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  <p:sldMasterId id="2147483706" r:id="rId5"/>
  </p:sldMasterIdLst>
  <p:notesMasterIdLst>
    <p:notesMasterId r:id="rId49"/>
  </p:notesMasterIdLst>
  <p:sldIdLst>
    <p:sldId id="300" r:id="rId6"/>
    <p:sldId id="256" r:id="rId7"/>
    <p:sldId id="264" r:id="rId8"/>
    <p:sldId id="261" r:id="rId9"/>
    <p:sldId id="262" r:id="rId10"/>
    <p:sldId id="260" r:id="rId11"/>
    <p:sldId id="268" r:id="rId12"/>
    <p:sldId id="291" r:id="rId13"/>
    <p:sldId id="270" r:id="rId14"/>
    <p:sldId id="269" r:id="rId15"/>
    <p:sldId id="290" r:id="rId16"/>
    <p:sldId id="295" r:id="rId17"/>
    <p:sldId id="296" r:id="rId18"/>
    <p:sldId id="298" r:id="rId19"/>
    <p:sldId id="297" r:id="rId20"/>
    <p:sldId id="265" r:id="rId21"/>
    <p:sldId id="294" r:id="rId22"/>
    <p:sldId id="312" r:id="rId23"/>
    <p:sldId id="275" r:id="rId24"/>
    <p:sldId id="274" r:id="rId25"/>
    <p:sldId id="301" r:id="rId26"/>
    <p:sldId id="302" r:id="rId27"/>
    <p:sldId id="303" r:id="rId28"/>
    <p:sldId id="271" r:id="rId29"/>
    <p:sldId id="292" r:id="rId30"/>
    <p:sldId id="293" r:id="rId31"/>
    <p:sldId id="316" r:id="rId32"/>
    <p:sldId id="313" r:id="rId33"/>
    <p:sldId id="314" r:id="rId34"/>
    <p:sldId id="315" r:id="rId35"/>
    <p:sldId id="267" r:id="rId36"/>
    <p:sldId id="281" r:id="rId37"/>
    <p:sldId id="282" r:id="rId38"/>
    <p:sldId id="276" r:id="rId39"/>
    <p:sldId id="277" r:id="rId40"/>
    <p:sldId id="280" r:id="rId41"/>
    <p:sldId id="284" r:id="rId42"/>
    <p:sldId id="285" r:id="rId43"/>
    <p:sldId id="286" r:id="rId44"/>
    <p:sldId id="304" r:id="rId45"/>
    <p:sldId id="311" r:id="rId46"/>
    <p:sldId id="288" r:id="rId47"/>
    <p:sldId id="289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9732F4-B432-0D64-94DE-BD4066F2077F}" name="Boreux Romain" initials="RB" userId="S::Romain.Boreux@nsi-sa.be::4e0e7e09-b8a7-46ab-94ec-41366285dc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8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341889-A449-4495-B779-92ED846C02A9}" v="44" dt="2024-08-29T09:31:08.682"/>
    <p1510:client id="{FDE6521D-4035-49F5-B89F-E3222C679B0B}" v="11" dt="2024-08-29T08:12:26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0" autoAdjust="0"/>
    <p:restoredTop sz="92326" autoAdjust="0"/>
  </p:normalViewPr>
  <p:slideViewPr>
    <p:cSldViewPr snapToGrid="0">
      <p:cViewPr varScale="1">
        <p:scale>
          <a:sx n="99" d="100"/>
          <a:sy n="99" d="100"/>
        </p:scale>
        <p:origin x="16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8/10/relationships/authors" Target="authors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man Simon" userId="719e2c7a-0e06-4a1d-be2e-d7875e2e6f21" providerId="ADAL" clId="{DC7234FD-862D-4BDC-A956-81427AF6094A}"/>
    <pc:docChg chg="undo custSel delSld modSld sldOrd">
      <pc:chgData name="Reman Simon" userId="719e2c7a-0e06-4a1d-be2e-d7875e2e6f21" providerId="ADAL" clId="{DC7234FD-862D-4BDC-A956-81427AF6094A}" dt="2024-07-10T11:55:41.970" v="168" actId="20577"/>
      <pc:docMkLst>
        <pc:docMk/>
      </pc:docMkLst>
      <pc:sldChg chg="addSp delSp modSp delDesignElem">
        <pc:chgData name="Reman Simon" userId="719e2c7a-0e06-4a1d-be2e-d7875e2e6f21" providerId="ADAL" clId="{DC7234FD-862D-4BDC-A956-81427AF6094A}" dt="2024-07-10T11:48:15.992" v="124"/>
        <pc:sldMkLst>
          <pc:docMk/>
          <pc:sldMk cId="0" sldId="256"/>
        </pc:sldMkLst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0" sldId="256"/>
            <ac:spMk id="8" creationId="{BD4E11C7-7BD5-4045-AC27-3F529BEC73BA}"/>
          </ac:spMkLst>
        </pc:spChg>
        <pc:picChg chg="add mod">
          <ac:chgData name="Reman Simon" userId="719e2c7a-0e06-4a1d-be2e-d7875e2e6f21" providerId="ADAL" clId="{DC7234FD-862D-4BDC-A956-81427AF6094A}" dt="2024-07-10T11:48:15.992" v="124"/>
          <ac:picMkLst>
            <pc:docMk/>
            <pc:sldMk cId="0" sldId="256"/>
            <ac:picMk id="4" creationId="{84FFD6C9-8768-C85F-B986-F7379CCC76CE}"/>
          </ac:picMkLst>
        </pc:picChg>
        <pc:cxnChg chg="add del">
          <ac:chgData name="Reman Simon" userId="719e2c7a-0e06-4a1d-be2e-d7875e2e6f21" providerId="ADAL" clId="{DC7234FD-862D-4BDC-A956-81427AF6094A}" dt="2024-07-10T11:44:07.446" v="95"/>
          <ac:cxnSpMkLst>
            <pc:docMk/>
            <pc:sldMk cId="0" sldId="256"/>
            <ac:cxnSpMk id="10" creationId="{21FCCE20-1E4F-44FF-87B4-379D391A2D12}"/>
          </ac:cxnSpMkLst>
        </pc:cxnChg>
      </pc:sldChg>
      <pc:sldChg chg="addSp delSp modSp mod delDesignElem">
        <pc:chgData name="Reman Simon" userId="719e2c7a-0e06-4a1d-be2e-d7875e2e6f21" providerId="ADAL" clId="{DC7234FD-862D-4BDC-A956-81427AF6094A}" dt="2024-07-10T11:49:44.231" v="159" actId="20577"/>
        <pc:sldMkLst>
          <pc:docMk/>
          <pc:sldMk cId="0" sldId="260"/>
        </pc:sldMkLst>
        <pc:spChg chg="mod">
          <ac:chgData name="Reman Simon" userId="719e2c7a-0e06-4a1d-be2e-d7875e2e6f21" providerId="ADAL" clId="{DC7234FD-862D-4BDC-A956-81427AF6094A}" dt="2024-07-10T11:49:44.231" v="159" actId="20577"/>
          <ac:spMkLst>
            <pc:docMk/>
            <pc:sldMk cId="0" sldId="260"/>
            <ac:spMk id="3" creationId="{00000000-0000-0000-0000-000000000000}"/>
          </ac:spMkLst>
        </pc:spChg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0" sldId="260"/>
            <ac:spMk id="9" creationId="{8D77D416-66F5-413A-9B46-6289471B36B6}"/>
          </ac:spMkLst>
        </pc:spChg>
      </pc:sldChg>
      <pc:sldChg chg="addSp delSp modSp delDesignElem">
        <pc:chgData name="Reman Simon" userId="719e2c7a-0e06-4a1d-be2e-d7875e2e6f21" providerId="ADAL" clId="{DC7234FD-862D-4BDC-A956-81427AF6094A}" dt="2024-07-10T11:48:45.414" v="136"/>
        <pc:sldMkLst>
          <pc:docMk/>
          <pc:sldMk cId="0" sldId="261"/>
        </pc:sldMkLst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0" sldId="261"/>
            <ac:spMk id="9" creationId="{229B61F6-561C-44B1-809D-51A2F295F329}"/>
          </ac:spMkLst>
        </pc:spChg>
        <pc:picChg chg="add mod">
          <ac:chgData name="Reman Simon" userId="719e2c7a-0e06-4a1d-be2e-d7875e2e6f21" providerId="ADAL" clId="{DC7234FD-862D-4BDC-A956-81427AF6094A}" dt="2024-07-10T11:48:45.414" v="136"/>
          <ac:picMkLst>
            <pc:docMk/>
            <pc:sldMk cId="0" sldId="261"/>
            <ac:picMk id="3" creationId="{94433DFF-EEDA-B574-5D49-30D458E594B4}"/>
          </ac:picMkLst>
        </pc:picChg>
      </pc:sldChg>
      <pc:sldChg chg="addSp delSp modSp delDesignElem">
        <pc:chgData name="Reman Simon" userId="719e2c7a-0e06-4a1d-be2e-d7875e2e6f21" providerId="ADAL" clId="{DC7234FD-862D-4BDC-A956-81427AF6094A}" dt="2024-07-10T11:48:20.142" v="125"/>
        <pc:sldMkLst>
          <pc:docMk/>
          <pc:sldMk cId="0" sldId="262"/>
        </pc:sldMkLst>
        <pc:spChg chg="mod">
          <ac:chgData name="Reman Simon" userId="719e2c7a-0e06-4a1d-be2e-d7875e2e6f21" providerId="ADAL" clId="{DC7234FD-862D-4BDC-A956-81427AF6094A}" dt="2024-07-10T11:44:07.446" v="95"/>
          <ac:spMkLst>
            <pc:docMk/>
            <pc:sldMk cId="0" sldId="262"/>
            <ac:spMk id="2" creationId="{00000000-0000-0000-0000-000000000000}"/>
          </ac:spMkLst>
        </pc:spChg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0" sldId="262"/>
            <ac:spMk id="10" creationId="{15045B1D-AED4-407C-BC82-BF20E4E4FF38}"/>
          </ac:spMkLst>
        </pc:spChg>
        <pc:picChg chg="add mod">
          <ac:chgData name="Reman Simon" userId="719e2c7a-0e06-4a1d-be2e-d7875e2e6f21" providerId="ADAL" clId="{DC7234FD-862D-4BDC-A956-81427AF6094A}" dt="2024-07-10T11:48:20.142" v="125"/>
          <ac:picMkLst>
            <pc:docMk/>
            <pc:sldMk cId="0" sldId="262"/>
            <ac:picMk id="4" creationId="{17828C85-8812-22E4-1017-BBFD41E74619}"/>
          </ac:picMkLst>
        </pc:picChg>
      </pc:sldChg>
      <pc:sldChg chg="addSp delSp modSp mod delDesignElem">
        <pc:chgData name="Reman Simon" userId="719e2c7a-0e06-4a1d-be2e-d7875e2e6f21" providerId="ADAL" clId="{DC7234FD-862D-4BDC-A956-81427AF6094A}" dt="2024-07-10T11:48:42.883" v="135" actId="1076"/>
        <pc:sldMkLst>
          <pc:docMk/>
          <pc:sldMk cId="4152639197" sldId="264"/>
        </pc:sldMkLst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4152639197" sldId="264"/>
            <ac:spMk id="11" creationId="{8D77D416-66F5-413A-9B46-6289471B36B6}"/>
          </ac:spMkLst>
        </pc:spChg>
        <pc:picChg chg="add mod">
          <ac:chgData name="Reman Simon" userId="719e2c7a-0e06-4a1d-be2e-d7875e2e6f21" providerId="ADAL" clId="{DC7234FD-862D-4BDC-A956-81427AF6094A}" dt="2024-07-10T11:48:42.883" v="135" actId="1076"/>
          <ac:picMkLst>
            <pc:docMk/>
            <pc:sldMk cId="4152639197" sldId="264"/>
            <ac:picMk id="2" creationId="{EC4709E9-A4B9-C633-3813-6F86FF73D74B}"/>
          </ac:picMkLst>
        </pc:picChg>
      </pc:sldChg>
      <pc:sldChg chg="modSp mod">
        <pc:chgData name="Reman Simon" userId="719e2c7a-0e06-4a1d-be2e-d7875e2e6f21" providerId="ADAL" clId="{DC7234FD-862D-4BDC-A956-81427AF6094A}" dt="2024-07-10T11:43:09.257" v="47"/>
        <pc:sldMkLst>
          <pc:docMk/>
          <pc:sldMk cId="1363547500" sldId="265"/>
        </pc:sldMkLst>
        <pc:spChg chg="mod">
          <ac:chgData name="Reman Simon" userId="719e2c7a-0e06-4a1d-be2e-d7875e2e6f21" providerId="ADAL" clId="{DC7234FD-862D-4BDC-A956-81427AF6094A}" dt="2024-07-10T11:43:09.257" v="47"/>
          <ac:spMkLst>
            <pc:docMk/>
            <pc:sldMk cId="1363547500" sldId="265"/>
            <ac:spMk id="4" creationId="{1FAB1358-B87F-4F68-6389-D014DE105E65}"/>
          </ac:spMkLst>
        </pc:spChg>
      </pc:sldChg>
      <pc:sldChg chg="modSp mod">
        <pc:chgData name="Reman Simon" userId="719e2c7a-0e06-4a1d-be2e-d7875e2e6f21" providerId="ADAL" clId="{DC7234FD-862D-4BDC-A956-81427AF6094A}" dt="2024-07-10T11:43:09.257" v="47"/>
        <pc:sldMkLst>
          <pc:docMk/>
          <pc:sldMk cId="2534165964" sldId="267"/>
        </pc:sldMkLst>
        <pc:spChg chg="mod">
          <ac:chgData name="Reman Simon" userId="719e2c7a-0e06-4a1d-be2e-d7875e2e6f21" providerId="ADAL" clId="{DC7234FD-862D-4BDC-A956-81427AF6094A}" dt="2024-07-10T11:43:09.257" v="47"/>
          <ac:spMkLst>
            <pc:docMk/>
            <pc:sldMk cId="2534165964" sldId="267"/>
            <ac:spMk id="5" creationId="{61A5B371-E17F-6E71-17B1-2CBBA8804E8B}"/>
          </ac:spMkLst>
        </pc:spChg>
      </pc:sldChg>
      <pc:sldChg chg="addSp delSp modSp mod delDesignElem">
        <pc:chgData name="Reman Simon" userId="719e2c7a-0e06-4a1d-be2e-d7875e2e6f21" providerId="ADAL" clId="{DC7234FD-862D-4BDC-A956-81427AF6094A}" dt="2024-07-10T11:55:41.970" v="168" actId="20577"/>
        <pc:sldMkLst>
          <pc:docMk/>
          <pc:sldMk cId="2062171056" sldId="268"/>
        </pc:sldMkLst>
        <pc:spChg chg="mod">
          <ac:chgData name="Reman Simon" userId="719e2c7a-0e06-4a1d-be2e-d7875e2e6f21" providerId="ADAL" clId="{DC7234FD-862D-4BDC-A956-81427AF6094A}" dt="2024-07-10T11:55:41.970" v="168" actId="20577"/>
          <ac:spMkLst>
            <pc:docMk/>
            <pc:sldMk cId="2062171056" sldId="268"/>
            <ac:spMk id="9" creationId="{2E4565A3-F94D-A9FD-0D9D-0A5A4ED1D6A8}"/>
          </ac:spMkLst>
        </pc:spChg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2062171056" sldId="268"/>
            <ac:spMk id="6151" creationId="{0F164E5A-ABC0-4A97-86CA-5F7C26615F3C}"/>
          </ac:spMkLst>
        </pc:spChg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2062171056" sldId="268"/>
            <ac:spMk id="6153" creationId="{C2393E8D-D10F-4FE1-AC21-8B44BEB50089}"/>
          </ac:spMkLst>
        </pc:spChg>
        <pc:picChg chg="add mod">
          <ac:chgData name="Reman Simon" userId="719e2c7a-0e06-4a1d-be2e-d7875e2e6f21" providerId="ADAL" clId="{DC7234FD-862D-4BDC-A956-81427AF6094A}" dt="2024-07-10T11:48:21.903" v="126"/>
          <ac:picMkLst>
            <pc:docMk/>
            <pc:sldMk cId="2062171056" sldId="268"/>
            <ac:picMk id="2" creationId="{367CA19D-B8F8-EC4C-4900-689ED03CB360}"/>
          </ac:picMkLst>
        </pc:picChg>
      </pc:sldChg>
      <pc:sldChg chg="addSp delSp modSp mod setBg modClrScheme setClrOvrMap delDesignElem chgLayout">
        <pc:chgData name="Reman Simon" userId="719e2c7a-0e06-4a1d-be2e-d7875e2e6f21" providerId="ADAL" clId="{DC7234FD-862D-4BDC-A956-81427AF6094A}" dt="2024-07-10T11:48:26.885" v="128"/>
        <pc:sldMkLst>
          <pc:docMk/>
          <pc:sldMk cId="2628756652" sldId="269"/>
        </pc:sldMkLst>
        <pc:spChg chg="mod ord">
          <ac:chgData name="Reman Simon" userId="719e2c7a-0e06-4a1d-be2e-d7875e2e6f21" providerId="ADAL" clId="{DC7234FD-862D-4BDC-A956-81427AF6094A}" dt="2024-07-10T11:47:04.290" v="114" actId="26606"/>
          <ac:spMkLst>
            <pc:docMk/>
            <pc:sldMk cId="2628756652" sldId="269"/>
            <ac:spMk id="4" creationId="{6270B19B-E641-8C48-B727-CF325375471B}"/>
          </ac:spMkLst>
        </pc:spChg>
        <pc:spChg chg="mod ord">
          <ac:chgData name="Reman Simon" userId="719e2c7a-0e06-4a1d-be2e-d7875e2e6f21" providerId="ADAL" clId="{DC7234FD-862D-4BDC-A956-81427AF6094A}" dt="2024-07-10T11:47:14.707" v="116" actId="700"/>
          <ac:spMkLst>
            <pc:docMk/>
            <pc:sldMk cId="2628756652" sldId="269"/>
            <ac:spMk id="5" creationId="{3DD5A417-6D25-7772-2DF5-427EFDA4C322}"/>
          </ac:spMkLst>
        </pc:spChg>
        <pc:spChg chg="add del">
          <ac:chgData name="Reman Simon" userId="719e2c7a-0e06-4a1d-be2e-d7875e2e6f21" providerId="ADAL" clId="{DC7234FD-862D-4BDC-A956-81427AF6094A}" dt="2024-07-10T11:47:14.707" v="116" actId="700"/>
          <ac:spMkLst>
            <pc:docMk/>
            <pc:sldMk cId="2628756652" sldId="269"/>
            <ac:spMk id="7177" creationId="{3E388DCC-9257-412E-811D-30F74D4CB7AA}"/>
          </ac:spMkLst>
        </pc:spChg>
        <pc:spChg chg="add del">
          <ac:chgData name="Reman Simon" userId="719e2c7a-0e06-4a1d-be2e-d7875e2e6f21" providerId="ADAL" clId="{DC7234FD-862D-4BDC-A956-81427AF6094A}" dt="2024-07-10T11:47:14.707" v="116" actId="700"/>
          <ac:spMkLst>
            <pc:docMk/>
            <pc:sldMk cId="2628756652" sldId="269"/>
            <ac:spMk id="7178" creationId="{46130003-5222-4875-8738-1217755C7AC3}"/>
          </ac:spMkLst>
        </pc:spChg>
        <pc:picChg chg="add mod">
          <ac:chgData name="Reman Simon" userId="719e2c7a-0e06-4a1d-be2e-d7875e2e6f21" providerId="ADAL" clId="{DC7234FD-862D-4BDC-A956-81427AF6094A}" dt="2024-07-10T11:48:26.885" v="128"/>
          <ac:picMkLst>
            <pc:docMk/>
            <pc:sldMk cId="2628756652" sldId="269"/>
            <ac:picMk id="6" creationId="{51B7486C-826B-01A2-FEB2-470AF69F45D9}"/>
          </ac:picMkLst>
        </pc:picChg>
        <pc:picChg chg="mod">
          <ac:chgData name="Reman Simon" userId="719e2c7a-0e06-4a1d-be2e-d7875e2e6f21" providerId="ADAL" clId="{DC7234FD-862D-4BDC-A956-81427AF6094A}" dt="2024-07-10T11:47:33.255" v="118" actId="1440"/>
          <ac:picMkLst>
            <pc:docMk/>
            <pc:sldMk cId="2628756652" sldId="269"/>
            <ac:picMk id="7170" creationId="{686E3D63-5D3A-A45C-0454-78FF519A4B1B}"/>
          </ac:picMkLst>
        </pc:picChg>
      </pc:sldChg>
      <pc:sldChg chg="addSp delSp delDesignElem">
        <pc:chgData name="Reman Simon" userId="719e2c7a-0e06-4a1d-be2e-d7875e2e6f21" providerId="ADAL" clId="{DC7234FD-862D-4BDC-A956-81427AF6094A}" dt="2024-07-10T11:44:07.446" v="95"/>
        <pc:sldMkLst>
          <pc:docMk/>
          <pc:sldMk cId="3729564231" sldId="271"/>
        </pc:sldMkLst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3729564231" sldId="271"/>
            <ac:spMk id="7" creationId="{44962833-2EBB-47A0-9823-D4F8E16EE1CC}"/>
          </ac:spMkLst>
        </pc:spChg>
        <pc:cxnChg chg="add del">
          <ac:chgData name="Reman Simon" userId="719e2c7a-0e06-4a1d-be2e-d7875e2e6f21" providerId="ADAL" clId="{DC7234FD-862D-4BDC-A956-81427AF6094A}" dt="2024-07-10T11:44:07.446" v="95"/>
          <ac:cxnSpMkLst>
            <pc:docMk/>
            <pc:sldMk cId="3729564231" sldId="271"/>
            <ac:cxnSpMk id="9" creationId="{21FCCE20-1E4F-44FF-87B4-379D391A2D12}"/>
          </ac:cxnSpMkLst>
        </pc:cxnChg>
      </pc:sldChg>
      <pc:sldChg chg="addSp delSp del delDesignElem">
        <pc:chgData name="Reman Simon" userId="719e2c7a-0e06-4a1d-be2e-d7875e2e6f21" providerId="ADAL" clId="{DC7234FD-862D-4BDC-A956-81427AF6094A}" dt="2024-07-10T11:47:48.320" v="119" actId="47"/>
        <pc:sldMkLst>
          <pc:docMk/>
          <pc:sldMk cId="3533702068" sldId="273"/>
        </pc:sldMkLst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3533702068" sldId="273"/>
            <ac:spMk id="8205" creationId="{426C983B-669F-4099-AB0F-EE924B3B6B65}"/>
          </ac:spMkLst>
        </pc:spChg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3533702068" sldId="273"/>
            <ac:spMk id="8206" creationId="{FC1F8E27-8303-4D52-BCC3-97F6D77EF129}"/>
          </ac:spMkLst>
        </pc:spChg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3533702068" sldId="273"/>
            <ac:spMk id="8207" creationId="{4A5E1CEE-750A-4BE0-A649-AD40A7A9F3F0}"/>
          </ac:spMkLst>
        </pc:spChg>
      </pc:sldChg>
      <pc:sldChg chg="addSp delSp delDesignElem">
        <pc:chgData name="Reman Simon" userId="719e2c7a-0e06-4a1d-be2e-d7875e2e6f21" providerId="ADAL" clId="{DC7234FD-862D-4BDC-A956-81427AF6094A}" dt="2024-07-10T11:44:07.446" v="95"/>
        <pc:sldMkLst>
          <pc:docMk/>
          <pc:sldMk cId="1820662357" sldId="274"/>
        </pc:sldMkLst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1820662357" sldId="274"/>
            <ac:spMk id="7" creationId="{44962833-2EBB-47A0-9823-D4F8E16EE1CC}"/>
          </ac:spMkLst>
        </pc:spChg>
        <pc:cxnChg chg="add del">
          <ac:chgData name="Reman Simon" userId="719e2c7a-0e06-4a1d-be2e-d7875e2e6f21" providerId="ADAL" clId="{DC7234FD-862D-4BDC-A956-81427AF6094A}" dt="2024-07-10T11:44:07.446" v="95"/>
          <ac:cxnSpMkLst>
            <pc:docMk/>
            <pc:sldMk cId="1820662357" sldId="274"/>
            <ac:cxnSpMk id="9" creationId="{21FCCE20-1E4F-44FF-87B4-379D391A2D12}"/>
          </ac:cxnSpMkLst>
        </pc:cxnChg>
      </pc:sldChg>
      <pc:sldChg chg="addSp delSp delDesignElem">
        <pc:chgData name="Reman Simon" userId="719e2c7a-0e06-4a1d-be2e-d7875e2e6f21" providerId="ADAL" clId="{DC7234FD-862D-4BDC-A956-81427AF6094A}" dt="2024-07-10T11:44:07.446" v="95"/>
        <pc:sldMkLst>
          <pc:docMk/>
          <pc:sldMk cId="892908530" sldId="275"/>
        </pc:sldMkLst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892908530" sldId="275"/>
            <ac:spMk id="14347" creationId="{15045B1D-AED4-407C-BC82-BF20E4E4FF38}"/>
          </ac:spMkLst>
        </pc:spChg>
      </pc:sldChg>
      <pc:sldChg chg="addSp delSp modSp mod delDesignElem">
        <pc:chgData name="Reman Simon" userId="719e2c7a-0e06-4a1d-be2e-d7875e2e6f21" providerId="ADAL" clId="{DC7234FD-862D-4BDC-A956-81427AF6094A}" dt="2024-07-10T11:44:07.446" v="95"/>
        <pc:sldMkLst>
          <pc:docMk/>
          <pc:sldMk cId="2691366926" sldId="277"/>
        </pc:sldMkLst>
        <pc:spChg chg="mod">
          <ac:chgData name="Reman Simon" userId="719e2c7a-0e06-4a1d-be2e-d7875e2e6f21" providerId="ADAL" clId="{DC7234FD-862D-4BDC-A956-81427AF6094A}" dt="2024-07-10T11:43:09.257" v="47"/>
          <ac:spMkLst>
            <pc:docMk/>
            <pc:sldMk cId="2691366926" sldId="277"/>
            <ac:spMk id="5" creationId="{1810C23D-D8B5-1136-D869-6EB99D8FCB9D}"/>
          </ac:spMkLst>
        </pc:spChg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2691366926" sldId="277"/>
            <ac:spMk id="11280" creationId="{97E60398-905F-436C-AB6F-00D742F6258D}"/>
          </ac:spMkLst>
        </pc:spChg>
      </pc:sldChg>
      <pc:sldChg chg="addSp delSp delDesignElem">
        <pc:chgData name="Reman Simon" userId="719e2c7a-0e06-4a1d-be2e-d7875e2e6f21" providerId="ADAL" clId="{DC7234FD-862D-4BDC-A956-81427AF6094A}" dt="2024-07-10T11:44:07.446" v="95"/>
        <pc:sldMkLst>
          <pc:docMk/>
          <pc:sldMk cId="2400096015" sldId="281"/>
        </pc:sldMkLst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2400096015" sldId="281"/>
            <ac:spMk id="16" creationId="{5EC9BE82-197E-4B17-90F6-C38A830185FA}"/>
          </ac:spMkLst>
        </pc:spChg>
      </pc:sldChg>
      <pc:sldChg chg="addSp delSp delDesignElem">
        <pc:chgData name="Reman Simon" userId="719e2c7a-0e06-4a1d-be2e-d7875e2e6f21" providerId="ADAL" clId="{DC7234FD-862D-4BDC-A956-81427AF6094A}" dt="2024-07-10T11:44:07.446" v="95"/>
        <pc:sldMkLst>
          <pc:docMk/>
          <pc:sldMk cId="3442083559" sldId="282"/>
        </pc:sldMkLst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3442083559" sldId="282"/>
            <ac:spMk id="17422" creationId="{8D77D416-66F5-413A-9B46-6289471B36B6}"/>
          </ac:spMkLst>
        </pc:spChg>
      </pc:sldChg>
      <pc:sldChg chg="addSp delSp delDesignElem">
        <pc:chgData name="Reman Simon" userId="719e2c7a-0e06-4a1d-be2e-d7875e2e6f21" providerId="ADAL" clId="{DC7234FD-862D-4BDC-A956-81427AF6094A}" dt="2024-07-10T11:44:07.446" v="95"/>
        <pc:sldMkLst>
          <pc:docMk/>
          <pc:sldMk cId="3426597566" sldId="287"/>
        </pc:sldMkLst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3426597566" sldId="287"/>
            <ac:spMk id="22535" creationId="{98CA653C-24A3-4593-AAF7-27B67FF5F1DF}"/>
          </ac:spMkLst>
        </pc:spChg>
      </pc:sldChg>
      <pc:sldChg chg="addSp delSp modSp delDesignElem">
        <pc:chgData name="Reman Simon" userId="719e2c7a-0e06-4a1d-be2e-d7875e2e6f21" providerId="ADAL" clId="{DC7234FD-862D-4BDC-A956-81427AF6094A}" dt="2024-07-10T11:48:28.594" v="129"/>
        <pc:sldMkLst>
          <pc:docMk/>
          <pc:sldMk cId="1379528341" sldId="290"/>
        </pc:sldMkLst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1379528341" sldId="290"/>
            <ac:spMk id="7" creationId="{44962833-2EBB-47A0-9823-D4F8E16EE1CC}"/>
          </ac:spMkLst>
        </pc:spChg>
        <pc:picChg chg="add mod">
          <ac:chgData name="Reman Simon" userId="719e2c7a-0e06-4a1d-be2e-d7875e2e6f21" providerId="ADAL" clId="{DC7234FD-862D-4BDC-A956-81427AF6094A}" dt="2024-07-10T11:48:28.594" v="129"/>
          <ac:picMkLst>
            <pc:docMk/>
            <pc:sldMk cId="1379528341" sldId="290"/>
            <ac:picMk id="3" creationId="{6F74A783-4ABD-A8BA-A6B9-547C094C8AEE}"/>
          </ac:picMkLst>
        </pc:picChg>
        <pc:cxnChg chg="add del">
          <ac:chgData name="Reman Simon" userId="719e2c7a-0e06-4a1d-be2e-d7875e2e6f21" providerId="ADAL" clId="{DC7234FD-862D-4BDC-A956-81427AF6094A}" dt="2024-07-10T11:44:07.446" v="95"/>
          <ac:cxnSpMkLst>
            <pc:docMk/>
            <pc:sldMk cId="1379528341" sldId="290"/>
            <ac:cxnSpMk id="9" creationId="{21FCCE20-1E4F-44FF-87B4-379D391A2D12}"/>
          </ac:cxnSpMkLst>
        </pc:cxnChg>
      </pc:sldChg>
      <pc:sldChg chg="addSp delSp modSp mod delDesignElem">
        <pc:chgData name="Reman Simon" userId="719e2c7a-0e06-4a1d-be2e-d7875e2e6f21" providerId="ADAL" clId="{DC7234FD-862D-4BDC-A956-81427AF6094A}" dt="2024-07-10T11:50:07.811" v="161" actId="255"/>
        <pc:sldMkLst>
          <pc:docMk/>
          <pc:sldMk cId="2736100796" sldId="291"/>
        </pc:sldMkLst>
        <pc:spChg chg="mod">
          <ac:chgData name="Reman Simon" userId="719e2c7a-0e06-4a1d-be2e-d7875e2e6f21" providerId="ADAL" clId="{DC7234FD-862D-4BDC-A956-81427AF6094A}" dt="2024-07-10T11:50:07.811" v="161" actId="255"/>
          <ac:spMkLst>
            <pc:docMk/>
            <pc:sldMk cId="2736100796" sldId="291"/>
            <ac:spMk id="9" creationId="{2E4565A3-F94D-A9FD-0D9D-0A5A4ED1D6A8}"/>
          </ac:spMkLst>
        </pc:spChg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2736100796" sldId="291"/>
            <ac:spMk id="6151" creationId="{0F164E5A-ABC0-4A97-86CA-5F7C26615F3C}"/>
          </ac:spMkLst>
        </pc:spChg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2736100796" sldId="291"/>
            <ac:spMk id="6153" creationId="{C2393E8D-D10F-4FE1-AC21-8B44BEB50089}"/>
          </ac:spMkLst>
        </pc:spChg>
        <pc:picChg chg="add mod">
          <ac:chgData name="Reman Simon" userId="719e2c7a-0e06-4a1d-be2e-d7875e2e6f21" providerId="ADAL" clId="{DC7234FD-862D-4BDC-A956-81427AF6094A}" dt="2024-07-10T11:48:23.216" v="127"/>
          <ac:picMkLst>
            <pc:docMk/>
            <pc:sldMk cId="2736100796" sldId="291"/>
            <ac:picMk id="2" creationId="{D5F37DA9-4592-CCF8-4EE0-D71B743BE422}"/>
          </ac:picMkLst>
        </pc:picChg>
      </pc:sldChg>
      <pc:sldChg chg="addSp delSp delDesignElem">
        <pc:chgData name="Reman Simon" userId="719e2c7a-0e06-4a1d-be2e-d7875e2e6f21" providerId="ADAL" clId="{DC7234FD-862D-4BDC-A956-81427AF6094A}" dt="2024-07-10T11:44:07.446" v="95"/>
        <pc:sldMkLst>
          <pc:docMk/>
          <pc:sldMk cId="4244018805" sldId="293"/>
        </pc:sldMkLst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4244018805" sldId="293"/>
            <ac:spMk id="2055" creationId="{5EC9BE82-197E-4B17-90F6-C38A830185FA}"/>
          </ac:spMkLst>
        </pc:spChg>
      </pc:sldChg>
      <pc:sldChg chg="addSp delSp delDesignElem">
        <pc:chgData name="Reman Simon" userId="719e2c7a-0e06-4a1d-be2e-d7875e2e6f21" providerId="ADAL" clId="{DC7234FD-862D-4BDC-A956-81427AF6094A}" dt="2024-07-10T11:44:07.446" v="95"/>
        <pc:sldMkLst>
          <pc:docMk/>
          <pc:sldMk cId="2949374956" sldId="294"/>
        </pc:sldMkLst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2949374956" sldId="294"/>
            <ac:spMk id="3085" creationId="{F7F9F02B-DB04-4B60-859E-78BED6F401B9}"/>
          </ac:spMkLst>
        </pc:spChg>
      </pc:sldChg>
      <pc:sldChg chg="addSp modSp">
        <pc:chgData name="Reman Simon" userId="719e2c7a-0e06-4a1d-be2e-d7875e2e6f21" providerId="ADAL" clId="{DC7234FD-862D-4BDC-A956-81427AF6094A}" dt="2024-07-10T11:48:29.620" v="130"/>
        <pc:sldMkLst>
          <pc:docMk/>
          <pc:sldMk cId="285812315" sldId="295"/>
        </pc:sldMkLst>
        <pc:picChg chg="add mod">
          <ac:chgData name="Reman Simon" userId="719e2c7a-0e06-4a1d-be2e-d7875e2e6f21" providerId="ADAL" clId="{DC7234FD-862D-4BDC-A956-81427AF6094A}" dt="2024-07-10T11:48:29.620" v="130"/>
          <ac:picMkLst>
            <pc:docMk/>
            <pc:sldMk cId="285812315" sldId="295"/>
            <ac:picMk id="10" creationId="{3F03A392-72E5-ACE3-AC98-1B41C6A2AE6D}"/>
          </ac:picMkLst>
        </pc:picChg>
      </pc:sldChg>
      <pc:sldChg chg="addSp modSp mod">
        <pc:chgData name="Reman Simon" userId="719e2c7a-0e06-4a1d-be2e-d7875e2e6f21" providerId="ADAL" clId="{DC7234FD-862D-4BDC-A956-81427AF6094A}" dt="2024-07-10T11:50:54.746" v="165" actId="14100"/>
        <pc:sldMkLst>
          <pc:docMk/>
          <pc:sldMk cId="1201243920" sldId="296"/>
        </pc:sldMkLst>
        <pc:spChg chg="mod">
          <ac:chgData name="Reman Simon" userId="719e2c7a-0e06-4a1d-be2e-d7875e2e6f21" providerId="ADAL" clId="{DC7234FD-862D-4BDC-A956-81427AF6094A}" dt="2024-07-10T11:50:39.407" v="163" actId="1076"/>
          <ac:spMkLst>
            <pc:docMk/>
            <pc:sldMk cId="1201243920" sldId="296"/>
            <ac:spMk id="8" creationId="{1F367CF8-B811-D75A-0701-B91828439FE4}"/>
          </ac:spMkLst>
        </pc:spChg>
        <pc:picChg chg="mod">
          <ac:chgData name="Reman Simon" userId="719e2c7a-0e06-4a1d-be2e-d7875e2e6f21" providerId="ADAL" clId="{DC7234FD-862D-4BDC-A956-81427AF6094A}" dt="2024-07-10T11:50:54.746" v="165" actId="14100"/>
          <ac:picMkLst>
            <pc:docMk/>
            <pc:sldMk cId="1201243920" sldId="296"/>
            <ac:picMk id="7" creationId="{BC6E1693-2398-E7A8-0DBB-DB17688485D0}"/>
          </ac:picMkLst>
        </pc:picChg>
        <pc:picChg chg="add mod">
          <ac:chgData name="Reman Simon" userId="719e2c7a-0e06-4a1d-be2e-d7875e2e6f21" providerId="ADAL" clId="{DC7234FD-862D-4BDC-A956-81427AF6094A}" dt="2024-07-10T11:48:30.716" v="131"/>
          <ac:picMkLst>
            <pc:docMk/>
            <pc:sldMk cId="1201243920" sldId="296"/>
            <ac:picMk id="10" creationId="{9A8B6E27-19AD-1FBD-84B4-D37FE87A2A99}"/>
          </ac:picMkLst>
        </pc:picChg>
      </pc:sldChg>
      <pc:sldChg chg="addSp delSp modSp mod delDesignElem">
        <pc:chgData name="Reman Simon" userId="719e2c7a-0e06-4a1d-be2e-d7875e2e6f21" providerId="ADAL" clId="{DC7234FD-862D-4BDC-A956-81427AF6094A}" dt="2024-07-10T11:51:36.748" v="166" actId="20577"/>
        <pc:sldMkLst>
          <pc:docMk/>
          <pc:sldMk cId="948166196" sldId="297"/>
        </pc:sldMkLst>
        <pc:spChg chg="mod">
          <ac:chgData name="Reman Simon" userId="719e2c7a-0e06-4a1d-be2e-d7875e2e6f21" providerId="ADAL" clId="{DC7234FD-862D-4BDC-A956-81427AF6094A}" dt="2024-07-10T11:51:36.748" v="166" actId="20577"/>
          <ac:spMkLst>
            <pc:docMk/>
            <pc:sldMk cId="948166196" sldId="297"/>
            <ac:spMk id="6" creationId="{E87FE770-A2BF-4690-FDD1-0D53AFD63F73}"/>
          </ac:spMkLst>
        </pc:spChg>
        <pc:spChg chg="add del">
          <ac:chgData name="Reman Simon" userId="719e2c7a-0e06-4a1d-be2e-d7875e2e6f21" providerId="ADAL" clId="{DC7234FD-862D-4BDC-A956-81427AF6094A}" dt="2024-07-10T11:44:07.446" v="95"/>
          <ac:spMkLst>
            <pc:docMk/>
            <pc:sldMk cId="948166196" sldId="297"/>
            <ac:spMk id="3079" creationId="{15045B1D-AED4-407C-BC82-BF20E4E4FF38}"/>
          </ac:spMkLst>
        </pc:spChg>
        <pc:picChg chg="add mod">
          <ac:chgData name="Reman Simon" userId="719e2c7a-0e06-4a1d-be2e-d7875e2e6f21" providerId="ADAL" clId="{DC7234FD-862D-4BDC-A956-81427AF6094A}" dt="2024-07-10T11:48:34.409" v="133"/>
          <ac:picMkLst>
            <pc:docMk/>
            <pc:sldMk cId="948166196" sldId="297"/>
            <ac:picMk id="12" creationId="{5F408208-2A05-3E33-996F-F2906D8A3A44}"/>
          </ac:picMkLst>
        </pc:picChg>
      </pc:sldChg>
      <pc:sldChg chg="addSp modSp">
        <pc:chgData name="Reman Simon" userId="719e2c7a-0e06-4a1d-be2e-d7875e2e6f21" providerId="ADAL" clId="{DC7234FD-862D-4BDC-A956-81427AF6094A}" dt="2024-07-10T11:48:31.547" v="132"/>
        <pc:sldMkLst>
          <pc:docMk/>
          <pc:sldMk cId="1754750587" sldId="298"/>
        </pc:sldMkLst>
        <pc:picChg chg="add mod">
          <ac:chgData name="Reman Simon" userId="719e2c7a-0e06-4a1d-be2e-d7875e2e6f21" providerId="ADAL" clId="{DC7234FD-862D-4BDC-A956-81427AF6094A}" dt="2024-07-10T11:48:31.547" v="132"/>
          <ac:picMkLst>
            <pc:docMk/>
            <pc:sldMk cId="1754750587" sldId="298"/>
            <ac:picMk id="5" creationId="{FBB74D71-FD61-82E5-AAF9-6FF14981EC51}"/>
          </ac:picMkLst>
        </pc:picChg>
      </pc:sldChg>
      <pc:sldChg chg="addSp delSp modSp mod ord setBg modClrScheme delDesignElem chgLayout">
        <pc:chgData name="Reman Simon" userId="719e2c7a-0e06-4a1d-be2e-d7875e2e6f21" providerId="ADAL" clId="{DC7234FD-862D-4BDC-A956-81427AF6094A}" dt="2024-07-10T11:48:13.422" v="123" actId="1076"/>
        <pc:sldMkLst>
          <pc:docMk/>
          <pc:sldMk cId="984941466" sldId="300"/>
        </pc:sldMkLst>
        <pc:spChg chg="mod">
          <ac:chgData name="Reman Simon" userId="719e2c7a-0e06-4a1d-be2e-d7875e2e6f21" providerId="ADAL" clId="{DC7234FD-862D-4BDC-A956-81427AF6094A}" dt="2024-07-10T11:44:42.057" v="105" actId="26606"/>
          <ac:spMkLst>
            <pc:docMk/>
            <pc:sldMk cId="984941466" sldId="300"/>
            <ac:spMk id="4" creationId="{F3949B24-611F-3454-2D83-9E21AD38C4B5}"/>
          </ac:spMkLst>
        </pc:spChg>
        <pc:spChg chg="add del mod ord">
          <ac:chgData name="Reman Simon" userId="719e2c7a-0e06-4a1d-be2e-d7875e2e6f21" providerId="ADAL" clId="{DC7234FD-862D-4BDC-A956-81427AF6094A}" dt="2024-07-10T11:44:40.601" v="103" actId="700"/>
          <ac:spMkLst>
            <pc:docMk/>
            <pc:sldMk cId="984941466" sldId="300"/>
            <ac:spMk id="6" creationId="{1A40B042-E06A-BA5C-925F-931DB7E55ABF}"/>
          </ac:spMkLst>
        </pc:spChg>
        <pc:spChg chg="add del mod ord">
          <ac:chgData name="Reman Simon" userId="719e2c7a-0e06-4a1d-be2e-d7875e2e6f21" providerId="ADAL" clId="{DC7234FD-862D-4BDC-A956-81427AF6094A}" dt="2024-07-10T11:44:40.601" v="103" actId="700"/>
          <ac:spMkLst>
            <pc:docMk/>
            <pc:sldMk cId="984941466" sldId="300"/>
            <ac:spMk id="7" creationId="{3D579FC2-DBDD-95F7-2AEB-CF11AE44C56B}"/>
          </ac:spMkLst>
        </pc:spChg>
        <pc:spChg chg="add del">
          <ac:chgData name="Reman Simon" userId="719e2c7a-0e06-4a1d-be2e-d7875e2e6f21" providerId="ADAL" clId="{DC7234FD-862D-4BDC-A956-81427AF6094A}" dt="2024-07-10T11:44:42.057" v="105" actId="26606"/>
          <ac:spMkLst>
            <pc:docMk/>
            <pc:sldMk cId="984941466" sldId="300"/>
            <ac:spMk id="10" creationId="{F277FA25-B6B8-44CA-B095-1BC1FD600997}"/>
          </ac:spMkLst>
        </pc:spChg>
        <pc:spChg chg="add del">
          <ac:chgData name="Reman Simon" userId="719e2c7a-0e06-4a1d-be2e-d7875e2e6f21" providerId="ADAL" clId="{DC7234FD-862D-4BDC-A956-81427AF6094A}" dt="2024-07-10T11:44:42.057" v="105" actId="26606"/>
          <ac:spMkLst>
            <pc:docMk/>
            <pc:sldMk cId="984941466" sldId="300"/>
            <ac:spMk id="12" creationId="{F160911A-F75F-4376-B588-A5D201AE4C4E}"/>
          </ac:spMkLst>
        </pc:spChg>
        <pc:picChg chg="mod">
          <ac:chgData name="Reman Simon" userId="719e2c7a-0e06-4a1d-be2e-d7875e2e6f21" providerId="ADAL" clId="{DC7234FD-862D-4BDC-A956-81427AF6094A}" dt="2024-07-10T11:45:47.950" v="107" actId="1440"/>
          <ac:picMkLst>
            <pc:docMk/>
            <pc:sldMk cId="984941466" sldId="300"/>
            <ac:picMk id="5" creationId="{E74ECF32-888A-CBA6-B690-66381597C646}"/>
          </ac:picMkLst>
        </pc:picChg>
        <pc:picChg chg="add mod">
          <ac:chgData name="Reman Simon" userId="719e2c7a-0e06-4a1d-be2e-d7875e2e6f21" providerId="ADAL" clId="{DC7234FD-862D-4BDC-A956-81427AF6094A}" dt="2024-07-10T11:48:13.422" v="123" actId="1076"/>
          <ac:picMkLst>
            <pc:docMk/>
            <pc:sldMk cId="984941466" sldId="300"/>
            <ac:picMk id="8" creationId="{5156A63B-E207-7682-909A-1382741F26C9}"/>
          </ac:picMkLst>
        </pc:picChg>
      </pc:sldChg>
    </pc:docChg>
  </pc:docChgLst>
  <pc:docChgLst>
    <pc:chgData name="Reman Simon" userId="719e2c7a-0e06-4a1d-be2e-d7875e2e6f21" providerId="ADAL" clId="{FDE6521D-4035-49F5-B89F-E3222C679B0B}"/>
    <pc:docChg chg="undo custSel addSld modSld sldOrd">
      <pc:chgData name="Reman Simon" userId="719e2c7a-0e06-4a1d-be2e-d7875e2e6f21" providerId="ADAL" clId="{FDE6521D-4035-49F5-B89F-E3222C679B0B}" dt="2024-08-29T08:21:35.115" v="466"/>
      <pc:docMkLst>
        <pc:docMk/>
      </pc:docMkLst>
      <pc:sldChg chg="modSp mod">
        <pc:chgData name="Reman Simon" userId="719e2c7a-0e06-4a1d-be2e-d7875e2e6f21" providerId="ADAL" clId="{FDE6521D-4035-49F5-B89F-E3222C679B0B}" dt="2024-08-29T07:52:53.817" v="8" actId="20577"/>
        <pc:sldMkLst>
          <pc:docMk/>
          <pc:sldMk cId="1363547500" sldId="265"/>
        </pc:sldMkLst>
        <pc:spChg chg="mod">
          <ac:chgData name="Reman Simon" userId="719e2c7a-0e06-4a1d-be2e-d7875e2e6f21" providerId="ADAL" clId="{FDE6521D-4035-49F5-B89F-E3222C679B0B}" dt="2024-08-29T07:52:53.817" v="8" actId="20577"/>
          <ac:spMkLst>
            <pc:docMk/>
            <pc:sldMk cId="1363547500" sldId="265"/>
            <ac:spMk id="13" creationId="{C83B8F1D-A62F-F0BE-CB2C-FEA5F0BA383D}"/>
          </ac:spMkLst>
        </pc:spChg>
      </pc:sldChg>
      <pc:sldChg chg="modSp mod">
        <pc:chgData name="Reman Simon" userId="719e2c7a-0e06-4a1d-be2e-d7875e2e6f21" providerId="ADAL" clId="{FDE6521D-4035-49F5-B89F-E3222C679B0B}" dt="2024-08-29T08:02:44.260" v="306" actId="20577"/>
        <pc:sldMkLst>
          <pc:docMk/>
          <pc:sldMk cId="2534165964" sldId="267"/>
        </pc:sldMkLst>
        <pc:spChg chg="mod">
          <ac:chgData name="Reman Simon" userId="719e2c7a-0e06-4a1d-be2e-d7875e2e6f21" providerId="ADAL" clId="{FDE6521D-4035-49F5-B89F-E3222C679B0B}" dt="2024-08-29T08:02:44.260" v="306" actId="20577"/>
          <ac:spMkLst>
            <pc:docMk/>
            <pc:sldMk cId="2534165964" sldId="267"/>
            <ac:spMk id="5" creationId="{61A5B371-E17F-6E71-17B1-2CBBA8804E8B}"/>
          </ac:spMkLst>
        </pc:spChg>
        <pc:spChg chg="mod">
          <ac:chgData name="Reman Simon" userId="719e2c7a-0e06-4a1d-be2e-d7875e2e6f21" providerId="ADAL" clId="{FDE6521D-4035-49F5-B89F-E3222C679B0B}" dt="2024-08-29T08:02:32.006" v="285" actId="20577"/>
          <ac:spMkLst>
            <pc:docMk/>
            <pc:sldMk cId="2534165964" sldId="267"/>
            <ac:spMk id="6" creationId="{6E7A73F2-3CEC-6543-DD75-E02D42855623}"/>
          </ac:spMkLst>
        </pc:spChg>
      </pc:sldChg>
      <pc:sldChg chg="ord delCm">
        <pc:chgData name="Reman Simon" userId="719e2c7a-0e06-4a1d-be2e-d7875e2e6f21" providerId="ADAL" clId="{FDE6521D-4035-49F5-B89F-E3222C679B0B}" dt="2024-08-29T08:21:35.115" v="466"/>
        <pc:sldMkLst>
          <pc:docMk/>
          <pc:sldMk cId="2752701314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man Simon" userId="719e2c7a-0e06-4a1d-be2e-d7875e2e6f21" providerId="ADAL" clId="{FDE6521D-4035-49F5-B89F-E3222C679B0B}" dt="2024-08-29T08:21:35.115" v="466"/>
              <pc2:cmMkLst xmlns:pc2="http://schemas.microsoft.com/office/powerpoint/2019/9/main/command">
                <pc:docMk/>
                <pc:sldMk cId="2752701314" sldId="270"/>
                <pc2:cmMk id="{D69088A1-BB0D-4A98-ACDF-19BB4666554E}"/>
              </pc2:cmMkLst>
            </pc226:cmChg>
          </p:ext>
        </pc:extLst>
      </pc:sldChg>
      <pc:sldChg chg="modSp mod">
        <pc:chgData name="Reman Simon" userId="719e2c7a-0e06-4a1d-be2e-d7875e2e6f21" providerId="ADAL" clId="{FDE6521D-4035-49F5-B89F-E3222C679B0B}" dt="2024-08-29T07:53:17.321" v="24" actId="255"/>
        <pc:sldMkLst>
          <pc:docMk/>
          <pc:sldMk cId="892908530" sldId="275"/>
        </pc:sldMkLst>
        <pc:spChg chg="mod">
          <ac:chgData name="Reman Simon" userId="719e2c7a-0e06-4a1d-be2e-d7875e2e6f21" providerId="ADAL" clId="{FDE6521D-4035-49F5-B89F-E3222C679B0B}" dt="2024-08-29T07:53:17.321" v="24" actId="255"/>
          <ac:spMkLst>
            <pc:docMk/>
            <pc:sldMk cId="892908530" sldId="275"/>
            <ac:spMk id="5" creationId="{10522782-A69B-87C2-8F3A-5FFBD6BD351C}"/>
          </ac:spMkLst>
        </pc:spChg>
      </pc:sldChg>
      <pc:sldChg chg="modSp mod">
        <pc:chgData name="Reman Simon" userId="719e2c7a-0e06-4a1d-be2e-d7875e2e6f21" providerId="ADAL" clId="{FDE6521D-4035-49F5-B89F-E3222C679B0B}" dt="2024-08-29T07:53:00.600" v="15" actId="20577"/>
        <pc:sldMkLst>
          <pc:docMk/>
          <pc:sldMk cId="2949374956" sldId="294"/>
        </pc:sldMkLst>
        <pc:spChg chg="mod">
          <ac:chgData name="Reman Simon" userId="719e2c7a-0e06-4a1d-be2e-d7875e2e6f21" providerId="ADAL" clId="{FDE6521D-4035-49F5-B89F-E3222C679B0B}" dt="2024-08-29T07:53:00.600" v="15" actId="20577"/>
          <ac:spMkLst>
            <pc:docMk/>
            <pc:sldMk cId="2949374956" sldId="294"/>
            <ac:spMk id="8" creationId="{D9FEF2CF-65F0-375A-4E88-CDF0D40E810A}"/>
          </ac:spMkLst>
        </pc:spChg>
      </pc:sldChg>
      <pc:sldChg chg="modSp mod">
        <pc:chgData name="Reman Simon" userId="719e2c7a-0e06-4a1d-be2e-d7875e2e6f21" providerId="ADAL" clId="{FDE6521D-4035-49F5-B89F-E3222C679B0B}" dt="2024-08-29T07:58:25.877" v="212" actId="255"/>
        <pc:sldMkLst>
          <pc:docMk/>
          <pc:sldMk cId="3362341656" sldId="301"/>
        </pc:sldMkLst>
        <pc:spChg chg="mod">
          <ac:chgData name="Reman Simon" userId="719e2c7a-0e06-4a1d-be2e-d7875e2e6f21" providerId="ADAL" clId="{FDE6521D-4035-49F5-B89F-E3222C679B0B}" dt="2024-08-29T07:58:25.877" v="212" actId="255"/>
          <ac:spMkLst>
            <pc:docMk/>
            <pc:sldMk cId="3362341656" sldId="301"/>
            <ac:spMk id="5" creationId="{10522782-A69B-87C2-8F3A-5FFBD6BD351C}"/>
          </ac:spMkLst>
        </pc:spChg>
      </pc:sldChg>
      <pc:sldChg chg="modSp mod">
        <pc:chgData name="Reman Simon" userId="719e2c7a-0e06-4a1d-be2e-d7875e2e6f21" providerId="ADAL" clId="{FDE6521D-4035-49F5-B89F-E3222C679B0B}" dt="2024-08-29T07:58:39.635" v="234" actId="20577"/>
        <pc:sldMkLst>
          <pc:docMk/>
          <pc:sldMk cId="1954018106" sldId="302"/>
        </pc:sldMkLst>
        <pc:spChg chg="mod">
          <ac:chgData name="Reman Simon" userId="719e2c7a-0e06-4a1d-be2e-d7875e2e6f21" providerId="ADAL" clId="{FDE6521D-4035-49F5-B89F-E3222C679B0B}" dt="2024-08-29T07:58:39.635" v="234" actId="20577"/>
          <ac:spMkLst>
            <pc:docMk/>
            <pc:sldMk cId="1954018106" sldId="302"/>
            <ac:spMk id="5" creationId="{10522782-A69B-87C2-8F3A-5FFBD6BD351C}"/>
          </ac:spMkLst>
        </pc:spChg>
      </pc:sldChg>
      <pc:sldChg chg="modSp mod">
        <pc:chgData name="Reman Simon" userId="719e2c7a-0e06-4a1d-be2e-d7875e2e6f21" providerId="ADAL" clId="{FDE6521D-4035-49F5-B89F-E3222C679B0B}" dt="2024-08-29T07:58:50.405" v="242" actId="20577"/>
        <pc:sldMkLst>
          <pc:docMk/>
          <pc:sldMk cId="3769490866" sldId="303"/>
        </pc:sldMkLst>
        <pc:spChg chg="mod">
          <ac:chgData name="Reman Simon" userId="719e2c7a-0e06-4a1d-be2e-d7875e2e6f21" providerId="ADAL" clId="{FDE6521D-4035-49F5-B89F-E3222C679B0B}" dt="2024-08-29T07:58:50.405" v="242" actId="20577"/>
          <ac:spMkLst>
            <pc:docMk/>
            <pc:sldMk cId="3769490866" sldId="303"/>
            <ac:spMk id="5" creationId="{10522782-A69B-87C2-8F3A-5FFBD6BD351C}"/>
          </ac:spMkLst>
        </pc:spChg>
      </pc:sldChg>
      <pc:sldChg chg="addSp delSp modSp new mod setBg">
        <pc:chgData name="Reman Simon" userId="719e2c7a-0e06-4a1d-be2e-d7875e2e6f21" providerId="ADAL" clId="{FDE6521D-4035-49F5-B89F-E3222C679B0B}" dt="2024-08-29T07:57:27.868" v="206" actId="26606"/>
        <pc:sldMkLst>
          <pc:docMk/>
          <pc:sldMk cId="1837816" sldId="306"/>
        </pc:sldMkLst>
        <pc:spChg chg="del">
          <ac:chgData name="Reman Simon" userId="719e2c7a-0e06-4a1d-be2e-d7875e2e6f21" providerId="ADAL" clId="{FDE6521D-4035-49F5-B89F-E3222C679B0B}" dt="2024-08-29T07:54:42.956" v="27" actId="478"/>
          <ac:spMkLst>
            <pc:docMk/>
            <pc:sldMk cId="1837816" sldId="306"/>
            <ac:spMk id="2" creationId="{409E8354-B093-8742-C02C-495942C412AA}"/>
          </ac:spMkLst>
        </pc:spChg>
        <pc:spChg chg="del">
          <ac:chgData name="Reman Simon" userId="719e2c7a-0e06-4a1d-be2e-d7875e2e6f21" providerId="ADAL" clId="{FDE6521D-4035-49F5-B89F-E3222C679B0B}" dt="2024-08-29T07:54:40.232" v="26" actId="478"/>
          <ac:spMkLst>
            <pc:docMk/>
            <pc:sldMk cId="1837816" sldId="306"/>
            <ac:spMk id="3" creationId="{B71EA92A-D0E2-4A98-CF43-CB6362E663C6}"/>
          </ac:spMkLst>
        </pc:spChg>
        <pc:spChg chg="add">
          <ac:chgData name="Reman Simon" userId="719e2c7a-0e06-4a1d-be2e-d7875e2e6f21" providerId="ADAL" clId="{FDE6521D-4035-49F5-B89F-E3222C679B0B}" dt="2024-08-29T07:54:45.215" v="28"/>
          <ac:spMkLst>
            <pc:docMk/>
            <pc:sldMk cId="1837816" sldId="306"/>
            <ac:spMk id="4" creationId="{B0525A50-57B8-4955-628E-DF1E3D8D7B2F}"/>
          </ac:spMkLst>
        </pc:spChg>
        <pc:spChg chg="add">
          <ac:chgData name="Reman Simon" userId="719e2c7a-0e06-4a1d-be2e-d7875e2e6f21" providerId="ADAL" clId="{FDE6521D-4035-49F5-B89F-E3222C679B0B}" dt="2024-08-29T07:55:44.799" v="32"/>
          <ac:spMkLst>
            <pc:docMk/>
            <pc:sldMk cId="1837816" sldId="306"/>
            <ac:spMk id="7" creationId="{47C0DB76-702D-3D1D-2A0F-6E919409B4CC}"/>
          </ac:spMkLst>
        </pc:spChg>
        <pc:spChg chg="add mod">
          <ac:chgData name="Reman Simon" userId="719e2c7a-0e06-4a1d-be2e-d7875e2e6f21" providerId="ADAL" clId="{FDE6521D-4035-49F5-B89F-E3222C679B0B}" dt="2024-08-29T07:57:27.868" v="206" actId="26606"/>
          <ac:spMkLst>
            <pc:docMk/>
            <pc:sldMk cId="1837816" sldId="306"/>
            <ac:spMk id="8" creationId="{4FCD8E55-A50F-BF38-7816-D3E01B067ABF}"/>
          </ac:spMkLst>
        </pc:spChg>
        <pc:spChg chg="add mod">
          <ac:chgData name="Reman Simon" userId="719e2c7a-0e06-4a1d-be2e-d7875e2e6f21" providerId="ADAL" clId="{FDE6521D-4035-49F5-B89F-E3222C679B0B}" dt="2024-08-29T07:57:27.868" v="206" actId="26606"/>
          <ac:spMkLst>
            <pc:docMk/>
            <pc:sldMk cId="1837816" sldId="306"/>
            <ac:spMk id="9" creationId="{C5CBEDCC-36C6-5EE3-097D-52EADD9D2966}"/>
          </ac:spMkLst>
        </pc:spChg>
        <pc:spChg chg="add">
          <ac:chgData name="Reman Simon" userId="719e2c7a-0e06-4a1d-be2e-d7875e2e6f21" providerId="ADAL" clId="{FDE6521D-4035-49F5-B89F-E3222C679B0B}" dt="2024-08-29T07:57:27.868" v="206" actId="26606"/>
          <ac:spMkLst>
            <pc:docMk/>
            <pc:sldMk cId="1837816" sldId="306"/>
            <ac:spMk id="14" creationId="{15045B1D-AED4-407C-BC82-BF20E4E4FF38}"/>
          </ac:spMkLst>
        </pc:spChg>
        <pc:picChg chg="add mod ord">
          <ac:chgData name="Reman Simon" userId="719e2c7a-0e06-4a1d-be2e-d7875e2e6f21" providerId="ADAL" clId="{FDE6521D-4035-49F5-B89F-E3222C679B0B}" dt="2024-08-29T07:57:27.868" v="206" actId="26606"/>
          <ac:picMkLst>
            <pc:docMk/>
            <pc:sldMk cId="1837816" sldId="306"/>
            <ac:picMk id="6" creationId="{CD3FEBEA-7E7C-D975-53CD-E9053BAA27BC}"/>
          </ac:picMkLst>
        </pc:picChg>
      </pc:sldChg>
      <pc:sldChg chg="addSp delSp modSp new mod ord setBg">
        <pc:chgData name="Reman Simon" userId="719e2c7a-0e06-4a1d-be2e-d7875e2e6f21" providerId="ADAL" clId="{FDE6521D-4035-49F5-B89F-E3222C679B0B}" dt="2024-08-29T08:12:30.041" v="465" actId="1076"/>
        <pc:sldMkLst>
          <pc:docMk/>
          <pc:sldMk cId="4126768439" sldId="307"/>
        </pc:sldMkLst>
        <pc:spChg chg="del">
          <ac:chgData name="Reman Simon" userId="719e2c7a-0e06-4a1d-be2e-d7875e2e6f21" providerId="ADAL" clId="{FDE6521D-4035-49F5-B89F-E3222C679B0B}" dt="2024-08-29T08:02:07.265" v="248" actId="478"/>
          <ac:spMkLst>
            <pc:docMk/>
            <pc:sldMk cId="4126768439" sldId="307"/>
            <ac:spMk id="2" creationId="{8AB7DDE9-FE08-15F1-2535-F003E6394B86}"/>
          </ac:spMkLst>
        </pc:spChg>
        <pc:spChg chg="add del">
          <ac:chgData name="Reman Simon" userId="719e2c7a-0e06-4a1d-be2e-d7875e2e6f21" providerId="ADAL" clId="{FDE6521D-4035-49F5-B89F-E3222C679B0B}" dt="2024-08-29T08:02:07.265" v="248" actId="478"/>
          <ac:spMkLst>
            <pc:docMk/>
            <pc:sldMk cId="4126768439" sldId="307"/>
            <ac:spMk id="3" creationId="{BBA8285A-5716-276C-30C0-9838A9F9DCB6}"/>
          </ac:spMkLst>
        </pc:spChg>
        <pc:spChg chg="add del mod">
          <ac:chgData name="Reman Simon" userId="719e2c7a-0e06-4a1d-be2e-d7875e2e6f21" providerId="ADAL" clId="{FDE6521D-4035-49F5-B89F-E3222C679B0B}" dt="2024-08-29T08:09:55.304" v="454" actId="26606"/>
          <ac:spMkLst>
            <pc:docMk/>
            <pc:sldMk cId="4126768439" sldId="307"/>
            <ac:spMk id="4" creationId="{1E1F2915-CE80-266E-AE62-0B26464D420F}"/>
          </ac:spMkLst>
        </pc:spChg>
        <pc:spChg chg="add mod">
          <ac:chgData name="Reman Simon" userId="719e2c7a-0e06-4a1d-be2e-d7875e2e6f21" providerId="ADAL" clId="{FDE6521D-4035-49F5-B89F-E3222C679B0B}" dt="2024-08-29T08:09:55.304" v="454" actId="26606"/>
          <ac:spMkLst>
            <pc:docMk/>
            <pc:sldMk cId="4126768439" sldId="307"/>
            <ac:spMk id="5" creationId="{00C12145-197F-882C-4F71-B26E5F62FA93}"/>
          </ac:spMkLst>
        </pc:spChg>
        <pc:spChg chg="add mod">
          <ac:chgData name="Reman Simon" userId="719e2c7a-0e06-4a1d-be2e-d7875e2e6f21" providerId="ADAL" clId="{FDE6521D-4035-49F5-B89F-E3222C679B0B}" dt="2024-08-29T08:12:30.041" v="465" actId="1076"/>
          <ac:spMkLst>
            <pc:docMk/>
            <pc:sldMk cId="4126768439" sldId="307"/>
            <ac:spMk id="6" creationId="{020596C9-682C-9595-30BB-1999EE8572C6}"/>
          </ac:spMkLst>
        </pc:spChg>
        <pc:graphicFrameChg chg="add">
          <ac:chgData name="Reman Simon" userId="719e2c7a-0e06-4a1d-be2e-d7875e2e6f21" providerId="ADAL" clId="{FDE6521D-4035-49F5-B89F-E3222C679B0B}" dt="2024-08-29T08:09:55.304" v="454" actId="26606"/>
          <ac:graphicFrameMkLst>
            <pc:docMk/>
            <pc:sldMk cId="4126768439" sldId="307"/>
            <ac:graphicFrameMk id="7" creationId="{4C34D8C9-0A55-64CC-A2AC-E2BB36059FB6}"/>
          </ac:graphicFrameMkLst>
        </pc:graphicFrameChg>
      </pc:sldChg>
      <pc:sldChg chg="addSp delSp modSp new mod setBg">
        <pc:chgData name="Reman Simon" userId="719e2c7a-0e06-4a1d-be2e-d7875e2e6f21" providerId="ADAL" clId="{FDE6521D-4035-49F5-B89F-E3222C679B0B}" dt="2024-08-29T08:09:24.666" v="453" actId="26606"/>
        <pc:sldMkLst>
          <pc:docMk/>
          <pc:sldMk cId="2463444714" sldId="308"/>
        </pc:sldMkLst>
        <pc:spChg chg="del">
          <ac:chgData name="Reman Simon" userId="719e2c7a-0e06-4a1d-be2e-d7875e2e6f21" providerId="ADAL" clId="{FDE6521D-4035-49F5-B89F-E3222C679B0B}" dt="2024-08-29T08:08:12.950" v="447" actId="478"/>
          <ac:spMkLst>
            <pc:docMk/>
            <pc:sldMk cId="2463444714" sldId="308"/>
            <ac:spMk id="2" creationId="{2AF3D5ED-9C6C-3993-6583-8F46DCCE2D0F}"/>
          </ac:spMkLst>
        </pc:spChg>
        <pc:spChg chg="del">
          <ac:chgData name="Reman Simon" userId="719e2c7a-0e06-4a1d-be2e-d7875e2e6f21" providerId="ADAL" clId="{FDE6521D-4035-49F5-B89F-E3222C679B0B}" dt="2024-08-29T08:08:12.950" v="447" actId="478"/>
          <ac:spMkLst>
            <pc:docMk/>
            <pc:sldMk cId="2463444714" sldId="308"/>
            <ac:spMk id="3" creationId="{D3B585A0-6941-D7D0-91B3-9FE083630900}"/>
          </ac:spMkLst>
        </pc:spChg>
        <pc:spChg chg="add">
          <ac:chgData name="Reman Simon" userId="719e2c7a-0e06-4a1d-be2e-d7875e2e6f21" providerId="ADAL" clId="{FDE6521D-4035-49F5-B89F-E3222C679B0B}" dt="2024-08-29T08:09:24.666" v="453" actId="26606"/>
          <ac:spMkLst>
            <pc:docMk/>
            <pc:sldMk cId="2463444714" sldId="308"/>
            <ac:spMk id="10" creationId="{5EC9BE82-197E-4B17-90F6-C38A830185FA}"/>
          </ac:spMkLst>
        </pc:spChg>
        <pc:picChg chg="add mod">
          <ac:chgData name="Reman Simon" userId="719e2c7a-0e06-4a1d-be2e-d7875e2e6f21" providerId="ADAL" clId="{FDE6521D-4035-49F5-B89F-E3222C679B0B}" dt="2024-08-29T08:09:24.666" v="453" actId="26606"/>
          <ac:picMkLst>
            <pc:docMk/>
            <pc:sldMk cId="2463444714" sldId="308"/>
            <ac:picMk id="5" creationId="{33805E27-BF67-537D-B489-9B234F8D38AE}"/>
          </ac:picMkLst>
        </pc:picChg>
      </pc:sldChg>
      <pc:sldChg chg="addSp delSp modSp new mod setBg">
        <pc:chgData name="Reman Simon" userId="719e2c7a-0e06-4a1d-be2e-d7875e2e6f21" providerId="ADAL" clId="{FDE6521D-4035-49F5-B89F-E3222C679B0B}" dt="2024-08-29T08:11:11.348" v="463" actId="26606"/>
        <pc:sldMkLst>
          <pc:docMk/>
          <pc:sldMk cId="3587797317" sldId="309"/>
        </pc:sldMkLst>
        <pc:spChg chg="add del">
          <ac:chgData name="Reman Simon" userId="719e2c7a-0e06-4a1d-be2e-d7875e2e6f21" providerId="ADAL" clId="{FDE6521D-4035-49F5-B89F-E3222C679B0B}" dt="2024-08-29T08:11:11.333" v="462" actId="26606"/>
          <ac:spMkLst>
            <pc:docMk/>
            <pc:sldMk cId="3587797317" sldId="309"/>
            <ac:spMk id="2055" creationId="{5EC9BE82-197E-4B17-90F6-C38A830185FA}"/>
          </ac:spMkLst>
        </pc:spChg>
        <pc:picChg chg="add mod">
          <ac:chgData name="Reman Simon" userId="719e2c7a-0e06-4a1d-be2e-d7875e2e6f21" providerId="ADAL" clId="{FDE6521D-4035-49F5-B89F-E3222C679B0B}" dt="2024-08-29T08:11:11.348" v="463" actId="26606"/>
          <ac:picMkLst>
            <pc:docMk/>
            <pc:sldMk cId="3587797317" sldId="309"/>
            <ac:picMk id="2050" creationId="{2EC98BB9-517B-E66E-F1A9-591CF59966F7}"/>
          </ac:picMkLst>
        </pc:picChg>
      </pc:sldChg>
    </pc:docChg>
  </pc:docChgLst>
  <pc:docChgLst>
    <pc:chgData name="Reman Simon" userId="719e2c7a-0e06-4a1d-be2e-d7875e2e6f21" providerId="ADAL" clId="{E1BE5E9A-8D66-4DC0-95B3-13075C88EE2C}"/>
    <pc:docChg chg="delSld modSld sldOrd">
      <pc:chgData name="Reman Simon" userId="719e2c7a-0e06-4a1d-be2e-d7875e2e6f21" providerId="ADAL" clId="{E1BE5E9A-8D66-4DC0-95B3-13075C88EE2C}" dt="2024-08-28T07:04:17.632" v="6" actId="47"/>
      <pc:docMkLst>
        <pc:docMk/>
      </pc:docMkLst>
      <pc:sldChg chg="ord">
        <pc:chgData name="Reman Simon" userId="719e2c7a-0e06-4a1d-be2e-d7875e2e6f21" providerId="ADAL" clId="{E1BE5E9A-8D66-4DC0-95B3-13075C88EE2C}" dt="2024-08-28T06:53:23.484" v="1"/>
        <pc:sldMkLst>
          <pc:docMk/>
          <pc:sldMk cId="4152639197" sldId="264"/>
        </pc:sldMkLst>
      </pc:sldChg>
      <pc:sldChg chg="ord">
        <pc:chgData name="Reman Simon" userId="719e2c7a-0e06-4a1d-be2e-d7875e2e6f21" providerId="ADAL" clId="{E1BE5E9A-8D66-4DC0-95B3-13075C88EE2C}" dt="2024-08-28T06:56:16.651" v="4"/>
        <pc:sldMkLst>
          <pc:docMk/>
          <pc:sldMk cId="1363547500" sldId="265"/>
        </pc:sldMkLst>
      </pc:sldChg>
      <pc:sldChg chg="del">
        <pc:chgData name="Reman Simon" userId="719e2c7a-0e06-4a1d-be2e-d7875e2e6f21" providerId="ADAL" clId="{E1BE5E9A-8D66-4DC0-95B3-13075C88EE2C}" dt="2024-08-28T06:56:49.397" v="5" actId="47"/>
        <pc:sldMkLst>
          <pc:docMk/>
          <pc:sldMk cId="2517660559" sldId="279"/>
        </pc:sldMkLst>
      </pc:sldChg>
      <pc:sldChg chg="del">
        <pc:chgData name="Reman Simon" userId="719e2c7a-0e06-4a1d-be2e-d7875e2e6f21" providerId="ADAL" clId="{E1BE5E9A-8D66-4DC0-95B3-13075C88EE2C}" dt="2024-08-28T07:04:17.632" v="6" actId="47"/>
        <pc:sldMkLst>
          <pc:docMk/>
          <pc:sldMk cId="3426597566" sldId="287"/>
        </pc:sldMkLst>
      </pc:sldChg>
      <pc:sldChg chg="del">
        <pc:chgData name="Reman Simon" userId="719e2c7a-0e06-4a1d-be2e-d7875e2e6f21" providerId="ADAL" clId="{E1BE5E9A-8D66-4DC0-95B3-13075C88EE2C}" dt="2024-08-28T06:55:41.291" v="2" actId="47"/>
        <pc:sldMkLst>
          <pc:docMk/>
          <pc:sldMk cId="693411252" sldId="299"/>
        </pc:sldMkLst>
      </pc:sldChg>
    </pc:docChg>
  </pc:docChgLst>
  <pc:docChgLst>
    <pc:chgData name="Boreux Romain" userId="4e0e7e09-b8a7-46ab-94ec-41366285dc9e" providerId="ADAL" clId="{E3ACCB45-8F98-4AFC-8907-03E74A72D86E}"/>
    <pc:docChg chg="undo custSel addSld delSld modSld sldOrd">
      <pc:chgData name="Boreux Romain" userId="4e0e7e09-b8a7-46ab-94ec-41366285dc9e" providerId="ADAL" clId="{E3ACCB45-8F98-4AFC-8907-03E74A72D86E}" dt="2024-07-17T15:19:42.815" v="1324" actId="20577"/>
      <pc:docMkLst>
        <pc:docMk/>
      </pc:docMkLst>
      <pc:sldChg chg="modSp mod">
        <pc:chgData name="Boreux Romain" userId="4e0e7e09-b8a7-46ab-94ec-41366285dc9e" providerId="ADAL" clId="{E3ACCB45-8F98-4AFC-8907-03E74A72D86E}" dt="2024-07-17T13:01:25.226" v="1" actId="20577"/>
        <pc:sldMkLst>
          <pc:docMk/>
          <pc:sldMk cId="0" sldId="256"/>
        </pc:sldMkLst>
        <pc:spChg chg="mod">
          <ac:chgData name="Boreux Romain" userId="4e0e7e09-b8a7-46ab-94ec-41366285dc9e" providerId="ADAL" clId="{E3ACCB45-8F98-4AFC-8907-03E74A72D86E}" dt="2024-07-17T13:01:25.226" v="1" actId="20577"/>
          <ac:spMkLst>
            <pc:docMk/>
            <pc:sldMk cId="0" sldId="256"/>
            <ac:spMk id="2" creationId="{00000000-0000-0000-0000-000000000000}"/>
          </ac:spMkLst>
        </pc:spChg>
      </pc:sldChg>
      <pc:sldChg chg="addCm">
        <pc:chgData name="Boreux Romain" userId="4e0e7e09-b8a7-46ab-94ec-41366285dc9e" providerId="ADAL" clId="{E3ACCB45-8F98-4AFC-8907-03E74A72D86E}" dt="2024-07-17T13:09:18.859" v="2"/>
        <pc:sldMkLst>
          <pc:docMk/>
          <pc:sldMk cId="2752701314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oreux Romain" userId="4e0e7e09-b8a7-46ab-94ec-41366285dc9e" providerId="ADAL" clId="{E3ACCB45-8F98-4AFC-8907-03E74A72D86E}" dt="2024-07-17T13:09:18.859" v="2"/>
              <pc2:cmMkLst xmlns:pc2="http://schemas.microsoft.com/office/powerpoint/2019/9/main/command">
                <pc:docMk/>
                <pc:sldMk cId="2752701314" sldId="270"/>
                <pc2:cmMk id="{D69088A1-BB0D-4A98-ACDF-19BB4666554E}"/>
              </pc2:cmMkLst>
            </pc226:cmChg>
          </p:ext>
        </pc:extLst>
      </pc:sldChg>
      <pc:sldChg chg="modSp mod">
        <pc:chgData name="Boreux Romain" userId="4e0e7e09-b8a7-46ab-94ec-41366285dc9e" providerId="ADAL" clId="{E3ACCB45-8F98-4AFC-8907-03E74A72D86E}" dt="2024-07-17T13:10:32.749" v="7" actId="20577"/>
        <pc:sldMkLst>
          <pc:docMk/>
          <pc:sldMk cId="892908530" sldId="275"/>
        </pc:sldMkLst>
        <pc:spChg chg="mod">
          <ac:chgData name="Boreux Romain" userId="4e0e7e09-b8a7-46ab-94ec-41366285dc9e" providerId="ADAL" clId="{E3ACCB45-8F98-4AFC-8907-03E74A72D86E}" dt="2024-07-17T13:10:32.749" v="7" actId="20577"/>
          <ac:spMkLst>
            <pc:docMk/>
            <pc:sldMk cId="892908530" sldId="275"/>
            <ac:spMk id="4" creationId="{F659F546-F501-A929-5EE0-AE22ED874F96}"/>
          </ac:spMkLst>
        </pc:spChg>
      </pc:sldChg>
      <pc:sldChg chg="modSp mod">
        <pc:chgData name="Boreux Romain" userId="4e0e7e09-b8a7-46ab-94ec-41366285dc9e" providerId="ADAL" clId="{E3ACCB45-8F98-4AFC-8907-03E74A72D86E}" dt="2024-07-17T15:19:42.815" v="1324" actId="20577"/>
        <pc:sldMkLst>
          <pc:docMk/>
          <pc:sldMk cId="2517660559" sldId="279"/>
        </pc:sldMkLst>
        <pc:spChg chg="mod">
          <ac:chgData name="Boreux Romain" userId="4e0e7e09-b8a7-46ab-94ec-41366285dc9e" providerId="ADAL" clId="{E3ACCB45-8F98-4AFC-8907-03E74A72D86E}" dt="2024-07-17T15:19:42.815" v="1324" actId="20577"/>
          <ac:spMkLst>
            <pc:docMk/>
            <pc:sldMk cId="2517660559" sldId="279"/>
            <ac:spMk id="2" creationId="{68071FC3-5248-9DCD-800F-1CEB43A3E1A6}"/>
          </ac:spMkLst>
        </pc:spChg>
      </pc:sldChg>
      <pc:sldChg chg="modSp mod">
        <pc:chgData name="Boreux Romain" userId="4e0e7e09-b8a7-46ab-94ec-41366285dc9e" providerId="ADAL" clId="{E3ACCB45-8F98-4AFC-8907-03E74A72D86E}" dt="2024-07-17T13:19:40.856" v="238" actId="20577"/>
        <pc:sldMkLst>
          <pc:docMk/>
          <pc:sldMk cId="3442083559" sldId="282"/>
        </pc:sldMkLst>
        <pc:spChg chg="mod">
          <ac:chgData name="Boreux Romain" userId="4e0e7e09-b8a7-46ab-94ec-41366285dc9e" providerId="ADAL" clId="{E3ACCB45-8F98-4AFC-8907-03E74A72D86E}" dt="2024-07-17T13:19:40.856" v="238" actId="20577"/>
          <ac:spMkLst>
            <pc:docMk/>
            <pc:sldMk cId="3442083559" sldId="282"/>
            <ac:spMk id="4" creationId="{8BA0A136-2F9D-7281-9267-FDB7932C14F3}"/>
          </ac:spMkLst>
        </pc:spChg>
      </pc:sldChg>
      <pc:sldChg chg="addSp delSp modSp add mod">
        <pc:chgData name="Boreux Romain" userId="4e0e7e09-b8a7-46ab-94ec-41366285dc9e" providerId="ADAL" clId="{E3ACCB45-8F98-4AFC-8907-03E74A72D86E}" dt="2024-07-17T14:12:37.667" v="482" actId="20577"/>
        <pc:sldMkLst>
          <pc:docMk/>
          <pc:sldMk cId="3362341656" sldId="301"/>
        </pc:sldMkLst>
        <pc:spChg chg="add mod">
          <ac:chgData name="Boreux Romain" userId="4e0e7e09-b8a7-46ab-94ec-41366285dc9e" providerId="ADAL" clId="{E3ACCB45-8F98-4AFC-8907-03E74A72D86E}" dt="2024-07-17T14:12:37.667" v="482" actId="20577"/>
          <ac:spMkLst>
            <pc:docMk/>
            <pc:sldMk cId="3362341656" sldId="301"/>
            <ac:spMk id="3" creationId="{A2A66950-400C-80EA-9CD3-8E8B96DA8D30}"/>
          </ac:spMkLst>
        </pc:spChg>
        <pc:spChg chg="mod">
          <ac:chgData name="Boreux Romain" userId="4e0e7e09-b8a7-46ab-94ec-41366285dc9e" providerId="ADAL" clId="{E3ACCB45-8F98-4AFC-8907-03E74A72D86E}" dt="2024-07-17T14:11:55.545" v="460" actId="20577"/>
          <ac:spMkLst>
            <pc:docMk/>
            <pc:sldMk cId="3362341656" sldId="301"/>
            <ac:spMk id="4" creationId="{F659F546-F501-A929-5EE0-AE22ED874F96}"/>
          </ac:spMkLst>
        </pc:spChg>
        <pc:spChg chg="mod">
          <ac:chgData name="Boreux Romain" userId="4e0e7e09-b8a7-46ab-94ec-41366285dc9e" providerId="ADAL" clId="{E3ACCB45-8F98-4AFC-8907-03E74A72D86E}" dt="2024-07-17T14:10:20.424" v="287" actId="20577"/>
          <ac:spMkLst>
            <pc:docMk/>
            <pc:sldMk cId="3362341656" sldId="301"/>
            <ac:spMk id="5" creationId="{10522782-A69B-87C2-8F3A-5FFBD6BD351C}"/>
          </ac:spMkLst>
        </pc:spChg>
        <pc:picChg chg="add mod">
          <ac:chgData name="Boreux Romain" userId="4e0e7e09-b8a7-46ab-94ec-41366285dc9e" providerId="ADAL" clId="{E3ACCB45-8F98-4AFC-8907-03E74A72D86E}" dt="2024-07-17T14:10:05.636" v="263"/>
          <ac:picMkLst>
            <pc:docMk/>
            <pc:sldMk cId="3362341656" sldId="301"/>
            <ac:picMk id="2" creationId="{B8164F85-318F-BCBE-874E-9DFED26980C1}"/>
          </ac:picMkLst>
        </pc:picChg>
        <pc:picChg chg="del mod">
          <ac:chgData name="Boreux Romain" userId="4e0e7e09-b8a7-46ab-94ec-41366285dc9e" providerId="ADAL" clId="{E3ACCB45-8F98-4AFC-8907-03E74A72D86E}" dt="2024-07-17T14:09:02.204" v="243" actId="478"/>
          <ac:picMkLst>
            <pc:docMk/>
            <pc:sldMk cId="3362341656" sldId="301"/>
            <ac:picMk id="14342" creationId="{865CDE53-889C-CB0E-46E3-7B7AC21D1681}"/>
          </ac:picMkLst>
        </pc:picChg>
      </pc:sldChg>
      <pc:sldChg chg="addSp delSp modSp add mod">
        <pc:chgData name="Boreux Romain" userId="4e0e7e09-b8a7-46ab-94ec-41366285dc9e" providerId="ADAL" clId="{E3ACCB45-8F98-4AFC-8907-03E74A72D86E}" dt="2024-07-17T15:18:21.261" v="1190" actId="20577"/>
        <pc:sldMkLst>
          <pc:docMk/>
          <pc:sldMk cId="1954018106" sldId="302"/>
        </pc:sldMkLst>
        <pc:spChg chg="mod">
          <ac:chgData name="Boreux Romain" userId="4e0e7e09-b8a7-46ab-94ec-41366285dc9e" providerId="ADAL" clId="{E3ACCB45-8F98-4AFC-8907-03E74A72D86E}" dt="2024-07-17T15:18:21.261" v="1190" actId="20577"/>
          <ac:spMkLst>
            <pc:docMk/>
            <pc:sldMk cId="1954018106" sldId="302"/>
            <ac:spMk id="3" creationId="{A2A66950-400C-80EA-9CD3-8E8B96DA8D30}"/>
          </ac:spMkLst>
        </pc:spChg>
        <pc:spChg chg="mod">
          <ac:chgData name="Boreux Romain" userId="4e0e7e09-b8a7-46ab-94ec-41366285dc9e" providerId="ADAL" clId="{E3ACCB45-8F98-4AFC-8907-03E74A72D86E}" dt="2024-07-17T15:12:37.508" v="871" actId="20577"/>
          <ac:spMkLst>
            <pc:docMk/>
            <pc:sldMk cId="1954018106" sldId="302"/>
            <ac:spMk id="4" creationId="{F659F546-F501-A929-5EE0-AE22ED874F96}"/>
          </ac:spMkLst>
        </pc:spChg>
        <pc:spChg chg="mod">
          <ac:chgData name="Boreux Romain" userId="4e0e7e09-b8a7-46ab-94ec-41366285dc9e" providerId="ADAL" clId="{E3ACCB45-8F98-4AFC-8907-03E74A72D86E}" dt="2024-07-17T14:57:36.980" v="499" actId="20577"/>
          <ac:spMkLst>
            <pc:docMk/>
            <pc:sldMk cId="1954018106" sldId="302"/>
            <ac:spMk id="5" creationId="{10522782-A69B-87C2-8F3A-5FFBD6BD351C}"/>
          </ac:spMkLst>
        </pc:spChg>
        <pc:picChg chg="del">
          <ac:chgData name="Boreux Romain" userId="4e0e7e09-b8a7-46ab-94ec-41366285dc9e" providerId="ADAL" clId="{E3ACCB45-8F98-4AFC-8907-03E74A72D86E}" dt="2024-07-17T15:00:01.112" v="527" actId="478"/>
          <ac:picMkLst>
            <pc:docMk/>
            <pc:sldMk cId="1954018106" sldId="302"/>
            <ac:picMk id="2" creationId="{B8164F85-318F-BCBE-874E-9DFED26980C1}"/>
          </ac:picMkLst>
        </pc:picChg>
        <pc:picChg chg="add mod">
          <ac:chgData name="Boreux Romain" userId="4e0e7e09-b8a7-46ab-94ec-41366285dc9e" providerId="ADAL" clId="{E3ACCB45-8F98-4AFC-8907-03E74A72D86E}" dt="2024-07-17T15:11:59.402" v="839" actId="14100"/>
          <ac:picMkLst>
            <pc:docMk/>
            <pc:sldMk cId="1954018106" sldId="302"/>
            <ac:picMk id="7" creationId="{D1834D17-ED53-F584-DF43-10898AE32875}"/>
          </ac:picMkLst>
        </pc:picChg>
      </pc:sldChg>
      <pc:sldChg chg="addSp delSp modSp add del mod">
        <pc:chgData name="Boreux Romain" userId="4e0e7e09-b8a7-46ab-94ec-41366285dc9e" providerId="ADAL" clId="{E3ACCB45-8F98-4AFC-8907-03E74A72D86E}" dt="2024-07-17T14:10:03.192" v="262" actId="47"/>
        <pc:sldMkLst>
          <pc:docMk/>
          <pc:sldMk cId="3220803206" sldId="302"/>
        </pc:sldMkLst>
        <pc:picChg chg="add mod">
          <ac:chgData name="Boreux Romain" userId="4e0e7e09-b8a7-46ab-94ec-41366285dc9e" providerId="ADAL" clId="{E3ACCB45-8F98-4AFC-8907-03E74A72D86E}" dt="2024-07-17T14:09:43.319" v="256"/>
          <ac:picMkLst>
            <pc:docMk/>
            <pc:sldMk cId="3220803206" sldId="302"/>
            <ac:picMk id="3" creationId="{EA3604CA-9C1D-2ECE-E834-CDD3CFE8171A}"/>
          </ac:picMkLst>
        </pc:picChg>
        <pc:picChg chg="add del">
          <ac:chgData name="Boreux Romain" userId="4e0e7e09-b8a7-46ab-94ec-41366285dc9e" providerId="ADAL" clId="{E3ACCB45-8F98-4AFC-8907-03E74A72D86E}" dt="2024-07-17T14:09:43.690" v="257" actId="478"/>
          <ac:picMkLst>
            <pc:docMk/>
            <pc:sldMk cId="3220803206" sldId="302"/>
            <ac:picMk id="14342" creationId="{865CDE53-889C-CB0E-46E3-7B7AC21D1681}"/>
          </ac:picMkLst>
        </pc:picChg>
      </pc:sldChg>
      <pc:sldChg chg="add del ord">
        <pc:chgData name="Boreux Romain" userId="4e0e7e09-b8a7-46ab-94ec-41366285dc9e" providerId="ADAL" clId="{E3ACCB45-8F98-4AFC-8907-03E74A72D86E}" dt="2024-07-17T14:09:57.686" v="261" actId="47"/>
        <pc:sldMkLst>
          <pc:docMk/>
          <pc:sldMk cId="1656217784" sldId="303"/>
        </pc:sldMkLst>
      </pc:sldChg>
      <pc:sldChg chg="addSp delSp modSp add mod">
        <pc:chgData name="Boreux Romain" userId="4e0e7e09-b8a7-46ab-94ec-41366285dc9e" providerId="ADAL" clId="{E3ACCB45-8F98-4AFC-8907-03E74A72D86E}" dt="2024-07-17T15:19:34.277" v="1319" actId="20577"/>
        <pc:sldMkLst>
          <pc:docMk/>
          <pc:sldMk cId="3769490866" sldId="303"/>
        </pc:sldMkLst>
        <pc:spChg chg="mod">
          <ac:chgData name="Boreux Romain" userId="4e0e7e09-b8a7-46ab-94ec-41366285dc9e" providerId="ADAL" clId="{E3ACCB45-8F98-4AFC-8907-03E74A72D86E}" dt="2024-07-17T15:19:15.559" v="1278" actId="20577"/>
          <ac:spMkLst>
            <pc:docMk/>
            <pc:sldMk cId="3769490866" sldId="303"/>
            <ac:spMk id="3" creationId="{A2A66950-400C-80EA-9CD3-8E8B96DA8D30}"/>
          </ac:spMkLst>
        </pc:spChg>
        <pc:spChg chg="mod">
          <ac:chgData name="Boreux Romain" userId="4e0e7e09-b8a7-46ab-94ec-41366285dc9e" providerId="ADAL" clId="{E3ACCB45-8F98-4AFC-8907-03E74A72D86E}" dt="2024-07-17T15:19:34.277" v="1319" actId="20577"/>
          <ac:spMkLst>
            <pc:docMk/>
            <pc:sldMk cId="3769490866" sldId="303"/>
            <ac:spMk id="4" creationId="{F659F546-F501-A929-5EE0-AE22ED874F96}"/>
          </ac:spMkLst>
        </pc:spChg>
        <pc:spChg chg="mod">
          <ac:chgData name="Boreux Romain" userId="4e0e7e09-b8a7-46ab-94ec-41366285dc9e" providerId="ADAL" clId="{E3ACCB45-8F98-4AFC-8907-03E74A72D86E}" dt="2024-07-17T15:15:55.948" v="876" actId="20577"/>
          <ac:spMkLst>
            <pc:docMk/>
            <pc:sldMk cId="3769490866" sldId="303"/>
            <ac:spMk id="5" creationId="{10522782-A69B-87C2-8F3A-5FFBD6BD351C}"/>
          </ac:spMkLst>
        </pc:spChg>
        <pc:picChg chg="del">
          <ac:chgData name="Boreux Romain" userId="4e0e7e09-b8a7-46ab-94ec-41366285dc9e" providerId="ADAL" clId="{E3ACCB45-8F98-4AFC-8907-03E74A72D86E}" dt="2024-07-17T15:15:53.283" v="873" actId="478"/>
          <ac:picMkLst>
            <pc:docMk/>
            <pc:sldMk cId="3769490866" sldId="303"/>
            <ac:picMk id="7" creationId="{D1834D17-ED53-F584-DF43-10898AE32875}"/>
          </ac:picMkLst>
        </pc:picChg>
        <pc:picChg chg="add mod">
          <ac:chgData name="Boreux Romain" userId="4e0e7e09-b8a7-46ab-94ec-41366285dc9e" providerId="ADAL" clId="{E3ACCB45-8F98-4AFC-8907-03E74A72D86E}" dt="2024-07-17T15:18:05.885" v="1177" actId="1076"/>
          <ac:picMkLst>
            <pc:docMk/>
            <pc:sldMk cId="3769490866" sldId="303"/>
            <ac:picMk id="1026" creationId="{341462BB-5BBF-B39F-0753-B6F3EE86C1F0}"/>
          </ac:picMkLst>
        </pc:picChg>
      </pc:sldChg>
    </pc:docChg>
  </pc:docChgLst>
  <pc:docChgLst>
    <pc:chgData name="Reman Simon" userId="719e2c7a-0e06-4a1d-be2e-d7875e2e6f21" providerId="ADAL" clId="{D0341889-A449-4495-B779-92ED846C02A9}"/>
    <pc:docChg chg="undo redo custSel addSld delSld modSld sldOrd">
      <pc:chgData name="Reman Simon" userId="719e2c7a-0e06-4a1d-be2e-d7875e2e6f21" providerId="ADAL" clId="{D0341889-A449-4495-B779-92ED846C02A9}" dt="2024-08-29T09:32:04.088" v="298" actId="20577"/>
      <pc:docMkLst>
        <pc:docMk/>
      </pc:docMkLst>
      <pc:sldChg chg="modSp mod">
        <pc:chgData name="Reman Simon" userId="719e2c7a-0e06-4a1d-be2e-d7875e2e6f21" providerId="ADAL" clId="{D0341889-A449-4495-B779-92ED846C02A9}" dt="2024-08-29T08:48:37.134" v="19" actId="20577"/>
        <pc:sldMkLst>
          <pc:docMk/>
          <pc:sldMk cId="2691366926" sldId="277"/>
        </pc:sldMkLst>
        <pc:spChg chg="mod">
          <ac:chgData name="Reman Simon" userId="719e2c7a-0e06-4a1d-be2e-d7875e2e6f21" providerId="ADAL" clId="{D0341889-A449-4495-B779-92ED846C02A9}" dt="2024-08-29T08:48:37.134" v="19" actId="20577"/>
          <ac:spMkLst>
            <pc:docMk/>
            <pc:sldMk cId="2691366926" sldId="277"/>
            <ac:spMk id="5" creationId="{1810C23D-D8B5-1136-D869-6EB99D8FCB9D}"/>
          </ac:spMkLst>
        </pc:spChg>
      </pc:sldChg>
      <pc:sldChg chg="del">
        <pc:chgData name="Reman Simon" userId="719e2c7a-0e06-4a1d-be2e-d7875e2e6f21" providerId="ADAL" clId="{D0341889-A449-4495-B779-92ED846C02A9}" dt="2024-08-29T08:40:36.787" v="7" actId="47"/>
        <pc:sldMkLst>
          <pc:docMk/>
          <pc:sldMk cId="3443901447" sldId="283"/>
        </pc:sldMkLst>
      </pc:sldChg>
      <pc:sldChg chg="del">
        <pc:chgData name="Reman Simon" userId="719e2c7a-0e06-4a1d-be2e-d7875e2e6f21" providerId="ADAL" clId="{D0341889-A449-4495-B779-92ED846C02A9}" dt="2024-08-29T08:40:29.023" v="6" actId="47"/>
        <pc:sldMkLst>
          <pc:docMk/>
          <pc:sldMk cId="1234337186" sldId="305"/>
        </pc:sldMkLst>
      </pc:sldChg>
      <pc:sldChg chg="addSp delSp modSp del mod setBg modClrScheme delDesignElem chgLayout">
        <pc:chgData name="Reman Simon" userId="719e2c7a-0e06-4a1d-be2e-d7875e2e6f21" providerId="ADAL" clId="{D0341889-A449-4495-B779-92ED846C02A9}" dt="2024-08-29T09:22:28.176" v="33" actId="47"/>
        <pc:sldMkLst>
          <pc:docMk/>
          <pc:sldMk cId="1837816" sldId="306"/>
        </pc:sldMkLst>
        <pc:spChg chg="mod">
          <ac:chgData name="Reman Simon" userId="719e2c7a-0e06-4a1d-be2e-d7875e2e6f21" providerId="ADAL" clId="{D0341889-A449-4495-B779-92ED846C02A9}" dt="2024-08-29T08:36:51.847" v="0" actId="255"/>
          <ac:spMkLst>
            <pc:docMk/>
            <pc:sldMk cId="1837816" sldId="306"/>
            <ac:spMk id="8" creationId="{4FCD8E55-A50F-BF38-7816-D3E01B067ABF}"/>
          </ac:spMkLst>
        </pc:spChg>
        <pc:spChg chg="mod ord">
          <ac:chgData name="Reman Simon" userId="719e2c7a-0e06-4a1d-be2e-d7875e2e6f21" providerId="ADAL" clId="{D0341889-A449-4495-B779-92ED846C02A9}" dt="2024-08-29T09:20:27.669" v="21" actId="700"/>
          <ac:spMkLst>
            <pc:docMk/>
            <pc:sldMk cId="1837816" sldId="306"/>
            <ac:spMk id="9" creationId="{C5CBEDCC-36C6-5EE3-097D-52EADD9D2966}"/>
          </ac:spMkLst>
        </pc:spChg>
        <pc:spChg chg="add del">
          <ac:chgData name="Reman Simon" userId="719e2c7a-0e06-4a1d-be2e-d7875e2e6f21" providerId="ADAL" clId="{D0341889-A449-4495-B779-92ED846C02A9}" dt="2024-08-29T09:20:27.669" v="21" actId="700"/>
          <ac:spMkLst>
            <pc:docMk/>
            <pc:sldMk cId="1837816" sldId="306"/>
            <ac:spMk id="14" creationId="{15045B1D-AED4-407C-BC82-BF20E4E4FF38}"/>
          </ac:spMkLst>
        </pc:spChg>
      </pc:sldChg>
      <pc:sldChg chg="addSp delSp modSp add del mod setBg modClrScheme chgLayout">
        <pc:chgData name="Reman Simon" userId="719e2c7a-0e06-4a1d-be2e-d7875e2e6f21" providerId="ADAL" clId="{D0341889-A449-4495-B779-92ED846C02A9}" dt="2024-08-29T09:31:14.610" v="121" actId="47"/>
        <pc:sldMkLst>
          <pc:docMk/>
          <pc:sldMk cId="4126768439" sldId="307"/>
        </pc:sldMkLst>
        <pc:spChg chg="mod">
          <ac:chgData name="Reman Simon" userId="719e2c7a-0e06-4a1d-be2e-d7875e2e6f21" providerId="ADAL" clId="{D0341889-A449-4495-B779-92ED846C02A9}" dt="2024-08-29T09:30:44.758" v="116" actId="26606"/>
          <ac:spMkLst>
            <pc:docMk/>
            <pc:sldMk cId="4126768439" sldId="307"/>
            <ac:spMk id="5" creationId="{00C12145-197F-882C-4F71-B26E5F62FA93}"/>
          </ac:spMkLst>
        </pc:spChg>
        <pc:spChg chg="mod">
          <ac:chgData name="Reman Simon" userId="719e2c7a-0e06-4a1d-be2e-d7875e2e6f21" providerId="ADAL" clId="{D0341889-A449-4495-B779-92ED846C02A9}" dt="2024-08-29T09:30:44.758" v="116" actId="26606"/>
          <ac:spMkLst>
            <pc:docMk/>
            <pc:sldMk cId="4126768439" sldId="307"/>
            <ac:spMk id="6" creationId="{020596C9-682C-9595-30BB-1999EE8572C6}"/>
          </ac:spMkLst>
        </pc:spChg>
        <pc:spChg chg="add">
          <ac:chgData name="Reman Simon" userId="719e2c7a-0e06-4a1d-be2e-d7875e2e6f21" providerId="ADAL" clId="{D0341889-A449-4495-B779-92ED846C02A9}" dt="2024-08-29T09:30:44.758" v="116" actId="26606"/>
          <ac:spMkLst>
            <pc:docMk/>
            <pc:sldMk cId="4126768439" sldId="307"/>
            <ac:spMk id="10" creationId="{97E60398-905F-436C-AB6F-00D742F6258D}"/>
          </ac:spMkLst>
        </pc:spChg>
        <pc:spChg chg="add del">
          <ac:chgData name="Reman Simon" userId="719e2c7a-0e06-4a1d-be2e-d7875e2e6f21" providerId="ADAL" clId="{D0341889-A449-4495-B779-92ED846C02A9}" dt="2024-08-29T09:30:26.455" v="113" actId="26606"/>
          <ac:spMkLst>
            <pc:docMk/>
            <pc:sldMk cId="4126768439" sldId="307"/>
            <ac:spMk id="12" creationId="{97E60398-905F-436C-AB6F-00D742F6258D}"/>
          </ac:spMkLst>
        </pc:spChg>
        <pc:graphicFrameChg chg="add del mod ord">
          <ac:chgData name="Reman Simon" userId="719e2c7a-0e06-4a1d-be2e-d7875e2e6f21" providerId="ADAL" clId="{D0341889-A449-4495-B779-92ED846C02A9}" dt="2024-08-29T09:30:42.724" v="115" actId="478"/>
          <ac:graphicFrameMkLst>
            <pc:docMk/>
            <pc:sldMk cId="4126768439" sldId="307"/>
            <ac:graphicFrameMk id="7" creationId="{4C34D8C9-0A55-64CC-A2AC-E2BB36059FB6}"/>
          </ac:graphicFrameMkLst>
        </pc:graphicFrameChg>
        <pc:picChg chg="add del">
          <ac:chgData name="Reman Simon" userId="719e2c7a-0e06-4a1d-be2e-d7875e2e6f21" providerId="ADAL" clId="{D0341889-A449-4495-B779-92ED846C02A9}" dt="2024-08-29T09:30:26.455" v="113" actId="26606"/>
          <ac:picMkLst>
            <pc:docMk/>
            <pc:sldMk cId="4126768439" sldId="307"/>
            <ac:picMk id="8" creationId="{18C2B11A-2053-6561-05A1-5DC7342565BD}"/>
          </ac:picMkLst>
        </pc:picChg>
        <pc:picChg chg="add">
          <ac:chgData name="Reman Simon" userId="719e2c7a-0e06-4a1d-be2e-d7875e2e6f21" providerId="ADAL" clId="{D0341889-A449-4495-B779-92ED846C02A9}" dt="2024-08-29T09:30:44.758" v="116" actId="26606"/>
          <ac:picMkLst>
            <pc:docMk/>
            <pc:sldMk cId="4126768439" sldId="307"/>
            <ac:picMk id="9" creationId="{C76810BF-1A4C-CCC3-5DFA-169BE22AB0E4}"/>
          </ac:picMkLst>
        </pc:picChg>
      </pc:sldChg>
      <pc:sldChg chg="del">
        <pc:chgData name="Reman Simon" userId="719e2c7a-0e06-4a1d-be2e-d7875e2e6f21" providerId="ADAL" clId="{D0341889-A449-4495-B779-92ED846C02A9}" dt="2024-08-29T09:25:58.828" v="67" actId="47"/>
        <pc:sldMkLst>
          <pc:docMk/>
          <pc:sldMk cId="2463444714" sldId="308"/>
        </pc:sldMkLst>
      </pc:sldChg>
      <pc:sldChg chg="modSp del mod">
        <pc:chgData name="Reman Simon" userId="719e2c7a-0e06-4a1d-be2e-d7875e2e6f21" providerId="ADAL" clId="{D0341889-A449-4495-B779-92ED846C02A9}" dt="2024-08-29T09:26:58.833" v="88" actId="47"/>
        <pc:sldMkLst>
          <pc:docMk/>
          <pc:sldMk cId="3587797317" sldId="309"/>
        </pc:sldMkLst>
        <pc:picChg chg="mod">
          <ac:chgData name="Reman Simon" userId="719e2c7a-0e06-4a1d-be2e-d7875e2e6f21" providerId="ADAL" clId="{D0341889-A449-4495-B779-92ED846C02A9}" dt="2024-08-29T09:26:50.387" v="86" actId="26606"/>
          <ac:picMkLst>
            <pc:docMk/>
            <pc:sldMk cId="3587797317" sldId="309"/>
            <ac:picMk id="2050" creationId="{2EC98BB9-517B-E66E-F1A9-591CF59966F7}"/>
          </ac:picMkLst>
        </pc:picChg>
      </pc:sldChg>
      <pc:sldChg chg="addSp delSp modSp new add del mod setBg">
        <pc:chgData name="Reman Simon" userId="719e2c7a-0e06-4a1d-be2e-d7875e2e6f21" providerId="ADAL" clId="{D0341889-A449-4495-B779-92ED846C02A9}" dt="2024-08-29T09:26:21.816" v="75" actId="47"/>
        <pc:sldMkLst>
          <pc:docMk/>
          <pc:sldMk cId="1863166985" sldId="310"/>
        </pc:sldMkLst>
        <pc:spChg chg="del">
          <ac:chgData name="Reman Simon" userId="719e2c7a-0e06-4a1d-be2e-d7875e2e6f21" providerId="ADAL" clId="{D0341889-A449-4495-B779-92ED846C02A9}" dt="2024-08-29T08:39:47.672" v="4" actId="478"/>
          <ac:spMkLst>
            <pc:docMk/>
            <pc:sldMk cId="1863166985" sldId="310"/>
            <ac:spMk id="2" creationId="{1D7866F3-2EA2-44C2-2A7E-FFD03E728BE8}"/>
          </ac:spMkLst>
        </pc:spChg>
        <pc:spChg chg="del">
          <ac:chgData name="Reman Simon" userId="719e2c7a-0e06-4a1d-be2e-d7875e2e6f21" providerId="ADAL" clId="{D0341889-A449-4495-B779-92ED846C02A9}" dt="2024-08-29T08:39:47.672" v="4" actId="478"/>
          <ac:spMkLst>
            <pc:docMk/>
            <pc:sldMk cId="1863166985" sldId="310"/>
            <ac:spMk id="3" creationId="{D5E55660-A004-5373-C111-B8D31D1EB641}"/>
          </ac:spMkLst>
        </pc:spChg>
        <pc:spChg chg="add del">
          <ac:chgData name="Reman Simon" userId="719e2c7a-0e06-4a1d-be2e-d7875e2e6f21" providerId="ADAL" clId="{D0341889-A449-4495-B779-92ED846C02A9}" dt="2024-08-29T09:25:22.540" v="60" actId="26606"/>
          <ac:spMkLst>
            <pc:docMk/>
            <pc:sldMk cId="1863166985" sldId="310"/>
            <ac:spMk id="10" creationId="{5EC9BE82-197E-4B17-90F6-C38A830185FA}"/>
          </ac:spMkLst>
        </pc:spChg>
        <pc:picChg chg="add mod">
          <ac:chgData name="Reman Simon" userId="719e2c7a-0e06-4a1d-be2e-d7875e2e6f21" providerId="ADAL" clId="{D0341889-A449-4495-B779-92ED846C02A9}" dt="2024-08-29T09:25:22.566" v="61" actId="26606"/>
          <ac:picMkLst>
            <pc:docMk/>
            <pc:sldMk cId="1863166985" sldId="310"/>
            <ac:picMk id="5" creationId="{84166679-96FF-86DE-A072-68D37580E03F}"/>
          </ac:picMkLst>
        </pc:picChg>
      </pc:sldChg>
      <pc:sldChg chg="addSp delSp modSp new mod setBg">
        <pc:chgData name="Reman Simon" userId="719e2c7a-0e06-4a1d-be2e-d7875e2e6f21" providerId="ADAL" clId="{D0341889-A449-4495-B779-92ED846C02A9}" dt="2024-08-29T08:42:43.418" v="17" actId="26606"/>
        <pc:sldMkLst>
          <pc:docMk/>
          <pc:sldMk cId="2393159809" sldId="311"/>
        </pc:sldMkLst>
        <pc:spChg chg="del">
          <ac:chgData name="Reman Simon" userId="719e2c7a-0e06-4a1d-be2e-d7875e2e6f21" providerId="ADAL" clId="{D0341889-A449-4495-B779-92ED846C02A9}" dt="2024-08-29T08:42:32.499" v="9" actId="478"/>
          <ac:spMkLst>
            <pc:docMk/>
            <pc:sldMk cId="2393159809" sldId="311"/>
            <ac:spMk id="2" creationId="{441716B4-24D4-CCC2-C123-D528ED78B0F5}"/>
          </ac:spMkLst>
        </pc:spChg>
        <pc:spChg chg="del">
          <ac:chgData name="Reman Simon" userId="719e2c7a-0e06-4a1d-be2e-d7875e2e6f21" providerId="ADAL" clId="{D0341889-A449-4495-B779-92ED846C02A9}" dt="2024-08-29T08:42:32.499" v="9" actId="478"/>
          <ac:spMkLst>
            <pc:docMk/>
            <pc:sldMk cId="2393159809" sldId="311"/>
            <ac:spMk id="3" creationId="{2965B611-36FB-2028-2A03-25FFC3613C40}"/>
          </ac:spMkLst>
        </pc:spChg>
        <pc:spChg chg="add del">
          <ac:chgData name="Reman Simon" userId="719e2c7a-0e06-4a1d-be2e-d7875e2e6f21" providerId="ADAL" clId="{D0341889-A449-4495-B779-92ED846C02A9}" dt="2024-08-29T08:42:43.400" v="16" actId="26606"/>
          <ac:spMkLst>
            <pc:docMk/>
            <pc:sldMk cId="2393159809" sldId="311"/>
            <ac:spMk id="1031" creationId="{4826DCBD-F5EB-41C5-9F2D-21226E45F37C}"/>
          </ac:spMkLst>
        </pc:spChg>
        <pc:spChg chg="add del">
          <ac:chgData name="Reman Simon" userId="719e2c7a-0e06-4a1d-be2e-d7875e2e6f21" providerId="ADAL" clId="{D0341889-A449-4495-B779-92ED846C02A9}" dt="2024-08-29T08:42:43.400" v="16" actId="26606"/>
          <ac:spMkLst>
            <pc:docMk/>
            <pc:sldMk cId="2393159809" sldId="311"/>
            <ac:spMk id="1033" creationId="{A33F674E-2FF3-4F89-8131-19D0BE5627AD}"/>
          </ac:spMkLst>
        </pc:spChg>
        <pc:picChg chg="add mod">
          <ac:chgData name="Reman Simon" userId="719e2c7a-0e06-4a1d-be2e-d7875e2e6f21" providerId="ADAL" clId="{D0341889-A449-4495-B779-92ED846C02A9}" dt="2024-08-29T08:42:43.418" v="17" actId="26606"/>
          <ac:picMkLst>
            <pc:docMk/>
            <pc:sldMk cId="2393159809" sldId="311"/>
            <ac:picMk id="1026" creationId="{A568D968-9E98-98B4-5FE8-7C619BC98D7F}"/>
          </ac:picMkLst>
        </pc:picChg>
      </pc:sldChg>
      <pc:sldChg chg="addSp delSp modSp add mod ord">
        <pc:chgData name="Reman Simon" userId="719e2c7a-0e06-4a1d-be2e-d7875e2e6f21" providerId="ADAL" clId="{D0341889-A449-4495-B779-92ED846C02A9}" dt="2024-08-29T09:22:26.444" v="32"/>
        <pc:sldMkLst>
          <pc:docMk/>
          <pc:sldMk cId="3425398259" sldId="312"/>
        </pc:sldMkLst>
        <pc:spChg chg="add del mod">
          <ac:chgData name="Reman Simon" userId="719e2c7a-0e06-4a1d-be2e-d7875e2e6f21" providerId="ADAL" clId="{D0341889-A449-4495-B779-92ED846C02A9}" dt="2024-08-29T09:22:17.139" v="29" actId="478"/>
          <ac:spMkLst>
            <pc:docMk/>
            <pc:sldMk cId="3425398259" sldId="312"/>
            <ac:spMk id="2" creationId="{8322EC17-9C4A-83C8-6F12-9539DBC68888}"/>
          </ac:spMkLst>
        </pc:spChg>
        <pc:spChg chg="add mod">
          <ac:chgData name="Reman Simon" userId="719e2c7a-0e06-4a1d-be2e-d7875e2e6f21" providerId="ADAL" clId="{D0341889-A449-4495-B779-92ED846C02A9}" dt="2024-08-29T09:22:23.324" v="30"/>
          <ac:spMkLst>
            <pc:docMk/>
            <pc:sldMk cId="3425398259" sldId="312"/>
            <ac:spMk id="3" creationId="{682AD6D1-C09C-C7E2-8F93-17B31BFA0210}"/>
          </ac:spMkLst>
        </pc:spChg>
        <pc:spChg chg="del">
          <ac:chgData name="Reman Simon" userId="719e2c7a-0e06-4a1d-be2e-d7875e2e6f21" providerId="ADAL" clId="{D0341889-A449-4495-B779-92ED846C02A9}" dt="2024-08-29T09:22:14.306" v="28" actId="478"/>
          <ac:spMkLst>
            <pc:docMk/>
            <pc:sldMk cId="3425398259" sldId="312"/>
            <ac:spMk id="4" creationId="{F659F546-F501-A929-5EE0-AE22ED874F96}"/>
          </ac:spMkLst>
        </pc:spChg>
        <pc:spChg chg="del">
          <ac:chgData name="Reman Simon" userId="719e2c7a-0e06-4a1d-be2e-d7875e2e6f21" providerId="ADAL" clId="{D0341889-A449-4495-B779-92ED846C02A9}" dt="2024-08-29T09:22:14.306" v="28" actId="478"/>
          <ac:spMkLst>
            <pc:docMk/>
            <pc:sldMk cId="3425398259" sldId="312"/>
            <ac:spMk id="5" creationId="{10522782-A69B-87C2-8F3A-5FFBD6BD351C}"/>
          </ac:spMkLst>
        </pc:spChg>
        <pc:spChg chg="add mod">
          <ac:chgData name="Reman Simon" userId="719e2c7a-0e06-4a1d-be2e-d7875e2e6f21" providerId="ADAL" clId="{D0341889-A449-4495-B779-92ED846C02A9}" dt="2024-08-29T09:22:23.324" v="30"/>
          <ac:spMkLst>
            <pc:docMk/>
            <pc:sldMk cId="3425398259" sldId="312"/>
            <ac:spMk id="6" creationId="{A516E905-EA0C-9260-AF2E-72E672D069EA}"/>
          </ac:spMkLst>
        </pc:spChg>
        <pc:spChg chg="add mod">
          <ac:chgData name="Reman Simon" userId="719e2c7a-0e06-4a1d-be2e-d7875e2e6f21" providerId="ADAL" clId="{D0341889-A449-4495-B779-92ED846C02A9}" dt="2024-08-29T09:22:23.324" v="30"/>
          <ac:spMkLst>
            <pc:docMk/>
            <pc:sldMk cId="3425398259" sldId="312"/>
            <ac:spMk id="8" creationId="{8155543E-9737-6657-9DC9-9CEC76119BE9}"/>
          </ac:spMkLst>
        </pc:spChg>
        <pc:picChg chg="add mod">
          <ac:chgData name="Reman Simon" userId="719e2c7a-0e06-4a1d-be2e-d7875e2e6f21" providerId="ADAL" clId="{D0341889-A449-4495-B779-92ED846C02A9}" dt="2024-08-29T09:22:23.324" v="30"/>
          <ac:picMkLst>
            <pc:docMk/>
            <pc:sldMk cId="3425398259" sldId="312"/>
            <ac:picMk id="7" creationId="{F8BEB69A-7090-00E2-634D-F46ACD7A0BCA}"/>
          </ac:picMkLst>
        </pc:picChg>
        <pc:picChg chg="del">
          <ac:chgData name="Reman Simon" userId="719e2c7a-0e06-4a1d-be2e-d7875e2e6f21" providerId="ADAL" clId="{D0341889-A449-4495-B779-92ED846C02A9}" dt="2024-08-29T09:22:14.306" v="28" actId="478"/>
          <ac:picMkLst>
            <pc:docMk/>
            <pc:sldMk cId="3425398259" sldId="312"/>
            <ac:picMk id="14342" creationId="{865CDE53-889C-CB0E-46E3-7B7AC21D1681}"/>
          </ac:picMkLst>
        </pc:picChg>
      </pc:sldChg>
      <pc:sldChg chg="addSp delSp modSp add ord">
        <pc:chgData name="Reman Simon" userId="719e2c7a-0e06-4a1d-be2e-d7875e2e6f21" providerId="ADAL" clId="{D0341889-A449-4495-B779-92ED846C02A9}" dt="2024-08-29T09:25:56.170" v="66"/>
        <pc:sldMkLst>
          <pc:docMk/>
          <pc:sldMk cId="341726560" sldId="313"/>
        </pc:sldMkLst>
        <pc:picChg chg="add mod">
          <ac:chgData name="Reman Simon" userId="719e2c7a-0e06-4a1d-be2e-d7875e2e6f21" providerId="ADAL" clId="{D0341889-A449-4495-B779-92ED846C02A9}" dt="2024-08-29T09:25:56.170" v="66"/>
          <ac:picMkLst>
            <pc:docMk/>
            <pc:sldMk cId="341726560" sldId="313"/>
            <ac:picMk id="2" creationId="{68A793D5-D093-B43B-A8C8-A7320579DD92}"/>
          </ac:picMkLst>
        </pc:picChg>
        <pc:picChg chg="del">
          <ac:chgData name="Reman Simon" userId="719e2c7a-0e06-4a1d-be2e-d7875e2e6f21" providerId="ADAL" clId="{D0341889-A449-4495-B779-92ED846C02A9}" dt="2024-08-29T09:25:55.822" v="65" actId="478"/>
          <ac:picMkLst>
            <pc:docMk/>
            <pc:sldMk cId="341726560" sldId="313"/>
            <ac:picMk id="2050" creationId="{3D3C89BC-8E62-DFF8-3D55-C2723D7AE2E2}"/>
          </ac:picMkLst>
        </pc:picChg>
      </pc:sldChg>
      <pc:sldChg chg="addSp delSp modSp add del mod ord setBg">
        <pc:chgData name="Reman Simon" userId="719e2c7a-0e06-4a1d-be2e-d7875e2e6f21" providerId="ADAL" clId="{D0341889-A449-4495-B779-92ED846C02A9}" dt="2024-08-29T09:24:15.568" v="50" actId="47"/>
        <pc:sldMkLst>
          <pc:docMk/>
          <pc:sldMk cId="1737164316" sldId="313"/>
        </pc:sldMkLst>
        <pc:spChg chg="add del mod">
          <ac:chgData name="Reman Simon" userId="719e2c7a-0e06-4a1d-be2e-d7875e2e6f21" providerId="ADAL" clId="{D0341889-A449-4495-B779-92ED846C02A9}" dt="2024-08-29T09:23:30.328" v="39" actId="478"/>
          <ac:spMkLst>
            <pc:docMk/>
            <pc:sldMk cId="1737164316" sldId="313"/>
            <ac:spMk id="4" creationId="{D40289E8-39F1-CD9E-A63E-C572B7E9FA45}"/>
          </ac:spMkLst>
        </pc:spChg>
        <pc:spChg chg="add del mod">
          <ac:chgData name="Reman Simon" userId="719e2c7a-0e06-4a1d-be2e-d7875e2e6f21" providerId="ADAL" clId="{D0341889-A449-4495-B779-92ED846C02A9}" dt="2024-08-29T09:23:30.328" v="39" actId="478"/>
          <ac:spMkLst>
            <pc:docMk/>
            <pc:sldMk cId="1737164316" sldId="313"/>
            <ac:spMk id="6" creationId="{16DB5FAA-C919-66DF-AB59-460D5A470F5C}"/>
          </ac:spMkLst>
        </pc:spChg>
        <pc:spChg chg="add mod">
          <ac:chgData name="Reman Simon" userId="719e2c7a-0e06-4a1d-be2e-d7875e2e6f21" providerId="ADAL" clId="{D0341889-A449-4495-B779-92ED846C02A9}" dt="2024-08-29T09:23:24.964" v="38"/>
          <ac:spMkLst>
            <pc:docMk/>
            <pc:sldMk cId="1737164316" sldId="313"/>
            <ac:spMk id="8" creationId="{1F72FEC3-535E-F8A9-B104-909A9A4EDD00}"/>
          </ac:spMkLst>
        </pc:spChg>
        <pc:spChg chg="add del">
          <ac:chgData name="Reman Simon" userId="719e2c7a-0e06-4a1d-be2e-d7875e2e6f21" providerId="ADAL" clId="{D0341889-A449-4495-B779-92ED846C02A9}" dt="2024-08-29T09:23:59.283" v="46" actId="26606"/>
          <ac:spMkLst>
            <pc:docMk/>
            <pc:sldMk cId="1737164316" sldId="313"/>
            <ac:spMk id="11" creationId="{8D77D416-66F5-413A-9B46-6289471B36B6}"/>
          </ac:spMkLst>
        </pc:spChg>
        <pc:spChg chg="add del mod">
          <ac:chgData name="Reman Simon" userId="719e2c7a-0e06-4a1d-be2e-d7875e2e6f21" providerId="ADAL" clId="{D0341889-A449-4495-B779-92ED846C02A9}" dt="2024-08-29T09:24:13.262" v="49" actId="478"/>
          <ac:spMkLst>
            <pc:docMk/>
            <pc:sldMk cId="1737164316" sldId="313"/>
            <ac:spMk id="12" creationId="{5E74D877-61A8-EAF7-4F06-D19D86D29F3B}"/>
          </ac:spMkLst>
        </pc:spChg>
        <pc:spChg chg="add del">
          <ac:chgData name="Reman Simon" userId="719e2c7a-0e06-4a1d-be2e-d7875e2e6f21" providerId="ADAL" clId="{D0341889-A449-4495-B779-92ED846C02A9}" dt="2024-08-29T09:23:35.591" v="40" actId="478"/>
          <ac:spMkLst>
            <pc:docMk/>
            <pc:sldMk cId="1737164316" sldId="313"/>
            <ac:spMk id="15" creationId="{6BFAFEC4-60E6-8586-B006-DFB9DDB3E23F}"/>
          </ac:spMkLst>
        </pc:spChg>
        <pc:spChg chg="add del mod">
          <ac:chgData name="Reman Simon" userId="719e2c7a-0e06-4a1d-be2e-d7875e2e6f21" providerId="ADAL" clId="{D0341889-A449-4495-B779-92ED846C02A9}" dt="2024-08-29T09:24:13.262" v="49" actId="478"/>
          <ac:spMkLst>
            <pc:docMk/>
            <pc:sldMk cId="1737164316" sldId="313"/>
            <ac:spMk id="16" creationId="{5C401372-46B3-35AC-4FA8-C58ABFFA9A9C}"/>
          </ac:spMkLst>
        </pc:spChg>
        <pc:spChg chg="add mod">
          <ac:chgData name="Reman Simon" userId="719e2c7a-0e06-4a1d-be2e-d7875e2e6f21" providerId="ADAL" clId="{D0341889-A449-4495-B779-92ED846C02A9}" dt="2024-08-29T09:23:55.451" v="44" actId="26606"/>
          <ac:spMkLst>
            <pc:docMk/>
            <pc:sldMk cId="1737164316" sldId="313"/>
            <ac:spMk id="17" creationId="{20C62416-893F-B3B2-6BFF-3B165CDE48C2}"/>
          </ac:spMkLst>
        </pc:spChg>
        <pc:spChg chg="add del">
          <ac:chgData name="Reman Simon" userId="719e2c7a-0e06-4a1d-be2e-d7875e2e6f21" providerId="ADAL" clId="{D0341889-A449-4495-B779-92ED846C02A9}" dt="2024-08-29T09:23:55.451" v="44" actId="26606"/>
          <ac:spMkLst>
            <pc:docMk/>
            <pc:sldMk cId="1737164316" sldId="313"/>
            <ac:spMk id="23" creationId="{748EAD4B-1714-4507-B2D8-1F34FAEB1F03}"/>
          </ac:spMkLst>
        </pc:spChg>
        <pc:spChg chg="add del">
          <ac:chgData name="Reman Simon" userId="719e2c7a-0e06-4a1d-be2e-d7875e2e6f21" providerId="ADAL" clId="{D0341889-A449-4495-B779-92ED846C02A9}" dt="2024-08-29T09:23:55.451" v="44" actId="26606"/>
          <ac:spMkLst>
            <pc:docMk/>
            <pc:sldMk cId="1737164316" sldId="313"/>
            <ac:spMk id="25" creationId="{B3408590-87D0-4AA3-AFFD-3207C71C52F7}"/>
          </ac:spMkLst>
        </pc:spChg>
        <pc:graphicFrameChg chg="add mod">
          <ac:chgData name="Reman Simon" userId="719e2c7a-0e06-4a1d-be2e-d7875e2e6f21" providerId="ADAL" clId="{D0341889-A449-4495-B779-92ED846C02A9}" dt="2024-08-29T09:23:24.964" v="38"/>
          <ac:graphicFrameMkLst>
            <pc:docMk/>
            <pc:sldMk cId="1737164316" sldId="313"/>
            <ac:graphicFrameMk id="9" creationId="{1CEA6491-9CC6-6776-E962-BD20E4C80F46}"/>
          </ac:graphicFrameMkLst>
        </pc:graphicFrameChg>
        <pc:graphicFrameChg chg="add del">
          <ac:chgData name="Reman Simon" userId="719e2c7a-0e06-4a1d-be2e-d7875e2e6f21" providerId="ADAL" clId="{D0341889-A449-4495-B779-92ED846C02A9}" dt="2024-08-29T09:23:35.591" v="40" actId="478"/>
          <ac:graphicFrameMkLst>
            <pc:docMk/>
            <pc:sldMk cId="1737164316" sldId="313"/>
            <ac:graphicFrameMk id="14" creationId="{57372BFA-CDF2-1CA6-1F9F-9BE60440FD5F}"/>
          </ac:graphicFrameMkLst>
        </pc:graphicFrameChg>
        <pc:graphicFrameChg chg="add mod modGraphic">
          <ac:chgData name="Reman Simon" userId="719e2c7a-0e06-4a1d-be2e-d7875e2e6f21" providerId="ADAL" clId="{D0341889-A449-4495-B779-92ED846C02A9}" dt="2024-08-29T09:23:59.283" v="46" actId="26606"/>
          <ac:graphicFrameMkLst>
            <pc:docMk/>
            <pc:sldMk cId="1737164316" sldId="313"/>
            <ac:graphicFrameMk id="18" creationId="{8252648C-25EA-481A-8E88-20FB69320C23}"/>
          </ac:graphicFrameMkLst>
        </pc:graphicFrameChg>
        <pc:picChg chg="add del">
          <ac:chgData name="Reman Simon" userId="719e2c7a-0e06-4a1d-be2e-d7875e2e6f21" providerId="ADAL" clId="{D0341889-A449-4495-B779-92ED846C02A9}" dt="2024-08-29T09:23:35.591" v="40" actId="478"/>
          <ac:picMkLst>
            <pc:docMk/>
            <pc:sldMk cId="1737164316" sldId="313"/>
            <ac:picMk id="2" creationId="{EC4709E9-A4B9-C633-3813-6F86FF73D74B}"/>
          </ac:picMkLst>
        </pc:picChg>
        <pc:picChg chg="add del">
          <ac:chgData name="Reman Simon" userId="719e2c7a-0e06-4a1d-be2e-d7875e2e6f21" providerId="ADAL" clId="{D0341889-A449-4495-B779-92ED846C02A9}" dt="2024-08-29T09:23:35.591" v="40" actId="478"/>
          <ac:picMkLst>
            <pc:docMk/>
            <pc:sldMk cId="1737164316" sldId="313"/>
            <ac:picMk id="7" creationId="{B4F557AC-3357-93C1-2C9F-6961AAC566E9}"/>
          </ac:picMkLst>
        </pc:picChg>
      </pc:sldChg>
      <pc:sldChg chg="addSp delSp modSp add mod">
        <pc:chgData name="Reman Simon" userId="719e2c7a-0e06-4a1d-be2e-d7875e2e6f21" providerId="ADAL" clId="{D0341889-A449-4495-B779-92ED846C02A9}" dt="2024-08-29T09:26:12.568" v="72" actId="1076"/>
        <pc:sldMkLst>
          <pc:docMk/>
          <pc:sldMk cId="3524885483" sldId="314"/>
        </pc:sldMkLst>
        <pc:picChg chg="del">
          <ac:chgData name="Reman Simon" userId="719e2c7a-0e06-4a1d-be2e-d7875e2e6f21" providerId="ADAL" clId="{D0341889-A449-4495-B779-92ED846C02A9}" dt="2024-08-29T09:26:06.477" v="69" actId="478"/>
          <ac:picMkLst>
            <pc:docMk/>
            <pc:sldMk cId="3524885483" sldId="314"/>
            <ac:picMk id="2" creationId="{68A793D5-D093-B43B-A8C8-A7320579DD92}"/>
          </ac:picMkLst>
        </pc:picChg>
        <pc:picChg chg="add mod">
          <ac:chgData name="Reman Simon" userId="719e2c7a-0e06-4a1d-be2e-d7875e2e6f21" providerId="ADAL" clId="{D0341889-A449-4495-B779-92ED846C02A9}" dt="2024-08-29T09:26:12.568" v="72" actId="1076"/>
          <ac:picMkLst>
            <pc:docMk/>
            <pc:sldMk cId="3524885483" sldId="314"/>
            <ac:picMk id="3" creationId="{123AED84-B11C-9E25-6021-A1D7DD55DC2A}"/>
          </ac:picMkLst>
        </pc:picChg>
      </pc:sldChg>
      <pc:sldChg chg="addSp delSp modSp add mod">
        <pc:chgData name="Reman Simon" userId="719e2c7a-0e06-4a1d-be2e-d7875e2e6f21" providerId="ADAL" clId="{D0341889-A449-4495-B779-92ED846C02A9}" dt="2024-08-29T09:26:53.069" v="87"/>
        <pc:sldMkLst>
          <pc:docMk/>
          <pc:sldMk cId="567539479" sldId="315"/>
        </pc:sldMkLst>
        <pc:picChg chg="add del mod">
          <ac:chgData name="Reman Simon" userId="719e2c7a-0e06-4a1d-be2e-d7875e2e6f21" providerId="ADAL" clId="{D0341889-A449-4495-B779-92ED846C02A9}" dt="2024-08-29T09:26:46.831" v="85" actId="478"/>
          <ac:picMkLst>
            <pc:docMk/>
            <pc:sldMk cId="567539479" sldId="315"/>
            <ac:picMk id="2" creationId="{BBF22273-AF9C-072A-96EA-A81D31D67273}"/>
          </ac:picMkLst>
        </pc:picChg>
        <pc:picChg chg="del">
          <ac:chgData name="Reman Simon" userId="719e2c7a-0e06-4a1d-be2e-d7875e2e6f21" providerId="ADAL" clId="{D0341889-A449-4495-B779-92ED846C02A9}" dt="2024-08-29T09:26:29.886" v="77" actId="478"/>
          <ac:picMkLst>
            <pc:docMk/>
            <pc:sldMk cId="567539479" sldId="315"/>
            <ac:picMk id="3" creationId="{123AED84-B11C-9E25-6021-A1D7DD55DC2A}"/>
          </ac:picMkLst>
        </pc:picChg>
        <pc:picChg chg="add mod">
          <ac:chgData name="Reman Simon" userId="719e2c7a-0e06-4a1d-be2e-d7875e2e6f21" providerId="ADAL" clId="{D0341889-A449-4495-B779-92ED846C02A9}" dt="2024-08-29T09:26:53.069" v="87"/>
          <ac:picMkLst>
            <pc:docMk/>
            <pc:sldMk cId="567539479" sldId="315"/>
            <ac:picMk id="4" creationId="{00EF7F8B-C2F6-62BA-112E-C5768BEFF6FE}"/>
          </ac:picMkLst>
        </pc:picChg>
      </pc:sldChg>
      <pc:sldChg chg="addSp delSp modSp add mod">
        <pc:chgData name="Reman Simon" userId="719e2c7a-0e06-4a1d-be2e-d7875e2e6f21" providerId="ADAL" clId="{D0341889-A449-4495-B779-92ED846C02A9}" dt="2024-08-29T09:32:04.088" v="298" actId="20577"/>
        <pc:sldMkLst>
          <pc:docMk/>
          <pc:sldMk cId="957873680" sldId="316"/>
        </pc:sldMkLst>
        <pc:spChg chg="mod">
          <ac:chgData name="Reman Simon" userId="719e2c7a-0e06-4a1d-be2e-d7875e2e6f21" providerId="ADAL" clId="{D0341889-A449-4495-B779-92ED846C02A9}" dt="2024-08-29T09:32:04.088" v="298" actId="20577"/>
          <ac:spMkLst>
            <pc:docMk/>
            <pc:sldMk cId="957873680" sldId="316"/>
            <ac:spMk id="2" creationId="{FF171914-44BC-2540-960B-BC2E644FC23F}"/>
          </ac:spMkLst>
        </pc:spChg>
        <pc:spChg chg="mod">
          <ac:chgData name="Reman Simon" userId="719e2c7a-0e06-4a1d-be2e-d7875e2e6f21" providerId="ADAL" clId="{D0341889-A449-4495-B779-92ED846C02A9}" dt="2024-08-29T09:31:32.077" v="146" actId="20577"/>
          <ac:spMkLst>
            <pc:docMk/>
            <pc:sldMk cId="957873680" sldId="316"/>
            <ac:spMk id="8" creationId="{D9FEF2CF-65F0-375A-4E88-CDF0D40E810A}"/>
          </ac:spMkLst>
        </pc:spChg>
        <pc:picChg chg="add mod">
          <ac:chgData name="Reman Simon" userId="719e2c7a-0e06-4a1d-be2e-d7875e2e6f21" providerId="ADAL" clId="{D0341889-A449-4495-B779-92ED846C02A9}" dt="2024-08-29T09:31:08.682" v="120"/>
          <ac:picMkLst>
            <pc:docMk/>
            <pc:sldMk cId="957873680" sldId="316"/>
            <ac:picMk id="3" creationId="{E8B54352-46EE-685D-41E2-D254A3B8CBEF}"/>
          </ac:picMkLst>
        </pc:picChg>
        <pc:picChg chg="del">
          <ac:chgData name="Reman Simon" userId="719e2c7a-0e06-4a1d-be2e-d7875e2e6f21" providerId="ADAL" clId="{D0341889-A449-4495-B779-92ED846C02A9}" dt="2024-08-29T09:31:08.384" v="119" actId="478"/>
          <ac:picMkLst>
            <pc:docMk/>
            <pc:sldMk cId="957873680" sldId="316"/>
            <ac:picMk id="5" creationId="{C8848905-BF45-4A7A-5BEB-B112C024185D}"/>
          </ac:picMkLst>
        </pc:picChg>
        <pc:picChg chg="del">
          <ac:chgData name="Reman Simon" userId="719e2c7a-0e06-4a1d-be2e-d7875e2e6f21" providerId="ADAL" clId="{D0341889-A449-4495-B779-92ED846C02A9}" dt="2024-08-29T09:31:06.870" v="118" actId="478"/>
          <ac:picMkLst>
            <pc:docMk/>
            <pc:sldMk cId="957873680" sldId="316"/>
            <ac:picMk id="3078" creationId="{B352EC52-10F1-A47B-CE69-5B104C8EFB18}"/>
          </ac:picMkLst>
        </pc:picChg>
      </pc:sldChg>
      <pc:sldChg chg="addSp delSp modSp add del mod">
        <pc:chgData name="Reman Simon" userId="719e2c7a-0e06-4a1d-be2e-d7875e2e6f21" providerId="ADAL" clId="{D0341889-A449-4495-B779-92ED846C02A9}" dt="2024-08-29T09:28:19.071" v="100" actId="47"/>
        <pc:sldMkLst>
          <pc:docMk/>
          <pc:sldMk cId="4043250000" sldId="316"/>
        </pc:sldMkLst>
        <pc:spChg chg="add del mod">
          <ac:chgData name="Reman Simon" userId="719e2c7a-0e06-4a1d-be2e-d7875e2e6f21" providerId="ADAL" clId="{D0341889-A449-4495-B779-92ED846C02A9}" dt="2024-08-29T09:28:01.261" v="92" actId="478"/>
          <ac:spMkLst>
            <pc:docMk/>
            <pc:sldMk cId="4043250000" sldId="316"/>
            <ac:spMk id="6" creationId="{6CE352D1-FDE6-A435-15D8-264EDC20BEF8}"/>
          </ac:spMkLst>
        </pc:spChg>
        <pc:spChg chg="add mod">
          <ac:chgData name="Reman Simon" userId="719e2c7a-0e06-4a1d-be2e-d7875e2e6f21" providerId="ADAL" clId="{D0341889-A449-4495-B779-92ED846C02A9}" dt="2024-08-29T09:27:57.575" v="91"/>
          <ac:spMkLst>
            <pc:docMk/>
            <pc:sldMk cId="4043250000" sldId="316"/>
            <ac:spMk id="14" creationId="{2C89F881-5445-971F-76CA-EE884C963E73}"/>
          </ac:spMkLst>
        </pc:spChg>
        <pc:spChg chg="add mod">
          <ac:chgData name="Reman Simon" userId="719e2c7a-0e06-4a1d-be2e-d7875e2e6f21" providerId="ADAL" clId="{D0341889-A449-4495-B779-92ED846C02A9}" dt="2024-08-29T09:27:57.575" v="91"/>
          <ac:spMkLst>
            <pc:docMk/>
            <pc:sldMk cId="4043250000" sldId="316"/>
            <ac:spMk id="15" creationId="{C06AECC4-23BF-FCAA-42C8-B030BC397E61}"/>
          </ac:spMkLst>
        </pc:spChg>
        <pc:spChg chg="add mod">
          <ac:chgData name="Reman Simon" userId="719e2c7a-0e06-4a1d-be2e-d7875e2e6f21" providerId="ADAL" clId="{D0341889-A449-4495-B779-92ED846C02A9}" dt="2024-08-29T09:27:57.575" v="91"/>
          <ac:spMkLst>
            <pc:docMk/>
            <pc:sldMk cId="4043250000" sldId="316"/>
            <ac:spMk id="16" creationId="{3995A2A0-14AE-16B0-CB70-4DB1E6C56F1A}"/>
          </ac:spMkLst>
        </pc:spChg>
        <pc:spChg chg="add mod">
          <ac:chgData name="Reman Simon" userId="719e2c7a-0e06-4a1d-be2e-d7875e2e6f21" providerId="ADAL" clId="{D0341889-A449-4495-B779-92ED846C02A9}" dt="2024-08-29T09:27:57.575" v="91"/>
          <ac:spMkLst>
            <pc:docMk/>
            <pc:sldMk cId="4043250000" sldId="316"/>
            <ac:spMk id="17" creationId="{87517D83-7812-1B32-75B4-465598D3B6F7}"/>
          </ac:spMkLst>
        </pc:spChg>
        <pc:spChg chg="add mod">
          <ac:chgData name="Reman Simon" userId="719e2c7a-0e06-4a1d-be2e-d7875e2e6f21" providerId="ADAL" clId="{D0341889-A449-4495-B779-92ED846C02A9}" dt="2024-08-29T09:27:57.575" v="91"/>
          <ac:spMkLst>
            <pc:docMk/>
            <pc:sldMk cId="4043250000" sldId="316"/>
            <ac:spMk id="18" creationId="{A94DAE32-5BDF-B1E9-A04B-7F451993B2D6}"/>
          </ac:spMkLst>
        </pc:spChg>
        <pc:spChg chg="add mod">
          <ac:chgData name="Reman Simon" userId="719e2c7a-0e06-4a1d-be2e-d7875e2e6f21" providerId="ADAL" clId="{D0341889-A449-4495-B779-92ED846C02A9}" dt="2024-08-29T09:27:57.575" v="91"/>
          <ac:spMkLst>
            <pc:docMk/>
            <pc:sldMk cId="4043250000" sldId="316"/>
            <ac:spMk id="19" creationId="{661C9142-27D5-D0E0-8405-4B63FD1462FF}"/>
          </ac:spMkLst>
        </pc:spChg>
        <pc:spChg chg="add mod">
          <ac:chgData name="Reman Simon" userId="719e2c7a-0e06-4a1d-be2e-d7875e2e6f21" providerId="ADAL" clId="{D0341889-A449-4495-B779-92ED846C02A9}" dt="2024-08-29T09:27:57.575" v="91"/>
          <ac:spMkLst>
            <pc:docMk/>
            <pc:sldMk cId="4043250000" sldId="316"/>
            <ac:spMk id="20" creationId="{71C80EC9-C220-5CC2-B14F-E0ACC564F932}"/>
          </ac:spMkLst>
        </pc:spChg>
        <pc:spChg chg="add mod">
          <ac:chgData name="Reman Simon" userId="719e2c7a-0e06-4a1d-be2e-d7875e2e6f21" providerId="ADAL" clId="{D0341889-A449-4495-B779-92ED846C02A9}" dt="2024-08-29T09:27:57.575" v="91"/>
          <ac:spMkLst>
            <pc:docMk/>
            <pc:sldMk cId="4043250000" sldId="316"/>
            <ac:spMk id="21" creationId="{0DFB16AA-D9DA-38B4-4E55-0698F2ADD48C}"/>
          </ac:spMkLst>
        </pc:spChg>
        <pc:spChg chg="add mod">
          <ac:chgData name="Reman Simon" userId="719e2c7a-0e06-4a1d-be2e-d7875e2e6f21" providerId="ADAL" clId="{D0341889-A449-4495-B779-92ED846C02A9}" dt="2024-08-29T09:27:57.575" v="91"/>
          <ac:spMkLst>
            <pc:docMk/>
            <pc:sldMk cId="4043250000" sldId="316"/>
            <ac:spMk id="22" creationId="{DF6B562E-E1A9-9007-AAA6-87AEC0EEC0AA}"/>
          </ac:spMkLst>
        </pc:spChg>
        <pc:spChg chg="add mod">
          <ac:chgData name="Reman Simon" userId="719e2c7a-0e06-4a1d-be2e-d7875e2e6f21" providerId="ADAL" clId="{D0341889-A449-4495-B779-92ED846C02A9}" dt="2024-08-29T09:27:57.575" v="91"/>
          <ac:spMkLst>
            <pc:docMk/>
            <pc:sldMk cId="4043250000" sldId="316"/>
            <ac:spMk id="23" creationId="{466BA5CA-DAA8-CD5D-2E86-352FF1776E52}"/>
          </ac:spMkLst>
        </pc:spChg>
        <pc:spChg chg="add mod">
          <ac:chgData name="Reman Simon" userId="719e2c7a-0e06-4a1d-be2e-d7875e2e6f21" providerId="ADAL" clId="{D0341889-A449-4495-B779-92ED846C02A9}" dt="2024-08-29T09:28:10.316" v="96"/>
          <ac:spMkLst>
            <pc:docMk/>
            <pc:sldMk cId="4043250000" sldId="316"/>
            <ac:spMk id="29" creationId="{6F45F6A3-27FE-7A17-E535-4E0CA4CE5EE0}"/>
          </ac:spMkLst>
        </pc:spChg>
        <pc:spChg chg="add mod">
          <ac:chgData name="Reman Simon" userId="719e2c7a-0e06-4a1d-be2e-d7875e2e6f21" providerId="ADAL" clId="{D0341889-A449-4495-B779-92ED846C02A9}" dt="2024-08-29T09:28:10.316" v="96"/>
          <ac:spMkLst>
            <pc:docMk/>
            <pc:sldMk cId="4043250000" sldId="316"/>
            <ac:spMk id="30" creationId="{401F4417-EB77-F55E-632B-41EB41105F7D}"/>
          </ac:spMkLst>
        </pc:spChg>
        <pc:spChg chg="add mod">
          <ac:chgData name="Reman Simon" userId="719e2c7a-0e06-4a1d-be2e-d7875e2e6f21" providerId="ADAL" clId="{D0341889-A449-4495-B779-92ED846C02A9}" dt="2024-08-29T09:28:10.316" v="96"/>
          <ac:spMkLst>
            <pc:docMk/>
            <pc:sldMk cId="4043250000" sldId="316"/>
            <ac:spMk id="31" creationId="{FAD456D7-E350-33AB-DABF-322FC091683F}"/>
          </ac:spMkLst>
        </pc:spChg>
        <pc:spChg chg="add mod">
          <ac:chgData name="Reman Simon" userId="719e2c7a-0e06-4a1d-be2e-d7875e2e6f21" providerId="ADAL" clId="{D0341889-A449-4495-B779-92ED846C02A9}" dt="2024-08-29T09:28:10.316" v="96"/>
          <ac:spMkLst>
            <pc:docMk/>
            <pc:sldMk cId="4043250000" sldId="316"/>
            <ac:spMk id="32" creationId="{435F7E63-B558-3529-F8CF-CFCB7914C454}"/>
          </ac:spMkLst>
        </pc:spChg>
        <pc:spChg chg="add mod">
          <ac:chgData name="Reman Simon" userId="719e2c7a-0e06-4a1d-be2e-d7875e2e6f21" providerId="ADAL" clId="{D0341889-A449-4495-B779-92ED846C02A9}" dt="2024-08-29T09:28:10.316" v="96"/>
          <ac:spMkLst>
            <pc:docMk/>
            <pc:sldMk cId="4043250000" sldId="316"/>
            <ac:spMk id="33" creationId="{CFD7B4FB-1825-39A9-8E50-2ED778A66BA9}"/>
          </ac:spMkLst>
        </pc:spChg>
        <pc:spChg chg="add mod">
          <ac:chgData name="Reman Simon" userId="719e2c7a-0e06-4a1d-be2e-d7875e2e6f21" providerId="ADAL" clId="{D0341889-A449-4495-B779-92ED846C02A9}" dt="2024-08-29T09:28:10.316" v="96"/>
          <ac:spMkLst>
            <pc:docMk/>
            <pc:sldMk cId="4043250000" sldId="316"/>
            <ac:spMk id="34" creationId="{305039FD-6E8B-6115-0C41-5AA33184AA13}"/>
          </ac:spMkLst>
        </pc:spChg>
        <pc:spChg chg="add mod">
          <ac:chgData name="Reman Simon" userId="719e2c7a-0e06-4a1d-be2e-d7875e2e6f21" providerId="ADAL" clId="{D0341889-A449-4495-B779-92ED846C02A9}" dt="2024-08-29T09:28:10.316" v="96"/>
          <ac:spMkLst>
            <pc:docMk/>
            <pc:sldMk cId="4043250000" sldId="316"/>
            <ac:spMk id="35" creationId="{BDCED9FE-B20B-8083-5DE6-9D2B0535F486}"/>
          </ac:spMkLst>
        </pc:spChg>
        <pc:spChg chg="add mod">
          <ac:chgData name="Reman Simon" userId="719e2c7a-0e06-4a1d-be2e-d7875e2e6f21" providerId="ADAL" clId="{D0341889-A449-4495-B779-92ED846C02A9}" dt="2024-08-29T09:28:10.316" v="96"/>
          <ac:spMkLst>
            <pc:docMk/>
            <pc:sldMk cId="4043250000" sldId="316"/>
            <ac:spMk id="36" creationId="{272147BC-15FE-3287-7E45-2490F3FE63E6}"/>
          </ac:spMkLst>
        </pc:spChg>
        <pc:spChg chg="add mod">
          <ac:chgData name="Reman Simon" userId="719e2c7a-0e06-4a1d-be2e-d7875e2e6f21" providerId="ADAL" clId="{D0341889-A449-4495-B779-92ED846C02A9}" dt="2024-08-29T09:28:10.316" v="96"/>
          <ac:spMkLst>
            <pc:docMk/>
            <pc:sldMk cId="4043250000" sldId="316"/>
            <ac:spMk id="37" creationId="{EBA2DA05-F95F-4896-6EE1-B6CD45DD9D66}"/>
          </ac:spMkLst>
        </pc:spChg>
        <pc:spChg chg="add mod">
          <ac:chgData name="Reman Simon" userId="719e2c7a-0e06-4a1d-be2e-d7875e2e6f21" providerId="ADAL" clId="{D0341889-A449-4495-B779-92ED846C02A9}" dt="2024-08-29T09:28:10.316" v="96"/>
          <ac:spMkLst>
            <pc:docMk/>
            <pc:sldMk cId="4043250000" sldId="316"/>
            <ac:spMk id="38" creationId="{15580A35-B2D7-18F1-CDFA-0C15C3CD9DC8}"/>
          </ac:spMkLst>
        </pc:spChg>
        <pc:spChg chg="add mod">
          <ac:chgData name="Reman Simon" userId="719e2c7a-0e06-4a1d-be2e-d7875e2e6f21" providerId="ADAL" clId="{D0341889-A449-4495-B779-92ED846C02A9}" dt="2024-08-29T09:28:14.535" v="98"/>
          <ac:spMkLst>
            <pc:docMk/>
            <pc:sldMk cId="4043250000" sldId="316"/>
            <ac:spMk id="44" creationId="{6BFD617B-6DAA-F7BC-A09F-D8494DBD0D0D}"/>
          </ac:spMkLst>
        </pc:spChg>
        <pc:spChg chg="add mod">
          <ac:chgData name="Reman Simon" userId="719e2c7a-0e06-4a1d-be2e-d7875e2e6f21" providerId="ADAL" clId="{D0341889-A449-4495-B779-92ED846C02A9}" dt="2024-08-29T09:28:14.535" v="98"/>
          <ac:spMkLst>
            <pc:docMk/>
            <pc:sldMk cId="4043250000" sldId="316"/>
            <ac:spMk id="45" creationId="{A63EC9F4-6CEE-D961-D0F6-8125B08957F8}"/>
          </ac:spMkLst>
        </pc:spChg>
        <pc:spChg chg="add mod">
          <ac:chgData name="Reman Simon" userId="719e2c7a-0e06-4a1d-be2e-d7875e2e6f21" providerId="ADAL" clId="{D0341889-A449-4495-B779-92ED846C02A9}" dt="2024-08-29T09:28:14.535" v="98"/>
          <ac:spMkLst>
            <pc:docMk/>
            <pc:sldMk cId="4043250000" sldId="316"/>
            <ac:spMk id="46" creationId="{94C1D8E7-7F97-F408-0F02-29C55D782963}"/>
          </ac:spMkLst>
        </pc:spChg>
        <pc:spChg chg="add mod">
          <ac:chgData name="Reman Simon" userId="719e2c7a-0e06-4a1d-be2e-d7875e2e6f21" providerId="ADAL" clId="{D0341889-A449-4495-B779-92ED846C02A9}" dt="2024-08-29T09:28:14.535" v="98"/>
          <ac:spMkLst>
            <pc:docMk/>
            <pc:sldMk cId="4043250000" sldId="316"/>
            <ac:spMk id="47" creationId="{06059F9E-79FD-EFCB-5D2B-B90D945BB585}"/>
          </ac:spMkLst>
        </pc:spChg>
        <pc:spChg chg="add mod">
          <ac:chgData name="Reman Simon" userId="719e2c7a-0e06-4a1d-be2e-d7875e2e6f21" providerId="ADAL" clId="{D0341889-A449-4495-B779-92ED846C02A9}" dt="2024-08-29T09:28:14.535" v="98"/>
          <ac:spMkLst>
            <pc:docMk/>
            <pc:sldMk cId="4043250000" sldId="316"/>
            <ac:spMk id="48" creationId="{003BA4AC-EF0D-CF54-6111-0738CB381E0D}"/>
          </ac:spMkLst>
        </pc:spChg>
        <pc:spChg chg="add mod">
          <ac:chgData name="Reman Simon" userId="719e2c7a-0e06-4a1d-be2e-d7875e2e6f21" providerId="ADAL" clId="{D0341889-A449-4495-B779-92ED846C02A9}" dt="2024-08-29T09:28:14.535" v="98"/>
          <ac:spMkLst>
            <pc:docMk/>
            <pc:sldMk cId="4043250000" sldId="316"/>
            <ac:spMk id="49" creationId="{5FA2AB5F-D402-9A85-CC95-88E69430F2B3}"/>
          </ac:spMkLst>
        </pc:spChg>
        <pc:spChg chg="add mod">
          <ac:chgData name="Reman Simon" userId="719e2c7a-0e06-4a1d-be2e-d7875e2e6f21" providerId="ADAL" clId="{D0341889-A449-4495-B779-92ED846C02A9}" dt="2024-08-29T09:28:14.535" v="98"/>
          <ac:spMkLst>
            <pc:docMk/>
            <pc:sldMk cId="4043250000" sldId="316"/>
            <ac:spMk id="50" creationId="{19721744-A5CE-553A-A3D9-25B119F6BDEE}"/>
          </ac:spMkLst>
        </pc:spChg>
        <pc:spChg chg="add mod">
          <ac:chgData name="Reman Simon" userId="719e2c7a-0e06-4a1d-be2e-d7875e2e6f21" providerId="ADAL" clId="{D0341889-A449-4495-B779-92ED846C02A9}" dt="2024-08-29T09:28:14.535" v="98"/>
          <ac:spMkLst>
            <pc:docMk/>
            <pc:sldMk cId="4043250000" sldId="316"/>
            <ac:spMk id="51" creationId="{81EF4C92-43E8-E254-63B8-EEBB5D295476}"/>
          </ac:spMkLst>
        </pc:spChg>
        <pc:spChg chg="add mod">
          <ac:chgData name="Reman Simon" userId="719e2c7a-0e06-4a1d-be2e-d7875e2e6f21" providerId="ADAL" clId="{D0341889-A449-4495-B779-92ED846C02A9}" dt="2024-08-29T09:28:14.535" v="98"/>
          <ac:spMkLst>
            <pc:docMk/>
            <pc:sldMk cId="4043250000" sldId="316"/>
            <ac:spMk id="52" creationId="{EF062CB4-5EC7-400D-DBBF-B52F9E21FB06}"/>
          </ac:spMkLst>
        </pc:spChg>
        <pc:spChg chg="add mod">
          <ac:chgData name="Reman Simon" userId="719e2c7a-0e06-4a1d-be2e-d7875e2e6f21" providerId="ADAL" clId="{D0341889-A449-4495-B779-92ED846C02A9}" dt="2024-08-29T09:28:14.535" v="98"/>
          <ac:spMkLst>
            <pc:docMk/>
            <pc:sldMk cId="4043250000" sldId="316"/>
            <ac:spMk id="53" creationId="{772EEA8E-2A72-97EB-DC2E-EBC0BCF4C134}"/>
          </ac:spMkLst>
        </pc:spChg>
        <pc:grpChg chg="add del mod">
          <ac:chgData name="Reman Simon" userId="719e2c7a-0e06-4a1d-be2e-d7875e2e6f21" providerId="ADAL" clId="{D0341889-A449-4495-B779-92ED846C02A9}" dt="2024-08-29T09:28:07.715" v="94" actId="478"/>
          <ac:grpSpMkLst>
            <pc:docMk/>
            <pc:sldMk cId="4043250000" sldId="316"/>
            <ac:grpSpMk id="7" creationId="{ACF24813-8C53-2BB7-3ADF-CAF39EB57C0C}"/>
          </ac:grpSpMkLst>
        </pc:grpChg>
        <pc:grpChg chg="add del mod">
          <ac:chgData name="Reman Simon" userId="719e2c7a-0e06-4a1d-be2e-d7875e2e6f21" providerId="ADAL" clId="{D0341889-A449-4495-B779-92ED846C02A9}" dt="2024-08-29T09:28:04.536" v="93" actId="478"/>
          <ac:grpSpMkLst>
            <pc:docMk/>
            <pc:sldMk cId="4043250000" sldId="316"/>
            <ac:grpSpMk id="8" creationId="{1C52551D-8CEC-EE5B-1964-F700D5BBF253}"/>
          </ac:grpSpMkLst>
        </pc:grpChg>
        <pc:grpChg chg="add del mod">
          <ac:chgData name="Reman Simon" userId="719e2c7a-0e06-4a1d-be2e-d7875e2e6f21" providerId="ADAL" clId="{D0341889-A449-4495-B779-92ED846C02A9}" dt="2024-08-29T09:28:04.536" v="93" actId="478"/>
          <ac:grpSpMkLst>
            <pc:docMk/>
            <pc:sldMk cId="4043250000" sldId="316"/>
            <ac:grpSpMk id="10" creationId="{F5D8B374-EDDA-DA69-F4A6-980CF8F14A21}"/>
          </ac:grpSpMkLst>
        </pc:grpChg>
        <pc:grpChg chg="add del mod">
          <ac:chgData name="Reman Simon" userId="719e2c7a-0e06-4a1d-be2e-d7875e2e6f21" providerId="ADAL" clId="{D0341889-A449-4495-B779-92ED846C02A9}" dt="2024-08-29T09:28:04.536" v="93" actId="478"/>
          <ac:grpSpMkLst>
            <pc:docMk/>
            <pc:sldMk cId="4043250000" sldId="316"/>
            <ac:grpSpMk id="12" creationId="{B3ABB4F8-D4C2-7E03-213F-659B48EABDD8}"/>
          </ac:grpSpMkLst>
        </pc:grpChg>
        <pc:grpChg chg="add del mod">
          <ac:chgData name="Reman Simon" userId="719e2c7a-0e06-4a1d-be2e-d7875e2e6f21" providerId="ADAL" clId="{D0341889-A449-4495-B779-92ED846C02A9}" dt="2024-08-29T09:28:04.536" v="93" actId="478"/>
          <ac:grpSpMkLst>
            <pc:docMk/>
            <pc:sldMk cId="4043250000" sldId="316"/>
            <ac:grpSpMk id="13" creationId="{CAE043DD-6189-5745-8EB4-D567C1B83D48}"/>
          </ac:grpSpMkLst>
        </pc:grpChg>
        <pc:grpChg chg="add mod">
          <ac:chgData name="Reman Simon" userId="719e2c7a-0e06-4a1d-be2e-d7875e2e6f21" providerId="ADAL" clId="{D0341889-A449-4495-B779-92ED846C02A9}" dt="2024-08-29T09:28:10.316" v="96"/>
          <ac:grpSpMkLst>
            <pc:docMk/>
            <pc:sldMk cId="4043250000" sldId="316"/>
            <ac:grpSpMk id="24" creationId="{D14FCC23-1BFC-31E4-C32A-99DE3FAF6348}"/>
          </ac:grpSpMkLst>
        </pc:grpChg>
        <pc:grpChg chg="add mod">
          <ac:chgData name="Reman Simon" userId="719e2c7a-0e06-4a1d-be2e-d7875e2e6f21" providerId="ADAL" clId="{D0341889-A449-4495-B779-92ED846C02A9}" dt="2024-08-29T09:28:10.316" v="96"/>
          <ac:grpSpMkLst>
            <pc:docMk/>
            <pc:sldMk cId="4043250000" sldId="316"/>
            <ac:grpSpMk id="25" creationId="{191485C1-BBCF-5D5F-54A2-9EDE12D7C5DA}"/>
          </ac:grpSpMkLst>
        </pc:grpChg>
        <pc:grpChg chg="add mod">
          <ac:chgData name="Reman Simon" userId="719e2c7a-0e06-4a1d-be2e-d7875e2e6f21" providerId="ADAL" clId="{D0341889-A449-4495-B779-92ED846C02A9}" dt="2024-08-29T09:28:10.316" v="96"/>
          <ac:grpSpMkLst>
            <pc:docMk/>
            <pc:sldMk cId="4043250000" sldId="316"/>
            <ac:grpSpMk id="26" creationId="{EB00ABA2-A4E0-C7FE-69B9-1D2E85D02E81}"/>
          </ac:grpSpMkLst>
        </pc:grpChg>
        <pc:grpChg chg="add mod">
          <ac:chgData name="Reman Simon" userId="719e2c7a-0e06-4a1d-be2e-d7875e2e6f21" providerId="ADAL" clId="{D0341889-A449-4495-B779-92ED846C02A9}" dt="2024-08-29T09:28:10.316" v="96"/>
          <ac:grpSpMkLst>
            <pc:docMk/>
            <pc:sldMk cId="4043250000" sldId="316"/>
            <ac:grpSpMk id="27" creationId="{9711BF43-610B-59F6-3865-B31D289C19FD}"/>
          </ac:grpSpMkLst>
        </pc:grpChg>
        <pc:grpChg chg="add mod">
          <ac:chgData name="Reman Simon" userId="719e2c7a-0e06-4a1d-be2e-d7875e2e6f21" providerId="ADAL" clId="{D0341889-A449-4495-B779-92ED846C02A9}" dt="2024-08-29T09:28:10.316" v="96"/>
          <ac:grpSpMkLst>
            <pc:docMk/>
            <pc:sldMk cId="4043250000" sldId="316"/>
            <ac:grpSpMk id="28" creationId="{9D29C14D-6A42-31E8-90B8-B3EA19F1DDA3}"/>
          </ac:grpSpMkLst>
        </pc:grpChg>
        <pc:grpChg chg="add del mod">
          <ac:chgData name="Reman Simon" userId="719e2c7a-0e06-4a1d-be2e-d7875e2e6f21" providerId="ADAL" clId="{D0341889-A449-4495-B779-92ED846C02A9}" dt="2024-08-29T09:28:17.660" v="99" actId="478"/>
          <ac:grpSpMkLst>
            <pc:docMk/>
            <pc:sldMk cId="4043250000" sldId="316"/>
            <ac:grpSpMk id="39" creationId="{745EB4F0-94A4-6DA0-F0A0-E5367C8A37B6}"/>
          </ac:grpSpMkLst>
        </pc:grpChg>
        <pc:grpChg chg="add del mod">
          <ac:chgData name="Reman Simon" userId="719e2c7a-0e06-4a1d-be2e-d7875e2e6f21" providerId="ADAL" clId="{D0341889-A449-4495-B779-92ED846C02A9}" dt="2024-08-29T09:28:17.660" v="99" actId="478"/>
          <ac:grpSpMkLst>
            <pc:docMk/>
            <pc:sldMk cId="4043250000" sldId="316"/>
            <ac:grpSpMk id="40" creationId="{9FCAD46D-7A72-0353-7CFD-A15982D5FC62}"/>
          </ac:grpSpMkLst>
        </pc:grpChg>
        <pc:grpChg chg="add del mod">
          <ac:chgData name="Reman Simon" userId="719e2c7a-0e06-4a1d-be2e-d7875e2e6f21" providerId="ADAL" clId="{D0341889-A449-4495-B779-92ED846C02A9}" dt="2024-08-29T09:28:17.660" v="99" actId="478"/>
          <ac:grpSpMkLst>
            <pc:docMk/>
            <pc:sldMk cId="4043250000" sldId="316"/>
            <ac:grpSpMk id="41" creationId="{5B68086B-C57A-BEDC-72CF-6F0E99066D89}"/>
          </ac:grpSpMkLst>
        </pc:grpChg>
        <pc:grpChg chg="add del mod">
          <ac:chgData name="Reman Simon" userId="719e2c7a-0e06-4a1d-be2e-d7875e2e6f21" providerId="ADAL" clId="{D0341889-A449-4495-B779-92ED846C02A9}" dt="2024-08-29T09:28:17.660" v="99" actId="478"/>
          <ac:grpSpMkLst>
            <pc:docMk/>
            <pc:sldMk cId="4043250000" sldId="316"/>
            <ac:grpSpMk id="42" creationId="{A41610EA-C292-CDF0-B9C8-E4D4D274919E}"/>
          </ac:grpSpMkLst>
        </pc:grpChg>
        <pc:grpChg chg="add del mod">
          <ac:chgData name="Reman Simon" userId="719e2c7a-0e06-4a1d-be2e-d7875e2e6f21" providerId="ADAL" clId="{D0341889-A449-4495-B779-92ED846C02A9}" dt="2024-08-29T09:28:17.660" v="99" actId="478"/>
          <ac:grpSpMkLst>
            <pc:docMk/>
            <pc:sldMk cId="4043250000" sldId="316"/>
            <ac:grpSpMk id="43" creationId="{AB1A6EAB-F568-5B52-98DA-5F5A965AB40E}"/>
          </ac:grpSpMkLst>
        </pc:grpChg>
        <pc:graphicFrameChg chg="del">
          <ac:chgData name="Reman Simon" userId="719e2c7a-0e06-4a1d-be2e-d7875e2e6f21" providerId="ADAL" clId="{D0341889-A449-4495-B779-92ED846C02A9}" dt="2024-08-29T09:27:56.436" v="90" actId="478"/>
          <ac:graphicFrameMkLst>
            <pc:docMk/>
            <pc:sldMk cId="4043250000" sldId="316"/>
            <ac:graphicFrameMk id="11" creationId="{B44ACE80-4AE3-2449-4751-59DD06E46C87}"/>
          </ac:graphicFrameMkLst>
        </pc:graphicFrameChg>
        <pc:picChg chg="del">
          <ac:chgData name="Reman Simon" userId="719e2c7a-0e06-4a1d-be2e-d7875e2e6f21" providerId="ADAL" clId="{D0341889-A449-4495-B779-92ED846C02A9}" dt="2024-08-29T09:28:13.114" v="97" actId="478"/>
          <ac:picMkLst>
            <pc:docMk/>
            <pc:sldMk cId="4043250000" sldId="316"/>
            <ac:picMk id="5" creationId="{9358F36F-550C-37DB-7B0D-D98A3AB5D23D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16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16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616448-7984-4254-9DF0-6F6FAA75D124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FA8F34-BCC1-49E7-96BD-982FCCA57E8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BE" dirty="0"/>
            <a:t>Intégration de données spatiales</a:t>
          </a:r>
          <a:endParaRPr lang="en-US" dirty="0"/>
        </a:p>
      </dgm:t>
    </dgm:pt>
    <dgm:pt modelId="{3ADF283B-A6E6-49EE-9C91-E28C7081D7EC}" type="parTrans" cxnId="{331F7320-CDCE-460B-A438-2AE660CE876D}">
      <dgm:prSet/>
      <dgm:spPr/>
      <dgm:t>
        <a:bodyPr/>
        <a:lstStyle/>
        <a:p>
          <a:endParaRPr lang="en-US"/>
        </a:p>
      </dgm:t>
    </dgm:pt>
    <dgm:pt modelId="{A404A376-039D-442B-9DFA-3495EFA41274}" type="sibTrans" cxnId="{331F7320-CDCE-460B-A438-2AE660CE876D}">
      <dgm:prSet/>
      <dgm:spPr/>
      <dgm:t>
        <a:bodyPr/>
        <a:lstStyle/>
        <a:p>
          <a:endParaRPr lang="en-US"/>
        </a:p>
      </dgm:t>
    </dgm:pt>
    <dgm:pt modelId="{DFFB34AF-978A-4A6B-A8B2-4642257AB7A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BE"/>
            <a:t>Cartographie et visualisation</a:t>
          </a:r>
          <a:endParaRPr lang="en-US"/>
        </a:p>
      </dgm:t>
    </dgm:pt>
    <dgm:pt modelId="{24E7E2B0-658F-4B66-A3E4-B99EE0EC36CB}" type="parTrans" cxnId="{40F48AFF-417A-4515-8AC3-72909BAEBDC4}">
      <dgm:prSet/>
      <dgm:spPr/>
      <dgm:t>
        <a:bodyPr/>
        <a:lstStyle/>
        <a:p>
          <a:endParaRPr lang="en-US"/>
        </a:p>
      </dgm:t>
    </dgm:pt>
    <dgm:pt modelId="{F71AA75A-80D8-4D83-BE30-DA184EEB7DE5}" type="sibTrans" cxnId="{40F48AFF-417A-4515-8AC3-72909BAEBDC4}">
      <dgm:prSet/>
      <dgm:spPr/>
      <dgm:t>
        <a:bodyPr/>
        <a:lstStyle/>
        <a:p>
          <a:endParaRPr lang="en-US"/>
        </a:p>
      </dgm:t>
    </dgm:pt>
    <dgm:pt modelId="{6B4E8002-8D86-4BE6-8646-5009942C071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BE"/>
            <a:t>Analyse spatiale</a:t>
          </a:r>
          <a:endParaRPr lang="en-US"/>
        </a:p>
      </dgm:t>
    </dgm:pt>
    <dgm:pt modelId="{2FEEBF5C-1C61-4603-B5F7-4B3A5FFADACD}" type="parTrans" cxnId="{0856B99E-4A19-4809-809C-53E11B1D4E62}">
      <dgm:prSet/>
      <dgm:spPr/>
      <dgm:t>
        <a:bodyPr/>
        <a:lstStyle/>
        <a:p>
          <a:endParaRPr lang="en-US"/>
        </a:p>
      </dgm:t>
    </dgm:pt>
    <dgm:pt modelId="{46811137-C9A8-4E86-91DF-F485EEB61761}" type="sibTrans" cxnId="{0856B99E-4A19-4809-809C-53E11B1D4E62}">
      <dgm:prSet/>
      <dgm:spPr/>
      <dgm:t>
        <a:bodyPr/>
        <a:lstStyle/>
        <a:p>
          <a:endParaRPr lang="en-US"/>
        </a:p>
      </dgm:t>
    </dgm:pt>
    <dgm:pt modelId="{39614542-7E9E-4D6C-954D-66CAAD969D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BE"/>
            <a:t>Gestion de données</a:t>
          </a:r>
          <a:endParaRPr lang="en-US"/>
        </a:p>
      </dgm:t>
    </dgm:pt>
    <dgm:pt modelId="{D8FFB200-F24F-4BC0-9696-9404E1CA8A0B}" type="parTrans" cxnId="{EA402315-E6F9-41E3-A8CD-BEC7A911FB99}">
      <dgm:prSet/>
      <dgm:spPr/>
      <dgm:t>
        <a:bodyPr/>
        <a:lstStyle/>
        <a:p>
          <a:endParaRPr lang="en-US"/>
        </a:p>
      </dgm:t>
    </dgm:pt>
    <dgm:pt modelId="{909FA7BF-13C4-4515-8A71-F3B1E766EF79}" type="sibTrans" cxnId="{EA402315-E6F9-41E3-A8CD-BEC7A911FB99}">
      <dgm:prSet/>
      <dgm:spPr/>
      <dgm:t>
        <a:bodyPr/>
        <a:lstStyle/>
        <a:p>
          <a:endParaRPr lang="en-US"/>
        </a:p>
      </dgm:t>
    </dgm:pt>
    <dgm:pt modelId="{6B1540B5-4039-4783-85AB-A9A094A7434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BE"/>
            <a:t>Application multidisciplinaire</a:t>
          </a:r>
          <a:endParaRPr lang="en-US"/>
        </a:p>
      </dgm:t>
    </dgm:pt>
    <dgm:pt modelId="{C487198C-43DB-43F3-918C-2DFF9C92484D}" type="parTrans" cxnId="{D1932B83-1F57-4690-B678-72C8FDF1851F}">
      <dgm:prSet/>
      <dgm:spPr/>
      <dgm:t>
        <a:bodyPr/>
        <a:lstStyle/>
        <a:p>
          <a:endParaRPr lang="en-US"/>
        </a:p>
      </dgm:t>
    </dgm:pt>
    <dgm:pt modelId="{15DE55ED-2AE6-4147-8F3E-6CD3441244B9}" type="sibTrans" cxnId="{D1932B83-1F57-4690-B678-72C8FDF1851F}">
      <dgm:prSet/>
      <dgm:spPr/>
      <dgm:t>
        <a:bodyPr/>
        <a:lstStyle/>
        <a:p>
          <a:endParaRPr lang="en-US"/>
        </a:p>
      </dgm:t>
    </dgm:pt>
    <dgm:pt modelId="{3F91CE5D-1015-4B4D-A047-2FECA8A4C52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BE"/>
            <a:t>Support à la prise de décision</a:t>
          </a:r>
          <a:endParaRPr lang="en-US"/>
        </a:p>
      </dgm:t>
    </dgm:pt>
    <dgm:pt modelId="{0F6F5332-3C1A-4DEB-B4C4-00D984D792C1}" type="parTrans" cxnId="{0DAC132A-0078-4C23-9DC3-D8CCDFB1454A}">
      <dgm:prSet/>
      <dgm:spPr/>
      <dgm:t>
        <a:bodyPr/>
        <a:lstStyle/>
        <a:p>
          <a:endParaRPr lang="en-US"/>
        </a:p>
      </dgm:t>
    </dgm:pt>
    <dgm:pt modelId="{58404BD4-9D4A-4347-9EB2-4A91C5D87338}" type="sibTrans" cxnId="{0DAC132A-0078-4C23-9DC3-D8CCDFB1454A}">
      <dgm:prSet/>
      <dgm:spPr/>
      <dgm:t>
        <a:bodyPr/>
        <a:lstStyle/>
        <a:p>
          <a:endParaRPr lang="en-US"/>
        </a:p>
      </dgm:t>
    </dgm:pt>
    <dgm:pt modelId="{66C0509D-FF18-496F-89D7-EF5C9E8CF0E8}" type="pres">
      <dgm:prSet presAssocID="{48616448-7984-4254-9DF0-6F6FAA75D124}" presName="root" presStyleCnt="0">
        <dgm:presLayoutVars>
          <dgm:dir/>
          <dgm:resizeHandles val="exact"/>
        </dgm:presLayoutVars>
      </dgm:prSet>
      <dgm:spPr/>
    </dgm:pt>
    <dgm:pt modelId="{39E7EAA1-BDDB-43DB-AB4F-A33B533C8DCD}" type="pres">
      <dgm:prSet presAssocID="{78FA8F34-BCC1-49E7-96BD-982FCCA57E80}" presName="compNode" presStyleCnt="0"/>
      <dgm:spPr/>
    </dgm:pt>
    <dgm:pt modelId="{53F519F7-B7D6-4175-96CD-0C868D55DE1A}" type="pres">
      <dgm:prSet presAssocID="{78FA8F34-BCC1-49E7-96BD-982FCCA57E80}" presName="iconBgRect" presStyleLbl="bgShp" presStyleIdx="0" presStyleCnt="6"/>
      <dgm:spPr/>
    </dgm:pt>
    <dgm:pt modelId="{664656D7-4819-43DF-ADD3-3AC36C362612}" type="pres">
      <dgm:prSet presAssocID="{78FA8F34-BCC1-49E7-96BD-982FCCA57E8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2BE79086-CAB5-4AD6-8646-28BD00A64538}" type="pres">
      <dgm:prSet presAssocID="{78FA8F34-BCC1-49E7-96BD-982FCCA57E80}" presName="spaceRect" presStyleCnt="0"/>
      <dgm:spPr/>
    </dgm:pt>
    <dgm:pt modelId="{82563C2C-E97C-4C5D-BCCF-87CCE260085E}" type="pres">
      <dgm:prSet presAssocID="{78FA8F34-BCC1-49E7-96BD-982FCCA57E80}" presName="textRect" presStyleLbl="revTx" presStyleIdx="0" presStyleCnt="6">
        <dgm:presLayoutVars>
          <dgm:chMax val="1"/>
          <dgm:chPref val="1"/>
        </dgm:presLayoutVars>
      </dgm:prSet>
      <dgm:spPr/>
    </dgm:pt>
    <dgm:pt modelId="{B4A5495D-6F8B-475E-B245-57546CB65330}" type="pres">
      <dgm:prSet presAssocID="{A404A376-039D-442B-9DFA-3495EFA41274}" presName="sibTrans" presStyleCnt="0"/>
      <dgm:spPr/>
    </dgm:pt>
    <dgm:pt modelId="{69ACD7E4-511D-40CE-8C39-6C1953A7B297}" type="pres">
      <dgm:prSet presAssocID="{DFFB34AF-978A-4A6B-A8B2-4642257AB7A4}" presName="compNode" presStyleCnt="0"/>
      <dgm:spPr/>
    </dgm:pt>
    <dgm:pt modelId="{8A350E03-D3A1-4728-963A-EDFE774C3C27}" type="pres">
      <dgm:prSet presAssocID="{DFFB34AF-978A-4A6B-A8B2-4642257AB7A4}" presName="iconBgRect" presStyleLbl="bgShp" presStyleIdx="1" presStyleCnt="6"/>
      <dgm:spPr/>
    </dgm:pt>
    <dgm:pt modelId="{249AE19A-7FB3-43F5-8BF3-013997C6C42C}" type="pres">
      <dgm:prSet presAssocID="{DFFB34AF-978A-4A6B-A8B2-4642257AB7A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4D834769-35FE-4533-90E7-4BEB61846949}" type="pres">
      <dgm:prSet presAssocID="{DFFB34AF-978A-4A6B-A8B2-4642257AB7A4}" presName="spaceRect" presStyleCnt="0"/>
      <dgm:spPr/>
    </dgm:pt>
    <dgm:pt modelId="{640A352E-BC9F-4161-8F7F-9B6B53E8C5E9}" type="pres">
      <dgm:prSet presAssocID="{DFFB34AF-978A-4A6B-A8B2-4642257AB7A4}" presName="textRect" presStyleLbl="revTx" presStyleIdx="1" presStyleCnt="6">
        <dgm:presLayoutVars>
          <dgm:chMax val="1"/>
          <dgm:chPref val="1"/>
        </dgm:presLayoutVars>
      </dgm:prSet>
      <dgm:spPr/>
    </dgm:pt>
    <dgm:pt modelId="{0E0D64C3-6B16-4D6D-9CFA-BA8A777A055D}" type="pres">
      <dgm:prSet presAssocID="{F71AA75A-80D8-4D83-BE30-DA184EEB7DE5}" presName="sibTrans" presStyleCnt="0"/>
      <dgm:spPr/>
    </dgm:pt>
    <dgm:pt modelId="{13311CD3-A328-4F87-843F-8033343267D8}" type="pres">
      <dgm:prSet presAssocID="{6B4E8002-8D86-4BE6-8646-5009942C0710}" presName="compNode" presStyleCnt="0"/>
      <dgm:spPr/>
    </dgm:pt>
    <dgm:pt modelId="{3A99166B-8C5F-41E3-AE7A-CF246936B7CD}" type="pres">
      <dgm:prSet presAssocID="{6B4E8002-8D86-4BE6-8646-5009942C0710}" presName="iconBgRect" presStyleLbl="bgShp" presStyleIdx="2" presStyleCnt="6"/>
      <dgm:spPr/>
    </dgm:pt>
    <dgm:pt modelId="{AB5EA69A-8368-4D7C-B769-EC624A0E62D6}" type="pres">
      <dgm:prSet presAssocID="{6B4E8002-8D86-4BE6-8646-5009942C071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6FD668C8-7FA0-4981-960A-5F73B3803C57}" type="pres">
      <dgm:prSet presAssocID="{6B4E8002-8D86-4BE6-8646-5009942C0710}" presName="spaceRect" presStyleCnt="0"/>
      <dgm:spPr/>
    </dgm:pt>
    <dgm:pt modelId="{6C875601-C97F-47BC-8C88-5490592E9722}" type="pres">
      <dgm:prSet presAssocID="{6B4E8002-8D86-4BE6-8646-5009942C0710}" presName="textRect" presStyleLbl="revTx" presStyleIdx="2" presStyleCnt="6">
        <dgm:presLayoutVars>
          <dgm:chMax val="1"/>
          <dgm:chPref val="1"/>
        </dgm:presLayoutVars>
      </dgm:prSet>
      <dgm:spPr/>
    </dgm:pt>
    <dgm:pt modelId="{01654CFF-C03D-441C-BC11-B088B76E9707}" type="pres">
      <dgm:prSet presAssocID="{46811137-C9A8-4E86-91DF-F485EEB61761}" presName="sibTrans" presStyleCnt="0"/>
      <dgm:spPr/>
    </dgm:pt>
    <dgm:pt modelId="{F44342C9-5AF3-4F1D-97B0-31CFC30F0F8A}" type="pres">
      <dgm:prSet presAssocID="{39614542-7E9E-4D6C-954D-66CAAD969DB8}" presName="compNode" presStyleCnt="0"/>
      <dgm:spPr/>
    </dgm:pt>
    <dgm:pt modelId="{99E00159-6A1A-4E76-8E62-1608CC9B0EC5}" type="pres">
      <dgm:prSet presAssocID="{39614542-7E9E-4D6C-954D-66CAAD969DB8}" presName="iconBgRect" presStyleLbl="bgShp" presStyleIdx="3" presStyleCnt="6"/>
      <dgm:spPr/>
    </dgm:pt>
    <dgm:pt modelId="{01ACBECE-7596-47DE-9BA4-A644375F5B45}" type="pres">
      <dgm:prSet presAssocID="{39614542-7E9E-4D6C-954D-66CAAD969DB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6665C488-9DA2-4A46-8DEB-480EB03BBF39}" type="pres">
      <dgm:prSet presAssocID="{39614542-7E9E-4D6C-954D-66CAAD969DB8}" presName="spaceRect" presStyleCnt="0"/>
      <dgm:spPr/>
    </dgm:pt>
    <dgm:pt modelId="{CD3028F3-4C9D-4DD5-A379-4A7E289E4DD7}" type="pres">
      <dgm:prSet presAssocID="{39614542-7E9E-4D6C-954D-66CAAD969DB8}" presName="textRect" presStyleLbl="revTx" presStyleIdx="3" presStyleCnt="6">
        <dgm:presLayoutVars>
          <dgm:chMax val="1"/>
          <dgm:chPref val="1"/>
        </dgm:presLayoutVars>
      </dgm:prSet>
      <dgm:spPr/>
    </dgm:pt>
    <dgm:pt modelId="{1F1FBE6A-3C1F-4B26-9076-4CCED0E4AFD5}" type="pres">
      <dgm:prSet presAssocID="{909FA7BF-13C4-4515-8A71-F3B1E766EF79}" presName="sibTrans" presStyleCnt="0"/>
      <dgm:spPr/>
    </dgm:pt>
    <dgm:pt modelId="{DFB46AC0-2854-409C-8CC7-5493E9B9B776}" type="pres">
      <dgm:prSet presAssocID="{6B1540B5-4039-4783-85AB-A9A094A7434E}" presName="compNode" presStyleCnt="0"/>
      <dgm:spPr/>
    </dgm:pt>
    <dgm:pt modelId="{9DDAE3B8-576D-4413-87A0-5E54961FF951}" type="pres">
      <dgm:prSet presAssocID="{6B1540B5-4039-4783-85AB-A9A094A7434E}" presName="iconBgRect" presStyleLbl="bgShp" presStyleIdx="4" presStyleCnt="6"/>
      <dgm:spPr/>
    </dgm:pt>
    <dgm:pt modelId="{55FE2E4D-FAA5-4291-A7F7-52A6CB93BE2E}" type="pres">
      <dgm:prSet presAssocID="{6B1540B5-4039-4783-85AB-A9A094A7434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26FBEC12-F939-4DEF-9E81-3F66324357DB}" type="pres">
      <dgm:prSet presAssocID="{6B1540B5-4039-4783-85AB-A9A094A7434E}" presName="spaceRect" presStyleCnt="0"/>
      <dgm:spPr/>
    </dgm:pt>
    <dgm:pt modelId="{E0210493-DF56-4F07-AA29-CB2691BCCC0A}" type="pres">
      <dgm:prSet presAssocID="{6B1540B5-4039-4783-85AB-A9A094A7434E}" presName="textRect" presStyleLbl="revTx" presStyleIdx="4" presStyleCnt="6">
        <dgm:presLayoutVars>
          <dgm:chMax val="1"/>
          <dgm:chPref val="1"/>
        </dgm:presLayoutVars>
      </dgm:prSet>
      <dgm:spPr/>
    </dgm:pt>
    <dgm:pt modelId="{B127797F-7273-4A19-96C6-67B4782F69A9}" type="pres">
      <dgm:prSet presAssocID="{15DE55ED-2AE6-4147-8F3E-6CD3441244B9}" presName="sibTrans" presStyleCnt="0"/>
      <dgm:spPr/>
    </dgm:pt>
    <dgm:pt modelId="{330EC06F-9BF6-4F5C-A871-E677A0B555CB}" type="pres">
      <dgm:prSet presAssocID="{3F91CE5D-1015-4B4D-A047-2FECA8A4C52E}" presName="compNode" presStyleCnt="0"/>
      <dgm:spPr/>
    </dgm:pt>
    <dgm:pt modelId="{6875DF40-AA64-4608-85CE-BC30C0C0196D}" type="pres">
      <dgm:prSet presAssocID="{3F91CE5D-1015-4B4D-A047-2FECA8A4C52E}" presName="iconBgRect" presStyleLbl="bgShp" presStyleIdx="5" presStyleCnt="6"/>
      <dgm:spPr/>
    </dgm:pt>
    <dgm:pt modelId="{C9D81123-5E94-44D2-8F02-D6A083692D65}" type="pres">
      <dgm:prSet presAssocID="{3F91CE5D-1015-4B4D-A047-2FECA8A4C52E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BF8B093-C83C-442A-9602-096D96688F08}" type="pres">
      <dgm:prSet presAssocID="{3F91CE5D-1015-4B4D-A047-2FECA8A4C52E}" presName="spaceRect" presStyleCnt="0"/>
      <dgm:spPr/>
    </dgm:pt>
    <dgm:pt modelId="{CB265A4D-7D27-4F91-B33A-B13DF5801539}" type="pres">
      <dgm:prSet presAssocID="{3F91CE5D-1015-4B4D-A047-2FECA8A4C52E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EA402315-E6F9-41E3-A8CD-BEC7A911FB99}" srcId="{48616448-7984-4254-9DF0-6F6FAA75D124}" destId="{39614542-7E9E-4D6C-954D-66CAAD969DB8}" srcOrd="3" destOrd="0" parTransId="{D8FFB200-F24F-4BC0-9696-9404E1CA8A0B}" sibTransId="{909FA7BF-13C4-4515-8A71-F3B1E766EF79}"/>
    <dgm:cxn modelId="{331F7320-CDCE-460B-A438-2AE660CE876D}" srcId="{48616448-7984-4254-9DF0-6F6FAA75D124}" destId="{78FA8F34-BCC1-49E7-96BD-982FCCA57E80}" srcOrd="0" destOrd="0" parTransId="{3ADF283B-A6E6-49EE-9C91-E28C7081D7EC}" sibTransId="{A404A376-039D-442B-9DFA-3495EFA41274}"/>
    <dgm:cxn modelId="{96C4A529-3729-4784-9416-378BA95F416F}" type="presOf" srcId="{3F91CE5D-1015-4B4D-A047-2FECA8A4C52E}" destId="{CB265A4D-7D27-4F91-B33A-B13DF5801539}" srcOrd="0" destOrd="0" presId="urn:microsoft.com/office/officeart/2018/5/layout/IconCircleLabelList"/>
    <dgm:cxn modelId="{0DAC132A-0078-4C23-9DC3-D8CCDFB1454A}" srcId="{48616448-7984-4254-9DF0-6F6FAA75D124}" destId="{3F91CE5D-1015-4B4D-A047-2FECA8A4C52E}" srcOrd="5" destOrd="0" parTransId="{0F6F5332-3C1A-4DEB-B4C4-00D984D792C1}" sibTransId="{58404BD4-9D4A-4347-9EB2-4A91C5D87338}"/>
    <dgm:cxn modelId="{8E9D205D-EAB7-426E-9FFE-75464E09C266}" type="presOf" srcId="{39614542-7E9E-4D6C-954D-66CAAD969DB8}" destId="{CD3028F3-4C9D-4DD5-A379-4A7E289E4DD7}" srcOrd="0" destOrd="0" presId="urn:microsoft.com/office/officeart/2018/5/layout/IconCircleLabelList"/>
    <dgm:cxn modelId="{AF8B4868-B661-412C-9C70-D34CD0F45B34}" type="presOf" srcId="{6B1540B5-4039-4783-85AB-A9A094A7434E}" destId="{E0210493-DF56-4F07-AA29-CB2691BCCC0A}" srcOrd="0" destOrd="0" presId="urn:microsoft.com/office/officeart/2018/5/layout/IconCircleLabelList"/>
    <dgm:cxn modelId="{D1932B83-1F57-4690-B678-72C8FDF1851F}" srcId="{48616448-7984-4254-9DF0-6F6FAA75D124}" destId="{6B1540B5-4039-4783-85AB-A9A094A7434E}" srcOrd="4" destOrd="0" parTransId="{C487198C-43DB-43F3-918C-2DFF9C92484D}" sibTransId="{15DE55ED-2AE6-4147-8F3E-6CD3441244B9}"/>
    <dgm:cxn modelId="{DE0C219B-DF21-480D-8296-29CF7120A4A4}" type="presOf" srcId="{DFFB34AF-978A-4A6B-A8B2-4642257AB7A4}" destId="{640A352E-BC9F-4161-8F7F-9B6B53E8C5E9}" srcOrd="0" destOrd="0" presId="urn:microsoft.com/office/officeart/2018/5/layout/IconCircleLabelList"/>
    <dgm:cxn modelId="{0856B99E-4A19-4809-809C-53E11B1D4E62}" srcId="{48616448-7984-4254-9DF0-6F6FAA75D124}" destId="{6B4E8002-8D86-4BE6-8646-5009942C0710}" srcOrd="2" destOrd="0" parTransId="{2FEEBF5C-1C61-4603-B5F7-4B3A5FFADACD}" sibTransId="{46811137-C9A8-4E86-91DF-F485EEB61761}"/>
    <dgm:cxn modelId="{FD48C0A9-5B47-4AEA-853C-D95765F10337}" type="presOf" srcId="{78FA8F34-BCC1-49E7-96BD-982FCCA57E80}" destId="{82563C2C-E97C-4C5D-BCCF-87CCE260085E}" srcOrd="0" destOrd="0" presId="urn:microsoft.com/office/officeart/2018/5/layout/IconCircleLabelList"/>
    <dgm:cxn modelId="{9AFFF7B8-D6CF-4141-BAF3-0B45AD452BC7}" type="presOf" srcId="{6B4E8002-8D86-4BE6-8646-5009942C0710}" destId="{6C875601-C97F-47BC-8C88-5490592E9722}" srcOrd="0" destOrd="0" presId="urn:microsoft.com/office/officeart/2018/5/layout/IconCircleLabelList"/>
    <dgm:cxn modelId="{A51BF1C3-41DF-4F42-8729-4A874C727904}" type="presOf" srcId="{48616448-7984-4254-9DF0-6F6FAA75D124}" destId="{66C0509D-FF18-496F-89D7-EF5C9E8CF0E8}" srcOrd="0" destOrd="0" presId="urn:microsoft.com/office/officeart/2018/5/layout/IconCircleLabelList"/>
    <dgm:cxn modelId="{40F48AFF-417A-4515-8AC3-72909BAEBDC4}" srcId="{48616448-7984-4254-9DF0-6F6FAA75D124}" destId="{DFFB34AF-978A-4A6B-A8B2-4642257AB7A4}" srcOrd="1" destOrd="0" parTransId="{24E7E2B0-658F-4B66-A3E4-B99EE0EC36CB}" sibTransId="{F71AA75A-80D8-4D83-BE30-DA184EEB7DE5}"/>
    <dgm:cxn modelId="{5A74AA74-DA6B-400A-8A02-9F48DE9805A3}" type="presParOf" srcId="{66C0509D-FF18-496F-89D7-EF5C9E8CF0E8}" destId="{39E7EAA1-BDDB-43DB-AB4F-A33B533C8DCD}" srcOrd="0" destOrd="0" presId="urn:microsoft.com/office/officeart/2018/5/layout/IconCircleLabelList"/>
    <dgm:cxn modelId="{FC2137B9-10B9-4710-A318-298AACF1266D}" type="presParOf" srcId="{39E7EAA1-BDDB-43DB-AB4F-A33B533C8DCD}" destId="{53F519F7-B7D6-4175-96CD-0C868D55DE1A}" srcOrd="0" destOrd="0" presId="urn:microsoft.com/office/officeart/2018/5/layout/IconCircleLabelList"/>
    <dgm:cxn modelId="{5AE035BD-7D6F-4F24-A0E6-EA6EDA668602}" type="presParOf" srcId="{39E7EAA1-BDDB-43DB-AB4F-A33B533C8DCD}" destId="{664656D7-4819-43DF-ADD3-3AC36C362612}" srcOrd="1" destOrd="0" presId="urn:microsoft.com/office/officeart/2018/5/layout/IconCircleLabelList"/>
    <dgm:cxn modelId="{A0824800-C2A7-4CF6-B7D8-0F111850AF5B}" type="presParOf" srcId="{39E7EAA1-BDDB-43DB-AB4F-A33B533C8DCD}" destId="{2BE79086-CAB5-4AD6-8646-28BD00A64538}" srcOrd="2" destOrd="0" presId="urn:microsoft.com/office/officeart/2018/5/layout/IconCircleLabelList"/>
    <dgm:cxn modelId="{F87C5F0A-9BBE-4A0A-A21A-D0126B870247}" type="presParOf" srcId="{39E7EAA1-BDDB-43DB-AB4F-A33B533C8DCD}" destId="{82563C2C-E97C-4C5D-BCCF-87CCE260085E}" srcOrd="3" destOrd="0" presId="urn:microsoft.com/office/officeart/2018/5/layout/IconCircleLabelList"/>
    <dgm:cxn modelId="{A26448B8-5D22-45B2-BB7B-7879F3931EAD}" type="presParOf" srcId="{66C0509D-FF18-496F-89D7-EF5C9E8CF0E8}" destId="{B4A5495D-6F8B-475E-B245-57546CB65330}" srcOrd="1" destOrd="0" presId="urn:microsoft.com/office/officeart/2018/5/layout/IconCircleLabelList"/>
    <dgm:cxn modelId="{781996FA-8786-411D-BFC2-C22907F86B04}" type="presParOf" srcId="{66C0509D-FF18-496F-89D7-EF5C9E8CF0E8}" destId="{69ACD7E4-511D-40CE-8C39-6C1953A7B297}" srcOrd="2" destOrd="0" presId="urn:microsoft.com/office/officeart/2018/5/layout/IconCircleLabelList"/>
    <dgm:cxn modelId="{C130C783-ED98-440B-B03D-D27B9B7C2A31}" type="presParOf" srcId="{69ACD7E4-511D-40CE-8C39-6C1953A7B297}" destId="{8A350E03-D3A1-4728-963A-EDFE774C3C27}" srcOrd="0" destOrd="0" presId="urn:microsoft.com/office/officeart/2018/5/layout/IconCircleLabelList"/>
    <dgm:cxn modelId="{92A86171-440C-4774-895B-7BD4F13FAD99}" type="presParOf" srcId="{69ACD7E4-511D-40CE-8C39-6C1953A7B297}" destId="{249AE19A-7FB3-43F5-8BF3-013997C6C42C}" srcOrd="1" destOrd="0" presId="urn:microsoft.com/office/officeart/2018/5/layout/IconCircleLabelList"/>
    <dgm:cxn modelId="{0819FDCC-3A24-42A5-91E8-DBABF08B4D9D}" type="presParOf" srcId="{69ACD7E4-511D-40CE-8C39-6C1953A7B297}" destId="{4D834769-35FE-4533-90E7-4BEB61846949}" srcOrd="2" destOrd="0" presId="urn:microsoft.com/office/officeart/2018/5/layout/IconCircleLabelList"/>
    <dgm:cxn modelId="{0FA2C87F-69DC-48A6-92AF-7DE6DE9D2111}" type="presParOf" srcId="{69ACD7E4-511D-40CE-8C39-6C1953A7B297}" destId="{640A352E-BC9F-4161-8F7F-9B6B53E8C5E9}" srcOrd="3" destOrd="0" presId="urn:microsoft.com/office/officeart/2018/5/layout/IconCircleLabelList"/>
    <dgm:cxn modelId="{C1DA5848-8DE9-459E-8992-258C6B3EA167}" type="presParOf" srcId="{66C0509D-FF18-496F-89D7-EF5C9E8CF0E8}" destId="{0E0D64C3-6B16-4D6D-9CFA-BA8A777A055D}" srcOrd="3" destOrd="0" presId="urn:microsoft.com/office/officeart/2018/5/layout/IconCircleLabelList"/>
    <dgm:cxn modelId="{F46537E5-E3C2-4902-B4F7-77B08CACCEB0}" type="presParOf" srcId="{66C0509D-FF18-496F-89D7-EF5C9E8CF0E8}" destId="{13311CD3-A328-4F87-843F-8033343267D8}" srcOrd="4" destOrd="0" presId="urn:microsoft.com/office/officeart/2018/5/layout/IconCircleLabelList"/>
    <dgm:cxn modelId="{0C7FE381-4CE9-4AC0-A204-2AF93A3E8096}" type="presParOf" srcId="{13311CD3-A328-4F87-843F-8033343267D8}" destId="{3A99166B-8C5F-41E3-AE7A-CF246936B7CD}" srcOrd="0" destOrd="0" presId="urn:microsoft.com/office/officeart/2018/5/layout/IconCircleLabelList"/>
    <dgm:cxn modelId="{01E214C4-5A68-4D2C-89AF-2AE62832DD88}" type="presParOf" srcId="{13311CD3-A328-4F87-843F-8033343267D8}" destId="{AB5EA69A-8368-4D7C-B769-EC624A0E62D6}" srcOrd="1" destOrd="0" presId="urn:microsoft.com/office/officeart/2018/5/layout/IconCircleLabelList"/>
    <dgm:cxn modelId="{6E6127E8-2720-4029-83BB-7F57957A8042}" type="presParOf" srcId="{13311CD3-A328-4F87-843F-8033343267D8}" destId="{6FD668C8-7FA0-4981-960A-5F73B3803C57}" srcOrd="2" destOrd="0" presId="urn:microsoft.com/office/officeart/2018/5/layout/IconCircleLabelList"/>
    <dgm:cxn modelId="{879D04DC-63F8-41EB-A72C-54CED186156B}" type="presParOf" srcId="{13311CD3-A328-4F87-843F-8033343267D8}" destId="{6C875601-C97F-47BC-8C88-5490592E9722}" srcOrd="3" destOrd="0" presId="urn:microsoft.com/office/officeart/2018/5/layout/IconCircleLabelList"/>
    <dgm:cxn modelId="{CEFF34EF-43FE-41E2-868A-19ABBF91D7C4}" type="presParOf" srcId="{66C0509D-FF18-496F-89D7-EF5C9E8CF0E8}" destId="{01654CFF-C03D-441C-BC11-B088B76E9707}" srcOrd="5" destOrd="0" presId="urn:microsoft.com/office/officeart/2018/5/layout/IconCircleLabelList"/>
    <dgm:cxn modelId="{EF106963-279A-44A0-A4FF-4F16CD386317}" type="presParOf" srcId="{66C0509D-FF18-496F-89D7-EF5C9E8CF0E8}" destId="{F44342C9-5AF3-4F1D-97B0-31CFC30F0F8A}" srcOrd="6" destOrd="0" presId="urn:microsoft.com/office/officeart/2018/5/layout/IconCircleLabelList"/>
    <dgm:cxn modelId="{843A2A98-D702-4E22-8CE8-AD3ED90CBAFC}" type="presParOf" srcId="{F44342C9-5AF3-4F1D-97B0-31CFC30F0F8A}" destId="{99E00159-6A1A-4E76-8E62-1608CC9B0EC5}" srcOrd="0" destOrd="0" presId="urn:microsoft.com/office/officeart/2018/5/layout/IconCircleLabelList"/>
    <dgm:cxn modelId="{76B0B57A-6A43-46FA-9E33-0FA7209DA92C}" type="presParOf" srcId="{F44342C9-5AF3-4F1D-97B0-31CFC30F0F8A}" destId="{01ACBECE-7596-47DE-9BA4-A644375F5B45}" srcOrd="1" destOrd="0" presId="urn:microsoft.com/office/officeart/2018/5/layout/IconCircleLabelList"/>
    <dgm:cxn modelId="{AE2A505F-D8D3-483E-AFB2-B2ED81D537C3}" type="presParOf" srcId="{F44342C9-5AF3-4F1D-97B0-31CFC30F0F8A}" destId="{6665C488-9DA2-4A46-8DEB-480EB03BBF39}" srcOrd="2" destOrd="0" presId="urn:microsoft.com/office/officeart/2018/5/layout/IconCircleLabelList"/>
    <dgm:cxn modelId="{2B5D0F91-54FB-4EE7-BE0A-68B0C0E6131F}" type="presParOf" srcId="{F44342C9-5AF3-4F1D-97B0-31CFC30F0F8A}" destId="{CD3028F3-4C9D-4DD5-A379-4A7E289E4DD7}" srcOrd="3" destOrd="0" presId="urn:microsoft.com/office/officeart/2018/5/layout/IconCircleLabelList"/>
    <dgm:cxn modelId="{0FE879F2-403B-4FA8-B80E-100BDB88675A}" type="presParOf" srcId="{66C0509D-FF18-496F-89D7-EF5C9E8CF0E8}" destId="{1F1FBE6A-3C1F-4B26-9076-4CCED0E4AFD5}" srcOrd="7" destOrd="0" presId="urn:microsoft.com/office/officeart/2018/5/layout/IconCircleLabelList"/>
    <dgm:cxn modelId="{74D2B8EA-7C56-4EC3-B05D-28A4ECE5DFE2}" type="presParOf" srcId="{66C0509D-FF18-496F-89D7-EF5C9E8CF0E8}" destId="{DFB46AC0-2854-409C-8CC7-5493E9B9B776}" srcOrd="8" destOrd="0" presId="urn:microsoft.com/office/officeart/2018/5/layout/IconCircleLabelList"/>
    <dgm:cxn modelId="{8163850E-1CAD-4B89-AE32-297DAD5E8706}" type="presParOf" srcId="{DFB46AC0-2854-409C-8CC7-5493E9B9B776}" destId="{9DDAE3B8-576D-4413-87A0-5E54961FF951}" srcOrd="0" destOrd="0" presId="urn:microsoft.com/office/officeart/2018/5/layout/IconCircleLabelList"/>
    <dgm:cxn modelId="{ABEE741C-B2F1-4FC8-BA35-300E39E6C0EA}" type="presParOf" srcId="{DFB46AC0-2854-409C-8CC7-5493E9B9B776}" destId="{55FE2E4D-FAA5-4291-A7F7-52A6CB93BE2E}" srcOrd="1" destOrd="0" presId="urn:microsoft.com/office/officeart/2018/5/layout/IconCircleLabelList"/>
    <dgm:cxn modelId="{F8F1B0E3-936F-4874-99B2-7B6D88382121}" type="presParOf" srcId="{DFB46AC0-2854-409C-8CC7-5493E9B9B776}" destId="{26FBEC12-F939-4DEF-9E81-3F66324357DB}" srcOrd="2" destOrd="0" presId="urn:microsoft.com/office/officeart/2018/5/layout/IconCircleLabelList"/>
    <dgm:cxn modelId="{D2A3D07B-4C62-42D6-BA6A-D15E2452FA53}" type="presParOf" srcId="{DFB46AC0-2854-409C-8CC7-5493E9B9B776}" destId="{E0210493-DF56-4F07-AA29-CB2691BCCC0A}" srcOrd="3" destOrd="0" presId="urn:microsoft.com/office/officeart/2018/5/layout/IconCircleLabelList"/>
    <dgm:cxn modelId="{6FFC2D70-E953-48E5-97DC-1A0878455469}" type="presParOf" srcId="{66C0509D-FF18-496F-89D7-EF5C9E8CF0E8}" destId="{B127797F-7273-4A19-96C6-67B4782F69A9}" srcOrd="9" destOrd="0" presId="urn:microsoft.com/office/officeart/2018/5/layout/IconCircleLabelList"/>
    <dgm:cxn modelId="{3D7185F5-7ECE-4ABB-A270-33EA3096F77A}" type="presParOf" srcId="{66C0509D-FF18-496F-89D7-EF5C9E8CF0E8}" destId="{330EC06F-9BF6-4F5C-A871-E677A0B555CB}" srcOrd="10" destOrd="0" presId="urn:microsoft.com/office/officeart/2018/5/layout/IconCircleLabelList"/>
    <dgm:cxn modelId="{60CFA002-E7AC-4C7D-A99F-F875529A432D}" type="presParOf" srcId="{330EC06F-9BF6-4F5C-A871-E677A0B555CB}" destId="{6875DF40-AA64-4608-85CE-BC30C0C0196D}" srcOrd="0" destOrd="0" presId="urn:microsoft.com/office/officeart/2018/5/layout/IconCircleLabelList"/>
    <dgm:cxn modelId="{5939B182-5435-406C-8187-85CDEB4E9BE4}" type="presParOf" srcId="{330EC06F-9BF6-4F5C-A871-E677A0B555CB}" destId="{C9D81123-5E94-44D2-8F02-D6A083692D65}" srcOrd="1" destOrd="0" presId="urn:microsoft.com/office/officeart/2018/5/layout/IconCircleLabelList"/>
    <dgm:cxn modelId="{C667E7D3-2A84-4014-971B-31D0B282E1AA}" type="presParOf" srcId="{330EC06F-9BF6-4F5C-A871-E677A0B555CB}" destId="{8BF8B093-C83C-442A-9602-096D96688F08}" srcOrd="2" destOrd="0" presId="urn:microsoft.com/office/officeart/2018/5/layout/IconCircleLabelList"/>
    <dgm:cxn modelId="{0D4F927A-73C9-4B79-BFEC-AA5C8AB97B4A}" type="presParOf" srcId="{330EC06F-9BF6-4F5C-A871-E677A0B555CB}" destId="{CB265A4D-7D27-4F91-B33A-B13DF580153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9EB212-8F24-490E-B434-336C83860CB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2A74AC-D0A5-44BE-A313-51F9E45C45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Support aux collectivités</a:t>
          </a:r>
        </a:p>
      </dgm:t>
    </dgm:pt>
    <dgm:pt modelId="{F244DB04-8E27-45D2-A925-E86B201A83D9}" type="parTrans" cxnId="{37F1E05D-1221-4200-A219-38BBBFC760D4}">
      <dgm:prSet/>
      <dgm:spPr/>
      <dgm:t>
        <a:bodyPr/>
        <a:lstStyle/>
        <a:p>
          <a:endParaRPr lang="en-US"/>
        </a:p>
      </dgm:t>
    </dgm:pt>
    <dgm:pt modelId="{B90AC52E-6BAF-411C-A3E3-1B069D998B9C}" type="sibTrans" cxnId="{37F1E05D-1221-4200-A219-38BBBFC760D4}">
      <dgm:prSet/>
      <dgm:spPr/>
      <dgm:t>
        <a:bodyPr/>
        <a:lstStyle/>
        <a:p>
          <a:endParaRPr lang="en-US"/>
        </a:p>
      </dgm:t>
    </dgm:pt>
    <dgm:pt modelId="{19ED9324-D178-4471-BA33-EE11F4B601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Réseaux</a:t>
          </a:r>
        </a:p>
      </dgm:t>
    </dgm:pt>
    <dgm:pt modelId="{1E83D940-50A0-41BD-8299-06FB0DD0CD07}" type="parTrans" cxnId="{25F93E0E-DE76-443B-8969-625A9BD95AF0}">
      <dgm:prSet/>
      <dgm:spPr/>
      <dgm:t>
        <a:bodyPr/>
        <a:lstStyle/>
        <a:p>
          <a:endParaRPr lang="en-US"/>
        </a:p>
      </dgm:t>
    </dgm:pt>
    <dgm:pt modelId="{63951837-C30B-4EFB-BF0D-B896EFF3C55E}" type="sibTrans" cxnId="{25F93E0E-DE76-443B-8969-625A9BD95AF0}">
      <dgm:prSet/>
      <dgm:spPr/>
      <dgm:t>
        <a:bodyPr/>
        <a:lstStyle/>
        <a:p>
          <a:endParaRPr lang="en-US"/>
        </a:p>
      </dgm:t>
    </dgm:pt>
    <dgm:pt modelId="{C1509D81-6338-4105-950B-BE6E68DA83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Mobilité</a:t>
          </a:r>
        </a:p>
      </dgm:t>
    </dgm:pt>
    <dgm:pt modelId="{17B67852-B098-46B2-84AA-C4D5E31D31DE}" type="parTrans" cxnId="{F05C0A07-AE77-4A06-BCD2-6BCDA2B67AC5}">
      <dgm:prSet/>
      <dgm:spPr/>
      <dgm:t>
        <a:bodyPr/>
        <a:lstStyle/>
        <a:p>
          <a:endParaRPr lang="en-US"/>
        </a:p>
      </dgm:t>
    </dgm:pt>
    <dgm:pt modelId="{EACCDF7E-ED0B-4EA3-A6E9-5E4BE07F5A0F}" type="sibTrans" cxnId="{F05C0A07-AE77-4A06-BCD2-6BCDA2B67AC5}">
      <dgm:prSet/>
      <dgm:spPr/>
      <dgm:t>
        <a:bodyPr/>
        <a:lstStyle/>
        <a:p>
          <a:endParaRPr lang="en-US"/>
        </a:p>
      </dgm:t>
    </dgm:pt>
    <dgm:pt modelId="{FCFA94CC-0B75-4703-95D7-5C273FC10D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Environnement</a:t>
          </a:r>
        </a:p>
      </dgm:t>
    </dgm:pt>
    <dgm:pt modelId="{A1F28C7B-D898-4815-A48F-68715674C2C5}" type="parTrans" cxnId="{2581FBE4-9A97-4A87-A378-99D5AF519627}">
      <dgm:prSet/>
      <dgm:spPr/>
      <dgm:t>
        <a:bodyPr/>
        <a:lstStyle/>
        <a:p>
          <a:endParaRPr lang="en-US"/>
        </a:p>
      </dgm:t>
    </dgm:pt>
    <dgm:pt modelId="{DD4C26F2-5AFB-4866-992B-C53D7A7ECF0E}" type="sibTrans" cxnId="{2581FBE4-9A97-4A87-A378-99D5AF519627}">
      <dgm:prSet/>
      <dgm:spPr/>
      <dgm:t>
        <a:bodyPr/>
        <a:lstStyle/>
        <a:p>
          <a:endParaRPr lang="en-US"/>
        </a:p>
      </dgm:t>
    </dgm:pt>
    <dgm:pt modelId="{F91C7086-9EE2-41CC-9DB3-07772B2206F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Optimisation opérationnelle</a:t>
          </a:r>
        </a:p>
      </dgm:t>
    </dgm:pt>
    <dgm:pt modelId="{6713B6E3-69CF-4B7B-88E6-877132922057}" type="parTrans" cxnId="{E7D75FEE-D35A-405A-9C86-5853BB82AA3C}">
      <dgm:prSet/>
      <dgm:spPr/>
      <dgm:t>
        <a:bodyPr/>
        <a:lstStyle/>
        <a:p>
          <a:endParaRPr lang="en-US"/>
        </a:p>
      </dgm:t>
    </dgm:pt>
    <dgm:pt modelId="{367681C5-DCAB-4317-9749-FD4093E7A172}" type="sibTrans" cxnId="{E7D75FEE-D35A-405A-9C86-5853BB82AA3C}">
      <dgm:prSet/>
      <dgm:spPr/>
      <dgm:t>
        <a:bodyPr/>
        <a:lstStyle/>
        <a:p>
          <a:endParaRPr lang="en-US"/>
        </a:p>
      </dgm:t>
    </dgm:pt>
    <dgm:pt modelId="{EB9131EC-6EF1-409E-B965-7D17C68F81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Analyse spatiale</a:t>
          </a:r>
        </a:p>
      </dgm:t>
    </dgm:pt>
    <dgm:pt modelId="{0D4382A6-2F10-4299-B4B8-D78E36BBC207}" type="parTrans" cxnId="{8090BF83-EB32-48C2-8AE6-0D73EA5BED38}">
      <dgm:prSet/>
      <dgm:spPr/>
      <dgm:t>
        <a:bodyPr/>
        <a:lstStyle/>
        <a:p>
          <a:endParaRPr lang="en-US"/>
        </a:p>
      </dgm:t>
    </dgm:pt>
    <dgm:pt modelId="{CF305A76-7AA2-468F-9D1B-D9F542F860F0}" type="sibTrans" cxnId="{8090BF83-EB32-48C2-8AE6-0D73EA5BED38}">
      <dgm:prSet/>
      <dgm:spPr/>
      <dgm:t>
        <a:bodyPr/>
        <a:lstStyle/>
        <a:p>
          <a:endParaRPr lang="en-US"/>
        </a:p>
      </dgm:t>
    </dgm:pt>
    <dgm:pt modelId="{C52D8BB3-63C6-49B5-83EA-D7A628BFDD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Tourisme</a:t>
          </a:r>
        </a:p>
      </dgm:t>
    </dgm:pt>
    <dgm:pt modelId="{748D0D9F-AF8D-4425-9F3D-4BD5A42B8E29}" type="parTrans" cxnId="{4745BA44-2C4D-4A6A-8359-ED9E271E4050}">
      <dgm:prSet/>
      <dgm:spPr/>
      <dgm:t>
        <a:bodyPr/>
        <a:lstStyle/>
        <a:p>
          <a:endParaRPr lang="en-US"/>
        </a:p>
      </dgm:t>
    </dgm:pt>
    <dgm:pt modelId="{619868EE-098A-4C57-88E6-91306911216A}" type="sibTrans" cxnId="{4745BA44-2C4D-4A6A-8359-ED9E271E4050}">
      <dgm:prSet/>
      <dgm:spPr/>
      <dgm:t>
        <a:bodyPr/>
        <a:lstStyle/>
        <a:p>
          <a:endParaRPr lang="en-US"/>
        </a:p>
      </dgm:t>
    </dgm:pt>
    <dgm:pt modelId="{554271D1-AB1B-4EB7-9C88-CBEDFD79FA70}" type="pres">
      <dgm:prSet presAssocID="{A29EB212-8F24-490E-B434-336C83860CBB}" presName="root" presStyleCnt="0">
        <dgm:presLayoutVars>
          <dgm:dir/>
          <dgm:resizeHandles val="exact"/>
        </dgm:presLayoutVars>
      </dgm:prSet>
      <dgm:spPr/>
    </dgm:pt>
    <dgm:pt modelId="{B4599057-DF8B-4A19-AE87-83EA309F1251}" type="pres">
      <dgm:prSet presAssocID="{A12A74AC-D0A5-44BE-A313-51F9E45C4538}" presName="compNode" presStyleCnt="0"/>
      <dgm:spPr/>
    </dgm:pt>
    <dgm:pt modelId="{D429FE34-FB08-4831-A825-C64ED4C38A17}" type="pres">
      <dgm:prSet presAssocID="{A12A74AC-D0A5-44BE-A313-51F9E45C4538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A6632881-E26B-4355-B89C-43C5EF1F147D}" type="pres">
      <dgm:prSet presAssocID="{A12A74AC-D0A5-44BE-A313-51F9E45C4538}" presName="spaceRect" presStyleCnt="0"/>
      <dgm:spPr/>
    </dgm:pt>
    <dgm:pt modelId="{8D426F90-1F95-4F54-861F-1A099FE78BAA}" type="pres">
      <dgm:prSet presAssocID="{A12A74AC-D0A5-44BE-A313-51F9E45C4538}" presName="textRect" presStyleLbl="revTx" presStyleIdx="0" presStyleCnt="7">
        <dgm:presLayoutVars>
          <dgm:chMax val="1"/>
          <dgm:chPref val="1"/>
        </dgm:presLayoutVars>
      </dgm:prSet>
      <dgm:spPr/>
    </dgm:pt>
    <dgm:pt modelId="{BEE82E03-78D2-4DD5-B0FD-ED9F153B0D07}" type="pres">
      <dgm:prSet presAssocID="{B90AC52E-6BAF-411C-A3E3-1B069D998B9C}" presName="sibTrans" presStyleCnt="0"/>
      <dgm:spPr/>
    </dgm:pt>
    <dgm:pt modelId="{53813662-583A-410A-A05B-6F1BE989E8EE}" type="pres">
      <dgm:prSet presAssocID="{19ED9324-D178-4471-BA33-EE11F4B601DE}" presName="compNode" presStyleCnt="0"/>
      <dgm:spPr/>
    </dgm:pt>
    <dgm:pt modelId="{5CA0990A-6065-4A86-9A6D-A305FF4EDACE}" type="pres">
      <dgm:prSet presAssocID="{19ED9324-D178-4471-BA33-EE11F4B601DE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064B5503-FEA6-49A2-A2E7-D69FC557C1AC}" type="pres">
      <dgm:prSet presAssocID="{19ED9324-D178-4471-BA33-EE11F4B601DE}" presName="spaceRect" presStyleCnt="0"/>
      <dgm:spPr/>
    </dgm:pt>
    <dgm:pt modelId="{C95673AD-BA2D-4371-A1F8-E4BCAB182944}" type="pres">
      <dgm:prSet presAssocID="{19ED9324-D178-4471-BA33-EE11F4B601DE}" presName="textRect" presStyleLbl="revTx" presStyleIdx="1" presStyleCnt="7">
        <dgm:presLayoutVars>
          <dgm:chMax val="1"/>
          <dgm:chPref val="1"/>
        </dgm:presLayoutVars>
      </dgm:prSet>
      <dgm:spPr/>
    </dgm:pt>
    <dgm:pt modelId="{EB28720F-9F7A-481D-B6AC-71566CA298CA}" type="pres">
      <dgm:prSet presAssocID="{63951837-C30B-4EFB-BF0D-B896EFF3C55E}" presName="sibTrans" presStyleCnt="0"/>
      <dgm:spPr/>
    </dgm:pt>
    <dgm:pt modelId="{B767891E-09EF-440F-8E71-9DF8CC7A0032}" type="pres">
      <dgm:prSet presAssocID="{C1509D81-6338-4105-950B-BE6E68DA83D1}" presName="compNode" presStyleCnt="0"/>
      <dgm:spPr/>
    </dgm:pt>
    <dgm:pt modelId="{E62E7F67-AF15-4D51-9C48-A9DCB4F30FE2}" type="pres">
      <dgm:prSet presAssocID="{C1509D81-6338-4105-950B-BE6E68DA83D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590CDE4B-D305-400A-B15D-A5DDB55D63D9}" type="pres">
      <dgm:prSet presAssocID="{C1509D81-6338-4105-950B-BE6E68DA83D1}" presName="spaceRect" presStyleCnt="0"/>
      <dgm:spPr/>
    </dgm:pt>
    <dgm:pt modelId="{4FECDFCA-28C8-4591-9DCD-69AA4AA48982}" type="pres">
      <dgm:prSet presAssocID="{C1509D81-6338-4105-950B-BE6E68DA83D1}" presName="textRect" presStyleLbl="revTx" presStyleIdx="2" presStyleCnt="7">
        <dgm:presLayoutVars>
          <dgm:chMax val="1"/>
          <dgm:chPref val="1"/>
        </dgm:presLayoutVars>
      </dgm:prSet>
      <dgm:spPr/>
    </dgm:pt>
    <dgm:pt modelId="{33FD1E3C-582D-4922-8299-12817C1EB8FD}" type="pres">
      <dgm:prSet presAssocID="{EACCDF7E-ED0B-4EA3-A6E9-5E4BE07F5A0F}" presName="sibTrans" presStyleCnt="0"/>
      <dgm:spPr/>
    </dgm:pt>
    <dgm:pt modelId="{38BF57CD-474C-4711-8B77-F2CAA8460401}" type="pres">
      <dgm:prSet presAssocID="{FCFA94CC-0B75-4703-95D7-5C273FC10D82}" presName="compNode" presStyleCnt="0"/>
      <dgm:spPr/>
    </dgm:pt>
    <dgm:pt modelId="{A8E662B7-A2C1-48D4-9659-239963E051ED}" type="pres">
      <dgm:prSet presAssocID="{FCFA94CC-0B75-4703-95D7-5C273FC10D82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734F586D-BA7A-4DF0-9407-C9EC9E0B98D8}" type="pres">
      <dgm:prSet presAssocID="{FCFA94CC-0B75-4703-95D7-5C273FC10D82}" presName="spaceRect" presStyleCnt="0"/>
      <dgm:spPr/>
    </dgm:pt>
    <dgm:pt modelId="{9488F585-3866-46E3-9AA1-ABB44DC4EC9B}" type="pres">
      <dgm:prSet presAssocID="{FCFA94CC-0B75-4703-95D7-5C273FC10D82}" presName="textRect" presStyleLbl="revTx" presStyleIdx="3" presStyleCnt="7">
        <dgm:presLayoutVars>
          <dgm:chMax val="1"/>
          <dgm:chPref val="1"/>
        </dgm:presLayoutVars>
      </dgm:prSet>
      <dgm:spPr/>
    </dgm:pt>
    <dgm:pt modelId="{ED74A70E-B38E-4086-A9C8-F7043DC3324C}" type="pres">
      <dgm:prSet presAssocID="{DD4C26F2-5AFB-4866-992B-C53D7A7ECF0E}" presName="sibTrans" presStyleCnt="0"/>
      <dgm:spPr/>
    </dgm:pt>
    <dgm:pt modelId="{38AB6560-46A2-4D73-AB58-B034B11ABB68}" type="pres">
      <dgm:prSet presAssocID="{F91C7086-9EE2-41CC-9DB3-07772B2206F2}" presName="compNode" presStyleCnt="0"/>
      <dgm:spPr/>
    </dgm:pt>
    <dgm:pt modelId="{C70B4D0C-EBBA-491A-B96D-C1D3D93CBFDF}" type="pres">
      <dgm:prSet presAssocID="{F91C7086-9EE2-41CC-9DB3-07772B2206F2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3D4D4CC3-42EB-47AB-8F52-F029743C64E7}" type="pres">
      <dgm:prSet presAssocID="{F91C7086-9EE2-41CC-9DB3-07772B2206F2}" presName="spaceRect" presStyleCnt="0"/>
      <dgm:spPr/>
    </dgm:pt>
    <dgm:pt modelId="{2A9C198B-A0E1-4088-B7DE-DC71A5486AB6}" type="pres">
      <dgm:prSet presAssocID="{F91C7086-9EE2-41CC-9DB3-07772B2206F2}" presName="textRect" presStyleLbl="revTx" presStyleIdx="4" presStyleCnt="7">
        <dgm:presLayoutVars>
          <dgm:chMax val="1"/>
          <dgm:chPref val="1"/>
        </dgm:presLayoutVars>
      </dgm:prSet>
      <dgm:spPr/>
    </dgm:pt>
    <dgm:pt modelId="{21259329-EF9C-4F3E-9426-86775E9A2E57}" type="pres">
      <dgm:prSet presAssocID="{367681C5-DCAB-4317-9749-FD4093E7A172}" presName="sibTrans" presStyleCnt="0"/>
      <dgm:spPr/>
    </dgm:pt>
    <dgm:pt modelId="{520F68C0-3294-4CC2-8E03-ACA5ADDB01CA}" type="pres">
      <dgm:prSet presAssocID="{EB9131EC-6EF1-409E-B965-7D17C68F8174}" presName="compNode" presStyleCnt="0"/>
      <dgm:spPr/>
    </dgm:pt>
    <dgm:pt modelId="{0E326C59-23DD-4F85-8E98-8C4F96EA1561}" type="pres">
      <dgm:prSet presAssocID="{EB9131EC-6EF1-409E-B965-7D17C68F8174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40B5145F-5249-4D29-BBA6-F40FE3C1131C}" type="pres">
      <dgm:prSet presAssocID="{EB9131EC-6EF1-409E-B965-7D17C68F8174}" presName="spaceRect" presStyleCnt="0"/>
      <dgm:spPr/>
    </dgm:pt>
    <dgm:pt modelId="{967BB546-E67B-4DB1-B061-E5EC5AEA841F}" type="pres">
      <dgm:prSet presAssocID="{EB9131EC-6EF1-409E-B965-7D17C68F8174}" presName="textRect" presStyleLbl="revTx" presStyleIdx="5" presStyleCnt="7">
        <dgm:presLayoutVars>
          <dgm:chMax val="1"/>
          <dgm:chPref val="1"/>
        </dgm:presLayoutVars>
      </dgm:prSet>
      <dgm:spPr/>
    </dgm:pt>
    <dgm:pt modelId="{1D0C6B18-664E-46DD-9B31-2B33EBF66C58}" type="pres">
      <dgm:prSet presAssocID="{CF305A76-7AA2-468F-9D1B-D9F542F860F0}" presName="sibTrans" presStyleCnt="0"/>
      <dgm:spPr/>
    </dgm:pt>
    <dgm:pt modelId="{629DB333-E7F4-4A28-92C0-4DE77C16F384}" type="pres">
      <dgm:prSet presAssocID="{C52D8BB3-63C6-49B5-83EA-D7A628BFDDB8}" presName="compNode" presStyleCnt="0"/>
      <dgm:spPr/>
    </dgm:pt>
    <dgm:pt modelId="{207BC90B-B06F-41EC-B663-569C1475B34E}" type="pres">
      <dgm:prSet presAssocID="{C52D8BB3-63C6-49B5-83EA-D7A628BFDDB8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277FC817-DB4B-4DCD-8381-5A97AE391C0D}" type="pres">
      <dgm:prSet presAssocID="{C52D8BB3-63C6-49B5-83EA-D7A628BFDDB8}" presName="spaceRect" presStyleCnt="0"/>
      <dgm:spPr/>
    </dgm:pt>
    <dgm:pt modelId="{3C85027C-DDD3-4DB2-91BB-942BBB2B0FB9}" type="pres">
      <dgm:prSet presAssocID="{C52D8BB3-63C6-49B5-83EA-D7A628BFDDB8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F05C0A07-AE77-4A06-BCD2-6BCDA2B67AC5}" srcId="{A29EB212-8F24-490E-B434-336C83860CBB}" destId="{C1509D81-6338-4105-950B-BE6E68DA83D1}" srcOrd="2" destOrd="0" parTransId="{17B67852-B098-46B2-84AA-C4D5E31D31DE}" sibTransId="{EACCDF7E-ED0B-4EA3-A6E9-5E4BE07F5A0F}"/>
    <dgm:cxn modelId="{25F93E0E-DE76-443B-8969-625A9BD95AF0}" srcId="{A29EB212-8F24-490E-B434-336C83860CBB}" destId="{19ED9324-D178-4471-BA33-EE11F4B601DE}" srcOrd="1" destOrd="0" parTransId="{1E83D940-50A0-41BD-8299-06FB0DD0CD07}" sibTransId="{63951837-C30B-4EFB-BF0D-B896EFF3C55E}"/>
    <dgm:cxn modelId="{F82D602A-C7E4-4D59-B270-94619244BCD4}" type="presOf" srcId="{19ED9324-D178-4471-BA33-EE11F4B601DE}" destId="{C95673AD-BA2D-4371-A1F8-E4BCAB182944}" srcOrd="0" destOrd="0" presId="urn:microsoft.com/office/officeart/2018/2/layout/IconLabelList"/>
    <dgm:cxn modelId="{9ED2C93F-50BB-43BF-A204-FD657D2182D0}" type="presOf" srcId="{EB9131EC-6EF1-409E-B965-7D17C68F8174}" destId="{967BB546-E67B-4DB1-B061-E5EC5AEA841F}" srcOrd="0" destOrd="0" presId="urn:microsoft.com/office/officeart/2018/2/layout/IconLabelList"/>
    <dgm:cxn modelId="{37F1E05D-1221-4200-A219-38BBBFC760D4}" srcId="{A29EB212-8F24-490E-B434-336C83860CBB}" destId="{A12A74AC-D0A5-44BE-A313-51F9E45C4538}" srcOrd="0" destOrd="0" parTransId="{F244DB04-8E27-45D2-A925-E86B201A83D9}" sibTransId="{B90AC52E-6BAF-411C-A3E3-1B069D998B9C}"/>
    <dgm:cxn modelId="{4745BA44-2C4D-4A6A-8359-ED9E271E4050}" srcId="{A29EB212-8F24-490E-B434-336C83860CBB}" destId="{C52D8BB3-63C6-49B5-83EA-D7A628BFDDB8}" srcOrd="6" destOrd="0" parTransId="{748D0D9F-AF8D-4425-9F3D-4BD5A42B8E29}" sibTransId="{619868EE-098A-4C57-88E6-91306911216A}"/>
    <dgm:cxn modelId="{8090BF83-EB32-48C2-8AE6-0D73EA5BED38}" srcId="{A29EB212-8F24-490E-B434-336C83860CBB}" destId="{EB9131EC-6EF1-409E-B965-7D17C68F8174}" srcOrd="5" destOrd="0" parTransId="{0D4382A6-2F10-4299-B4B8-D78E36BBC207}" sibTransId="{CF305A76-7AA2-468F-9D1B-D9F542F860F0}"/>
    <dgm:cxn modelId="{959C9884-62C2-4B14-9979-2B6854EED2D3}" type="presOf" srcId="{C1509D81-6338-4105-950B-BE6E68DA83D1}" destId="{4FECDFCA-28C8-4591-9DCD-69AA4AA48982}" srcOrd="0" destOrd="0" presId="urn:microsoft.com/office/officeart/2018/2/layout/IconLabelList"/>
    <dgm:cxn modelId="{F184C9A6-C806-4A1C-9109-E4F33887DA54}" type="presOf" srcId="{F91C7086-9EE2-41CC-9DB3-07772B2206F2}" destId="{2A9C198B-A0E1-4088-B7DE-DC71A5486AB6}" srcOrd="0" destOrd="0" presId="urn:microsoft.com/office/officeart/2018/2/layout/IconLabelList"/>
    <dgm:cxn modelId="{8AB3E9AA-DD73-4D2D-AFEC-821D29B64E29}" type="presOf" srcId="{C52D8BB3-63C6-49B5-83EA-D7A628BFDDB8}" destId="{3C85027C-DDD3-4DB2-91BB-942BBB2B0FB9}" srcOrd="0" destOrd="0" presId="urn:microsoft.com/office/officeart/2018/2/layout/IconLabelList"/>
    <dgm:cxn modelId="{A60952C6-01B2-4782-A9B8-FC7D790872FE}" type="presOf" srcId="{A12A74AC-D0A5-44BE-A313-51F9E45C4538}" destId="{8D426F90-1F95-4F54-861F-1A099FE78BAA}" srcOrd="0" destOrd="0" presId="urn:microsoft.com/office/officeart/2018/2/layout/IconLabelList"/>
    <dgm:cxn modelId="{2581FBE4-9A97-4A87-A378-99D5AF519627}" srcId="{A29EB212-8F24-490E-B434-336C83860CBB}" destId="{FCFA94CC-0B75-4703-95D7-5C273FC10D82}" srcOrd="3" destOrd="0" parTransId="{A1F28C7B-D898-4815-A48F-68715674C2C5}" sibTransId="{DD4C26F2-5AFB-4866-992B-C53D7A7ECF0E}"/>
    <dgm:cxn modelId="{2BEE3BEA-4412-4C47-B453-4014589794D2}" type="presOf" srcId="{A29EB212-8F24-490E-B434-336C83860CBB}" destId="{554271D1-AB1B-4EB7-9C88-CBEDFD79FA70}" srcOrd="0" destOrd="0" presId="urn:microsoft.com/office/officeart/2018/2/layout/IconLabelList"/>
    <dgm:cxn modelId="{E7D75FEE-D35A-405A-9C86-5853BB82AA3C}" srcId="{A29EB212-8F24-490E-B434-336C83860CBB}" destId="{F91C7086-9EE2-41CC-9DB3-07772B2206F2}" srcOrd="4" destOrd="0" parTransId="{6713B6E3-69CF-4B7B-88E6-877132922057}" sibTransId="{367681C5-DCAB-4317-9749-FD4093E7A172}"/>
    <dgm:cxn modelId="{D951E1F2-FA52-483A-B641-678321599D8C}" type="presOf" srcId="{FCFA94CC-0B75-4703-95D7-5C273FC10D82}" destId="{9488F585-3866-46E3-9AA1-ABB44DC4EC9B}" srcOrd="0" destOrd="0" presId="urn:microsoft.com/office/officeart/2018/2/layout/IconLabelList"/>
    <dgm:cxn modelId="{49D0AB73-605B-451A-B23F-59F46CA3E21E}" type="presParOf" srcId="{554271D1-AB1B-4EB7-9C88-CBEDFD79FA70}" destId="{B4599057-DF8B-4A19-AE87-83EA309F1251}" srcOrd="0" destOrd="0" presId="urn:microsoft.com/office/officeart/2018/2/layout/IconLabelList"/>
    <dgm:cxn modelId="{A46E31D8-A66B-4D71-8FDF-D0437FF971C3}" type="presParOf" srcId="{B4599057-DF8B-4A19-AE87-83EA309F1251}" destId="{D429FE34-FB08-4831-A825-C64ED4C38A17}" srcOrd="0" destOrd="0" presId="urn:microsoft.com/office/officeart/2018/2/layout/IconLabelList"/>
    <dgm:cxn modelId="{2371CF71-F59B-44C0-80F3-D148BF026BE3}" type="presParOf" srcId="{B4599057-DF8B-4A19-AE87-83EA309F1251}" destId="{A6632881-E26B-4355-B89C-43C5EF1F147D}" srcOrd="1" destOrd="0" presId="urn:microsoft.com/office/officeart/2018/2/layout/IconLabelList"/>
    <dgm:cxn modelId="{CCD73A1E-1DE9-4EF4-A14C-D611B3AA9BBF}" type="presParOf" srcId="{B4599057-DF8B-4A19-AE87-83EA309F1251}" destId="{8D426F90-1F95-4F54-861F-1A099FE78BAA}" srcOrd="2" destOrd="0" presId="urn:microsoft.com/office/officeart/2018/2/layout/IconLabelList"/>
    <dgm:cxn modelId="{F26BF733-231B-4834-89B8-C32B5EA19A3F}" type="presParOf" srcId="{554271D1-AB1B-4EB7-9C88-CBEDFD79FA70}" destId="{BEE82E03-78D2-4DD5-B0FD-ED9F153B0D07}" srcOrd="1" destOrd="0" presId="urn:microsoft.com/office/officeart/2018/2/layout/IconLabelList"/>
    <dgm:cxn modelId="{5390C7E0-FA28-4F9E-B905-5463CF2EBE5F}" type="presParOf" srcId="{554271D1-AB1B-4EB7-9C88-CBEDFD79FA70}" destId="{53813662-583A-410A-A05B-6F1BE989E8EE}" srcOrd="2" destOrd="0" presId="urn:microsoft.com/office/officeart/2018/2/layout/IconLabelList"/>
    <dgm:cxn modelId="{9443292A-E270-409E-A399-090C986F536F}" type="presParOf" srcId="{53813662-583A-410A-A05B-6F1BE989E8EE}" destId="{5CA0990A-6065-4A86-9A6D-A305FF4EDACE}" srcOrd="0" destOrd="0" presId="urn:microsoft.com/office/officeart/2018/2/layout/IconLabelList"/>
    <dgm:cxn modelId="{2CA10128-843B-4816-837A-F2277C5372FC}" type="presParOf" srcId="{53813662-583A-410A-A05B-6F1BE989E8EE}" destId="{064B5503-FEA6-49A2-A2E7-D69FC557C1AC}" srcOrd="1" destOrd="0" presId="urn:microsoft.com/office/officeart/2018/2/layout/IconLabelList"/>
    <dgm:cxn modelId="{CA6523A0-1A03-4B65-8FB5-99DD54E9CF8F}" type="presParOf" srcId="{53813662-583A-410A-A05B-6F1BE989E8EE}" destId="{C95673AD-BA2D-4371-A1F8-E4BCAB182944}" srcOrd="2" destOrd="0" presId="urn:microsoft.com/office/officeart/2018/2/layout/IconLabelList"/>
    <dgm:cxn modelId="{B8E7A4E3-D4A8-4B82-899D-5057CBA9BC21}" type="presParOf" srcId="{554271D1-AB1B-4EB7-9C88-CBEDFD79FA70}" destId="{EB28720F-9F7A-481D-B6AC-71566CA298CA}" srcOrd="3" destOrd="0" presId="urn:microsoft.com/office/officeart/2018/2/layout/IconLabelList"/>
    <dgm:cxn modelId="{8C065B14-D9C8-4B74-AC31-77C0D5B52D36}" type="presParOf" srcId="{554271D1-AB1B-4EB7-9C88-CBEDFD79FA70}" destId="{B767891E-09EF-440F-8E71-9DF8CC7A0032}" srcOrd="4" destOrd="0" presId="urn:microsoft.com/office/officeart/2018/2/layout/IconLabelList"/>
    <dgm:cxn modelId="{C350BB39-254F-4423-B4D7-4E0D83CBA36D}" type="presParOf" srcId="{B767891E-09EF-440F-8E71-9DF8CC7A0032}" destId="{E62E7F67-AF15-4D51-9C48-A9DCB4F30FE2}" srcOrd="0" destOrd="0" presId="urn:microsoft.com/office/officeart/2018/2/layout/IconLabelList"/>
    <dgm:cxn modelId="{7E013F29-1E23-48E1-A8BD-8BD28088B0BC}" type="presParOf" srcId="{B767891E-09EF-440F-8E71-9DF8CC7A0032}" destId="{590CDE4B-D305-400A-B15D-A5DDB55D63D9}" srcOrd="1" destOrd="0" presId="urn:microsoft.com/office/officeart/2018/2/layout/IconLabelList"/>
    <dgm:cxn modelId="{AF6ABFEE-A585-42A2-A3C8-3BCB6DDAC660}" type="presParOf" srcId="{B767891E-09EF-440F-8E71-9DF8CC7A0032}" destId="{4FECDFCA-28C8-4591-9DCD-69AA4AA48982}" srcOrd="2" destOrd="0" presId="urn:microsoft.com/office/officeart/2018/2/layout/IconLabelList"/>
    <dgm:cxn modelId="{FEEFE1C5-4658-4917-A1BE-9C55BB560D8B}" type="presParOf" srcId="{554271D1-AB1B-4EB7-9C88-CBEDFD79FA70}" destId="{33FD1E3C-582D-4922-8299-12817C1EB8FD}" srcOrd="5" destOrd="0" presId="urn:microsoft.com/office/officeart/2018/2/layout/IconLabelList"/>
    <dgm:cxn modelId="{4250AF65-87F1-48C3-B1F2-5095A93DC5CC}" type="presParOf" srcId="{554271D1-AB1B-4EB7-9C88-CBEDFD79FA70}" destId="{38BF57CD-474C-4711-8B77-F2CAA8460401}" srcOrd="6" destOrd="0" presId="urn:microsoft.com/office/officeart/2018/2/layout/IconLabelList"/>
    <dgm:cxn modelId="{D8D3CFF4-ECF5-4A9F-9EC1-8B0760EAD63F}" type="presParOf" srcId="{38BF57CD-474C-4711-8B77-F2CAA8460401}" destId="{A8E662B7-A2C1-48D4-9659-239963E051ED}" srcOrd="0" destOrd="0" presId="urn:microsoft.com/office/officeart/2018/2/layout/IconLabelList"/>
    <dgm:cxn modelId="{67C75FF0-81B3-47FE-894F-9A144D9DDED3}" type="presParOf" srcId="{38BF57CD-474C-4711-8B77-F2CAA8460401}" destId="{734F586D-BA7A-4DF0-9407-C9EC9E0B98D8}" srcOrd="1" destOrd="0" presId="urn:microsoft.com/office/officeart/2018/2/layout/IconLabelList"/>
    <dgm:cxn modelId="{36BB1777-A209-43CA-809A-EFC2B8FCA1B7}" type="presParOf" srcId="{38BF57CD-474C-4711-8B77-F2CAA8460401}" destId="{9488F585-3866-46E3-9AA1-ABB44DC4EC9B}" srcOrd="2" destOrd="0" presId="urn:microsoft.com/office/officeart/2018/2/layout/IconLabelList"/>
    <dgm:cxn modelId="{11985D37-4D1F-4279-8DAB-AF1749205856}" type="presParOf" srcId="{554271D1-AB1B-4EB7-9C88-CBEDFD79FA70}" destId="{ED74A70E-B38E-4086-A9C8-F7043DC3324C}" srcOrd="7" destOrd="0" presId="urn:microsoft.com/office/officeart/2018/2/layout/IconLabelList"/>
    <dgm:cxn modelId="{ED094BE2-E7E7-4581-B3C6-93BBA6A2B3E2}" type="presParOf" srcId="{554271D1-AB1B-4EB7-9C88-CBEDFD79FA70}" destId="{38AB6560-46A2-4D73-AB58-B034B11ABB68}" srcOrd="8" destOrd="0" presId="urn:microsoft.com/office/officeart/2018/2/layout/IconLabelList"/>
    <dgm:cxn modelId="{EAD4A45D-642F-4DF9-994F-CC48A92843F2}" type="presParOf" srcId="{38AB6560-46A2-4D73-AB58-B034B11ABB68}" destId="{C70B4D0C-EBBA-491A-B96D-C1D3D93CBFDF}" srcOrd="0" destOrd="0" presId="urn:microsoft.com/office/officeart/2018/2/layout/IconLabelList"/>
    <dgm:cxn modelId="{9B965577-7C99-482F-9631-16B3A730B31D}" type="presParOf" srcId="{38AB6560-46A2-4D73-AB58-B034B11ABB68}" destId="{3D4D4CC3-42EB-47AB-8F52-F029743C64E7}" srcOrd="1" destOrd="0" presId="urn:microsoft.com/office/officeart/2018/2/layout/IconLabelList"/>
    <dgm:cxn modelId="{E2147D62-2547-4E7A-94B3-86AA3DAD9743}" type="presParOf" srcId="{38AB6560-46A2-4D73-AB58-B034B11ABB68}" destId="{2A9C198B-A0E1-4088-B7DE-DC71A5486AB6}" srcOrd="2" destOrd="0" presId="urn:microsoft.com/office/officeart/2018/2/layout/IconLabelList"/>
    <dgm:cxn modelId="{95C33835-52A3-44FB-916A-6BB773E454C1}" type="presParOf" srcId="{554271D1-AB1B-4EB7-9C88-CBEDFD79FA70}" destId="{21259329-EF9C-4F3E-9426-86775E9A2E57}" srcOrd="9" destOrd="0" presId="urn:microsoft.com/office/officeart/2018/2/layout/IconLabelList"/>
    <dgm:cxn modelId="{DF430DEB-CF67-4769-97EE-E239D5DECC32}" type="presParOf" srcId="{554271D1-AB1B-4EB7-9C88-CBEDFD79FA70}" destId="{520F68C0-3294-4CC2-8E03-ACA5ADDB01CA}" srcOrd="10" destOrd="0" presId="urn:microsoft.com/office/officeart/2018/2/layout/IconLabelList"/>
    <dgm:cxn modelId="{1E5194F2-FC2C-41F8-8008-4A240AF495B7}" type="presParOf" srcId="{520F68C0-3294-4CC2-8E03-ACA5ADDB01CA}" destId="{0E326C59-23DD-4F85-8E98-8C4F96EA1561}" srcOrd="0" destOrd="0" presId="urn:microsoft.com/office/officeart/2018/2/layout/IconLabelList"/>
    <dgm:cxn modelId="{31192FB0-82F8-4816-950F-B1285035D8A8}" type="presParOf" srcId="{520F68C0-3294-4CC2-8E03-ACA5ADDB01CA}" destId="{40B5145F-5249-4D29-BBA6-F40FE3C1131C}" srcOrd="1" destOrd="0" presId="urn:microsoft.com/office/officeart/2018/2/layout/IconLabelList"/>
    <dgm:cxn modelId="{2B47CF97-B655-4CEE-A77B-95FDC00BEB9A}" type="presParOf" srcId="{520F68C0-3294-4CC2-8E03-ACA5ADDB01CA}" destId="{967BB546-E67B-4DB1-B061-E5EC5AEA841F}" srcOrd="2" destOrd="0" presId="urn:microsoft.com/office/officeart/2018/2/layout/IconLabelList"/>
    <dgm:cxn modelId="{4C4B28B1-25F4-4D44-A2E7-BEF162DD5686}" type="presParOf" srcId="{554271D1-AB1B-4EB7-9C88-CBEDFD79FA70}" destId="{1D0C6B18-664E-46DD-9B31-2B33EBF66C58}" srcOrd="11" destOrd="0" presId="urn:microsoft.com/office/officeart/2018/2/layout/IconLabelList"/>
    <dgm:cxn modelId="{37D55E82-9375-4C15-A3D5-3E9FB4624CD9}" type="presParOf" srcId="{554271D1-AB1B-4EB7-9C88-CBEDFD79FA70}" destId="{629DB333-E7F4-4A28-92C0-4DE77C16F384}" srcOrd="12" destOrd="0" presId="urn:microsoft.com/office/officeart/2018/2/layout/IconLabelList"/>
    <dgm:cxn modelId="{3308AC8F-0D39-4632-800D-E16EF259211B}" type="presParOf" srcId="{629DB333-E7F4-4A28-92C0-4DE77C16F384}" destId="{207BC90B-B06F-41EC-B663-569C1475B34E}" srcOrd="0" destOrd="0" presId="urn:microsoft.com/office/officeart/2018/2/layout/IconLabelList"/>
    <dgm:cxn modelId="{A40978CA-AA41-4C03-A3C9-649D63C1C00F}" type="presParOf" srcId="{629DB333-E7F4-4A28-92C0-4DE77C16F384}" destId="{277FC817-DB4B-4DCD-8381-5A97AE391C0D}" srcOrd="1" destOrd="0" presId="urn:microsoft.com/office/officeart/2018/2/layout/IconLabelList"/>
    <dgm:cxn modelId="{ED93AB46-EE4B-4AF4-8E0B-93C20525C682}" type="presParOf" srcId="{629DB333-E7F4-4A28-92C0-4DE77C16F384}" destId="{3C85027C-DDD3-4DB2-91BB-942BBB2B0FB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519F7-B7D6-4175-96CD-0C868D55DE1A}">
      <dsp:nvSpPr>
        <dsp:cNvPr id="0" name=""/>
        <dsp:cNvSpPr/>
      </dsp:nvSpPr>
      <dsp:spPr>
        <a:xfrm>
          <a:off x="267626" y="368286"/>
          <a:ext cx="832078" cy="83207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656D7-4819-43DF-ADD3-3AC36C362612}">
      <dsp:nvSpPr>
        <dsp:cNvPr id="0" name=""/>
        <dsp:cNvSpPr/>
      </dsp:nvSpPr>
      <dsp:spPr>
        <a:xfrm>
          <a:off x="444954" y="545614"/>
          <a:ext cx="477421" cy="4774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563C2C-E97C-4C5D-BCCF-87CCE260085E}">
      <dsp:nvSpPr>
        <dsp:cNvPr id="0" name=""/>
        <dsp:cNvSpPr/>
      </dsp:nvSpPr>
      <dsp:spPr>
        <a:xfrm>
          <a:off x="1633" y="1459536"/>
          <a:ext cx="1364062" cy="54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BE" sz="1100" kern="1200" dirty="0"/>
            <a:t>Intégration de données spatiales</a:t>
          </a:r>
          <a:endParaRPr lang="en-US" sz="1100" kern="1200" dirty="0"/>
        </a:p>
      </dsp:txBody>
      <dsp:txXfrm>
        <a:off x="1633" y="1459536"/>
        <a:ext cx="1364062" cy="545625"/>
      </dsp:txXfrm>
    </dsp:sp>
    <dsp:sp modelId="{8A350E03-D3A1-4728-963A-EDFE774C3C27}">
      <dsp:nvSpPr>
        <dsp:cNvPr id="0" name=""/>
        <dsp:cNvSpPr/>
      </dsp:nvSpPr>
      <dsp:spPr>
        <a:xfrm>
          <a:off x="1870399" y="368286"/>
          <a:ext cx="832078" cy="83207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AE19A-7FB3-43F5-8BF3-013997C6C42C}">
      <dsp:nvSpPr>
        <dsp:cNvPr id="0" name=""/>
        <dsp:cNvSpPr/>
      </dsp:nvSpPr>
      <dsp:spPr>
        <a:xfrm>
          <a:off x="2047727" y="545614"/>
          <a:ext cx="477421" cy="4774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A352E-BC9F-4161-8F7F-9B6B53E8C5E9}">
      <dsp:nvSpPr>
        <dsp:cNvPr id="0" name=""/>
        <dsp:cNvSpPr/>
      </dsp:nvSpPr>
      <dsp:spPr>
        <a:xfrm>
          <a:off x="1604407" y="1459536"/>
          <a:ext cx="1364062" cy="54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BE" sz="1100" kern="1200"/>
            <a:t>Cartographie et visualisation</a:t>
          </a:r>
          <a:endParaRPr lang="en-US" sz="1100" kern="1200"/>
        </a:p>
      </dsp:txBody>
      <dsp:txXfrm>
        <a:off x="1604407" y="1459536"/>
        <a:ext cx="1364062" cy="545625"/>
      </dsp:txXfrm>
    </dsp:sp>
    <dsp:sp modelId="{3A99166B-8C5F-41E3-AE7A-CF246936B7CD}">
      <dsp:nvSpPr>
        <dsp:cNvPr id="0" name=""/>
        <dsp:cNvSpPr/>
      </dsp:nvSpPr>
      <dsp:spPr>
        <a:xfrm>
          <a:off x="3473172" y="368286"/>
          <a:ext cx="832078" cy="83207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EA69A-8368-4D7C-B769-EC624A0E62D6}">
      <dsp:nvSpPr>
        <dsp:cNvPr id="0" name=""/>
        <dsp:cNvSpPr/>
      </dsp:nvSpPr>
      <dsp:spPr>
        <a:xfrm>
          <a:off x="3650501" y="545614"/>
          <a:ext cx="477421" cy="4774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875601-C97F-47BC-8C88-5490592E9722}">
      <dsp:nvSpPr>
        <dsp:cNvPr id="0" name=""/>
        <dsp:cNvSpPr/>
      </dsp:nvSpPr>
      <dsp:spPr>
        <a:xfrm>
          <a:off x="3207180" y="1459536"/>
          <a:ext cx="1364062" cy="54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BE" sz="1100" kern="1200"/>
            <a:t>Analyse spatiale</a:t>
          </a:r>
          <a:endParaRPr lang="en-US" sz="1100" kern="1200"/>
        </a:p>
      </dsp:txBody>
      <dsp:txXfrm>
        <a:off x="3207180" y="1459536"/>
        <a:ext cx="1364062" cy="545625"/>
      </dsp:txXfrm>
    </dsp:sp>
    <dsp:sp modelId="{99E00159-6A1A-4E76-8E62-1608CC9B0EC5}">
      <dsp:nvSpPr>
        <dsp:cNvPr id="0" name=""/>
        <dsp:cNvSpPr/>
      </dsp:nvSpPr>
      <dsp:spPr>
        <a:xfrm>
          <a:off x="267626" y="2346176"/>
          <a:ext cx="832078" cy="83207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ACBECE-7596-47DE-9BA4-A644375F5B45}">
      <dsp:nvSpPr>
        <dsp:cNvPr id="0" name=""/>
        <dsp:cNvSpPr/>
      </dsp:nvSpPr>
      <dsp:spPr>
        <a:xfrm>
          <a:off x="444954" y="2523504"/>
          <a:ext cx="477421" cy="4774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028F3-4C9D-4DD5-A379-4A7E289E4DD7}">
      <dsp:nvSpPr>
        <dsp:cNvPr id="0" name=""/>
        <dsp:cNvSpPr/>
      </dsp:nvSpPr>
      <dsp:spPr>
        <a:xfrm>
          <a:off x="1633" y="3437426"/>
          <a:ext cx="1364062" cy="54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BE" sz="1100" kern="1200"/>
            <a:t>Gestion de données</a:t>
          </a:r>
          <a:endParaRPr lang="en-US" sz="1100" kern="1200"/>
        </a:p>
      </dsp:txBody>
      <dsp:txXfrm>
        <a:off x="1633" y="3437426"/>
        <a:ext cx="1364062" cy="545625"/>
      </dsp:txXfrm>
    </dsp:sp>
    <dsp:sp modelId="{9DDAE3B8-576D-4413-87A0-5E54961FF951}">
      <dsp:nvSpPr>
        <dsp:cNvPr id="0" name=""/>
        <dsp:cNvSpPr/>
      </dsp:nvSpPr>
      <dsp:spPr>
        <a:xfrm>
          <a:off x="1870399" y="2346176"/>
          <a:ext cx="832078" cy="83207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FE2E4D-FAA5-4291-A7F7-52A6CB93BE2E}">
      <dsp:nvSpPr>
        <dsp:cNvPr id="0" name=""/>
        <dsp:cNvSpPr/>
      </dsp:nvSpPr>
      <dsp:spPr>
        <a:xfrm>
          <a:off x="2047727" y="2523504"/>
          <a:ext cx="477421" cy="47742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210493-DF56-4F07-AA29-CB2691BCCC0A}">
      <dsp:nvSpPr>
        <dsp:cNvPr id="0" name=""/>
        <dsp:cNvSpPr/>
      </dsp:nvSpPr>
      <dsp:spPr>
        <a:xfrm>
          <a:off x="1604407" y="3437426"/>
          <a:ext cx="1364062" cy="54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BE" sz="1100" kern="1200"/>
            <a:t>Application multidisciplinaire</a:t>
          </a:r>
          <a:endParaRPr lang="en-US" sz="1100" kern="1200"/>
        </a:p>
      </dsp:txBody>
      <dsp:txXfrm>
        <a:off x="1604407" y="3437426"/>
        <a:ext cx="1364062" cy="545625"/>
      </dsp:txXfrm>
    </dsp:sp>
    <dsp:sp modelId="{6875DF40-AA64-4608-85CE-BC30C0C0196D}">
      <dsp:nvSpPr>
        <dsp:cNvPr id="0" name=""/>
        <dsp:cNvSpPr/>
      </dsp:nvSpPr>
      <dsp:spPr>
        <a:xfrm>
          <a:off x="3473172" y="2346176"/>
          <a:ext cx="832078" cy="83207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81123-5E94-44D2-8F02-D6A083692D65}">
      <dsp:nvSpPr>
        <dsp:cNvPr id="0" name=""/>
        <dsp:cNvSpPr/>
      </dsp:nvSpPr>
      <dsp:spPr>
        <a:xfrm>
          <a:off x="3650501" y="2523504"/>
          <a:ext cx="477421" cy="47742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65A4D-7D27-4F91-B33A-B13DF5801539}">
      <dsp:nvSpPr>
        <dsp:cNvPr id="0" name=""/>
        <dsp:cNvSpPr/>
      </dsp:nvSpPr>
      <dsp:spPr>
        <a:xfrm>
          <a:off x="3207180" y="3437426"/>
          <a:ext cx="1364062" cy="54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BE" sz="1100" kern="1200"/>
            <a:t>Support à la prise de décision</a:t>
          </a:r>
          <a:endParaRPr lang="en-US" sz="1100" kern="1200"/>
        </a:p>
      </dsp:txBody>
      <dsp:txXfrm>
        <a:off x="3207180" y="3437426"/>
        <a:ext cx="1364062" cy="5456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9FE34-FB08-4831-A825-C64ED4C38A17}">
      <dsp:nvSpPr>
        <dsp:cNvPr id="0" name=""/>
        <dsp:cNvSpPr/>
      </dsp:nvSpPr>
      <dsp:spPr>
        <a:xfrm>
          <a:off x="711438" y="175940"/>
          <a:ext cx="506250" cy="5062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26F90-1F95-4F54-861F-1A099FE78BAA}">
      <dsp:nvSpPr>
        <dsp:cNvPr id="0" name=""/>
        <dsp:cNvSpPr/>
      </dsp:nvSpPr>
      <dsp:spPr>
        <a:xfrm>
          <a:off x="402063" y="871592"/>
          <a:ext cx="1125000" cy="4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Support aux collectivités</a:t>
          </a:r>
        </a:p>
      </dsp:txBody>
      <dsp:txXfrm>
        <a:off x="402063" y="871592"/>
        <a:ext cx="1125000" cy="450000"/>
      </dsp:txXfrm>
    </dsp:sp>
    <dsp:sp modelId="{5CA0990A-6065-4A86-9A6D-A305FF4EDACE}">
      <dsp:nvSpPr>
        <dsp:cNvPr id="0" name=""/>
        <dsp:cNvSpPr/>
      </dsp:nvSpPr>
      <dsp:spPr>
        <a:xfrm>
          <a:off x="2033313" y="175940"/>
          <a:ext cx="506250" cy="5062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673AD-BA2D-4371-A1F8-E4BCAB182944}">
      <dsp:nvSpPr>
        <dsp:cNvPr id="0" name=""/>
        <dsp:cNvSpPr/>
      </dsp:nvSpPr>
      <dsp:spPr>
        <a:xfrm>
          <a:off x="1723938" y="871592"/>
          <a:ext cx="1125000" cy="4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Réseaux</a:t>
          </a:r>
        </a:p>
      </dsp:txBody>
      <dsp:txXfrm>
        <a:off x="1723938" y="871592"/>
        <a:ext cx="1125000" cy="450000"/>
      </dsp:txXfrm>
    </dsp:sp>
    <dsp:sp modelId="{E62E7F67-AF15-4D51-9C48-A9DCB4F30FE2}">
      <dsp:nvSpPr>
        <dsp:cNvPr id="0" name=""/>
        <dsp:cNvSpPr/>
      </dsp:nvSpPr>
      <dsp:spPr>
        <a:xfrm>
          <a:off x="3355188" y="175940"/>
          <a:ext cx="506250" cy="5062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ECDFCA-28C8-4591-9DCD-69AA4AA48982}">
      <dsp:nvSpPr>
        <dsp:cNvPr id="0" name=""/>
        <dsp:cNvSpPr/>
      </dsp:nvSpPr>
      <dsp:spPr>
        <a:xfrm>
          <a:off x="3045813" y="871592"/>
          <a:ext cx="1125000" cy="4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Mobilité</a:t>
          </a:r>
        </a:p>
      </dsp:txBody>
      <dsp:txXfrm>
        <a:off x="3045813" y="871592"/>
        <a:ext cx="1125000" cy="450000"/>
      </dsp:txXfrm>
    </dsp:sp>
    <dsp:sp modelId="{A8E662B7-A2C1-48D4-9659-239963E051ED}">
      <dsp:nvSpPr>
        <dsp:cNvPr id="0" name=""/>
        <dsp:cNvSpPr/>
      </dsp:nvSpPr>
      <dsp:spPr>
        <a:xfrm>
          <a:off x="711438" y="1602842"/>
          <a:ext cx="506250" cy="5062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88F585-3866-46E3-9AA1-ABB44DC4EC9B}">
      <dsp:nvSpPr>
        <dsp:cNvPr id="0" name=""/>
        <dsp:cNvSpPr/>
      </dsp:nvSpPr>
      <dsp:spPr>
        <a:xfrm>
          <a:off x="402063" y="2298495"/>
          <a:ext cx="1125000" cy="4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Environnement</a:t>
          </a:r>
        </a:p>
      </dsp:txBody>
      <dsp:txXfrm>
        <a:off x="402063" y="2298495"/>
        <a:ext cx="1125000" cy="450000"/>
      </dsp:txXfrm>
    </dsp:sp>
    <dsp:sp modelId="{C70B4D0C-EBBA-491A-B96D-C1D3D93CBFDF}">
      <dsp:nvSpPr>
        <dsp:cNvPr id="0" name=""/>
        <dsp:cNvSpPr/>
      </dsp:nvSpPr>
      <dsp:spPr>
        <a:xfrm>
          <a:off x="2033313" y="1602842"/>
          <a:ext cx="506250" cy="50625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C198B-A0E1-4088-B7DE-DC71A5486AB6}">
      <dsp:nvSpPr>
        <dsp:cNvPr id="0" name=""/>
        <dsp:cNvSpPr/>
      </dsp:nvSpPr>
      <dsp:spPr>
        <a:xfrm>
          <a:off x="1723938" y="2298495"/>
          <a:ext cx="1125000" cy="4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Optimisation opérationnelle</a:t>
          </a:r>
        </a:p>
      </dsp:txBody>
      <dsp:txXfrm>
        <a:off x="1723938" y="2298495"/>
        <a:ext cx="1125000" cy="450000"/>
      </dsp:txXfrm>
    </dsp:sp>
    <dsp:sp modelId="{0E326C59-23DD-4F85-8E98-8C4F96EA1561}">
      <dsp:nvSpPr>
        <dsp:cNvPr id="0" name=""/>
        <dsp:cNvSpPr/>
      </dsp:nvSpPr>
      <dsp:spPr>
        <a:xfrm>
          <a:off x="3355188" y="1602842"/>
          <a:ext cx="506250" cy="50625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7BB546-E67B-4DB1-B061-E5EC5AEA841F}">
      <dsp:nvSpPr>
        <dsp:cNvPr id="0" name=""/>
        <dsp:cNvSpPr/>
      </dsp:nvSpPr>
      <dsp:spPr>
        <a:xfrm>
          <a:off x="3045813" y="2298495"/>
          <a:ext cx="1125000" cy="4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Analyse spatiale</a:t>
          </a:r>
        </a:p>
      </dsp:txBody>
      <dsp:txXfrm>
        <a:off x="3045813" y="2298495"/>
        <a:ext cx="1125000" cy="450000"/>
      </dsp:txXfrm>
    </dsp:sp>
    <dsp:sp modelId="{207BC90B-B06F-41EC-B663-569C1475B34E}">
      <dsp:nvSpPr>
        <dsp:cNvPr id="0" name=""/>
        <dsp:cNvSpPr/>
      </dsp:nvSpPr>
      <dsp:spPr>
        <a:xfrm>
          <a:off x="2033313" y="3029745"/>
          <a:ext cx="506250" cy="50625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85027C-DDD3-4DB2-91BB-942BBB2B0FB9}">
      <dsp:nvSpPr>
        <dsp:cNvPr id="0" name=""/>
        <dsp:cNvSpPr/>
      </dsp:nvSpPr>
      <dsp:spPr>
        <a:xfrm>
          <a:off x="1723938" y="3725397"/>
          <a:ext cx="1125000" cy="4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Tourisme</a:t>
          </a:r>
        </a:p>
      </dsp:txBody>
      <dsp:txXfrm>
        <a:off x="1723938" y="3725397"/>
        <a:ext cx="1125000" cy="45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04C8A-0F9E-4350-A312-AFB2599389AE}" type="datetimeFigureOut">
              <a:rPr lang="fr-BE" smtClean="0"/>
              <a:t>29-08-24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40A78-5399-473C-B910-946B393A245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641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Un système géographique, souvent désigné par Système d'Information Géographique (SIG), est un outil puissant pour la gestion et l'analyse de données spatiales. Voici six points clés pour comprendre ce concept :</a:t>
            </a:r>
          </a:p>
          <a:p>
            <a:pPr>
              <a:buFont typeface="+mj-lt"/>
              <a:buAutoNum type="arabicPeriod"/>
            </a:pPr>
            <a:r>
              <a:rPr lang="fr-BE" b="1" dirty="0"/>
              <a:t>Intégration de Données Spatiales et Tabulaires</a:t>
            </a:r>
            <a:r>
              <a:rPr lang="fr-BE" dirty="0"/>
              <a:t> : Un SIG permet de combiner des informations géographiques (cartes, images satellites) avec des données attributaires (descriptions, statistiques) pour une analyse approfondie.</a:t>
            </a:r>
          </a:p>
          <a:p>
            <a:pPr>
              <a:buFont typeface="+mj-lt"/>
              <a:buAutoNum type="arabicPeriod"/>
            </a:pPr>
            <a:r>
              <a:rPr lang="fr-BE" b="1" dirty="0"/>
              <a:t>Cartographie et Visualisation</a:t>
            </a:r>
            <a:r>
              <a:rPr lang="fr-BE" dirty="0"/>
              <a:t> : Il facilite la création de cartes interactives et dynamiques, permettant de visualiser des phénomènes géographiques et de repérer des tendances ou des anomalies.</a:t>
            </a:r>
          </a:p>
          <a:p>
            <a:pPr>
              <a:buFont typeface="+mj-lt"/>
              <a:buAutoNum type="arabicPeriod"/>
            </a:pPr>
            <a:r>
              <a:rPr lang="fr-BE" b="1" dirty="0"/>
              <a:t>Analyse Spatiale</a:t>
            </a:r>
            <a:r>
              <a:rPr lang="fr-BE" dirty="0"/>
              <a:t> : Un SIG offre des outils pour effectuer des analyses complexes comme la superposition de couches, l'analyse de distances, et la modélisation spatiale, aidant à prendre des décisions basées sur l'emplacement.</a:t>
            </a:r>
          </a:p>
          <a:p>
            <a:pPr>
              <a:buFont typeface="+mj-lt"/>
              <a:buAutoNum type="arabicPeriod"/>
            </a:pPr>
            <a:r>
              <a:rPr lang="fr-BE" b="1" dirty="0"/>
              <a:t>Gestion de Données</a:t>
            </a:r>
            <a:r>
              <a:rPr lang="fr-BE" dirty="0"/>
              <a:t> : Il organise, stocke et récupère de grandes quantités de données géographiques et attributaires de manière efficace, souvent à l'aide de bases de données géospatiales.</a:t>
            </a:r>
          </a:p>
          <a:p>
            <a:pPr>
              <a:buFont typeface="+mj-lt"/>
              <a:buAutoNum type="arabicPeriod"/>
            </a:pPr>
            <a:r>
              <a:rPr lang="fr-BE" b="1" dirty="0"/>
              <a:t>Application Multidisciplinaire</a:t>
            </a:r>
            <a:r>
              <a:rPr lang="fr-BE" dirty="0"/>
              <a:t> : Utilisé dans divers domaines comme l'urbanisme, l'environnement, la gestion des ressources naturelles, la logistique, et plus, pour améliorer l'efficacité et la précision des travaux.</a:t>
            </a:r>
          </a:p>
          <a:p>
            <a:pPr>
              <a:buFont typeface="+mj-lt"/>
              <a:buAutoNum type="arabicPeriod"/>
            </a:pPr>
            <a:r>
              <a:rPr lang="fr-BE" b="1" dirty="0"/>
              <a:t>Support à la Prise de Décision</a:t>
            </a:r>
            <a:r>
              <a:rPr lang="fr-BE" dirty="0"/>
              <a:t> : En fournissant des analyses visuelles et des simulations, un SIG aide les décideurs à évaluer des scénarios, à planifier des interventions et à gérer des projets de manière plus informée.</a:t>
            </a:r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6870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79144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03207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3010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34138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1553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65419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77898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6860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33391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6300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439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8622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5626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6797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7433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96172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26249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69707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1628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7291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3047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40A78-5399-473C-B910-946B393A2451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7479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1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8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51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16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7610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63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35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258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15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04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540" y="2750103"/>
            <a:ext cx="6240000" cy="20098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6400" b="1">
                <a:solidFill>
                  <a:schemeClr val="bg1"/>
                </a:solidFill>
              </a:defRPr>
            </a:lvl1pPr>
            <a:lvl2pPr>
              <a:defRPr sz="3733"/>
            </a:lvl2pPr>
            <a:lvl3pPr>
              <a:defRPr sz="3733"/>
            </a:lvl3pPr>
            <a:lvl4pPr>
              <a:defRPr sz="3733"/>
            </a:lvl4pPr>
            <a:lvl5pPr>
              <a:defRPr sz="3733"/>
            </a:lvl5pPr>
          </a:lstStyle>
          <a:p>
            <a:pPr lvl="0"/>
            <a:r>
              <a:rPr lang="en-US" dirty="0"/>
              <a:t>Edit Master </a:t>
            </a:r>
            <a:br>
              <a:rPr lang="en-BE" dirty="0"/>
            </a:br>
            <a:r>
              <a:rPr lang="en-US" dirty="0"/>
              <a:t>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10540" y="5542322"/>
            <a:ext cx="6240000" cy="369389"/>
          </a:xfrm>
        </p:spPr>
        <p:txBody>
          <a:bodyPr lIns="0" tIns="0" rIns="0" bIns="0">
            <a:noAutofit/>
          </a:bodyPr>
          <a:lstStyle>
            <a:lvl1pPr marL="0" indent="0" algn="l" defTabSz="239178">
              <a:lnSpc>
                <a:spcPct val="100000"/>
              </a:lnSpc>
              <a:spcBef>
                <a:spcPts val="0"/>
              </a:spcBef>
              <a:buNone/>
              <a:defRPr sz="2133" baseline="0">
                <a:solidFill>
                  <a:srgbClr val="FFFFFF"/>
                </a:solidFill>
              </a:defRPr>
            </a:lvl1pPr>
            <a:lvl2pPr marL="596885" indent="0">
              <a:buNone/>
              <a:defRPr sz="1333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681550" indent="0">
              <a:buNone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988458" indent="0">
              <a:buNone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375799" indent="0">
              <a:buNone/>
              <a:defRPr sz="1600"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Name, Family name, job function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10540" y="5931362"/>
            <a:ext cx="6240000" cy="232372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467" cap="all" baseline="0">
                <a:solidFill>
                  <a:srgbClr val="FFFFFF"/>
                </a:solidFill>
              </a:defRPr>
            </a:lvl1pPr>
            <a:lvl4pPr marL="596885" indent="0">
              <a:spcBef>
                <a:spcPts val="0"/>
              </a:spcBef>
              <a:buNone/>
              <a:defRPr sz="1333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</a:lstStyle>
          <a:p>
            <a:pPr lvl="0"/>
            <a:r>
              <a:rPr lang="en-US" dirty="0"/>
              <a:t>Month 0, 0000</a:t>
            </a:r>
            <a:endParaRPr lang="nl-B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B72843-7D69-4313-AB14-F5F892236033}"/>
              </a:ext>
            </a:extLst>
          </p:cNvPr>
          <p:cNvCxnSpPr/>
          <p:nvPr userDrawn="1"/>
        </p:nvCxnSpPr>
        <p:spPr>
          <a:xfrm>
            <a:off x="610544" y="5061181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E75234-05A3-4BAB-9AE0-9BE45679AFAD}"/>
              </a:ext>
            </a:extLst>
          </p:cNvPr>
          <p:cNvGrpSpPr/>
          <p:nvPr userDrawn="1"/>
        </p:nvGrpSpPr>
        <p:grpSpPr>
          <a:xfrm>
            <a:off x="7135193" y="-208283"/>
            <a:ext cx="5319415" cy="7245137"/>
            <a:chOff x="5351394" y="-156213"/>
            <a:chExt cx="3989561" cy="543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7EAB8F2-48A8-42AF-8E38-952E6EA70D23}"/>
                </a:ext>
              </a:extLst>
            </p:cNvPr>
            <p:cNvSpPr/>
            <p:nvPr userDrawn="1"/>
          </p:nvSpPr>
          <p:spPr>
            <a:xfrm rot="21327740">
              <a:off x="5351394" y="-156213"/>
              <a:ext cx="3989561" cy="5433853"/>
            </a:xfrm>
            <a:custGeom>
              <a:avLst/>
              <a:gdLst>
                <a:gd name="connsiteX0" fmla="*/ 127889 w 3989561"/>
                <a:gd name="connsiteY0" fmla="*/ 0 h 5433853"/>
                <a:gd name="connsiteX1" fmla="*/ 3989561 w 3989561"/>
                <a:gd name="connsiteY1" fmla="*/ 306475 h 5433853"/>
                <a:gd name="connsiteX2" fmla="*/ 3582636 w 3989561"/>
                <a:gd name="connsiteY2" fmla="*/ 5433853 h 5433853"/>
                <a:gd name="connsiteX3" fmla="*/ 949037 w 3989561"/>
                <a:gd name="connsiteY3" fmla="*/ 5224842 h 5433853"/>
                <a:gd name="connsiteX4" fmla="*/ 929540 w 3989561"/>
                <a:gd name="connsiteY4" fmla="*/ 5194051 h 5433853"/>
                <a:gd name="connsiteX5" fmla="*/ 0 w 3989561"/>
                <a:gd name="connsiteY5" fmla="*/ 1476929 h 5433853"/>
                <a:gd name="connsiteX6" fmla="*/ 99915 w 3989561"/>
                <a:gd name="connsiteY6" fmla="*/ 163172 h 543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89561" h="5433853">
                  <a:moveTo>
                    <a:pt x="127889" y="0"/>
                  </a:moveTo>
                  <a:lnTo>
                    <a:pt x="3989561" y="306475"/>
                  </a:lnTo>
                  <a:lnTo>
                    <a:pt x="3582636" y="5433853"/>
                  </a:lnTo>
                  <a:lnTo>
                    <a:pt x="949037" y="5224842"/>
                  </a:lnTo>
                  <a:lnTo>
                    <a:pt x="929540" y="5194051"/>
                  </a:lnTo>
                  <a:cubicBezTo>
                    <a:pt x="355223" y="4242757"/>
                    <a:pt x="0" y="2928556"/>
                    <a:pt x="0" y="1476929"/>
                  </a:cubicBezTo>
                  <a:cubicBezTo>
                    <a:pt x="0" y="1023296"/>
                    <a:pt x="34690" y="583083"/>
                    <a:pt x="99915" y="1631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4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854AB29-FC9C-402F-BF5C-25E874F3E4CC}"/>
                </a:ext>
              </a:extLst>
            </p:cNvPr>
            <p:cNvSpPr/>
            <p:nvPr userDrawn="1"/>
          </p:nvSpPr>
          <p:spPr>
            <a:xfrm flipH="1">
              <a:off x="5969454" y="0"/>
              <a:ext cx="3174545" cy="5162188"/>
            </a:xfrm>
            <a:custGeom>
              <a:avLst/>
              <a:gdLst>
                <a:gd name="connsiteX0" fmla="*/ 757976 w 3174545"/>
                <a:gd name="connsiteY0" fmla="*/ 0 h 5162188"/>
                <a:gd name="connsiteX1" fmla="*/ 0 w 3174545"/>
                <a:gd name="connsiteY1" fmla="*/ 0 h 5162188"/>
                <a:gd name="connsiteX2" fmla="*/ 0 w 3174545"/>
                <a:gd name="connsiteY2" fmla="*/ 5162188 h 5162188"/>
                <a:gd name="connsiteX3" fmla="*/ 2626195 w 3174545"/>
                <a:gd name="connsiteY3" fmla="*/ 5162188 h 5162188"/>
                <a:gd name="connsiteX4" fmla="*/ 2663750 w 3174545"/>
                <a:gd name="connsiteY4" fmla="*/ 5114348 h 5162188"/>
                <a:gd name="connsiteX5" fmla="*/ 3111617 w 3174545"/>
                <a:gd name="connsiteY5" fmla="*/ 4369454 h 5162188"/>
                <a:gd name="connsiteX6" fmla="*/ 3174545 w 3174545"/>
                <a:gd name="connsiteY6" fmla="*/ 4232507 h 516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4545" h="5162188">
                  <a:moveTo>
                    <a:pt x="757976" y="0"/>
                  </a:moveTo>
                  <a:lnTo>
                    <a:pt x="0" y="0"/>
                  </a:lnTo>
                  <a:lnTo>
                    <a:pt x="0" y="5162188"/>
                  </a:lnTo>
                  <a:lnTo>
                    <a:pt x="2626195" y="5162188"/>
                  </a:lnTo>
                  <a:lnTo>
                    <a:pt x="2663750" y="5114348"/>
                  </a:lnTo>
                  <a:cubicBezTo>
                    <a:pt x="2825695" y="4888629"/>
                    <a:pt x="2975783" y="4639217"/>
                    <a:pt x="3111617" y="4369454"/>
                  </a:cubicBezTo>
                  <a:lnTo>
                    <a:pt x="3174545" y="4232507"/>
                  </a:lnTo>
                  <a:close/>
                </a:path>
              </a:pathLst>
            </a:custGeom>
            <a:solidFill>
              <a:srgbClr val="EA32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nl-BE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CFDFF8-0097-4AEE-8DC0-6A64159C78B8}"/>
                </a:ext>
              </a:extLst>
            </p:cNvPr>
            <p:cNvSpPr/>
            <p:nvPr userDrawn="1"/>
          </p:nvSpPr>
          <p:spPr>
            <a:xfrm flipH="1">
              <a:off x="5438649" y="4232508"/>
              <a:ext cx="1079155" cy="929681"/>
            </a:xfrm>
            <a:custGeom>
              <a:avLst/>
              <a:gdLst>
                <a:gd name="connsiteX0" fmla="*/ 548350 w 1079155"/>
                <a:gd name="connsiteY0" fmla="*/ 0 h 929681"/>
                <a:gd name="connsiteX1" fmla="*/ 485422 w 1079155"/>
                <a:gd name="connsiteY1" fmla="*/ 136947 h 929681"/>
                <a:gd name="connsiteX2" fmla="*/ 37555 w 1079155"/>
                <a:gd name="connsiteY2" fmla="*/ 881841 h 929681"/>
                <a:gd name="connsiteX3" fmla="*/ 0 w 1079155"/>
                <a:gd name="connsiteY3" fmla="*/ 929681 h 929681"/>
                <a:gd name="connsiteX4" fmla="*/ 1079155 w 1079155"/>
                <a:gd name="connsiteY4" fmla="*/ 929681 h 92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155" h="929681">
                  <a:moveTo>
                    <a:pt x="548350" y="0"/>
                  </a:moveTo>
                  <a:lnTo>
                    <a:pt x="485422" y="136947"/>
                  </a:lnTo>
                  <a:cubicBezTo>
                    <a:pt x="349588" y="406710"/>
                    <a:pt x="199500" y="656122"/>
                    <a:pt x="37555" y="881841"/>
                  </a:cubicBezTo>
                  <a:lnTo>
                    <a:pt x="0" y="929681"/>
                  </a:lnTo>
                  <a:lnTo>
                    <a:pt x="1079155" y="9296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nl-BE" sz="240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A7D6B3E8-FE9A-4A60-8763-C3D5A5BD4D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1" y="771279"/>
            <a:ext cx="1590111" cy="7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18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002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48098" y="227290"/>
            <a:ext cx="11695807" cy="64034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48098" y="2681658"/>
            <a:ext cx="11695805" cy="972900"/>
          </a:xfrm>
        </p:spPr>
        <p:txBody>
          <a:bodyPr>
            <a:normAutofit/>
          </a:bodyPr>
          <a:lstStyle>
            <a:lvl1pPr algn="ctr">
              <a:defRPr sz="5867">
                <a:solidFill>
                  <a:srgbClr val="FFFFFF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48098" y="3462536"/>
            <a:ext cx="11695805" cy="768416"/>
          </a:xfrm>
        </p:spPr>
        <p:txBody>
          <a:bodyPr>
            <a:normAutofit/>
          </a:bodyPr>
          <a:lstStyle>
            <a:lvl1pPr marL="0" indent="0" algn="ctr">
              <a:buNone/>
              <a:defRPr sz="3733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5157192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5898100" y="1892829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593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2660915"/>
            <a:ext cx="12192000" cy="1120307"/>
          </a:xfrm>
        </p:spPr>
        <p:txBody>
          <a:bodyPr>
            <a:spAutoFit/>
          </a:bodyPr>
          <a:lstStyle>
            <a:lvl1pPr algn="ctr">
              <a:lnSpc>
                <a:spcPct val="90000"/>
              </a:lnSpc>
              <a:defRPr sz="7200">
                <a:solidFill>
                  <a:srgbClr val="FFFFFF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3683166"/>
            <a:ext cx="12192000" cy="609334"/>
          </a:xfr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buNone/>
              <a:defRPr sz="3733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5157192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5898100" y="1892829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DEAF10CC-A6E5-4B30-95ED-9B25243E4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50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2660915"/>
            <a:ext cx="12192000" cy="1120307"/>
          </a:xfrm>
        </p:spPr>
        <p:txBody>
          <a:bodyPr>
            <a:spAutoFit/>
          </a:bodyPr>
          <a:lstStyle>
            <a:lvl1pPr algn="ctr">
              <a:lnSpc>
                <a:spcPct val="90000"/>
              </a:lnSpc>
              <a:defRPr sz="7200">
                <a:solidFill>
                  <a:srgbClr val="FFFFFF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3683166"/>
            <a:ext cx="12192000" cy="609334"/>
          </a:xfr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buNone/>
              <a:defRPr sz="3733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94FBBF-4C32-4B35-AFF4-565E23E2DB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88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4764537"/>
            <a:ext cx="12192000" cy="2084852"/>
          </a:xfrm>
          <a:prstGeom prst="rect">
            <a:avLst/>
          </a:prstGeom>
          <a:solidFill>
            <a:srgbClr val="0098C3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>
              <a:solidFill>
                <a:schemeClr val="accent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599" y="4764536"/>
            <a:ext cx="11137237" cy="1064731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nl-B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54567" y="5829300"/>
            <a:ext cx="9669892" cy="10200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733">
                <a:solidFill>
                  <a:schemeClr val="accent6"/>
                </a:solidFill>
              </a:defRPr>
            </a:lvl1pPr>
            <a:lvl2pPr marL="304792" indent="0">
              <a:buNone/>
              <a:defRPr/>
            </a:lvl2pPr>
            <a:lvl3pPr marL="681550" indent="0">
              <a:buNone/>
              <a:defRPr/>
            </a:lvl3pPr>
            <a:lvl4pPr marL="988458" indent="0">
              <a:buNone/>
              <a:defRPr/>
            </a:lvl4pPr>
            <a:lvl5pPr marL="1375799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925E6E-C180-4FB0-8A9C-FDAF16D9C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49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096000" y="740701"/>
            <a:ext cx="0" cy="144016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6096000" y="4661500"/>
            <a:ext cx="0" cy="144016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5882085" y="356659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882085" y="6488704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2813447"/>
            <a:ext cx="12192000" cy="1231107"/>
          </a:xfrm>
        </p:spPr>
        <p:txBody>
          <a:bodyPr anchor="ctr" anchorCtr="0">
            <a:spAutoFit/>
          </a:bodyPr>
          <a:lstStyle>
            <a:lvl1pPr algn="ctr">
              <a:lnSpc>
                <a:spcPct val="100000"/>
              </a:lnSpc>
              <a:defRPr sz="7200">
                <a:solidFill>
                  <a:srgbClr val="FFFFFF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845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096000" y="740701"/>
            <a:ext cx="0" cy="144016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6096000" y="4661500"/>
            <a:ext cx="0" cy="144016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5882085" y="356659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882085" y="6488704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2942551"/>
            <a:ext cx="12192000" cy="972900"/>
          </a:xfr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7200">
                <a:solidFill>
                  <a:srgbClr val="FFFFFF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878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10FA91-8DE7-4C87-973D-12E2F3B96A18}"/>
              </a:ext>
            </a:extLst>
          </p:cNvPr>
          <p:cNvSpPr/>
          <p:nvPr userDrawn="1"/>
        </p:nvSpPr>
        <p:spPr>
          <a:xfrm flipH="1"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2512990"/>
            <a:ext cx="6096000" cy="1832021"/>
          </a:xfrm>
          <a:noFill/>
        </p:spPr>
        <p:txBody>
          <a:bodyPr tIns="108000" anchor="ctr" anchorCtr="0">
            <a:spAutoFit/>
          </a:bodyPr>
          <a:lstStyle>
            <a:lvl1pPr algn="ctr">
              <a:lnSpc>
                <a:spcPct val="90000"/>
              </a:lnSpc>
              <a:defRPr sz="5867" b="0">
                <a:solidFill>
                  <a:srgbClr val="FFFFFF"/>
                </a:solidFill>
              </a:defRPr>
            </a:lvl1pPr>
          </a:lstStyle>
          <a:p>
            <a:r>
              <a:rPr lang="en-BE" dirty="0"/>
              <a:t>Add a</a:t>
            </a:r>
            <a:br>
              <a:rPr lang="en-BE" dirty="0"/>
            </a:br>
            <a:r>
              <a:rPr lang="en-BE" dirty="0"/>
              <a:t>title here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A25B139-7652-47FF-B212-8466BA901D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7056107" y="836715"/>
            <a:ext cx="4175787" cy="518457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2667"/>
            </a:lvl1pPr>
            <a:lvl2pPr>
              <a:lnSpc>
                <a:spcPct val="100000"/>
              </a:lnSpc>
              <a:spcBef>
                <a:spcPts val="800"/>
              </a:spcBef>
              <a:defRPr sz="2400"/>
            </a:lvl2pPr>
            <a:lvl3pPr>
              <a:lnSpc>
                <a:spcPct val="100000"/>
              </a:lnSpc>
              <a:spcBef>
                <a:spcPts val="800"/>
              </a:spcBef>
              <a:defRPr sz="2133"/>
            </a:lvl3pPr>
            <a:lvl4pPr>
              <a:lnSpc>
                <a:spcPct val="100000"/>
              </a:lnSpc>
              <a:spcBef>
                <a:spcPts val="800"/>
              </a:spcBef>
              <a:defRPr sz="1867"/>
            </a:lvl4pPr>
            <a:lvl5pPr>
              <a:lnSpc>
                <a:spcPct val="100000"/>
              </a:lnSpc>
              <a:spcBef>
                <a:spcPts val="800"/>
              </a:spcBef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588CF0B-CF63-40B0-B9A9-39EE135922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90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10FA91-8DE7-4C87-973D-12E2F3B96A18}"/>
              </a:ext>
            </a:extLst>
          </p:cNvPr>
          <p:cNvSpPr/>
          <p:nvPr userDrawn="1"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2512990"/>
            <a:ext cx="6096000" cy="1832021"/>
          </a:xfrm>
          <a:noFill/>
        </p:spPr>
        <p:txBody>
          <a:bodyPr tIns="108000" anchor="ctr" anchorCtr="0">
            <a:spAutoFit/>
          </a:bodyPr>
          <a:lstStyle>
            <a:lvl1pPr algn="ctr">
              <a:lnSpc>
                <a:spcPct val="90000"/>
              </a:lnSpc>
              <a:defRPr sz="5867" b="0">
                <a:solidFill>
                  <a:srgbClr val="FFFFFF"/>
                </a:solidFill>
              </a:defRPr>
            </a:lvl1pPr>
          </a:lstStyle>
          <a:p>
            <a:r>
              <a:rPr lang="en-BE" dirty="0"/>
              <a:t>Add a</a:t>
            </a:r>
            <a:br>
              <a:rPr lang="en-BE" dirty="0"/>
            </a:br>
            <a:r>
              <a:rPr lang="en-BE" dirty="0"/>
              <a:t>title here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A25B139-7652-47FF-B212-8466BA901D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960107" y="836715"/>
            <a:ext cx="4175787" cy="518457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2667"/>
            </a:lvl1pPr>
            <a:lvl2pPr>
              <a:lnSpc>
                <a:spcPct val="100000"/>
              </a:lnSpc>
              <a:spcBef>
                <a:spcPts val="800"/>
              </a:spcBef>
              <a:defRPr sz="2400"/>
            </a:lvl2pPr>
            <a:lvl3pPr>
              <a:lnSpc>
                <a:spcPct val="100000"/>
              </a:lnSpc>
              <a:spcBef>
                <a:spcPts val="800"/>
              </a:spcBef>
              <a:defRPr sz="2133"/>
            </a:lvl3pPr>
            <a:lvl4pPr>
              <a:lnSpc>
                <a:spcPct val="100000"/>
              </a:lnSpc>
              <a:spcBef>
                <a:spcPts val="800"/>
              </a:spcBef>
              <a:defRPr sz="1867"/>
            </a:lvl4pPr>
            <a:lvl5pPr>
              <a:lnSpc>
                <a:spcPct val="100000"/>
              </a:lnSpc>
              <a:spcBef>
                <a:spcPts val="800"/>
              </a:spcBef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9998FDB-FE84-44B6-8C8B-50390EA779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98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10FA91-8DE7-4C87-973D-12E2F3B96A18}"/>
              </a:ext>
            </a:extLst>
          </p:cNvPr>
          <p:cNvSpPr/>
          <p:nvPr userDrawn="1"/>
        </p:nvSpPr>
        <p:spPr>
          <a:xfrm flipH="1"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048000" y="740701"/>
            <a:ext cx="0" cy="144016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3048000" y="4661500"/>
            <a:ext cx="0" cy="144016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2834085" y="356659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834085" y="6488704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2512990"/>
            <a:ext cx="6096000" cy="1832021"/>
          </a:xfrm>
          <a:noFill/>
        </p:spPr>
        <p:txBody>
          <a:bodyPr tIns="108000" anchor="ctr" anchorCtr="0">
            <a:spAutoFit/>
          </a:bodyPr>
          <a:lstStyle>
            <a:lvl1pPr algn="ctr">
              <a:lnSpc>
                <a:spcPct val="90000"/>
              </a:lnSpc>
              <a:defRPr sz="5867" b="0">
                <a:solidFill>
                  <a:srgbClr val="FFFFFF"/>
                </a:solidFill>
              </a:defRPr>
            </a:lvl1pPr>
          </a:lstStyle>
          <a:p>
            <a:r>
              <a:rPr lang="en-BE" dirty="0"/>
              <a:t>Add a</a:t>
            </a:r>
            <a:br>
              <a:rPr lang="en-BE" dirty="0"/>
            </a:br>
            <a:r>
              <a:rPr lang="en-BE" dirty="0"/>
              <a:t>title here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A25B139-7652-47FF-B212-8466BA901D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7056107" y="836715"/>
            <a:ext cx="4175787" cy="518457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2667"/>
            </a:lvl1pPr>
            <a:lvl2pPr>
              <a:lnSpc>
                <a:spcPct val="100000"/>
              </a:lnSpc>
              <a:spcBef>
                <a:spcPts val="800"/>
              </a:spcBef>
              <a:defRPr sz="2400"/>
            </a:lvl2pPr>
            <a:lvl3pPr>
              <a:lnSpc>
                <a:spcPct val="100000"/>
              </a:lnSpc>
              <a:spcBef>
                <a:spcPts val="800"/>
              </a:spcBef>
              <a:defRPr sz="2133"/>
            </a:lvl3pPr>
            <a:lvl4pPr>
              <a:lnSpc>
                <a:spcPct val="100000"/>
              </a:lnSpc>
              <a:spcBef>
                <a:spcPts val="800"/>
              </a:spcBef>
              <a:defRPr sz="1867"/>
            </a:lvl4pPr>
            <a:lvl5pPr>
              <a:lnSpc>
                <a:spcPct val="100000"/>
              </a:lnSpc>
              <a:spcBef>
                <a:spcPts val="800"/>
              </a:spcBef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5BF0E17-46B3-4035-A05D-F7B82788C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01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ub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10FA91-8DE7-4C87-973D-12E2F3B96A18}"/>
              </a:ext>
            </a:extLst>
          </p:cNvPr>
          <p:cNvSpPr/>
          <p:nvPr userDrawn="1"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144000" y="740701"/>
            <a:ext cx="0" cy="144016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9144000" y="4661500"/>
            <a:ext cx="0" cy="144016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8930085" y="356659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8930085" y="6488704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2512990"/>
            <a:ext cx="6096000" cy="1832021"/>
          </a:xfrm>
          <a:noFill/>
        </p:spPr>
        <p:txBody>
          <a:bodyPr tIns="108000" anchor="ctr" anchorCtr="0">
            <a:spAutoFit/>
          </a:bodyPr>
          <a:lstStyle>
            <a:lvl1pPr algn="ctr">
              <a:lnSpc>
                <a:spcPct val="90000"/>
              </a:lnSpc>
              <a:defRPr sz="5867" b="0">
                <a:solidFill>
                  <a:srgbClr val="FFFFFF"/>
                </a:solidFill>
              </a:defRPr>
            </a:lvl1pPr>
          </a:lstStyle>
          <a:p>
            <a:r>
              <a:rPr lang="en-BE" dirty="0"/>
              <a:t>Add a</a:t>
            </a:r>
            <a:br>
              <a:rPr lang="en-BE" dirty="0"/>
            </a:br>
            <a:r>
              <a:rPr lang="en-BE" dirty="0"/>
              <a:t>title here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A25B139-7652-47FF-B212-8466BA901D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960107" y="836715"/>
            <a:ext cx="4175787" cy="518457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2667"/>
            </a:lvl1pPr>
            <a:lvl2pPr>
              <a:lnSpc>
                <a:spcPct val="100000"/>
              </a:lnSpc>
              <a:spcBef>
                <a:spcPts val="800"/>
              </a:spcBef>
              <a:defRPr sz="2400"/>
            </a:lvl2pPr>
            <a:lvl3pPr>
              <a:lnSpc>
                <a:spcPct val="100000"/>
              </a:lnSpc>
              <a:spcBef>
                <a:spcPts val="800"/>
              </a:spcBef>
              <a:defRPr sz="2133"/>
            </a:lvl3pPr>
            <a:lvl4pPr>
              <a:lnSpc>
                <a:spcPct val="100000"/>
              </a:lnSpc>
              <a:spcBef>
                <a:spcPts val="800"/>
              </a:spcBef>
              <a:defRPr sz="1867"/>
            </a:lvl4pPr>
            <a:lvl5pPr>
              <a:lnSpc>
                <a:spcPct val="100000"/>
              </a:lnSpc>
              <a:spcBef>
                <a:spcPts val="800"/>
              </a:spcBef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BC379E1-A8BF-40E8-9BFF-F0334AA29D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73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2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844551"/>
            <a:ext cx="11137900" cy="472016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527382" y="1668379"/>
            <a:ext cx="11137237" cy="435290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70F1A821-ACED-4850-80F5-265E06DEAC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8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49">
          <p15:clr>
            <a:srgbClr val="FBAE40"/>
          </p15:clr>
        </p15:guide>
        <p15:guide id="4" pos="551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844551"/>
            <a:ext cx="11137900" cy="472016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527382" y="1668379"/>
            <a:ext cx="11137237" cy="4352909"/>
          </a:xfrm>
        </p:spPr>
        <p:txBody>
          <a:bodyPr>
            <a:normAutofit/>
          </a:bodyPr>
          <a:lstStyle>
            <a:lvl1pPr marL="0" indent="0">
              <a:buNone/>
              <a:defRPr sz="2667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9F6D8635-4245-4133-8DD4-628397F1C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87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844551"/>
            <a:ext cx="11137900" cy="472016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527382" y="1668379"/>
            <a:ext cx="11137237" cy="675056"/>
          </a:xfrm>
        </p:spPr>
        <p:txBody>
          <a:bodyPr anchor="b" anchorCtr="0">
            <a:noAutofit/>
          </a:bodyPr>
          <a:lstStyle>
            <a:lvl1pPr marL="0" indent="0">
              <a:buNone/>
              <a:defRPr sz="2667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58A660C-318B-45F9-AAFD-BA463279AB5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7382" y="2344791"/>
            <a:ext cx="11137237" cy="110642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67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A80B163-0351-4D31-ACD1-9D113108C8F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7382" y="3739608"/>
            <a:ext cx="11137237" cy="675056"/>
          </a:xfrm>
        </p:spPr>
        <p:txBody>
          <a:bodyPr anchor="b" anchorCtr="0">
            <a:noAutofit/>
          </a:bodyPr>
          <a:lstStyle>
            <a:lvl1pPr marL="0" indent="0">
              <a:buNone/>
              <a:defRPr sz="2667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D114A41-E54D-454F-BB06-392CA1C7EBC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7382" y="4416020"/>
            <a:ext cx="11137237" cy="110642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67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98013FB-1708-4E76-B31B-7B1360294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62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844551"/>
            <a:ext cx="11137900" cy="472016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nl-BE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4E067C64-643F-4BE2-85B9-9814653DC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32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 anchor="b">
            <a:noAutofit/>
          </a:bodyPr>
          <a:lstStyle/>
          <a:p>
            <a:r>
              <a:rPr lang="fr-FR"/>
              <a:t>Modifiez le style du titre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527382" y="1668379"/>
            <a:ext cx="11137237" cy="435290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67A95403-2E7C-474F-B174-8DA5230488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63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 anchor="b">
            <a:noAutofit/>
          </a:bodyPr>
          <a:lstStyle/>
          <a:p>
            <a:r>
              <a:rPr lang="fr-FR"/>
              <a:t>Modifiez le style du titre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527382" y="1668379"/>
            <a:ext cx="11137237" cy="4352909"/>
          </a:xfrm>
        </p:spPr>
        <p:txBody>
          <a:bodyPr>
            <a:norm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C87C3D09-BC7B-48B6-B56D-4BA218546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23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ndard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 anchor="b">
            <a:noAutofit/>
          </a:bodyPr>
          <a:lstStyle/>
          <a:p>
            <a:r>
              <a:rPr lang="fr-FR"/>
              <a:t>Modifiez le style du titre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527381" y="1668379"/>
            <a:ext cx="4416491" cy="43529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2667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784C451-1173-46B6-9692-A94FEAABA1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0031" y="1799509"/>
            <a:ext cx="3177600" cy="2016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fr-FR"/>
              <a:t>Cliquez sur l'icône pour ajouter une image</a:t>
            </a:r>
            <a:endParaRPr lang="nl-BE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ED065CD1-A562-4E17-9BF8-5334D33011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87019" y="1799509"/>
            <a:ext cx="3177600" cy="2016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fr-FR"/>
              <a:t>Cliquez sur l'icône pour ajouter une image</a:t>
            </a:r>
            <a:endParaRPr lang="nl-BE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214BC13-1DF5-40BF-A1EF-A8D761332A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10030" y="3909051"/>
            <a:ext cx="4633881" cy="211223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fr-FR"/>
              <a:t>Cliquez sur l'icône pour ajouter une image</a:t>
            </a:r>
            <a:endParaRPr lang="nl-BE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3551A32-20CE-49F1-9E4B-6E7DBE2256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49362" y="3909051"/>
            <a:ext cx="1715257" cy="211223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fr-FR"/>
              <a:t>Cliquez sur l'icône pour ajouter une image</a:t>
            </a:r>
            <a:endParaRPr lang="nl-BE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5CAD65C-9D3E-416D-9A63-3D942A800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40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tandard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 anchor="b">
            <a:noAutofit/>
          </a:bodyPr>
          <a:lstStyle/>
          <a:p>
            <a:r>
              <a:rPr lang="fr-FR"/>
              <a:t>Modifiez le style du titre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527381" y="1668379"/>
            <a:ext cx="4416491" cy="43529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2667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154" y="1799509"/>
            <a:ext cx="3075484" cy="1730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926" y="3761481"/>
            <a:ext cx="3075484" cy="17306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154" y="3763392"/>
            <a:ext cx="3075484" cy="17306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925" y="1799509"/>
            <a:ext cx="3075484" cy="17306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6B513C9-9358-4938-9241-479A0F2CC7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258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 anchor="b">
            <a:noAutofit/>
          </a:bodyPr>
          <a:lstStyle/>
          <a:p>
            <a:r>
              <a:rPr lang="fr-FR"/>
              <a:t>Modifiez le style du titre</a:t>
            </a:r>
            <a:endParaRPr lang="nl-BE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1015E24-C232-4A79-BF19-F0B5FB89325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27382" y="1668379"/>
            <a:ext cx="11137237" cy="675056"/>
          </a:xfrm>
        </p:spPr>
        <p:txBody>
          <a:bodyPr anchor="b" anchorCtr="0">
            <a:noAutofit/>
          </a:bodyPr>
          <a:lstStyle>
            <a:lvl1pPr marL="0" indent="0">
              <a:buNone/>
              <a:defRPr sz="2667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1F4FF03-C439-4D49-A051-A734256CCD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7382" y="2344791"/>
            <a:ext cx="11137237" cy="110642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67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8DFF0B4-7D6F-41C9-B661-CAA93A5ED70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7382" y="3739608"/>
            <a:ext cx="11137237" cy="675056"/>
          </a:xfrm>
        </p:spPr>
        <p:txBody>
          <a:bodyPr anchor="b" anchorCtr="0">
            <a:noAutofit/>
          </a:bodyPr>
          <a:lstStyle>
            <a:lvl1pPr marL="0" indent="0">
              <a:buNone/>
              <a:defRPr sz="2667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88F2A667-53E7-4092-AD4A-862A34AD816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7382" y="4416020"/>
            <a:ext cx="11137237" cy="110642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67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0C59168-B3ED-4B7A-BD9B-BDF9C30178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87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 anchor="b">
            <a:noAutofit/>
          </a:bodyPr>
          <a:lstStyle/>
          <a:p>
            <a:r>
              <a:rPr lang="fr-FR"/>
              <a:t>Modifiez le style du titre</a:t>
            </a:r>
            <a:endParaRPr lang="nl-BE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1F930190-DAD0-42C5-BED0-99FAE20D25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3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709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28000" y="1663799"/>
            <a:ext cx="5246400" cy="43574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6420566" y="1663798"/>
            <a:ext cx="5244053" cy="4357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844551"/>
            <a:ext cx="11137900" cy="472016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nl-BE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14B2AA00-5EBC-4F5F-B997-365B128014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76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28000" y="1663799"/>
            <a:ext cx="5246400" cy="43574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6420566" y="1663798"/>
            <a:ext cx="5244053" cy="4357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>
            <a:noAutofit/>
          </a:bodyPr>
          <a:lstStyle/>
          <a:p>
            <a:r>
              <a:rPr lang="fr-FR"/>
              <a:t>Modifiez le style du titre</a:t>
            </a:r>
            <a:endParaRPr lang="nl-BE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6CD99982-96DC-4365-A8E5-418738B49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05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s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28000" y="1663799"/>
            <a:ext cx="5246400" cy="4357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6420566" y="1663798"/>
            <a:ext cx="5244053" cy="43574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>
            <a:noAutofit/>
          </a:bodyPr>
          <a:lstStyle/>
          <a:p>
            <a:r>
              <a:rPr lang="fr-FR"/>
              <a:t>Modifiez le style du titre</a:t>
            </a:r>
            <a:endParaRPr lang="nl-BE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6D27DABF-4F21-413B-B869-99C2A7F972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58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1" y="844551"/>
            <a:ext cx="11137900" cy="472016"/>
          </a:xfr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nl-BE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8001" y="1663799"/>
            <a:ext cx="3356959" cy="43574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4417997" y="1663799"/>
            <a:ext cx="3356959" cy="43574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8307993" y="1663799"/>
            <a:ext cx="3356959" cy="43574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C1CE4315-4173-4554-B885-D52654F536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394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>
            <a:noAutofit/>
          </a:bodyPr>
          <a:lstStyle/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2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8001" y="1663799"/>
            <a:ext cx="3356959" cy="43574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4417831" y="1663799"/>
            <a:ext cx="3356959" cy="43574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8307661" y="1663799"/>
            <a:ext cx="3356959" cy="43574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F6651186-407A-4559-A26D-ACE56FA465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201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>
            <a:noAutofit/>
          </a:bodyPr>
          <a:lstStyle/>
          <a:p>
            <a:r>
              <a:rPr lang="fr-FR"/>
              <a:t>Modifiez le style du titre</a:t>
            </a:r>
            <a:endParaRPr lang="nl-BE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466E592-EAEB-4DED-9D81-BBA4E87CFFE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27381" y="1668380"/>
            <a:ext cx="3355200" cy="61197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9F99E0B-BB6D-4B38-81DF-DC23D82006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7381" y="2280355"/>
            <a:ext cx="3355200" cy="144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1DEE7D5-F5AA-407D-B5E9-A5A2653C94C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27381" y="3969153"/>
            <a:ext cx="3355200" cy="61197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3B7149F-2548-4DDC-A5B4-602346F2A47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7381" y="4581128"/>
            <a:ext cx="3355200" cy="144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FFC0006B-2587-4306-94FE-4D4AE2616C6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419589" y="1668380"/>
            <a:ext cx="3355200" cy="61197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B16F2C1A-D27B-44A7-BA8F-08823657DD2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19589" y="2280355"/>
            <a:ext cx="3355200" cy="144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B1C27832-D2C7-4E86-B855-6523919EA04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19589" y="3969153"/>
            <a:ext cx="3355200" cy="61197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5E0BACF5-CBA6-4F5F-9365-FEEB1EED56C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19589" y="4581128"/>
            <a:ext cx="3355200" cy="144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AC05F0F9-7A92-46F7-9451-6108EE5C2EE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309419" y="1668380"/>
            <a:ext cx="3355200" cy="61197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2FD9F54B-E2FF-46BE-BAAE-BB3A5660A3BB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309419" y="2280355"/>
            <a:ext cx="3355200" cy="144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6E479B31-0AF3-4676-88A7-7B157B82E3B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309419" y="3969153"/>
            <a:ext cx="3355200" cy="61197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A00D3504-BCEB-4EAC-8CB4-7DD0362F6A2C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309419" y="4581128"/>
            <a:ext cx="3355200" cy="144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DAE0B66-3527-4FF9-A28B-E06CBB7BFB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59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lumns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>
            <a:noAutofit/>
          </a:bodyPr>
          <a:lstStyle/>
          <a:p>
            <a:r>
              <a:rPr lang="fr-FR"/>
              <a:t>Modifiez le style du titre</a:t>
            </a:r>
            <a:endParaRPr lang="nl-BE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1DEE7D5-F5AA-407D-B5E9-A5A2653C94C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27381" y="3873302"/>
            <a:ext cx="3355200" cy="61197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3B7149F-2548-4DDC-A5B4-602346F2A47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7381" y="4485277"/>
            <a:ext cx="3355200" cy="1440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B1C27832-D2C7-4E86-B855-6523919EA04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19589" y="3873302"/>
            <a:ext cx="3355200" cy="61197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5E0BACF5-CBA6-4F5F-9365-FEEB1EED56C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19589" y="4485277"/>
            <a:ext cx="3355200" cy="1440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6E479B31-0AF3-4676-88A7-7B157B82E3B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309419" y="3873302"/>
            <a:ext cx="3355200" cy="61197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A00D3504-BCEB-4EAC-8CB4-7DD0362F6A2C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309419" y="4485277"/>
            <a:ext cx="3355200" cy="1440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8B08ED2-7A26-4AA6-84E9-8CC2E032E6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51381" y="2085275"/>
            <a:ext cx="1507200" cy="1507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en-US" dirty="0"/>
              <a:t>Insert icon</a:t>
            </a:r>
            <a:endParaRPr lang="nl-BE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9356BC8B-F898-4A2B-9337-80CD58B8D1A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342400" y="2085275"/>
            <a:ext cx="1507200" cy="1507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en-US" dirty="0"/>
              <a:t>Insert icon</a:t>
            </a:r>
            <a:endParaRPr lang="nl-BE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50FA60FF-09A3-481A-BA85-7430DD0DFD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233419" y="2085275"/>
            <a:ext cx="1507200" cy="1507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en-US" dirty="0"/>
              <a:t>Insert icon</a:t>
            </a:r>
            <a:endParaRPr lang="nl-BE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23EA087-88FE-4AEB-9F1D-5869A4125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32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Columns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nl-BE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82085" y="1470729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1DEE7D5-F5AA-407D-B5E9-A5A2653C94C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27381" y="3873302"/>
            <a:ext cx="3355200" cy="61197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3B7149F-2548-4DDC-A5B4-602346F2A47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7381" y="4485277"/>
            <a:ext cx="3355200" cy="1440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B1C27832-D2C7-4E86-B855-6523919EA04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19589" y="3873302"/>
            <a:ext cx="3355200" cy="61197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5E0BACF5-CBA6-4F5F-9365-FEEB1EED56C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19589" y="4485277"/>
            <a:ext cx="3355200" cy="1440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6E479B31-0AF3-4676-88A7-7B157B82E3B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309419" y="3873302"/>
            <a:ext cx="3355200" cy="61197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A00D3504-BCEB-4EAC-8CB4-7DD0362F6A2C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309419" y="4485277"/>
            <a:ext cx="3355200" cy="1440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8B08ED2-7A26-4AA6-84E9-8CC2E032E6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51381" y="2085275"/>
            <a:ext cx="1507200" cy="1507200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en-US" dirty="0"/>
              <a:t>Insert icon</a:t>
            </a:r>
            <a:endParaRPr lang="nl-BE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9356BC8B-F898-4A2B-9337-80CD58B8D1A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342400" y="2085275"/>
            <a:ext cx="1507200" cy="1507200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en-US" dirty="0"/>
              <a:t>Insert icon</a:t>
            </a:r>
            <a:endParaRPr lang="nl-BE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50FA60FF-09A3-481A-BA85-7430DD0DFD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233419" y="2085275"/>
            <a:ext cx="1507200" cy="1507200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en-US" dirty="0"/>
              <a:t>Insert icon</a:t>
            </a:r>
            <a:endParaRPr lang="nl-BE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2C43860-EB52-4294-A046-4CAE78DD44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81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hree Columns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nl-BE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82085" y="1470729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1DEE7D5-F5AA-407D-B5E9-A5A2653C94C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74347" y="3260155"/>
            <a:ext cx="3080309" cy="387412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3B7149F-2548-4DDC-A5B4-602346F2A47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74347" y="3548016"/>
            <a:ext cx="3080309" cy="353397"/>
          </a:xfrm>
        </p:spPr>
        <p:txBody>
          <a:bodyPr tIns="36000" bIns="36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B1C27832-D2C7-4E86-B855-6523919EA04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557035" y="3260155"/>
            <a:ext cx="3080309" cy="387412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5E0BACF5-CBA6-4F5F-9365-FEEB1EED56C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557035" y="3548016"/>
            <a:ext cx="3080309" cy="353397"/>
          </a:xfrm>
        </p:spPr>
        <p:txBody>
          <a:bodyPr tIns="36000" bIns="36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6E479B31-0AF3-4676-88A7-7B157B82E3B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637344" y="3260155"/>
            <a:ext cx="3080309" cy="387412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A00D3504-BCEB-4EAC-8CB4-7DD0362F6A2C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637344" y="3548016"/>
            <a:ext cx="3080309" cy="353397"/>
          </a:xfrm>
        </p:spPr>
        <p:txBody>
          <a:bodyPr tIns="36000" bIns="36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8B08ED2-7A26-4AA6-84E9-8CC2E032E6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380243" y="1882987"/>
            <a:ext cx="1268517" cy="1268517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en-US" dirty="0"/>
              <a:t>Insert icon</a:t>
            </a:r>
            <a:endParaRPr lang="nl-BE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9356BC8B-F898-4A2B-9337-80CD58B8D1A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61742" y="1882987"/>
            <a:ext cx="1268517" cy="1268517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en-US" dirty="0"/>
              <a:t>Insert icon</a:t>
            </a:r>
            <a:endParaRPr lang="nl-BE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50FA60FF-09A3-481A-BA85-7430DD0DFD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543240" y="1882987"/>
            <a:ext cx="1268517" cy="1268517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en-US" dirty="0"/>
              <a:t>Insert icon</a:t>
            </a:r>
            <a:endParaRPr lang="nl-BE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24E86B47-D09D-4013-B852-4D200FF70D7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474347" y="5604939"/>
            <a:ext cx="3080309" cy="387412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FCD1AE66-3D35-40B8-B9CD-EEC0B0B1290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474347" y="5892800"/>
            <a:ext cx="3080309" cy="353397"/>
          </a:xfrm>
        </p:spPr>
        <p:txBody>
          <a:bodyPr tIns="36000" bIns="36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246DE286-BE38-46E0-B35D-AF00F4FCFCB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4557035" y="5604939"/>
            <a:ext cx="3080309" cy="387412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A631027A-9E0A-41A1-82B3-4ABA8CCF40D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4557035" y="5892800"/>
            <a:ext cx="3080309" cy="353397"/>
          </a:xfrm>
        </p:spPr>
        <p:txBody>
          <a:bodyPr tIns="36000" bIns="36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169C9DD4-B291-46AE-A5C6-7533C402C939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637344" y="5604939"/>
            <a:ext cx="3080309" cy="387412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37" name="Content Placeholder 4">
            <a:extLst>
              <a:ext uri="{FF2B5EF4-FFF2-40B4-BE49-F238E27FC236}">
                <a16:creationId xmlns:a16="http://schemas.microsoft.com/office/drawing/2014/main" id="{2F8604FA-7286-41AB-BC9D-3AD26100E95A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637344" y="5892800"/>
            <a:ext cx="3080309" cy="353397"/>
          </a:xfrm>
        </p:spPr>
        <p:txBody>
          <a:bodyPr tIns="36000" bIns="3600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E5E3D43B-D37D-44B2-8619-92FAA374DD6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2380243" y="4227771"/>
            <a:ext cx="1268517" cy="1268517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en-US" dirty="0"/>
              <a:t>Insert icon</a:t>
            </a:r>
            <a:endParaRPr lang="nl-BE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95F5AEF7-E621-43B7-9945-FA08D58B7EB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461742" y="4227771"/>
            <a:ext cx="1268517" cy="1268517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en-US" dirty="0"/>
              <a:t>Insert icon</a:t>
            </a:r>
            <a:endParaRPr lang="nl-BE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EEA86DF9-BA90-4708-B6B9-D7481679C5CF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543240" y="4227771"/>
            <a:ext cx="1268517" cy="1268517"/>
          </a:xfrm>
          <a:prstGeom prst="ellipse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en-US" dirty="0"/>
              <a:t>Insert icon</a:t>
            </a:r>
            <a:endParaRPr lang="nl-BE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1669179-02CE-4C5D-BC5B-DE670BE5DC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365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ree Columns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>
            <a:noAutofit/>
          </a:bodyPr>
          <a:lstStyle/>
          <a:p>
            <a:r>
              <a:rPr lang="fr-FR"/>
              <a:t>Modifiez le style du titre</a:t>
            </a:r>
            <a:endParaRPr lang="nl-BE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1DEE7D5-F5AA-407D-B5E9-A5A2653C94C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27381" y="4191078"/>
            <a:ext cx="3355200" cy="390212"/>
          </a:xfr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3B7149F-2548-4DDC-A5B4-602346F2A47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7381" y="4581288"/>
            <a:ext cx="3355200" cy="1343989"/>
          </a:xfrm>
        </p:spPr>
        <p:txBody>
          <a:bodyPr tIns="36000" bIns="36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33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B1C27832-D2C7-4E86-B855-6523919EA04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19589" y="4191078"/>
            <a:ext cx="3355200" cy="390212"/>
          </a:xfr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5E0BACF5-CBA6-4F5F-9365-FEEB1EED56C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19589" y="4581288"/>
            <a:ext cx="3355200" cy="1343989"/>
          </a:xfrm>
        </p:spPr>
        <p:txBody>
          <a:bodyPr tIns="36000" bIns="36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33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6E479B31-0AF3-4676-88A7-7B157B82E3B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309419" y="4191078"/>
            <a:ext cx="3355200" cy="390212"/>
          </a:xfrm>
        </p:spPr>
        <p:txBody>
          <a:bodyPr t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A00D3504-BCEB-4EAC-8CB4-7DD0362F6A2C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309419" y="4581288"/>
            <a:ext cx="3355200" cy="1343989"/>
          </a:xfrm>
        </p:spPr>
        <p:txBody>
          <a:bodyPr tIns="36000" bIns="3600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33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Add a text here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24274749-2ED9-4443-BBF5-8EDCA2BE53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616" y="2174453"/>
            <a:ext cx="3143904" cy="179485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fr-FR"/>
              <a:t>Cliquez sur l'icône pour ajouter une image</a:t>
            </a:r>
            <a:endParaRPr lang="nl-BE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8A99BD1E-CF55-43D2-9741-931C72BC700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24048" y="2174453"/>
            <a:ext cx="3143904" cy="179485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fr-FR"/>
              <a:t>Cliquez sur l'icône pour ajouter une image</a:t>
            </a:r>
            <a:endParaRPr lang="nl-BE" dirty="0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AC7CD4E-09D7-42B0-87B2-9613BE7BB40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12480" y="2174453"/>
            <a:ext cx="3143904" cy="179485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fr-FR"/>
              <a:t>Cliquez sur l'icône pour ajouter une image</a:t>
            </a:r>
            <a:endParaRPr lang="nl-BE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0103C2C-6F20-434E-ABE7-96498081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3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2057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ree Columns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>
            <a:noAutofit/>
          </a:bodyPr>
          <a:lstStyle/>
          <a:p>
            <a:r>
              <a:rPr lang="fr-FR"/>
              <a:t>Modifiez le style du titre</a:t>
            </a:r>
            <a:endParaRPr lang="nl-BE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1DEE7D5-F5AA-407D-B5E9-A5A2653C94C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27381" y="4677539"/>
            <a:ext cx="3355200" cy="390212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B1C27832-D2C7-4E86-B855-6523919EA04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19589" y="4677539"/>
            <a:ext cx="3355200" cy="390212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6E479B31-0AF3-4676-88A7-7B157B82E3B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309419" y="4677539"/>
            <a:ext cx="3355200" cy="390212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a title here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24274749-2ED9-4443-BBF5-8EDCA2BE53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616" y="2660914"/>
            <a:ext cx="3143904" cy="179485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fr-FR"/>
              <a:t>Cliquez sur l'icône pour ajouter une image</a:t>
            </a:r>
            <a:endParaRPr lang="nl-BE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8A99BD1E-CF55-43D2-9741-931C72BC700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24048" y="2660914"/>
            <a:ext cx="3143904" cy="179485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fr-FR"/>
              <a:t>Cliquez sur l'icône pour ajouter une image</a:t>
            </a:r>
            <a:endParaRPr lang="nl-BE" dirty="0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AC7CD4E-09D7-42B0-87B2-9613BE7BB40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12480" y="2660914"/>
            <a:ext cx="3143904" cy="179485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67"/>
            </a:lvl1pPr>
          </a:lstStyle>
          <a:p>
            <a:r>
              <a:rPr lang="fr-FR"/>
              <a:t>Cliquez sur l'icône pour ajouter une image</a:t>
            </a:r>
            <a:endParaRPr lang="nl-BE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895FEC-5362-4B7E-950E-CC3422A9E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73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lumns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>
            <a:noAutofit/>
          </a:bodyPr>
          <a:lstStyle/>
          <a:p>
            <a:r>
              <a:rPr lang="fr-FR"/>
              <a:t>Modifiez le style du titre</a:t>
            </a:r>
            <a:endParaRPr lang="nl-BE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rgbClr val="0098C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9F99E0B-BB6D-4B38-81DF-DC23D82006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07382" y="1796819"/>
            <a:ext cx="4890717" cy="816000"/>
          </a:xfrm>
        </p:spPr>
        <p:txBody>
          <a:bodyPr lIns="180000" rIns="72000" anchor="ctr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33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1E891-6AE3-4F55-8FB5-7272EB71E8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7381" y="1964819"/>
            <a:ext cx="480000" cy="48000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 wrap="non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133" b="1">
                <a:solidFill>
                  <a:schemeClr val="accent1"/>
                </a:solidFill>
              </a:defRPr>
            </a:lvl1pPr>
            <a:lvl2pPr marL="304792" indent="0">
              <a:buFont typeface="Arial" panose="020B0604020202020204" pitchFamily="34" charset="0"/>
              <a:buNone/>
              <a:defRPr/>
            </a:lvl2pPr>
            <a:lvl3pPr marL="681550" indent="0">
              <a:buFont typeface="Arial" panose="020B0604020202020204" pitchFamily="34" charset="0"/>
              <a:buNone/>
              <a:defRPr/>
            </a:lvl3pPr>
            <a:lvl4pPr marL="988458" indent="0">
              <a:buFont typeface="Arial" panose="020B0604020202020204" pitchFamily="34" charset="0"/>
              <a:buNone/>
              <a:defRPr/>
            </a:lvl4pPr>
            <a:lvl5pPr marL="1375799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#</a:t>
            </a:r>
            <a:endParaRPr lang="nl-BE" dirty="0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476DC6D1-F4F1-4125-940D-4EF1BC1CF9A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773904" y="1796819"/>
            <a:ext cx="4890717" cy="816000"/>
          </a:xfrm>
        </p:spPr>
        <p:txBody>
          <a:bodyPr lIns="180000" rIns="72000" anchor="ctr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33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2FFE028-4DF9-42EA-8427-844F8F3382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3904" y="1964819"/>
            <a:ext cx="480000" cy="48000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 wrap="non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133" b="1">
                <a:solidFill>
                  <a:schemeClr val="accent1"/>
                </a:solidFill>
              </a:defRPr>
            </a:lvl1pPr>
            <a:lvl2pPr marL="304792" indent="0">
              <a:buFont typeface="Arial" panose="020B0604020202020204" pitchFamily="34" charset="0"/>
              <a:buNone/>
              <a:defRPr/>
            </a:lvl2pPr>
            <a:lvl3pPr marL="681550" indent="0">
              <a:buFont typeface="Arial" panose="020B0604020202020204" pitchFamily="34" charset="0"/>
              <a:buNone/>
              <a:defRPr/>
            </a:lvl3pPr>
            <a:lvl4pPr marL="988458" indent="0">
              <a:buFont typeface="Arial" panose="020B0604020202020204" pitchFamily="34" charset="0"/>
              <a:buNone/>
              <a:defRPr/>
            </a:lvl4pPr>
            <a:lvl5pPr marL="1375799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#</a:t>
            </a:r>
            <a:endParaRPr lang="nl-BE" dirty="0"/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C1DEB68F-774C-41ED-A885-0A035ABE49F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007382" y="2932921"/>
            <a:ext cx="4890717" cy="816000"/>
          </a:xfrm>
        </p:spPr>
        <p:txBody>
          <a:bodyPr lIns="180000" rIns="72000" anchor="ctr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33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64FD0CE1-1228-4D64-8F52-68419EA16A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7381" y="3100921"/>
            <a:ext cx="480000" cy="48000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 wrap="non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133" b="1">
                <a:solidFill>
                  <a:schemeClr val="accent1"/>
                </a:solidFill>
              </a:defRPr>
            </a:lvl1pPr>
            <a:lvl2pPr marL="304792" indent="0">
              <a:buFont typeface="Arial" panose="020B0604020202020204" pitchFamily="34" charset="0"/>
              <a:buNone/>
              <a:defRPr/>
            </a:lvl2pPr>
            <a:lvl3pPr marL="681550" indent="0">
              <a:buFont typeface="Arial" panose="020B0604020202020204" pitchFamily="34" charset="0"/>
              <a:buNone/>
              <a:defRPr/>
            </a:lvl3pPr>
            <a:lvl4pPr marL="988458" indent="0">
              <a:buFont typeface="Arial" panose="020B0604020202020204" pitchFamily="34" charset="0"/>
              <a:buNone/>
              <a:defRPr/>
            </a:lvl4pPr>
            <a:lvl5pPr marL="1375799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#</a:t>
            </a:r>
            <a:endParaRPr lang="nl-BE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938C08DC-1252-4694-B3F9-91A6217148B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773904" y="2932921"/>
            <a:ext cx="4890717" cy="816000"/>
          </a:xfrm>
        </p:spPr>
        <p:txBody>
          <a:bodyPr lIns="180000" rIns="72000" anchor="ctr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33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A9AF2A8-A995-4BC2-946E-01B4FAB97D9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3904" y="3100921"/>
            <a:ext cx="480000" cy="48000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 wrap="non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133" b="1">
                <a:solidFill>
                  <a:schemeClr val="accent1"/>
                </a:solidFill>
              </a:defRPr>
            </a:lvl1pPr>
            <a:lvl2pPr marL="304792" indent="0">
              <a:buFont typeface="Arial" panose="020B0604020202020204" pitchFamily="34" charset="0"/>
              <a:buNone/>
              <a:defRPr/>
            </a:lvl2pPr>
            <a:lvl3pPr marL="681550" indent="0">
              <a:buFont typeface="Arial" panose="020B0604020202020204" pitchFamily="34" charset="0"/>
              <a:buNone/>
              <a:defRPr/>
            </a:lvl3pPr>
            <a:lvl4pPr marL="988458" indent="0">
              <a:buFont typeface="Arial" panose="020B0604020202020204" pitchFamily="34" charset="0"/>
              <a:buNone/>
              <a:defRPr/>
            </a:lvl4pPr>
            <a:lvl5pPr marL="1375799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#</a:t>
            </a:r>
            <a:endParaRPr lang="nl-BE" dirty="0"/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8848353C-025F-470F-B36B-1071BB8216E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07382" y="4069024"/>
            <a:ext cx="4890717" cy="816000"/>
          </a:xfrm>
        </p:spPr>
        <p:txBody>
          <a:bodyPr lIns="180000" rIns="72000" anchor="ctr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33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03D29F94-F463-43B5-9B27-F6DFA05F13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381" y="4237024"/>
            <a:ext cx="480000" cy="48000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 wrap="non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133" b="1">
                <a:solidFill>
                  <a:schemeClr val="accent1"/>
                </a:solidFill>
              </a:defRPr>
            </a:lvl1pPr>
            <a:lvl2pPr marL="304792" indent="0">
              <a:buFont typeface="Arial" panose="020B0604020202020204" pitchFamily="34" charset="0"/>
              <a:buNone/>
              <a:defRPr/>
            </a:lvl2pPr>
            <a:lvl3pPr marL="681550" indent="0">
              <a:buFont typeface="Arial" panose="020B0604020202020204" pitchFamily="34" charset="0"/>
              <a:buNone/>
              <a:defRPr/>
            </a:lvl3pPr>
            <a:lvl4pPr marL="988458" indent="0">
              <a:buFont typeface="Arial" panose="020B0604020202020204" pitchFamily="34" charset="0"/>
              <a:buNone/>
              <a:defRPr/>
            </a:lvl4pPr>
            <a:lvl5pPr marL="1375799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#</a:t>
            </a:r>
            <a:endParaRPr lang="nl-BE" dirty="0"/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D471BEA0-089E-4A48-A486-A1DD609D6C1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773904" y="4069024"/>
            <a:ext cx="4890717" cy="816000"/>
          </a:xfrm>
        </p:spPr>
        <p:txBody>
          <a:bodyPr lIns="180000" rIns="72000" anchor="ctr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33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18A6A3AA-6305-489C-89AA-2A92D2389B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3904" y="4237024"/>
            <a:ext cx="480000" cy="48000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 wrap="non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133" b="1">
                <a:solidFill>
                  <a:schemeClr val="accent1"/>
                </a:solidFill>
              </a:defRPr>
            </a:lvl1pPr>
            <a:lvl2pPr marL="304792" indent="0">
              <a:buFont typeface="Arial" panose="020B0604020202020204" pitchFamily="34" charset="0"/>
              <a:buNone/>
              <a:defRPr/>
            </a:lvl2pPr>
            <a:lvl3pPr marL="681550" indent="0">
              <a:buFont typeface="Arial" panose="020B0604020202020204" pitchFamily="34" charset="0"/>
              <a:buNone/>
              <a:defRPr/>
            </a:lvl3pPr>
            <a:lvl4pPr marL="988458" indent="0">
              <a:buFont typeface="Arial" panose="020B0604020202020204" pitchFamily="34" charset="0"/>
              <a:buNone/>
              <a:defRPr/>
            </a:lvl4pPr>
            <a:lvl5pPr marL="1375799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#</a:t>
            </a:r>
            <a:endParaRPr lang="nl-BE" dirty="0"/>
          </a:p>
        </p:txBody>
      </p: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6EE8B1C7-48B9-4BB0-AA55-1F97A3CD53EA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07382" y="5205128"/>
            <a:ext cx="4890717" cy="816000"/>
          </a:xfrm>
        </p:spPr>
        <p:txBody>
          <a:bodyPr lIns="180000" rIns="72000" anchor="ctr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33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BE8289B3-057F-4845-AF60-498D3BC251A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7381" y="5373128"/>
            <a:ext cx="480000" cy="48000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 wrap="non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133" b="1">
                <a:solidFill>
                  <a:schemeClr val="accent1"/>
                </a:solidFill>
              </a:defRPr>
            </a:lvl1pPr>
            <a:lvl2pPr marL="304792" indent="0">
              <a:buFont typeface="Arial" panose="020B0604020202020204" pitchFamily="34" charset="0"/>
              <a:buNone/>
              <a:defRPr/>
            </a:lvl2pPr>
            <a:lvl3pPr marL="681550" indent="0">
              <a:buFont typeface="Arial" panose="020B0604020202020204" pitchFamily="34" charset="0"/>
              <a:buNone/>
              <a:defRPr/>
            </a:lvl3pPr>
            <a:lvl4pPr marL="988458" indent="0">
              <a:buFont typeface="Arial" panose="020B0604020202020204" pitchFamily="34" charset="0"/>
              <a:buNone/>
              <a:defRPr/>
            </a:lvl4pPr>
            <a:lvl5pPr marL="1375799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#</a:t>
            </a:r>
            <a:endParaRPr lang="nl-BE" dirty="0"/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13C4CB9F-E0E2-4D04-A7FA-6DB13F096519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6773904" y="5205128"/>
            <a:ext cx="4890717" cy="816000"/>
          </a:xfrm>
        </p:spPr>
        <p:txBody>
          <a:bodyPr lIns="180000" rIns="72000" anchor="ctr" anchorCtr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133"/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BC572706-6A6C-465F-8694-DB49DDBF1C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93904" y="5373128"/>
            <a:ext cx="480000" cy="48000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 wrap="non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133" b="1">
                <a:solidFill>
                  <a:schemeClr val="accent1"/>
                </a:solidFill>
              </a:defRPr>
            </a:lvl1pPr>
            <a:lvl2pPr marL="304792" indent="0">
              <a:buFont typeface="Arial" panose="020B0604020202020204" pitchFamily="34" charset="0"/>
              <a:buNone/>
              <a:defRPr/>
            </a:lvl2pPr>
            <a:lvl3pPr marL="681550" indent="0">
              <a:buFont typeface="Arial" panose="020B0604020202020204" pitchFamily="34" charset="0"/>
              <a:buNone/>
              <a:defRPr/>
            </a:lvl3pPr>
            <a:lvl4pPr marL="988458" indent="0">
              <a:buFont typeface="Arial" panose="020B0604020202020204" pitchFamily="34" charset="0"/>
              <a:buNone/>
              <a:defRPr/>
            </a:lvl4pPr>
            <a:lvl5pPr marL="1375799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#</a:t>
            </a:r>
            <a:endParaRPr lang="nl-BE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CC7A7EC-F027-4139-A42F-4EBD4B284C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0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FD67AAC-06F5-44CD-9DFC-2D3EEAD79F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999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8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CCC7A-EED9-455C-93DC-74AF37745D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4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</a:lstStyle>
          <a:p>
            <a:r>
              <a:rPr lang="fr-FR"/>
              <a:t>Cliquez sur l'icône pour ajouter une image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49192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CCC7A-EED9-455C-93DC-74AF37745D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4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</a:lstStyle>
          <a:p>
            <a:r>
              <a:rPr lang="fr-FR"/>
              <a:t>Cliquez sur l'icône pour ajouter une image</a:t>
            </a:r>
            <a:endParaRPr lang="nl-BE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0EA9B70-36EC-4DDF-9D68-1241C6DAF93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27381" y="4694171"/>
            <a:ext cx="6144683" cy="123110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53730AF-38AA-455C-9A79-1016AF38B7F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8492" y="3543001"/>
            <a:ext cx="2643352" cy="666786"/>
          </a:xfrm>
          <a:solidFill>
            <a:schemeClr val="accent1"/>
          </a:solidFill>
        </p:spPr>
        <p:txBody>
          <a:bodyPr wrap="none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3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1908461-90B3-4375-947C-1B18027F4B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6631" y="4532469"/>
            <a:ext cx="480000" cy="0"/>
          </a:xfrm>
          <a:custGeom>
            <a:avLst/>
            <a:gdLst>
              <a:gd name="connsiteX0" fmla="*/ 0 w 22305600"/>
              <a:gd name="connsiteY0" fmla="*/ 0 h 908050"/>
              <a:gd name="connsiteX1" fmla="*/ 22305600 w 22305600"/>
              <a:gd name="connsiteY1" fmla="*/ 0 h 908050"/>
              <a:gd name="connsiteX2" fmla="*/ 22305600 w 22305600"/>
              <a:gd name="connsiteY2" fmla="*/ 908050 h 908050"/>
              <a:gd name="connsiteX3" fmla="*/ 0 w 22305600"/>
              <a:gd name="connsiteY3" fmla="*/ 908050 h 908050"/>
              <a:gd name="connsiteX4" fmla="*/ 0 w 22305600"/>
              <a:gd name="connsiteY4" fmla="*/ 0 h 908050"/>
              <a:gd name="connsiteX0" fmla="*/ 0 w 22305600"/>
              <a:gd name="connsiteY0" fmla="*/ 908050 h 999490"/>
              <a:gd name="connsiteX1" fmla="*/ 0 w 22305600"/>
              <a:gd name="connsiteY1" fmla="*/ 0 h 999490"/>
              <a:gd name="connsiteX2" fmla="*/ 22305600 w 22305600"/>
              <a:gd name="connsiteY2" fmla="*/ 0 h 999490"/>
              <a:gd name="connsiteX3" fmla="*/ 22305600 w 22305600"/>
              <a:gd name="connsiteY3" fmla="*/ 908050 h 999490"/>
              <a:gd name="connsiteX4" fmla="*/ 91440 w 22305600"/>
              <a:gd name="connsiteY4" fmla="*/ 999490 h 999490"/>
              <a:gd name="connsiteX0" fmla="*/ 0 w 22305600"/>
              <a:gd name="connsiteY0" fmla="*/ 908050 h 908050"/>
              <a:gd name="connsiteX1" fmla="*/ 0 w 22305600"/>
              <a:gd name="connsiteY1" fmla="*/ 0 h 908050"/>
              <a:gd name="connsiteX2" fmla="*/ 22305600 w 22305600"/>
              <a:gd name="connsiteY2" fmla="*/ 0 h 908050"/>
              <a:gd name="connsiteX3" fmla="*/ 22305600 w 22305600"/>
              <a:gd name="connsiteY3" fmla="*/ 908050 h 908050"/>
              <a:gd name="connsiteX0" fmla="*/ 0 w 22305600"/>
              <a:gd name="connsiteY0" fmla="*/ 0 h 908050"/>
              <a:gd name="connsiteX1" fmla="*/ 22305600 w 22305600"/>
              <a:gd name="connsiteY1" fmla="*/ 0 h 908050"/>
              <a:gd name="connsiteX2" fmla="*/ 22305600 w 22305600"/>
              <a:gd name="connsiteY2" fmla="*/ 908050 h 908050"/>
              <a:gd name="connsiteX0" fmla="*/ 0 w 22305600"/>
              <a:gd name="connsiteY0" fmla="*/ 0 h 0"/>
              <a:gd name="connsiteX1" fmla="*/ 22305600 w 223056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305600">
                <a:moveTo>
                  <a:pt x="0" y="0"/>
                </a:moveTo>
                <a:lnTo>
                  <a:pt x="22305600" y="0"/>
                </a:lnTo>
              </a:path>
            </a:pathLst>
          </a:custGeom>
          <a:ln w="63500">
            <a:solidFill>
              <a:srgbClr val="EA323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>
              <a:buNone/>
              <a:defRPr sz="1067">
                <a:ln>
                  <a:noFill/>
                </a:ln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lvl="0"/>
            <a:r>
              <a:rPr lang="nl-B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854142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CCC7A-EED9-455C-93DC-74AF37745D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4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</a:lstStyle>
          <a:p>
            <a:r>
              <a:rPr lang="fr-FR"/>
              <a:t>Cliquez sur l'icône pour ajouter une image</a:t>
            </a:r>
            <a:endParaRPr lang="nl-BE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0EA9B70-36EC-4DDF-9D68-1241C6DAF93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76000" y="3431747"/>
            <a:ext cx="6240000" cy="95078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6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53730AF-38AA-455C-9A79-1016AF38B7F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976000" y="2277217"/>
            <a:ext cx="6240000" cy="768000"/>
          </a:xfrm>
          <a:noFill/>
        </p:spPr>
        <p:txBody>
          <a:bodyPr wrap="none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49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BE" dirty="0"/>
              <a:t>Add a title here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1908461-90B3-4375-947C-1B18027F4B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6000" y="3236979"/>
            <a:ext cx="480000" cy="0"/>
          </a:xfrm>
          <a:custGeom>
            <a:avLst/>
            <a:gdLst>
              <a:gd name="connsiteX0" fmla="*/ 0 w 22305600"/>
              <a:gd name="connsiteY0" fmla="*/ 0 h 908050"/>
              <a:gd name="connsiteX1" fmla="*/ 22305600 w 22305600"/>
              <a:gd name="connsiteY1" fmla="*/ 0 h 908050"/>
              <a:gd name="connsiteX2" fmla="*/ 22305600 w 22305600"/>
              <a:gd name="connsiteY2" fmla="*/ 908050 h 908050"/>
              <a:gd name="connsiteX3" fmla="*/ 0 w 22305600"/>
              <a:gd name="connsiteY3" fmla="*/ 908050 h 908050"/>
              <a:gd name="connsiteX4" fmla="*/ 0 w 22305600"/>
              <a:gd name="connsiteY4" fmla="*/ 0 h 908050"/>
              <a:gd name="connsiteX0" fmla="*/ 0 w 22305600"/>
              <a:gd name="connsiteY0" fmla="*/ 908050 h 999490"/>
              <a:gd name="connsiteX1" fmla="*/ 0 w 22305600"/>
              <a:gd name="connsiteY1" fmla="*/ 0 h 999490"/>
              <a:gd name="connsiteX2" fmla="*/ 22305600 w 22305600"/>
              <a:gd name="connsiteY2" fmla="*/ 0 h 999490"/>
              <a:gd name="connsiteX3" fmla="*/ 22305600 w 22305600"/>
              <a:gd name="connsiteY3" fmla="*/ 908050 h 999490"/>
              <a:gd name="connsiteX4" fmla="*/ 91440 w 22305600"/>
              <a:gd name="connsiteY4" fmla="*/ 999490 h 999490"/>
              <a:gd name="connsiteX0" fmla="*/ 0 w 22305600"/>
              <a:gd name="connsiteY0" fmla="*/ 908050 h 908050"/>
              <a:gd name="connsiteX1" fmla="*/ 0 w 22305600"/>
              <a:gd name="connsiteY1" fmla="*/ 0 h 908050"/>
              <a:gd name="connsiteX2" fmla="*/ 22305600 w 22305600"/>
              <a:gd name="connsiteY2" fmla="*/ 0 h 908050"/>
              <a:gd name="connsiteX3" fmla="*/ 22305600 w 22305600"/>
              <a:gd name="connsiteY3" fmla="*/ 908050 h 908050"/>
              <a:gd name="connsiteX0" fmla="*/ 0 w 22305600"/>
              <a:gd name="connsiteY0" fmla="*/ 0 h 908050"/>
              <a:gd name="connsiteX1" fmla="*/ 22305600 w 22305600"/>
              <a:gd name="connsiteY1" fmla="*/ 0 h 908050"/>
              <a:gd name="connsiteX2" fmla="*/ 22305600 w 22305600"/>
              <a:gd name="connsiteY2" fmla="*/ 908050 h 908050"/>
              <a:gd name="connsiteX0" fmla="*/ 0 w 22305600"/>
              <a:gd name="connsiteY0" fmla="*/ 0 h 0"/>
              <a:gd name="connsiteX1" fmla="*/ 22305600 w 223056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305600">
                <a:moveTo>
                  <a:pt x="0" y="0"/>
                </a:moveTo>
                <a:lnTo>
                  <a:pt x="22305600" y="0"/>
                </a:lnTo>
              </a:path>
            </a:pathLst>
          </a:custGeom>
          <a:ln w="63500">
            <a:solidFill>
              <a:srgbClr val="EA323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>
              <a:buNone/>
              <a:defRPr sz="1067">
                <a:ln>
                  <a:noFill/>
                </a:ln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lvl="0"/>
            <a:r>
              <a:rPr lang="nl-BE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663676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CCC7A-EED9-455C-93DC-74AF37745D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4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</a:lstStyle>
          <a:p>
            <a:r>
              <a:rPr lang="fr-FR"/>
              <a:t>Cliquez sur l'icône pour ajouter une image</a:t>
            </a:r>
            <a:endParaRPr lang="nl-BE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53730AF-38AA-455C-9A79-1016AF38B7F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63923" y="494650"/>
            <a:ext cx="4489607" cy="589057"/>
          </a:xfrm>
          <a:solidFill>
            <a:schemeClr val="accent1"/>
          </a:solidFill>
        </p:spPr>
        <p:txBody>
          <a:bodyPr wrap="none" tIns="0" bIns="10800" anchor="ctr" anchorCtr="0">
            <a:spAutoFit/>
          </a:bodyPr>
          <a:lstStyle>
            <a:lvl1pPr marL="0" indent="0" algn="r">
              <a:lnSpc>
                <a:spcPct val="100000"/>
              </a:lnSpc>
              <a:buNone/>
              <a:defRPr sz="3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porttitor</a:t>
            </a:r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52B98E0-F025-41FB-9A7C-BF63269CBB6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08937" y="1168600"/>
            <a:ext cx="3344592" cy="465947"/>
          </a:xfrm>
          <a:solidFill>
            <a:schemeClr val="accent3"/>
          </a:solidFill>
        </p:spPr>
        <p:txBody>
          <a:bodyPr wrap="none" tIns="0" bIns="10800" anchor="t" anchorCtr="0">
            <a:spAutoFit/>
          </a:bodyPr>
          <a:lstStyle>
            <a:lvl1pPr marL="0" indent="0" algn="r">
              <a:lnSpc>
                <a:spcPct val="100000"/>
              </a:lnSpc>
              <a:buNone/>
              <a:defRPr sz="29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BE" dirty="0" err="1"/>
              <a:t>Mauris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arcu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68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CCC7A-EED9-455C-93DC-74AF37745D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4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</a:lstStyle>
          <a:p>
            <a:r>
              <a:rPr lang="fr-FR"/>
              <a:t>Cliquez sur l'icône pour ajouter une image</a:t>
            </a:r>
            <a:endParaRPr lang="nl-BE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3162120-78E2-4D70-9D2E-3AE0CCED82E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672064" y="2659724"/>
            <a:ext cx="4800533" cy="1969771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, </a:t>
            </a:r>
            <a:br>
              <a:rPr lang="en-BE" dirty="0"/>
            </a:b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in </a:t>
            </a:r>
            <a:r>
              <a:rPr lang="en-US" dirty="0" err="1"/>
              <a:t>nulla</a:t>
            </a:r>
            <a:r>
              <a:rPr lang="en-US" dirty="0"/>
              <a:t>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288844-CE88-46E4-8AE1-738B569759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2064" y="2086040"/>
            <a:ext cx="4800533" cy="594181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27924162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bl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113CBC-DE88-43F9-A4A3-7E43FA84AD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6534" y="1043907"/>
            <a:ext cx="778933" cy="778933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82C5C00-1520-4DDA-BDC9-B24358EFF8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2000" y="2092277"/>
            <a:ext cx="9888000" cy="2782300"/>
          </a:xfrm>
        </p:spPr>
        <p:txBody>
          <a:bodyPr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6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.”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929572D-6B56-448F-9A99-43A9015F5A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2000" y="5583262"/>
            <a:ext cx="9888000" cy="313932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b="1" cap="all" baseline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FAMILYNAME, JOB FUNCTION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F23C32F-56E1-42C8-A50E-47CCAEA805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6000" y="5144011"/>
            <a:ext cx="480000" cy="0"/>
          </a:xfrm>
          <a:custGeom>
            <a:avLst/>
            <a:gdLst>
              <a:gd name="connsiteX0" fmla="*/ 0 w 22305600"/>
              <a:gd name="connsiteY0" fmla="*/ 0 h 908050"/>
              <a:gd name="connsiteX1" fmla="*/ 22305600 w 22305600"/>
              <a:gd name="connsiteY1" fmla="*/ 0 h 908050"/>
              <a:gd name="connsiteX2" fmla="*/ 22305600 w 22305600"/>
              <a:gd name="connsiteY2" fmla="*/ 908050 h 908050"/>
              <a:gd name="connsiteX3" fmla="*/ 0 w 22305600"/>
              <a:gd name="connsiteY3" fmla="*/ 908050 h 908050"/>
              <a:gd name="connsiteX4" fmla="*/ 0 w 22305600"/>
              <a:gd name="connsiteY4" fmla="*/ 0 h 908050"/>
              <a:gd name="connsiteX0" fmla="*/ 0 w 22305600"/>
              <a:gd name="connsiteY0" fmla="*/ 908050 h 999490"/>
              <a:gd name="connsiteX1" fmla="*/ 0 w 22305600"/>
              <a:gd name="connsiteY1" fmla="*/ 0 h 999490"/>
              <a:gd name="connsiteX2" fmla="*/ 22305600 w 22305600"/>
              <a:gd name="connsiteY2" fmla="*/ 0 h 999490"/>
              <a:gd name="connsiteX3" fmla="*/ 22305600 w 22305600"/>
              <a:gd name="connsiteY3" fmla="*/ 908050 h 999490"/>
              <a:gd name="connsiteX4" fmla="*/ 91440 w 22305600"/>
              <a:gd name="connsiteY4" fmla="*/ 999490 h 999490"/>
              <a:gd name="connsiteX0" fmla="*/ 0 w 22305600"/>
              <a:gd name="connsiteY0" fmla="*/ 908050 h 908050"/>
              <a:gd name="connsiteX1" fmla="*/ 0 w 22305600"/>
              <a:gd name="connsiteY1" fmla="*/ 0 h 908050"/>
              <a:gd name="connsiteX2" fmla="*/ 22305600 w 22305600"/>
              <a:gd name="connsiteY2" fmla="*/ 0 h 908050"/>
              <a:gd name="connsiteX3" fmla="*/ 22305600 w 22305600"/>
              <a:gd name="connsiteY3" fmla="*/ 908050 h 908050"/>
              <a:gd name="connsiteX0" fmla="*/ 0 w 22305600"/>
              <a:gd name="connsiteY0" fmla="*/ 0 h 908050"/>
              <a:gd name="connsiteX1" fmla="*/ 22305600 w 22305600"/>
              <a:gd name="connsiteY1" fmla="*/ 0 h 908050"/>
              <a:gd name="connsiteX2" fmla="*/ 22305600 w 22305600"/>
              <a:gd name="connsiteY2" fmla="*/ 908050 h 908050"/>
              <a:gd name="connsiteX0" fmla="*/ 0 w 22305600"/>
              <a:gd name="connsiteY0" fmla="*/ 0 h 0"/>
              <a:gd name="connsiteX1" fmla="*/ 22305600 w 223056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305600">
                <a:moveTo>
                  <a:pt x="0" y="0"/>
                </a:moveTo>
                <a:lnTo>
                  <a:pt x="22305600" y="0"/>
                </a:lnTo>
              </a:path>
            </a:pathLst>
          </a:custGeom>
          <a:ln w="6350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>
              <a:buNone/>
              <a:defRPr sz="1067">
                <a:ln>
                  <a:noFill/>
                </a:ln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lvl="0"/>
            <a:r>
              <a:rPr lang="nl-BE" dirty="0"/>
              <a:t>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71AA00F-6134-4019-A6D0-7C0D1BD1FE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8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909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bl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734E9FF-6025-4608-9A81-B47E740A22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6000" y="3429000"/>
            <a:ext cx="480000" cy="0"/>
          </a:xfrm>
          <a:custGeom>
            <a:avLst/>
            <a:gdLst>
              <a:gd name="connsiteX0" fmla="*/ 0 w 22305600"/>
              <a:gd name="connsiteY0" fmla="*/ 0 h 908050"/>
              <a:gd name="connsiteX1" fmla="*/ 22305600 w 22305600"/>
              <a:gd name="connsiteY1" fmla="*/ 0 h 908050"/>
              <a:gd name="connsiteX2" fmla="*/ 22305600 w 22305600"/>
              <a:gd name="connsiteY2" fmla="*/ 908050 h 908050"/>
              <a:gd name="connsiteX3" fmla="*/ 0 w 22305600"/>
              <a:gd name="connsiteY3" fmla="*/ 908050 h 908050"/>
              <a:gd name="connsiteX4" fmla="*/ 0 w 22305600"/>
              <a:gd name="connsiteY4" fmla="*/ 0 h 908050"/>
              <a:gd name="connsiteX0" fmla="*/ 0 w 22305600"/>
              <a:gd name="connsiteY0" fmla="*/ 908050 h 999490"/>
              <a:gd name="connsiteX1" fmla="*/ 0 w 22305600"/>
              <a:gd name="connsiteY1" fmla="*/ 0 h 999490"/>
              <a:gd name="connsiteX2" fmla="*/ 22305600 w 22305600"/>
              <a:gd name="connsiteY2" fmla="*/ 0 h 999490"/>
              <a:gd name="connsiteX3" fmla="*/ 22305600 w 22305600"/>
              <a:gd name="connsiteY3" fmla="*/ 908050 h 999490"/>
              <a:gd name="connsiteX4" fmla="*/ 91440 w 22305600"/>
              <a:gd name="connsiteY4" fmla="*/ 999490 h 999490"/>
              <a:gd name="connsiteX0" fmla="*/ 0 w 22305600"/>
              <a:gd name="connsiteY0" fmla="*/ 908050 h 908050"/>
              <a:gd name="connsiteX1" fmla="*/ 0 w 22305600"/>
              <a:gd name="connsiteY1" fmla="*/ 0 h 908050"/>
              <a:gd name="connsiteX2" fmla="*/ 22305600 w 22305600"/>
              <a:gd name="connsiteY2" fmla="*/ 0 h 908050"/>
              <a:gd name="connsiteX3" fmla="*/ 22305600 w 22305600"/>
              <a:gd name="connsiteY3" fmla="*/ 908050 h 908050"/>
              <a:gd name="connsiteX0" fmla="*/ 0 w 22305600"/>
              <a:gd name="connsiteY0" fmla="*/ 0 h 908050"/>
              <a:gd name="connsiteX1" fmla="*/ 22305600 w 22305600"/>
              <a:gd name="connsiteY1" fmla="*/ 0 h 908050"/>
              <a:gd name="connsiteX2" fmla="*/ 22305600 w 22305600"/>
              <a:gd name="connsiteY2" fmla="*/ 908050 h 908050"/>
              <a:gd name="connsiteX0" fmla="*/ 0 w 22305600"/>
              <a:gd name="connsiteY0" fmla="*/ 0 h 0"/>
              <a:gd name="connsiteX1" fmla="*/ 22305600 w 223056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305600">
                <a:moveTo>
                  <a:pt x="0" y="0"/>
                </a:moveTo>
                <a:lnTo>
                  <a:pt x="22305600" y="0"/>
                </a:lnTo>
              </a:path>
            </a:pathLst>
          </a:custGeom>
          <a:ln w="6350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>
              <a:buNone/>
              <a:defRPr sz="1067">
                <a:ln>
                  <a:noFill/>
                </a:ln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lvl="0"/>
            <a:r>
              <a:rPr lang="nl-BE" dirty="0"/>
              <a:t>x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829BA5-72C2-4A5F-A0F4-6856BDF10F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71531" y="3927288"/>
            <a:ext cx="8448939" cy="1723549"/>
          </a:xfr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3467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.”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C1A495E-1D0C-4724-A45C-C447ED28D6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1531" y="2161837"/>
            <a:ext cx="8448939" cy="533480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2667" b="1" i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</a:t>
            </a:r>
            <a:r>
              <a:rPr lang="en-US" dirty="0" err="1"/>
              <a:t>Familyname</a:t>
            </a:r>
            <a:r>
              <a:rPr lang="en-US" dirty="0"/>
              <a:t> 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E7E4E43-FF7F-46DC-A855-E763DAB319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71531" y="2564905"/>
            <a:ext cx="8448939" cy="29630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67" b="0" i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Job function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5E5731FD-8A46-4C63-B9D0-77EE3BF3DD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48000" y="835355"/>
            <a:ext cx="1296000" cy="12960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133"/>
            </a:lvl1pPr>
          </a:lstStyle>
          <a:p>
            <a:r>
              <a:rPr lang="en-US" dirty="0"/>
              <a:t>Image</a:t>
            </a:r>
            <a:endParaRPr lang="nl-BE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599C500-F502-4026-8D0D-3CF9024AB3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665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ark bl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D0EACBB-2380-4BA7-9B8F-D03ACA5F436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96535" y="3283168"/>
            <a:ext cx="4549259" cy="1674304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0000"/>
              </a:lnSpc>
              <a:buNone/>
              <a:defRPr sz="3733">
                <a:solidFill>
                  <a:schemeClr val="bg1"/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Lorem ipsum dolor 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262BD7D-C41A-477D-9118-F61EA32928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12811" y="3283168"/>
            <a:ext cx="4549259" cy="1674304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0000"/>
              </a:lnSpc>
              <a:buNone/>
              <a:defRPr sz="3733">
                <a:solidFill>
                  <a:schemeClr val="bg1"/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Lorem ipsum dolor </a:t>
            </a:r>
            <a:br>
              <a:rPr lang="en-US" dirty="0"/>
            </a:br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CB39573F-CD37-43FD-A07B-A6793B1443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96535" y="1631891"/>
            <a:ext cx="2837957" cy="1748171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buNone/>
              <a:defRPr sz="11733" b="1">
                <a:solidFill>
                  <a:schemeClr val="accent2"/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99%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2651512-0B0F-44F2-9CC7-22C82555F7D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612811" y="1631891"/>
            <a:ext cx="2837957" cy="1748171"/>
          </a:xfrm>
        </p:spPr>
        <p:txBody>
          <a:bodyPr wrap="none" anchor="b" anchorCtr="0">
            <a:spAutoFit/>
          </a:bodyPr>
          <a:lstStyle>
            <a:lvl1pPr marL="0" indent="0">
              <a:lnSpc>
                <a:spcPct val="90000"/>
              </a:lnSpc>
              <a:buNone/>
              <a:defRPr sz="11733" b="1">
                <a:solidFill>
                  <a:srgbClr val="EA323C"/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99%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64E9B1-5076-4EB2-B3C5-61D38D501D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317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ark bl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D0EACBB-2380-4BA7-9B8F-D03ACA5F436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96534" y="3106123"/>
            <a:ext cx="10188031" cy="2339101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4800">
                <a:solidFill>
                  <a:schemeClr val="bg1"/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2651512-0B0F-44F2-9CC7-22C82555F7D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08787" y="1238874"/>
            <a:ext cx="3374428" cy="2080569"/>
          </a:xfrm>
        </p:spPr>
        <p:txBody>
          <a:bodyPr wrap="none" anchor="b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14133" b="1">
                <a:solidFill>
                  <a:srgbClr val="EA323C"/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99%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CE36052-A51E-430E-9003-7C4D455B6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824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ark bl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1555CEE-CDD2-45D9-BF2D-F88FC89116F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07435" y="3333857"/>
            <a:ext cx="3841877" cy="864683"/>
          </a:xfrm>
          <a:solidFill>
            <a:srgbClr val="EA323C"/>
          </a:solidFill>
        </p:spPr>
        <p:txBody>
          <a:bodyPr wrap="none" lIns="90000" tIns="46800" rIns="90000" bIns="468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4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95EB4D1B-F06A-44CA-88D1-A343E0070A8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96535" y="1193584"/>
            <a:ext cx="4046491" cy="1355145"/>
          </a:xfrm>
        </p:spPr>
        <p:txBody>
          <a:bodyPr wrap="square" tIns="72000" anchor="ctr" anchorCtr="0">
            <a:spAutoFit/>
          </a:bodyPr>
          <a:lstStyle>
            <a:lvl1pPr marL="0" indent="0">
              <a:lnSpc>
                <a:spcPct val="80000"/>
              </a:lnSpc>
              <a:buNone/>
              <a:defRPr sz="4800" b="1">
                <a:solidFill>
                  <a:schemeClr val="bg1"/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da-DK" dirty="0"/>
              <a:t>Lorem ipsum dolor sit amet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EF2BE4B3-2067-49C3-9747-7830152E39D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07435" y="4386199"/>
            <a:ext cx="2868533" cy="864683"/>
          </a:xfrm>
          <a:solidFill>
            <a:srgbClr val="EA323C"/>
          </a:solidFill>
        </p:spPr>
        <p:txBody>
          <a:bodyPr wrap="none" lIns="90000" tIns="46800" rIns="90000" bIns="468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4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DOLOR SIT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C17F8D20-BAF9-4725-8323-A3DC28A6852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68075" y="3333857"/>
            <a:ext cx="3841877" cy="864683"/>
          </a:xfrm>
          <a:solidFill>
            <a:schemeClr val="accent1"/>
          </a:solidFill>
        </p:spPr>
        <p:txBody>
          <a:bodyPr wrap="none" lIns="90000" tIns="46800" rIns="90000" bIns="468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4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2D2E92FE-0E23-41C8-8AC4-F8E3E872CDE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757175" y="1193584"/>
            <a:ext cx="4046491" cy="1355145"/>
          </a:xfrm>
        </p:spPr>
        <p:txBody>
          <a:bodyPr wrap="square" tIns="72000" anchor="ctr" anchorCtr="0">
            <a:spAutoFit/>
          </a:bodyPr>
          <a:lstStyle>
            <a:lvl1pPr marL="0" indent="0">
              <a:lnSpc>
                <a:spcPct val="80000"/>
              </a:lnSpc>
              <a:buNone/>
              <a:defRPr sz="4800" b="1">
                <a:solidFill>
                  <a:schemeClr val="bg1"/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da-DK" dirty="0"/>
              <a:t>Lorem ipsum dolor sit amet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1DF8B241-7EDC-4C33-9156-40D863AE2AF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768075" y="4386199"/>
            <a:ext cx="2868533" cy="864683"/>
          </a:xfrm>
          <a:solidFill>
            <a:schemeClr val="accent1"/>
          </a:solidFill>
        </p:spPr>
        <p:txBody>
          <a:bodyPr wrap="none" lIns="90000" tIns="46800" rIns="90000" bIns="4680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4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DOLOR SIT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14F266D-F6FB-41D4-A314-3576B7C82B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93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40660BE-C9E4-4808-BB12-129CB01B9B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335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d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nl-BE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E063B421-BE00-4B9E-9798-09AAC1A2EB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E02DC8-968C-4A8C-AA13-CC652EBBC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055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ndard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nl-BE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BE633A9A-6768-495A-8972-DDFDD7F62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19DCD6-6A08-43D1-AF76-4F49DD9C96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18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ndard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nl-BE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A076E554-73FF-4B27-8BC3-9D5813E66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5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631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8A339BB-1CD6-4F1B-988D-2CE07AF0D9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540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ndard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nl-BE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131613BD-D2A8-4023-B6CA-D531E6969D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6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blu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99BC6A7-ED46-4F1A-84C1-401C20297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197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ndard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260648"/>
            <a:ext cx="11137237" cy="974400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nl-BE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898100" y="1470729"/>
            <a:ext cx="427833" cy="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988238C-1467-45FF-A98D-7F235A3BAD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5011" y="2581720"/>
            <a:ext cx="2246400" cy="2246400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133"/>
            </a:lvl1pPr>
          </a:lstStyle>
          <a:p>
            <a:r>
              <a:rPr lang="en-BE" dirty="0"/>
              <a:t>Add illustration</a:t>
            </a:r>
            <a:endParaRPr lang="nl-BE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05DBE2E-1406-4D44-8916-D49F5585C7E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847861" y="2412260"/>
            <a:ext cx="6432715" cy="2585323"/>
          </a:xfrm>
        </p:spPr>
        <p:txBody>
          <a:bodyPr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  <a:lvl2pPr marL="304792" indent="0">
              <a:buNone/>
              <a:defRPr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, </a:t>
            </a:r>
            <a:br>
              <a:rPr lang="en-BE" dirty="0"/>
            </a:b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in </a:t>
            </a:r>
            <a:r>
              <a:rPr lang="en-US" dirty="0" err="1"/>
              <a:t>nulla</a:t>
            </a:r>
            <a:r>
              <a:rPr lang="en-US" dirty="0"/>
              <a:t>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D9EE48F-2879-4F07-8F71-3C3BD26A78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04" y="6140533"/>
            <a:ext cx="822025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6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per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FE8E9EA-DA07-4AAB-8526-E8F9F019A143}"/>
              </a:ext>
            </a:extLst>
          </p:cNvPr>
          <p:cNvGrpSpPr/>
          <p:nvPr userDrawn="1"/>
        </p:nvGrpSpPr>
        <p:grpSpPr>
          <a:xfrm>
            <a:off x="0" y="-202105"/>
            <a:ext cx="12320005" cy="3826373"/>
            <a:chOff x="0" y="-151579"/>
            <a:chExt cx="9240004" cy="286978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1A6E2C2-7E00-4AD1-B464-607CDB12DCFD}"/>
                </a:ext>
              </a:extLst>
            </p:cNvPr>
            <p:cNvSpPr/>
            <p:nvPr userDrawn="1"/>
          </p:nvSpPr>
          <p:spPr>
            <a:xfrm>
              <a:off x="0" y="0"/>
              <a:ext cx="9144000" cy="260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4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301DC7-A244-404E-8F9E-9F2C8808431F}"/>
                </a:ext>
              </a:extLst>
            </p:cNvPr>
            <p:cNvSpPr/>
            <p:nvPr userDrawn="1"/>
          </p:nvSpPr>
          <p:spPr>
            <a:xfrm rot="21327740">
              <a:off x="5521811" y="-151579"/>
              <a:ext cx="3718193" cy="2869780"/>
            </a:xfrm>
            <a:custGeom>
              <a:avLst/>
              <a:gdLst>
                <a:gd name="connsiteX0" fmla="*/ 0 w 3718193"/>
                <a:gd name="connsiteY0" fmla="*/ 0 h 2869780"/>
                <a:gd name="connsiteX1" fmla="*/ 3718193 w 3718193"/>
                <a:gd name="connsiteY1" fmla="*/ 295088 h 2869780"/>
                <a:gd name="connsiteX2" fmla="*/ 3513857 w 3718193"/>
                <a:gd name="connsiteY2" fmla="*/ 2869780 h 2869780"/>
                <a:gd name="connsiteX3" fmla="*/ 880258 w 3718193"/>
                <a:gd name="connsiteY3" fmla="*/ 2660769 h 2869780"/>
                <a:gd name="connsiteX4" fmla="*/ 860761 w 3718193"/>
                <a:gd name="connsiteY4" fmla="*/ 2629978 h 2869780"/>
                <a:gd name="connsiteX5" fmla="*/ 73902 w 3718193"/>
                <a:gd name="connsiteY5" fmla="*/ 476069 h 286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8193" h="2869780">
                  <a:moveTo>
                    <a:pt x="0" y="0"/>
                  </a:moveTo>
                  <a:lnTo>
                    <a:pt x="3718193" y="295088"/>
                  </a:lnTo>
                  <a:lnTo>
                    <a:pt x="3513857" y="2869780"/>
                  </a:lnTo>
                  <a:lnTo>
                    <a:pt x="880258" y="2660769"/>
                  </a:lnTo>
                  <a:lnTo>
                    <a:pt x="860761" y="2629978"/>
                  </a:lnTo>
                  <a:cubicBezTo>
                    <a:pt x="501813" y="2035419"/>
                    <a:pt x="228448" y="1299100"/>
                    <a:pt x="73902" y="4760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4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8F85DA-4C4D-4F3C-A47D-4518583569B7}"/>
                </a:ext>
              </a:extLst>
            </p:cNvPr>
            <p:cNvSpPr/>
            <p:nvPr userDrawn="1"/>
          </p:nvSpPr>
          <p:spPr>
            <a:xfrm flipH="1">
              <a:off x="5969454" y="0"/>
              <a:ext cx="3174545" cy="2601474"/>
            </a:xfrm>
            <a:custGeom>
              <a:avLst/>
              <a:gdLst>
                <a:gd name="connsiteX0" fmla="*/ 2220028 w 3174545"/>
                <a:gd name="connsiteY0" fmla="*/ 0 h 2601474"/>
                <a:gd name="connsiteX1" fmla="*/ 0 w 3174545"/>
                <a:gd name="connsiteY1" fmla="*/ 0 h 2601474"/>
                <a:gd name="connsiteX2" fmla="*/ 0 w 3174545"/>
                <a:gd name="connsiteY2" fmla="*/ 2601474 h 2601474"/>
                <a:gd name="connsiteX3" fmla="*/ 2626195 w 3174545"/>
                <a:gd name="connsiteY3" fmla="*/ 2601474 h 2601474"/>
                <a:gd name="connsiteX4" fmla="*/ 2663750 w 3174545"/>
                <a:gd name="connsiteY4" fmla="*/ 2553634 h 2601474"/>
                <a:gd name="connsiteX5" fmla="*/ 3111617 w 3174545"/>
                <a:gd name="connsiteY5" fmla="*/ 1808740 h 2601474"/>
                <a:gd name="connsiteX6" fmla="*/ 3174545 w 3174545"/>
                <a:gd name="connsiteY6" fmla="*/ 1671793 h 260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4545" h="2601474">
                  <a:moveTo>
                    <a:pt x="2220028" y="0"/>
                  </a:moveTo>
                  <a:lnTo>
                    <a:pt x="0" y="0"/>
                  </a:lnTo>
                  <a:lnTo>
                    <a:pt x="0" y="2601474"/>
                  </a:lnTo>
                  <a:lnTo>
                    <a:pt x="2626195" y="2601474"/>
                  </a:lnTo>
                  <a:lnTo>
                    <a:pt x="2663750" y="2553634"/>
                  </a:lnTo>
                  <a:cubicBezTo>
                    <a:pt x="2825695" y="2327915"/>
                    <a:pt x="2975783" y="2078503"/>
                    <a:pt x="3111617" y="1808740"/>
                  </a:cubicBezTo>
                  <a:lnTo>
                    <a:pt x="3174545" y="1671793"/>
                  </a:lnTo>
                  <a:close/>
                </a:path>
              </a:pathLst>
            </a:custGeom>
            <a:solidFill>
              <a:srgbClr val="EA32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nl-BE" sz="24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E560CE8-673F-4577-A475-5CDE6B0AC394}"/>
                </a:ext>
              </a:extLst>
            </p:cNvPr>
            <p:cNvSpPr/>
            <p:nvPr userDrawn="1"/>
          </p:nvSpPr>
          <p:spPr>
            <a:xfrm flipH="1">
              <a:off x="5438649" y="1671794"/>
              <a:ext cx="1079155" cy="929681"/>
            </a:xfrm>
            <a:custGeom>
              <a:avLst/>
              <a:gdLst>
                <a:gd name="connsiteX0" fmla="*/ 548350 w 1079155"/>
                <a:gd name="connsiteY0" fmla="*/ 0 h 929681"/>
                <a:gd name="connsiteX1" fmla="*/ 485422 w 1079155"/>
                <a:gd name="connsiteY1" fmla="*/ 136947 h 929681"/>
                <a:gd name="connsiteX2" fmla="*/ 37555 w 1079155"/>
                <a:gd name="connsiteY2" fmla="*/ 881841 h 929681"/>
                <a:gd name="connsiteX3" fmla="*/ 0 w 1079155"/>
                <a:gd name="connsiteY3" fmla="*/ 929681 h 929681"/>
                <a:gd name="connsiteX4" fmla="*/ 1079155 w 1079155"/>
                <a:gd name="connsiteY4" fmla="*/ 929681 h 92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155" h="929681">
                  <a:moveTo>
                    <a:pt x="548350" y="0"/>
                  </a:moveTo>
                  <a:lnTo>
                    <a:pt x="485422" y="136947"/>
                  </a:lnTo>
                  <a:cubicBezTo>
                    <a:pt x="349588" y="406710"/>
                    <a:pt x="199500" y="656122"/>
                    <a:pt x="37555" y="881841"/>
                  </a:cubicBezTo>
                  <a:lnTo>
                    <a:pt x="0" y="929681"/>
                  </a:lnTo>
                  <a:lnTo>
                    <a:pt x="1079155" y="9296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nl-BE" sz="2400"/>
            </a:p>
          </p:txBody>
        </p:sp>
      </p:grpSp>
      <p:sp>
        <p:nvSpPr>
          <p:cNvPr id="2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540" y="4389107"/>
            <a:ext cx="6240000" cy="20098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6400" b="1">
                <a:solidFill>
                  <a:schemeClr val="accent4"/>
                </a:solidFill>
              </a:defRPr>
            </a:lvl1pPr>
            <a:lvl2pPr>
              <a:defRPr sz="3733"/>
            </a:lvl2pPr>
            <a:lvl3pPr>
              <a:defRPr sz="3733"/>
            </a:lvl3pPr>
            <a:lvl4pPr>
              <a:defRPr sz="3733"/>
            </a:lvl4pPr>
            <a:lvl5pPr>
              <a:defRPr sz="3733"/>
            </a:lvl5pPr>
          </a:lstStyle>
          <a:p>
            <a:pPr lvl="0"/>
            <a:r>
              <a:rPr lang="en-US" dirty="0"/>
              <a:t>Edit Master </a:t>
            </a:r>
            <a:br>
              <a:rPr lang="en-BE" dirty="0"/>
            </a:br>
            <a:r>
              <a:rPr lang="en-US" dirty="0"/>
              <a:t>text styles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BDC714-4478-45B0-9E59-0028309DF0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95" y="6213310"/>
            <a:ext cx="822024" cy="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7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1794" y="404602"/>
            <a:ext cx="11105236" cy="6048796"/>
            <a:chOff x="405196" y="330200"/>
            <a:chExt cx="11378432" cy="6197600"/>
          </a:xfrm>
          <a:solidFill>
            <a:schemeClr val="tx2">
              <a:lumMod val="50000"/>
            </a:schemeClr>
          </a:solidFill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2176452" y="418224"/>
              <a:ext cx="9565859" cy="5728738"/>
              <a:chOff x="1003" y="129"/>
              <a:chExt cx="5325" cy="3189"/>
            </a:xfrm>
            <a:grpFill/>
          </p:grpSpPr>
          <p:sp>
            <p:nvSpPr>
              <p:cNvPr id="163" name="Freeform 5"/>
              <p:cNvSpPr>
                <a:spLocks/>
              </p:cNvSpPr>
              <p:nvPr/>
            </p:nvSpPr>
            <p:spPr bwMode="auto">
              <a:xfrm>
                <a:off x="3541" y="2580"/>
                <a:ext cx="131" cy="149"/>
              </a:xfrm>
              <a:custGeom>
                <a:avLst/>
                <a:gdLst>
                  <a:gd name="T0" fmla="*/ 46 w 67"/>
                  <a:gd name="T1" fmla="*/ 0 h 76"/>
                  <a:gd name="T2" fmla="*/ 45 w 67"/>
                  <a:gd name="T3" fmla="*/ 6 h 76"/>
                  <a:gd name="T4" fmla="*/ 49 w 67"/>
                  <a:gd name="T5" fmla="*/ 6 h 76"/>
                  <a:gd name="T6" fmla="*/ 53 w 67"/>
                  <a:gd name="T7" fmla="*/ 8 h 76"/>
                  <a:gd name="T8" fmla="*/ 59 w 67"/>
                  <a:gd name="T9" fmla="*/ 11 h 76"/>
                  <a:gd name="T10" fmla="*/ 64 w 67"/>
                  <a:gd name="T11" fmla="*/ 14 h 76"/>
                  <a:gd name="T12" fmla="*/ 65 w 67"/>
                  <a:gd name="T13" fmla="*/ 18 h 76"/>
                  <a:gd name="T14" fmla="*/ 63 w 67"/>
                  <a:gd name="T15" fmla="*/ 23 h 76"/>
                  <a:gd name="T16" fmla="*/ 64 w 67"/>
                  <a:gd name="T17" fmla="*/ 30 h 76"/>
                  <a:gd name="T18" fmla="*/ 67 w 67"/>
                  <a:gd name="T19" fmla="*/ 34 h 76"/>
                  <a:gd name="T20" fmla="*/ 64 w 67"/>
                  <a:gd name="T21" fmla="*/ 37 h 76"/>
                  <a:gd name="T22" fmla="*/ 63 w 67"/>
                  <a:gd name="T23" fmla="*/ 41 h 76"/>
                  <a:gd name="T24" fmla="*/ 64 w 67"/>
                  <a:gd name="T25" fmla="*/ 45 h 76"/>
                  <a:gd name="T26" fmla="*/ 63 w 67"/>
                  <a:gd name="T27" fmla="*/ 50 h 76"/>
                  <a:gd name="T28" fmla="*/ 64 w 67"/>
                  <a:gd name="T29" fmla="*/ 57 h 76"/>
                  <a:gd name="T30" fmla="*/ 63 w 67"/>
                  <a:gd name="T31" fmla="*/ 60 h 76"/>
                  <a:gd name="T32" fmla="*/ 65 w 67"/>
                  <a:gd name="T33" fmla="*/ 62 h 76"/>
                  <a:gd name="T34" fmla="*/ 61 w 67"/>
                  <a:gd name="T35" fmla="*/ 68 h 76"/>
                  <a:gd name="T36" fmla="*/ 55 w 67"/>
                  <a:gd name="T37" fmla="*/ 76 h 76"/>
                  <a:gd name="T38" fmla="*/ 50 w 67"/>
                  <a:gd name="T39" fmla="*/ 75 h 76"/>
                  <a:gd name="T40" fmla="*/ 46 w 67"/>
                  <a:gd name="T41" fmla="*/ 74 h 76"/>
                  <a:gd name="T42" fmla="*/ 41 w 67"/>
                  <a:gd name="T43" fmla="*/ 74 h 76"/>
                  <a:gd name="T44" fmla="*/ 37 w 67"/>
                  <a:gd name="T45" fmla="*/ 73 h 76"/>
                  <a:gd name="T46" fmla="*/ 33 w 67"/>
                  <a:gd name="T47" fmla="*/ 71 h 76"/>
                  <a:gd name="T48" fmla="*/ 29 w 67"/>
                  <a:gd name="T49" fmla="*/ 70 h 76"/>
                  <a:gd name="T50" fmla="*/ 26 w 67"/>
                  <a:gd name="T51" fmla="*/ 67 h 76"/>
                  <a:gd name="T52" fmla="*/ 27 w 67"/>
                  <a:gd name="T53" fmla="*/ 61 h 76"/>
                  <a:gd name="T54" fmla="*/ 24 w 67"/>
                  <a:gd name="T55" fmla="*/ 58 h 76"/>
                  <a:gd name="T56" fmla="*/ 21 w 67"/>
                  <a:gd name="T57" fmla="*/ 55 h 76"/>
                  <a:gd name="T58" fmla="*/ 20 w 67"/>
                  <a:gd name="T59" fmla="*/ 50 h 76"/>
                  <a:gd name="T60" fmla="*/ 15 w 67"/>
                  <a:gd name="T61" fmla="*/ 47 h 76"/>
                  <a:gd name="T62" fmla="*/ 12 w 67"/>
                  <a:gd name="T63" fmla="*/ 47 h 76"/>
                  <a:gd name="T64" fmla="*/ 10 w 67"/>
                  <a:gd name="T65" fmla="*/ 44 h 76"/>
                  <a:gd name="T66" fmla="*/ 5 w 67"/>
                  <a:gd name="T67" fmla="*/ 37 h 76"/>
                  <a:gd name="T68" fmla="*/ 2 w 67"/>
                  <a:gd name="T69" fmla="*/ 33 h 76"/>
                  <a:gd name="T70" fmla="*/ 0 w 67"/>
                  <a:gd name="T71" fmla="*/ 27 h 76"/>
                  <a:gd name="T72" fmla="*/ 4 w 67"/>
                  <a:gd name="T73" fmla="*/ 27 h 76"/>
                  <a:gd name="T74" fmla="*/ 9 w 67"/>
                  <a:gd name="T75" fmla="*/ 27 h 76"/>
                  <a:gd name="T76" fmla="*/ 14 w 67"/>
                  <a:gd name="T77" fmla="*/ 27 h 76"/>
                  <a:gd name="T78" fmla="*/ 20 w 67"/>
                  <a:gd name="T79" fmla="*/ 25 h 76"/>
                  <a:gd name="T80" fmla="*/ 26 w 67"/>
                  <a:gd name="T81" fmla="*/ 23 h 76"/>
                  <a:gd name="T82" fmla="*/ 28 w 67"/>
                  <a:gd name="T83" fmla="*/ 15 h 76"/>
                  <a:gd name="T84" fmla="*/ 30 w 67"/>
                  <a:gd name="T85" fmla="*/ 12 h 76"/>
                  <a:gd name="T86" fmla="*/ 32 w 67"/>
                  <a:gd name="T87" fmla="*/ 9 h 76"/>
                  <a:gd name="T88" fmla="*/ 35 w 67"/>
                  <a:gd name="T89" fmla="*/ 6 h 76"/>
                  <a:gd name="T90" fmla="*/ 39 w 67"/>
                  <a:gd name="T91" fmla="*/ 3 h 76"/>
                  <a:gd name="T92" fmla="*/ 46 w 67"/>
                  <a:gd name="T9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76">
                    <a:moveTo>
                      <a:pt x="46" y="0"/>
                    </a:moveTo>
                    <a:cubicBezTo>
                      <a:pt x="45" y="6"/>
                      <a:pt x="45" y="6"/>
                      <a:pt x="45" y="6"/>
                    </a:cubicBezTo>
                    <a:cubicBezTo>
                      <a:pt x="45" y="6"/>
                      <a:pt x="47" y="6"/>
                      <a:pt x="49" y="6"/>
                    </a:cubicBezTo>
                    <a:cubicBezTo>
                      <a:pt x="50" y="6"/>
                      <a:pt x="52" y="7"/>
                      <a:pt x="53" y="8"/>
                    </a:cubicBezTo>
                    <a:cubicBezTo>
                      <a:pt x="55" y="9"/>
                      <a:pt x="56" y="11"/>
                      <a:pt x="59" y="11"/>
                    </a:cubicBezTo>
                    <a:cubicBezTo>
                      <a:pt x="61" y="12"/>
                      <a:pt x="62" y="13"/>
                      <a:pt x="64" y="14"/>
                    </a:cubicBezTo>
                    <a:cubicBezTo>
                      <a:pt x="65" y="15"/>
                      <a:pt x="65" y="18"/>
                      <a:pt x="65" y="18"/>
                    </a:cubicBezTo>
                    <a:cubicBezTo>
                      <a:pt x="65" y="18"/>
                      <a:pt x="63" y="20"/>
                      <a:pt x="63" y="23"/>
                    </a:cubicBezTo>
                    <a:cubicBezTo>
                      <a:pt x="64" y="25"/>
                      <a:pt x="63" y="27"/>
                      <a:pt x="64" y="30"/>
                    </a:cubicBezTo>
                    <a:cubicBezTo>
                      <a:pt x="65" y="32"/>
                      <a:pt x="67" y="34"/>
                      <a:pt x="67" y="34"/>
                    </a:cubicBezTo>
                    <a:cubicBezTo>
                      <a:pt x="67" y="34"/>
                      <a:pt x="65" y="36"/>
                      <a:pt x="64" y="37"/>
                    </a:cubicBezTo>
                    <a:cubicBezTo>
                      <a:pt x="63" y="39"/>
                      <a:pt x="61" y="40"/>
                      <a:pt x="63" y="41"/>
                    </a:cubicBezTo>
                    <a:cubicBezTo>
                      <a:pt x="64" y="43"/>
                      <a:pt x="65" y="43"/>
                      <a:pt x="64" y="45"/>
                    </a:cubicBezTo>
                    <a:cubicBezTo>
                      <a:pt x="62" y="48"/>
                      <a:pt x="64" y="47"/>
                      <a:pt x="63" y="50"/>
                    </a:cubicBezTo>
                    <a:cubicBezTo>
                      <a:pt x="62" y="53"/>
                      <a:pt x="65" y="55"/>
                      <a:pt x="64" y="57"/>
                    </a:cubicBezTo>
                    <a:cubicBezTo>
                      <a:pt x="63" y="62"/>
                      <a:pt x="63" y="58"/>
                      <a:pt x="63" y="60"/>
                    </a:cubicBezTo>
                    <a:cubicBezTo>
                      <a:pt x="63" y="62"/>
                      <a:pt x="67" y="60"/>
                      <a:pt x="65" y="62"/>
                    </a:cubicBezTo>
                    <a:cubicBezTo>
                      <a:pt x="64" y="64"/>
                      <a:pt x="61" y="68"/>
                      <a:pt x="61" y="68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3" y="75"/>
                      <a:pt x="50" y="75"/>
                    </a:cubicBezTo>
                    <a:cubicBezTo>
                      <a:pt x="47" y="75"/>
                      <a:pt x="46" y="74"/>
                      <a:pt x="46" y="74"/>
                    </a:cubicBezTo>
                    <a:cubicBezTo>
                      <a:pt x="46" y="74"/>
                      <a:pt x="43" y="73"/>
                      <a:pt x="41" y="74"/>
                    </a:cubicBezTo>
                    <a:cubicBezTo>
                      <a:pt x="40" y="75"/>
                      <a:pt x="37" y="73"/>
                      <a:pt x="37" y="73"/>
                    </a:cubicBezTo>
                    <a:cubicBezTo>
                      <a:pt x="37" y="73"/>
                      <a:pt x="35" y="73"/>
                      <a:pt x="33" y="71"/>
                    </a:cubicBezTo>
                    <a:cubicBezTo>
                      <a:pt x="32" y="69"/>
                      <a:pt x="32" y="72"/>
                      <a:pt x="29" y="70"/>
                    </a:cubicBezTo>
                    <a:cubicBezTo>
                      <a:pt x="27" y="68"/>
                      <a:pt x="26" y="70"/>
                      <a:pt x="26" y="67"/>
                    </a:cubicBezTo>
                    <a:cubicBezTo>
                      <a:pt x="26" y="64"/>
                      <a:pt x="25" y="63"/>
                      <a:pt x="27" y="61"/>
                    </a:cubicBezTo>
                    <a:cubicBezTo>
                      <a:pt x="28" y="59"/>
                      <a:pt x="24" y="60"/>
                      <a:pt x="24" y="58"/>
                    </a:cubicBezTo>
                    <a:cubicBezTo>
                      <a:pt x="24" y="56"/>
                      <a:pt x="22" y="57"/>
                      <a:pt x="21" y="55"/>
                    </a:cubicBezTo>
                    <a:cubicBezTo>
                      <a:pt x="20" y="53"/>
                      <a:pt x="20" y="50"/>
                      <a:pt x="20" y="50"/>
                    </a:cubicBezTo>
                    <a:cubicBezTo>
                      <a:pt x="20" y="50"/>
                      <a:pt x="16" y="49"/>
                      <a:pt x="15" y="47"/>
                    </a:cubicBezTo>
                    <a:cubicBezTo>
                      <a:pt x="15" y="45"/>
                      <a:pt x="15" y="48"/>
                      <a:pt x="12" y="47"/>
                    </a:cubicBezTo>
                    <a:cubicBezTo>
                      <a:pt x="9" y="46"/>
                      <a:pt x="12" y="45"/>
                      <a:pt x="10" y="44"/>
                    </a:cubicBezTo>
                    <a:cubicBezTo>
                      <a:pt x="8" y="43"/>
                      <a:pt x="5" y="37"/>
                      <a:pt x="5" y="37"/>
                    </a:cubicBezTo>
                    <a:cubicBezTo>
                      <a:pt x="5" y="37"/>
                      <a:pt x="5" y="33"/>
                      <a:pt x="2" y="33"/>
                    </a:cubicBezTo>
                    <a:cubicBezTo>
                      <a:pt x="0" y="33"/>
                      <a:pt x="0" y="27"/>
                      <a:pt x="0" y="27"/>
                    </a:cubicBezTo>
                    <a:cubicBezTo>
                      <a:pt x="0" y="27"/>
                      <a:pt x="3" y="28"/>
                      <a:pt x="4" y="27"/>
                    </a:cubicBezTo>
                    <a:cubicBezTo>
                      <a:pt x="6" y="27"/>
                      <a:pt x="8" y="28"/>
                      <a:pt x="9" y="27"/>
                    </a:cubicBezTo>
                    <a:cubicBezTo>
                      <a:pt x="10" y="26"/>
                      <a:pt x="13" y="27"/>
                      <a:pt x="14" y="27"/>
                    </a:cubicBezTo>
                    <a:cubicBezTo>
                      <a:pt x="16" y="27"/>
                      <a:pt x="18" y="26"/>
                      <a:pt x="20" y="25"/>
                    </a:cubicBezTo>
                    <a:cubicBezTo>
                      <a:pt x="22" y="24"/>
                      <a:pt x="25" y="24"/>
                      <a:pt x="26" y="23"/>
                    </a:cubicBezTo>
                    <a:cubicBezTo>
                      <a:pt x="27" y="22"/>
                      <a:pt x="26" y="15"/>
                      <a:pt x="28" y="15"/>
                    </a:cubicBezTo>
                    <a:cubicBezTo>
                      <a:pt x="29" y="14"/>
                      <a:pt x="28" y="13"/>
                      <a:pt x="30" y="12"/>
                    </a:cubicBezTo>
                    <a:cubicBezTo>
                      <a:pt x="32" y="11"/>
                      <a:pt x="32" y="10"/>
                      <a:pt x="32" y="9"/>
                    </a:cubicBezTo>
                    <a:cubicBezTo>
                      <a:pt x="32" y="7"/>
                      <a:pt x="33" y="6"/>
                      <a:pt x="35" y="6"/>
                    </a:cubicBezTo>
                    <a:cubicBezTo>
                      <a:pt x="37" y="5"/>
                      <a:pt x="39" y="3"/>
                      <a:pt x="39" y="3"/>
                    </a:cubicBezTo>
                    <a:lnTo>
                      <a:pt x="4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6"/>
              <p:cNvSpPr>
                <a:spLocks/>
              </p:cNvSpPr>
              <p:nvPr/>
            </p:nvSpPr>
            <p:spPr bwMode="auto">
              <a:xfrm>
                <a:off x="3541" y="2580"/>
                <a:ext cx="131" cy="149"/>
              </a:xfrm>
              <a:custGeom>
                <a:avLst/>
                <a:gdLst>
                  <a:gd name="T0" fmla="*/ 46 w 67"/>
                  <a:gd name="T1" fmla="*/ 0 h 76"/>
                  <a:gd name="T2" fmla="*/ 45 w 67"/>
                  <a:gd name="T3" fmla="*/ 6 h 76"/>
                  <a:gd name="T4" fmla="*/ 49 w 67"/>
                  <a:gd name="T5" fmla="*/ 6 h 76"/>
                  <a:gd name="T6" fmla="*/ 53 w 67"/>
                  <a:gd name="T7" fmla="*/ 8 h 76"/>
                  <a:gd name="T8" fmla="*/ 59 w 67"/>
                  <a:gd name="T9" fmla="*/ 11 h 76"/>
                  <a:gd name="T10" fmla="*/ 64 w 67"/>
                  <a:gd name="T11" fmla="*/ 14 h 76"/>
                  <a:gd name="T12" fmla="*/ 65 w 67"/>
                  <a:gd name="T13" fmla="*/ 18 h 76"/>
                  <a:gd name="T14" fmla="*/ 63 w 67"/>
                  <a:gd name="T15" fmla="*/ 23 h 76"/>
                  <a:gd name="T16" fmla="*/ 64 w 67"/>
                  <a:gd name="T17" fmla="*/ 30 h 76"/>
                  <a:gd name="T18" fmla="*/ 67 w 67"/>
                  <a:gd name="T19" fmla="*/ 34 h 76"/>
                  <a:gd name="T20" fmla="*/ 64 w 67"/>
                  <a:gd name="T21" fmla="*/ 37 h 76"/>
                  <a:gd name="T22" fmla="*/ 63 w 67"/>
                  <a:gd name="T23" fmla="*/ 41 h 76"/>
                  <a:gd name="T24" fmla="*/ 64 w 67"/>
                  <a:gd name="T25" fmla="*/ 45 h 76"/>
                  <a:gd name="T26" fmla="*/ 63 w 67"/>
                  <a:gd name="T27" fmla="*/ 50 h 76"/>
                  <a:gd name="T28" fmla="*/ 64 w 67"/>
                  <a:gd name="T29" fmla="*/ 57 h 76"/>
                  <a:gd name="T30" fmla="*/ 63 w 67"/>
                  <a:gd name="T31" fmla="*/ 60 h 76"/>
                  <a:gd name="T32" fmla="*/ 65 w 67"/>
                  <a:gd name="T33" fmla="*/ 62 h 76"/>
                  <a:gd name="T34" fmla="*/ 61 w 67"/>
                  <a:gd name="T35" fmla="*/ 68 h 76"/>
                  <a:gd name="T36" fmla="*/ 55 w 67"/>
                  <a:gd name="T37" fmla="*/ 76 h 76"/>
                  <a:gd name="T38" fmla="*/ 50 w 67"/>
                  <a:gd name="T39" fmla="*/ 75 h 76"/>
                  <a:gd name="T40" fmla="*/ 46 w 67"/>
                  <a:gd name="T41" fmla="*/ 74 h 76"/>
                  <a:gd name="T42" fmla="*/ 41 w 67"/>
                  <a:gd name="T43" fmla="*/ 74 h 76"/>
                  <a:gd name="T44" fmla="*/ 37 w 67"/>
                  <a:gd name="T45" fmla="*/ 73 h 76"/>
                  <a:gd name="T46" fmla="*/ 33 w 67"/>
                  <a:gd name="T47" fmla="*/ 71 h 76"/>
                  <a:gd name="T48" fmla="*/ 29 w 67"/>
                  <a:gd name="T49" fmla="*/ 70 h 76"/>
                  <a:gd name="T50" fmla="*/ 26 w 67"/>
                  <a:gd name="T51" fmla="*/ 67 h 76"/>
                  <a:gd name="T52" fmla="*/ 27 w 67"/>
                  <a:gd name="T53" fmla="*/ 61 h 76"/>
                  <a:gd name="T54" fmla="*/ 24 w 67"/>
                  <a:gd name="T55" fmla="*/ 58 h 76"/>
                  <a:gd name="T56" fmla="*/ 21 w 67"/>
                  <a:gd name="T57" fmla="*/ 55 h 76"/>
                  <a:gd name="T58" fmla="*/ 20 w 67"/>
                  <a:gd name="T59" fmla="*/ 50 h 76"/>
                  <a:gd name="T60" fmla="*/ 15 w 67"/>
                  <a:gd name="T61" fmla="*/ 47 h 76"/>
                  <a:gd name="T62" fmla="*/ 12 w 67"/>
                  <a:gd name="T63" fmla="*/ 47 h 76"/>
                  <a:gd name="T64" fmla="*/ 10 w 67"/>
                  <a:gd name="T65" fmla="*/ 44 h 76"/>
                  <a:gd name="T66" fmla="*/ 5 w 67"/>
                  <a:gd name="T67" fmla="*/ 37 h 76"/>
                  <a:gd name="T68" fmla="*/ 2 w 67"/>
                  <a:gd name="T69" fmla="*/ 33 h 76"/>
                  <a:gd name="T70" fmla="*/ 0 w 67"/>
                  <a:gd name="T71" fmla="*/ 27 h 76"/>
                  <a:gd name="T72" fmla="*/ 4 w 67"/>
                  <a:gd name="T73" fmla="*/ 27 h 76"/>
                  <a:gd name="T74" fmla="*/ 9 w 67"/>
                  <a:gd name="T75" fmla="*/ 27 h 76"/>
                  <a:gd name="T76" fmla="*/ 14 w 67"/>
                  <a:gd name="T77" fmla="*/ 27 h 76"/>
                  <a:gd name="T78" fmla="*/ 20 w 67"/>
                  <a:gd name="T79" fmla="*/ 25 h 76"/>
                  <a:gd name="T80" fmla="*/ 26 w 67"/>
                  <a:gd name="T81" fmla="*/ 23 h 76"/>
                  <a:gd name="T82" fmla="*/ 28 w 67"/>
                  <a:gd name="T83" fmla="*/ 15 h 76"/>
                  <a:gd name="T84" fmla="*/ 30 w 67"/>
                  <a:gd name="T85" fmla="*/ 12 h 76"/>
                  <a:gd name="T86" fmla="*/ 32 w 67"/>
                  <a:gd name="T87" fmla="*/ 9 h 76"/>
                  <a:gd name="T88" fmla="*/ 35 w 67"/>
                  <a:gd name="T89" fmla="*/ 6 h 76"/>
                  <a:gd name="T90" fmla="*/ 39 w 67"/>
                  <a:gd name="T91" fmla="*/ 3 h 76"/>
                  <a:gd name="T92" fmla="*/ 46 w 67"/>
                  <a:gd name="T9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76">
                    <a:moveTo>
                      <a:pt x="46" y="0"/>
                    </a:moveTo>
                    <a:cubicBezTo>
                      <a:pt x="45" y="6"/>
                      <a:pt x="45" y="6"/>
                      <a:pt x="45" y="6"/>
                    </a:cubicBezTo>
                    <a:cubicBezTo>
                      <a:pt x="45" y="6"/>
                      <a:pt x="47" y="6"/>
                      <a:pt x="49" y="6"/>
                    </a:cubicBezTo>
                    <a:cubicBezTo>
                      <a:pt x="50" y="6"/>
                      <a:pt x="52" y="7"/>
                      <a:pt x="53" y="8"/>
                    </a:cubicBezTo>
                    <a:cubicBezTo>
                      <a:pt x="55" y="9"/>
                      <a:pt x="56" y="11"/>
                      <a:pt x="59" y="11"/>
                    </a:cubicBezTo>
                    <a:cubicBezTo>
                      <a:pt x="61" y="12"/>
                      <a:pt x="62" y="13"/>
                      <a:pt x="64" y="14"/>
                    </a:cubicBezTo>
                    <a:cubicBezTo>
                      <a:pt x="65" y="15"/>
                      <a:pt x="65" y="18"/>
                      <a:pt x="65" y="18"/>
                    </a:cubicBezTo>
                    <a:cubicBezTo>
                      <a:pt x="65" y="18"/>
                      <a:pt x="63" y="20"/>
                      <a:pt x="63" y="23"/>
                    </a:cubicBezTo>
                    <a:cubicBezTo>
                      <a:pt x="64" y="25"/>
                      <a:pt x="63" y="27"/>
                      <a:pt x="64" y="30"/>
                    </a:cubicBezTo>
                    <a:cubicBezTo>
                      <a:pt x="65" y="32"/>
                      <a:pt x="67" y="34"/>
                      <a:pt x="67" y="34"/>
                    </a:cubicBezTo>
                    <a:cubicBezTo>
                      <a:pt x="67" y="34"/>
                      <a:pt x="65" y="36"/>
                      <a:pt x="64" y="37"/>
                    </a:cubicBezTo>
                    <a:cubicBezTo>
                      <a:pt x="63" y="39"/>
                      <a:pt x="61" y="40"/>
                      <a:pt x="63" y="41"/>
                    </a:cubicBezTo>
                    <a:cubicBezTo>
                      <a:pt x="64" y="43"/>
                      <a:pt x="65" y="43"/>
                      <a:pt x="64" y="45"/>
                    </a:cubicBezTo>
                    <a:cubicBezTo>
                      <a:pt x="62" y="48"/>
                      <a:pt x="64" y="47"/>
                      <a:pt x="63" y="50"/>
                    </a:cubicBezTo>
                    <a:cubicBezTo>
                      <a:pt x="62" y="53"/>
                      <a:pt x="65" y="55"/>
                      <a:pt x="64" y="57"/>
                    </a:cubicBezTo>
                    <a:cubicBezTo>
                      <a:pt x="63" y="62"/>
                      <a:pt x="63" y="58"/>
                      <a:pt x="63" y="60"/>
                    </a:cubicBezTo>
                    <a:cubicBezTo>
                      <a:pt x="63" y="62"/>
                      <a:pt x="67" y="60"/>
                      <a:pt x="65" y="62"/>
                    </a:cubicBezTo>
                    <a:cubicBezTo>
                      <a:pt x="64" y="64"/>
                      <a:pt x="61" y="68"/>
                      <a:pt x="61" y="68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3" y="75"/>
                      <a:pt x="50" y="75"/>
                    </a:cubicBezTo>
                    <a:cubicBezTo>
                      <a:pt x="47" y="75"/>
                      <a:pt x="46" y="74"/>
                      <a:pt x="46" y="74"/>
                    </a:cubicBezTo>
                    <a:cubicBezTo>
                      <a:pt x="46" y="74"/>
                      <a:pt x="43" y="73"/>
                      <a:pt x="41" y="74"/>
                    </a:cubicBezTo>
                    <a:cubicBezTo>
                      <a:pt x="40" y="75"/>
                      <a:pt x="37" y="73"/>
                      <a:pt x="37" y="73"/>
                    </a:cubicBezTo>
                    <a:cubicBezTo>
                      <a:pt x="37" y="73"/>
                      <a:pt x="35" y="73"/>
                      <a:pt x="33" y="71"/>
                    </a:cubicBezTo>
                    <a:cubicBezTo>
                      <a:pt x="32" y="69"/>
                      <a:pt x="32" y="72"/>
                      <a:pt x="29" y="70"/>
                    </a:cubicBezTo>
                    <a:cubicBezTo>
                      <a:pt x="27" y="68"/>
                      <a:pt x="26" y="70"/>
                      <a:pt x="26" y="67"/>
                    </a:cubicBezTo>
                    <a:cubicBezTo>
                      <a:pt x="26" y="64"/>
                      <a:pt x="25" y="63"/>
                      <a:pt x="27" y="61"/>
                    </a:cubicBezTo>
                    <a:cubicBezTo>
                      <a:pt x="28" y="59"/>
                      <a:pt x="24" y="60"/>
                      <a:pt x="24" y="58"/>
                    </a:cubicBezTo>
                    <a:cubicBezTo>
                      <a:pt x="24" y="56"/>
                      <a:pt x="22" y="57"/>
                      <a:pt x="21" y="55"/>
                    </a:cubicBezTo>
                    <a:cubicBezTo>
                      <a:pt x="20" y="53"/>
                      <a:pt x="20" y="50"/>
                      <a:pt x="20" y="50"/>
                    </a:cubicBezTo>
                    <a:cubicBezTo>
                      <a:pt x="20" y="50"/>
                      <a:pt x="16" y="49"/>
                      <a:pt x="15" y="47"/>
                    </a:cubicBezTo>
                    <a:cubicBezTo>
                      <a:pt x="15" y="45"/>
                      <a:pt x="15" y="48"/>
                      <a:pt x="12" y="47"/>
                    </a:cubicBezTo>
                    <a:cubicBezTo>
                      <a:pt x="9" y="46"/>
                      <a:pt x="12" y="45"/>
                      <a:pt x="10" y="44"/>
                    </a:cubicBezTo>
                    <a:cubicBezTo>
                      <a:pt x="8" y="43"/>
                      <a:pt x="5" y="37"/>
                      <a:pt x="5" y="37"/>
                    </a:cubicBezTo>
                    <a:cubicBezTo>
                      <a:pt x="5" y="37"/>
                      <a:pt x="5" y="33"/>
                      <a:pt x="2" y="33"/>
                    </a:cubicBezTo>
                    <a:cubicBezTo>
                      <a:pt x="0" y="33"/>
                      <a:pt x="0" y="27"/>
                      <a:pt x="0" y="27"/>
                    </a:cubicBezTo>
                    <a:cubicBezTo>
                      <a:pt x="0" y="27"/>
                      <a:pt x="3" y="28"/>
                      <a:pt x="4" y="27"/>
                    </a:cubicBezTo>
                    <a:cubicBezTo>
                      <a:pt x="6" y="27"/>
                      <a:pt x="8" y="28"/>
                      <a:pt x="9" y="27"/>
                    </a:cubicBezTo>
                    <a:cubicBezTo>
                      <a:pt x="10" y="26"/>
                      <a:pt x="13" y="27"/>
                      <a:pt x="14" y="27"/>
                    </a:cubicBezTo>
                    <a:cubicBezTo>
                      <a:pt x="16" y="27"/>
                      <a:pt x="18" y="26"/>
                      <a:pt x="20" y="25"/>
                    </a:cubicBezTo>
                    <a:cubicBezTo>
                      <a:pt x="22" y="24"/>
                      <a:pt x="25" y="24"/>
                      <a:pt x="26" y="23"/>
                    </a:cubicBezTo>
                    <a:cubicBezTo>
                      <a:pt x="27" y="22"/>
                      <a:pt x="26" y="15"/>
                      <a:pt x="28" y="15"/>
                    </a:cubicBezTo>
                    <a:cubicBezTo>
                      <a:pt x="29" y="14"/>
                      <a:pt x="28" y="13"/>
                      <a:pt x="30" y="12"/>
                    </a:cubicBezTo>
                    <a:cubicBezTo>
                      <a:pt x="32" y="11"/>
                      <a:pt x="32" y="10"/>
                      <a:pt x="32" y="9"/>
                    </a:cubicBezTo>
                    <a:cubicBezTo>
                      <a:pt x="32" y="7"/>
                      <a:pt x="33" y="6"/>
                      <a:pt x="35" y="6"/>
                    </a:cubicBezTo>
                    <a:cubicBezTo>
                      <a:pt x="37" y="5"/>
                      <a:pt x="39" y="3"/>
                      <a:pt x="39" y="3"/>
                    </a:cubicBezTo>
                    <a:lnTo>
                      <a:pt x="46" y="0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7"/>
              <p:cNvSpPr>
                <a:spLocks/>
              </p:cNvSpPr>
              <p:nvPr/>
            </p:nvSpPr>
            <p:spPr bwMode="auto">
              <a:xfrm>
                <a:off x="3488" y="2429"/>
                <a:ext cx="196" cy="206"/>
              </a:xfrm>
              <a:custGeom>
                <a:avLst/>
                <a:gdLst>
                  <a:gd name="T0" fmla="*/ 21 w 100"/>
                  <a:gd name="T1" fmla="*/ 101 h 105"/>
                  <a:gd name="T2" fmla="*/ 27 w 100"/>
                  <a:gd name="T3" fmla="*/ 104 h 105"/>
                  <a:gd name="T4" fmla="*/ 36 w 100"/>
                  <a:gd name="T5" fmla="*/ 104 h 105"/>
                  <a:gd name="T6" fmla="*/ 47 w 100"/>
                  <a:gd name="T7" fmla="*/ 102 h 105"/>
                  <a:gd name="T8" fmla="*/ 55 w 100"/>
                  <a:gd name="T9" fmla="*/ 92 h 105"/>
                  <a:gd name="T10" fmla="*/ 59 w 100"/>
                  <a:gd name="T11" fmla="*/ 86 h 105"/>
                  <a:gd name="T12" fmla="*/ 66 w 100"/>
                  <a:gd name="T13" fmla="*/ 80 h 105"/>
                  <a:gd name="T14" fmla="*/ 73 w 100"/>
                  <a:gd name="T15" fmla="*/ 76 h 105"/>
                  <a:gd name="T16" fmla="*/ 90 w 100"/>
                  <a:gd name="T17" fmla="*/ 65 h 105"/>
                  <a:gd name="T18" fmla="*/ 90 w 100"/>
                  <a:gd name="T19" fmla="*/ 54 h 105"/>
                  <a:gd name="T20" fmla="*/ 96 w 100"/>
                  <a:gd name="T21" fmla="*/ 41 h 105"/>
                  <a:gd name="T22" fmla="*/ 93 w 100"/>
                  <a:gd name="T23" fmla="*/ 32 h 105"/>
                  <a:gd name="T24" fmla="*/ 98 w 100"/>
                  <a:gd name="T25" fmla="*/ 23 h 105"/>
                  <a:gd name="T26" fmla="*/ 94 w 100"/>
                  <a:gd name="T27" fmla="*/ 13 h 105"/>
                  <a:gd name="T28" fmla="*/ 86 w 100"/>
                  <a:gd name="T29" fmla="*/ 8 h 105"/>
                  <a:gd name="T30" fmla="*/ 85 w 100"/>
                  <a:gd name="T31" fmla="*/ 4 h 105"/>
                  <a:gd name="T32" fmla="*/ 81 w 100"/>
                  <a:gd name="T33" fmla="*/ 5 h 105"/>
                  <a:gd name="T34" fmla="*/ 76 w 100"/>
                  <a:gd name="T35" fmla="*/ 5 h 105"/>
                  <a:gd name="T36" fmla="*/ 76 w 100"/>
                  <a:gd name="T37" fmla="*/ 1 h 105"/>
                  <a:gd name="T38" fmla="*/ 59 w 100"/>
                  <a:gd name="T39" fmla="*/ 5 h 105"/>
                  <a:gd name="T40" fmla="*/ 54 w 100"/>
                  <a:gd name="T41" fmla="*/ 11 h 105"/>
                  <a:gd name="T42" fmla="*/ 52 w 100"/>
                  <a:gd name="T43" fmla="*/ 12 h 105"/>
                  <a:gd name="T44" fmla="*/ 52 w 100"/>
                  <a:gd name="T45" fmla="*/ 16 h 105"/>
                  <a:gd name="T46" fmla="*/ 54 w 100"/>
                  <a:gd name="T47" fmla="*/ 25 h 105"/>
                  <a:gd name="T48" fmla="*/ 57 w 100"/>
                  <a:gd name="T49" fmla="*/ 34 h 105"/>
                  <a:gd name="T50" fmla="*/ 66 w 100"/>
                  <a:gd name="T51" fmla="*/ 40 h 105"/>
                  <a:gd name="T52" fmla="*/ 71 w 100"/>
                  <a:gd name="T53" fmla="*/ 49 h 105"/>
                  <a:gd name="T54" fmla="*/ 64 w 100"/>
                  <a:gd name="T55" fmla="*/ 50 h 105"/>
                  <a:gd name="T56" fmla="*/ 59 w 100"/>
                  <a:gd name="T57" fmla="*/ 43 h 105"/>
                  <a:gd name="T58" fmla="*/ 49 w 100"/>
                  <a:gd name="T59" fmla="*/ 36 h 105"/>
                  <a:gd name="T60" fmla="*/ 44 w 100"/>
                  <a:gd name="T61" fmla="*/ 34 h 105"/>
                  <a:gd name="T62" fmla="*/ 34 w 100"/>
                  <a:gd name="T63" fmla="*/ 36 h 105"/>
                  <a:gd name="T64" fmla="*/ 31 w 100"/>
                  <a:gd name="T65" fmla="*/ 31 h 105"/>
                  <a:gd name="T66" fmla="*/ 25 w 100"/>
                  <a:gd name="T67" fmla="*/ 30 h 105"/>
                  <a:gd name="T68" fmla="*/ 19 w 100"/>
                  <a:gd name="T69" fmla="*/ 26 h 105"/>
                  <a:gd name="T70" fmla="*/ 19 w 100"/>
                  <a:gd name="T71" fmla="*/ 38 h 105"/>
                  <a:gd name="T72" fmla="*/ 19 w 100"/>
                  <a:gd name="T73" fmla="*/ 45 h 105"/>
                  <a:gd name="T74" fmla="*/ 0 w 100"/>
                  <a:gd name="T75" fmla="*/ 84 h 105"/>
                  <a:gd name="T76" fmla="*/ 6 w 100"/>
                  <a:gd name="T77" fmla="*/ 9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0" h="105">
                    <a:moveTo>
                      <a:pt x="12" y="102"/>
                    </a:moveTo>
                    <a:cubicBezTo>
                      <a:pt x="21" y="101"/>
                      <a:pt x="21" y="101"/>
                      <a:pt x="21" y="101"/>
                    </a:cubicBezTo>
                    <a:cubicBezTo>
                      <a:pt x="21" y="101"/>
                      <a:pt x="23" y="100"/>
                      <a:pt x="24" y="102"/>
                    </a:cubicBezTo>
                    <a:cubicBezTo>
                      <a:pt x="25" y="104"/>
                      <a:pt x="27" y="104"/>
                      <a:pt x="27" y="104"/>
                    </a:cubicBezTo>
                    <a:cubicBezTo>
                      <a:pt x="27" y="104"/>
                      <a:pt x="30" y="105"/>
                      <a:pt x="31" y="104"/>
                    </a:cubicBezTo>
                    <a:cubicBezTo>
                      <a:pt x="33" y="104"/>
                      <a:pt x="35" y="105"/>
                      <a:pt x="36" y="104"/>
                    </a:cubicBezTo>
                    <a:cubicBezTo>
                      <a:pt x="37" y="103"/>
                      <a:pt x="40" y="104"/>
                      <a:pt x="41" y="104"/>
                    </a:cubicBezTo>
                    <a:cubicBezTo>
                      <a:pt x="43" y="104"/>
                      <a:pt x="45" y="103"/>
                      <a:pt x="47" y="102"/>
                    </a:cubicBezTo>
                    <a:cubicBezTo>
                      <a:pt x="49" y="101"/>
                      <a:pt x="52" y="101"/>
                      <a:pt x="53" y="100"/>
                    </a:cubicBezTo>
                    <a:cubicBezTo>
                      <a:pt x="54" y="99"/>
                      <a:pt x="53" y="92"/>
                      <a:pt x="55" y="92"/>
                    </a:cubicBezTo>
                    <a:cubicBezTo>
                      <a:pt x="56" y="91"/>
                      <a:pt x="55" y="90"/>
                      <a:pt x="57" y="89"/>
                    </a:cubicBezTo>
                    <a:cubicBezTo>
                      <a:pt x="59" y="88"/>
                      <a:pt x="59" y="87"/>
                      <a:pt x="59" y="86"/>
                    </a:cubicBezTo>
                    <a:cubicBezTo>
                      <a:pt x="59" y="84"/>
                      <a:pt x="60" y="83"/>
                      <a:pt x="62" y="83"/>
                    </a:cubicBezTo>
                    <a:cubicBezTo>
                      <a:pt x="64" y="82"/>
                      <a:pt x="66" y="80"/>
                      <a:pt x="66" y="80"/>
                    </a:cubicBezTo>
                    <a:cubicBezTo>
                      <a:pt x="72" y="77"/>
                      <a:pt x="72" y="77"/>
                      <a:pt x="72" y="77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4" y="74"/>
                      <a:pt x="70" y="71"/>
                      <a:pt x="70" y="71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5"/>
                      <a:pt x="89" y="61"/>
                      <a:pt x="89" y="59"/>
                    </a:cubicBezTo>
                    <a:cubicBezTo>
                      <a:pt x="88" y="57"/>
                      <a:pt x="91" y="56"/>
                      <a:pt x="90" y="54"/>
                    </a:cubicBezTo>
                    <a:cubicBezTo>
                      <a:pt x="89" y="52"/>
                      <a:pt x="89" y="48"/>
                      <a:pt x="91" y="46"/>
                    </a:cubicBezTo>
                    <a:cubicBezTo>
                      <a:pt x="93" y="45"/>
                      <a:pt x="97" y="44"/>
                      <a:pt x="96" y="41"/>
                    </a:cubicBezTo>
                    <a:cubicBezTo>
                      <a:pt x="96" y="38"/>
                      <a:pt x="93" y="41"/>
                      <a:pt x="94" y="39"/>
                    </a:cubicBezTo>
                    <a:cubicBezTo>
                      <a:pt x="94" y="36"/>
                      <a:pt x="94" y="34"/>
                      <a:pt x="93" y="32"/>
                    </a:cubicBezTo>
                    <a:cubicBezTo>
                      <a:pt x="92" y="30"/>
                      <a:pt x="96" y="30"/>
                      <a:pt x="96" y="28"/>
                    </a:cubicBezTo>
                    <a:cubicBezTo>
                      <a:pt x="97" y="27"/>
                      <a:pt x="100" y="25"/>
                      <a:pt x="98" y="23"/>
                    </a:cubicBezTo>
                    <a:cubicBezTo>
                      <a:pt x="96" y="22"/>
                      <a:pt x="98" y="18"/>
                      <a:pt x="97" y="17"/>
                    </a:cubicBezTo>
                    <a:cubicBezTo>
                      <a:pt x="95" y="16"/>
                      <a:pt x="94" y="13"/>
                      <a:pt x="94" y="13"/>
                    </a:cubicBezTo>
                    <a:cubicBezTo>
                      <a:pt x="94" y="13"/>
                      <a:pt x="91" y="12"/>
                      <a:pt x="90" y="11"/>
                    </a:cubicBezTo>
                    <a:cubicBezTo>
                      <a:pt x="88" y="10"/>
                      <a:pt x="87" y="8"/>
                      <a:pt x="86" y="8"/>
                    </a:cubicBezTo>
                    <a:cubicBezTo>
                      <a:pt x="85" y="8"/>
                      <a:pt x="85" y="4"/>
                      <a:pt x="85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85" y="4"/>
                      <a:pt x="83" y="5"/>
                      <a:pt x="81" y="5"/>
                    </a:cubicBezTo>
                    <a:cubicBezTo>
                      <a:pt x="80" y="5"/>
                      <a:pt x="79" y="5"/>
                      <a:pt x="78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76" y="5"/>
                      <a:pt x="78" y="1"/>
                      <a:pt x="76" y="1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5"/>
                      <a:pt x="59" y="5"/>
                      <a:pt x="58" y="6"/>
                    </a:cubicBezTo>
                    <a:cubicBezTo>
                      <a:pt x="60" y="7"/>
                      <a:pt x="54" y="11"/>
                      <a:pt x="54" y="11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3" y="12"/>
                      <a:pt x="53" y="11"/>
                      <a:pt x="52" y="12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51" y="13"/>
                      <a:pt x="51" y="15"/>
                      <a:pt x="52" y="16"/>
                    </a:cubicBezTo>
                    <a:cubicBezTo>
                      <a:pt x="52" y="18"/>
                      <a:pt x="53" y="17"/>
                      <a:pt x="53" y="19"/>
                    </a:cubicBezTo>
                    <a:cubicBezTo>
                      <a:pt x="53" y="22"/>
                      <a:pt x="55" y="24"/>
                      <a:pt x="54" y="25"/>
                    </a:cubicBezTo>
                    <a:cubicBezTo>
                      <a:pt x="54" y="27"/>
                      <a:pt x="53" y="28"/>
                      <a:pt x="53" y="30"/>
                    </a:cubicBezTo>
                    <a:cubicBezTo>
                      <a:pt x="53" y="31"/>
                      <a:pt x="55" y="33"/>
                      <a:pt x="57" y="34"/>
                    </a:cubicBezTo>
                    <a:cubicBezTo>
                      <a:pt x="59" y="36"/>
                      <a:pt x="61" y="35"/>
                      <a:pt x="63" y="38"/>
                    </a:cubicBezTo>
                    <a:cubicBezTo>
                      <a:pt x="65" y="41"/>
                      <a:pt x="64" y="40"/>
                      <a:pt x="66" y="40"/>
                    </a:cubicBezTo>
                    <a:cubicBezTo>
                      <a:pt x="68" y="40"/>
                      <a:pt x="71" y="39"/>
                      <a:pt x="71" y="39"/>
                    </a:cubicBezTo>
                    <a:cubicBezTo>
                      <a:pt x="71" y="49"/>
                      <a:pt x="71" y="49"/>
                      <a:pt x="71" y="49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7" y="48"/>
                      <a:pt x="65" y="48"/>
                      <a:pt x="64" y="50"/>
                    </a:cubicBezTo>
                    <a:cubicBezTo>
                      <a:pt x="63" y="51"/>
                      <a:pt x="59" y="51"/>
                      <a:pt x="59" y="49"/>
                    </a:cubicBezTo>
                    <a:cubicBezTo>
                      <a:pt x="59" y="47"/>
                      <a:pt x="60" y="45"/>
                      <a:pt x="59" y="43"/>
                    </a:cubicBezTo>
                    <a:cubicBezTo>
                      <a:pt x="58" y="41"/>
                      <a:pt x="54" y="43"/>
                      <a:pt x="53" y="40"/>
                    </a:cubicBezTo>
                    <a:cubicBezTo>
                      <a:pt x="52" y="38"/>
                      <a:pt x="49" y="38"/>
                      <a:pt x="49" y="36"/>
                    </a:cubicBezTo>
                    <a:cubicBezTo>
                      <a:pt x="49" y="34"/>
                      <a:pt x="49" y="33"/>
                      <a:pt x="48" y="33"/>
                    </a:cubicBezTo>
                    <a:cubicBezTo>
                      <a:pt x="46" y="33"/>
                      <a:pt x="45" y="32"/>
                      <a:pt x="44" y="34"/>
                    </a:cubicBezTo>
                    <a:cubicBezTo>
                      <a:pt x="43" y="36"/>
                      <a:pt x="43" y="36"/>
                      <a:pt x="40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2" y="36"/>
                      <a:pt x="31" y="34"/>
                      <a:pt x="31" y="34"/>
                    </a:cubicBezTo>
                    <a:cubicBezTo>
                      <a:pt x="31" y="34"/>
                      <a:pt x="31" y="33"/>
                      <a:pt x="31" y="31"/>
                    </a:cubicBezTo>
                    <a:cubicBezTo>
                      <a:pt x="31" y="29"/>
                      <a:pt x="30" y="28"/>
                      <a:pt x="29" y="30"/>
                    </a:cubicBezTo>
                    <a:cubicBezTo>
                      <a:pt x="27" y="32"/>
                      <a:pt x="25" y="32"/>
                      <a:pt x="25" y="30"/>
                    </a:cubicBezTo>
                    <a:cubicBezTo>
                      <a:pt x="25" y="28"/>
                      <a:pt x="24" y="25"/>
                      <a:pt x="24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20" y="30"/>
                      <a:pt x="20" y="33"/>
                    </a:cubicBezTo>
                    <a:cubicBezTo>
                      <a:pt x="20" y="35"/>
                      <a:pt x="18" y="36"/>
                      <a:pt x="19" y="38"/>
                    </a:cubicBezTo>
                    <a:cubicBezTo>
                      <a:pt x="19" y="39"/>
                      <a:pt x="19" y="40"/>
                      <a:pt x="19" y="42"/>
                    </a:cubicBezTo>
                    <a:cubicBezTo>
                      <a:pt x="19" y="44"/>
                      <a:pt x="19" y="45"/>
                      <a:pt x="19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1" y="85"/>
                      <a:pt x="2" y="89"/>
                    </a:cubicBezTo>
                    <a:cubicBezTo>
                      <a:pt x="3" y="93"/>
                      <a:pt x="2" y="91"/>
                      <a:pt x="6" y="95"/>
                    </a:cubicBezTo>
                    <a:cubicBezTo>
                      <a:pt x="10" y="98"/>
                      <a:pt x="7" y="102"/>
                      <a:pt x="12" y="10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8"/>
              <p:cNvSpPr>
                <a:spLocks/>
              </p:cNvSpPr>
              <p:nvPr/>
            </p:nvSpPr>
            <p:spPr bwMode="auto">
              <a:xfrm>
                <a:off x="3488" y="2429"/>
                <a:ext cx="196" cy="206"/>
              </a:xfrm>
              <a:custGeom>
                <a:avLst/>
                <a:gdLst>
                  <a:gd name="T0" fmla="*/ 21 w 100"/>
                  <a:gd name="T1" fmla="*/ 101 h 105"/>
                  <a:gd name="T2" fmla="*/ 27 w 100"/>
                  <a:gd name="T3" fmla="*/ 104 h 105"/>
                  <a:gd name="T4" fmla="*/ 36 w 100"/>
                  <a:gd name="T5" fmla="*/ 104 h 105"/>
                  <a:gd name="T6" fmla="*/ 47 w 100"/>
                  <a:gd name="T7" fmla="*/ 102 h 105"/>
                  <a:gd name="T8" fmla="*/ 55 w 100"/>
                  <a:gd name="T9" fmla="*/ 92 h 105"/>
                  <a:gd name="T10" fmla="*/ 59 w 100"/>
                  <a:gd name="T11" fmla="*/ 86 h 105"/>
                  <a:gd name="T12" fmla="*/ 66 w 100"/>
                  <a:gd name="T13" fmla="*/ 80 h 105"/>
                  <a:gd name="T14" fmla="*/ 73 w 100"/>
                  <a:gd name="T15" fmla="*/ 76 h 105"/>
                  <a:gd name="T16" fmla="*/ 90 w 100"/>
                  <a:gd name="T17" fmla="*/ 65 h 105"/>
                  <a:gd name="T18" fmla="*/ 90 w 100"/>
                  <a:gd name="T19" fmla="*/ 54 h 105"/>
                  <a:gd name="T20" fmla="*/ 96 w 100"/>
                  <a:gd name="T21" fmla="*/ 41 h 105"/>
                  <a:gd name="T22" fmla="*/ 93 w 100"/>
                  <a:gd name="T23" fmla="*/ 32 h 105"/>
                  <a:gd name="T24" fmla="*/ 98 w 100"/>
                  <a:gd name="T25" fmla="*/ 23 h 105"/>
                  <a:gd name="T26" fmla="*/ 94 w 100"/>
                  <a:gd name="T27" fmla="*/ 13 h 105"/>
                  <a:gd name="T28" fmla="*/ 86 w 100"/>
                  <a:gd name="T29" fmla="*/ 8 h 105"/>
                  <a:gd name="T30" fmla="*/ 85 w 100"/>
                  <a:gd name="T31" fmla="*/ 4 h 105"/>
                  <a:gd name="T32" fmla="*/ 81 w 100"/>
                  <a:gd name="T33" fmla="*/ 5 h 105"/>
                  <a:gd name="T34" fmla="*/ 76 w 100"/>
                  <a:gd name="T35" fmla="*/ 5 h 105"/>
                  <a:gd name="T36" fmla="*/ 76 w 100"/>
                  <a:gd name="T37" fmla="*/ 1 h 105"/>
                  <a:gd name="T38" fmla="*/ 59 w 100"/>
                  <a:gd name="T39" fmla="*/ 5 h 105"/>
                  <a:gd name="T40" fmla="*/ 54 w 100"/>
                  <a:gd name="T41" fmla="*/ 11 h 105"/>
                  <a:gd name="T42" fmla="*/ 52 w 100"/>
                  <a:gd name="T43" fmla="*/ 12 h 105"/>
                  <a:gd name="T44" fmla="*/ 52 w 100"/>
                  <a:gd name="T45" fmla="*/ 16 h 105"/>
                  <a:gd name="T46" fmla="*/ 54 w 100"/>
                  <a:gd name="T47" fmla="*/ 25 h 105"/>
                  <a:gd name="T48" fmla="*/ 57 w 100"/>
                  <a:gd name="T49" fmla="*/ 34 h 105"/>
                  <a:gd name="T50" fmla="*/ 66 w 100"/>
                  <a:gd name="T51" fmla="*/ 40 h 105"/>
                  <a:gd name="T52" fmla="*/ 71 w 100"/>
                  <a:gd name="T53" fmla="*/ 49 h 105"/>
                  <a:gd name="T54" fmla="*/ 64 w 100"/>
                  <a:gd name="T55" fmla="*/ 50 h 105"/>
                  <a:gd name="T56" fmla="*/ 59 w 100"/>
                  <a:gd name="T57" fmla="*/ 43 h 105"/>
                  <a:gd name="T58" fmla="*/ 49 w 100"/>
                  <a:gd name="T59" fmla="*/ 36 h 105"/>
                  <a:gd name="T60" fmla="*/ 44 w 100"/>
                  <a:gd name="T61" fmla="*/ 34 h 105"/>
                  <a:gd name="T62" fmla="*/ 34 w 100"/>
                  <a:gd name="T63" fmla="*/ 36 h 105"/>
                  <a:gd name="T64" fmla="*/ 31 w 100"/>
                  <a:gd name="T65" fmla="*/ 31 h 105"/>
                  <a:gd name="T66" fmla="*/ 25 w 100"/>
                  <a:gd name="T67" fmla="*/ 30 h 105"/>
                  <a:gd name="T68" fmla="*/ 19 w 100"/>
                  <a:gd name="T69" fmla="*/ 26 h 105"/>
                  <a:gd name="T70" fmla="*/ 19 w 100"/>
                  <a:gd name="T71" fmla="*/ 38 h 105"/>
                  <a:gd name="T72" fmla="*/ 19 w 100"/>
                  <a:gd name="T73" fmla="*/ 45 h 105"/>
                  <a:gd name="T74" fmla="*/ 0 w 100"/>
                  <a:gd name="T75" fmla="*/ 84 h 105"/>
                  <a:gd name="T76" fmla="*/ 6 w 100"/>
                  <a:gd name="T77" fmla="*/ 9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0" h="105">
                    <a:moveTo>
                      <a:pt x="12" y="102"/>
                    </a:moveTo>
                    <a:cubicBezTo>
                      <a:pt x="21" y="101"/>
                      <a:pt x="21" y="101"/>
                      <a:pt x="21" y="101"/>
                    </a:cubicBezTo>
                    <a:cubicBezTo>
                      <a:pt x="21" y="101"/>
                      <a:pt x="23" y="100"/>
                      <a:pt x="24" y="102"/>
                    </a:cubicBezTo>
                    <a:cubicBezTo>
                      <a:pt x="25" y="104"/>
                      <a:pt x="27" y="104"/>
                      <a:pt x="27" y="104"/>
                    </a:cubicBezTo>
                    <a:cubicBezTo>
                      <a:pt x="27" y="104"/>
                      <a:pt x="30" y="105"/>
                      <a:pt x="31" y="104"/>
                    </a:cubicBezTo>
                    <a:cubicBezTo>
                      <a:pt x="33" y="104"/>
                      <a:pt x="35" y="105"/>
                      <a:pt x="36" y="104"/>
                    </a:cubicBezTo>
                    <a:cubicBezTo>
                      <a:pt x="37" y="103"/>
                      <a:pt x="40" y="104"/>
                      <a:pt x="41" y="104"/>
                    </a:cubicBezTo>
                    <a:cubicBezTo>
                      <a:pt x="43" y="104"/>
                      <a:pt x="45" y="103"/>
                      <a:pt x="47" y="102"/>
                    </a:cubicBezTo>
                    <a:cubicBezTo>
                      <a:pt x="49" y="101"/>
                      <a:pt x="52" y="101"/>
                      <a:pt x="53" y="100"/>
                    </a:cubicBezTo>
                    <a:cubicBezTo>
                      <a:pt x="54" y="99"/>
                      <a:pt x="53" y="92"/>
                      <a:pt x="55" y="92"/>
                    </a:cubicBezTo>
                    <a:cubicBezTo>
                      <a:pt x="56" y="91"/>
                      <a:pt x="55" y="90"/>
                      <a:pt x="57" y="89"/>
                    </a:cubicBezTo>
                    <a:cubicBezTo>
                      <a:pt x="59" y="88"/>
                      <a:pt x="59" y="87"/>
                      <a:pt x="59" y="86"/>
                    </a:cubicBezTo>
                    <a:cubicBezTo>
                      <a:pt x="59" y="84"/>
                      <a:pt x="60" y="83"/>
                      <a:pt x="62" y="83"/>
                    </a:cubicBezTo>
                    <a:cubicBezTo>
                      <a:pt x="64" y="82"/>
                      <a:pt x="66" y="80"/>
                      <a:pt x="66" y="80"/>
                    </a:cubicBezTo>
                    <a:cubicBezTo>
                      <a:pt x="72" y="77"/>
                      <a:pt x="72" y="77"/>
                      <a:pt x="72" y="77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4" y="74"/>
                      <a:pt x="70" y="71"/>
                      <a:pt x="70" y="71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5"/>
                      <a:pt x="89" y="61"/>
                      <a:pt x="89" y="59"/>
                    </a:cubicBezTo>
                    <a:cubicBezTo>
                      <a:pt x="88" y="57"/>
                      <a:pt x="91" y="56"/>
                      <a:pt x="90" y="54"/>
                    </a:cubicBezTo>
                    <a:cubicBezTo>
                      <a:pt x="89" y="52"/>
                      <a:pt x="89" y="48"/>
                      <a:pt x="91" y="46"/>
                    </a:cubicBezTo>
                    <a:cubicBezTo>
                      <a:pt x="93" y="45"/>
                      <a:pt x="97" y="44"/>
                      <a:pt x="96" y="41"/>
                    </a:cubicBezTo>
                    <a:cubicBezTo>
                      <a:pt x="96" y="38"/>
                      <a:pt x="93" y="41"/>
                      <a:pt x="94" y="39"/>
                    </a:cubicBezTo>
                    <a:cubicBezTo>
                      <a:pt x="94" y="36"/>
                      <a:pt x="94" y="34"/>
                      <a:pt x="93" y="32"/>
                    </a:cubicBezTo>
                    <a:cubicBezTo>
                      <a:pt x="92" y="30"/>
                      <a:pt x="96" y="30"/>
                      <a:pt x="96" y="28"/>
                    </a:cubicBezTo>
                    <a:cubicBezTo>
                      <a:pt x="97" y="27"/>
                      <a:pt x="100" y="25"/>
                      <a:pt x="98" y="23"/>
                    </a:cubicBezTo>
                    <a:cubicBezTo>
                      <a:pt x="96" y="22"/>
                      <a:pt x="98" y="18"/>
                      <a:pt x="97" y="17"/>
                    </a:cubicBezTo>
                    <a:cubicBezTo>
                      <a:pt x="95" y="16"/>
                      <a:pt x="94" y="13"/>
                      <a:pt x="94" y="13"/>
                    </a:cubicBezTo>
                    <a:cubicBezTo>
                      <a:pt x="94" y="13"/>
                      <a:pt x="91" y="12"/>
                      <a:pt x="90" y="11"/>
                    </a:cubicBezTo>
                    <a:cubicBezTo>
                      <a:pt x="88" y="10"/>
                      <a:pt x="87" y="8"/>
                      <a:pt x="86" y="8"/>
                    </a:cubicBezTo>
                    <a:cubicBezTo>
                      <a:pt x="85" y="8"/>
                      <a:pt x="85" y="4"/>
                      <a:pt x="85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85" y="4"/>
                      <a:pt x="83" y="5"/>
                      <a:pt x="81" y="5"/>
                    </a:cubicBezTo>
                    <a:cubicBezTo>
                      <a:pt x="80" y="5"/>
                      <a:pt x="79" y="5"/>
                      <a:pt x="78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76" y="5"/>
                      <a:pt x="78" y="1"/>
                      <a:pt x="76" y="1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9" y="5"/>
                      <a:pt x="59" y="5"/>
                      <a:pt x="58" y="6"/>
                    </a:cubicBezTo>
                    <a:cubicBezTo>
                      <a:pt x="60" y="7"/>
                      <a:pt x="54" y="11"/>
                      <a:pt x="54" y="11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3" y="12"/>
                      <a:pt x="53" y="11"/>
                      <a:pt x="52" y="12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51" y="13"/>
                      <a:pt x="51" y="15"/>
                      <a:pt x="52" y="16"/>
                    </a:cubicBezTo>
                    <a:cubicBezTo>
                      <a:pt x="52" y="18"/>
                      <a:pt x="53" y="17"/>
                      <a:pt x="53" y="19"/>
                    </a:cubicBezTo>
                    <a:cubicBezTo>
                      <a:pt x="53" y="22"/>
                      <a:pt x="55" y="24"/>
                      <a:pt x="54" y="25"/>
                    </a:cubicBezTo>
                    <a:cubicBezTo>
                      <a:pt x="54" y="27"/>
                      <a:pt x="53" y="28"/>
                      <a:pt x="53" y="30"/>
                    </a:cubicBezTo>
                    <a:cubicBezTo>
                      <a:pt x="53" y="31"/>
                      <a:pt x="55" y="33"/>
                      <a:pt x="57" y="34"/>
                    </a:cubicBezTo>
                    <a:cubicBezTo>
                      <a:pt x="59" y="36"/>
                      <a:pt x="61" y="35"/>
                      <a:pt x="63" y="38"/>
                    </a:cubicBezTo>
                    <a:cubicBezTo>
                      <a:pt x="65" y="41"/>
                      <a:pt x="64" y="40"/>
                      <a:pt x="66" y="40"/>
                    </a:cubicBezTo>
                    <a:cubicBezTo>
                      <a:pt x="68" y="40"/>
                      <a:pt x="71" y="39"/>
                      <a:pt x="71" y="39"/>
                    </a:cubicBezTo>
                    <a:cubicBezTo>
                      <a:pt x="71" y="49"/>
                      <a:pt x="71" y="49"/>
                      <a:pt x="71" y="49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7" y="48"/>
                      <a:pt x="65" y="48"/>
                      <a:pt x="64" y="50"/>
                    </a:cubicBezTo>
                    <a:cubicBezTo>
                      <a:pt x="63" y="51"/>
                      <a:pt x="59" y="51"/>
                      <a:pt x="59" y="49"/>
                    </a:cubicBezTo>
                    <a:cubicBezTo>
                      <a:pt x="59" y="47"/>
                      <a:pt x="60" y="45"/>
                      <a:pt x="59" y="43"/>
                    </a:cubicBezTo>
                    <a:cubicBezTo>
                      <a:pt x="58" y="41"/>
                      <a:pt x="54" y="43"/>
                      <a:pt x="53" y="40"/>
                    </a:cubicBezTo>
                    <a:cubicBezTo>
                      <a:pt x="52" y="38"/>
                      <a:pt x="49" y="38"/>
                      <a:pt x="49" y="36"/>
                    </a:cubicBezTo>
                    <a:cubicBezTo>
                      <a:pt x="49" y="34"/>
                      <a:pt x="49" y="33"/>
                      <a:pt x="48" y="33"/>
                    </a:cubicBezTo>
                    <a:cubicBezTo>
                      <a:pt x="46" y="33"/>
                      <a:pt x="45" y="32"/>
                      <a:pt x="44" y="34"/>
                    </a:cubicBezTo>
                    <a:cubicBezTo>
                      <a:pt x="43" y="36"/>
                      <a:pt x="43" y="36"/>
                      <a:pt x="40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2" y="36"/>
                      <a:pt x="31" y="34"/>
                      <a:pt x="31" y="34"/>
                    </a:cubicBezTo>
                    <a:cubicBezTo>
                      <a:pt x="31" y="34"/>
                      <a:pt x="31" y="33"/>
                      <a:pt x="31" y="31"/>
                    </a:cubicBezTo>
                    <a:cubicBezTo>
                      <a:pt x="31" y="29"/>
                      <a:pt x="30" y="28"/>
                      <a:pt x="29" y="30"/>
                    </a:cubicBezTo>
                    <a:cubicBezTo>
                      <a:pt x="27" y="32"/>
                      <a:pt x="25" y="32"/>
                      <a:pt x="25" y="30"/>
                    </a:cubicBezTo>
                    <a:cubicBezTo>
                      <a:pt x="25" y="28"/>
                      <a:pt x="24" y="25"/>
                      <a:pt x="24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20" y="30"/>
                      <a:pt x="20" y="33"/>
                    </a:cubicBezTo>
                    <a:cubicBezTo>
                      <a:pt x="20" y="35"/>
                      <a:pt x="18" y="36"/>
                      <a:pt x="19" y="38"/>
                    </a:cubicBezTo>
                    <a:cubicBezTo>
                      <a:pt x="19" y="39"/>
                      <a:pt x="19" y="40"/>
                      <a:pt x="19" y="42"/>
                    </a:cubicBezTo>
                    <a:cubicBezTo>
                      <a:pt x="19" y="44"/>
                      <a:pt x="19" y="45"/>
                      <a:pt x="19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1" y="85"/>
                      <a:pt x="2" y="89"/>
                    </a:cubicBezTo>
                    <a:cubicBezTo>
                      <a:pt x="3" y="93"/>
                      <a:pt x="2" y="91"/>
                      <a:pt x="6" y="95"/>
                    </a:cubicBezTo>
                    <a:cubicBezTo>
                      <a:pt x="10" y="98"/>
                      <a:pt x="7" y="102"/>
                      <a:pt x="12" y="102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9"/>
              <p:cNvSpPr>
                <a:spLocks/>
              </p:cNvSpPr>
              <p:nvPr/>
            </p:nvSpPr>
            <p:spPr bwMode="auto">
              <a:xfrm>
                <a:off x="3319" y="2133"/>
                <a:ext cx="334" cy="396"/>
              </a:xfrm>
              <a:custGeom>
                <a:avLst/>
                <a:gdLst>
                  <a:gd name="T0" fmla="*/ 4 w 170"/>
                  <a:gd name="T1" fmla="*/ 122 h 202"/>
                  <a:gd name="T2" fmla="*/ 18 w 170"/>
                  <a:gd name="T3" fmla="*/ 120 h 202"/>
                  <a:gd name="T4" fmla="*/ 48 w 170"/>
                  <a:gd name="T5" fmla="*/ 126 h 202"/>
                  <a:gd name="T6" fmla="*/ 52 w 170"/>
                  <a:gd name="T7" fmla="*/ 143 h 202"/>
                  <a:gd name="T8" fmla="*/ 66 w 170"/>
                  <a:gd name="T9" fmla="*/ 141 h 202"/>
                  <a:gd name="T10" fmla="*/ 76 w 170"/>
                  <a:gd name="T11" fmla="*/ 135 h 202"/>
                  <a:gd name="T12" fmla="*/ 85 w 170"/>
                  <a:gd name="T13" fmla="*/ 145 h 202"/>
                  <a:gd name="T14" fmla="*/ 89 w 170"/>
                  <a:gd name="T15" fmla="*/ 161 h 202"/>
                  <a:gd name="T16" fmla="*/ 91 w 170"/>
                  <a:gd name="T17" fmla="*/ 177 h 202"/>
                  <a:gd name="T18" fmla="*/ 105 w 170"/>
                  <a:gd name="T19" fmla="*/ 177 h 202"/>
                  <a:gd name="T20" fmla="*/ 115 w 170"/>
                  <a:gd name="T21" fmla="*/ 181 h 202"/>
                  <a:gd name="T22" fmla="*/ 120 w 170"/>
                  <a:gd name="T23" fmla="*/ 187 h 202"/>
                  <a:gd name="T24" fmla="*/ 134 w 170"/>
                  <a:gd name="T25" fmla="*/ 184 h 202"/>
                  <a:gd name="T26" fmla="*/ 145 w 170"/>
                  <a:gd name="T27" fmla="*/ 194 h 202"/>
                  <a:gd name="T28" fmla="*/ 153 w 170"/>
                  <a:gd name="T29" fmla="*/ 199 h 202"/>
                  <a:gd name="T30" fmla="*/ 152 w 170"/>
                  <a:gd name="T31" fmla="*/ 191 h 202"/>
                  <a:gd name="T32" fmla="*/ 139 w 170"/>
                  <a:gd name="T33" fmla="*/ 181 h 202"/>
                  <a:gd name="T34" fmla="*/ 138 w 170"/>
                  <a:gd name="T35" fmla="*/ 167 h 202"/>
                  <a:gd name="T36" fmla="*/ 143 w 170"/>
                  <a:gd name="T37" fmla="*/ 156 h 202"/>
                  <a:gd name="T38" fmla="*/ 162 w 170"/>
                  <a:gd name="T39" fmla="*/ 151 h 202"/>
                  <a:gd name="T40" fmla="*/ 159 w 170"/>
                  <a:gd name="T41" fmla="*/ 142 h 202"/>
                  <a:gd name="T42" fmla="*/ 152 w 170"/>
                  <a:gd name="T43" fmla="*/ 136 h 202"/>
                  <a:gd name="T44" fmla="*/ 147 w 170"/>
                  <a:gd name="T45" fmla="*/ 114 h 202"/>
                  <a:gd name="T46" fmla="*/ 147 w 170"/>
                  <a:gd name="T47" fmla="*/ 99 h 202"/>
                  <a:gd name="T48" fmla="*/ 143 w 170"/>
                  <a:gd name="T49" fmla="*/ 92 h 202"/>
                  <a:gd name="T50" fmla="*/ 144 w 170"/>
                  <a:gd name="T51" fmla="*/ 89 h 202"/>
                  <a:gd name="T52" fmla="*/ 148 w 170"/>
                  <a:gd name="T53" fmla="*/ 82 h 202"/>
                  <a:gd name="T54" fmla="*/ 148 w 170"/>
                  <a:gd name="T55" fmla="*/ 73 h 202"/>
                  <a:gd name="T56" fmla="*/ 148 w 170"/>
                  <a:gd name="T57" fmla="*/ 70 h 202"/>
                  <a:gd name="T58" fmla="*/ 151 w 170"/>
                  <a:gd name="T59" fmla="*/ 67 h 202"/>
                  <a:gd name="T60" fmla="*/ 158 w 170"/>
                  <a:gd name="T61" fmla="*/ 53 h 202"/>
                  <a:gd name="T62" fmla="*/ 165 w 170"/>
                  <a:gd name="T63" fmla="*/ 45 h 202"/>
                  <a:gd name="T64" fmla="*/ 165 w 170"/>
                  <a:gd name="T65" fmla="*/ 35 h 202"/>
                  <a:gd name="T66" fmla="*/ 169 w 170"/>
                  <a:gd name="T67" fmla="*/ 21 h 202"/>
                  <a:gd name="T68" fmla="*/ 156 w 170"/>
                  <a:gd name="T69" fmla="*/ 15 h 202"/>
                  <a:gd name="T70" fmla="*/ 145 w 170"/>
                  <a:gd name="T71" fmla="*/ 10 h 202"/>
                  <a:gd name="T72" fmla="*/ 134 w 170"/>
                  <a:gd name="T73" fmla="*/ 6 h 202"/>
                  <a:gd name="T74" fmla="*/ 123 w 170"/>
                  <a:gd name="T75" fmla="*/ 0 h 202"/>
                  <a:gd name="T76" fmla="*/ 109 w 170"/>
                  <a:gd name="T77" fmla="*/ 3 h 202"/>
                  <a:gd name="T78" fmla="*/ 97 w 170"/>
                  <a:gd name="T79" fmla="*/ 5 h 202"/>
                  <a:gd name="T80" fmla="*/ 84 w 170"/>
                  <a:gd name="T81" fmla="*/ 8 h 202"/>
                  <a:gd name="T82" fmla="*/ 65 w 170"/>
                  <a:gd name="T83" fmla="*/ 2 h 202"/>
                  <a:gd name="T84" fmla="*/ 56 w 170"/>
                  <a:gd name="T85" fmla="*/ 20 h 202"/>
                  <a:gd name="T86" fmla="*/ 53 w 170"/>
                  <a:gd name="T87" fmla="*/ 32 h 202"/>
                  <a:gd name="T88" fmla="*/ 50 w 170"/>
                  <a:gd name="T89" fmla="*/ 43 h 202"/>
                  <a:gd name="T90" fmla="*/ 51 w 170"/>
                  <a:gd name="T91" fmla="*/ 55 h 202"/>
                  <a:gd name="T92" fmla="*/ 47 w 170"/>
                  <a:gd name="T93" fmla="*/ 67 h 202"/>
                  <a:gd name="T94" fmla="*/ 44 w 170"/>
                  <a:gd name="T95" fmla="*/ 74 h 202"/>
                  <a:gd name="T96" fmla="*/ 41 w 170"/>
                  <a:gd name="T97" fmla="*/ 84 h 202"/>
                  <a:gd name="T98" fmla="*/ 40 w 170"/>
                  <a:gd name="T99" fmla="*/ 93 h 202"/>
                  <a:gd name="T100" fmla="*/ 36 w 170"/>
                  <a:gd name="T101" fmla="*/ 103 h 202"/>
                  <a:gd name="T102" fmla="*/ 25 w 170"/>
                  <a:gd name="T103" fmla="*/ 109 h 202"/>
                  <a:gd name="T104" fmla="*/ 20 w 170"/>
                  <a:gd name="T105" fmla="*/ 102 h 202"/>
                  <a:gd name="T106" fmla="*/ 11 w 170"/>
                  <a:gd name="T107" fmla="*/ 105 h 202"/>
                  <a:gd name="T108" fmla="*/ 5 w 170"/>
                  <a:gd name="T109" fmla="*/ 11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0" h="202">
                    <a:moveTo>
                      <a:pt x="2" y="114"/>
                    </a:moveTo>
                    <a:cubicBezTo>
                      <a:pt x="3" y="117"/>
                      <a:pt x="0" y="116"/>
                      <a:pt x="1" y="119"/>
                    </a:cubicBezTo>
                    <a:cubicBezTo>
                      <a:pt x="1" y="120"/>
                      <a:pt x="3" y="121"/>
                      <a:pt x="4" y="122"/>
                    </a:cubicBezTo>
                    <a:cubicBezTo>
                      <a:pt x="4" y="123"/>
                      <a:pt x="4" y="124"/>
                      <a:pt x="4" y="126"/>
                    </a:cubicBezTo>
                    <a:cubicBezTo>
                      <a:pt x="4" y="126"/>
                      <a:pt x="7" y="125"/>
                      <a:pt x="9" y="123"/>
                    </a:cubicBezTo>
                    <a:cubicBezTo>
                      <a:pt x="11" y="121"/>
                      <a:pt x="14" y="120"/>
                      <a:pt x="18" y="120"/>
                    </a:cubicBezTo>
                    <a:cubicBezTo>
                      <a:pt x="22" y="121"/>
                      <a:pt x="29" y="121"/>
                      <a:pt x="29" y="121"/>
                    </a:cubicBezTo>
                    <a:cubicBezTo>
                      <a:pt x="46" y="121"/>
                      <a:pt x="46" y="121"/>
                      <a:pt x="46" y="121"/>
                    </a:cubicBezTo>
                    <a:cubicBezTo>
                      <a:pt x="46" y="121"/>
                      <a:pt x="48" y="125"/>
                      <a:pt x="48" y="126"/>
                    </a:cubicBezTo>
                    <a:cubicBezTo>
                      <a:pt x="49" y="128"/>
                      <a:pt x="48" y="129"/>
                      <a:pt x="49" y="132"/>
                    </a:cubicBezTo>
                    <a:cubicBezTo>
                      <a:pt x="50" y="134"/>
                      <a:pt x="49" y="135"/>
                      <a:pt x="50" y="139"/>
                    </a:cubicBezTo>
                    <a:cubicBezTo>
                      <a:pt x="50" y="142"/>
                      <a:pt x="51" y="141"/>
                      <a:pt x="52" y="143"/>
                    </a:cubicBezTo>
                    <a:cubicBezTo>
                      <a:pt x="54" y="145"/>
                      <a:pt x="56" y="144"/>
                      <a:pt x="58" y="144"/>
                    </a:cubicBezTo>
                    <a:cubicBezTo>
                      <a:pt x="60" y="144"/>
                      <a:pt x="61" y="141"/>
                      <a:pt x="63" y="142"/>
                    </a:cubicBezTo>
                    <a:cubicBezTo>
                      <a:pt x="64" y="144"/>
                      <a:pt x="67" y="142"/>
                      <a:pt x="66" y="141"/>
                    </a:cubicBezTo>
                    <a:cubicBezTo>
                      <a:pt x="65" y="140"/>
                      <a:pt x="64" y="136"/>
                      <a:pt x="66" y="134"/>
                    </a:cubicBezTo>
                    <a:cubicBezTo>
                      <a:pt x="67" y="133"/>
                      <a:pt x="68" y="134"/>
                      <a:pt x="71" y="134"/>
                    </a:cubicBezTo>
                    <a:cubicBezTo>
                      <a:pt x="75" y="134"/>
                      <a:pt x="76" y="132"/>
                      <a:pt x="76" y="135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83" y="135"/>
                      <a:pt x="84" y="139"/>
                    </a:cubicBezTo>
                    <a:cubicBezTo>
                      <a:pt x="85" y="141"/>
                      <a:pt x="83" y="144"/>
                      <a:pt x="85" y="145"/>
                    </a:cubicBezTo>
                    <a:cubicBezTo>
                      <a:pt x="87" y="146"/>
                      <a:pt x="85" y="148"/>
                      <a:pt x="86" y="151"/>
                    </a:cubicBezTo>
                    <a:cubicBezTo>
                      <a:pt x="86" y="153"/>
                      <a:pt x="86" y="154"/>
                      <a:pt x="87" y="156"/>
                    </a:cubicBezTo>
                    <a:cubicBezTo>
                      <a:pt x="89" y="159"/>
                      <a:pt x="87" y="160"/>
                      <a:pt x="89" y="161"/>
                    </a:cubicBezTo>
                    <a:cubicBezTo>
                      <a:pt x="91" y="163"/>
                      <a:pt x="91" y="165"/>
                      <a:pt x="90" y="167"/>
                    </a:cubicBezTo>
                    <a:cubicBezTo>
                      <a:pt x="89" y="168"/>
                      <a:pt x="89" y="169"/>
                      <a:pt x="89" y="171"/>
                    </a:cubicBezTo>
                    <a:cubicBezTo>
                      <a:pt x="90" y="174"/>
                      <a:pt x="89" y="176"/>
                      <a:pt x="91" y="177"/>
                    </a:cubicBezTo>
                    <a:cubicBezTo>
                      <a:pt x="93" y="179"/>
                      <a:pt x="94" y="179"/>
                      <a:pt x="95" y="178"/>
                    </a:cubicBezTo>
                    <a:cubicBezTo>
                      <a:pt x="96" y="176"/>
                      <a:pt x="97" y="177"/>
                      <a:pt x="99" y="177"/>
                    </a:cubicBezTo>
                    <a:cubicBezTo>
                      <a:pt x="100" y="177"/>
                      <a:pt x="105" y="177"/>
                      <a:pt x="105" y="177"/>
                    </a:cubicBezTo>
                    <a:cubicBezTo>
                      <a:pt x="110" y="176"/>
                      <a:pt x="110" y="176"/>
                      <a:pt x="110" y="176"/>
                    </a:cubicBezTo>
                    <a:cubicBezTo>
                      <a:pt x="110" y="176"/>
                      <a:pt x="111" y="179"/>
                      <a:pt x="111" y="181"/>
                    </a:cubicBezTo>
                    <a:cubicBezTo>
                      <a:pt x="111" y="183"/>
                      <a:pt x="113" y="183"/>
                      <a:pt x="115" y="181"/>
                    </a:cubicBezTo>
                    <a:cubicBezTo>
                      <a:pt x="116" y="179"/>
                      <a:pt x="117" y="180"/>
                      <a:pt x="117" y="182"/>
                    </a:cubicBezTo>
                    <a:cubicBezTo>
                      <a:pt x="117" y="184"/>
                      <a:pt x="117" y="185"/>
                      <a:pt x="117" y="185"/>
                    </a:cubicBezTo>
                    <a:cubicBezTo>
                      <a:pt x="117" y="185"/>
                      <a:pt x="118" y="187"/>
                      <a:pt x="120" y="187"/>
                    </a:cubicBezTo>
                    <a:cubicBezTo>
                      <a:pt x="126" y="187"/>
                      <a:pt x="126" y="187"/>
                      <a:pt x="126" y="187"/>
                    </a:cubicBezTo>
                    <a:cubicBezTo>
                      <a:pt x="129" y="187"/>
                      <a:pt x="129" y="187"/>
                      <a:pt x="130" y="185"/>
                    </a:cubicBezTo>
                    <a:cubicBezTo>
                      <a:pt x="131" y="183"/>
                      <a:pt x="132" y="184"/>
                      <a:pt x="134" y="184"/>
                    </a:cubicBezTo>
                    <a:cubicBezTo>
                      <a:pt x="135" y="184"/>
                      <a:pt x="135" y="185"/>
                      <a:pt x="135" y="187"/>
                    </a:cubicBezTo>
                    <a:cubicBezTo>
                      <a:pt x="135" y="189"/>
                      <a:pt x="138" y="189"/>
                      <a:pt x="139" y="191"/>
                    </a:cubicBezTo>
                    <a:cubicBezTo>
                      <a:pt x="140" y="194"/>
                      <a:pt x="144" y="192"/>
                      <a:pt x="145" y="194"/>
                    </a:cubicBezTo>
                    <a:cubicBezTo>
                      <a:pt x="146" y="196"/>
                      <a:pt x="145" y="198"/>
                      <a:pt x="145" y="200"/>
                    </a:cubicBezTo>
                    <a:cubicBezTo>
                      <a:pt x="145" y="202"/>
                      <a:pt x="149" y="202"/>
                      <a:pt x="150" y="201"/>
                    </a:cubicBezTo>
                    <a:cubicBezTo>
                      <a:pt x="151" y="199"/>
                      <a:pt x="153" y="199"/>
                      <a:pt x="153" y="199"/>
                    </a:cubicBezTo>
                    <a:cubicBezTo>
                      <a:pt x="157" y="200"/>
                      <a:pt x="157" y="200"/>
                      <a:pt x="157" y="200"/>
                    </a:cubicBezTo>
                    <a:cubicBezTo>
                      <a:pt x="157" y="190"/>
                      <a:pt x="157" y="190"/>
                      <a:pt x="157" y="190"/>
                    </a:cubicBezTo>
                    <a:cubicBezTo>
                      <a:pt x="157" y="190"/>
                      <a:pt x="154" y="191"/>
                      <a:pt x="152" y="191"/>
                    </a:cubicBezTo>
                    <a:cubicBezTo>
                      <a:pt x="150" y="191"/>
                      <a:pt x="151" y="192"/>
                      <a:pt x="149" y="189"/>
                    </a:cubicBezTo>
                    <a:cubicBezTo>
                      <a:pt x="147" y="186"/>
                      <a:pt x="145" y="187"/>
                      <a:pt x="143" y="185"/>
                    </a:cubicBezTo>
                    <a:cubicBezTo>
                      <a:pt x="141" y="184"/>
                      <a:pt x="139" y="182"/>
                      <a:pt x="139" y="181"/>
                    </a:cubicBezTo>
                    <a:cubicBezTo>
                      <a:pt x="139" y="179"/>
                      <a:pt x="140" y="178"/>
                      <a:pt x="140" y="176"/>
                    </a:cubicBezTo>
                    <a:cubicBezTo>
                      <a:pt x="141" y="175"/>
                      <a:pt x="139" y="173"/>
                      <a:pt x="139" y="170"/>
                    </a:cubicBezTo>
                    <a:cubicBezTo>
                      <a:pt x="139" y="168"/>
                      <a:pt x="138" y="169"/>
                      <a:pt x="138" y="167"/>
                    </a:cubicBezTo>
                    <a:cubicBezTo>
                      <a:pt x="137" y="166"/>
                      <a:pt x="137" y="163"/>
                      <a:pt x="138" y="162"/>
                    </a:cubicBezTo>
                    <a:cubicBezTo>
                      <a:pt x="138" y="161"/>
                      <a:pt x="138" y="159"/>
                      <a:pt x="137" y="159"/>
                    </a:cubicBezTo>
                    <a:cubicBezTo>
                      <a:pt x="139" y="158"/>
                      <a:pt x="142" y="156"/>
                      <a:pt x="143" y="156"/>
                    </a:cubicBezTo>
                    <a:cubicBezTo>
                      <a:pt x="143" y="156"/>
                      <a:pt x="144" y="156"/>
                      <a:pt x="144" y="157"/>
                    </a:cubicBezTo>
                    <a:cubicBezTo>
                      <a:pt x="145" y="156"/>
                      <a:pt x="145" y="156"/>
                      <a:pt x="145" y="156"/>
                    </a:cubicBezTo>
                    <a:cubicBezTo>
                      <a:pt x="162" y="151"/>
                      <a:pt x="162" y="151"/>
                      <a:pt x="162" y="151"/>
                    </a:cubicBezTo>
                    <a:cubicBezTo>
                      <a:pt x="162" y="150"/>
                      <a:pt x="162" y="149"/>
                      <a:pt x="161" y="147"/>
                    </a:cubicBezTo>
                    <a:cubicBezTo>
                      <a:pt x="161" y="146"/>
                      <a:pt x="160" y="145"/>
                      <a:pt x="159" y="144"/>
                    </a:cubicBezTo>
                    <a:cubicBezTo>
                      <a:pt x="159" y="144"/>
                      <a:pt x="160" y="143"/>
                      <a:pt x="159" y="142"/>
                    </a:cubicBezTo>
                    <a:cubicBezTo>
                      <a:pt x="159" y="141"/>
                      <a:pt x="157" y="140"/>
                      <a:pt x="156" y="140"/>
                    </a:cubicBezTo>
                    <a:cubicBezTo>
                      <a:pt x="155" y="138"/>
                      <a:pt x="155" y="138"/>
                      <a:pt x="155" y="138"/>
                    </a:cubicBezTo>
                    <a:cubicBezTo>
                      <a:pt x="155" y="138"/>
                      <a:pt x="153" y="137"/>
                      <a:pt x="152" y="136"/>
                    </a:cubicBezTo>
                    <a:cubicBezTo>
                      <a:pt x="151" y="135"/>
                      <a:pt x="148" y="125"/>
                      <a:pt x="148" y="123"/>
                    </a:cubicBezTo>
                    <a:cubicBezTo>
                      <a:pt x="148" y="122"/>
                      <a:pt x="150" y="120"/>
                      <a:pt x="149" y="118"/>
                    </a:cubicBezTo>
                    <a:cubicBezTo>
                      <a:pt x="149" y="117"/>
                      <a:pt x="148" y="115"/>
                      <a:pt x="147" y="114"/>
                    </a:cubicBezTo>
                    <a:cubicBezTo>
                      <a:pt x="147" y="112"/>
                      <a:pt x="148" y="111"/>
                      <a:pt x="148" y="109"/>
                    </a:cubicBezTo>
                    <a:cubicBezTo>
                      <a:pt x="147" y="108"/>
                      <a:pt x="146" y="109"/>
                      <a:pt x="146" y="107"/>
                    </a:cubicBezTo>
                    <a:cubicBezTo>
                      <a:pt x="146" y="107"/>
                      <a:pt x="147" y="102"/>
                      <a:pt x="147" y="99"/>
                    </a:cubicBezTo>
                    <a:cubicBezTo>
                      <a:pt x="148" y="99"/>
                      <a:pt x="149" y="99"/>
                      <a:pt x="149" y="99"/>
                    </a:cubicBezTo>
                    <a:cubicBezTo>
                      <a:pt x="147" y="95"/>
                      <a:pt x="147" y="95"/>
                      <a:pt x="147" y="95"/>
                    </a:cubicBezTo>
                    <a:cubicBezTo>
                      <a:pt x="147" y="95"/>
                      <a:pt x="144" y="94"/>
                      <a:pt x="143" y="92"/>
                    </a:cubicBezTo>
                    <a:cubicBezTo>
                      <a:pt x="143" y="90"/>
                      <a:pt x="144" y="89"/>
                      <a:pt x="144" y="89"/>
                    </a:cubicBezTo>
                    <a:cubicBezTo>
                      <a:pt x="144" y="89"/>
                      <a:pt x="145" y="89"/>
                      <a:pt x="145" y="89"/>
                    </a:cubicBezTo>
                    <a:cubicBezTo>
                      <a:pt x="144" y="89"/>
                      <a:pt x="144" y="89"/>
                      <a:pt x="144" y="89"/>
                    </a:cubicBezTo>
                    <a:cubicBezTo>
                      <a:pt x="144" y="81"/>
                      <a:pt x="144" y="81"/>
                      <a:pt x="144" y="81"/>
                    </a:cubicBezTo>
                    <a:cubicBezTo>
                      <a:pt x="144" y="81"/>
                      <a:pt x="145" y="80"/>
                      <a:pt x="145" y="80"/>
                    </a:cubicBezTo>
                    <a:cubicBezTo>
                      <a:pt x="147" y="81"/>
                      <a:pt x="147" y="82"/>
                      <a:pt x="148" y="82"/>
                    </a:cubicBezTo>
                    <a:cubicBezTo>
                      <a:pt x="148" y="81"/>
                      <a:pt x="148" y="80"/>
                      <a:pt x="148" y="80"/>
                    </a:cubicBezTo>
                    <a:cubicBezTo>
                      <a:pt x="148" y="80"/>
                      <a:pt x="144" y="78"/>
                      <a:pt x="148" y="74"/>
                    </a:cubicBezTo>
                    <a:cubicBezTo>
                      <a:pt x="148" y="74"/>
                      <a:pt x="148" y="74"/>
                      <a:pt x="148" y="73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47" y="74"/>
                      <a:pt x="146" y="71"/>
                      <a:pt x="146" y="71"/>
                    </a:cubicBezTo>
                    <a:cubicBezTo>
                      <a:pt x="146" y="71"/>
                      <a:pt x="148" y="71"/>
                      <a:pt x="148" y="70"/>
                    </a:cubicBezTo>
                    <a:cubicBezTo>
                      <a:pt x="149" y="70"/>
                      <a:pt x="148" y="68"/>
                      <a:pt x="149" y="67"/>
                    </a:cubicBezTo>
                    <a:cubicBezTo>
                      <a:pt x="150" y="66"/>
                      <a:pt x="150" y="66"/>
                      <a:pt x="150" y="66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2" y="64"/>
                      <a:pt x="152" y="61"/>
                      <a:pt x="152" y="60"/>
                    </a:cubicBezTo>
                    <a:cubicBezTo>
                      <a:pt x="152" y="58"/>
                      <a:pt x="155" y="55"/>
                      <a:pt x="155" y="55"/>
                    </a:cubicBezTo>
                    <a:cubicBezTo>
                      <a:pt x="158" y="53"/>
                      <a:pt x="158" y="53"/>
                      <a:pt x="158" y="53"/>
                    </a:cubicBezTo>
                    <a:cubicBezTo>
                      <a:pt x="158" y="53"/>
                      <a:pt x="159" y="52"/>
                      <a:pt x="160" y="51"/>
                    </a:cubicBezTo>
                    <a:cubicBezTo>
                      <a:pt x="160" y="50"/>
                      <a:pt x="162" y="48"/>
                      <a:pt x="163" y="47"/>
                    </a:cubicBezTo>
                    <a:cubicBezTo>
                      <a:pt x="164" y="47"/>
                      <a:pt x="164" y="46"/>
                      <a:pt x="165" y="45"/>
                    </a:cubicBezTo>
                    <a:cubicBezTo>
                      <a:pt x="165" y="44"/>
                      <a:pt x="166" y="43"/>
                      <a:pt x="167" y="43"/>
                    </a:cubicBezTo>
                    <a:cubicBezTo>
                      <a:pt x="167" y="41"/>
                      <a:pt x="166" y="40"/>
                      <a:pt x="165" y="40"/>
                    </a:cubicBezTo>
                    <a:cubicBezTo>
                      <a:pt x="164" y="40"/>
                      <a:pt x="165" y="36"/>
                      <a:pt x="165" y="35"/>
                    </a:cubicBezTo>
                    <a:cubicBezTo>
                      <a:pt x="166" y="33"/>
                      <a:pt x="169" y="31"/>
                      <a:pt x="167" y="31"/>
                    </a:cubicBezTo>
                    <a:cubicBezTo>
                      <a:pt x="164" y="31"/>
                      <a:pt x="169" y="27"/>
                      <a:pt x="170" y="25"/>
                    </a:cubicBezTo>
                    <a:cubicBezTo>
                      <a:pt x="170" y="23"/>
                      <a:pt x="169" y="21"/>
                      <a:pt x="169" y="21"/>
                    </a:cubicBezTo>
                    <a:cubicBezTo>
                      <a:pt x="165" y="18"/>
                      <a:pt x="165" y="18"/>
                      <a:pt x="165" y="18"/>
                    </a:cubicBezTo>
                    <a:cubicBezTo>
                      <a:pt x="165" y="18"/>
                      <a:pt x="163" y="20"/>
                      <a:pt x="162" y="18"/>
                    </a:cubicBezTo>
                    <a:cubicBezTo>
                      <a:pt x="160" y="17"/>
                      <a:pt x="157" y="17"/>
                      <a:pt x="156" y="15"/>
                    </a:cubicBezTo>
                    <a:cubicBezTo>
                      <a:pt x="155" y="14"/>
                      <a:pt x="154" y="12"/>
                      <a:pt x="153" y="10"/>
                    </a:cubicBezTo>
                    <a:cubicBezTo>
                      <a:pt x="151" y="8"/>
                      <a:pt x="149" y="7"/>
                      <a:pt x="148" y="8"/>
                    </a:cubicBezTo>
                    <a:cubicBezTo>
                      <a:pt x="147" y="10"/>
                      <a:pt x="147" y="11"/>
                      <a:pt x="145" y="10"/>
                    </a:cubicBezTo>
                    <a:cubicBezTo>
                      <a:pt x="142" y="9"/>
                      <a:pt x="140" y="5"/>
                      <a:pt x="139" y="8"/>
                    </a:cubicBezTo>
                    <a:cubicBezTo>
                      <a:pt x="139" y="10"/>
                      <a:pt x="137" y="11"/>
                      <a:pt x="136" y="10"/>
                    </a:cubicBezTo>
                    <a:cubicBezTo>
                      <a:pt x="135" y="9"/>
                      <a:pt x="134" y="6"/>
                      <a:pt x="134" y="6"/>
                    </a:cubicBezTo>
                    <a:cubicBezTo>
                      <a:pt x="131" y="1"/>
                      <a:pt x="131" y="1"/>
                      <a:pt x="131" y="1"/>
                    </a:cubicBezTo>
                    <a:cubicBezTo>
                      <a:pt x="131" y="1"/>
                      <a:pt x="128" y="2"/>
                      <a:pt x="126" y="2"/>
                    </a:cubicBezTo>
                    <a:cubicBezTo>
                      <a:pt x="125" y="2"/>
                      <a:pt x="126" y="0"/>
                      <a:pt x="123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4" y="0"/>
                      <a:pt x="115" y="1"/>
                      <a:pt x="112" y="4"/>
                    </a:cubicBezTo>
                    <a:cubicBezTo>
                      <a:pt x="110" y="6"/>
                      <a:pt x="111" y="2"/>
                      <a:pt x="109" y="3"/>
                    </a:cubicBezTo>
                    <a:cubicBezTo>
                      <a:pt x="106" y="3"/>
                      <a:pt x="107" y="6"/>
                      <a:pt x="107" y="6"/>
                    </a:cubicBezTo>
                    <a:cubicBezTo>
                      <a:pt x="107" y="6"/>
                      <a:pt x="105" y="6"/>
                      <a:pt x="102" y="7"/>
                    </a:cubicBezTo>
                    <a:cubicBezTo>
                      <a:pt x="99" y="8"/>
                      <a:pt x="99" y="5"/>
                      <a:pt x="97" y="5"/>
                    </a:cubicBezTo>
                    <a:cubicBezTo>
                      <a:pt x="94" y="5"/>
                      <a:pt x="95" y="10"/>
                      <a:pt x="95" y="10"/>
                    </a:cubicBezTo>
                    <a:cubicBezTo>
                      <a:pt x="95" y="10"/>
                      <a:pt x="93" y="10"/>
                      <a:pt x="90" y="9"/>
                    </a:cubicBezTo>
                    <a:cubicBezTo>
                      <a:pt x="87" y="8"/>
                      <a:pt x="86" y="8"/>
                      <a:pt x="84" y="8"/>
                    </a:cubicBezTo>
                    <a:cubicBezTo>
                      <a:pt x="82" y="8"/>
                      <a:pt x="78" y="8"/>
                      <a:pt x="77" y="7"/>
                    </a:cubicBezTo>
                    <a:cubicBezTo>
                      <a:pt x="75" y="6"/>
                      <a:pt x="74" y="4"/>
                      <a:pt x="71" y="2"/>
                    </a:cubicBezTo>
                    <a:cubicBezTo>
                      <a:pt x="68" y="1"/>
                      <a:pt x="66" y="2"/>
                      <a:pt x="65" y="2"/>
                    </a:cubicBezTo>
                    <a:cubicBezTo>
                      <a:pt x="63" y="2"/>
                      <a:pt x="61" y="4"/>
                      <a:pt x="61" y="7"/>
                    </a:cubicBezTo>
                    <a:cubicBezTo>
                      <a:pt x="61" y="9"/>
                      <a:pt x="57" y="11"/>
                      <a:pt x="57" y="11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1" y="51"/>
                      <a:pt x="51" y="51"/>
                      <a:pt x="51" y="51"/>
                    </a:cubicBezTo>
                    <a:cubicBezTo>
                      <a:pt x="51" y="55"/>
                      <a:pt x="51" y="55"/>
                      <a:pt x="51" y="55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47" y="64"/>
                      <a:pt x="47" y="64"/>
                      <a:pt x="47" y="64"/>
                    </a:cubicBezTo>
                    <a:cubicBezTo>
                      <a:pt x="47" y="67"/>
                      <a:pt x="47" y="67"/>
                      <a:pt x="47" y="67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44" y="74"/>
                      <a:pt x="44" y="74"/>
                      <a:pt x="44" y="74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2" y="81"/>
                      <a:pt x="42" y="81"/>
                      <a:pt x="42" y="8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0" y="93"/>
                      <a:pt x="40" y="93"/>
                      <a:pt x="40" y="93"/>
                    </a:cubicBezTo>
                    <a:cubicBezTo>
                      <a:pt x="39" y="96"/>
                      <a:pt x="39" y="96"/>
                      <a:pt x="39" y="96"/>
                    </a:cubicBezTo>
                    <a:cubicBezTo>
                      <a:pt x="37" y="100"/>
                      <a:pt x="37" y="100"/>
                      <a:pt x="37" y="100"/>
                    </a:cubicBezTo>
                    <a:cubicBezTo>
                      <a:pt x="36" y="103"/>
                      <a:pt x="36" y="103"/>
                      <a:pt x="36" y="103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28" y="108"/>
                      <a:pt x="28" y="108"/>
                      <a:pt x="28" y="108"/>
                    </a:cubicBezTo>
                    <a:cubicBezTo>
                      <a:pt x="25" y="109"/>
                      <a:pt x="25" y="109"/>
                      <a:pt x="25" y="109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1"/>
                      <a:pt x="24" y="101"/>
                      <a:pt x="24" y="101"/>
                    </a:cubicBezTo>
                    <a:cubicBezTo>
                      <a:pt x="24" y="101"/>
                      <a:pt x="22" y="102"/>
                      <a:pt x="20" y="102"/>
                    </a:cubicBezTo>
                    <a:cubicBezTo>
                      <a:pt x="18" y="102"/>
                      <a:pt x="17" y="101"/>
                      <a:pt x="17" y="101"/>
                    </a:cubicBezTo>
                    <a:cubicBezTo>
                      <a:pt x="17" y="101"/>
                      <a:pt x="18" y="105"/>
                      <a:pt x="16" y="105"/>
                    </a:cubicBezTo>
                    <a:cubicBezTo>
                      <a:pt x="14" y="105"/>
                      <a:pt x="12" y="104"/>
                      <a:pt x="11" y="105"/>
                    </a:cubicBezTo>
                    <a:cubicBezTo>
                      <a:pt x="9" y="107"/>
                      <a:pt x="8" y="106"/>
                      <a:pt x="8" y="106"/>
                    </a:cubicBezTo>
                    <a:cubicBezTo>
                      <a:pt x="8" y="106"/>
                      <a:pt x="4" y="107"/>
                      <a:pt x="5" y="110"/>
                    </a:cubicBezTo>
                    <a:cubicBezTo>
                      <a:pt x="7" y="113"/>
                      <a:pt x="5" y="113"/>
                      <a:pt x="5" y="113"/>
                    </a:cubicBezTo>
                    <a:lnTo>
                      <a:pt x="2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10"/>
              <p:cNvSpPr>
                <a:spLocks/>
              </p:cNvSpPr>
              <p:nvPr/>
            </p:nvSpPr>
            <p:spPr bwMode="auto">
              <a:xfrm>
                <a:off x="3319" y="2133"/>
                <a:ext cx="334" cy="396"/>
              </a:xfrm>
              <a:custGeom>
                <a:avLst/>
                <a:gdLst>
                  <a:gd name="T0" fmla="*/ 4 w 170"/>
                  <a:gd name="T1" fmla="*/ 122 h 202"/>
                  <a:gd name="T2" fmla="*/ 18 w 170"/>
                  <a:gd name="T3" fmla="*/ 120 h 202"/>
                  <a:gd name="T4" fmla="*/ 48 w 170"/>
                  <a:gd name="T5" fmla="*/ 126 h 202"/>
                  <a:gd name="T6" fmla="*/ 52 w 170"/>
                  <a:gd name="T7" fmla="*/ 143 h 202"/>
                  <a:gd name="T8" fmla="*/ 66 w 170"/>
                  <a:gd name="T9" fmla="*/ 141 h 202"/>
                  <a:gd name="T10" fmla="*/ 76 w 170"/>
                  <a:gd name="T11" fmla="*/ 135 h 202"/>
                  <a:gd name="T12" fmla="*/ 85 w 170"/>
                  <a:gd name="T13" fmla="*/ 145 h 202"/>
                  <a:gd name="T14" fmla="*/ 89 w 170"/>
                  <a:gd name="T15" fmla="*/ 161 h 202"/>
                  <a:gd name="T16" fmla="*/ 91 w 170"/>
                  <a:gd name="T17" fmla="*/ 177 h 202"/>
                  <a:gd name="T18" fmla="*/ 105 w 170"/>
                  <a:gd name="T19" fmla="*/ 177 h 202"/>
                  <a:gd name="T20" fmla="*/ 115 w 170"/>
                  <a:gd name="T21" fmla="*/ 181 h 202"/>
                  <a:gd name="T22" fmla="*/ 120 w 170"/>
                  <a:gd name="T23" fmla="*/ 187 h 202"/>
                  <a:gd name="T24" fmla="*/ 134 w 170"/>
                  <a:gd name="T25" fmla="*/ 184 h 202"/>
                  <a:gd name="T26" fmla="*/ 145 w 170"/>
                  <a:gd name="T27" fmla="*/ 194 h 202"/>
                  <a:gd name="T28" fmla="*/ 153 w 170"/>
                  <a:gd name="T29" fmla="*/ 199 h 202"/>
                  <a:gd name="T30" fmla="*/ 152 w 170"/>
                  <a:gd name="T31" fmla="*/ 191 h 202"/>
                  <a:gd name="T32" fmla="*/ 139 w 170"/>
                  <a:gd name="T33" fmla="*/ 181 h 202"/>
                  <a:gd name="T34" fmla="*/ 138 w 170"/>
                  <a:gd name="T35" fmla="*/ 167 h 202"/>
                  <a:gd name="T36" fmla="*/ 143 w 170"/>
                  <a:gd name="T37" fmla="*/ 156 h 202"/>
                  <a:gd name="T38" fmla="*/ 162 w 170"/>
                  <a:gd name="T39" fmla="*/ 151 h 202"/>
                  <a:gd name="T40" fmla="*/ 159 w 170"/>
                  <a:gd name="T41" fmla="*/ 142 h 202"/>
                  <a:gd name="T42" fmla="*/ 152 w 170"/>
                  <a:gd name="T43" fmla="*/ 136 h 202"/>
                  <a:gd name="T44" fmla="*/ 147 w 170"/>
                  <a:gd name="T45" fmla="*/ 114 h 202"/>
                  <a:gd name="T46" fmla="*/ 147 w 170"/>
                  <a:gd name="T47" fmla="*/ 99 h 202"/>
                  <a:gd name="T48" fmla="*/ 143 w 170"/>
                  <a:gd name="T49" fmla="*/ 92 h 202"/>
                  <a:gd name="T50" fmla="*/ 144 w 170"/>
                  <a:gd name="T51" fmla="*/ 89 h 202"/>
                  <a:gd name="T52" fmla="*/ 148 w 170"/>
                  <a:gd name="T53" fmla="*/ 82 h 202"/>
                  <a:gd name="T54" fmla="*/ 148 w 170"/>
                  <a:gd name="T55" fmla="*/ 73 h 202"/>
                  <a:gd name="T56" fmla="*/ 148 w 170"/>
                  <a:gd name="T57" fmla="*/ 70 h 202"/>
                  <a:gd name="T58" fmla="*/ 151 w 170"/>
                  <a:gd name="T59" fmla="*/ 67 h 202"/>
                  <a:gd name="T60" fmla="*/ 158 w 170"/>
                  <a:gd name="T61" fmla="*/ 53 h 202"/>
                  <a:gd name="T62" fmla="*/ 165 w 170"/>
                  <a:gd name="T63" fmla="*/ 45 h 202"/>
                  <a:gd name="T64" fmla="*/ 165 w 170"/>
                  <a:gd name="T65" fmla="*/ 35 h 202"/>
                  <a:gd name="T66" fmla="*/ 169 w 170"/>
                  <a:gd name="T67" fmla="*/ 21 h 202"/>
                  <a:gd name="T68" fmla="*/ 156 w 170"/>
                  <a:gd name="T69" fmla="*/ 15 h 202"/>
                  <a:gd name="T70" fmla="*/ 145 w 170"/>
                  <a:gd name="T71" fmla="*/ 10 h 202"/>
                  <a:gd name="T72" fmla="*/ 134 w 170"/>
                  <a:gd name="T73" fmla="*/ 6 h 202"/>
                  <a:gd name="T74" fmla="*/ 123 w 170"/>
                  <a:gd name="T75" fmla="*/ 0 h 202"/>
                  <a:gd name="T76" fmla="*/ 109 w 170"/>
                  <a:gd name="T77" fmla="*/ 3 h 202"/>
                  <a:gd name="T78" fmla="*/ 97 w 170"/>
                  <a:gd name="T79" fmla="*/ 5 h 202"/>
                  <a:gd name="T80" fmla="*/ 84 w 170"/>
                  <a:gd name="T81" fmla="*/ 8 h 202"/>
                  <a:gd name="T82" fmla="*/ 65 w 170"/>
                  <a:gd name="T83" fmla="*/ 2 h 202"/>
                  <a:gd name="T84" fmla="*/ 56 w 170"/>
                  <a:gd name="T85" fmla="*/ 20 h 202"/>
                  <a:gd name="T86" fmla="*/ 53 w 170"/>
                  <a:gd name="T87" fmla="*/ 32 h 202"/>
                  <a:gd name="T88" fmla="*/ 50 w 170"/>
                  <a:gd name="T89" fmla="*/ 43 h 202"/>
                  <a:gd name="T90" fmla="*/ 51 w 170"/>
                  <a:gd name="T91" fmla="*/ 55 h 202"/>
                  <a:gd name="T92" fmla="*/ 47 w 170"/>
                  <a:gd name="T93" fmla="*/ 67 h 202"/>
                  <a:gd name="T94" fmla="*/ 44 w 170"/>
                  <a:gd name="T95" fmla="*/ 74 h 202"/>
                  <a:gd name="T96" fmla="*/ 41 w 170"/>
                  <a:gd name="T97" fmla="*/ 84 h 202"/>
                  <a:gd name="T98" fmla="*/ 40 w 170"/>
                  <a:gd name="T99" fmla="*/ 93 h 202"/>
                  <a:gd name="T100" fmla="*/ 36 w 170"/>
                  <a:gd name="T101" fmla="*/ 103 h 202"/>
                  <a:gd name="T102" fmla="*/ 25 w 170"/>
                  <a:gd name="T103" fmla="*/ 109 h 202"/>
                  <a:gd name="T104" fmla="*/ 20 w 170"/>
                  <a:gd name="T105" fmla="*/ 102 h 202"/>
                  <a:gd name="T106" fmla="*/ 11 w 170"/>
                  <a:gd name="T107" fmla="*/ 105 h 202"/>
                  <a:gd name="T108" fmla="*/ 5 w 170"/>
                  <a:gd name="T109" fmla="*/ 11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0" h="202">
                    <a:moveTo>
                      <a:pt x="2" y="114"/>
                    </a:moveTo>
                    <a:cubicBezTo>
                      <a:pt x="3" y="117"/>
                      <a:pt x="0" y="116"/>
                      <a:pt x="1" y="119"/>
                    </a:cubicBezTo>
                    <a:cubicBezTo>
                      <a:pt x="1" y="120"/>
                      <a:pt x="3" y="121"/>
                      <a:pt x="4" y="122"/>
                    </a:cubicBezTo>
                    <a:cubicBezTo>
                      <a:pt x="4" y="123"/>
                      <a:pt x="4" y="124"/>
                      <a:pt x="4" y="126"/>
                    </a:cubicBezTo>
                    <a:cubicBezTo>
                      <a:pt x="4" y="126"/>
                      <a:pt x="7" y="125"/>
                      <a:pt x="9" y="123"/>
                    </a:cubicBezTo>
                    <a:cubicBezTo>
                      <a:pt x="11" y="121"/>
                      <a:pt x="14" y="120"/>
                      <a:pt x="18" y="120"/>
                    </a:cubicBezTo>
                    <a:cubicBezTo>
                      <a:pt x="22" y="121"/>
                      <a:pt x="29" y="121"/>
                      <a:pt x="29" y="121"/>
                    </a:cubicBezTo>
                    <a:cubicBezTo>
                      <a:pt x="46" y="121"/>
                      <a:pt x="46" y="121"/>
                      <a:pt x="46" y="121"/>
                    </a:cubicBezTo>
                    <a:cubicBezTo>
                      <a:pt x="46" y="121"/>
                      <a:pt x="48" y="125"/>
                      <a:pt x="48" y="126"/>
                    </a:cubicBezTo>
                    <a:cubicBezTo>
                      <a:pt x="49" y="128"/>
                      <a:pt x="48" y="129"/>
                      <a:pt x="49" y="132"/>
                    </a:cubicBezTo>
                    <a:cubicBezTo>
                      <a:pt x="50" y="134"/>
                      <a:pt x="49" y="135"/>
                      <a:pt x="50" y="139"/>
                    </a:cubicBezTo>
                    <a:cubicBezTo>
                      <a:pt x="50" y="142"/>
                      <a:pt x="51" y="141"/>
                      <a:pt x="52" y="143"/>
                    </a:cubicBezTo>
                    <a:cubicBezTo>
                      <a:pt x="54" y="145"/>
                      <a:pt x="56" y="144"/>
                      <a:pt x="58" y="144"/>
                    </a:cubicBezTo>
                    <a:cubicBezTo>
                      <a:pt x="60" y="144"/>
                      <a:pt x="61" y="141"/>
                      <a:pt x="63" y="142"/>
                    </a:cubicBezTo>
                    <a:cubicBezTo>
                      <a:pt x="64" y="144"/>
                      <a:pt x="67" y="142"/>
                      <a:pt x="66" y="141"/>
                    </a:cubicBezTo>
                    <a:cubicBezTo>
                      <a:pt x="65" y="140"/>
                      <a:pt x="64" y="136"/>
                      <a:pt x="66" y="134"/>
                    </a:cubicBezTo>
                    <a:cubicBezTo>
                      <a:pt x="67" y="133"/>
                      <a:pt x="68" y="134"/>
                      <a:pt x="71" y="134"/>
                    </a:cubicBezTo>
                    <a:cubicBezTo>
                      <a:pt x="75" y="134"/>
                      <a:pt x="76" y="132"/>
                      <a:pt x="76" y="135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83" y="135"/>
                      <a:pt x="84" y="139"/>
                    </a:cubicBezTo>
                    <a:cubicBezTo>
                      <a:pt x="85" y="141"/>
                      <a:pt x="83" y="144"/>
                      <a:pt x="85" y="145"/>
                    </a:cubicBezTo>
                    <a:cubicBezTo>
                      <a:pt x="87" y="146"/>
                      <a:pt x="85" y="148"/>
                      <a:pt x="86" y="151"/>
                    </a:cubicBezTo>
                    <a:cubicBezTo>
                      <a:pt x="86" y="153"/>
                      <a:pt x="86" y="154"/>
                      <a:pt x="87" y="156"/>
                    </a:cubicBezTo>
                    <a:cubicBezTo>
                      <a:pt x="89" y="159"/>
                      <a:pt x="87" y="160"/>
                      <a:pt x="89" y="161"/>
                    </a:cubicBezTo>
                    <a:cubicBezTo>
                      <a:pt x="91" y="163"/>
                      <a:pt x="91" y="165"/>
                      <a:pt x="90" y="167"/>
                    </a:cubicBezTo>
                    <a:cubicBezTo>
                      <a:pt x="89" y="168"/>
                      <a:pt x="89" y="169"/>
                      <a:pt x="89" y="171"/>
                    </a:cubicBezTo>
                    <a:cubicBezTo>
                      <a:pt x="90" y="174"/>
                      <a:pt x="89" y="176"/>
                      <a:pt x="91" y="177"/>
                    </a:cubicBezTo>
                    <a:cubicBezTo>
                      <a:pt x="93" y="179"/>
                      <a:pt x="94" y="179"/>
                      <a:pt x="95" y="178"/>
                    </a:cubicBezTo>
                    <a:cubicBezTo>
                      <a:pt x="96" y="176"/>
                      <a:pt x="97" y="177"/>
                      <a:pt x="99" y="177"/>
                    </a:cubicBezTo>
                    <a:cubicBezTo>
                      <a:pt x="100" y="177"/>
                      <a:pt x="105" y="177"/>
                      <a:pt x="105" y="177"/>
                    </a:cubicBezTo>
                    <a:cubicBezTo>
                      <a:pt x="110" y="176"/>
                      <a:pt x="110" y="176"/>
                      <a:pt x="110" y="176"/>
                    </a:cubicBezTo>
                    <a:cubicBezTo>
                      <a:pt x="110" y="176"/>
                      <a:pt x="111" y="179"/>
                      <a:pt x="111" y="181"/>
                    </a:cubicBezTo>
                    <a:cubicBezTo>
                      <a:pt x="111" y="183"/>
                      <a:pt x="113" y="183"/>
                      <a:pt x="115" y="181"/>
                    </a:cubicBezTo>
                    <a:cubicBezTo>
                      <a:pt x="116" y="179"/>
                      <a:pt x="117" y="180"/>
                      <a:pt x="117" y="182"/>
                    </a:cubicBezTo>
                    <a:cubicBezTo>
                      <a:pt x="117" y="184"/>
                      <a:pt x="117" y="185"/>
                      <a:pt x="117" y="185"/>
                    </a:cubicBezTo>
                    <a:cubicBezTo>
                      <a:pt x="117" y="185"/>
                      <a:pt x="118" y="187"/>
                      <a:pt x="120" y="187"/>
                    </a:cubicBezTo>
                    <a:cubicBezTo>
                      <a:pt x="126" y="187"/>
                      <a:pt x="126" y="187"/>
                      <a:pt x="126" y="187"/>
                    </a:cubicBezTo>
                    <a:cubicBezTo>
                      <a:pt x="129" y="187"/>
                      <a:pt x="129" y="187"/>
                      <a:pt x="130" y="185"/>
                    </a:cubicBezTo>
                    <a:cubicBezTo>
                      <a:pt x="131" y="183"/>
                      <a:pt x="132" y="184"/>
                      <a:pt x="134" y="184"/>
                    </a:cubicBezTo>
                    <a:cubicBezTo>
                      <a:pt x="135" y="184"/>
                      <a:pt x="135" y="185"/>
                      <a:pt x="135" y="187"/>
                    </a:cubicBezTo>
                    <a:cubicBezTo>
                      <a:pt x="135" y="189"/>
                      <a:pt x="138" y="189"/>
                      <a:pt x="139" y="191"/>
                    </a:cubicBezTo>
                    <a:cubicBezTo>
                      <a:pt x="140" y="194"/>
                      <a:pt x="144" y="192"/>
                      <a:pt x="145" y="194"/>
                    </a:cubicBezTo>
                    <a:cubicBezTo>
                      <a:pt x="146" y="196"/>
                      <a:pt x="145" y="198"/>
                      <a:pt x="145" y="200"/>
                    </a:cubicBezTo>
                    <a:cubicBezTo>
                      <a:pt x="145" y="202"/>
                      <a:pt x="149" y="202"/>
                      <a:pt x="150" y="201"/>
                    </a:cubicBezTo>
                    <a:cubicBezTo>
                      <a:pt x="151" y="199"/>
                      <a:pt x="153" y="199"/>
                      <a:pt x="153" y="199"/>
                    </a:cubicBezTo>
                    <a:cubicBezTo>
                      <a:pt x="157" y="200"/>
                      <a:pt x="157" y="200"/>
                      <a:pt x="157" y="200"/>
                    </a:cubicBezTo>
                    <a:cubicBezTo>
                      <a:pt x="157" y="190"/>
                      <a:pt x="157" y="190"/>
                      <a:pt x="157" y="190"/>
                    </a:cubicBezTo>
                    <a:cubicBezTo>
                      <a:pt x="157" y="190"/>
                      <a:pt x="154" y="191"/>
                      <a:pt x="152" y="191"/>
                    </a:cubicBezTo>
                    <a:cubicBezTo>
                      <a:pt x="150" y="191"/>
                      <a:pt x="151" y="192"/>
                      <a:pt x="149" y="189"/>
                    </a:cubicBezTo>
                    <a:cubicBezTo>
                      <a:pt x="147" y="186"/>
                      <a:pt x="145" y="187"/>
                      <a:pt x="143" y="185"/>
                    </a:cubicBezTo>
                    <a:cubicBezTo>
                      <a:pt x="141" y="184"/>
                      <a:pt x="139" y="182"/>
                      <a:pt x="139" y="181"/>
                    </a:cubicBezTo>
                    <a:cubicBezTo>
                      <a:pt x="139" y="179"/>
                      <a:pt x="140" y="178"/>
                      <a:pt x="140" y="176"/>
                    </a:cubicBezTo>
                    <a:cubicBezTo>
                      <a:pt x="141" y="175"/>
                      <a:pt x="139" y="173"/>
                      <a:pt x="139" y="170"/>
                    </a:cubicBezTo>
                    <a:cubicBezTo>
                      <a:pt x="139" y="168"/>
                      <a:pt x="138" y="169"/>
                      <a:pt x="138" y="167"/>
                    </a:cubicBezTo>
                    <a:cubicBezTo>
                      <a:pt x="137" y="166"/>
                      <a:pt x="137" y="163"/>
                      <a:pt x="138" y="162"/>
                    </a:cubicBezTo>
                    <a:cubicBezTo>
                      <a:pt x="138" y="161"/>
                      <a:pt x="138" y="159"/>
                      <a:pt x="137" y="159"/>
                    </a:cubicBezTo>
                    <a:cubicBezTo>
                      <a:pt x="139" y="158"/>
                      <a:pt x="142" y="156"/>
                      <a:pt x="143" y="156"/>
                    </a:cubicBezTo>
                    <a:cubicBezTo>
                      <a:pt x="143" y="156"/>
                      <a:pt x="144" y="156"/>
                      <a:pt x="144" y="157"/>
                    </a:cubicBezTo>
                    <a:cubicBezTo>
                      <a:pt x="145" y="156"/>
                      <a:pt x="145" y="156"/>
                      <a:pt x="145" y="156"/>
                    </a:cubicBezTo>
                    <a:cubicBezTo>
                      <a:pt x="162" y="151"/>
                      <a:pt x="162" y="151"/>
                      <a:pt x="162" y="151"/>
                    </a:cubicBezTo>
                    <a:cubicBezTo>
                      <a:pt x="162" y="150"/>
                      <a:pt x="162" y="149"/>
                      <a:pt x="161" y="147"/>
                    </a:cubicBezTo>
                    <a:cubicBezTo>
                      <a:pt x="161" y="146"/>
                      <a:pt x="160" y="145"/>
                      <a:pt x="159" y="144"/>
                    </a:cubicBezTo>
                    <a:cubicBezTo>
                      <a:pt x="159" y="144"/>
                      <a:pt x="160" y="143"/>
                      <a:pt x="159" y="142"/>
                    </a:cubicBezTo>
                    <a:cubicBezTo>
                      <a:pt x="159" y="141"/>
                      <a:pt x="157" y="140"/>
                      <a:pt x="156" y="140"/>
                    </a:cubicBezTo>
                    <a:cubicBezTo>
                      <a:pt x="155" y="138"/>
                      <a:pt x="155" y="138"/>
                      <a:pt x="155" y="138"/>
                    </a:cubicBezTo>
                    <a:cubicBezTo>
                      <a:pt x="155" y="138"/>
                      <a:pt x="153" y="137"/>
                      <a:pt x="152" y="136"/>
                    </a:cubicBezTo>
                    <a:cubicBezTo>
                      <a:pt x="151" y="135"/>
                      <a:pt x="148" y="125"/>
                      <a:pt x="148" y="123"/>
                    </a:cubicBezTo>
                    <a:cubicBezTo>
                      <a:pt x="148" y="122"/>
                      <a:pt x="150" y="120"/>
                      <a:pt x="149" y="118"/>
                    </a:cubicBezTo>
                    <a:cubicBezTo>
                      <a:pt x="149" y="117"/>
                      <a:pt x="148" y="115"/>
                      <a:pt x="147" y="114"/>
                    </a:cubicBezTo>
                    <a:cubicBezTo>
                      <a:pt x="147" y="112"/>
                      <a:pt x="148" y="111"/>
                      <a:pt x="148" y="109"/>
                    </a:cubicBezTo>
                    <a:cubicBezTo>
                      <a:pt x="147" y="108"/>
                      <a:pt x="146" y="109"/>
                      <a:pt x="146" y="107"/>
                    </a:cubicBezTo>
                    <a:cubicBezTo>
                      <a:pt x="146" y="107"/>
                      <a:pt x="147" y="102"/>
                      <a:pt x="147" y="99"/>
                    </a:cubicBezTo>
                    <a:cubicBezTo>
                      <a:pt x="148" y="99"/>
                      <a:pt x="149" y="99"/>
                      <a:pt x="149" y="99"/>
                    </a:cubicBezTo>
                    <a:cubicBezTo>
                      <a:pt x="147" y="95"/>
                      <a:pt x="147" y="95"/>
                      <a:pt x="147" y="95"/>
                    </a:cubicBezTo>
                    <a:cubicBezTo>
                      <a:pt x="147" y="95"/>
                      <a:pt x="144" y="94"/>
                      <a:pt x="143" y="92"/>
                    </a:cubicBezTo>
                    <a:cubicBezTo>
                      <a:pt x="143" y="90"/>
                      <a:pt x="144" y="89"/>
                      <a:pt x="144" y="89"/>
                    </a:cubicBezTo>
                    <a:cubicBezTo>
                      <a:pt x="144" y="89"/>
                      <a:pt x="145" y="89"/>
                      <a:pt x="145" y="89"/>
                    </a:cubicBezTo>
                    <a:cubicBezTo>
                      <a:pt x="144" y="89"/>
                      <a:pt x="144" y="89"/>
                      <a:pt x="144" y="89"/>
                    </a:cubicBezTo>
                    <a:cubicBezTo>
                      <a:pt x="144" y="81"/>
                      <a:pt x="144" y="81"/>
                      <a:pt x="144" y="81"/>
                    </a:cubicBezTo>
                    <a:cubicBezTo>
                      <a:pt x="144" y="81"/>
                      <a:pt x="145" y="80"/>
                      <a:pt x="145" y="80"/>
                    </a:cubicBezTo>
                    <a:cubicBezTo>
                      <a:pt x="147" y="81"/>
                      <a:pt x="147" y="82"/>
                      <a:pt x="148" y="82"/>
                    </a:cubicBezTo>
                    <a:cubicBezTo>
                      <a:pt x="148" y="81"/>
                      <a:pt x="148" y="80"/>
                      <a:pt x="148" y="80"/>
                    </a:cubicBezTo>
                    <a:cubicBezTo>
                      <a:pt x="148" y="80"/>
                      <a:pt x="144" y="78"/>
                      <a:pt x="148" y="74"/>
                    </a:cubicBezTo>
                    <a:cubicBezTo>
                      <a:pt x="148" y="74"/>
                      <a:pt x="148" y="74"/>
                      <a:pt x="148" y="73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47" y="74"/>
                      <a:pt x="146" y="71"/>
                      <a:pt x="146" y="71"/>
                    </a:cubicBezTo>
                    <a:cubicBezTo>
                      <a:pt x="146" y="71"/>
                      <a:pt x="148" y="71"/>
                      <a:pt x="148" y="70"/>
                    </a:cubicBezTo>
                    <a:cubicBezTo>
                      <a:pt x="149" y="70"/>
                      <a:pt x="148" y="68"/>
                      <a:pt x="149" y="67"/>
                    </a:cubicBezTo>
                    <a:cubicBezTo>
                      <a:pt x="150" y="66"/>
                      <a:pt x="150" y="66"/>
                      <a:pt x="150" y="66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2" y="64"/>
                      <a:pt x="152" y="61"/>
                      <a:pt x="152" y="60"/>
                    </a:cubicBezTo>
                    <a:cubicBezTo>
                      <a:pt x="152" y="58"/>
                      <a:pt x="155" y="55"/>
                      <a:pt x="155" y="55"/>
                    </a:cubicBezTo>
                    <a:cubicBezTo>
                      <a:pt x="158" y="53"/>
                      <a:pt x="158" y="53"/>
                      <a:pt x="158" y="53"/>
                    </a:cubicBezTo>
                    <a:cubicBezTo>
                      <a:pt x="158" y="53"/>
                      <a:pt x="159" y="52"/>
                      <a:pt x="160" y="51"/>
                    </a:cubicBezTo>
                    <a:cubicBezTo>
                      <a:pt x="160" y="50"/>
                      <a:pt x="162" y="48"/>
                      <a:pt x="163" y="47"/>
                    </a:cubicBezTo>
                    <a:cubicBezTo>
                      <a:pt x="164" y="47"/>
                      <a:pt x="164" y="46"/>
                      <a:pt x="165" y="45"/>
                    </a:cubicBezTo>
                    <a:cubicBezTo>
                      <a:pt x="165" y="44"/>
                      <a:pt x="166" y="43"/>
                      <a:pt x="167" y="43"/>
                    </a:cubicBezTo>
                    <a:cubicBezTo>
                      <a:pt x="167" y="41"/>
                      <a:pt x="166" y="40"/>
                      <a:pt x="165" y="40"/>
                    </a:cubicBezTo>
                    <a:cubicBezTo>
                      <a:pt x="164" y="40"/>
                      <a:pt x="165" y="36"/>
                      <a:pt x="165" y="35"/>
                    </a:cubicBezTo>
                    <a:cubicBezTo>
                      <a:pt x="166" y="33"/>
                      <a:pt x="169" y="31"/>
                      <a:pt x="167" y="31"/>
                    </a:cubicBezTo>
                    <a:cubicBezTo>
                      <a:pt x="164" y="31"/>
                      <a:pt x="169" y="27"/>
                      <a:pt x="170" y="25"/>
                    </a:cubicBezTo>
                    <a:cubicBezTo>
                      <a:pt x="170" y="23"/>
                      <a:pt x="169" y="21"/>
                      <a:pt x="169" y="21"/>
                    </a:cubicBezTo>
                    <a:cubicBezTo>
                      <a:pt x="165" y="18"/>
                      <a:pt x="165" y="18"/>
                      <a:pt x="165" y="18"/>
                    </a:cubicBezTo>
                    <a:cubicBezTo>
                      <a:pt x="165" y="18"/>
                      <a:pt x="163" y="20"/>
                      <a:pt x="162" y="18"/>
                    </a:cubicBezTo>
                    <a:cubicBezTo>
                      <a:pt x="160" y="17"/>
                      <a:pt x="157" y="17"/>
                      <a:pt x="156" y="15"/>
                    </a:cubicBezTo>
                    <a:cubicBezTo>
                      <a:pt x="155" y="14"/>
                      <a:pt x="154" y="12"/>
                      <a:pt x="153" y="10"/>
                    </a:cubicBezTo>
                    <a:cubicBezTo>
                      <a:pt x="151" y="8"/>
                      <a:pt x="149" y="7"/>
                      <a:pt x="148" y="8"/>
                    </a:cubicBezTo>
                    <a:cubicBezTo>
                      <a:pt x="147" y="10"/>
                      <a:pt x="147" y="11"/>
                      <a:pt x="145" y="10"/>
                    </a:cubicBezTo>
                    <a:cubicBezTo>
                      <a:pt x="142" y="9"/>
                      <a:pt x="140" y="5"/>
                      <a:pt x="139" y="8"/>
                    </a:cubicBezTo>
                    <a:cubicBezTo>
                      <a:pt x="139" y="10"/>
                      <a:pt x="137" y="11"/>
                      <a:pt x="136" y="10"/>
                    </a:cubicBezTo>
                    <a:cubicBezTo>
                      <a:pt x="135" y="9"/>
                      <a:pt x="134" y="6"/>
                      <a:pt x="134" y="6"/>
                    </a:cubicBezTo>
                    <a:cubicBezTo>
                      <a:pt x="131" y="1"/>
                      <a:pt x="131" y="1"/>
                      <a:pt x="131" y="1"/>
                    </a:cubicBezTo>
                    <a:cubicBezTo>
                      <a:pt x="131" y="1"/>
                      <a:pt x="128" y="2"/>
                      <a:pt x="126" y="2"/>
                    </a:cubicBezTo>
                    <a:cubicBezTo>
                      <a:pt x="125" y="2"/>
                      <a:pt x="126" y="0"/>
                      <a:pt x="123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4" y="0"/>
                      <a:pt x="115" y="1"/>
                      <a:pt x="112" y="4"/>
                    </a:cubicBezTo>
                    <a:cubicBezTo>
                      <a:pt x="110" y="6"/>
                      <a:pt x="111" y="2"/>
                      <a:pt x="109" y="3"/>
                    </a:cubicBezTo>
                    <a:cubicBezTo>
                      <a:pt x="106" y="3"/>
                      <a:pt x="107" y="6"/>
                      <a:pt x="107" y="6"/>
                    </a:cubicBezTo>
                    <a:cubicBezTo>
                      <a:pt x="107" y="6"/>
                      <a:pt x="105" y="6"/>
                      <a:pt x="102" y="7"/>
                    </a:cubicBezTo>
                    <a:cubicBezTo>
                      <a:pt x="99" y="8"/>
                      <a:pt x="99" y="5"/>
                      <a:pt x="97" y="5"/>
                    </a:cubicBezTo>
                    <a:cubicBezTo>
                      <a:pt x="94" y="5"/>
                      <a:pt x="95" y="10"/>
                      <a:pt x="95" y="10"/>
                    </a:cubicBezTo>
                    <a:cubicBezTo>
                      <a:pt x="95" y="10"/>
                      <a:pt x="93" y="10"/>
                      <a:pt x="90" y="9"/>
                    </a:cubicBezTo>
                    <a:cubicBezTo>
                      <a:pt x="87" y="8"/>
                      <a:pt x="86" y="8"/>
                      <a:pt x="84" y="8"/>
                    </a:cubicBezTo>
                    <a:cubicBezTo>
                      <a:pt x="82" y="8"/>
                      <a:pt x="78" y="8"/>
                      <a:pt x="77" y="7"/>
                    </a:cubicBezTo>
                    <a:cubicBezTo>
                      <a:pt x="75" y="6"/>
                      <a:pt x="74" y="4"/>
                      <a:pt x="71" y="2"/>
                    </a:cubicBezTo>
                    <a:cubicBezTo>
                      <a:pt x="68" y="1"/>
                      <a:pt x="66" y="2"/>
                      <a:pt x="65" y="2"/>
                    </a:cubicBezTo>
                    <a:cubicBezTo>
                      <a:pt x="63" y="2"/>
                      <a:pt x="61" y="4"/>
                      <a:pt x="61" y="7"/>
                    </a:cubicBezTo>
                    <a:cubicBezTo>
                      <a:pt x="61" y="9"/>
                      <a:pt x="57" y="11"/>
                      <a:pt x="57" y="11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1" y="51"/>
                      <a:pt x="51" y="51"/>
                      <a:pt x="51" y="51"/>
                    </a:cubicBezTo>
                    <a:cubicBezTo>
                      <a:pt x="51" y="55"/>
                      <a:pt x="51" y="55"/>
                      <a:pt x="51" y="55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47" y="64"/>
                      <a:pt x="47" y="64"/>
                      <a:pt x="47" y="64"/>
                    </a:cubicBezTo>
                    <a:cubicBezTo>
                      <a:pt x="47" y="67"/>
                      <a:pt x="47" y="67"/>
                      <a:pt x="47" y="67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44" y="74"/>
                      <a:pt x="44" y="74"/>
                      <a:pt x="44" y="74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2" y="81"/>
                      <a:pt x="42" y="81"/>
                      <a:pt x="42" y="81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0" y="93"/>
                      <a:pt x="40" y="93"/>
                      <a:pt x="40" y="93"/>
                    </a:cubicBezTo>
                    <a:cubicBezTo>
                      <a:pt x="39" y="96"/>
                      <a:pt x="39" y="96"/>
                      <a:pt x="39" y="96"/>
                    </a:cubicBezTo>
                    <a:cubicBezTo>
                      <a:pt x="37" y="100"/>
                      <a:pt x="37" y="100"/>
                      <a:pt x="37" y="100"/>
                    </a:cubicBezTo>
                    <a:cubicBezTo>
                      <a:pt x="36" y="103"/>
                      <a:pt x="36" y="103"/>
                      <a:pt x="36" y="103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28" y="108"/>
                      <a:pt x="28" y="108"/>
                      <a:pt x="28" y="108"/>
                    </a:cubicBezTo>
                    <a:cubicBezTo>
                      <a:pt x="25" y="109"/>
                      <a:pt x="25" y="109"/>
                      <a:pt x="25" y="109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1"/>
                      <a:pt x="24" y="101"/>
                      <a:pt x="24" y="101"/>
                    </a:cubicBezTo>
                    <a:cubicBezTo>
                      <a:pt x="24" y="101"/>
                      <a:pt x="22" y="102"/>
                      <a:pt x="20" y="102"/>
                    </a:cubicBezTo>
                    <a:cubicBezTo>
                      <a:pt x="18" y="102"/>
                      <a:pt x="17" y="101"/>
                      <a:pt x="17" y="101"/>
                    </a:cubicBezTo>
                    <a:cubicBezTo>
                      <a:pt x="17" y="101"/>
                      <a:pt x="18" y="105"/>
                      <a:pt x="16" y="105"/>
                    </a:cubicBezTo>
                    <a:cubicBezTo>
                      <a:pt x="14" y="105"/>
                      <a:pt x="12" y="104"/>
                      <a:pt x="11" y="105"/>
                    </a:cubicBezTo>
                    <a:cubicBezTo>
                      <a:pt x="9" y="107"/>
                      <a:pt x="8" y="106"/>
                      <a:pt x="8" y="106"/>
                    </a:cubicBezTo>
                    <a:cubicBezTo>
                      <a:pt x="8" y="106"/>
                      <a:pt x="4" y="107"/>
                      <a:pt x="5" y="110"/>
                    </a:cubicBezTo>
                    <a:cubicBezTo>
                      <a:pt x="7" y="113"/>
                      <a:pt x="5" y="113"/>
                      <a:pt x="5" y="113"/>
                    </a:cubicBezTo>
                    <a:lnTo>
                      <a:pt x="2" y="114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11"/>
              <p:cNvSpPr>
                <a:spLocks/>
              </p:cNvSpPr>
              <p:nvPr/>
            </p:nvSpPr>
            <p:spPr bwMode="auto">
              <a:xfrm>
                <a:off x="3427" y="1244"/>
                <a:ext cx="90" cy="98"/>
              </a:xfrm>
              <a:custGeom>
                <a:avLst/>
                <a:gdLst>
                  <a:gd name="T0" fmla="*/ 45 w 46"/>
                  <a:gd name="T1" fmla="*/ 18 h 50"/>
                  <a:gd name="T2" fmla="*/ 41 w 46"/>
                  <a:gd name="T3" fmla="*/ 16 h 50"/>
                  <a:gd name="T4" fmla="*/ 42 w 46"/>
                  <a:gd name="T5" fmla="*/ 13 h 50"/>
                  <a:gd name="T6" fmla="*/ 42 w 46"/>
                  <a:gd name="T7" fmla="*/ 11 h 50"/>
                  <a:gd name="T8" fmla="*/ 37 w 46"/>
                  <a:gd name="T9" fmla="*/ 10 h 50"/>
                  <a:gd name="T10" fmla="*/ 33 w 46"/>
                  <a:gd name="T11" fmla="*/ 11 h 50"/>
                  <a:gd name="T12" fmla="*/ 30 w 46"/>
                  <a:gd name="T13" fmla="*/ 9 h 50"/>
                  <a:gd name="T14" fmla="*/ 29 w 46"/>
                  <a:gd name="T15" fmla="*/ 6 h 50"/>
                  <a:gd name="T16" fmla="*/ 24 w 46"/>
                  <a:gd name="T17" fmla="*/ 0 h 50"/>
                  <a:gd name="T18" fmla="*/ 20 w 46"/>
                  <a:gd name="T19" fmla="*/ 0 h 50"/>
                  <a:gd name="T20" fmla="*/ 14 w 46"/>
                  <a:gd name="T21" fmla="*/ 2 h 50"/>
                  <a:gd name="T22" fmla="*/ 10 w 46"/>
                  <a:gd name="T23" fmla="*/ 5 h 50"/>
                  <a:gd name="T24" fmla="*/ 9 w 46"/>
                  <a:gd name="T25" fmla="*/ 9 h 50"/>
                  <a:gd name="T26" fmla="*/ 9 w 46"/>
                  <a:gd name="T27" fmla="*/ 14 h 50"/>
                  <a:gd name="T28" fmla="*/ 9 w 46"/>
                  <a:gd name="T29" fmla="*/ 17 h 50"/>
                  <a:gd name="T30" fmla="*/ 11 w 46"/>
                  <a:gd name="T31" fmla="*/ 21 h 50"/>
                  <a:gd name="T32" fmla="*/ 8 w 46"/>
                  <a:gd name="T33" fmla="*/ 22 h 50"/>
                  <a:gd name="T34" fmla="*/ 12 w 46"/>
                  <a:gd name="T35" fmla="*/ 26 h 50"/>
                  <a:gd name="T36" fmla="*/ 8 w 46"/>
                  <a:gd name="T37" fmla="*/ 28 h 50"/>
                  <a:gd name="T38" fmla="*/ 6 w 46"/>
                  <a:gd name="T39" fmla="*/ 31 h 50"/>
                  <a:gd name="T40" fmla="*/ 3 w 46"/>
                  <a:gd name="T41" fmla="*/ 32 h 50"/>
                  <a:gd name="T42" fmla="*/ 1 w 46"/>
                  <a:gd name="T43" fmla="*/ 37 h 50"/>
                  <a:gd name="T44" fmla="*/ 2 w 46"/>
                  <a:gd name="T45" fmla="*/ 43 h 50"/>
                  <a:gd name="T46" fmla="*/ 4 w 46"/>
                  <a:gd name="T47" fmla="*/ 43 h 50"/>
                  <a:gd name="T48" fmla="*/ 7 w 46"/>
                  <a:gd name="T49" fmla="*/ 46 h 50"/>
                  <a:gd name="T50" fmla="*/ 7 w 46"/>
                  <a:gd name="T51" fmla="*/ 47 h 50"/>
                  <a:gd name="T52" fmla="*/ 8 w 46"/>
                  <a:gd name="T53" fmla="*/ 43 h 50"/>
                  <a:gd name="T54" fmla="*/ 13 w 46"/>
                  <a:gd name="T55" fmla="*/ 40 h 50"/>
                  <a:gd name="T56" fmla="*/ 15 w 46"/>
                  <a:gd name="T57" fmla="*/ 43 h 50"/>
                  <a:gd name="T58" fmla="*/ 17 w 46"/>
                  <a:gd name="T59" fmla="*/ 41 h 50"/>
                  <a:gd name="T60" fmla="*/ 21 w 46"/>
                  <a:gd name="T61" fmla="*/ 45 h 50"/>
                  <a:gd name="T62" fmla="*/ 22 w 46"/>
                  <a:gd name="T63" fmla="*/ 50 h 50"/>
                  <a:gd name="T64" fmla="*/ 22 w 46"/>
                  <a:gd name="T65" fmla="*/ 50 h 50"/>
                  <a:gd name="T66" fmla="*/ 25 w 46"/>
                  <a:gd name="T67" fmla="*/ 47 h 50"/>
                  <a:gd name="T68" fmla="*/ 27 w 46"/>
                  <a:gd name="T69" fmla="*/ 45 h 50"/>
                  <a:gd name="T70" fmla="*/ 29 w 46"/>
                  <a:gd name="T71" fmla="*/ 48 h 50"/>
                  <a:gd name="T72" fmla="*/ 31 w 46"/>
                  <a:gd name="T73" fmla="*/ 44 h 50"/>
                  <a:gd name="T74" fmla="*/ 34 w 46"/>
                  <a:gd name="T75" fmla="*/ 44 h 50"/>
                  <a:gd name="T76" fmla="*/ 36 w 46"/>
                  <a:gd name="T77" fmla="*/ 43 h 50"/>
                  <a:gd name="T78" fmla="*/ 39 w 46"/>
                  <a:gd name="T79" fmla="*/ 42 h 50"/>
                  <a:gd name="T80" fmla="*/ 40 w 46"/>
                  <a:gd name="T81" fmla="*/ 42 h 50"/>
                  <a:gd name="T82" fmla="*/ 42 w 46"/>
                  <a:gd name="T83" fmla="*/ 38 h 50"/>
                  <a:gd name="T84" fmla="*/ 44 w 46"/>
                  <a:gd name="T85" fmla="*/ 33 h 50"/>
                  <a:gd name="T86" fmla="*/ 39 w 46"/>
                  <a:gd name="T87" fmla="*/ 31 h 50"/>
                  <a:gd name="T88" fmla="*/ 39 w 46"/>
                  <a:gd name="T89" fmla="*/ 26 h 50"/>
                  <a:gd name="T90" fmla="*/ 42 w 46"/>
                  <a:gd name="T91" fmla="*/ 23 h 50"/>
                  <a:gd name="T92" fmla="*/ 45 w 46"/>
                  <a:gd name="T93" fmla="*/ 1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6" h="50">
                    <a:moveTo>
                      <a:pt x="45" y="18"/>
                    </a:moveTo>
                    <a:cubicBezTo>
                      <a:pt x="45" y="18"/>
                      <a:pt x="42" y="18"/>
                      <a:pt x="41" y="16"/>
                    </a:cubicBezTo>
                    <a:cubicBezTo>
                      <a:pt x="39" y="15"/>
                      <a:pt x="39" y="13"/>
                      <a:pt x="42" y="13"/>
                    </a:cubicBezTo>
                    <a:cubicBezTo>
                      <a:pt x="44" y="13"/>
                      <a:pt x="45" y="13"/>
                      <a:pt x="42" y="11"/>
                    </a:cubicBezTo>
                    <a:cubicBezTo>
                      <a:pt x="40" y="10"/>
                      <a:pt x="38" y="9"/>
                      <a:pt x="37" y="10"/>
                    </a:cubicBezTo>
                    <a:cubicBezTo>
                      <a:pt x="36" y="11"/>
                      <a:pt x="35" y="14"/>
                      <a:pt x="33" y="11"/>
                    </a:cubicBezTo>
                    <a:cubicBezTo>
                      <a:pt x="32" y="9"/>
                      <a:pt x="32" y="9"/>
                      <a:pt x="30" y="9"/>
                    </a:cubicBezTo>
                    <a:cubicBezTo>
                      <a:pt x="28" y="9"/>
                      <a:pt x="29" y="8"/>
                      <a:pt x="29" y="6"/>
                    </a:cubicBezTo>
                    <a:cubicBezTo>
                      <a:pt x="29" y="4"/>
                      <a:pt x="24" y="0"/>
                      <a:pt x="24" y="0"/>
                    </a:cubicBezTo>
                    <a:cubicBezTo>
                      <a:pt x="23" y="0"/>
                      <a:pt x="22" y="0"/>
                      <a:pt x="20" y="0"/>
                    </a:cubicBezTo>
                    <a:cubicBezTo>
                      <a:pt x="17" y="0"/>
                      <a:pt x="15" y="0"/>
                      <a:pt x="14" y="2"/>
                    </a:cubicBezTo>
                    <a:cubicBezTo>
                      <a:pt x="13" y="3"/>
                      <a:pt x="12" y="4"/>
                      <a:pt x="10" y="5"/>
                    </a:cubicBezTo>
                    <a:cubicBezTo>
                      <a:pt x="10" y="5"/>
                      <a:pt x="7" y="8"/>
                      <a:pt x="9" y="9"/>
                    </a:cubicBezTo>
                    <a:cubicBezTo>
                      <a:pt x="12" y="11"/>
                      <a:pt x="10" y="13"/>
                      <a:pt x="9" y="14"/>
                    </a:cubicBezTo>
                    <a:cubicBezTo>
                      <a:pt x="9" y="15"/>
                      <a:pt x="8" y="16"/>
                      <a:pt x="9" y="17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1" y="22"/>
                      <a:pt x="8" y="21"/>
                      <a:pt x="8" y="22"/>
                    </a:cubicBezTo>
                    <a:cubicBezTo>
                      <a:pt x="7" y="24"/>
                      <a:pt x="13" y="24"/>
                      <a:pt x="12" y="26"/>
                    </a:cubicBezTo>
                    <a:cubicBezTo>
                      <a:pt x="11" y="28"/>
                      <a:pt x="9" y="27"/>
                      <a:pt x="8" y="28"/>
                    </a:cubicBezTo>
                    <a:cubicBezTo>
                      <a:pt x="7" y="29"/>
                      <a:pt x="7" y="30"/>
                      <a:pt x="6" y="31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1" y="34"/>
                      <a:pt x="1" y="35"/>
                      <a:pt x="1" y="37"/>
                    </a:cubicBezTo>
                    <a:cubicBezTo>
                      <a:pt x="0" y="39"/>
                      <a:pt x="1" y="41"/>
                      <a:pt x="2" y="43"/>
                    </a:cubicBezTo>
                    <a:cubicBezTo>
                      <a:pt x="3" y="43"/>
                      <a:pt x="3" y="43"/>
                      <a:pt x="4" y="43"/>
                    </a:cubicBezTo>
                    <a:cubicBezTo>
                      <a:pt x="5" y="43"/>
                      <a:pt x="6" y="45"/>
                      <a:pt x="7" y="46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0" y="42"/>
                      <a:pt x="42" y="40"/>
                      <a:pt x="42" y="38"/>
                    </a:cubicBezTo>
                    <a:cubicBezTo>
                      <a:pt x="43" y="36"/>
                      <a:pt x="46" y="34"/>
                      <a:pt x="44" y="33"/>
                    </a:cubicBezTo>
                    <a:cubicBezTo>
                      <a:pt x="42" y="33"/>
                      <a:pt x="40" y="33"/>
                      <a:pt x="39" y="31"/>
                    </a:cubicBezTo>
                    <a:cubicBezTo>
                      <a:pt x="38" y="29"/>
                      <a:pt x="38" y="28"/>
                      <a:pt x="39" y="26"/>
                    </a:cubicBezTo>
                    <a:cubicBezTo>
                      <a:pt x="40" y="25"/>
                      <a:pt x="40" y="24"/>
                      <a:pt x="42" y="23"/>
                    </a:cubicBezTo>
                    <a:cubicBezTo>
                      <a:pt x="44" y="21"/>
                      <a:pt x="45" y="18"/>
                      <a:pt x="45" y="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12"/>
              <p:cNvSpPr>
                <a:spLocks/>
              </p:cNvSpPr>
              <p:nvPr/>
            </p:nvSpPr>
            <p:spPr bwMode="auto">
              <a:xfrm>
                <a:off x="3427" y="1244"/>
                <a:ext cx="90" cy="98"/>
              </a:xfrm>
              <a:custGeom>
                <a:avLst/>
                <a:gdLst>
                  <a:gd name="T0" fmla="*/ 45 w 46"/>
                  <a:gd name="T1" fmla="*/ 18 h 50"/>
                  <a:gd name="T2" fmla="*/ 41 w 46"/>
                  <a:gd name="T3" fmla="*/ 16 h 50"/>
                  <a:gd name="T4" fmla="*/ 42 w 46"/>
                  <a:gd name="T5" fmla="*/ 13 h 50"/>
                  <a:gd name="T6" fmla="*/ 42 w 46"/>
                  <a:gd name="T7" fmla="*/ 11 h 50"/>
                  <a:gd name="T8" fmla="*/ 37 w 46"/>
                  <a:gd name="T9" fmla="*/ 10 h 50"/>
                  <a:gd name="T10" fmla="*/ 33 w 46"/>
                  <a:gd name="T11" fmla="*/ 11 h 50"/>
                  <a:gd name="T12" fmla="*/ 30 w 46"/>
                  <a:gd name="T13" fmla="*/ 9 h 50"/>
                  <a:gd name="T14" fmla="*/ 29 w 46"/>
                  <a:gd name="T15" fmla="*/ 6 h 50"/>
                  <a:gd name="T16" fmla="*/ 24 w 46"/>
                  <a:gd name="T17" fmla="*/ 0 h 50"/>
                  <a:gd name="T18" fmla="*/ 20 w 46"/>
                  <a:gd name="T19" fmla="*/ 0 h 50"/>
                  <a:gd name="T20" fmla="*/ 14 w 46"/>
                  <a:gd name="T21" fmla="*/ 2 h 50"/>
                  <a:gd name="T22" fmla="*/ 10 w 46"/>
                  <a:gd name="T23" fmla="*/ 5 h 50"/>
                  <a:gd name="T24" fmla="*/ 9 w 46"/>
                  <a:gd name="T25" fmla="*/ 9 h 50"/>
                  <a:gd name="T26" fmla="*/ 9 w 46"/>
                  <a:gd name="T27" fmla="*/ 14 h 50"/>
                  <a:gd name="T28" fmla="*/ 9 w 46"/>
                  <a:gd name="T29" fmla="*/ 17 h 50"/>
                  <a:gd name="T30" fmla="*/ 11 w 46"/>
                  <a:gd name="T31" fmla="*/ 21 h 50"/>
                  <a:gd name="T32" fmla="*/ 8 w 46"/>
                  <a:gd name="T33" fmla="*/ 22 h 50"/>
                  <a:gd name="T34" fmla="*/ 12 w 46"/>
                  <a:gd name="T35" fmla="*/ 26 h 50"/>
                  <a:gd name="T36" fmla="*/ 8 w 46"/>
                  <a:gd name="T37" fmla="*/ 28 h 50"/>
                  <a:gd name="T38" fmla="*/ 6 w 46"/>
                  <a:gd name="T39" fmla="*/ 31 h 50"/>
                  <a:gd name="T40" fmla="*/ 3 w 46"/>
                  <a:gd name="T41" fmla="*/ 32 h 50"/>
                  <a:gd name="T42" fmla="*/ 1 w 46"/>
                  <a:gd name="T43" fmla="*/ 37 h 50"/>
                  <a:gd name="T44" fmla="*/ 2 w 46"/>
                  <a:gd name="T45" fmla="*/ 43 h 50"/>
                  <a:gd name="T46" fmla="*/ 4 w 46"/>
                  <a:gd name="T47" fmla="*/ 43 h 50"/>
                  <a:gd name="T48" fmla="*/ 7 w 46"/>
                  <a:gd name="T49" fmla="*/ 46 h 50"/>
                  <a:gd name="T50" fmla="*/ 7 w 46"/>
                  <a:gd name="T51" fmla="*/ 47 h 50"/>
                  <a:gd name="T52" fmla="*/ 8 w 46"/>
                  <a:gd name="T53" fmla="*/ 43 h 50"/>
                  <a:gd name="T54" fmla="*/ 13 w 46"/>
                  <a:gd name="T55" fmla="*/ 40 h 50"/>
                  <a:gd name="T56" fmla="*/ 15 w 46"/>
                  <a:gd name="T57" fmla="*/ 43 h 50"/>
                  <a:gd name="T58" fmla="*/ 17 w 46"/>
                  <a:gd name="T59" fmla="*/ 41 h 50"/>
                  <a:gd name="T60" fmla="*/ 21 w 46"/>
                  <a:gd name="T61" fmla="*/ 45 h 50"/>
                  <a:gd name="T62" fmla="*/ 22 w 46"/>
                  <a:gd name="T63" fmla="*/ 50 h 50"/>
                  <a:gd name="T64" fmla="*/ 22 w 46"/>
                  <a:gd name="T65" fmla="*/ 50 h 50"/>
                  <a:gd name="T66" fmla="*/ 25 w 46"/>
                  <a:gd name="T67" fmla="*/ 47 h 50"/>
                  <a:gd name="T68" fmla="*/ 27 w 46"/>
                  <a:gd name="T69" fmla="*/ 45 h 50"/>
                  <a:gd name="T70" fmla="*/ 29 w 46"/>
                  <a:gd name="T71" fmla="*/ 48 h 50"/>
                  <a:gd name="T72" fmla="*/ 31 w 46"/>
                  <a:gd name="T73" fmla="*/ 44 h 50"/>
                  <a:gd name="T74" fmla="*/ 34 w 46"/>
                  <a:gd name="T75" fmla="*/ 44 h 50"/>
                  <a:gd name="T76" fmla="*/ 36 w 46"/>
                  <a:gd name="T77" fmla="*/ 43 h 50"/>
                  <a:gd name="T78" fmla="*/ 39 w 46"/>
                  <a:gd name="T79" fmla="*/ 42 h 50"/>
                  <a:gd name="T80" fmla="*/ 40 w 46"/>
                  <a:gd name="T81" fmla="*/ 42 h 50"/>
                  <a:gd name="T82" fmla="*/ 42 w 46"/>
                  <a:gd name="T83" fmla="*/ 38 h 50"/>
                  <a:gd name="T84" fmla="*/ 44 w 46"/>
                  <a:gd name="T85" fmla="*/ 33 h 50"/>
                  <a:gd name="T86" fmla="*/ 39 w 46"/>
                  <a:gd name="T87" fmla="*/ 31 h 50"/>
                  <a:gd name="T88" fmla="*/ 39 w 46"/>
                  <a:gd name="T89" fmla="*/ 26 h 50"/>
                  <a:gd name="T90" fmla="*/ 42 w 46"/>
                  <a:gd name="T91" fmla="*/ 23 h 50"/>
                  <a:gd name="T92" fmla="*/ 45 w 46"/>
                  <a:gd name="T93" fmla="*/ 1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6" h="50">
                    <a:moveTo>
                      <a:pt x="45" y="18"/>
                    </a:moveTo>
                    <a:cubicBezTo>
                      <a:pt x="45" y="18"/>
                      <a:pt x="42" y="18"/>
                      <a:pt x="41" y="16"/>
                    </a:cubicBezTo>
                    <a:cubicBezTo>
                      <a:pt x="39" y="15"/>
                      <a:pt x="39" y="13"/>
                      <a:pt x="42" y="13"/>
                    </a:cubicBezTo>
                    <a:cubicBezTo>
                      <a:pt x="44" y="13"/>
                      <a:pt x="45" y="13"/>
                      <a:pt x="42" y="11"/>
                    </a:cubicBezTo>
                    <a:cubicBezTo>
                      <a:pt x="40" y="10"/>
                      <a:pt x="38" y="9"/>
                      <a:pt x="37" y="10"/>
                    </a:cubicBezTo>
                    <a:cubicBezTo>
                      <a:pt x="36" y="11"/>
                      <a:pt x="35" y="14"/>
                      <a:pt x="33" y="11"/>
                    </a:cubicBezTo>
                    <a:cubicBezTo>
                      <a:pt x="32" y="9"/>
                      <a:pt x="32" y="9"/>
                      <a:pt x="30" y="9"/>
                    </a:cubicBezTo>
                    <a:cubicBezTo>
                      <a:pt x="28" y="9"/>
                      <a:pt x="29" y="8"/>
                      <a:pt x="29" y="6"/>
                    </a:cubicBezTo>
                    <a:cubicBezTo>
                      <a:pt x="29" y="4"/>
                      <a:pt x="24" y="0"/>
                      <a:pt x="24" y="0"/>
                    </a:cubicBezTo>
                    <a:cubicBezTo>
                      <a:pt x="23" y="0"/>
                      <a:pt x="22" y="0"/>
                      <a:pt x="20" y="0"/>
                    </a:cubicBezTo>
                    <a:cubicBezTo>
                      <a:pt x="17" y="0"/>
                      <a:pt x="15" y="0"/>
                      <a:pt x="14" y="2"/>
                    </a:cubicBezTo>
                    <a:cubicBezTo>
                      <a:pt x="13" y="3"/>
                      <a:pt x="12" y="4"/>
                      <a:pt x="10" y="5"/>
                    </a:cubicBezTo>
                    <a:cubicBezTo>
                      <a:pt x="10" y="5"/>
                      <a:pt x="7" y="8"/>
                      <a:pt x="9" y="9"/>
                    </a:cubicBezTo>
                    <a:cubicBezTo>
                      <a:pt x="12" y="11"/>
                      <a:pt x="10" y="13"/>
                      <a:pt x="9" y="14"/>
                    </a:cubicBezTo>
                    <a:cubicBezTo>
                      <a:pt x="9" y="15"/>
                      <a:pt x="8" y="16"/>
                      <a:pt x="9" y="17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1" y="22"/>
                      <a:pt x="8" y="21"/>
                      <a:pt x="8" y="22"/>
                    </a:cubicBezTo>
                    <a:cubicBezTo>
                      <a:pt x="7" y="24"/>
                      <a:pt x="13" y="24"/>
                      <a:pt x="12" y="26"/>
                    </a:cubicBezTo>
                    <a:cubicBezTo>
                      <a:pt x="11" y="28"/>
                      <a:pt x="9" y="27"/>
                      <a:pt x="8" y="28"/>
                    </a:cubicBezTo>
                    <a:cubicBezTo>
                      <a:pt x="7" y="29"/>
                      <a:pt x="7" y="30"/>
                      <a:pt x="6" y="31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1" y="34"/>
                      <a:pt x="1" y="35"/>
                      <a:pt x="1" y="37"/>
                    </a:cubicBezTo>
                    <a:cubicBezTo>
                      <a:pt x="0" y="39"/>
                      <a:pt x="1" y="41"/>
                      <a:pt x="2" y="43"/>
                    </a:cubicBezTo>
                    <a:cubicBezTo>
                      <a:pt x="3" y="43"/>
                      <a:pt x="3" y="43"/>
                      <a:pt x="4" y="43"/>
                    </a:cubicBezTo>
                    <a:cubicBezTo>
                      <a:pt x="5" y="43"/>
                      <a:pt x="6" y="45"/>
                      <a:pt x="7" y="46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0" y="42"/>
                      <a:pt x="42" y="40"/>
                      <a:pt x="42" y="38"/>
                    </a:cubicBezTo>
                    <a:cubicBezTo>
                      <a:pt x="43" y="36"/>
                      <a:pt x="46" y="34"/>
                      <a:pt x="44" y="33"/>
                    </a:cubicBezTo>
                    <a:cubicBezTo>
                      <a:pt x="42" y="33"/>
                      <a:pt x="40" y="33"/>
                      <a:pt x="39" y="31"/>
                    </a:cubicBezTo>
                    <a:cubicBezTo>
                      <a:pt x="38" y="29"/>
                      <a:pt x="38" y="28"/>
                      <a:pt x="39" y="26"/>
                    </a:cubicBezTo>
                    <a:cubicBezTo>
                      <a:pt x="40" y="25"/>
                      <a:pt x="40" y="24"/>
                      <a:pt x="42" y="23"/>
                    </a:cubicBezTo>
                    <a:cubicBezTo>
                      <a:pt x="44" y="21"/>
                      <a:pt x="45" y="18"/>
                      <a:pt x="45" y="18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13"/>
              <p:cNvSpPr>
                <a:spLocks noEditPoints="1"/>
              </p:cNvSpPr>
              <p:nvPr/>
            </p:nvSpPr>
            <p:spPr bwMode="auto">
              <a:xfrm>
                <a:off x="3837" y="1852"/>
                <a:ext cx="204" cy="147"/>
              </a:xfrm>
              <a:custGeom>
                <a:avLst/>
                <a:gdLst>
                  <a:gd name="T0" fmla="*/ 2 w 104"/>
                  <a:gd name="T1" fmla="*/ 23 h 75"/>
                  <a:gd name="T2" fmla="*/ 4 w 104"/>
                  <a:gd name="T3" fmla="*/ 21 h 75"/>
                  <a:gd name="T4" fmla="*/ 5 w 104"/>
                  <a:gd name="T5" fmla="*/ 18 h 75"/>
                  <a:gd name="T6" fmla="*/ 6 w 104"/>
                  <a:gd name="T7" fmla="*/ 16 h 75"/>
                  <a:gd name="T8" fmla="*/ 9 w 104"/>
                  <a:gd name="T9" fmla="*/ 14 h 75"/>
                  <a:gd name="T10" fmla="*/ 12 w 104"/>
                  <a:gd name="T11" fmla="*/ 16 h 75"/>
                  <a:gd name="T12" fmla="*/ 17 w 104"/>
                  <a:gd name="T13" fmla="*/ 16 h 75"/>
                  <a:gd name="T14" fmla="*/ 32 w 104"/>
                  <a:gd name="T15" fmla="*/ 20 h 75"/>
                  <a:gd name="T16" fmla="*/ 34 w 104"/>
                  <a:gd name="T17" fmla="*/ 31 h 75"/>
                  <a:gd name="T18" fmla="*/ 38 w 104"/>
                  <a:gd name="T19" fmla="*/ 26 h 75"/>
                  <a:gd name="T20" fmla="*/ 50 w 104"/>
                  <a:gd name="T21" fmla="*/ 11 h 75"/>
                  <a:gd name="T22" fmla="*/ 80 w 104"/>
                  <a:gd name="T23" fmla="*/ 0 h 75"/>
                  <a:gd name="T24" fmla="*/ 80 w 104"/>
                  <a:gd name="T25" fmla="*/ 3 h 75"/>
                  <a:gd name="T26" fmla="*/ 91 w 104"/>
                  <a:gd name="T27" fmla="*/ 21 h 75"/>
                  <a:gd name="T28" fmla="*/ 95 w 104"/>
                  <a:gd name="T29" fmla="*/ 24 h 75"/>
                  <a:gd name="T30" fmla="*/ 92 w 104"/>
                  <a:gd name="T31" fmla="*/ 25 h 75"/>
                  <a:gd name="T32" fmla="*/ 91 w 104"/>
                  <a:gd name="T33" fmla="*/ 27 h 75"/>
                  <a:gd name="T34" fmla="*/ 87 w 104"/>
                  <a:gd name="T35" fmla="*/ 27 h 75"/>
                  <a:gd name="T36" fmla="*/ 85 w 104"/>
                  <a:gd name="T37" fmla="*/ 35 h 75"/>
                  <a:gd name="T38" fmla="*/ 82 w 104"/>
                  <a:gd name="T39" fmla="*/ 35 h 75"/>
                  <a:gd name="T40" fmla="*/ 78 w 104"/>
                  <a:gd name="T41" fmla="*/ 41 h 75"/>
                  <a:gd name="T42" fmla="*/ 66 w 104"/>
                  <a:gd name="T43" fmla="*/ 46 h 75"/>
                  <a:gd name="T44" fmla="*/ 62 w 104"/>
                  <a:gd name="T45" fmla="*/ 49 h 75"/>
                  <a:gd name="T46" fmla="*/ 60 w 104"/>
                  <a:gd name="T47" fmla="*/ 49 h 75"/>
                  <a:gd name="T48" fmla="*/ 53 w 104"/>
                  <a:gd name="T49" fmla="*/ 54 h 75"/>
                  <a:gd name="T50" fmla="*/ 53 w 104"/>
                  <a:gd name="T51" fmla="*/ 55 h 75"/>
                  <a:gd name="T52" fmla="*/ 46 w 104"/>
                  <a:gd name="T53" fmla="*/ 55 h 75"/>
                  <a:gd name="T54" fmla="*/ 44 w 104"/>
                  <a:gd name="T55" fmla="*/ 57 h 75"/>
                  <a:gd name="T56" fmla="*/ 37 w 104"/>
                  <a:gd name="T57" fmla="*/ 62 h 75"/>
                  <a:gd name="T58" fmla="*/ 26 w 104"/>
                  <a:gd name="T59" fmla="*/ 63 h 75"/>
                  <a:gd name="T60" fmla="*/ 23 w 104"/>
                  <a:gd name="T61" fmla="*/ 67 h 75"/>
                  <a:gd name="T62" fmla="*/ 18 w 104"/>
                  <a:gd name="T63" fmla="*/ 68 h 75"/>
                  <a:gd name="T64" fmla="*/ 17 w 104"/>
                  <a:gd name="T65" fmla="*/ 69 h 75"/>
                  <a:gd name="T66" fmla="*/ 7 w 104"/>
                  <a:gd name="T67" fmla="*/ 67 h 75"/>
                  <a:gd name="T68" fmla="*/ 6 w 104"/>
                  <a:gd name="T69" fmla="*/ 60 h 75"/>
                  <a:gd name="T70" fmla="*/ 6 w 104"/>
                  <a:gd name="T71" fmla="*/ 57 h 75"/>
                  <a:gd name="T72" fmla="*/ 3 w 104"/>
                  <a:gd name="T73" fmla="*/ 53 h 75"/>
                  <a:gd name="T74" fmla="*/ 1 w 104"/>
                  <a:gd name="T75" fmla="*/ 43 h 75"/>
                  <a:gd name="T76" fmla="*/ 2 w 104"/>
                  <a:gd name="T77" fmla="*/ 42 h 75"/>
                  <a:gd name="T78" fmla="*/ 2 w 104"/>
                  <a:gd name="T79" fmla="*/ 36 h 75"/>
                  <a:gd name="T80" fmla="*/ 1 w 104"/>
                  <a:gd name="T81" fmla="*/ 35 h 75"/>
                  <a:gd name="T82" fmla="*/ 2 w 104"/>
                  <a:gd name="T83" fmla="*/ 24 h 75"/>
                  <a:gd name="T84" fmla="*/ 2 w 104"/>
                  <a:gd name="T85" fmla="*/ 23 h 75"/>
                  <a:gd name="T86" fmla="*/ 94 w 104"/>
                  <a:gd name="T87" fmla="*/ 73 h 75"/>
                  <a:gd name="T88" fmla="*/ 96 w 104"/>
                  <a:gd name="T89" fmla="*/ 75 h 75"/>
                  <a:gd name="T90" fmla="*/ 100 w 104"/>
                  <a:gd name="T91" fmla="*/ 73 h 75"/>
                  <a:gd name="T92" fmla="*/ 94 w 104"/>
                  <a:gd name="T93" fmla="*/ 7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4" h="75">
                    <a:moveTo>
                      <a:pt x="2" y="23"/>
                    </a:moveTo>
                    <a:cubicBezTo>
                      <a:pt x="2" y="23"/>
                      <a:pt x="4" y="22"/>
                      <a:pt x="4" y="21"/>
                    </a:cubicBezTo>
                    <a:cubicBezTo>
                      <a:pt x="4" y="19"/>
                      <a:pt x="5" y="20"/>
                      <a:pt x="5" y="18"/>
                    </a:cubicBezTo>
                    <a:cubicBezTo>
                      <a:pt x="5" y="16"/>
                      <a:pt x="5" y="17"/>
                      <a:pt x="6" y="16"/>
                    </a:cubicBezTo>
                    <a:cubicBezTo>
                      <a:pt x="7" y="15"/>
                      <a:pt x="7" y="14"/>
                      <a:pt x="9" y="14"/>
                    </a:cubicBezTo>
                    <a:cubicBezTo>
                      <a:pt x="12" y="13"/>
                      <a:pt x="10" y="15"/>
                      <a:pt x="12" y="16"/>
                    </a:cubicBezTo>
                    <a:cubicBezTo>
                      <a:pt x="14" y="17"/>
                      <a:pt x="14" y="17"/>
                      <a:pt x="17" y="16"/>
                    </a:cubicBezTo>
                    <a:cubicBezTo>
                      <a:pt x="20" y="16"/>
                      <a:pt x="32" y="20"/>
                      <a:pt x="32" y="20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1"/>
                      <a:pt x="38" y="26"/>
                      <a:pt x="38" y="26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91" y="21"/>
                      <a:pt x="91" y="21"/>
                      <a:pt x="91" y="21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3" y="24"/>
                      <a:pt x="92" y="25"/>
                    </a:cubicBezTo>
                    <a:cubicBezTo>
                      <a:pt x="92" y="25"/>
                      <a:pt x="91" y="26"/>
                      <a:pt x="91" y="27"/>
                    </a:cubicBezTo>
                    <a:cubicBezTo>
                      <a:pt x="89" y="27"/>
                      <a:pt x="88" y="27"/>
                      <a:pt x="87" y="27"/>
                    </a:cubicBezTo>
                    <a:cubicBezTo>
                      <a:pt x="82" y="30"/>
                      <a:pt x="84" y="31"/>
                      <a:pt x="85" y="35"/>
                    </a:cubicBezTo>
                    <a:cubicBezTo>
                      <a:pt x="84" y="35"/>
                      <a:pt x="83" y="35"/>
                      <a:pt x="82" y="35"/>
                    </a:cubicBezTo>
                    <a:cubicBezTo>
                      <a:pt x="82" y="35"/>
                      <a:pt x="79" y="40"/>
                      <a:pt x="78" y="41"/>
                    </a:cubicBezTo>
                    <a:cubicBezTo>
                      <a:pt x="74" y="43"/>
                      <a:pt x="71" y="44"/>
                      <a:pt x="66" y="46"/>
                    </a:cubicBezTo>
                    <a:cubicBezTo>
                      <a:pt x="65" y="46"/>
                      <a:pt x="63" y="48"/>
                      <a:pt x="62" y="49"/>
                    </a:cubicBezTo>
                    <a:cubicBezTo>
                      <a:pt x="62" y="49"/>
                      <a:pt x="60" y="48"/>
                      <a:pt x="60" y="49"/>
                    </a:cubicBezTo>
                    <a:cubicBezTo>
                      <a:pt x="59" y="49"/>
                      <a:pt x="53" y="53"/>
                      <a:pt x="53" y="54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0" y="57"/>
                      <a:pt x="48" y="54"/>
                      <a:pt x="46" y="55"/>
                    </a:cubicBezTo>
                    <a:cubicBezTo>
                      <a:pt x="45" y="56"/>
                      <a:pt x="45" y="57"/>
                      <a:pt x="44" y="57"/>
                    </a:cubicBezTo>
                    <a:cubicBezTo>
                      <a:pt x="43" y="58"/>
                      <a:pt x="39" y="62"/>
                      <a:pt x="37" y="62"/>
                    </a:cubicBezTo>
                    <a:cubicBezTo>
                      <a:pt x="34" y="63"/>
                      <a:pt x="29" y="61"/>
                      <a:pt x="26" y="63"/>
                    </a:cubicBezTo>
                    <a:cubicBezTo>
                      <a:pt x="24" y="63"/>
                      <a:pt x="24" y="66"/>
                      <a:pt x="23" y="67"/>
                    </a:cubicBezTo>
                    <a:cubicBezTo>
                      <a:pt x="21" y="68"/>
                      <a:pt x="20" y="67"/>
                      <a:pt x="18" y="68"/>
                    </a:cubicBezTo>
                    <a:cubicBezTo>
                      <a:pt x="18" y="68"/>
                      <a:pt x="17" y="69"/>
                      <a:pt x="17" y="69"/>
                    </a:cubicBezTo>
                    <a:cubicBezTo>
                      <a:pt x="15" y="69"/>
                      <a:pt x="10" y="68"/>
                      <a:pt x="7" y="67"/>
                    </a:cubicBezTo>
                    <a:cubicBezTo>
                      <a:pt x="6" y="64"/>
                      <a:pt x="5" y="63"/>
                      <a:pt x="6" y="60"/>
                    </a:cubicBezTo>
                    <a:cubicBezTo>
                      <a:pt x="6" y="60"/>
                      <a:pt x="7" y="58"/>
                      <a:pt x="6" y="57"/>
                    </a:cubicBezTo>
                    <a:cubicBezTo>
                      <a:pt x="6" y="56"/>
                      <a:pt x="4" y="54"/>
                      <a:pt x="3" y="53"/>
                    </a:cubicBezTo>
                    <a:cubicBezTo>
                      <a:pt x="4" y="52"/>
                      <a:pt x="2" y="44"/>
                      <a:pt x="1" y="43"/>
                    </a:cubicBezTo>
                    <a:cubicBezTo>
                      <a:pt x="0" y="43"/>
                      <a:pt x="2" y="42"/>
                      <a:pt x="2" y="42"/>
                    </a:cubicBezTo>
                    <a:cubicBezTo>
                      <a:pt x="3" y="40"/>
                      <a:pt x="2" y="38"/>
                      <a:pt x="2" y="36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3"/>
                      <a:pt x="3" y="28"/>
                      <a:pt x="2" y="24"/>
                    </a:cubicBezTo>
                    <a:lnTo>
                      <a:pt x="2" y="23"/>
                    </a:lnTo>
                    <a:close/>
                    <a:moveTo>
                      <a:pt x="94" y="73"/>
                    </a:moveTo>
                    <a:cubicBezTo>
                      <a:pt x="94" y="73"/>
                      <a:pt x="95" y="74"/>
                      <a:pt x="96" y="75"/>
                    </a:cubicBezTo>
                    <a:cubicBezTo>
                      <a:pt x="99" y="75"/>
                      <a:pt x="104" y="74"/>
                      <a:pt x="100" y="73"/>
                    </a:cubicBezTo>
                    <a:cubicBezTo>
                      <a:pt x="97" y="73"/>
                      <a:pt x="97" y="73"/>
                      <a:pt x="94" y="7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14"/>
              <p:cNvSpPr>
                <a:spLocks noEditPoints="1"/>
              </p:cNvSpPr>
              <p:nvPr/>
            </p:nvSpPr>
            <p:spPr bwMode="auto">
              <a:xfrm>
                <a:off x="3837" y="1852"/>
                <a:ext cx="204" cy="147"/>
              </a:xfrm>
              <a:custGeom>
                <a:avLst/>
                <a:gdLst>
                  <a:gd name="T0" fmla="*/ 2 w 104"/>
                  <a:gd name="T1" fmla="*/ 23 h 75"/>
                  <a:gd name="T2" fmla="*/ 4 w 104"/>
                  <a:gd name="T3" fmla="*/ 21 h 75"/>
                  <a:gd name="T4" fmla="*/ 5 w 104"/>
                  <a:gd name="T5" fmla="*/ 18 h 75"/>
                  <a:gd name="T6" fmla="*/ 6 w 104"/>
                  <a:gd name="T7" fmla="*/ 16 h 75"/>
                  <a:gd name="T8" fmla="*/ 9 w 104"/>
                  <a:gd name="T9" fmla="*/ 14 h 75"/>
                  <a:gd name="T10" fmla="*/ 12 w 104"/>
                  <a:gd name="T11" fmla="*/ 16 h 75"/>
                  <a:gd name="T12" fmla="*/ 17 w 104"/>
                  <a:gd name="T13" fmla="*/ 16 h 75"/>
                  <a:gd name="T14" fmla="*/ 32 w 104"/>
                  <a:gd name="T15" fmla="*/ 20 h 75"/>
                  <a:gd name="T16" fmla="*/ 34 w 104"/>
                  <a:gd name="T17" fmla="*/ 31 h 75"/>
                  <a:gd name="T18" fmla="*/ 38 w 104"/>
                  <a:gd name="T19" fmla="*/ 26 h 75"/>
                  <a:gd name="T20" fmla="*/ 50 w 104"/>
                  <a:gd name="T21" fmla="*/ 11 h 75"/>
                  <a:gd name="T22" fmla="*/ 80 w 104"/>
                  <a:gd name="T23" fmla="*/ 0 h 75"/>
                  <a:gd name="T24" fmla="*/ 80 w 104"/>
                  <a:gd name="T25" fmla="*/ 3 h 75"/>
                  <a:gd name="T26" fmla="*/ 91 w 104"/>
                  <a:gd name="T27" fmla="*/ 21 h 75"/>
                  <a:gd name="T28" fmla="*/ 95 w 104"/>
                  <a:gd name="T29" fmla="*/ 24 h 75"/>
                  <a:gd name="T30" fmla="*/ 92 w 104"/>
                  <a:gd name="T31" fmla="*/ 25 h 75"/>
                  <a:gd name="T32" fmla="*/ 91 w 104"/>
                  <a:gd name="T33" fmla="*/ 27 h 75"/>
                  <a:gd name="T34" fmla="*/ 87 w 104"/>
                  <a:gd name="T35" fmla="*/ 27 h 75"/>
                  <a:gd name="T36" fmla="*/ 85 w 104"/>
                  <a:gd name="T37" fmla="*/ 35 h 75"/>
                  <a:gd name="T38" fmla="*/ 82 w 104"/>
                  <a:gd name="T39" fmla="*/ 35 h 75"/>
                  <a:gd name="T40" fmla="*/ 78 w 104"/>
                  <a:gd name="T41" fmla="*/ 41 h 75"/>
                  <a:gd name="T42" fmla="*/ 66 w 104"/>
                  <a:gd name="T43" fmla="*/ 46 h 75"/>
                  <a:gd name="T44" fmla="*/ 62 w 104"/>
                  <a:gd name="T45" fmla="*/ 49 h 75"/>
                  <a:gd name="T46" fmla="*/ 60 w 104"/>
                  <a:gd name="T47" fmla="*/ 49 h 75"/>
                  <a:gd name="T48" fmla="*/ 53 w 104"/>
                  <a:gd name="T49" fmla="*/ 54 h 75"/>
                  <a:gd name="T50" fmla="*/ 53 w 104"/>
                  <a:gd name="T51" fmla="*/ 55 h 75"/>
                  <a:gd name="T52" fmla="*/ 46 w 104"/>
                  <a:gd name="T53" fmla="*/ 55 h 75"/>
                  <a:gd name="T54" fmla="*/ 44 w 104"/>
                  <a:gd name="T55" fmla="*/ 57 h 75"/>
                  <a:gd name="T56" fmla="*/ 37 w 104"/>
                  <a:gd name="T57" fmla="*/ 62 h 75"/>
                  <a:gd name="T58" fmla="*/ 26 w 104"/>
                  <a:gd name="T59" fmla="*/ 63 h 75"/>
                  <a:gd name="T60" fmla="*/ 23 w 104"/>
                  <a:gd name="T61" fmla="*/ 67 h 75"/>
                  <a:gd name="T62" fmla="*/ 18 w 104"/>
                  <a:gd name="T63" fmla="*/ 68 h 75"/>
                  <a:gd name="T64" fmla="*/ 17 w 104"/>
                  <a:gd name="T65" fmla="*/ 69 h 75"/>
                  <a:gd name="T66" fmla="*/ 7 w 104"/>
                  <a:gd name="T67" fmla="*/ 67 h 75"/>
                  <a:gd name="T68" fmla="*/ 6 w 104"/>
                  <a:gd name="T69" fmla="*/ 60 h 75"/>
                  <a:gd name="T70" fmla="*/ 6 w 104"/>
                  <a:gd name="T71" fmla="*/ 57 h 75"/>
                  <a:gd name="T72" fmla="*/ 3 w 104"/>
                  <a:gd name="T73" fmla="*/ 53 h 75"/>
                  <a:gd name="T74" fmla="*/ 1 w 104"/>
                  <a:gd name="T75" fmla="*/ 43 h 75"/>
                  <a:gd name="T76" fmla="*/ 2 w 104"/>
                  <a:gd name="T77" fmla="*/ 42 h 75"/>
                  <a:gd name="T78" fmla="*/ 2 w 104"/>
                  <a:gd name="T79" fmla="*/ 36 h 75"/>
                  <a:gd name="T80" fmla="*/ 1 w 104"/>
                  <a:gd name="T81" fmla="*/ 35 h 75"/>
                  <a:gd name="T82" fmla="*/ 2 w 104"/>
                  <a:gd name="T83" fmla="*/ 24 h 75"/>
                  <a:gd name="T84" fmla="*/ 2 w 104"/>
                  <a:gd name="T85" fmla="*/ 23 h 75"/>
                  <a:gd name="T86" fmla="*/ 94 w 104"/>
                  <a:gd name="T87" fmla="*/ 73 h 75"/>
                  <a:gd name="T88" fmla="*/ 96 w 104"/>
                  <a:gd name="T89" fmla="*/ 75 h 75"/>
                  <a:gd name="T90" fmla="*/ 100 w 104"/>
                  <a:gd name="T91" fmla="*/ 73 h 75"/>
                  <a:gd name="T92" fmla="*/ 94 w 104"/>
                  <a:gd name="T93" fmla="*/ 7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4" h="75">
                    <a:moveTo>
                      <a:pt x="2" y="23"/>
                    </a:moveTo>
                    <a:cubicBezTo>
                      <a:pt x="2" y="23"/>
                      <a:pt x="4" y="22"/>
                      <a:pt x="4" y="21"/>
                    </a:cubicBezTo>
                    <a:cubicBezTo>
                      <a:pt x="4" y="19"/>
                      <a:pt x="5" y="20"/>
                      <a:pt x="5" y="18"/>
                    </a:cubicBezTo>
                    <a:cubicBezTo>
                      <a:pt x="5" y="16"/>
                      <a:pt x="5" y="17"/>
                      <a:pt x="6" y="16"/>
                    </a:cubicBezTo>
                    <a:cubicBezTo>
                      <a:pt x="7" y="15"/>
                      <a:pt x="7" y="14"/>
                      <a:pt x="9" y="14"/>
                    </a:cubicBezTo>
                    <a:cubicBezTo>
                      <a:pt x="12" y="13"/>
                      <a:pt x="10" y="15"/>
                      <a:pt x="12" y="16"/>
                    </a:cubicBezTo>
                    <a:cubicBezTo>
                      <a:pt x="14" y="17"/>
                      <a:pt x="14" y="17"/>
                      <a:pt x="17" y="16"/>
                    </a:cubicBezTo>
                    <a:cubicBezTo>
                      <a:pt x="20" y="16"/>
                      <a:pt x="32" y="20"/>
                      <a:pt x="32" y="20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1"/>
                      <a:pt x="38" y="26"/>
                      <a:pt x="38" y="26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91" y="21"/>
                      <a:pt x="91" y="21"/>
                      <a:pt x="91" y="21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3" y="24"/>
                      <a:pt x="92" y="25"/>
                    </a:cubicBezTo>
                    <a:cubicBezTo>
                      <a:pt x="92" y="25"/>
                      <a:pt x="91" y="26"/>
                      <a:pt x="91" y="27"/>
                    </a:cubicBezTo>
                    <a:cubicBezTo>
                      <a:pt x="89" y="27"/>
                      <a:pt x="88" y="27"/>
                      <a:pt x="87" y="27"/>
                    </a:cubicBezTo>
                    <a:cubicBezTo>
                      <a:pt x="82" y="30"/>
                      <a:pt x="84" y="31"/>
                      <a:pt x="85" y="35"/>
                    </a:cubicBezTo>
                    <a:cubicBezTo>
                      <a:pt x="84" y="35"/>
                      <a:pt x="83" y="35"/>
                      <a:pt x="82" y="35"/>
                    </a:cubicBezTo>
                    <a:cubicBezTo>
                      <a:pt x="82" y="35"/>
                      <a:pt x="79" y="40"/>
                      <a:pt x="78" y="41"/>
                    </a:cubicBezTo>
                    <a:cubicBezTo>
                      <a:pt x="74" y="43"/>
                      <a:pt x="71" y="44"/>
                      <a:pt x="66" y="46"/>
                    </a:cubicBezTo>
                    <a:cubicBezTo>
                      <a:pt x="65" y="46"/>
                      <a:pt x="63" y="48"/>
                      <a:pt x="62" y="49"/>
                    </a:cubicBezTo>
                    <a:cubicBezTo>
                      <a:pt x="62" y="49"/>
                      <a:pt x="60" y="48"/>
                      <a:pt x="60" y="49"/>
                    </a:cubicBezTo>
                    <a:cubicBezTo>
                      <a:pt x="59" y="49"/>
                      <a:pt x="53" y="53"/>
                      <a:pt x="53" y="54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0" y="57"/>
                      <a:pt x="48" y="54"/>
                      <a:pt x="46" y="55"/>
                    </a:cubicBezTo>
                    <a:cubicBezTo>
                      <a:pt x="45" y="56"/>
                      <a:pt x="45" y="57"/>
                      <a:pt x="44" y="57"/>
                    </a:cubicBezTo>
                    <a:cubicBezTo>
                      <a:pt x="43" y="58"/>
                      <a:pt x="39" y="62"/>
                      <a:pt x="37" y="62"/>
                    </a:cubicBezTo>
                    <a:cubicBezTo>
                      <a:pt x="34" y="63"/>
                      <a:pt x="29" y="61"/>
                      <a:pt x="26" y="63"/>
                    </a:cubicBezTo>
                    <a:cubicBezTo>
                      <a:pt x="24" y="63"/>
                      <a:pt x="24" y="66"/>
                      <a:pt x="23" y="67"/>
                    </a:cubicBezTo>
                    <a:cubicBezTo>
                      <a:pt x="21" y="68"/>
                      <a:pt x="20" y="67"/>
                      <a:pt x="18" y="68"/>
                    </a:cubicBezTo>
                    <a:cubicBezTo>
                      <a:pt x="18" y="68"/>
                      <a:pt x="17" y="69"/>
                      <a:pt x="17" y="69"/>
                    </a:cubicBezTo>
                    <a:cubicBezTo>
                      <a:pt x="15" y="69"/>
                      <a:pt x="10" y="68"/>
                      <a:pt x="7" y="67"/>
                    </a:cubicBezTo>
                    <a:cubicBezTo>
                      <a:pt x="6" y="64"/>
                      <a:pt x="5" y="63"/>
                      <a:pt x="6" y="60"/>
                    </a:cubicBezTo>
                    <a:cubicBezTo>
                      <a:pt x="6" y="60"/>
                      <a:pt x="7" y="58"/>
                      <a:pt x="6" y="57"/>
                    </a:cubicBezTo>
                    <a:cubicBezTo>
                      <a:pt x="6" y="56"/>
                      <a:pt x="4" y="54"/>
                      <a:pt x="3" y="53"/>
                    </a:cubicBezTo>
                    <a:cubicBezTo>
                      <a:pt x="4" y="52"/>
                      <a:pt x="2" y="44"/>
                      <a:pt x="1" y="43"/>
                    </a:cubicBezTo>
                    <a:cubicBezTo>
                      <a:pt x="0" y="43"/>
                      <a:pt x="2" y="42"/>
                      <a:pt x="2" y="42"/>
                    </a:cubicBezTo>
                    <a:cubicBezTo>
                      <a:pt x="3" y="40"/>
                      <a:pt x="2" y="38"/>
                      <a:pt x="2" y="36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3"/>
                      <a:pt x="3" y="28"/>
                      <a:pt x="2" y="24"/>
                    </a:cubicBezTo>
                    <a:lnTo>
                      <a:pt x="2" y="23"/>
                    </a:lnTo>
                    <a:close/>
                    <a:moveTo>
                      <a:pt x="94" y="73"/>
                    </a:moveTo>
                    <a:cubicBezTo>
                      <a:pt x="94" y="73"/>
                      <a:pt x="95" y="74"/>
                      <a:pt x="96" y="75"/>
                    </a:cubicBezTo>
                    <a:cubicBezTo>
                      <a:pt x="99" y="75"/>
                      <a:pt x="104" y="74"/>
                      <a:pt x="100" y="73"/>
                    </a:cubicBezTo>
                    <a:cubicBezTo>
                      <a:pt x="97" y="73"/>
                      <a:pt x="97" y="73"/>
                      <a:pt x="94" y="73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15"/>
              <p:cNvSpPr>
                <a:spLocks/>
              </p:cNvSpPr>
              <p:nvPr/>
            </p:nvSpPr>
            <p:spPr bwMode="auto">
              <a:xfrm>
                <a:off x="2825" y="1662"/>
                <a:ext cx="155" cy="143"/>
              </a:xfrm>
              <a:custGeom>
                <a:avLst/>
                <a:gdLst>
                  <a:gd name="T0" fmla="*/ 1 w 79"/>
                  <a:gd name="T1" fmla="*/ 73 h 73"/>
                  <a:gd name="T2" fmla="*/ 3 w 79"/>
                  <a:gd name="T3" fmla="*/ 71 h 73"/>
                  <a:gd name="T4" fmla="*/ 36 w 79"/>
                  <a:gd name="T5" fmla="*/ 70 h 73"/>
                  <a:gd name="T6" fmla="*/ 35 w 79"/>
                  <a:gd name="T7" fmla="*/ 53 h 73"/>
                  <a:gd name="T8" fmla="*/ 45 w 79"/>
                  <a:gd name="T9" fmla="*/ 47 h 73"/>
                  <a:gd name="T10" fmla="*/ 46 w 79"/>
                  <a:gd name="T11" fmla="*/ 24 h 73"/>
                  <a:gd name="T12" fmla="*/ 79 w 79"/>
                  <a:gd name="T13" fmla="*/ 23 h 73"/>
                  <a:gd name="T14" fmla="*/ 78 w 79"/>
                  <a:gd name="T15" fmla="*/ 7 h 73"/>
                  <a:gd name="T16" fmla="*/ 78 w 79"/>
                  <a:gd name="T17" fmla="*/ 0 h 73"/>
                  <a:gd name="T18" fmla="*/ 41 w 79"/>
                  <a:gd name="T19" fmla="*/ 1 h 73"/>
                  <a:gd name="T20" fmla="*/ 39 w 79"/>
                  <a:gd name="T21" fmla="*/ 4 h 73"/>
                  <a:gd name="T22" fmla="*/ 35 w 79"/>
                  <a:gd name="T23" fmla="*/ 3 h 73"/>
                  <a:gd name="T24" fmla="*/ 35 w 79"/>
                  <a:gd name="T25" fmla="*/ 5 h 73"/>
                  <a:gd name="T26" fmla="*/ 33 w 79"/>
                  <a:gd name="T27" fmla="*/ 7 h 73"/>
                  <a:gd name="T28" fmla="*/ 32 w 79"/>
                  <a:gd name="T29" fmla="*/ 11 h 73"/>
                  <a:gd name="T30" fmla="*/ 31 w 79"/>
                  <a:gd name="T31" fmla="*/ 11 h 73"/>
                  <a:gd name="T32" fmla="*/ 31 w 79"/>
                  <a:gd name="T33" fmla="*/ 13 h 73"/>
                  <a:gd name="T34" fmla="*/ 29 w 79"/>
                  <a:gd name="T35" fmla="*/ 14 h 73"/>
                  <a:gd name="T36" fmla="*/ 23 w 79"/>
                  <a:gd name="T37" fmla="*/ 21 h 73"/>
                  <a:gd name="T38" fmla="*/ 22 w 79"/>
                  <a:gd name="T39" fmla="*/ 28 h 73"/>
                  <a:gd name="T40" fmla="*/ 19 w 79"/>
                  <a:gd name="T41" fmla="*/ 31 h 73"/>
                  <a:gd name="T42" fmla="*/ 15 w 79"/>
                  <a:gd name="T43" fmla="*/ 41 h 73"/>
                  <a:gd name="T44" fmla="*/ 12 w 79"/>
                  <a:gd name="T45" fmla="*/ 43 h 73"/>
                  <a:gd name="T46" fmla="*/ 12 w 79"/>
                  <a:gd name="T47" fmla="*/ 47 h 73"/>
                  <a:gd name="T48" fmla="*/ 10 w 79"/>
                  <a:gd name="T49" fmla="*/ 49 h 73"/>
                  <a:gd name="T50" fmla="*/ 10 w 79"/>
                  <a:gd name="T51" fmla="*/ 51 h 73"/>
                  <a:gd name="T52" fmla="*/ 8 w 79"/>
                  <a:gd name="T53" fmla="*/ 53 h 73"/>
                  <a:gd name="T54" fmla="*/ 8 w 79"/>
                  <a:gd name="T55" fmla="*/ 56 h 73"/>
                  <a:gd name="T56" fmla="*/ 7 w 79"/>
                  <a:gd name="T57" fmla="*/ 57 h 73"/>
                  <a:gd name="T58" fmla="*/ 6 w 79"/>
                  <a:gd name="T59" fmla="*/ 60 h 73"/>
                  <a:gd name="T60" fmla="*/ 1 w 79"/>
                  <a:gd name="T61" fmla="*/ 64 h 73"/>
                  <a:gd name="T62" fmla="*/ 1 w 79"/>
                  <a:gd name="T63" fmla="*/ 66 h 73"/>
                  <a:gd name="T64" fmla="*/ 2 w 79"/>
                  <a:gd name="T65" fmla="*/ 68 h 73"/>
                  <a:gd name="T66" fmla="*/ 1 w 79"/>
                  <a:gd name="T67" fmla="*/ 69 h 73"/>
                  <a:gd name="T68" fmla="*/ 1 w 79"/>
                  <a:gd name="T6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9" h="73">
                    <a:moveTo>
                      <a:pt x="1" y="73"/>
                    </a:moveTo>
                    <a:cubicBezTo>
                      <a:pt x="4" y="69"/>
                      <a:pt x="3" y="71"/>
                      <a:pt x="3" y="71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36" y="70"/>
                      <a:pt x="35" y="59"/>
                      <a:pt x="35" y="53"/>
                    </a:cubicBezTo>
                    <a:cubicBezTo>
                      <a:pt x="35" y="46"/>
                      <a:pt x="45" y="47"/>
                      <a:pt x="45" y="47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8" y="7"/>
                      <a:pt x="78" y="7"/>
                      <a:pt x="78" y="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39" y="4"/>
                      <a:pt x="39" y="4"/>
                    </a:cubicBezTo>
                    <a:cubicBezTo>
                      <a:pt x="38" y="4"/>
                      <a:pt x="36" y="3"/>
                      <a:pt x="35" y="3"/>
                    </a:cubicBezTo>
                    <a:cubicBezTo>
                      <a:pt x="34" y="4"/>
                      <a:pt x="35" y="5"/>
                      <a:pt x="35" y="5"/>
                    </a:cubicBezTo>
                    <a:cubicBezTo>
                      <a:pt x="34" y="6"/>
                      <a:pt x="33" y="6"/>
                      <a:pt x="33" y="7"/>
                    </a:cubicBezTo>
                    <a:cubicBezTo>
                      <a:pt x="32" y="8"/>
                      <a:pt x="33" y="9"/>
                      <a:pt x="32" y="11"/>
                    </a:cubicBezTo>
                    <a:cubicBezTo>
                      <a:pt x="32" y="11"/>
                      <a:pt x="31" y="11"/>
                      <a:pt x="31" y="11"/>
                    </a:cubicBezTo>
                    <a:cubicBezTo>
                      <a:pt x="30" y="12"/>
                      <a:pt x="31" y="13"/>
                      <a:pt x="31" y="13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8" y="14"/>
                      <a:pt x="23" y="21"/>
                      <a:pt x="23" y="21"/>
                    </a:cubicBezTo>
                    <a:cubicBezTo>
                      <a:pt x="22" y="23"/>
                      <a:pt x="22" y="28"/>
                      <a:pt x="22" y="28"/>
                    </a:cubicBezTo>
                    <a:cubicBezTo>
                      <a:pt x="22" y="29"/>
                      <a:pt x="20" y="30"/>
                      <a:pt x="19" y="31"/>
                    </a:cubicBezTo>
                    <a:cubicBezTo>
                      <a:pt x="17" y="34"/>
                      <a:pt x="18" y="38"/>
                      <a:pt x="15" y="41"/>
                    </a:cubicBezTo>
                    <a:cubicBezTo>
                      <a:pt x="15" y="42"/>
                      <a:pt x="13" y="42"/>
                      <a:pt x="12" y="43"/>
                    </a:cubicBezTo>
                    <a:cubicBezTo>
                      <a:pt x="11" y="45"/>
                      <a:pt x="12" y="46"/>
                      <a:pt x="12" y="47"/>
                    </a:cubicBezTo>
                    <a:cubicBezTo>
                      <a:pt x="12" y="47"/>
                      <a:pt x="10" y="48"/>
                      <a:pt x="10" y="49"/>
                    </a:cubicBezTo>
                    <a:cubicBezTo>
                      <a:pt x="10" y="49"/>
                      <a:pt x="10" y="50"/>
                      <a:pt x="10" y="51"/>
                    </a:cubicBezTo>
                    <a:cubicBezTo>
                      <a:pt x="10" y="52"/>
                      <a:pt x="8" y="53"/>
                      <a:pt x="8" y="53"/>
                    </a:cubicBezTo>
                    <a:cubicBezTo>
                      <a:pt x="8" y="54"/>
                      <a:pt x="8" y="55"/>
                      <a:pt x="8" y="56"/>
                    </a:cubicBezTo>
                    <a:cubicBezTo>
                      <a:pt x="8" y="56"/>
                      <a:pt x="7" y="57"/>
                      <a:pt x="7" y="57"/>
                    </a:cubicBezTo>
                    <a:cubicBezTo>
                      <a:pt x="6" y="58"/>
                      <a:pt x="7" y="58"/>
                      <a:pt x="6" y="60"/>
                    </a:cubicBezTo>
                    <a:cubicBezTo>
                      <a:pt x="5" y="62"/>
                      <a:pt x="3" y="63"/>
                      <a:pt x="1" y="64"/>
                    </a:cubicBezTo>
                    <a:cubicBezTo>
                      <a:pt x="1" y="64"/>
                      <a:pt x="1" y="66"/>
                      <a:pt x="1" y="66"/>
                    </a:cubicBezTo>
                    <a:cubicBezTo>
                      <a:pt x="2" y="65"/>
                      <a:pt x="2" y="67"/>
                      <a:pt x="2" y="68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0" y="71"/>
                      <a:pt x="1" y="72"/>
                      <a:pt x="1" y="7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16"/>
              <p:cNvSpPr>
                <a:spLocks/>
              </p:cNvSpPr>
              <p:nvPr/>
            </p:nvSpPr>
            <p:spPr bwMode="auto">
              <a:xfrm>
                <a:off x="2825" y="1662"/>
                <a:ext cx="155" cy="143"/>
              </a:xfrm>
              <a:custGeom>
                <a:avLst/>
                <a:gdLst>
                  <a:gd name="T0" fmla="*/ 1 w 79"/>
                  <a:gd name="T1" fmla="*/ 73 h 73"/>
                  <a:gd name="T2" fmla="*/ 3 w 79"/>
                  <a:gd name="T3" fmla="*/ 71 h 73"/>
                  <a:gd name="T4" fmla="*/ 36 w 79"/>
                  <a:gd name="T5" fmla="*/ 70 h 73"/>
                  <a:gd name="T6" fmla="*/ 35 w 79"/>
                  <a:gd name="T7" fmla="*/ 53 h 73"/>
                  <a:gd name="T8" fmla="*/ 45 w 79"/>
                  <a:gd name="T9" fmla="*/ 47 h 73"/>
                  <a:gd name="T10" fmla="*/ 46 w 79"/>
                  <a:gd name="T11" fmla="*/ 24 h 73"/>
                  <a:gd name="T12" fmla="*/ 79 w 79"/>
                  <a:gd name="T13" fmla="*/ 23 h 73"/>
                  <a:gd name="T14" fmla="*/ 78 w 79"/>
                  <a:gd name="T15" fmla="*/ 7 h 73"/>
                  <a:gd name="T16" fmla="*/ 78 w 79"/>
                  <a:gd name="T17" fmla="*/ 0 h 73"/>
                  <a:gd name="T18" fmla="*/ 41 w 79"/>
                  <a:gd name="T19" fmla="*/ 1 h 73"/>
                  <a:gd name="T20" fmla="*/ 39 w 79"/>
                  <a:gd name="T21" fmla="*/ 4 h 73"/>
                  <a:gd name="T22" fmla="*/ 35 w 79"/>
                  <a:gd name="T23" fmla="*/ 3 h 73"/>
                  <a:gd name="T24" fmla="*/ 35 w 79"/>
                  <a:gd name="T25" fmla="*/ 5 h 73"/>
                  <a:gd name="T26" fmla="*/ 33 w 79"/>
                  <a:gd name="T27" fmla="*/ 7 h 73"/>
                  <a:gd name="T28" fmla="*/ 32 w 79"/>
                  <a:gd name="T29" fmla="*/ 11 h 73"/>
                  <a:gd name="T30" fmla="*/ 31 w 79"/>
                  <a:gd name="T31" fmla="*/ 11 h 73"/>
                  <a:gd name="T32" fmla="*/ 31 w 79"/>
                  <a:gd name="T33" fmla="*/ 13 h 73"/>
                  <a:gd name="T34" fmla="*/ 29 w 79"/>
                  <a:gd name="T35" fmla="*/ 14 h 73"/>
                  <a:gd name="T36" fmla="*/ 23 w 79"/>
                  <a:gd name="T37" fmla="*/ 21 h 73"/>
                  <a:gd name="T38" fmla="*/ 22 w 79"/>
                  <a:gd name="T39" fmla="*/ 28 h 73"/>
                  <a:gd name="T40" fmla="*/ 19 w 79"/>
                  <a:gd name="T41" fmla="*/ 31 h 73"/>
                  <a:gd name="T42" fmla="*/ 15 w 79"/>
                  <a:gd name="T43" fmla="*/ 41 h 73"/>
                  <a:gd name="T44" fmla="*/ 12 w 79"/>
                  <a:gd name="T45" fmla="*/ 43 h 73"/>
                  <a:gd name="T46" fmla="*/ 12 w 79"/>
                  <a:gd name="T47" fmla="*/ 47 h 73"/>
                  <a:gd name="T48" fmla="*/ 10 w 79"/>
                  <a:gd name="T49" fmla="*/ 49 h 73"/>
                  <a:gd name="T50" fmla="*/ 10 w 79"/>
                  <a:gd name="T51" fmla="*/ 51 h 73"/>
                  <a:gd name="T52" fmla="*/ 8 w 79"/>
                  <a:gd name="T53" fmla="*/ 53 h 73"/>
                  <a:gd name="T54" fmla="*/ 8 w 79"/>
                  <a:gd name="T55" fmla="*/ 56 h 73"/>
                  <a:gd name="T56" fmla="*/ 7 w 79"/>
                  <a:gd name="T57" fmla="*/ 57 h 73"/>
                  <a:gd name="T58" fmla="*/ 6 w 79"/>
                  <a:gd name="T59" fmla="*/ 60 h 73"/>
                  <a:gd name="T60" fmla="*/ 1 w 79"/>
                  <a:gd name="T61" fmla="*/ 64 h 73"/>
                  <a:gd name="T62" fmla="*/ 1 w 79"/>
                  <a:gd name="T63" fmla="*/ 66 h 73"/>
                  <a:gd name="T64" fmla="*/ 2 w 79"/>
                  <a:gd name="T65" fmla="*/ 68 h 73"/>
                  <a:gd name="T66" fmla="*/ 1 w 79"/>
                  <a:gd name="T67" fmla="*/ 69 h 73"/>
                  <a:gd name="T68" fmla="*/ 1 w 79"/>
                  <a:gd name="T6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9" h="73">
                    <a:moveTo>
                      <a:pt x="1" y="73"/>
                    </a:moveTo>
                    <a:cubicBezTo>
                      <a:pt x="4" y="69"/>
                      <a:pt x="3" y="71"/>
                      <a:pt x="3" y="71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36" y="70"/>
                      <a:pt x="35" y="59"/>
                      <a:pt x="35" y="53"/>
                    </a:cubicBezTo>
                    <a:cubicBezTo>
                      <a:pt x="35" y="46"/>
                      <a:pt x="45" y="47"/>
                      <a:pt x="45" y="47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8" y="7"/>
                      <a:pt x="78" y="7"/>
                      <a:pt x="78" y="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39" y="4"/>
                      <a:pt x="39" y="4"/>
                    </a:cubicBezTo>
                    <a:cubicBezTo>
                      <a:pt x="38" y="4"/>
                      <a:pt x="36" y="3"/>
                      <a:pt x="35" y="3"/>
                    </a:cubicBezTo>
                    <a:cubicBezTo>
                      <a:pt x="34" y="4"/>
                      <a:pt x="35" y="5"/>
                      <a:pt x="35" y="5"/>
                    </a:cubicBezTo>
                    <a:cubicBezTo>
                      <a:pt x="34" y="6"/>
                      <a:pt x="33" y="6"/>
                      <a:pt x="33" y="7"/>
                    </a:cubicBezTo>
                    <a:cubicBezTo>
                      <a:pt x="32" y="8"/>
                      <a:pt x="33" y="9"/>
                      <a:pt x="32" y="11"/>
                    </a:cubicBezTo>
                    <a:cubicBezTo>
                      <a:pt x="32" y="11"/>
                      <a:pt x="31" y="11"/>
                      <a:pt x="31" y="11"/>
                    </a:cubicBezTo>
                    <a:cubicBezTo>
                      <a:pt x="30" y="12"/>
                      <a:pt x="31" y="13"/>
                      <a:pt x="31" y="13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8" y="14"/>
                      <a:pt x="23" y="21"/>
                      <a:pt x="23" y="21"/>
                    </a:cubicBezTo>
                    <a:cubicBezTo>
                      <a:pt x="22" y="23"/>
                      <a:pt x="22" y="28"/>
                      <a:pt x="22" y="28"/>
                    </a:cubicBezTo>
                    <a:cubicBezTo>
                      <a:pt x="22" y="29"/>
                      <a:pt x="20" y="30"/>
                      <a:pt x="19" y="31"/>
                    </a:cubicBezTo>
                    <a:cubicBezTo>
                      <a:pt x="17" y="34"/>
                      <a:pt x="18" y="38"/>
                      <a:pt x="15" y="41"/>
                    </a:cubicBezTo>
                    <a:cubicBezTo>
                      <a:pt x="15" y="42"/>
                      <a:pt x="13" y="42"/>
                      <a:pt x="12" y="43"/>
                    </a:cubicBezTo>
                    <a:cubicBezTo>
                      <a:pt x="11" y="45"/>
                      <a:pt x="12" y="46"/>
                      <a:pt x="12" y="47"/>
                    </a:cubicBezTo>
                    <a:cubicBezTo>
                      <a:pt x="12" y="47"/>
                      <a:pt x="10" y="48"/>
                      <a:pt x="10" y="49"/>
                    </a:cubicBezTo>
                    <a:cubicBezTo>
                      <a:pt x="10" y="49"/>
                      <a:pt x="10" y="50"/>
                      <a:pt x="10" y="51"/>
                    </a:cubicBezTo>
                    <a:cubicBezTo>
                      <a:pt x="10" y="52"/>
                      <a:pt x="8" y="53"/>
                      <a:pt x="8" y="53"/>
                    </a:cubicBezTo>
                    <a:cubicBezTo>
                      <a:pt x="8" y="54"/>
                      <a:pt x="8" y="55"/>
                      <a:pt x="8" y="56"/>
                    </a:cubicBezTo>
                    <a:cubicBezTo>
                      <a:pt x="8" y="56"/>
                      <a:pt x="7" y="57"/>
                      <a:pt x="7" y="57"/>
                    </a:cubicBezTo>
                    <a:cubicBezTo>
                      <a:pt x="6" y="58"/>
                      <a:pt x="7" y="58"/>
                      <a:pt x="6" y="60"/>
                    </a:cubicBezTo>
                    <a:cubicBezTo>
                      <a:pt x="5" y="62"/>
                      <a:pt x="3" y="63"/>
                      <a:pt x="1" y="64"/>
                    </a:cubicBezTo>
                    <a:cubicBezTo>
                      <a:pt x="1" y="64"/>
                      <a:pt x="1" y="66"/>
                      <a:pt x="1" y="66"/>
                    </a:cubicBezTo>
                    <a:cubicBezTo>
                      <a:pt x="2" y="65"/>
                      <a:pt x="2" y="67"/>
                      <a:pt x="2" y="68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0" y="71"/>
                      <a:pt x="1" y="72"/>
                      <a:pt x="1" y="73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17"/>
              <p:cNvSpPr>
                <a:spLocks noEditPoints="1"/>
              </p:cNvSpPr>
              <p:nvPr/>
            </p:nvSpPr>
            <p:spPr bwMode="auto">
              <a:xfrm>
                <a:off x="4847" y="1768"/>
                <a:ext cx="124" cy="314"/>
              </a:xfrm>
              <a:custGeom>
                <a:avLst/>
                <a:gdLst>
                  <a:gd name="T0" fmla="*/ 46 w 63"/>
                  <a:gd name="T1" fmla="*/ 16 h 160"/>
                  <a:gd name="T2" fmla="*/ 39 w 63"/>
                  <a:gd name="T3" fmla="*/ 15 h 160"/>
                  <a:gd name="T4" fmla="*/ 35 w 63"/>
                  <a:gd name="T5" fmla="*/ 9 h 160"/>
                  <a:gd name="T6" fmla="*/ 32 w 63"/>
                  <a:gd name="T7" fmla="*/ 3 h 160"/>
                  <a:gd name="T8" fmla="*/ 26 w 63"/>
                  <a:gd name="T9" fmla="*/ 0 h 160"/>
                  <a:gd name="T10" fmla="*/ 16 w 63"/>
                  <a:gd name="T11" fmla="*/ 4 h 160"/>
                  <a:gd name="T12" fmla="*/ 5 w 63"/>
                  <a:gd name="T13" fmla="*/ 3 h 160"/>
                  <a:gd name="T14" fmla="*/ 4 w 63"/>
                  <a:gd name="T15" fmla="*/ 13 h 160"/>
                  <a:gd name="T16" fmla="*/ 6 w 63"/>
                  <a:gd name="T17" fmla="*/ 19 h 160"/>
                  <a:gd name="T18" fmla="*/ 10 w 63"/>
                  <a:gd name="T19" fmla="*/ 23 h 160"/>
                  <a:gd name="T20" fmla="*/ 17 w 63"/>
                  <a:gd name="T21" fmla="*/ 22 h 160"/>
                  <a:gd name="T22" fmla="*/ 24 w 63"/>
                  <a:gd name="T23" fmla="*/ 26 h 160"/>
                  <a:gd name="T24" fmla="*/ 21 w 63"/>
                  <a:gd name="T25" fmla="*/ 33 h 160"/>
                  <a:gd name="T26" fmla="*/ 16 w 63"/>
                  <a:gd name="T27" fmla="*/ 37 h 160"/>
                  <a:gd name="T28" fmla="*/ 20 w 63"/>
                  <a:gd name="T29" fmla="*/ 44 h 160"/>
                  <a:gd name="T30" fmla="*/ 26 w 63"/>
                  <a:gd name="T31" fmla="*/ 56 h 160"/>
                  <a:gd name="T32" fmla="*/ 29 w 63"/>
                  <a:gd name="T33" fmla="*/ 61 h 160"/>
                  <a:gd name="T34" fmla="*/ 36 w 63"/>
                  <a:gd name="T35" fmla="*/ 68 h 160"/>
                  <a:gd name="T36" fmla="*/ 39 w 63"/>
                  <a:gd name="T37" fmla="*/ 76 h 160"/>
                  <a:gd name="T38" fmla="*/ 43 w 63"/>
                  <a:gd name="T39" fmla="*/ 82 h 160"/>
                  <a:gd name="T40" fmla="*/ 43 w 63"/>
                  <a:gd name="T41" fmla="*/ 91 h 160"/>
                  <a:gd name="T42" fmla="*/ 45 w 63"/>
                  <a:gd name="T43" fmla="*/ 100 h 160"/>
                  <a:gd name="T44" fmla="*/ 47 w 63"/>
                  <a:gd name="T45" fmla="*/ 109 h 160"/>
                  <a:gd name="T46" fmla="*/ 44 w 63"/>
                  <a:gd name="T47" fmla="*/ 119 h 160"/>
                  <a:gd name="T48" fmla="*/ 42 w 63"/>
                  <a:gd name="T49" fmla="*/ 125 h 160"/>
                  <a:gd name="T50" fmla="*/ 35 w 63"/>
                  <a:gd name="T51" fmla="*/ 128 h 160"/>
                  <a:gd name="T52" fmla="*/ 31 w 63"/>
                  <a:gd name="T53" fmla="*/ 130 h 160"/>
                  <a:gd name="T54" fmla="*/ 24 w 63"/>
                  <a:gd name="T55" fmla="*/ 133 h 160"/>
                  <a:gd name="T56" fmla="*/ 17 w 63"/>
                  <a:gd name="T57" fmla="*/ 139 h 160"/>
                  <a:gd name="T58" fmla="*/ 21 w 63"/>
                  <a:gd name="T59" fmla="*/ 152 h 160"/>
                  <a:gd name="T60" fmla="*/ 23 w 63"/>
                  <a:gd name="T61" fmla="*/ 156 h 160"/>
                  <a:gd name="T62" fmla="*/ 27 w 63"/>
                  <a:gd name="T63" fmla="*/ 154 h 160"/>
                  <a:gd name="T64" fmla="*/ 29 w 63"/>
                  <a:gd name="T65" fmla="*/ 147 h 160"/>
                  <a:gd name="T66" fmla="*/ 32 w 63"/>
                  <a:gd name="T67" fmla="*/ 149 h 160"/>
                  <a:gd name="T68" fmla="*/ 34 w 63"/>
                  <a:gd name="T69" fmla="*/ 147 h 160"/>
                  <a:gd name="T70" fmla="*/ 35 w 63"/>
                  <a:gd name="T71" fmla="*/ 146 h 160"/>
                  <a:gd name="T72" fmla="*/ 30 w 63"/>
                  <a:gd name="T73" fmla="*/ 141 h 160"/>
                  <a:gd name="T74" fmla="*/ 38 w 63"/>
                  <a:gd name="T75" fmla="*/ 141 h 160"/>
                  <a:gd name="T76" fmla="*/ 41 w 63"/>
                  <a:gd name="T77" fmla="*/ 141 h 160"/>
                  <a:gd name="T78" fmla="*/ 44 w 63"/>
                  <a:gd name="T79" fmla="*/ 140 h 160"/>
                  <a:gd name="T80" fmla="*/ 50 w 63"/>
                  <a:gd name="T81" fmla="*/ 135 h 160"/>
                  <a:gd name="T82" fmla="*/ 59 w 63"/>
                  <a:gd name="T83" fmla="*/ 125 h 160"/>
                  <a:gd name="T84" fmla="*/ 60 w 63"/>
                  <a:gd name="T85" fmla="*/ 116 h 160"/>
                  <a:gd name="T86" fmla="*/ 62 w 63"/>
                  <a:gd name="T87" fmla="*/ 112 h 160"/>
                  <a:gd name="T88" fmla="*/ 59 w 63"/>
                  <a:gd name="T89" fmla="*/ 106 h 160"/>
                  <a:gd name="T90" fmla="*/ 57 w 63"/>
                  <a:gd name="T91" fmla="*/ 98 h 160"/>
                  <a:gd name="T92" fmla="*/ 56 w 63"/>
                  <a:gd name="T93" fmla="*/ 94 h 160"/>
                  <a:gd name="T94" fmla="*/ 50 w 63"/>
                  <a:gd name="T95" fmla="*/ 83 h 160"/>
                  <a:gd name="T96" fmla="*/ 45 w 63"/>
                  <a:gd name="T97" fmla="*/ 75 h 160"/>
                  <a:gd name="T98" fmla="*/ 42 w 63"/>
                  <a:gd name="T99" fmla="*/ 67 h 160"/>
                  <a:gd name="T100" fmla="*/ 33 w 63"/>
                  <a:gd name="T101" fmla="*/ 58 h 160"/>
                  <a:gd name="T102" fmla="*/ 28 w 63"/>
                  <a:gd name="T103" fmla="*/ 44 h 160"/>
                  <a:gd name="T104" fmla="*/ 33 w 63"/>
                  <a:gd name="T105" fmla="*/ 35 h 160"/>
                  <a:gd name="T106" fmla="*/ 39 w 63"/>
                  <a:gd name="T107" fmla="*/ 25 h 160"/>
                  <a:gd name="T108" fmla="*/ 46 w 63"/>
                  <a:gd name="T109" fmla="*/ 20 h 160"/>
                  <a:gd name="T110" fmla="*/ 50 w 63"/>
                  <a:gd name="T111" fmla="*/ 18 h 160"/>
                  <a:gd name="T112" fmla="*/ 25 w 63"/>
                  <a:gd name="T113" fmla="*/ 13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3" h="160">
                    <a:moveTo>
                      <a:pt x="50" y="18"/>
                    </a:moveTo>
                    <a:cubicBezTo>
                      <a:pt x="46" y="16"/>
                      <a:pt x="46" y="16"/>
                      <a:pt x="46" y="16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7" y="71"/>
                      <a:pt x="37" y="71"/>
                      <a:pt x="37" y="71"/>
                    </a:cubicBezTo>
                    <a:cubicBezTo>
                      <a:pt x="39" y="76"/>
                      <a:pt x="39" y="76"/>
                      <a:pt x="39" y="76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3" y="82"/>
                      <a:pt x="43" y="82"/>
                      <a:pt x="43" y="82"/>
                    </a:cubicBezTo>
                    <a:cubicBezTo>
                      <a:pt x="44" y="88"/>
                      <a:pt x="44" y="88"/>
                      <a:pt x="44" y="88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3" y="96"/>
                      <a:pt x="43" y="96"/>
                      <a:pt x="43" y="96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6" y="105"/>
                      <a:pt x="46" y="105"/>
                      <a:pt x="46" y="105"/>
                    </a:cubicBezTo>
                    <a:cubicBezTo>
                      <a:pt x="47" y="109"/>
                      <a:pt x="47" y="109"/>
                      <a:pt x="47" y="109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23"/>
                      <a:pt x="44" y="123"/>
                      <a:pt x="44" y="123"/>
                    </a:cubicBezTo>
                    <a:cubicBezTo>
                      <a:pt x="42" y="125"/>
                      <a:pt x="42" y="125"/>
                      <a:pt x="42" y="125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5" y="128"/>
                      <a:pt x="35" y="128"/>
                      <a:pt x="35" y="128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1" y="130"/>
                      <a:pt x="31" y="130"/>
                      <a:pt x="31" y="130"/>
                    </a:cubicBezTo>
                    <a:cubicBezTo>
                      <a:pt x="25" y="131"/>
                      <a:pt x="25" y="131"/>
                      <a:pt x="25" y="131"/>
                    </a:cubicBezTo>
                    <a:cubicBezTo>
                      <a:pt x="24" y="133"/>
                      <a:pt x="24" y="133"/>
                      <a:pt x="24" y="133"/>
                    </a:cubicBezTo>
                    <a:cubicBezTo>
                      <a:pt x="21" y="134"/>
                      <a:pt x="21" y="134"/>
                      <a:pt x="21" y="134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9" y="140"/>
                      <a:pt x="19" y="141"/>
                      <a:pt x="21" y="143"/>
                    </a:cubicBezTo>
                    <a:cubicBezTo>
                      <a:pt x="21" y="141"/>
                      <a:pt x="20" y="154"/>
                      <a:pt x="21" y="152"/>
                    </a:cubicBezTo>
                    <a:cubicBezTo>
                      <a:pt x="21" y="153"/>
                      <a:pt x="21" y="155"/>
                      <a:pt x="21" y="155"/>
                    </a:cubicBezTo>
                    <a:cubicBezTo>
                      <a:pt x="23" y="156"/>
                      <a:pt x="23" y="156"/>
                      <a:pt x="23" y="156"/>
                    </a:cubicBezTo>
                    <a:cubicBezTo>
                      <a:pt x="23" y="157"/>
                      <a:pt x="20" y="160"/>
                      <a:pt x="23" y="159"/>
                    </a:cubicBezTo>
                    <a:cubicBezTo>
                      <a:pt x="26" y="159"/>
                      <a:pt x="26" y="155"/>
                      <a:pt x="27" y="154"/>
                    </a:cubicBezTo>
                    <a:cubicBezTo>
                      <a:pt x="28" y="153"/>
                      <a:pt x="30" y="154"/>
                      <a:pt x="30" y="153"/>
                    </a:cubicBezTo>
                    <a:cubicBezTo>
                      <a:pt x="30" y="151"/>
                      <a:pt x="30" y="150"/>
                      <a:pt x="29" y="147"/>
                    </a:cubicBezTo>
                    <a:cubicBezTo>
                      <a:pt x="29" y="146"/>
                      <a:pt x="26" y="141"/>
                      <a:pt x="28" y="143"/>
                    </a:cubicBezTo>
                    <a:cubicBezTo>
                      <a:pt x="30" y="145"/>
                      <a:pt x="31" y="147"/>
                      <a:pt x="32" y="149"/>
                    </a:cubicBezTo>
                    <a:cubicBezTo>
                      <a:pt x="33" y="149"/>
                      <a:pt x="34" y="149"/>
                      <a:pt x="34" y="149"/>
                    </a:cubicBezTo>
                    <a:cubicBezTo>
                      <a:pt x="34" y="147"/>
                      <a:pt x="34" y="147"/>
                      <a:pt x="34" y="147"/>
                    </a:cubicBezTo>
                    <a:cubicBezTo>
                      <a:pt x="35" y="147"/>
                      <a:pt x="35" y="147"/>
                      <a:pt x="35" y="147"/>
                    </a:cubicBezTo>
                    <a:cubicBezTo>
                      <a:pt x="35" y="146"/>
                      <a:pt x="35" y="146"/>
                      <a:pt x="35" y="146"/>
                    </a:cubicBezTo>
                    <a:cubicBezTo>
                      <a:pt x="35" y="145"/>
                      <a:pt x="31" y="144"/>
                      <a:pt x="30" y="143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1"/>
                      <a:pt x="28" y="139"/>
                      <a:pt x="28" y="139"/>
                    </a:cubicBezTo>
                    <a:cubicBezTo>
                      <a:pt x="31" y="141"/>
                      <a:pt x="34" y="142"/>
                      <a:pt x="38" y="141"/>
                    </a:cubicBezTo>
                    <a:cubicBezTo>
                      <a:pt x="38" y="140"/>
                      <a:pt x="38" y="140"/>
                      <a:pt x="38" y="140"/>
                    </a:cubicBezTo>
                    <a:cubicBezTo>
                      <a:pt x="39" y="140"/>
                      <a:pt x="40" y="141"/>
                      <a:pt x="41" y="141"/>
                    </a:cubicBezTo>
                    <a:cubicBezTo>
                      <a:pt x="41" y="141"/>
                      <a:pt x="40" y="139"/>
                      <a:pt x="40" y="139"/>
                    </a:cubicBezTo>
                    <a:cubicBezTo>
                      <a:pt x="42" y="139"/>
                      <a:pt x="43" y="140"/>
                      <a:pt x="44" y="140"/>
                    </a:cubicBezTo>
                    <a:cubicBezTo>
                      <a:pt x="45" y="140"/>
                      <a:pt x="46" y="137"/>
                      <a:pt x="47" y="136"/>
                    </a:cubicBezTo>
                    <a:cubicBezTo>
                      <a:pt x="48" y="135"/>
                      <a:pt x="49" y="136"/>
                      <a:pt x="50" y="135"/>
                    </a:cubicBezTo>
                    <a:cubicBezTo>
                      <a:pt x="52" y="135"/>
                      <a:pt x="58" y="129"/>
                      <a:pt x="58" y="128"/>
                    </a:cubicBezTo>
                    <a:cubicBezTo>
                      <a:pt x="59" y="127"/>
                      <a:pt x="58" y="126"/>
                      <a:pt x="59" y="125"/>
                    </a:cubicBezTo>
                    <a:cubicBezTo>
                      <a:pt x="59" y="125"/>
                      <a:pt x="61" y="124"/>
                      <a:pt x="61" y="124"/>
                    </a:cubicBezTo>
                    <a:cubicBezTo>
                      <a:pt x="62" y="120"/>
                      <a:pt x="59" y="119"/>
                      <a:pt x="60" y="116"/>
                    </a:cubicBezTo>
                    <a:cubicBezTo>
                      <a:pt x="60" y="116"/>
                      <a:pt x="62" y="115"/>
                      <a:pt x="62" y="115"/>
                    </a:cubicBezTo>
                    <a:cubicBezTo>
                      <a:pt x="62" y="114"/>
                      <a:pt x="63" y="113"/>
                      <a:pt x="62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0" y="110"/>
                      <a:pt x="59" y="107"/>
                      <a:pt x="59" y="106"/>
                    </a:cubicBezTo>
                    <a:cubicBezTo>
                      <a:pt x="59" y="104"/>
                      <a:pt x="59" y="101"/>
                      <a:pt x="59" y="100"/>
                    </a:cubicBezTo>
                    <a:cubicBezTo>
                      <a:pt x="59" y="99"/>
                      <a:pt x="57" y="98"/>
                      <a:pt x="57" y="98"/>
                    </a:cubicBezTo>
                    <a:cubicBezTo>
                      <a:pt x="57" y="97"/>
                      <a:pt x="57" y="95"/>
                      <a:pt x="57" y="94"/>
                    </a:cubicBezTo>
                    <a:cubicBezTo>
                      <a:pt x="57" y="94"/>
                      <a:pt x="56" y="94"/>
                      <a:pt x="56" y="94"/>
                    </a:cubicBezTo>
                    <a:cubicBezTo>
                      <a:pt x="55" y="92"/>
                      <a:pt x="56" y="90"/>
                      <a:pt x="56" y="88"/>
                    </a:cubicBezTo>
                    <a:cubicBezTo>
                      <a:pt x="56" y="88"/>
                      <a:pt x="51" y="84"/>
                      <a:pt x="50" y="83"/>
                    </a:cubicBezTo>
                    <a:cubicBezTo>
                      <a:pt x="50" y="81"/>
                      <a:pt x="51" y="79"/>
                      <a:pt x="50" y="78"/>
                    </a:cubicBezTo>
                    <a:cubicBezTo>
                      <a:pt x="49" y="77"/>
                      <a:pt x="46" y="76"/>
                      <a:pt x="45" y="75"/>
                    </a:cubicBezTo>
                    <a:cubicBezTo>
                      <a:pt x="45" y="75"/>
                      <a:pt x="42" y="69"/>
                      <a:pt x="42" y="69"/>
                    </a:cubicBezTo>
                    <a:cubicBezTo>
                      <a:pt x="42" y="69"/>
                      <a:pt x="42" y="67"/>
                      <a:pt x="42" y="67"/>
                    </a:cubicBezTo>
                    <a:cubicBezTo>
                      <a:pt x="40" y="65"/>
                      <a:pt x="35" y="64"/>
                      <a:pt x="34" y="61"/>
                    </a:cubicBezTo>
                    <a:cubicBezTo>
                      <a:pt x="33" y="60"/>
                      <a:pt x="34" y="59"/>
                      <a:pt x="33" y="58"/>
                    </a:cubicBezTo>
                    <a:cubicBezTo>
                      <a:pt x="31" y="55"/>
                      <a:pt x="26" y="51"/>
                      <a:pt x="27" y="46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9" y="42"/>
                      <a:pt x="28" y="39"/>
                      <a:pt x="28" y="38"/>
                    </a:cubicBezTo>
                    <a:cubicBezTo>
                      <a:pt x="29" y="36"/>
                      <a:pt x="32" y="36"/>
                      <a:pt x="33" y="35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5"/>
                      <a:pt x="39" y="25"/>
                    </a:cubicBezTo>
                    <a:cubicBezTo>
                      <a:pt x="40" y="24"/>
                      <a:pt x="42" y="25"/>
                      <a:pt x="44" y="24"/>
                    </a:cubicBezTo>
                    <a:cubicBezTo>
                      <a:pt x="45" y="23"/>
                      <a:pt x="45" y="21"/>
                      <a:pt x="46" y="20"/>
                    </a:cubicBezTo>
                    <a:cubicBezTo>
                      <a:pt x="47" y="20"/>
                      <a:pt x="49" y="20"/>
                      <a:pt x="50" y="19"/>
                    </a:cubicBezTo>
                    <a:cubicBezTo>
                      <a:pt x="50" y="19"/>
                      <a:pt x="50" y="19"/>
                      <a:pt x="50" y="18"/>
                    </a:cubicBezTo>
                    <a:close/>
                    <a:moveTo>
                      <a:pt x="25" y="135"/>
                    </a:moveTo>
                    <a:cubicBezTo>
                      <a:pt x="27" y="136"/>
                      <a:pt x="28" y="140"/>
                      <a:pt x="25" y="139"/>
                    </a:cubicBezTo>
                    <a:cubicBezTo>
                      <a:pt x="24" y="139"/>
                      <a:pt x="23" y="135"/>
                      <a:pt x="25" y="13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18"/>
              <p:cNvSpPr>
                <a:spLocks noEditPoints="1"/>
              </p:cNvSpPr>
              <p:nvPr/>
            </p:nvSpPr>
            <p:spPr bwMode="auto">
              <a:xfrm>
                <a:off x="4847" y="1768"/>
                <a:ext cx="124" cy="314"/>
              </a:xfrm>
              <a:custGeom>
                <a:avLst/>
                <a:gdLst>
                  <a:gd name="T0" fmla="*/ 46 w 63"/>
                  <a:gd name="T1" fmla="*/ 16 h 160"/>
                  <a:gd name="T2" fmla="*/ 39 w 63"/>
                  <a:gd name="T3" fmla="*/ 15 h 160"/>
                  <a:gd name="T4" fmla="*/ 35 w 63"/>
                  <a:gd name="T5" fmla="*/ 9 h 160"/>
                  <a:gd name="T6" fmla="*/ 32 w 63"/>
                  <a:gd name="T7" fmla="*/ 3 h 160"/>
                  <a:gd name="T8" fmla="*/ 26 w 63"/>
                  <a:gd name="T9" fmla="*/ 0 h 160"/>
                  <a:gd name="T10" fmla="*/ 16 w 63"/>
                  <a:gd name="T11" fmla="*/ 4 h 160"/>
                  <a:gd name="T12" fmla="*/ 5 w 63"/>
                  <a:gd name="T13" fmla="*/ 3 h 160"/>
                  <a:gd name="T14" fmla="*/ 4 w 63"/>
                  <a:gd name="T15" fmla="*/ 13 h 160"/>
                  <a:gd name="T16" fmla="*/ 6 w 63"/>
                  <a:gd name="T17" fmla="*/ 19 h 160"/>
                  <a:gd name="T18" fmla="*/ 10 w 63"/>
                  <a:gd name="T19" fmla="*/ 23 h 160"/>
                  <a:gd name="T20" fmla="*/ 17 w 63"/>
                  <a:gd name="T21" fmla="*/ 22 h 160"/>
                  <a:gd name="T22" fmla="*/ 24 w 63"/>
                  <a:gd name="T23" fmla="*/ 26 h 160"/>
                  <a:gd name="T24" fmla="*/ 21 w 63"/>
                  <a:gd name="T25" fmla="*/ 33 h 160"/>
                  <a:gd name="T26" fmla="*/ 16 w 63"/>
                  <a:gd name="T27" fmla="*/ 37 h 160"/>
                  <a:gd name="T28" fmla="*/ 20 w 63"/>
                  <a:gd name="T29" fmla="*/ 44 h 160"/>
                  <a:gd name="T30" fmla="*/ 26 w 63"/>
                  <a:gd name="T31" fmla="*/ 56 h 160"/>
                  <a:gd name="T32" fmla="*/ 29 w 63"/>
                  <a:gd name="T33" fmla="*/ 61 h 160"/>
                  <a:gd name="T34" fmla="*/ 36 w 63"/>
                  <a:gd name="T35" fmla="*/ 68 h 160"/>
                  <a:gd name="T36" fmla="*/ 39 w 63"/>
                  <a:gd name="T37" fmla="*/ 76 h 160"/>
                  <a:gd name="T38" fmla="*/ 43 w 63"/>
                  <a:gd name="T39" fmla="*/ 82 h 160"/>
                  <a:gd name="T40" fmla="*/ 43 w 63"/>
                  <a:gd name="T41" fmla="*/ 91 h 160"/>
                  <a:gd name="T42" fmla="*/ 45 w 63"/>
                  <a:gd name="T43" fmla="*/ 100 h 160"/>
                  <a:gd name="T44" fmla="*/ 47 w 63"/>
                  <a:gd name="T45" fmla="*/ 109 h 160"/>
                  <a:gd name="T46" fmla="*/ 44 w 63"/>
                  <a:gd name="T47" fmla="*/ 119 h 160"/>
                  <a:gd name="T48" fmla="*/ 42 w 63"/>
                  <a:gd name="T49" fmla="*/ 125 h 160"/>
                  <a:gd name="T50" fmla="*/ 35 w 63"/>
                  <a:gd name="T51" fmla="*/ 128 h 160"/>
                  <a:gd name="T52" fmla="*/ 31 w 63"/>
                  <a:gd name="T53" fmla="*/ 130 h 160"/>
                  <a:gd name="T54" fmla="*/ 24 w 63"/>
                  <a:gd name="T55" fmla="*/ 133 h 160"/>
                  <a:gd name="T56" fmla="*/ 17 w 63"/>
                  <a:gd name="T57" fmla="*/ 139 h 160"/>
                  <a:gd name="T58" fmla="*/ 21 w 63"/>
                  <a:gd name="T59" fmla="*/ 152 h 160"/>
                  <a:gd name="T60" fmla="*/ 23 w 63"/>
                  <a:gd name="T61" fmla="*/ 156 h 160"/>
                  <a:gd name="T62" fmla="*/ 27 w 63"/>
                  <a:gd name="T63" fmla="*/ 154 h 160"/>
                  <a:gd name="T64" fmla="*/ 29 w 63"/>
                  <a:gd name="T65" fmla="*/ 147 h 160"/>
                  <a:gd name="T66" fmla="*/ 32 w 63"/>
                  <a:gd name="T67" fmla="*/ 149 h 160"/>
                  <a:gd name="T68" fmla="*/ 34 w 63"/>
                  <a:gd name="T69" fmla="*/ 147 h 160"/>
                  <a:gd name="T70" fmla="*/ 35 w 63"/>
                  <a:gd name="T71" fmla="*/ 146 h 160"/>
                  <a:gd name="T72" fmla="*/ 30 w 63"/>
                  <a:gd name="T73" fmla="*/ 141 h 160"/>
                  <a:gd name="T74" fmla="*/ 38 w 63"/>
                  <a:gd name="T75" fmla="*/ 141 h 160"/>
                  <a:gd name="T76" fmla="*/ 41 w 63"/>
                  <a:gd name="T77" fmla="*/ 141 h 160"/>
                  <a:gd name="T78" fmla="*/ 44 w 63"/>
                  <a:gd name="T79" fmla="*/ 140 h 160"/>
                  <a:gd name="T80" fmla="*/ 50 w 63"/>
                  <a:gd name="T81" fmla="*/ 135 h 160"/>
                  <a:gd name="T82" fmla="*/ 59 w 63"/>
                  <a:gd name="T83" fmla="*/ 125 h 160"/>
                  <a:gd name="T84" fmla="*/ 60 w 63"/>
                  <a:gd name="T85" fmla="*/ 116 h 160"/>
                  <a:gd name="T86" fmla="*/ 62 w 63"/>
                  <a:gd name="T87" fmla="*/ 112 h 160"/>
                  <a:gd name="T88" fmla="*/ 59 w 63"/>
                  <a:gd name="T89" fmla="*/ 106 h 160"/>
                  <a:gd name="T90" fmla="*/ 57 w 63"/>
                  <a:gd name="T91" fmla="*/ 98 h 160"/>
                  <a:gd name="T92" fmla="*/ 56 w 63"/>
                  <a:gd name="T93" fmla="*/ 94 h 160"/>
                  <a:gd name="T94" fmla="*/ 50 w 63"/>
                  <a:gd name="T95" fmla="*/ 83 h 160"/>
                  <a:gd name="T96" fmla="*/ 45 w 63"/>
                  <a:gd name="T97" fmla="*/ 75 h 160"/>
                  <a:gd name="T98" fmla="*/ 42 w 63"/>
                  <a:gd name="T99" fmla="*/ 67 h 160"/>
                  <a:gd name="T100" fmla="*/ 33 w 63"/>
                  <a:gd name="T101" fmla="*/ 58 h 160"/>
                  <a:gd name="T102" fmla="*/ 28 w 63"/>
                  <a:gd name="T103" fmla="*/ 44 h 160"/>
                  <a:gd name="T104" fmla="*/ 33 w 63"/>
                  <a:gd name="T105" fmla="*/ 35 h 160"/>
                  <a:gd name="T106" fmla="*/ 39 w 63"/>
                  <a:gd name="T107" fmla="*/ 25 h 160"/>
                  <a:gd name="T108" fmla="*/ 46 w 63"/>
                  <a:gd name="T109" fmla="*/ 20 h 160"/>
                  <a:gd name="T110" fmla="*/ 50 w 63"/>
                  <a:gd name="T111" fmla="*/ 18 h 160"/>
                  <a:gd name="T112" fmla="*/ 25 w 63"/>
                  <a:gd name="T113" fmla="*/ 13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3" h="160">
                    <a:moveTo>
                      <a:pt x="50" y="18"/>
                    </a:moveTo>
                    <a:cubicBezTo>
                      <a:pt x="46" y="16"/>
                      <a:pt x="46" y="16"/>
                      <a:pt x="46" y="16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7" y="71"/>
                      <a:pt x="37" y="71"/>
                      <a:pt x="37" y="71"/>
                    </a:cubicBezTo>
                    <a:cubicBezTo>
                      <a:pt x="39" y="76"/>
                      <a:pt x="39" y="76"/>
                      <a:pt x="39" y="76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3" y="82"/>
                      <a:pt x="43" y="82"/>
                      <a:pt x="43" y="82"/>
                    </a:cubicBezTo>
                    <a:cubicBezTo>
                      <a:pt x="44" y="88"/>
                      <a:pt x="44" y="88"/>
                      <a:pt x="44" y="88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3" y="96"/>
                      <a:pt x="43" y="96"/>
                      <a:pt x="43" y="96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6" y="105"/>
                      <a:pt x="46" y="105"/>
                      <a:pt x="46" y="105"/>
                    </a:cubicBezTo>
                    <a:cubicBezTo>
                      <a:pt x="47" y="109"/>
                      <a:pt x="47" y="109"/>
                      <a:pt x="47" y="109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23"/>
                      <a:pt x="44" y="123"/>
                      <a:pt x="44" y="123"/>
                    </a:cubicBezTo>
                    <a:cubicBezTo>
                      <a:pt x="42" y="125"/>
                      <a:pt x="42" y="125"/>
                      <a:pt x="42" y="125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5" y="128"/>
                      <a:pt x="35" y="128"/>
                      <a:pt x="35" y="128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1" y="130"/>
                      <a:pt x="31" y="130"/>
                      <a:pt x="31" y="130"/>
                    </a:cubicBezTo>
                    <a:cubicBezTo>
                      <a:pt x="25" y="131"/>
                      <a:pt x="25" y="131"/>
                      <a:pt x="25" y="131"/>
                    </a:cubicBezTo>
                    <a:cubicBezTo>
                      <a:pt x="24" y="133"/>
                      <a:pt x="24" y="133"/>
                      <a:pt x="24" y="133"/>
                    </a:cubicBezTo>
                    <a:cubicBezTo>
                      <a:pt x="21" y="134"/>
                      <a:pt x="21" y="134"/>
                      <a:pt x="21" y="134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9" y="140"/>
                      <a:pt x="19" y="141"/>
                      <a:pt x="21" y="143"/>
                    </a:cubicBezTo>
                    <a:cubicBezTo>
                      <a:pt x="21" y="141"/>
                      <a:pt x="20" y="154"/>
                      <a:pt x="21" y="152"/>
                    </a:cubicBezTo>
                    <a:cubicBezTo>
                      <a:pt x="21" y="153"/>
                      <a:pt x="21" y="155"/>
                      <a:pt x="21" y="155"/>
                    </a:cubicBezTo>
                    <a:cubicBezTo>
                      <a:pt x="23" y="156"/>
                      <a:pt x="23" y="156"/>
                      <a:pt x="23" y="156"/>
                    </a:cubicBezTo>
                    <a:cubicBezTo>
                      <a:pt x="23" y="157"/>
                      <a:pt x="20" y="160"/>
                      <a:pt x="23" y="159"/>
                    </a:cubicBezTo>
                    <a:cubicBezTo>
                      <a:pt x="26" y="159"/>
                      <a:pt x="26" y="155"/>
                      <a:pt x="27" y="154"/>
                    </a:cubicBezTo>
                    <a:cubicBezTo>
                      <a:pt x="28" y="153"/>
                      <a:pt x="30" y="154"/>
                      <a:pt x="30" y="153"/>
                    </a:cubicBezTo>
                    <a:cubicBezTo>
                      <a:pt x="30" y="151"/>
                      <a:pt x="30" y="150"/>
                      <a:pt x="29" y="147"/>
                    </a:cubicBezTo>
                    <a:cubicBezTo>
                      <a:pt x="29" y="146"/>
                      <a:pt x="26" y="141"/>
                      <a:pt x="28" y="143"/>
                    </a:cubicBezTo>
                    <a:cubicBezTo>
                      <a:pt x="30" y="145"/>
                      <a:pt x="31" y="147"/>
                      <a:pt x="32" y="149"/>
                    </a:cubicBezTo>
                    <a:cubicBezTo>
                      <a:pt x="33" y="149"/>
                      <a:pt x="34" y="149"/>
                      <a:pt x="34" y="149"/>
                    </a:cubicBezTo>
                    <a:cubicBezTo>
                      <a:pt x="34" y="147"/>
                      <a:pt x="34" y="147"/>
                      <a:pt x="34" y="147"/>
                    </a:cubicBezTo>
                    <a:cubicBezTo>
                      <a:pt x="35" y="147"/>
                      <a:pt x="35" y="147"/>
                      <a:pt x="35" y="147"/>
                    </a:cubicBezTo>
                    <a:cubicBezTo>
                      <a:pt x="35" y="146"/>
                      <a:pt x="35" y="146"/>
                      <a:pt x="35" y="146"/>
                    </a:cubicBezTo>
                    <a:cubicBezTo>
                      <a:pt x="35" y="145"/>
                      <a:pt x="31" y="144"/>
                      <a:pt x="30" y="143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0" y="141"/>
                      <a:pt x="28" y="139"/>
                      <a:pt x="28" y="139"/>
                    </a:cubicBezTo>
                    <a:cubicBezTo>
                      <a:pt x="31" y="141"/>
                      <a:pt x="34" y="142"/>
                      <a:pt x="38" y="141"/>
                    </a:cubicBezTo>
                    <a:cubicBezTo>
                      <a:pt x="38" y="140"/>
                      <a:pt x="38" y="140"/>
                      <a:pt x="38" y="140"/>
                    </a:cubicBezTo>
                    <a:cubicBezTo>
                      <a:pt x="39" y="140"/>
                      <a:pt x="40" y="141"/>
                      <a:pt x="41" y="141"/>
                    </a:cubicBezTo>
                    <a:cubicBezTo>
                      <a:pt x="41" y="141"/>
                      <a:pt x="40" y="139"/>
                      <a:pt x="40" y="139"/>
                    </a:cubicBezTo>
                    <a:cubicBezTo>
                      <a:pt x="42" y="139"/>
                      <a:pt x="43" y="140"/>
                      <a:pt x="44" y="140"/>
                    </a:cubicBezTo>
                    <a:cubicBezTo>
                      <a:pt x="45" y="140"/>
                      <a:pt x="46" y="137"/>
                      <a:pt x="47" y="136"/>
                    </a:cubicBezTo>
                    <a:cubicBezTo>
                      <a:pt x="48" y="135"/>
                      <a:pt x="49" y="136"/>
                      <a:pt x="50" y="135"/>
                    </a:cubicBezTo>
                    <a:cubicBezTo>
                      <a:pt x="52" y="135"/>
                      <a:pt x="58" y="129"/>
                      <a:pt x="58" y="128"/>
                    </a:cubicBezTo>
                    <a:cubicBezTo>
                      <a:pt x="59" y="127"/>
                      <a:pt x="58" y="126"/>
                      <a:pt x="59" y="125"/>
                    </a:cubicBezTo>
                    <a:cubicBezTo>
                      <a:pt x="59" y="125"/>
                      <a:pt x="61" y="124"/>
                      <a:pt x="61" y="124"/>
                    </a:cubicBezTo>
                    <a:cubicBezTo>
                      <a:pt x="62" y="120"/>
                      <a:pt x="59" y="119"/>
                      <a:pt x="60" y="116"/>
                    </a:cubicBezTo>
                    <a:cubicBezTo>
                      <a:pt x="60" y="116"/>
                      <a:pt x="62" y="115"/>
                      <a:pt x="62" y="115"/>
                    </a:cubicBezTo>
                    <a:cubicBezTo>
                      <a:pt x="62" y="114"/>
                      <a:pt x="63" y="113"/>
                      <a:pt x="62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0" y="110"/>
                      <a:pt x="59" y="107"/>
                      <a:pt x="59" y="106"/>
                    </a:cubicBezTo>
                    <a:cubicBezTo>
                      <a:pt x="59" y="104"/>
                      <a:pt x="59" y="101"/>
                      <a:pt x="59" y="100"/>
                    </a:cubicBezTo>
                    <a:cubicBezTo>
                      <a:pt x="59" y="99"/>
                      <a:pt x="57" y="98"/>
                      <a:pt x="57" y="98"/>
                    </a:cubicBezTo>
                    <a:cubicBezTo>
                      <a:pt x="57" y="97"/>
                      <a:pt x="57" y="95"/>
                      <a:pt x="57" y="94"/>
                    </a:cubicBezTo>
                    <a:cubicBezTo>
                      <a:pt x="57" y="94"/>
                      <a:pt x="56" y="94"/>
                      <a:pt x="56" y="94"/>
                    </a:cubicBezTo>
                    <a:cubicBezTo>
                      <a:pt x="55" y="92"/>
                      <a:pt x="56" y="90"/>
                      <a:pt x="56" y="88"/>
                    </a:cubicBezTo>
                    <a:cubicBezTo>
                      <a:pt x="56" y="88"/>
                      <a:pt x="51" y="84"/>
                      <a:pt x="50" y="83"/>
                    </a:cubicBezTo>
                    <a:cubicBezTo>
                      <a:pt x="50" y="81"/>
                      <a:pt x="51" y="79"/>
                      <a:pt x="50" y="78"/>
                    </a:cubicBezTo>
                    <a:cubicBezTo>
                      <a:pt x="49" y="77"/>
                      <a:pt x="46" y="76"/>
                      <a:pt x="45" y="75"/>
                    </a:cubicBezTo>
                    <a:cubicBezTo>
                      <a:pt x="45" y="75"/>
                      <a:pt x="42" y="69"/>
                      <a:pt x="42" y="69"/>
                    </a:cubicBezTo>
                    <a:cubicBezTo>
                      <a:pt x="42" y="69"/>
                      <a:pt x="42" y="67"/>
                      <a:pt x="42" y="67"/>
                    </a:cubicBezTo>
                    <a:cubicBezTo>
                      <a:pt x="40" y="65"/>
                      <a:pt x="35" y="64"/>
                      <a:pt x="34" y="61"/>
                    </a:cubicBezTo>
                    <a:cubicBezTo>
                      <a:pt x="33" y="60"/>
                      <a:pt x="34" y="59"/>
                      <a:pt x="33" y="58"/>
                    </a:cubicBezTo>
                    <a:cubicBezTo>
                      <a:pt x="31" y="55"/>
                      <a:pt x="26" y="51"/>
                      <a:pt x="27" y="46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9" y="42"/>
                      <a:pt x="28" y="39"/>
                      <a:pt x="28" y="38"/>
                    </a:cubicBezTo>
                    <a:cubicBezTo>
                      <a:pt x="29" y="36"/>
                      <a:pt x="32" y="36"/>
                      <a:pt x="33" y="35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5"/>
                      <a:pt x="39" y="25"/>
                    </a:cubicBezTo>
                    <a:cubicBezTo>
                      <a:pt x="40" y="24"/>
                      <a:pt x="42" y="25"/>
                      <a:pt x="44" y="24"/>
                    </a:cubicBezTo>
                    <a:cubicBezTo>
                      <a:pt x="45" y="23"/>
                      <a:pt x="45" y="21"/>
                      <a:pt x="46" y="20"/>
                    </a:cubicBezTo>
                    <a:cubicBezTo>
                      <a:pt x="47" y="20"/>
                      <a:pt x="49" y="20"/>
                      <a:pt x="50" y="19"/>
                    </a:cubicBezTo>
                    <a:cubicBezTo>
                      <a:pt x="50" y="19"/>
                      <a:pt x="50" y="19"/>
                      <a:pt x="50" y="18"/>
                    </a:cubicBezTo>
                    <a:close/>
                    <a:moveTo>
                      <a:pt x="25" y="135"/>
                    </a:moveTo>
                    <a:cubicBezTo>
                      <a:pt x="27" y="136"/>
                      <a:pt x="28" y="140"/>
                      <a:pt x="25" y="139"/>
                    </a:cubicBezTo>
                    <a:cubicBezTo>
                      <a:pt x="24" y="139"/>
                      <a:pt x="23" y="135"/>
                      <a:pt x="25" y="135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19"/>
              <p:cNvSpPr>
                <a:spLocks noEditPoints="1"/>
              </p:cNvSpPr>
              <p:nvPr/>
            </p:nvSpPr>
            <p:spPr bwMode="auto">
              <a:xfrm>
                <a:off x="1864" y="1999"/>
                <a:ext cx="234" cy="248"/>
              </a:xfrm>
              <a:custGeom>
                <a:avLst/>
                <a:gdLst>
                  <a:gd name="T0" fmla="*/ 115 w 119"/>
                  <a:gd name="T1" fmla="*/ 33 h 126"/>
                  <a:gd name="T2" fmla="*/ 10 w 119"/>
                  <a:gd name="T3" fmla="*/ 11 h 126"/>
                  <a:gd name="T4" fmla="*/ 3 w 119"/>
                  <a:gd name="T5" fmla="*/ 27 h 126"/>
                  <a:gd name="T6" fmla="*/ 6 w 119"/>
                  <a:gd name="T7" fmla="*/ 37 h 126"/>
                  <a:gd name="T8" fmla="*/ 12 w 119"/>
                  <a:gd name="T9" fmla="*/ 54 h 126"/>
                  <a:gd name="T10" fmla="*/ 27 w 119"/>
                  <a:gd name="T11" fmla="*/ 60 h 126"/>
                  <a:gd name="T12" fmla="*/ 43 w 119"/>
                  <a:gd name="T13" fmla="*/ 68 h 126"/>
                  <a:gd name="T14" fmla="*/ 46 w 119"/>
                  <a:gd name="T15" fmla="*/ 79 h 126"/>
                  <a:gd name="T16" fmla="*/ 64 w 119"/>
                  <a:gd name="T17" fmla="*/ 97 h 126"/>
                  <a:gd name="T18" fmla="*/ 59 w 119"/>
                  <a:gd name="T19" fmla="*/ 111 h 126"/>
                  <a:gd name="T20" fmla="*/ 63 w 119"/>
                  <a:gd name="T21" fmla="*/ 123 h 126"/>
                  <a:gd name="T22" fmla="*/ 78 w 119"/>
                  <a:gd name="T23" fmla="*/ 119 h 126"/>
                  <a:gd name="T24" fmla="*/ 90 w 119"/>
                  <a:gd name="T25" fmla="*/ 110 h 126"/>
                  <a:gd name="T26" fmla="*/ 77 w 119"/>
                  <a:gd name="T27" fmla="*/ 105 h 126"/>
                  <a:gd name="T28" fmla="*/ 74 w 119"/>
                  <a:gd name="T29" fmla="*/ 88 h 126"/>
                  <a:gd name="T30" fmla="*/ 87 w 119"/>
                  <a:gd name="T31" fmla="*/ 90 h 126"/>
                  <a:gd name="T32" fmla="*/ 94 w 119"/>
                  <a:gd name="T33" fmla="*/ 88 h 126"/>
                  <a:gd name="T34" fmla="*/ 107 w 119"/>
                  <a:gd name="T35" fmla="*/ 82 h 126"/>
                  <a:gd name="T36" fmla="*/ 112 w 119"/>
                  <a:gd name="T37" fmla="*/ 76 h 126"/>
                  <a:gd name="T38" fmla="*/ 108 w 119"/>
                  <a:gd name="T39" fmla="*/ 59 h 126"/>
                  <a:gd name="T40" fmla="*/ 110 w 119"/>
                  <a:gd name="T41" fmla="*/ 49 h 126"/>
                  <a:gd name="T42" fmla="*/ 118 w 119"/>
                  <a:gd name="T43" fmla="*/ 42 h 126"/>
                  <a:gd name="T44" fmla="*/ 113 w 119"/>
                  <a:gd name="T45" fmla="*/ 37 h 126"/>
                  <a:gd name="T46" fmla="*/ 99 w 119"/>
                  <a:gd name="T47" fmla="*/ 40 h 126"/>
                  <a:gd name="T48" fmla="*/ 110 w 119"/>
                  <a:gd name="T49" fmla="*/ 31 h 126"/>
                  <a:gd name="T50" fmla="*/ 111 w 119"/>
                  <a:gd name="T51" fmla="*/ 25 h 126"/>
                  <a:gd name="T52" fmla="*/ 104 w 119"/>
                  <a:gd name="T53" fmla="*/ 25 h 126"/>
                  <a:gd name="T54" fmla="*/ 99 w 119"/>
                  <a:gd name="T55" fmla="*/ 25 h 126"/>
                  <a:gd name="T56" fmla="*/ 101 w 119"/>
                  <a:gd name="T57" fmla="*/ 15 h 126"/>
                  <a:gd name="T58" fmla="*/ 85 w 119"/>
                  <a:gd name="T59" fmla="*/ 17 h 126"/>
                  <a:gd name="T60" fmla="*/ 81 w 119"/>
                  <a:gd name="T61" fmla="*/ 20 h 126"/>
                  <a:gd name="T62" fmla="*/ 63 w 119"/>
                  <a:gd name="T63" fmla="*/ 16 h 126"/>
                  <a:gd name="T64" fmla="*/ 50 w 119"/>
                  <a:gd name="T65" fmla="*/ 14 h 126"/>
                  <a:gd name="T66" fmla="*/ 44 w 119"/>
                  <a:gd name="T67" fmla="*/ 7 h 126"/>
                  <a:gd name="T68" fmla="*/ 31 w 119"/>
                  <a:gd name="T69" fmla="*/ 1 h 126"/>
                  <a:gd name="T70" fmla="*/ 36 w 119"/>
                  <a:gd name="T71" fmla="*/ 8 h 126"/>
                  <a:gd name="T72" fmla="*/ 24 w 119"/>
                  <a:gd name="T73" fmla="*/ 20 h 126"/>
                  <a:gd name="T74" fmla="*/ 27 w 119"/>
                  <a:gd name="T75" fmla="*/ 30 h 126"/>
                  <a:gd name="T76" fmla="*/ 19 w 119"/>
                  <a:gd name="T77" fmla="*/ 31 h 126"/>
                  <a:gd name="T78" fmla="*/ 21 w 119"/>
                  <a:gd name="T79" fmla="*/ 15 h 126"/>
                  <a:gd name="T80" fmla="*/ 18 w 119"/>
                  <a:gd name="T81" fmla="*/ 10 h 126"/>
                  <a:gd name="T82" fmla="*/ 19 w 119"/>
                  <a:gd name="T83" fmla="*/ 6 h 126"/>
                  <a:gd name="T84" fmla="*/ 88 w 119"/>
                  <a:gd name="T85" fmla="*/ 1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9" h="126">
                    <a:moveTo>
                      <a:pt x="115" y="33"/>
                    </a:moveTo>
                    <a:cubicBezTo>
                      <a:pt x="115" y="35"/>
                      <a:pt x="115" y="35"/>
                      <a:pt x="115" y="35"/>
                    </a:cubicBezTo>
                    <a:cubicBezTo>
                      <a:pt x="119" y="35"/>
                      <a:pt x="118" y="34"/>
                      <a:pt x="115" y="33"/>
                    </a:cubicBezTo>
                    <a:close/>
                    <a:moveTo>
                      <a:pt x="20" y="4"/>
                    </a:moveTo>
                    <a:cubicBezTo>
                      <a:pt x="18" y="4"/>
                      <a:pt x="15" y="5"/>
                      <a:pt x="15" y="5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5" y="24"/>
                      <a:pt x="3" y="27"/>
                    </a:cubicBezTo>
                    <a:cubicBezTo>
                      <a:pt x="2" y="30"/>
                      <a:pt x="4" y="30"/>
                      <a:pt x="2" y="34"/>
                    </a:cubicBezTo>
                    <a:cubicBezTo>
                      <a:pt x="0" y="39"/>
                      <a:pt x="3" y="38"/>
                      <a:pt x="3" y="38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8" y="45"/>
                      <a:pt x="8" y="48"/>
                    </a:cubicBezTo>
                    <a:cubicBezTo>
                      <a:pt x="9" y="50"/>
                      <a:pt x="10" y="51"/>
                      <a:pt x="12" y="54"/>
                    </a:cubicBezTo>
                    <a:cubicBezTo>
                      <a:pt x="14" y="56"/>
                      <a:pt x="13" y="59"/>
                      <a:pt x="13" y="59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24" y="61"/>
                      <a:pt x="27" y="60"/>
                    </a:cubicBezTo>
                    <a:cubicBezTo>
                      <a:pt x="29" y="59"/>
                      <a:pt x="31" y="60"/>
                      <a:pt x="32" y="62"/>
                    </a:cubicBezTo>
                    <a:cubicBezTo>
                      <a:pt x="33" y="64"/>
                      <a:pt x="36" y="69"/>
                      <a:pt x="36" y="69"/>
                    </a:cubicBezTo>
                    <a:cubicBezTo>
                      <a:pt x="36" y="69"/>
                      <a:pt x="41" y="68"/>
                      <a:pt x="43" y="68"/>
                    </a:cubicBezTo>
                    <a:cubicBezTo>
                      <a:pt x="45" y="68"/>
                      <a:pt x="49" y="69"/>
                      <a:pt x="49" y="69"/>
                    </a:cubicBezTo>
                    <a:cubicBezTo>
                      <a:pt x="48" y="75"/>
                      <a:pt x="48" y="75"/>
                      <a:pt x="48" y="75"/>
                    </a:cubicBezTo>
                    <a:cubicBezTo>
                      <a:pt x="48" y="75"/>
                      <a:pt x="45" y="76"/>
                      <a:pt x="46" y="79"/>
                    </a:cubicBezTo>
                    <a:cubicBezTo>
                      <a:pt x="47" y="83"/>
                      <a:pt x="51" y="84"/>
                      <a:pt x="51" y="86"/>
                    </a:cubicBezTo>
                    <a:cubicBezTo>
                      <a:pt x="51" y="88"/>
                      <a:pt x="54" y="90"/>
                      <a:pt x="55" y="92"/>
                    </a:cubicBezTo>
                    <a:cubicBezTo>
                      <a:pt x="57" y="93"/>
                      <a:pt x="64" y="97"/>
                      <a:pt x="64" y="97"/>
                    </a:cubicBezTo>
                    <a:cubicBezTo>
                      <a:pt x="64" y="97"/>
                      <a:pt x="62" y="101"/>
                      <a:pt x="62" y="103"/>
                    </a:cubicBezTo>
                    <a:cubicBezTo>
                      <a:pt x="61" y="105"/>
                      <a:pt x="58" y="108"/>
                      <a:pt x="58" y="108"/>
                    </a:cubicBezTo>
                    <a:cubicBezTo>
                      <a:pt x="58" y="108"/>
                      <a:pt x="57" y="113"/>
                      <a:pt x="59" y="111"/>
                    </a:cubicBezTo>
                    <a:cubicBezTo>
                      <a:pt x="62" y="110"/>
                      <a:pt x="61" y="112"/>
                      <a:pt x="61" y="114"/>
                    </a:cubicBezTo>
                    <a:cubicBezTo>
                      <a:pt x="62" y="116"/>
                      <a:pt x="63" y="118"/>
                      <a:pt x="63" y="118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7" y="126"/>
                      <a:pt x="67" y="126"/>
                      <a:pt x="67" y="126"/>
                    </a:cubicBezTo>
                    <a:cubicBezTo>
                      <a:pt x="67" y="126"/>
                      <a:pt x="70" y="123"/>
                      <a:pt x="73" y="123"/>
                    </a:cubicBezTo>
                    <a:cubicBezTo>
                      <a:pt x="75" y="123"/>
                      <a:pt x="76" y="119"/>
                      <a:pt x="78" y="119"/>
                    </a:cubicBezTo>
                    <a:cubicBezTo>
                      <a:pt x="80" y="119"/>
                      <a:pt x="80" y="117"/>
                      <a:pt x="82" y="117"/>
                    </a:cubicBezTo>
                    <a:cubicBezTo>
                      <a:pt x="84" y="117"/>
                      <a:pt x="85" y="111"/>
                      <a:pt x="87" y="111"/>
                    </a:cubicBezTo>
                    <a:cubicBezTo>
                      <a:pt x="89" y="111"/>
                      <a:pt x="90" y="110"/>
                      <a:pt x="90" y="110"/>
                    </a:cubicBezTo>
                    <a:cubicBezTo>
                      <a:pt x="90" y="110"/>
                      <a:pt x="89" y="106"/>
                      <a:pt x="87" y="107"/>
                    </a:cubicBezTo>
                    <a:cubicBezTo>
                      <a:pt x="85" y="108"/>
                      <a:pt x="82" y="109"/>
                      <a:pt x="81" y="108"/>
                    </a:cubicBezTo>
                    <a:cubicBezTo>
                      <a:pt x="79" y="107"/>
                      <a:pt x="78" y="107"/>
                      <a:pt x="77" y="105"/>
                    </a:cubicBezTo>
                    <a:cubicBezTo>
                      <a:pt x="77" y="103"/>
                      <a:pt x="79" y="99"/>
                      <a:pt x="78" y="97"/>
                    </a:cubicBezTo>
                    <a:cubicBezTo>
                      <a:pt x="78" y="96"/>
                      <a:pt x="78" y="95"/>
                      <a:pt x="76" y="93"/>
                    </a:cubicBezTo>
                    <a:cubicBezTo>
                      <a:pt x="74" y="91"/>
                      <a:pt x="76" y="89"/>
                      <a:pt x="74" y="88"/>
                    </a:cubicBezTo>
                    <a:cubicBezTo>
                      <a:pt x="72" y="87"/>
                      <a:pt x="72" y="86"/>
                      <a:pt x="75" y="87"/>
                    </a:cubicBezTo>
                    <a:cubicBezTo>
                      <a:pt x="79" y="87"/>
                      <a:pt x="81" y="89"/>
                      <a:pt x="81" y="89"/>
                    </a:cubicBezTo>
                    <a:cubicBezTo>
                      <a:pt x="81" y="89"/>
                      <a:pt x="86" y="89"/>
                      <a:pt x="87" y="90"/>
                    </a:cubicBezTo>
                    <a:cubicBezTo>
                      <a:pt x="88" y="92"/>
                      <a:pt x="92" y="92"/>
                      <a:pt x="92" y="92"/>
                    </a:cubicBezTo>
                    <a:cubicBezTo>
                      <a:pt x="92" y="92"/>
                      <a:pt x="90" y="91"/>
                      <a:pt x="91" y="89"/>
                    </a:cubicBezTo>
                    <a:cubicBezTo>
                      <a:pt x="92" y="87"/>
                      <a:pt x="94" y="88"/>
                      <a:pt x="94" y="88"/>
                    </a:cubicBezTo>
                    <a:cubicBezTo>
                      <a:pt x="94" y="88"/>
                      <a:pt x="97" y="88"/>
                      <a:pt x="99" y="88"/>
                    </a:cubicBezTo>
                    <a:cubicBezTo>
                      <a:pt x="101" y="88"/>
                      <a:pt x="101" y="86"/>
                      <a:pt x="103" y="86"/>
                    </a:cubicBezTo>
                    <a:cubicBezTo>
                      <a:pt x="105" y="86"/>
                      <a:pt x="105" y="82"/>
                      <a:pt x="107" y="82"/>
                    </a:cubicBezTo>
                    <a:cubicBezTo>
                      <a:pt x="108" y="82"/>
                      <a:pt x="111" y="82"/>
                      <a:pt x="111" y="82"/>
                    </a:cubicBezTo>
                    <a:cubicBezTo>
                      <a:pt x="112" y="79"/>
                      <a:pt x="112" y="79"/>
                      <a:pt x="112" y="79"/>
                    </a:cubicBezTo>
                    <a:cubicBezTo>
                      <a:pt x="112" y="76"/>
                      <a:pt x="112" y="76"/>
                      <a:pt x="112" y="76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07" y="63"/>
                      <a:pt x="107" y="63"/>
                      <a:pt x="107" y="63"/>
                    </a:cubicBezTo>
                    <a:cubicBezTo>
                      <a:pt x="107" y="63"/>
                      <a:pt x="106" y="59"/>
                      <a:pt x="108" y="59"/>
                    </a:cubicBezTo>
                    <a:cubicBezTo>
                      <a:pt x="110" y="59"/>
                      <a:pt x="115" y="58"/>
                      <a:pt x="115" y="56"/>
                    </a:cubicBezTo>
                    <a:cubicBezTo>
                      <a:pt x="115" y="54"/>
                      <a:pt x="112" y="54"/>
                      <a:pt x="112" y="54"/>
                    </a:cubicBezTo>
                    <a:cubicBezTo>
                      <a:pt x="112" y="54"/>
                      <a:pt x="112" y="50"/>
                      <a:pt x="110" y="49"/>
                    </a:cubicBezTo>
                    <a:cubicBezTo>
                      <a:pt x="109" y="49"/>
                      <a:pt x="108" y="46"/>
                      <a:pt x="110" y="46"/>
                    </a:cubicBezTo>
                    <a:cubicBezTo>
                      <a:pt x="112" y="46"/>
                      <a:pt x="114" y="45"/>
                      <a:pt x="116" y="44"/>
                    </a:cubicBezTo>
                    <a:cubicBezTo>
                      <a:pt x="118" y="42"/>
                      <a:pt x="118" y="42"/>
                      <a:pt x="118" y="42"/>
                    </a:cubicBezTo>
                    <a:cubicBezTo>
                      <a:pt x="118" y="38"/>
                      <a:pt x="118" y="38"/>
                      <a:pt x="118" y="38"/>
                    </a:cubicBezTo>
                    <a:cubicBezTo>
                      <a:pt x="118" y="37"/>
                      <a:pt x="117" y="36"/>
                      <a:pt x="117" y="36"/>
                    </a:cubicBezTo>
                    <a:cubicBezTo>
                      <a:pt x="115" y="36"/>
                      <a:pt x="113" y="37"/>
                      <a:pt x="113" y="37"/>
                    </a:cubicBezTo>
                    <a:cubicBezTo>
                      <a:pt x="111" y="38"/>
                      <a:pt x="111" y="36"/>
                      <a:pt x="108" y="37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3" y="39"/>
                      <a:pt x="102" y="39"/>
                      <a:pt x="99" y="40"/>
                    </a:cubicBezTo>
                    <a:cubicBezTo>
                      <a:pt x="99" y="39"/>
                      <a:pt x="99" y="38"/>
                      <a:pt x="100" y="37"/>
                    </a:cubicBezTo>
                    <a:cubicBezTo>
                      <a:pt x="103" y="36"/>
                      <a:pt x="107" y="35"/>
                      <a:pt x="110" y="35"/>
                    </a:cubicBezTo>
                    <a:cubicBezTo>
                      <a:pt x="110" y="34"/>
                      <a:pt x="109" y="32"/>
                      <a:pt x="110" y="31"/>
                    </a:cubicBezTo>
                    <a:cubicBezTo>
                      <a:pt x="110" y="30"/>
                      <a:pt x="112" y="29"/>
                      <a:pt x="112" y="28"/>
                    </a:cubicBezTo>
                    <a:cubicBezTo>
                      <a:pt x="112" y="28"/>
                      <a:pt x="111" y="25"/>
                      <a:pt x="111" y="26"/>
                    </a:cubicBezTo>
                    <a:cubicBezTo>
                      <a:pt x="111" y="25"/>
                      <a:pt x="111" y="25"/>
                      <a:pt x="111" y="25"/>
                    </a:cubicBezTo>
                    <a:cubicBezTo>
                      <a:pt x="110" y="25"/>
                      <a:pt x="108" y="25"/>
                      <a:pt x="106" y="25"/>
                    </a:cubicBezTo>
                    <a:cubicBezTo>
                      <a:pt x="107" y="25"/>
                      <a:pt x="107" y="26"/>
                      <a:pt x="107" y="26"/>
                    </a:cubicBezTo>
                    <a:cubicBezTo>
                      <a:pt x="106" y="26"/>
                      <a:pt x="105" y="25"/>
                      <a:pt x="104" y="25"/>
                    </a:cubicBezTo>
                    <a:cubicBezTo>
                      <a:pt x="104" y="24"/>
                      <a:pt x="103" y="23"/>
                      <a:pt x="102" y="23"/>
                    </a:cubicBezTo>
                    <a:cubicBezTo>
                      <a:pt x="102" y="23"/>
                      <a:pt x="101" y="24"/>
                      <a:pt x="101" y="25"/>
                    </a:cubicBezTo>
                    <a:cubicBezTo>
                      <a:pt x="99" y="25"/>
                      <a:pt x="99" y="25"/>
                      <a:pt x="99" y="25"/>
                    </a:cubicBezTo>
                    <a:cubicBezTo>
                      <a:pt x="98" y="22"/>
                      <a:pt x="98" y="20"/>
                      <a:pt x="96" y="18"/>
                    </a:cubicBezTo>
                    <a:cubicBezTo>
                      <a:pt x="98" y="18"/>
                      <a:pt x="99" y="18"/>
                      <a:pt x="101" y="17"/>
                    </a:cubicBezTo>
                    <a:cubicBezTo>
                      <a:pt x="101" y="17"/>
                      <a:pt x="101" y="15"/>
                      <a:pt x="101" y="15"/>
                    </a:cubicBezTo>
                    <a:cubicBezTo>
                      <a:pt x="96" y="15"/>
                      <a:pt x="93" y="16"/>
                      <a:pt x="88" y="16"/>
                    </a:cubicBezTo>
                    <a:cubicBezTo>
                      <a:pt x="88" y="16"/>
                      <a:pt x="90" y="17"/>
                      <a:pt x="90" y="17"/>
                    </a:cubicBezTo>
                    <a:cubicBezTo>
                      <a:pt x="88" y="17"/>
                      <a:pt x="86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4" y="18"/>
                      <a:pt x="83" y="18"/>
                      <a:pt x="81" y="19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0" y="20"/>
                      <a:pt x="77" y="21"/>
                      <a:pt x="77" y="21"/>
                    </a:cubicBezTo>
                    <a:cubicBezTo>
                      <a:pt x="74" y="21"/>
                      <a:pt x="69" y="20"/>
                      <a:pt x="67" y="19"/>
                    </a:cubicBezTo>
                    <a:cubicBezTo>
                      <a:pt x="65" y="18"/>
                      <a:pt x="70" y="17"/>
                      <a:pt x="63" y="16"/>
                    </a:cubicBezTo>
                    <a:cubicBezTo>
                      <a:pt x="60" y="15"/>
                      <a:pt x="56" y="15"/>
                      <a:pt x="53" y="16"/>
                    </a:cubicBezTo>
                    <a:cubicBezTo>
                      <a:pt x="52" y="16"/>
                      <a:pt x="52" y="18"/>
                      <a:pt x="50" y="17"/>
                    </a:cubicBezTo>
                    <a:cubicBezTo>
                      <a:pt x="47" y="17"/>
                      <a:pt x="49" y="15"/>
                      <a:pt x="50" y="14"/>
                    </a:cubicBezTo>
                    <a:cubicBezTo>
                      <a:pt x="49" y="12"/>
                      <a:pt x="48" y="10"/>
                      <a:pt x="47" y="9"/>
                    </a:cubicBezTo>
                    <a:cubicBezTo>
                      <a:pt x="47" y="9"/>
                      <a:pt x="46" y="9"/>
                      <a:pt x="45" y="9"/>
                    </a:cubicBezTo>
                    <a:cubicBezTo>
                      <a:pt x="45" y="9"/>
                      <a:pt x="45" y="7"/>
                      <a:pt x="44" y="7"/>
                    </a:cubicBezTo>
                    <a:cubicBezTo>
                      <a:pt x="41" y="6"/>
                      <a:pt x="39" y="7"/>
                      <a:pt x="37" y="6"/>
                    </a:cubicBezTo>
                    <a:cubicBezTo>
                      <a:pt x="35" y="5"/>
                      <a:pt x="35" y="2"/>
                      <a:pt x="34" y="0"/>
                    </a:cubicBezTo>
                    <a:cubicBezTo>
                      <a:pt x="33" y="1"/>
                      <a:pt x="32" y="1"/>
                      <a:pt x="31" y="1"/>
                    </a:cubicBezTo>
                    <a:cubicBezTo>
                      <a:pt x="31" y="1"/>
                      <a:pt x="31" y="3"/>
                      <a:pt x="31" y="4"/>
                    </a:cubicBezTo>
                    <a:cubicBezTo>
                      <a:pt x="32" y="5"/>
                      <a:pt x="33" y="5"/>
                      <a:pt x="35" y="6"/>
                    </a:cubicBezTo>
                    <a:cubicBezTo>
                      <a:pt x="35" y="6"/>
                      <a:pt x="36" y="8"/>
                      <a:pt x="36" y="8"/>
                    </a:cubicBezTo>
                    <a:cubicBezTo>
                      <a:pt x="30" y="9"/>
                      <a:pt x="27" y="10"/>
                      <a:pt x="23" y="12"/>
                    </a:cubicBezTo>
                    <a:cubicBezTo>
                      <a:pt x="22" y="15"/>
                      <a:pt x="22" y="16"/>
                      <a:pt x="22" y="19"/>
                    </a:cubicBezTo>
                    <a:cubicBezTo>
                      <a:pt x="23" y="19"/>
                      <a:pt x="24" y="19"/>
                      <a:pt x="24" y="20"/>
                    </a:cubicBezTo>
                    <a:cubicBezTo>
                      <a:pt x="24" y="20"/>
                      <a:pt x="26" y="22"/>
                      <a:pt x="26" y="22"/>
                    </a:cubicBezTo>
                    <a:cubicBezTo>
                      <a:pt x="26" y="23"/>
                      <a:pt x="25" y="24"/>
                      <a:pt x="25" y="24"/>
                    </a:cubicBezTo>
                    <a:cubicBezTo>
                      <a:pt x="25" y="26"/>
                      <a:pt x="26" y="28"/>
                      <a:pt x="27" y="30"/>
                    </a:cubicBezTo>
                    <a:cubicBezTo>
                      <a:pt x="24" y="32"/>
                      <a:pt x="22" y="32"/>
                      <a:pt x="20" y="33"/>
                    </a:cubicBezTo>
                    <a:cubicBezTo>
                      <a:pt x="20" y="33"/>
                      <a:pt x="20" y="32"/>
                      <a:pt x="20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28"/>
                      <a:pt x="15" y="25"/>
                      <a:pt x="16" y="21"/>
                    </a:cubicBezTo>
                    <a:cubicBezTo>
                      <a:pt x="17" y="19"/>
                      <a:pt x="19" y="19"/>
                      <a:pt x="21" y="17"/>
                    </a:cubicBezTo>
                    <a:cubicBezTo>
                      <a:pt x="20" y="17"/>
                      <a:pt x="21" y="16"/>
                      <a:pt x="21" y="15"/>
                    </a:cubicBezTo>
                    <a:cubicBezTo>
                      <a:pt x="20" y="14"/>
                      <a:pt x="20" y="14"/>
                      <a:pt x="19" y="14"/>
                    </a:cubicBezTo>
                    <a:cubicBezTo>
                      <a:pt x="19" y="12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8" y="10"/>
                    </a:cubicBezTo>
                    <a:cubicBezTo>
                      <a:pt x="17" y="10"/>
                      <a:pt x="16" y="10"/>
                      <a:pt x="15" y="10"/>
                    </a:cubicBezTo>
                    <a:cubicBezTo>
                      <a:pt x="15" y="10"/>
                      <a:pt x="15" y="8"/>
                      <a:pt x="15" y="8"/>
                    </a:cubicBezTo>
                    <a:cubicBezTo>
                      <a:pt x="16" y="8"/>
                      <a:pt x="18" y="6"/>
                      <a:pt x="19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20" y="4"/>
                      <a:pt x="20" y="4"/>
                    </a:cubicBezTo>
                    <a:close/>
                    <a:moveTo>
                      <a:pt x="88" y="11"/>
                    </a:moveTo>
                    <a:cubicBezTo>
                      <a:pt x="86" y="11"/>
                      <a:pt x="89" y="12"/>
                      <a:pt x="89" y="12"/>
                    </a:cubicBezTo>
                    <a:cubicBezTo>
                      <a:pt x="89" y="12"/>
                      <a:pt x="91" y="10"/>
                      <a:pt x="88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20"/>
              <p:cNvSpPr>
                <a:spLocks noEditPoints="1"/>
              </p:cNvSpPr>
              <p:nvPr/>
            </p:nvSpPr>
            <p:spPr bwMode="auto">
              <a:xfrm>
                <a:off x="1864" y="1999"/>
                <a:ext cx="234" cy="248"/>
              </a:xfrm>
              <a:custGeom>
                <a:avLst/>
                <a:gdLst>
                  <a:gd name="T0" fmla="*/ 115 w 119"/>
                  <a:gd name="T1" fmla="*/ 33 h 126"/>
                  <a:gd name="T2" fmla="*/ 10 w 119"/>
                  <a:gd name="T3" fmla="*/ 11 h 126"/>
                  <a:gd name="T4" fmla="*/ 3 w 119"/>
                  <a:gd name="T5" fmla="*/ 27 h 126"/>
                  <a:gd name="T6" fmla="*/ 6 w 119"/>
                  <a:gd name="T7" fmla="*/ 37 h 126"/>
                  <a:gd name="T8" fmla="*/ 12 w 119"/>
                  <a:gd name="T9" fmla="*/ 54 h 126"/>
                  <a:gd name="T10" fmla="*/ 27 w 119"/>
                  <a:gd name="T11" fmla="*/ 60 h 126"/>
                  <a:gd name="T12" fmla="*/ 43 w 119"/>
                  <a:gd name="T13" fmla="*/ 68 h 126"/>
                  <a:gd name="T14" fmla="*/ 46 w 119"/>
                  <a:gd name="T15" fmla="*/ 79 h 126"/>
                  <a:gd name="T16" fmla="*/ 64 w 119"/>
                  <a:gd name="T17" fmla="*/ 97 h 126"/>
                  <a:gd name="T18" fmla="*/ 59 w 119"/>
                  <a:gd name="T19" fmla="*/ 111 h 126"/>
                  <a:gd name="T20" fmla="*/ 63 w 119"/>
                  <a:gd name="T21" fmla="*/ 123 h 126"/>
                  <a:gd name="T22" fmla="*/ 78 w 119"/>
                  <a:gd name="T23" fmla="*/ 119 h 126"/>
                  <a:gd name="T24" fmla="*/ 90 w 119"/>
                  <a:gd name="T25" fmla="*/ 110 h 126"/>
                  <a:gd name="T26" fmla="*/ 77 w 119"/>
                  <a:gd name="T27" fmla="*/ 105 h 126"/>
                  <a:gd name="T28" fmla="*/ 74 w 119"/>
                  <a:gd name="T29" fmla="*/ 88 h 126"/>
                  <a:gd name="T30" fmla="*/ 87 w 119"/>
                  <a:gd name="T31" fmla="*/ 90 h 126"/>
                  <a:gd name="T32" fmla="*/ 94 w 119"/>
                  <a:gd name="T33" fmla="*/ 88 h 126"/>
                  <a:gd name="T34" fmla="*/ 107 w 119"/>
                  <a:gd name="T35" fmla="*/ 82 h 126"/>
                  <a:gd name="T36" fmla="*/ 112 w 119"/>
                  <a:gd name="T37" fmla="*/ 76 h 126"/>
                  <a:gd name="T38" fmla="*/ 108 w 119"/>
                  <a:gd name="T39" fmla="*/ 59 h 126"/>
                  <a:gd name="T40" fmla="*/ 110 w 119"/>
                  <a:gd name="T41" fmla="*/ 49 h 126"/>
                  <a:gd name="T42" fmla="*/ 118 w 119"/>
                  <a:gd name="T43" fmla="*/ 42 h 126"/>
                  <a:gd name="T44" fmla="*/ 113 w 119"/>
                  <a:gd name="T45" fmla="*/ 37 h 126"/>
                  <a:gd name="T46" fmla="*/ 99 w 119"/>
                  <a:gd name="T47" fmla="*/ 40 h 126"/>
                  <a:gd name="T48" fmla="*/ 110 w 119"/>
                  <a:gd name="T49" fmla="*/ 31 h 126"/>
                  <a:gd name="T50" fmla="*/ 111 w 119"/>
                  <a:gd name="T51" fmla="*/ 25 h 126"/>
                  <a:gd name="T52" fmla="*/ 104 w 119"/>
                  <a:gd name="T53" fmla="*/ 25 h 126"/>
                  <a:gd name="T54" fmla="*/ 99 w 119"/>
                  <a:gd name="T55" fmla="*/ 25 h 126"/>
                  <a:gd name="T56" fmla="*/ 101 w 119"/>
                  <a:gd name="T57" fmla="*/ 15 h 126"/>
                  <a:gd name="T58" fmla="*/ 85 w 119"/>
                  <a:gd name="T59" fmla="*/ 17 h 126"/>
                  <a:gd name="T60" fmla="*/ 81 w 119"/>
                  <a:gd name="T61" fmla="*/ 20 h 126"/>
                  <a:gd name="T62" fmla="*/ 63 w 119"/>
                  <a:gd name="T63" fmla="*/ 16 h 126"/>
                  <a:gd name="T64" fmla="*/ 50 w 119"/>
                  <a:gd name="T65" fmla="*/ 14 h 126"/>
                  <a:gd name="T66" fmla="*/ 44 w 119"/>
                  <a:gd name="T67" fmla="*/ 7 h 126"/>
                  <a:gd name="T68" fmla="*/ 31 w 119"/>
                  <a:gd name="T69" fmla="*/ 1 h 126"/>
                  <a:gd name="T70" fmla="*/ 36 w 119"/>
                  <a:gd name="T71" fmla="*/ 8 h 126"/>
                  <a:gd name="T72" fmla="*/ 24 w 119"/>
                  <a:gd name="T73" fmla="*/ 20 h 126"/>
                  <a:gd name="T74" fmla="*/ 27 w 119"/>
                  <a:gd name="T75" fmla="*/ 30 h 126"/>
                  <a:gd name="T76" fmla="*/ 19 w 119"/>
                  <a:gd name="T77" fmla="*/ 31 h 126"/>
                  <a:gd name="T78" fmla="*/ 21 w 119"/>
                  <a:gd name="T79" fmla="*/ 15 h 126"/>
                  <a:gd name="T80" fmla="*/ 18 w 119"/>
                  <a:gd name="T81" fmla="*/ 10 h 126"/>
                  <a:gd name="T82" fmla="*/ 19 w 119"/>
                  <a:gd name="T83" fmla="*/ 6 h 126"/>
                  <a:gd name="T84" fmla="*/ 88 w 119"/>
                  <a:gd name="T85" fmla="*/ 1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9" h="126">
                    <a:moveTo>
                      <a:pt x="115" y="33"/>
                    </a:moveTo>
                    <a:cubicBezTo>
                      <a:pt x="115" y="35"/>
                      <a:pt x="115" y="35"/>
                      <a:pt x="115" y="35"/>
                    </a:cubicBezTo>
                    <a:cubicBezTo>
                      <a:pt x="119" y="35"/>
                      <a:pt x="118" y="34"/>
                      <a:pt x="115" y="33"/>
                    </a:cubicBezTo>
                    <a:close/>
                    <a:moveTo>
                      <a:pt x="20" y="4"/>
                    </a:moveTo>
                    <a:cubicBezTo>
                      <a:pt x="18" y="4"/>
                      <a:pt x="15" y="5"/>
                      <a:pt x="15" y="5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5" y="24"/>
                      <a:pt x="3" y="27"/>
                    </a:cubicBezTo>
                    <a:cubicBezTo>
                      <a:pt x="2" y="30"/>
                      <a:pt x="4" y="30"/>
                      <a:pt x="2" y="34"/>
                    </a:cubicBezTo>
                    <a:cubicBezTo>
                      <a:pt x="0" y="39"/>
                      <a:pt x="3" y="38"/>
                      <a:pt x="3" y="38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8" y="45"/>
                      <a:pt x="8" y="48"/>
                    </a:cubicBezTo>
                    <a:cubicBezTo>
                      <a:pt x="9" y="50"/>
                      <a:pt x="10" y="51"/>
                      <a:pt x="12" y="54"/>
                    </a:cubicBezTo>
                    <a:cubicBezTo>
                      <a:pt x="14" y="56"/>
                      <a:pt x="13" y="59"/>
                      <a:pt x="13" y="59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24" y="61"/>
                      <a:pt x="27" y="60"/>
                    </a:cubicBezTo>
                    <a:cubicBezTo>
                      <a:pt x="29" y="59"/>
                      <a:pt x="31" y="60"/>
                      <a:pt x="32" y="62"/>
                    </a:cubicBezTo>
                    <a:cubicBezTo>
                      <a:pt x="33" y="64"/>
                      <a:pt x="36" y="69"/>
                      <a:pt x="36" y="69"/>
                    </a:cubicBezTo>
                    <a:cubicBezTo>
                      <a:pt x="36" y="69"/>
                      <a:pt x="41" y="68"/>
                      <a:pt x="43" y="68"/>
                    </a:cubicBezTo>
                    <a:cubicBezTo>
                      <a:pt x="45" y="68"/>
                      <a:pt x="49" y="69"/>
                      <a:pt x="49" y="69"/>
                    </a:cubicBezTo>
                    <a:cubicBezTo>
                      <a:pt x="48" y="75"/>
                      <a:pt x="48" y="75"/>
                      <a:pt x="48" y="75"/>
                    </a:cubicBezTo>
                    <a:cubicBezTo>
                      <a:pt x="48" y="75"/>
                      <a:pt x="45" y="76"/>
                      <a:pt x="46" y="79"/>
                    </a:cubicBezTo>
                    <a:cubicBezTo>
                      <a:pt x="47" y="83"/>
                      <a:pt x="51" y="84"/>
                      <a:pt x="51" y="86"/>
                    </a:cubicBezTo>
                    <a:cubicBezTo>
                      <a:pt x="51" y="88"/>
                      <a:pt x="54" y="90"/>
                      <a:pt x="55" y="92"/>
                    </a:cubicBezTo>
                    <a:cubicBezTo>
                      <a:pt x="57" y="93"/>
                      <a:pt x="64" y="97"/>
                      <a:pt x="64" y="97"/>
                    </a:cubicBezTo>
                    <a:cubicBezTo>
                      <a:pt x="64" y="97"/>
                      <a:pt x="62" y="101"/>
                      <a:pt x="62" y="103"/>
                    </a:cubicBezTo>
                    <a:cubicBezTo>
                      <a:pt x="61" y="105"/>
                      <a:pt x="58" y="108"/>
                      <a:pt x="58" y="108"/>
                    </a:cubicBezTo>
                    <a:cubicBezTo>
                      <a:pt x="58" y="108"/>
                      <a:pt x="57" y="113"/>
                      <a:pt x="59" y="111"/>
                    </a:cubicBezTo>
                    <a:cubicBezTo>
                      <a:pt x="62" y="110"/>
                      <a:pt x="61" y="112"/>
                      <a:pt x="61" y="114"/>
                    </a:cubicBezTo>
                    <a:cubicBezTo>
                      <a:pt x="62" y="116"/>
                      <a:pt x="63" y="118"/>
                      <a:pt x="63" y="118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7" y="126"/>
                      <a:pt x="67" y="126"/>
                      <a:pt x="67" y="126"/>
                    </a:cubicBezTo>
                    <a:cubicBezTo>
                      <a:pt x="67" y="126"/>
                      <a:pt x="70" y="123"/>
                      <a:pt x="73" y="123"/>
                    </a:cubicBezTo>
                    <a:cubicBezTo>
                      <a:pt x="75" y="123"/>
                      <a:pt x="76" y="119"/>
                      <a:pt x="78" y="119"/>
                    </a:cubicBezTo>
                    <a:cubicBezTo>
                      <a:pt x="80" y="119"/>
                      <a:pt x="80" y="117"/>
                      <a:pt x="82" y="117"/>
                    </a:cubicBezTo>
                    <a:cubicBezTo>
                      <a:pt x="84" y="117"/>
                      <a:pt x="85" y="111"/>
                      <a:pt x="87" y="111"/>
                    </a:cubicBezTo>
                    <a:cubicBezTo>
                      <a:pt x="89" y="111"/>
                      <a:pt x="90" y="110"/>
                      <a:pt x="90" y="110"/>
                    </a:cubicBezTo>
                    <a:cubicBezTo>
                      <a:pt x="90" y="110"/>
                      <a:pt x="89" y="106"/>
                      <a:pt x="87" y="107"/>
                    </a:cubicBezTo>
                    <a:cubicBezTo>
                      <a:pt x="85" y="108"/>
                      <a:pt x="82" y="109"/>
                      <a:pt x="81" y="108"/>
                    </a:cubicBezTo>
                    <a:cubicBezTo>
                      <a:pt x="79" y="107"/>
                      <a:pt x="78" y="107"/>
                      <a:pt x="77" y="105"/>
                    </a:cubicBezTo>
                    <a:cubicBezTo>
                      <a:pt x="77" y="103"/>
                      <a:pt x="79" y="99"/>
                      <a:pt x="78" y="97"/>
                    </a:cubicBezTo>
                    <a:cubicBezTo>
                      <a:pt x="78" y="96"/>
                      <a:pt x="78" y="95"/>
                      <a:pt x="76" y="93"/>
                    </a:cubicBezTo>
                    <a:cubicBezTo>
                      <a:pt x="74" y="91"/>
                      <a:pt x="76" y="89"/>
                      <a:pt x="74" y="88"/>
                    </a:cubicBezTo>
                    <a:cubicBezTo>
                      <a:pt x="72" y="87"/>
                      <a:pt x="72" y="86"/>
                      <a:pt x="75" y="87"/>
                    </a:cubicBezTo>
                    <a:cubicBezTo>
                      <a:pt x="79" y="87"/>
                      <a:pt x="81" y="89"/>
                      <a:pt x="81" y="89"/>
                    </a:cubicBezTo>
                    <a:cubicBezTo>
                      <a:pt x="81" y="89"/>
                      <a:pt x="86" y="89"/>
                      <a:pt x="87" y="90"/>
                    </a:cubicBezTo>
                    <a:cubicBezTo>
                      <a:pt x="88" y="92"/>
                      <a:pt x="92" y="92"/>
                      <a:pt x="92" y="92"/>
                    </a:cubicBezTo>
                    <a:cubicBezTo>
                      <a:pt x="92" y="92"/>
                      <a:pt x="90" y="91"/>
                      <a:pt x="91" y="89"/>
                    </a:cubicBezTo>
                    <a:cubicBezTo>
                      <a:pt x="92" y="87"/>
                      <a:pt x="94" y="88"/>
                      <a:pt x="94" y="88"/>
                    </a:cubicBezTo>
                    <a:cubicBezTo>
                      <a:pt x="94" y="88"/>
                      <a:pt x="97" y="88"/>
                      <a:pt x="99" y="88"/>
                    </a:cubicBezTo>
                    <a:cubicBezTo>
                      <a:pt x="101" y="88"/>
                      <a:pt x="101" y="86"/>
                      <a:pt x="103" y="86"/>
                    </a:cubicBezTo>
                    <a:cubicBezTo>
                      <a:pt x="105" y="86"/>
                      <a:pt x="105" y="82"/>
                      <a:pt x="107" y="82"/>
                    </a:cubicBezTo>
                    <a:cubicBezTo>
                      <a:pt x="108" y="82"/>
                      <a:pt x="111" y="82"/>
                      <a:pt x="111" y="82"/>
                    </a:cubicBezTo>
                    <a:cubicBezTo>
                      <a:pt x="112" y="79"/>
                      <a:pt x="112" y="79"/>
                      <a:pt x="112" y="79"/>
                    </a:cubicBezTo>
                    <a:cubicBezTo>
                      <a:pt x="112" y="76"/>
                      <a:pt x="112" y="76"/>
                      <a:pt x="112" y="76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07" y="63"/>
                      <a:pt x="107" y="63"/>
                      <a:pt x="107" y="63"/>
                    </a:cubicBezTo>
                    <a:cubicBezTo>
                      <a:pt x="107" y="63"/>
                      <a:pt x="106" y="59"/>
                      <a:pt x="108" y="59"/>
                    </a:cubicBezTo>
                    <a:cubicBezTo>
                      <a:pt x="110" y="59"/>
                      <a:pt x="115" y="58"/>
                      <a:pt x="115" y="56"/>
                    </a:cubicBezTo>
                    <a:cubicBezTo>
                      <a:pt x="115" y="54"/>
                      <a:pt x="112" y="54"/>
                      <a:pt x="112" y="54"/>
                    </a:cubicBezTo>
                    <a:cubicBezTo>
                      <a:pt x="112" y="54"/>
                      <a:pt x="112" y="50"/>
                      <a:pt x="110" y="49"/>
                    </a:cubicBezTo>
                    <a:cubicBezTo>
                      <a:pt x="109" y="49"/>
                      <a:pt x="108" y="46"/>
                      <a:pt x="110" y="46"/>
                    </a:cubicBezTo>
                    <a:cubicBezTo>
                      <a:pt x="112" y="46"/>
                      <a:pt x="114" y="45"/>
                      <a:pt x="116" y="44"/>
                    </a:cubicBezTo>
                    <a:cubicBezTo>
                      <a:pt x="118" y="42"/>
                      <a:pt x="118" y="42"/>
                      <a:pt x="118" y="42"/>
                    </a:cubicBezTo>
                    <a:cubicBezTo>
                      <a:pt x="118" y="38"/>
                      <a:pt x="118" y="38"/>
                      <a:pt x="118" y="38"/>
                    </a:cubicBezTo>
                    <a:cubicBezTo>
                      <a:pt x="118" y="37"/>
                      <a:pt x="117" y="36"/>
                      <a:pt x="117" y="36"/>
                    </a:cubicBezTo>
                    <a:cubicBezTo>
                      <a:pt x="115" y="36"/>
                      <a:pt x="113" y="37"/>
                      <a:pt x="113" y="37"/>
                    </a:cubicBezTo>
                    <a:cubicBezTo>
                      <a:pt x="111" y="38"/>
                      <a:pt x="111" y="36"/>
                      <a:pt x="108" y="37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3" y="39"/>
                      <a:pt x="102" y="39"/>
                      <a:pt x="99" y="40"/>
                    </a:cubicBezTo>
                    <a:cubicBezTo>
                      <a:pt x="99" y="39"/>
                      <a:pt x="99" y="38"/>
                      <a:pt x="100" y="37"/>
                    </a:cubicBezTo>
                    <a:cubicBezTo>
                      <a:pt x="103" y="36"/>
                      <a:pt x="107" y="35"/>
                      <a:pt x="110" y="35"/>
                    </a:cubicBezTo>
                    <a:cubicBezTo>
                      <a:pt x="110" y="34"/>
                      <a:pt x="109" y="32"/>
                      <a:pt x="110" y="31"/>
                    </a:cubicBezTo>
                    <a:cubicBezTo>
                      <a:pt x="110" y="30"/>
                      <a:pt x="112" y="29"/>
                      <a:pt x="112" y="28"/>
                    </a:cubicBezTo>
                    <a:cubicBezTo>
                      <a:pt x="112" y="28"/>
                      <a:pt x="111" y="25"/>
                      <a:pt x="111" y="26"/>
                    </a:cubicBezTo>
                    <a:cubicBezTo>
                      <a:pt x="111" y="25"/>
                      <a:pt x="111" y="25"/>
                      <a:pt x="111" y="25"/>
                    </a:cubicBezTo>
                    <a:cubicBezTo>
                      <a:pt x="110" y="25"/>
                      <a:pt x="108" y="25"/>
                      <a:pt x="106" y="25"/>
                    </a:cubicBezTo>
                    <a:cubicBezTo>
                      <a:pt x="107" y="25"/>
                      <a:pt x="107" y="26"/>
                      <a:pt x="107" y="26"/>
                    </a:cubicBezTo>
                    <a:cubicBezTo>
                      <a:pt x="106" y="26"/>
                      <a:pt x="105" y="25"/>
                      <a:pt x="104" y="25"/>
                    </a:cubicBezTo>
                    <a:cubicBezTo>
                      <a:pt x="104" y="24"/>
                      <a:pt x="103" y="23"/>
                      <a:pt x="102" y="23"/>
                    </a:cubicBezTo>
                    <a:cubicBezTo>
                      <a:pt x="102" y="23"/>
                      <a:pt x="101" y="24"/>
                      <a:pt x="101" y="25"/>
                    </a:cubicBezTo>
                    <a:cubicBezTo>
                      <a:pt x="99" y="25"/>
                      <a:pt x="99" y="25"/>
                      <a:pt x="99" y="25"/>
                    </a:cubicBezTo>
                    <a:cubicBezTo>
                      <a:pt x="98" y="22"/>
                      <a:pt x="98" y="20"/>
                      <a:pt x="96" y="18"/>
                    </a:cubicBezTo>
                    <a:cubicBezTo>
                      <a:pt x="98" y="18"/>
                      <a:pt x="99" y="18"/>
                      <a:pt x="101" y="17"/>
                    </a:cubicBezTo>
                    <a:cubicBezTo>
                      <a:pt x="101" y="17"/>
                      <a:pt x="101" y="15"/>
                      <a:pt x="101" y="15"/>
                    </a:cubicBezTo>
                    <a:cubicBezTo>
                      <a:pt x="96" y="15"/>
                      <a:pt x="93" y="16"/>
                      <a:pt x="88" y="16"/>
                    </a:cubicBezTo>
                    <a:cubicBezTo>
                      <a:pt x="88" y="16"/>
                      <a:pt x="90" y="17"/>
                      <a:pt x="90" y="17"/>
                    </a:cubicBezTo>
                    <a:cubicBezTo>
                      <a:pt x="88" y="17"/>
                      <a:pt x="86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4" y="18"/>
                      <a:pt x="83" y="18"/>
                      <a:pt x="81" y="19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0" y="20"/>
                      <a:pt x="77" y="21"/>
                      <a:pt x="77" y="21"/>
                    </a:cubicBezTo>
                    <a:cubicBezTo>
                      <a:pt x="74" y="21"/>
                      <a:pt x="69" y="20"/>
                      <a:pt x="67" y="19"/>
                    </a:cubicBezTo>
                    <a:cubicBezTo>
                      <a:pt x="65" y="18"/>
                      <a:pt x="70" y="17"/>
                      <a:pt x="63" y="16"/>
                    </a:cubicBezTo>
                    <a:cubicBezTo>
                      <a:pt x="60" y="15"/>
                      <a:pt x="56" y="15"/>
                      <a:pt x="53" y="16"/>
                    </a:cubicBezTo>
                    <a:cubicBezTo>
                      <a:pt x="52" y="16"/>
                      <a:pt x="52" y="18"/>
                      <a:pt x="50" y="17"/>
                    </a:cubicBezTo>
                    <a:cubicBezTo>
                      <a:pt x="47" y="17"/>
                      <a:pt x="49" y="15"/>
                      <a:pt x="50" y="14"/>
                    </a:cubicBezTo>
                    <a:cubicBezTo>
                      <a:pt x="49" y="12"/>
                      <a:pt x="48" y="10"/>
                      <a:pt x="47" y="9"/>
                    </a:cubicBezTo>
                    <a:cubicBezTo>
                      <a:pt x="47" y="9"/>
                      <a:pt x="46" y="9"/>
                      <a:pt x="45" y="9"/>
                    </a:cubicBezTo>
                    <a:cubicBezTo>
                      <a:pt x="45" y="9"/>
                      <a:pt x="45" y="7"/>
                      <a:pt x="44" y="7"/>
                    </a:cubicBezTo>
                    <a:cubicBezTo>
                      <a:pt x="41" y="6"/>
                      <a:pt x="39" y="7"/>
                      <a:pt x="37" y="6"/>
                    </a:cubicBezTo>
                    <a:cubicBezTo>
                      <a:pt x="35" y="5"/>
                      <a:pt x="35" y="2"/>
                      <a:pt x="34" y="0"/>
                    </a:cubicBezTo>
                    <a:cubicBezTo>
                      <a:pt x="33" y="1"/>
                      <a:pt x="32" y="1"/>
                      <a:pt x="31" y="1"/>
                    </a:cubicBezTo>
                    <a:cubicBezTo>
                      <a:pt x="31" y="1"/>
                      <a:pt x="31" y="3"/>
                      <a:pt x="31" y="4"/>
                    </a:cubicBezTo>
                    <a:cubicBezTo>
                      <a:pt x="32" y="5"/>
                      <a:pt x="33" y="5"/>
                      <a:pt x="35" y="6"/>
                    </a:cubicBezTo>
                    <a:cubicBezTo>
                      <a:pt x="35" y="6"/>
                      <a:pt x="36" y="8"/>
                      <a:pt x="36" y="8"/>
                    </a:cubicBezTo>
                    <a:cubicBezTo>
                      <a:pt x="30" y="9"/>
                      <a:pt x="27" y="10"/>
                      <a:pt x="23" y="12"/>
                    </a:cubicBezTo>
                    <a:cubicBezTo>
                      <a:pt x="22" y="15"/>
                      <a:pt x="22" y="16"/>
                      <a:pt x="22" y="19"/>
                    </a:cubicBezTo>
                    <a:cubicBezTo>
                      <a:pt x="23" y="19"/>
                      <a:pt x="24" y="19"/>
                      <a:pt x="24" y="20"/>
                    </a:cubicBezTo>
                    <a:cubicBezTo>
                      <a:pt x="24" y="20"/>
                      <a:pt x="26" y="22"/>
                      <a:pt x="26" y="22"/>
                    </a:cubicBezTo>
                    <a:cubicBezTo>
                      <a:pt x="26" y="23"/>
                      <a:pt x="25" y="24"/>
                      <a:pt x="25" y="24"/>
                    </a:cubicBezTo>
                    <a:cubicBezTo>
                      <a:pt x="25" y="26"/>
                      <a:pt x="26" y="28"/>
                      <a:pt x="27" y="30"/>
                    </a:cubicBezTo>
                    <a:cubicBezTo>
                      <a:pt x="24" y="32"/>
                      <a:pt x="22" y="32"/>
                      <a:pt x="20" y="33"/>
                    </a:cubicBezTo>
                    <a:cubicBezTo>
                      <a:pt x="20" y="33"/>
                      <a:pt x="20" y="32"/>
                      <a:pt x="20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28"/>
                      <a:pt x="15" y="25"/>
                      <a:pt x="16" y="21"/>
                    </a:cubicBezTo>
                    <a:cubicBezTo>
                      <a:pt x="17" y="19"/>
                      <a:pt x="19" y="19"/>
                      <a:pt x="21" y="17"/>
                    </a:cubicBezTo>
                    <a:cubicBezTo>
                      <a:pt x="20" y="17"/>
                      <a:pt x="21" y="16"/>
                      <a:pt x="21" y="15"/>
                    </a:cubicBezTo>
                    <a:cubicBezTo>
                      <a:pt x="20" y="14"/>
                      <a:pt x="20" y="14"/>
                      <a:pt x="19" y="14"/>
                    </a:cubicBezTo>
                    <a:cubicBezTo>
                      <a:pt x="19" y="12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8" y="10"/>
                    </a:cubicBezTo>
                    <a:cubicBezTo>
                      <a:pt x="17" y="10"/>
                      <a:pt x="16" y="10"/>
                      <a:pt x="15" y="10"/>
                    </a:cubicBezTo>
                    <a:cubicBezTo>
                      <a:pt x="15" y="10"/>
                      <a:pt x="15" y="8"/>
                      <a:pt x="15" y="8"/>
                    </a:cubicBezTo>
                    <a:cubicBezTo>
                      <a:pt x="16" y="8"/>
                      <a:pt x="18" y="6"/>
                      <a:pt x="19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20" y="4"/>
                      <a:pt x="20" y="4"/>
                    </a:cubicBezTo>
                    <a:close/>
                    <a:moveTo>
                      <a:pt x="88" y="11"/>
                    </a:moveTo>
                    <a:cubicBezTo>
                      <a:pt x="86" y="11"/>
                      <a:pt x="89" y="12"/>
                      <a:pt x="89" y="12"/>
                    </a:cubicBezTo>
                    <a:cubicBezTo>
                      <a:pt x="89" y="12"/>
                      <a:pt x="91" y="10"/>
                      <a:pt x="88" y="11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21"/>
              <p:cNvSpPr>
                <a:spLocks noEditPoints="1"/>
              </p:cNvSpPr>
              <p:nvPr/>
            </p:nvSpPr>
            <p:spPr bwMode="auto">
              <a:xfrm>
                <a:off x="5949" y="2598"/>
                <a:ext cx="18" cy="41"/>
              </a:xfrm>
              <a:custGeom>
                <a:avLst/>
                <a:gdLst>
                  <a:gd name="T0" fmla="*/ 4 w 9"/>
                  <a:gd name="T1" fmla="*/ 14 h 21"/>
                  <a:gd name="T2" fmla="*/ 6 w 9"/>
                  <a:gd name="T3" fmla="*/ 21 h 21"/>
                  <a:gd name="T4" fmla="*/ 9 w 9"/>
                  <a:gd name="T5" fmla="*/ 21 h 21"/>
                  <a:gd name="T6" fmla="*/ 9 w 9"/>
                  <a:gd name="T7" fmla="*/ 19 h 21"/>
                  <a:gd name="T8" fmla="*/ 6 w 9"/>
                  <a:gd name="T9" fmla="*/ 17 h 21"/>
                  <a:gd name="T10" fmla="*/ 6 w 9"/>
                  <a:gd name="T11" fmla="*/ 14 h 21"/>
                  <a:gd name="T12" fmla="*/ 4 w 9"/>
                  <a:gd name="T13" fmla="*/ 14 h 21"/>
                  <a:gd name="T14" fmla="*/ 0 w 9"/>
                  <a:gd name="T15" fmla="*/ 0 h 21"/>
                  <a:gd name="T16" fmla="*/ 1 w 9"/>
                  <a:gd name="T17" fmla="*/ 11 h 21"/>
                  <a:gd name="T18" fmla="*/ 4 w 9"/>
                  <a:gd name="T19" fmla="*/ 10 h 21"/>
                  <a:gd name="T20" fmla="*/ 6 w 9"/>
                  <a:gd name="T21" fmla="*/ 11 h 21"/>
                  <a:gd name="T22" fmla="*/ 5 w 9"/>
                  <a:gd name="T23" fmla="*/ 6 h 21"/>
                  <a:gd name="T24" fmla="*/ 6 w 9"/>
                  <a:gd name="T25" fmla="*/ 5 h 21"/>
                  <a:gd name="T26" fmla="*/ 6 w 9"/>
                  <a:gd name="T27" fmla="*/ 2 h 21"/>
                  <a:gd name="T28" fmla="*/ 2 w 9"/>
                  <a:gd name="T29" fmla="*/ 4 h 21"/>
                  <a:gd name="T30" fmla="*/ 2 w 9"/>
                  <a:gd name="T31" fmla="*/ 2 h 21"/>
                  <a:gd name="T32" fmla="*/ 0 w 9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21">
                    <a:moveTo>
                      <a:pt x="4" y="14"/>
                    </a:moveTo>
                    <a:cubicBezTo>
                      <a:pt x="5" y="17"/>
                      <a:pt x="5" y="18"/>
                      <a:pt x="6" y="21"/>
                    </a:cubicBezTo>
                    <a:cubicBezTo>
                      <a:pt x="7" y="21"/>
                      <a:pt x="8" y="21"/>
                      <a:pt x="9" y="21"/>
                    </a:cubicBezTo>
                    <a:cubicBezTo>
                      <a:pt x="9" y="21"/>
                      <a:pt x="9" y="19"/>
                      <a:pt x="9" y="19"/>
                    </a:cubicBezTo>
                    <a:cubicBezTo>
                      <a:pt x="8" y="18"/>
                      <a:pt x="7" y="18"/>
                      <a:pt x="6" y="17"/>
                    </a:cubicBezTo>
                    <a:cubicBezTo>
                      <a:pt x="5" y="16"/>
                      <a:pt x="6" y="15"/>
                      <a:pt x="6" y="14"/>
                    </a:cubicBezTo>
                    <a:lnTo>
                      <a:pt x="4" y="14"/>
                    </a:lnTo>
                    <a:close/>
                    <a:moveTo>
                      <a:pt x="0" y="0"/>
                    </a:moveTo>
                    <a:cubicBezTo>
                      <a:pt x="0" y="4"/>
                      <a:pt x="0" y="7"/>
                      <a:pt x="1" y="11"/>
                    </a:cubicBezTo>
                    <a:cubicBezTo>
                      <a:pt x="2" y="11"/>
                      <a:pt x="3" y="10"/>
                      <a:pt x="4" y="10"/>
                    </a:cubicBezTo>
                    <a:cubicBezTo>
                      <a:pt x="3" y="11"/>
                      <a:pt x="5" y="11"/>
                      <a:pt x="6" y="11"/>
                    </a:cubicBezTo>
                    <a:cubicBezTo>
                      <a:pt x="7" y="10"/>
                      <a:pt x="5" y="7"/>
                      <a:pt x="5" y="6"/>
                    </a:cubicBezTo>
                    <a:cubicBezTo>
                      <a:pt x="4" y="6"/>
                      <a:pt x="5" y="5"/>
                      <a:pt x="6" y="5"/>
                    </a:cubicBezTo>
                    <a:cubicBezTo>
                      <a:pt x="6" y="5"/>
                      <a:pt x="6" y="2"/>
                      <a:pt x="6" y="2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22"/>
              <p:cNvSpPr>
                <a:spLocks noEditPoints="1"/>
              </p:cNvSpPr>
              <p:nvPr/>
            </p:nvSpPr>
            <p:spPr bwMode="auto">
              <a:xfrm>
                <a:off x="5949" y="2598"/>
                <a:ext cx="18" cy="41"/>
              </a:xfrm>
              <a:custGeom>
                <a:avLst/>
                <a:gdLst>
                  <a:gd name="T0" fmla="*/ 4 w 9"/>
                  <a:gd name="T1" fmla="*/ 14 h 21"/>
                  <a:gd name="T2" fmla="*/ 6 w 9"/>
                  <a:gd name="T3" fmla="*/ 21 h 21"/>
                  <a:gd name="T4" fmla="*/ 9 w 9"/>
                  <a:gd name="T5" fmla="*/ 21 h 21"/>
                  <a:gd name="T6" fmla="*/ 9 w 9"/>
                  <a:gd name="T7" fmla="*/ 19 h 21"/>
                  <a:gd name="T8" fmla="*/ 6 w 9"/>
                  <a:gd name="T9" fmla="*/ 17 h 21"/>
                  <a:gd name="T10" fmla="*/ 6 w 9"/>
                  <a:gd name="T11" fmla="*/ 14 h 21"/>
                  <a:gd name="T12" fmla="*/ 4 w 9"/>
                  <a:gd name="T13" fmla="*/ 14 h 21"/>
                  <a:gd name="T14" fmla="*/ 0 w 9"/>
                  <a:gd name="T15" fmla="*/ 0 h 21"/>
                  <a:gd name="T16" fmla="*/ 1 w 9"/>
                  <a:gd name="T17" fmla="*/ 11 h 21"/>
                  <a:gd name="T18" fmla="*/ 4 w 9"/>
                  <a:gd name="T19" fmla="*/ 10 h 21"/>
                  <a:gd name="T20" fmla="*/ 6 w 9"/>
                  <a:gd name="T21" fmla="*/ 11 h 21"/>
                  <a:gd name="T22" fmla="*/ 5 w 9"/>
                  <a:gd name="T23" fmla="*/ 6 h 21"/>
                  <a:gd name="T24" fmla="*/ 6 w 9"/>
                  <a:gd name="T25" fmla="*/ 5 h 21"/>
                  <a:gd name="T26" fmla="*/ 6 w 9"/>
                  <a:gd name="T27" fmla="*/ 2 h 21"/>
                  <a:gd name="T28" fmla="*/ 2 w 9"/>
                  <a:gd name="T29" fmla="*/ 4 h 21"/>
                  <a:gd name="T30" fmla="*/ 2 w 9"/>
                  <a:gd name="T31" fmla="*/ 2 h 21"/>
                  <a:gd name="T32" fmla="*/ 0 w 9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21">
                    <a:moveTo>
                      <a:pt x="4" y="14"/>
                    </a:moveTo>
                    <a:cubicBezTo>
                      <a:pt x="5" y="17"/>
                      <a:pt x="5" y="18"/>
                      <a:pt x="6" y="21"/>
                    </a:cubicBezTo>
                    <a:cubicBezTo>
                      <a:pt x="7" y="21"/>
                      <a:pt x="8" y="21"/>
                      <a:pt x="9" y="21"/>
                    </a:cubicBezTo>
                    <a:cubicBezTo>
                      <a:pt x="9" y="21"/>
                      <a:pt x="9" y="19"/>
                      <a:pt x="9" y="19"/>
                    </a:cubicBezTo>
                    <a:cubicBezTo>
                      <a:pt x="8" y="18"/>
                      <a:pt x="7" y="18"/>
                      <a:pt x="6" y="17"/>
                    </a:cubicBezTo>
                    <a:cubicBezTo>
                      <a:pt x="5" y="16"/>
                      <a:pt x="6" y="15"/>
                      <a:pt x="6" y="14"/>
                    </a:cubicBezTo>
                    <a:lnTo>
                      <a:pt x="4" y="14"/>
                    </a:lnTo>
                    <a:close/>
                    <a:moveTo>
                      <a:pt x="0" y="0"/>
                    </a:moveTo>
                    <a:cubicBezTo>
                      <a:pt x="0" y="4"/>
                      <a:pt x="0" y="7"/>
                      <a:pt x="1" y="11"/>
                    </a:cubicBezTo>
                    <a:cubicBezTo>
                      <a:pt x="2" y="11"/>
                      <a:pt x="3" y="10"/>
                      <a:pt x="4" y="10"/>
                    </a:cubicBezTo>
                    <a:cubicBezTo>
                      <a:pt x="3" y="11"/>
                      <a:pt x="5" y="11"/>
                      <a:pt x="6" y="11"/>
                    </a:cubicBezTo>
                    <a:cubicBezTo>
                      <a:pt x="7" y="10"/>
                      <a:pt x="5" y="7"/>
                      <a:pt x="5" y="6"/>
                    </a:cubicBezTo>
                    <a:cubicBezTo>
                      <a:pt x="4" y="6"/>
                      <a:pt x="5" y="5"/>
                      <a:pt x="6" y="5"/>
                    </a:cubicBezTo>
                    <a:cubicBezTo>
                      <a:pt x="6" y="5"/>
                      <a:pt x="6" y="2"/>
                      <a:pt x="6" y="2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23"/>
              <p:cNvSpPr>
                <a:spLocks/>
              </p:cNvSpPr>
              <p:nvPr/>
            </p:nvSpPr>
            <p:spPr bwMode="auto">
              <a:xfrm>
                <a:off x="4065" y="1250"/>
                <a:ext cx="282" cy="200"/>
              </a:xfrm>
              <a:custGeom>
                <a:avLst/>
                <a:gdLst>
                  <a:gd name="T0" fmla="*/ 124 w 144"/>
                  <a:gd name="T1" fmla="*/ 39 h 102"/>
                  <a:gd name="T2" fmla="*/ 114 w 144"/>
                  <a:gd name="T3" fmla="*/ 42 h 102"/>
                  <a:gd name="T4" fmla="*/ 107 w 144"/>
                  <a:gd name="T5" fmla="*/ 50 h 102"/>
                  <a:gd name="T6" fmla="*/ 101 w 144"/>
                  <a:gd name="T7" fmla="*/ 54 h 102"/>
                  <a:gd name="T8" fmla="*/ 98 w 144"/>
                  <a:gd name="T9" fmla="*/ 51 h 102"/>
                  <a:gd name="T10" fmla="*/ 83 w 144"/>
                  <a:gd name="T11" fmla="*/ 47 h 102"/>
                  <a:gd name="T12" fmla="*/ 81 w 144"/>
                  <a:gd name="T13" fmla="*/ 42 h 102"/>
                  <a:gd name="T14" fmla="*/ 74 w 144"/>
                  <a:gd name="T15" fmla="*/ 38 h 102"/>
                  <a:gd name="T16" fmla="*/ 69 w 144"/>
                  <a:gd name="T17" fmla="*/ 35 h 102"/>
                  <a:gd name="T18" fmla="*/ 50 w 144"/>
                  <a:gd name="T19" fmla="*/ 33 h 102"/>
                  <a:gd name="T20" fmla="*/ 47 w 144"/>
                  <a:gd name="T21" fmla="*/ 18 h 102"/>
                  <a:gd name="T22" fmla="*/ 40 w 144"/>
                  <a:gd name="T23" fmla="*/ 25 h 102"/>
                  <a:gd name="T24" fmla="*/ 32 w 144"/>
                  <a:gd name="T25" fmla="*/ 22 h 102"/>
                  <a:gd name="T26" fmla="*/ 26 w 144"/>
                  <a:gd name="T27" fmla="*/ 28 h 102"/>
                  <a:gd name="T28" fmla="*/ 28 w 144"/>
                  <a:gd name="T29" fmla="*/ 26 h 102"/>
                  <a:gd name="T30" fmla="*/ 26 w 144"/>
                  <a:gd name="T31" fmla="*/ 20 h 102"/>
                  <a:gd name="T32" fmla="*/ 19 w 144"/>
                  <a:gd name="T33" fmla="*/ 19 h 102"/>
                  <a:gd name="T34" fmla="*/ 19 w 144"/>
                  <a:gd name="T35" fmla="*/ 16 h 102"/>
                  <a:gd name="T36" fmla="*/ 19 w 144"/>
                  <a:gd name="T37" fmla="*/ 9 h 102"/>
                  <a:gd name="T38" fmla="*/ 22 w 144"/>
                  <a:gd name="T39" fmla="*/ 1 h 102"/>
                  <a:gd name="T40" fmla="*/ 10 w 144"/>
                  <a:gd name="T41" fmla="*/ 1 h 102"/>
                  <a:gd name="T42" fmla="*/ 0 w 144"/>
                  <a:gd name="T43" fmla="*/ 46 h 102"/>
                  <a:gd name="T44" fmla="*/ 9 w 144"/>
                  <a:gd name="T45" fmla="*/ 45 h 102"/>
                  <a:gd name="T46" fmla="*/ 7 w 144"/>
                  <a:gd name="T47" fmla="*/ 40 h 102"/>
                  <a:gd name="T48" fmla="*/ 14 w 144"/>
                  <a:gd name="T49" fmla="*/ 39 h 102"/>
                  <a:gd name="T50" fmla="*/ 18 w 144"/>
                  <a:gd name="T51" fmla="*/ 33 h 102"/>
                  <a:gd name="T52" fmla="*/ 23 w 144"/>
                  <a:gd name="T53" fmla="*/ 34 h 102"/>
                  <a:gd name="T54" fmla="*/ 26 w 144"/>
                  <a:gd name="T55" fmla="*/ 45 h 102"/>
                  <a:gd name="T56" fmla="*/ 31 w 144"/>
                  <a:gd name="T57" fmla="*/ 52 h 102"/>
                  <a:gd name="T58" fmla="*/ 31 w 144"/>
                  <a:gd name="T59" fmla="*/ 55 h 102"/>
                  <a:gd name="T60" fmla="*/ 38 w 144"/>
                  <a:gd name="T61" fmla="*/ 54 h 102"/>
                  <a:gd name="T62" fmla="*/ 46 w 144"/>
                  <a:gd name="T63" fmla="*/ 53 h 102"/>
                  <a:gd name="T64" fmla="*/ 53 w 144"/>
                  <a:gd name="T65" fmla="*/ 57 h 102"/>
                  <a:gd name="T66" fmla="*/ 55 w 144"/>
                  <a:gd name="T67" fmla="*/ 64 h 102"/>
                  <a:gd name="T68" fmla="*/ 60 w 144"/>
                  <a:gd name="T69" fmla="*/ 72 h 102"/>
                  <a:gd name="T70" fmla="*/ 65 w 144"/>
                  <a:gd name="T71" fmla="*/ 76 h 102"/>
                  <a:gd name="T72" fmla="*/ 72 w 144"/>
                  <a:gd name="T73" fmla="*/ 83 h 102"/>
                  <a:gd name="T74" fmla="*/ 80 w 144"/>
                  <a:gd name="T75" fmla="*/ 85 h 102"/>
                  <a:gd name="T76" fmla="*/ 87 w 144"/>
                  <a:gd name="T77" fmla="*/ 87 h 102"/>
                  <a:gd name="T78" fmla="*/ 91 w 144"/>
                  <a:gd name="T79" fmla="*/ 89 h 102"/>
                  <a:gd name="T80" fmla="*/ 86 w 144"/>
                  <a:gd name="T81" fmla="*/ 94 h 102"/>
                  <a:gd name="T82" fmla="*/ 90 w 144"/>
                  <a:gd name="T83" fmla="*/ 99 h 102"/>
                  <a:gd name="T84" fmla="*/ 97 w 144"/>
                  <a:gd name="T85" fmla="*/ 102 h 102"/>
                  <a:gd name="T86" fmla="*/ 101 w 144"/>
                  <a:gd name="T87" fmla="*/ 97 h 102"/>
                  <a:gd name="T88" fmla="*/ 104 w 144"/>
                  <a:gd name="T89" fmla="*/ 89 h 102"/>
                  <a:gd name="T90" fmla="*/ 101 w 144"/>
                  <a:gd name="T91" fmla="*/ 83 h 102"/>
                  <a:gd name="T92" fmla="*/ 98 w 144"/>
                  <a:gd name="T93" fmla="*/ 75 h 102"/>
                  <a:gd name="T94" fmla="*/ 108 w 144"/>
                  <a:gd name="T95" fmla="*/ 72 h 102"/>
                  <a:gd name="T96" fmla="*/ 110 w 144"/>
                  <a:gd name="T97" fmla="*/ 65 h 102"/>
                  <a:gd name="T98" fmla="*/ 110 w 144"/>
                  <a:gd name="T99" fmla="*/ 58 h 102"/>
                  <a:gd name="T100" fmla="*/ 117 w 144"/>
                  <a:gd name="T101" fmla="*/ 60 h 102"/>
                  <a:gd name="T102" fmla="*/ 125 w 144"/>
                  <a:gd name="T103" fmla="*/ 56 h 102"/>
                  <a:gd name="T104" fmla="*/ 123 w 144"/>
                  <a:gd name="T105" fmla="*/ 62 h 102"/>
                  <a:gd name="T106" fmla="*/ 125 w 144"/>
                  <a:gd name="T107" fmla="*/ 67 h 102"/>
                  <a:gd name="T108" fmla="*/ 134 w 144"/>
                  <a:gd name="T109" fmla="*/ 64 h 102"/>
                  <a:gd name="T110" fmla="*/ 139 w 144"/>
                  <a:gd name="T111" fmla="*/ 54 h 102"/>
                  <a:gd name="T112" fmla="*/ 131 w 144"/>
                  <a:gd name="T113" fmla="*/ 49 h 102"/>
                  <a:gd name="T114" fmla="*/ 123 w 144"/>
                  <a:gd name="T115" fmla="*/ 46 h 102"/>
                  <a:gd name="T116" fmla="*/ 129 w 144"/>
                  <a:gd name="T117" fmla="*/ 41 h 102"/>
                  <a:gd name="T118" fmla="*/ 124 w 144"/>
                  <a:gd name="T119" fmla="*/ 3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4" h="102">
                    <a:moveTo>
                      <a:pt x="128" y="37"/>
                    </a:moveTo>
                    <a:cubicBezTo>
                      <a:pt x="128" y="37"/>
                      <a:pt x="126" y="37"/>
                      <a:pt x="124" y="39"/>
                    </a:cubicBezTo>
                    <a:cubicBezTo>
                      <a:pt x="122" y="40"/>
                      <a:pt x="122" y="40"/>
                      <a:pt x="119" y="40"/>
                    </a:cubicBezTo>
                    <a:cubicBezTo>
                      <a:pt x="117" y="41"/>
                      <a:pt x="115" y="40"/>
                      <a:pt x="114" y="42"/>
                    </a:cubicBezTo>
                    <a:cubicBezTo>
                      <a:pt x="114" y="44"/>
                      <a:pt x="111" y="44"/>
                      <a:pt x="109" y="44"/>
                    </a:cubicBezTo>
                    <a:cubicBezTo>
                      <a:pt x="108" y="45"/>
                      <a:pt x="107" y="50"/>
                      <a:pt x="107" y="50"/>
                    </a:cubicBezTo>
                    <a:cubicBezTo>
                      <a:pt x="107" y="50"/>
                      <a:pt x="104" y="51"/>
                      <a:pt x="101" y="51"/>
                    </a:cubicBezTo>
                    <a:cubicBezTo>
                      <a:pt x="101" y="54"/>
                      <a:pt x="101" y="54"/>
                      <a:pt x="101" y="54"/>
                    </a:cubicBezTo>
                    <a:cubicBezTo>
                      <a:pt x="101" y="54"/>
                      <a:pt x="99" y="55"/>
                      <a:pt x="98" y="55"/>
                    </a:cubicBezTo>
                    <a:cubicBezTo>
                      <a:pt x="97" y="55"/>
                      <a:pt x="99" y="53"/>
                      <a:pt x="98" y="51"/>
                    </a:cubicBezTo>
                    <a:cubicBezTo>
                      <a:pt x="97" y="49"/>
                      <a:pt x="92" y="48"/>
                      <a:pt x="91" y="49"/>
                    </a:cubicBezTo>
                    <a:cubicBezTo>
                      <a:pt x="90" y="50"/>
                      <a:pt x="85" y="48"/>
                      <a:pt x="83" y="47"/>
                    </a:cubicBezTo>
                    <a:cubicBezTo>
                      <a:pt x="81" y="46"/>
                      <a:pt x="83" y="45"/>
                      <a:pt x="83" y="44"/>
                    </a:cubicBezTo>
                    <a:cubicBezTo>
                      <a:pt x="83" y="42"/>
                      <a:pt x="81" y="44"/>
                      <a:pt x="81" y="42"/>
                    </a:cubicBezTo>
                    <a:cubicBezTo>
                      <a:pt x="81" y="39"/>
                      <a:pt x="80" y="39"/>
                      <a:pt x="78" y="40"/>
                    </a:cubicBezTo>
                    <a:cubicBezTo>
                      <a:pt x="76" y="40"/>
                      <a:pt x="75" y="39"/>
                      <a:pt x="74" y="38"/>
                    </a:cubicBezTo>
                    <a:cubicBezTo>
                      <a:pt x="73" y="37"/>
                      <a:pt x="71" y="33"/>
                      <a:pt x="71" y="33"/>
                    </a:cubicBezTo>
                    <a:cubicBezTo>
                      <a:pt x="69" y="35"/>
                      <a:pt x="69" y="35"/>
                      <a:pt x="69" y="35"/>
                    </a:cubicBezTo>
                    <a:cubicBezTo>
                      <a:pt x="69" y="35"/>
                      <a:pt x="62" y="34"/>
                      <a:pt x="59" y="33"/>
                    </a:cubicBezTo>
                    <a:cubicBezTo>
                      <a:pt x="56" y="32"/>
                      <a:pt x="50" y="33"/>
                      <a:pt x="50" y="33"/>
                    </a:cubicBezTo>
                    <a:cubicBezTo>
                      <a:pt x="50" y="33"/>
                      <a:pt x="49" y="25"/>
                      <a:pt x="49" y="23"/>
                    </a:cubicBezTo>
                    <a:cubicBezTo>
                      <a:pt x="49" y="21"/>
                      <a:pt x="47" y="18"/>
                      <a:pt x="47" y="18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4" y="19"/>
                      <a:pt x="41" y="25"/>
                      <a:pt x="40" y="25"/>
                    </a:cubicBezTo>
                    <a:cubicBezTo>
                      <a:pt x="38" y="26"/>
                      <a:pt x="35" y="26"/>
                      <a:pt x="33" y="27"/>
                    </a:cubicBezTo>
                    <a:cubicBezTo>
                      <a:pt x="33" y="25"/>
                      <a:pt x="34" y="23"/>
                      <a:pt x="32" y="22"/>
                    </a:cubicBezTo>
                    <a:cubicBezTo>
                      <a:pt x="31" y="22"/>
                      <a:pt x="29" y="28"/>
                      <a:pt x="28" y="30"/>
                    </a:cubicBezTo>
                    <a:cubicBezTo>
                      <a:pt x="27" y="29"/>
                      <a:pt x="27" y="29"/>
                      <a:pt x="26" y="28"/>
                    </a:cubicBezTo>
                    <a:cubicBezTo>
                      <a:pt x="26" y="28"/>
                      <a:pt x="27" y="28"/>
                      <a:pt x="28" y="27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4"/>
                      <a:pt x="28" y="21"/>
                      <a:pt x="28" y="21"/>
                    </a:cubicBezTo>
                    <a:cubicBezTo>
                      <a:pt x="27" y="21"/>
                      <a:pt x="26" y="20"/>
                      <a:pt x="26" y="20"/>
                    </a:cubicBezTo>
                    <a:cubicBezTo>
                      <a:pt x="24" y="21"/>
                      <a:pt x="22" y="22"/>
                      <a:pt x="19" y="23"/>
                    </a:cubicBezTo>
                    <a:cubicBezTo>
                      <a:pt x="19" y="22"/>
                      <a:pt x="19" y="20"/>
                      <a:pt x="19" y="19"/>
                    </a:cubicBezTo>
                    <a:cubicBezTo>
                      <a:pt x="19" y="19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5"/>
                      <a:pt x="17" y="15"/>
                      <a:pt x="17" y="13"/>
                    </a:cubicBezTo>
                    <a:cubicBezTo>
                      <a:pt x="17" y="12"/>
                      <a:pt x="19" y="10"/>
                      <a:pt x="19" y="9"/>
                    </a:cubicBezTo>
                    <a:cubicBezTo>
                      <a:pt x="19" y="9"/>
                      <a:pt x="18" y="5"/>
                      <a:pt x="19" y="3"/>
                    </a:cubicBezTo>
                    <a:cubicBezTo>
                      <a:pt x="19" y="2"/>
                      <a:pt x="21" y="2"/>
                      <a:pt x="22" y="1"/>
                    </a:cubicBezTo>
                    <a:cubicBezTo>
                      <a:pt x="21" y="0"/>
                      <a:pt x="19" y="0"/>
                      <a:pt x="17" y="0"/>
                    </a:cubicBezTo>
                    <a:cubicBezTo>
                      <a:pt x="15" y="0"/>
                      <a:pt x="12" y="1"/>
                      <a:pt x="10" y="1"/>
                    </a:cubicBezTo>
                    <a:cubicBezTo>
                      <a:pt x="8" y="1"/>
                      <a:pt x="1" y="5"/>
                      <a:pt x="1" y="5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5" y="64"/>
                      <a:pt x="55" y="64"/>
                      <a:pt x="55" y="64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2" y="83"/>
                      <a:pt x="72" y="83"/>
                      <a:pt x="72" y="83"/>
                    </a:cubicBezTo>
                    <a:cubicBezTo>
                      <a:pt x="77" y="82"/>
                      <a:pt x="77" y="82"/>
                      <a:pt x="77" y="82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7" y="87"/>
                      <a:pt x="87" y="87"/>
                      <a:pt x="87" y="87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1" y="89"/>
                      <a:pt x="91" y="89"/>
                      <a:pt x="91" y="89"/>
                    </a:cubicBezTo>
                    <a:cubicBezTo>
                      <a:pt x="87" y="91"/>
                      <a:pt x="87" y="91"/>
                      <a:pt x="87" y="91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86" y="98"/>
                      <a:pt x="86" y="98"/>
                      <a:pt x="86" y="9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97" y="102"/>
                      <a:pt x="97" y="102"/>
                      <a:pt x="97" y="102"/>
                    </a:cubicBezTo>
                    <a:cubicBezTo>
                      <a:pt x="100" y="101"/>
                      <a:pt x="100" y="101"/>
                      <a:pt x="100" y="101"/>
                    </a:cubicBezTo>
                    <a:cubicBezTo>
                      <a:pt x="100" y="101"/>
                      <a:pt x="101" y="98"/>
                      <a:pt x="101" y="97"/>
                    </a:cubicBezTo>
                    <a:cubicBezTo>
                      <a:pt x="101" y="95"/>
                      <a:pt x="104" y="95"/>
                      <a:pt x="105" y="93"/>
                    </a:cubicBezTo>
                    <a:cubicBezTo>
                      <a:pt x="106" y="92"/>
                      <a:pt x="106" y="90"/>
                      <a:pt x="104" y="89"/>
                    </a:cubicBezTo>
                    <a:cubicBezTo>
                      <a:pt x="102" y="88"/>
                      <a:pt x="104" y="85"/>
                      <a:pt x="105" y="83"/>
                    </a:cubicBezTo>
                    <a:cubicBezTo>
                      <a:pt x="106" y="81"/>
                      <a:pt x="103" y="83"/>
                      <a:pt x="101" y="83"/>
                    </a:cubicBezTo>
                    <a:cubicBezTo>
                      <a:pt x="98" y="83"/>
                      <a:pt x="99" y="82"/>
                      <a:pt x="97" y="80"/>
                    </a:cubicBezTo>
                    <a:cubicBezTo>
                      <a:pt x="94" y="77"/>
                      <a:pt x="96" y="76"/>
                      <a:pt x="98" y="75"/>
                    </a:cubicBezTo>
                    <a:cubicBezTo>
                      <a:pt x="99" y="74"/>
                      <a:pt x="102" y="74"/>
                      <a:pt x="102" y="75"/>
                    </a:cubicBezTo>
                    <a:cubicBezTo>
                      <a:pt x="102" y="78"/>
                      <a:pt x="106" y="73"/>
                      <a:pt x="108" y="72"/>
                    </a:cubicBezTo>
                    <a:cubicBezTo>
                      <a:pt x="109" y="72"/>
                      <a:pt x="110" y="68"/>
                      <a:pt x="109" y="70"/>
                    </a:cubicBezTo>
                    <a:cubicBezTo>
                      <a:pt x="108" y="72"/>
                      <a:pt x="108" y="65"/>
                      <a:pt x="110" y="65"/>
                    </a:cubicBezTo>
                    <a:cubicBezTo>
                      <a:pt x="112" y="65"/>
                      <a:pt x="112" y="62"/>
                      <a:pt x="112" y="62"/>
                    </a:cubicBezTo>
                    <a:cubicBezTo>
                      <a:pt x="112" y="62"/>
                      <a:pt x="110" y="60"/>
                      <a:pt x="110" y="58"/>
                    </a:cubicBezTo>
                    <a:cubicBezTo>
                      <a:pt x="110" y="56"/>
                      <a:pt x="114" y="56"/>
                      <a:pt x="114" y="56"/>
                    </a:cubicBezTo>
                    <a:cubicBezTo>
                      <a:pt x="114" y="56"/>
                      <a:pt x="115" y="59"/>
                      <a:pt x="117" y="60"/>
                    </a:cubicBezTo>
                    <a:cubicBezTo>
                      <a:pt x="119" y="60"/>
                      <a:pt x="120" y="58"/>
                      <a:pt x="120" y="58"/>
                    </a:cubicBezTo>
                    <a:cubicBezTo>
                      <a:pt x="122" y="56"/>
                      <a:pt x="125" y="56"/>
                      <a:pt x="125" y="56"/>
                    </a:cubicBezTo>
                    <a:cubicBezTo>
                      <a:pt x="127" y="61"/>
                      <a:pt x="127" y="61"/>
                      <a:pt x="127" y="61"/>
                    </a:cubicBezTo>
                    <a:cubicBezTo>
                      <a:pt x="123" y="62"/>
                      <a:pt x="123" y="62"/>
                      <a:pt x="123" y="62"/>
                    </a:cubicBezTo>
                    <a:cubicBezTo>
                      <a:pt x="123" y="66"/>
                      <a:pt x="123" y="66"/>
                      <a:pt x="123" y="66"/>
                    </a:cubicBezTo>
                    <a:cubicBezTo>
                      <a:pt x="123" y="66"/>
                      <a:pt x="125" y="65"/>
                      <a:pt x="125" y="67"/>
                    </a:cubicBezTo>
                    <a:cubicBezTo>
                      <a:pt x="126" y="69"/>
                      <a:pt x="130" y="64"/>
                      <a:pt x="130" y="64"/>
                    </a:cubicBezTo>
                    <a:cubicBezTo>
                      <a:pt x="130" y="64"/>
                      <a:pt x="131" y="64"/>
                      <a:pt x="134" y="64"/>
                    </a:cubicBezTo>
                    <a:cubicBezTo>
                      <a:pt x="137" y="64"/>
                      <a:pt x="140" y="58"/>
                      <a:pt x="142" y="56"/>
                    </a:cubicBezTo>
                    <a:cubicBezTo>
                      <a:pt x="144" y="54"/>
                      <a:pt x="142" y="56"/>
                      <a:pt x="139" y="54"/>
                    </a:cubicBezTo>
                    <a:cubicBezTo>
                      <a:pt x="135" y="52"/>
                      <a:pt x="136" y="52"/>
                      <a:pt x="133" y="52"/>
                    </a:cubicBezTo>
                    <a:cubicBezTo>
                      <a:pt x="130" y="52"/>
                      <a:pt x="131" y="52"/>
                      <a:pt x="131" y="49"/>
                    </a:cubicBezTo>
                    <a:cubicBezTo>
                      <a:pt x="131" y="47"/>
                      <a:pt x="130" y="48"/>
                      <a:pt x="127" y="49"/>
                    </a:cubicBezTo>
                    <a:cubicBezTo>
                      <a:pt x="125" y="51"/>
                      <a:pt x="126" y="47"/>
                      <a:pt x="123" y="46"/>
                    </a:cubicBezTo>
                    <a:cubicBezTo>
                      <a:pt x="119" y="46"/>
                      <a:pt x="124" y="45"/>
                      <a:pt x="125" y="44"/>
                    </a:cubicBezTo>
                    <a:cubicBezTo>
                      <a:pt x="127" y="43"/>
                      <a:pt x="126" y="43"/>
                      <a:pt x="129" y="41"/>
                    </a:cubicBezTo>
                    <a:cubicBezTo>
                      <a:pt x="131" y="39"/>
                      <a:pt x="128" y="37"/>
                      <a:pt x="128" y="37"/>
                    </a:cubicBezTo>
                    <a:cubicBezTo>
                      <a:pt x="128" y="37"/>
                      <a:pt x="126" y="37"/>
                      <a:pt x="124" y="39"/>
                    </a:cubicBezTo>
                    <a:lnTo>
                      <a:pt x="128" y="3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24"/>
              <p:cNvSpPr>
                <a:spLocks/>
              </p:cNvSpPr>
              <p:nvPr/>
            </p:nvSpPr>
            <p:spPr bwMode="auto">
              <a:xfrm>
                <a:off x="4065" y="1250"/>
                <a:ext cx="282" cy="200"/>
              </a:xfrm>
              <a:custGeom>
                <a:avLst/>
                <a:gdLst>
                  <a:gd name="T0" fmla="*/ 124 w 144"/>
                  <a:gd name="T1" fmla="*/ 39 h 102"/>
                  <a:gd name="T2" fmla="*/ 114 w 144"/>
                  <a:gd name="T3" fmla="*/ 42 h 102"/>
                  <a:gd name="T4" fmla="*/ 107 w 144"/>
                  <a:gd name="T5" fmla="*/ 50 h 102"/>
                  <a:gd name="T6" fmla="*/ 101 w 144"/>
                  <a:gd name="T7" fmla="*/ 54 h 102"/>
                  <a:gd name="T8" fmla="*/ 98 w 144"/>
                  <a:gd name="T9" fmla="*/ 51 h 102"/>
                  <a:gd name="T10" fmla="*/ 83 w 144"/>
                  <a:gd name="T11" fmla="*/ 47 h 102"/>
                  <a:gd name="T12" fmla="*/ 81 w 144"/>
                  <a:gd name="T13" fmla="*/ 42 h 102"/>
                  <a:gd name="T14" fmla="*/ 74 w 144"/>
                  <a:gd name="T15" fmla="*/ 38 h 102"/>
                  <a:gd name="T16" fmla="*/ 69 w 144"/>
                  <a:gd name="T17" fmla="*/ 35 h 102"/>
                  <a:gd name="T18" fmla="*/ 50 w 144"/>
                  <a:gd name="T19" fmla="*/ 33 h 102"/>
                  <a:gd name="T20" fmla="*/ 47 w 144"/>
                  <a:gd name="T21" fmla="*/ 18 h 102"/>
                  <a:gd name="T22" fmla="*/ 40 w 144"/>
                  <a:gd name="T23" fmla="*/ 25 h 102"/>
                  <a:gd name="T24" fmla="*/ 32 w 144"/>
                  <a:gd name="T25" fmla="*/ 22 h 102"/>
                  <a:gd name="T26" fmla="*/ 26 w 144"/>
                  <a:gd name="T27" fmla="*/ 28 h 102"/>
                  <a:gd name="T28" fmla="*/ 28 w 144"/>
                  <a:gd name="T29" fmla="*/ 26 h 102"/>
                  <a:gd name="T30" fmla="*/ 26 w 144"/>
                  <a:gd name="T31" fmla="*/ 20 h 102"/>
                  <a:gd name="T32" fmla="*/ 19 w 144"/>
                  <a:gd name="T33" fmla="*/ 19 h 102"/>
                  <a:gd name="T34" fmla="*/ 19 w 144"/>
                  <a:gd name="T35" fmla="*/ 16 h 102"/>
                  <a:gd name="T36" fmla="*/ 19 w 144"/>
                  <a:gd name="T37" fmla="*/ 9 h 102"/>
                  <a:gd name="T38" fmla="*/ 22 w 144"/>
                  <a:gd name="T39" fmla="*/ 1 h 102"/>
                  <a:gd name="T40" fmla="*/ 10 w 144"/>
                  <a:gd name="T41" fmla="*/ 1 h 102"/>
                  <a:gd name="T42" fmla="*/ 0 w 144"/>
                  <a:gd name="T43" fmla="*/ 46 h 102"/>
                  <a:gd name="T44" fmla="*/ 9 w 144"/>
                  <a:gd name="T45" fmla="*/ 45 h 102"/>
                  <a:gd name="T46" fmla="*/ 7 w 144"/>
                  <a:gd name="T47" fmla="*/ 40 h 102"/>
                  <a:gd name="T48" fmla="*/ 14 w 144"/>
                  <a:gd name="T49" fmla="*/ 39 h 102"/>
                  <a:gd name="T50" fmla="*/ 18 w 144"/>
                  <a:gd name="T51" fmla="*/ 33 h 102"/>
                  <a:gd name="T52" fmla="*/ 23 w 144"/>
                  <a:gd name="T53" fmla="*/ 34 h 102"/>
                  <a:gd name="T54" fmla="*/ 26 w 144"/>
                  <a:gd name="T55" fmla="*/ 45 h 102"/>
                  <a:gd name="T56" fmla="*/ 31 w 144"/>
                  <a:gd name="T57" fmla="*/ 52 h 102"/>
                  <a:gd name="T58" fmla="*/ 31 w 144"/>
                  <a:gd name="T59" fmla="*/ 55 h 102"/>
                  <a:gd name="T60" fmla="*/ 38 w 144"/>
                  <a:gd name="T61" fmla="*/ 54 h 102"/>
                  <a:gd name="T62" fmla="*/ 46 w 144"/>
                  <a:gd name="T63" fmla="*/ 53 h 102"/>
                  <a:gd name="T64" fmla="*/ 53 w 144"/>
                  <a:gd name="T65" fmla="*/ 57 h 102"/>
                  <a:gd name="T66" fmla="*/ 55 w 144"/>
                  <a:gd name="T67" fmla="*/ 64 h 102"/>
                  <a:gd name="T68" fmla="*/ 60 w 144"/>
                  <a:gd name="T69" fmla="*/ 72 h 102"/>
                  <a:gd name="T70" fmla="*/ 65 w 144"/>
                  <a:gd name="T71" fmla="*/ 76 h 102"/>
                  <a:gd name="T72" fmla="*/ 72 w 144"/>
                  <a:gd name="T73" fmla="*/ 83 h 102"/>
                  <a:gd name="T74" fmla="*/ 80 w 144"/>
                  <a:gd name="T75" fmla="*/ 85 h 102"/>
                  <a:gd name="T76" fmla="*/ 87 w 144"/>
                  <a:gd name="T77" fmla="*/ 87 h 102"/>
                  <a:gd name="T78" fmla="*/ 91 w 144"/>
                  <a:gd name="T79" fmla="*/ 89 h 102"/>
                  <a:gd name="T80" fmla="*/ 86 w 144"/>
                  <a:gd name="T81" fmla="*/ 94 h 102"/>
                  <a:gd name="T82" fmla="*/ 90 w 144"/>
                  <a:gd name="T83" fmla="*/ 99 h 102"/>
                  <a:gd name="T84" fmla="*/ 97 w 144"/>
                  <a:gd name="T85" fmla="*/ 102 h 102"/>
                  <a:gd name="T86" fmla="*/ 101 w 144"/>
                  <a:gd name="T87" fmla="*/ 97 h 102"/>
                  <a:gd name="T88" fmla="*/ 104 w 144"/>
                  <a:gd name="T89" fmla="*/ 89 h 102"/>
                  <a:gd name="T90" fmla="*/ 101 w 144"/>
                  <a:gd name="T91" fmla="*/ 83 h 102"/>
                  <a:gd name="T92" fmla="*/ 98 w 144"/>
                  <a:gd name="T93" fmla="*/ 75 h 102"/>
                  <a:gd name="T94" fmla="*/ 108 w 144"/>
                  <a:gd name="T95" fmla="*/ 72 h 102"/>
                  <a:gd name="T96" fmla="*/ 110 w 144"/>
                  <a:gd name="T97" fmla="*/ 65 h 102"/>
                  <a:gd name="T98" fmla="*/ 110 w 144"/>
                  <a:gd name="T99" fmla="*/ 58 h 102"/>
                  <a:gd name="T100" fmla="*/ 117 w 144"/>
                  <a:gd name="T101" fmla="*/ 60 h 102"/>
                  <a:gd name="T102" fmla="*/ 125 w 144"/>
                  <a:gd name="T103" fmla="*/ 56 h 102"/>
                  <a:gd name="T104" fmla="*/ 123 w 144"/>
                  <a:gd name="T105" fmla="*/ 62 h 102"/>
                  <a:gd name="T106" fmla="*/ 125 w 144"/>
                  <a:gd name="T107" fmla="*/ 67 h 102"/>
                  <a:gd name="T108" fmla="*/ 134 w 144"/>
                  <a:gd name="T109" fmla="*/ 64 h 102"/>
                  <a:gd name="T110" fmla="*/ 139 w 144"/>
                  <a:gd name="T111" fmla="*/ 54 h 102"/>
                  <a:gd name="T112" fmla="*/ 131 w 144"/>
                  <a:gd name="T113" fmla="*/ 49 h 102"/>
                  <a:gd name="T114" fmla="*/ 123 w 144"/>
                  <a:gd name="T115" fmla="*/ 46 h 102"/>
                  <a:gd name="T116" fmla="*/ 129 w 144"/>
                  <a:gd name="T117" fmla="*/ 41 h 102"/>
                  <a:gd name="T118" fmla="*/ 124 w 144"/>
                  <a:gd name="T119" fmla="*/ 3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4" h="102">
                    <a:moveTo>
                      <a:pt x="128" y="37"/>
                    </a:moveTo>
                    <a:cubicBezTo>
                      <a:pt x="128" y="37"/>
                      <a:pt x="126" y="37"/>
                      <a:pt x="124" y="39"/>
                    </a:cubicBezTo>
                    <a:cubicBezTo>
                      <a:pt x="122" y="40"/>
                      <a:pt x="122" y="40"/>
                      <a:pt x="119" y="40"/>
                    </a:cubicBezTo>
                    <a:cubicBezTo>
                      <a:pt x="117" y="41"/>
                      <a:pt x="115" y="40"/>
                      <a:pt x="114" y="42"/>
                    </a:cubicBezTo>
                    <a:cubicBezTo>
                      <a:pt x="114" y="44"/>
                      <a:pt x="111" y="44"/>
                      <a:pt x="109" y="44"/>
                    </a:cubicBezTo>
                    <a:cubicBezTo>
                      <a:pt x="108" y="45"/>
                      <a:pt x="107" y="50"/>
                      <a:pt x="107" y="50"/>
                    </a:cubicBezTo>
                    <a:cubicBezTo>
                      <a:pt x="107" y="50"/>
                      <a:pt x="104" y="51"/>
                      <a:pt x="101" y="51"/>
                    </a:cubicBezTo>
                    <a:cubicBezTo>
                      <a:pt x="101" y="54"/>
                      <a:pt x="101" y="54"/>
                      <a:pt x="101" y="54"/>
                    </a:cubicBezTo>
                    <a:cubicBezTo>
                      <a:pt x="101" y="54"/>
                      <a:pt x="99" y="55"/>
                      <a:pt x="98" y="55"/>
                    </a:cubicBezTo>
                    <a:cubicBezTo>
                      <a:pt x="97" y="55"/>
                      <a:pt x="99" y="53"/>
                      <a:pt x="98" y="51"/>
                    </a:cubicBezTo>
                    <a:cubicBezTo>
                      <a:pt x="97" y="49"/>
                      <a:pt x="92" y="48"/>
                      <a:pt x="91" y="49"/>
                    </a:cubicBezTo>
                    <a:cubicBezTo>
                      <a:pt x="90" y="50"/>
                      <a:pt x="85" y="48"/>
                      <a:pt x="83" y="47"/>
                    </a:cubicBezTo>
                    <a:cubicBezTo>
                      <a:pt x="81" y="46"/>
                      <a:pt x="83" y="45"/>
                      <a:pt x="83" y="44"/>
                    </a:cubicBezTo>
                    <a:cubicBezTo>
                      <a:pt x="83" y="42"/>
                      <a:pt x="81" y="44"/>
                      <a:pt x="81" y="42"/>
                    </a:cubicBezTo>
                    <a:cubicBezTo>
                      <a:pt x="81" y="39"/>
                      <a:pt x="80" y="39"/>
                      <a:pt x="78" y="40"/>
                    </a:cubicBezTo>
                    <a:cubicBezTo>
                      <a:pt x="76" y="40"/>
                      <a:pt x="75" y="39"/>
                      <a:pt x="74" y="38"/>
                    </a:cubicBezTo>
                    <a:cubicBezTo>
                      <a:pt x="73" y="37"/>
                      <a:pt x="71" y="33"/>
                      <a:pt x="71" y="33"/>
                    </a:cubicBezTo>
                    <a:cubicBezTo>
                      <a:pt x="69" y="35"/>
                      <a:pt x="69" y="35"/>
                      <a:pt x="69" y="35"/>
                    </a:cubicBezTo>
                    <a:cubicBezTo>
                      <a:pt x="69" y="35"/>
                      <a:pt x="62" y="34"/>
                      <a:pt x="59" y="33"/>
                    </a:cubicBezTo>
                    <a:cubicBezTo>
                      <a:pt x="56" y="32"/>
                      <a:pt x="50" y="33"/>
                      <a:pt x="50" y="33"/>
                    </a:cubicBezTo>
                    <a:cubicBezTo>
                      <a:pt x="50" y="33"/>
                      <a:pt x="49" y="25"/>
                      <a:pt x="49" y="23"/>
                    </a:cubicBezTo>
                    <a:cubicBezTo>
                      <a:pt x="49" y="21"/>
                      <a:pt x="47" y="18"/>
                      <a:pt x="47" y="18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4" y="19"/>
                      <a:pt x="41" y="25"/>
                      <a:pt x="40" y="25"/>
                    </a:cubicBezTo>
                    <a:cubicBezTo>
                      <a:pt x="38" y="26"/>
                      <a:pt x="35" y="26"/>
                      <a:pt x="33" y="27"/>
                    </a:cubicBezTo>
                    <a:cubicBezTo>
                      <a:pt x="33" y="25"/>
                      <a:pt x="34" y="23"/>
                      <a:pt x="32" y="22"/>
                    </a:cubicBezTo>
                    <a:cubicBezTo>
                      <a:pt x="31" y="22"/>
                      <a:pt x="29" y="28"/>
                      <a:pt x="28" y="30"/>
                    </a:cubicBezTo>
                    <a:cubicBezTo>
                      <a:pt x="27" y="29"/>
                      <a:pt x="27" y="29"/>
                      <a:pt x="26" y="28"/>
                    </a:cubicBezTo>
                    <a:cubicBezTo>
                      <a:pt x="26" y="28"/>
                      <a:pt x="27" y="28"/>
                      <a:pt x="28" y="27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4"/>
                      <a:pt x="28" y="21"/>
                      <a:pt x="28" y="21"/>
                    </a:cubicBezTo>
                    <a:cubicBezTo>
                      <a:pt x="27" y="21"/>
                      <a:pt x="26" y="20"/>
                      <a:pt x="26" y="20"/>
                    </a:cubicBezTo>
                    <a:cubicBezTo>
                      <a:pt x="24" y="21"/>
                      <a:pt x="22" y="22"/>
                      <a:pt x="19" y="23"/>
                    </a:cubicBezTo>
                    <a:cubicBezTo>
                      <a:pt x="19" y="22"/>
                      <a:pt x="19" y="20"/>
                      <a:pt x="19" y="19"/>
                    </a:cubicBezTo>
                    <a:cubicBezTo>
                      <a:pt x="19" y="19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5"/>
                      <a:pt x="17" y="15"/>
                      <a:pt x="17" y="13"/>
                    </a:cubicBezTo>
                    <a:cubicBezTo>
                      <a:pt x="17" y="12"/>
                      <a:pt x="19" y="10"/>
                      <a:pt x="19" y="9"/>
                    </a:cubicBezTo>
                    <a:cubicBezTo>
                      <a:pt x="19" y="9"/>
                      <a:pt x="18" y="5"/>
                      <a:pt x="19" y="3"/>
                    </a:cubicBezTo>
                    <a:cubicBezTo>
                      <a:pt x="19" y="2"/>
                      <a:pt x="21" y="2"/>
                      <a:pt x="22" y="1"/>
                    </a:cubicBezTo>
                    <a:cubicBezTo>
                      <a:pt x="21" y="0"/>
                      <a:pt x="19" y="0"/>
                      <a:pt x="17" y="0"/>
                    </a:cubicBezTo>
                    <a:cubicBezTo>
                      <a:pt x="15" y="0"/>
                      <a:pt x="12" y="1"/>
                      <a:pt x="10" y="1"/>
                    </a:cubicBezTo>
                    <a:cubicBezTo>
                      <a:pt x="8" y="1"/>
                      <a:pt x="1" y="5"/>
                      <a:pt x="1" y="5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5" y="64"/>
                      <a:pt x="55" y="64"/>
                      <a:pt x="55" y="64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2" y="83"/>
                      <a:pt x="72" y="83"/>
                      <a:pt x="72" y="83"/>
                    </a:cubicBezTo>
                    <a:cubicBezTo>
                      <a:pt x="77" y="82"/>
                      <a:pt x="77" y="82"/>
                      <a:pt x="77" y="82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7" y="87"/>
                      <a:pt x="87" y="87"/>
                      <a:pt x="87" y="87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1" y="89"/>
                      <a:pt x="91" y="89"/>
                      <a:pt x="91" y="89"/>
                    </a:cubicBezTo>
                    <a:cubicBezTo>
                      <a:pt x="87" y="91"/>
                      <a:pt x="87" y="91"/>
                      <a:pt x="87" y="91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86" y="98"/>
                      <a:pt x="86" y="98"/>
                      <a:pt x="86" y="9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3" y="102"/>
                      <a:pt x="93" y="102"/>
                      <a:pt x="93" y="102"/>
                    </a:cubicBezTo>
                    <a:cubicBezTo>
                      <a:pt x="97" y="102"/>
                      <a:pt x="97" y="102"/>
                      <a:pt x="97" y="102"/>
                    </a:cubicBezTo>
                    <a:cubicBezTo>
                      <a:pt x="100" y="101"/>
                      <a:pt x="100" y="101"/>
                      <a:pt x="100" y="101"/>
                    </a:cubicBezTo>
                    <a:cubicBezTo>
                      <a:pt x="100" y="101"/>
                      <a:pt x="101" y="98"/>
                      <a:pt x="101" y="97"/>
                    </a:cubicBezTo>
                    <a:cubicBezTo>
                      <a:pt x="101" y="95"/>
                      <a:pt x="104" y="95"/>
                      <a:pt x="105" y="93"/>
                    </a:cubicBezTo>
                    <a:cubicBezTo>
                      <a:pt x="106" y="92"/>
                      <a:pt x="106" y="90"/>
                      <a:pt x="104" y="89"/>
                    </a:cubicBezTo>
                    <a:cubicBezTo>
                      <a:pt x="102" y="88"/>
                      <a:pt x="104" y="85"/>
                      <a:pt x="105" y="83"/>
                    </a:cubicBezTo>
                    <a:cubicBezTo>
                      <a:pt x="106" y="81"/>
                      <a:pt x="103" y="83"/>
                      <a:pt x="101" y="83"/>
                    </a:cubicBezTo>
                    <a:cubicBezTo>
                      <a:pt x="98" y="83"/>
                      <a:pt x="99" y="82"/>
                      <a:pt x="97" y="80"/>
                    </a:cubicBezTo>
                    <a:cubicBezTo>
                      <a:pt x="94" y="77"/>
                      <a:pt x="96" y="76"/>
                      <a:pt x="98" y="75"/>
                    </a:cubicBezTo>
                    <a:cubicBezTo>
                      <a:pt x="99" y="74"/>
                      <a:pt x="102" y="74"/>
                      <a:pt x="102" y="75"/>
                    </a:cubicBezTo>
                    <a:cubicBezTo>
                      <a:pt x="102" y="78"/>
                      <a:pt x="106" y="73"/>
                      <a:pt x="108" y="72"/>
                    </a:cubicBezTo>
                    <a:cubicBezTo>
                      <a:pt x="109" y="72"/>
                      <a:pt x="110" y="68"/>
                      <a:pt x="109" y="70"/>
                    </a:cubicBezTo>
                    <a:cubicBezTo>
                      <a:pt x="108" y="72"/>
                      <a:pt x="108" y="65"/>
                      <a:pt x="110" y="65"/>
                    </a:cubicBezTo>
                    <a:cubicBezTo>
                      <a:pt x="112" y="65"/>
                      <a:pt x="112" y="62"/>
                      <a:pt x="112" y="62"/>
                    </a:cubicBezTo>
                    <a:cubicBezTo>
                      <a:pt x="112" y="62"/>
                      <a:pt x="110" y="60"/>
                      <a:pt x="110" y="58"/>
                    </a:cubicBezTo>
                    <a:cubicBezTo>
                      <a:pt x="110" y="56"/>
                      <a:pt x="114" y="56"/>
                      <a:pt x="114" y="56"/>
                    </a:cubicBezTo>
                    <a:cubicBezTo>
                      <a:pt x="114" y="56"/>
                      <a:pt x="115" y="59"/>
                      <a:pt x="117" y="60"/>
                    </a:cubicBezTo>
                    <a:cubicBezTo>
                      <a:pt x="119" y="60"/>
                      <a:pt x="120" y="58"/>
                      <a:pt x="120" y="58"/>
                    </a:cubicBezTo>
                    <a:cubicBezTo>
                      <a:pt x="122" y="56"/>
                      <a:pt x="125" y="56"/>
                      <a:pt x="125" y="56"/>
                    </a:cubicBezTo>
                    <a:cubicBezTo>
                      <a:pt x="127" y="61"/>
                      <a:pt x="127" y="61"/>
                      <a:pt x="127" y="61"/>
                    </a:cubicBezTo>
                    <a:cubicBezTo>
                      <a:pt x="123" y="62"/>
                      <a:pt x="123" y="62"/>
                      <a:pt x="123" y="62"/>
                    </a:cubicBezTo>
                    <a:cubicBezTo>
                      <a:pt x="123" y="66"/>
                      <a:pt x="123" y="66"/>
                      <a:pt x="123" y="66"/>
                    </a:cubicBezTo>
                    <a:cubicBezTo>
                      <a:pt x="123" y="66"/>
                      <a:pt x="125" y="65"/>
                      <a:pt x="125" y="67"/>
                    </a:cubicBezTo>
                    <a:cubicBezTo>
                      <a:pt x="126" y="69"/>
                      <a:pt x="130" y="64"/>
                      <a:pt x="130" y="64"/>
                    </a:cubicBezTo>
                    <a:cubicBezTo>
                      <a:pt x="130" y="64"/>
                      <a:pt x="131" y="64"/>
                      <a:pt x="134" y="64"/>
                    </a:cubicBezTo>
                    <a:cubicBezTo>
                      <a:pt x="137" y="64"/>
                      <a:pt x="140" y="58"/>
                      <a:pt x="142" y="56"/>
                    </a:cubicBezTo>
                    <a:cubicBezTo>
                      <a:pt x="144" y="54"/>
                      <a:pt x="142" y="56"/>
                      <a:pt x="139" y="54"/>
                    </a:cubicBezTo>
                    <a:cubicBezTo>
                      <a:pt x="135" y="52"/>
                      <a:pt x="136" y="52"/>
                      <a:pt x="133" y="52"/>
                    </a:cubicBezTo>
                    <a:cubicBezTo>
                      <a:pt x="130" y="52"/>
                      <a:pt x="131" y="52"/>
                      <a:pt x="131" y="49"/>
                    </a:cubicBezTo>
                    <a:cubicBezTo>
                      <a:pt x="131" y="47"/>
                      <a:pt x="130" y="48"/>
                      <a:pt x="127" y="49"/>
                    </a:cubicBezTo>
                    <a:cubicBezTo>
                      <a:pt x="125" y="51"/>
                      <a:pt x="126" y="47"/>
                      <a:pt x="123" y="46"/>
                    </a:cubicBezTo>
                    <a:cubicBezTo>
                      <a:pt x="119" y="46"/>
                      <a:pt x="124" y="45"/>
                      <a:pt x="125" y="44"/>
                    </a:cubicBezTo>
                    <a:cubicBezTo>
                      <a:pt x="127" y="43"/>
                      <a:pt x="126" y="43"/>
                      <a:pt x="129" y="41"/>
                    </a:cubicBezTo>
                    <a:cubicBezTo>
                      <a:pt x="131" y="39"/>
                      <a:pt x="128" y="37"/>
                      <a:pt x="128" y="37"/>
                    </a:cubicBezTo>
                    <a:cubicBezTo>
                      <a:pt x="128" y="37"/>
                      <a:pt x="126" y="37"/>
                      <a:pt x="124" y="39"/>
                    </a:cubicBezTo>
                    <a:lnTo>
                      <a:pt x="128" y="37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25"/>
              <p:cNvSpPr>
                <a:spLocks noEditPoints="1"/>
              </p:cNvSpPr>
              <p:nvPr/>
            </p:nvSpPr>
            <p:spPr bwMode="auto">
              <a:xfrm>
                <a:off x="1003" y="1148"/>
                <a:ext cx="979" cy="565"/>
              </a:xfrm>
              <a:custGeom>
                <a:avLst/>
                <a:gdLst>
                  <a:gd name="T0" fmla="*/ 20 w 499"/>
                  <a:gd name="T1" fmla="*/ 16 h 288"/>
                  <a:gd name="T2" fmla="*/ 17 w 499"/>
                  <a:gd name="T3" fmla="*/ 27 h 288"/>
                  <a:gd name="T4" fmla="*/ 109 w 499"/>
                  <a:gd name="T5" fmla="*/ 93 h 288"/>
                  <a:gd name="T6" fmla="*/ 449 w 499"/>
                  <a:gd name="T7" fmla="*/ 103 h 288"/>
                  <a:gd name="T8" fmla="*/ 287 w 499"/>
                  <a:gd name="T9" fmla="*/ 233 h 288"/>
                  <a:gd name="T10" fmla="*/ 299 w 499"/>
                  <a:gd name="T11" fmla="*/ 239 h 288"/>
                  <a:gd name="T12" fmla="*/ 425 w 499"/>
                  <a:gd name="T13" fmla="*/ 146 h 288"/>
                  <a:gd name="T14" fmla="*/ 288 w 499"/>
                  <a:gd name="T15" fmla="*/ 242 h 288"/>
                  <a:gd name="T16" fmla="*/ 308 w 499"/>
                  <a:gd name="T17" fmla="*/ 243 h 288"/>
                  <a:gd name="T18" fmla="*/ 305 w 499"/>
                  <a:gd name="T19" fmla="*/ 231 h 288"/>
                  <a:gd name="T20" fmla="*/ 318 w 499"/>
                  <a:gd name="T21" fmla="*/ 228 h 288"/>
                  <a:gd name="T22" fmla="*/ 332 w 499"/>
                  <a:gd name="T23" fmla="*/ 226 h 288"/>
                  <a:gd name="T24" fmla="*/ 357 w 499"/>
                  <a:gd name="T25" fmla="*/ 235 h 288"/>
                  <a:gd name="T26" fmla="*/ 371 w 499"/>
                  <a:gd name="T27" fmla="*/ 270 h 288"/>
                  <a:gd name="T28" fmla="*/ 383 w 499"/>
                  <a:gd name="T29" fmla="*/ 282 h 288"/>
                  <a:gd name="T30" fmla="*/ 379 w 499"/>
                  <a:gd name="T31" fmla="*/ 249 h 288"/>
                  <a:gd name="T32" fmla="*/ 377 w 499"/>
                  <a:gd name="T33" fmla="*/ 214 h 288"/>
                  <a:gd name="T34" fmla="*/ 393 w 499"/>
                  <a:gd name="T35" fmla="*/ 198 h 288"/>
                  <a:gd name="T36" fmla="*/ 414 w 499"/>
                  <a:gd name="T37" fmla="*/ 176 h 288"/>
                  <a:gd name="T38" fmla="*/ 415 w 499"/>
                  <a:gd name="T39" fmla="*/ 166 h 288"/>
                  <a:gd name="T40" fmla="*/ 417 w 499"/>
                  <a:gd name="T41" fmla="*/ 150 h 288"/>
                  <a:gd name="T42" fmla="*/ 418 w 499"/>
                  <a:gd name="T43" fmla="*/ 122 h 288"/>
                  <a:gd name="T44" fmla="*/ 417 w 499"/>
                  <a:gd name="T45" fmla="*/ 135 h 288"/>
                  <a:gd name="T46" fmla="*/ 429 w 499"/>
                  <a:gd name="T47" fmla="*/ 134 h 288"/>
                  <a:gd name="T48" fmla="*/ 438 w 499"/>
                  <a:gd name="T49" fmla="*/ 119 h 288"/>
                  <a:gd name="T50" fmla="*/ 446 w 499"/>
                  <a:gd name="T51" fmla="*/ 100 h 288"/>
                  <a:gd name="T52" fmla="*/ 466 w 499"/>
                  <a:gd name="T53" fmla="*/ 92 h 288"/>
                  <a:gd name="T54" fmla="*/ 473 w 499"/>
                  <a:gd name="T55" fmla="*/ 76 h 288"/>
                  <a:gd name="T56" fmla="*/ 484 w 499"/>
                  <a:gd name="T57" fmla="*/ 69 h 288"/>
                  <a:gd name="T58" fmla="*/ 498 w 499"/>
                  <a:gd name="T59" fmla="*/ 54 h 288"/>
                  <a:gd name="T60" fmla="*/ 479 w 499"/>
                  <a:gd name="T61" fmla="*/ 28 h 288"/>
                  <a:gd name="T62" fmla="*/ 424 w 499"/>
                  <a:gd name="T63" fmla="*/ 60 h 288"/>
                  <a:gd name="T64" fmla="*/ 407 w 499"/>
                  <a:gd name="T65" fmla="*/ 77 h 288"/>
                  <a:gd name="T66" fmla="*/ 366 w 499"/>
                  <a:gd name="T67" fmla="*/ 99 h 288"/>
                  <a:gd name="T68" fmla="*/ 365 w 499"/>
                  <a:gd name="T69" fmla="*/ 84 h 288"/>
                  <a:gd name="T70" fmla="*/ 357 w 499"/>
                  <a:gd name="T71" fmla="*/ 57 h 288"/>
                  <a:gd name="T72" fmla="*/ 341 w 499"/>
                  <a:gd name="T73" fmla="*/ 50 h 288"/>
                  <a:gd name="T74" fmla="*/ 323 w 499"/>
                  <a:gd name="T75" fmla="*/ 95 h 288"/>
                  <a:gd name="T76" fmla="*/ 318 w 499"/>
                  <a:gd name="T77" fmla="*/ 61 h 288"/>
                  <a:gd name="T78" fmla="*/ 344 w 499"/>
                  <a:gd name="T79" fmla="*/ 43 h 288"/>
                  <a:gd name="T80" fmla="*/ 320 w 499"/>
                  <a:gd name="T81" fmla="*/ 29 h 288"/>
                  <a:gd name="T82" fmla="*/ 306 w 499"/>
                  <a:gd name="T83" fmla="*/ 30 h 288"/>
                  <a:gd name="T84" fmla="*/ 292 w 499"/>
                  <a:gd name="T85" fmla="*/ 24 h 288"/>
                  <a:gd name="T86" fmla="*/ 278 w 499"/>
                  <a:gd name="T87" fmla="*/ 9 h 288"/>
                  <a:gd name="T88" fmla="*/ 18 w 499"/>
                  <a:gd name="T89" fmla="*/ 6 h 288"/>
                  <a:gd name="T90" fmla="*/ 6 w 499"/>
                  <a:gd name="T91" fmla="*/ 29 h 288"/>
                  <a:gd name="T92" fmla="*/ 6 w 499"/>
                  <a:gd name="T93" fmla="*/ 61 h 288"/>
                  <a:gd name="T94" fmla="*/ 4 w 499"/>
                  <a:gd name="T95" fmla="*/ 111 h 288"/>
                  <a:gd name="T96" fmla="*/ 16 w 499"/>
                  <a:gd name="T97" fmla="*/ 138 h 288"/>
                  <a:gd name="T98" fmla="*/ 20 w 499"/>
                  <a:gd name="T99" fmla="*/ 146 h 288"/>
                  <a:gd name="T100" fmla="*/ 34 w 499"/>
                  <a:gd name="T101" fmla="*/ 170 h 288"/>
                  <a:gd name="T102" fmla="*/ 64 w 499"/>
                  <a:gd name="T103" fmla="*/ 200 h 288"/>
                  <a:gd name="T104" fmla="*/ 162 w 499"/>
                  <a:gd name="T105" fmla="*/ 218 h 288"/>
                  <a:gd name="T106" fmla="*/ 182 w 499"/>
                  <a:gd name="T107" fmla="*/ 243 h 288"/>
                  <a:gd name="T108" fmla="*/ 207 w 499"/>
                  <a:gd name="T109" fmla="*/ 243 h 288"/>
                  <a:gd name="T110" fmla="*/ 222 w 499"/>
                  <a:gd name="T111" fmla="*/ 275 h 288"/>
                  <a:gd name="T112" fmla="*/ 236 w 499"/>
                  <a:gd name="T113" fmla="*/ 275 h 288"/>
                  <a:gd name="T114" fmla="*/ 242 w 499"/>
                  <a:gd name="T115" fmla="*/ 253 h 288"/>
                  <a:gd name="T116" fmla="*/ 257 w 499"/>
                  <a:gd name="T117" fmla="*/ 236 h 288"/>
                  <a:gd name="T118" fmla="*/ 288 w 499"/>
                  <a:gd name="T119" fmla="*/ 24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99" h="288">
                    <a:moveTo>
                      <a:pt x="363" y="82"/>
                    </a:moveTo>
                    <a:cubicBezTo>
                      <a:pt x="367" y="81"/>
                      <a:pt x="363" y="87"/>
                      <a:pt x="362" y="87"/>
                    </a:cubicBezTo>
                    <a:cubicBezTo>
                      <a:pt x="360" y="88"/>
                      <a:pt x="362" y="82"/>
                      <a:pt x="363" y="82"/>
                    </a:cubicBezTo>
                    <a:close/>
                    <a:moveTo>
                      <a:pt x="22" y="9"/>
                    </a:moveTo>
                    <a:cubicBezTo>
                      <a:pt x="22" y="10"/>
                      <a:pt x="23" y="10"/>
                      <a:pt x="23" y="11"/>
                    </a:cubicBezTo>
                    <a:cubicBezTo>
                      <a:pt x="23" y="12"/>
                      <a:pt x="21" y="14"/>
                      <a:pt x="21" y="14"/>
                    </a:cubicBezTo>
                    <a:cubicBezTo>
                      <a:pt x="21" y="15"/>
                      <a:pt x="22" y="19"/>
                      <a:pt x="22" y="19"/>
                    </a:cubicBezTo>
                    <a:cubicBezTo>
                      <a:pt x="20" y="19"/>
                      <a:pt x="21" y="18"/>
                      <a:pt x="20" y="18"/>
                    </a:cubicBezTo>
                    <a:cubicBezTo>
                      <a:pt x="20" y="18"/>
                      <a:pt x="20" y="17"/>
                      <a:pt x="20" y="16"/>
                    </a:cubicBezTo>
                    <a:cubicBezTo>
                      <a:pt x="20" y="16"/>
                      <a:pt x="16" y="11"/>
                      <a:pt x="20" y="12"/>
                    </a:cubicBezTo>
                    <a:cubicBezTo>
                      <a:pt x="20" y="12"/>
                      <a:pt x="20" y="14"/>
                      <a:pt x="20" y="13"/>
                    </a:cubicBezTo>
                    <a:cubicBezTo>
                      <a:pt x="21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2" y="10"/>
                    </a:cubicBezTo>
                    <a:lnTo>
                      <a:pt x="22" y="9"/>
                    </a:lnTo>
                    <a:close/>
                    <a:moveTo>
                      <a:pt x="20" y="22"/>
                    </a:moveTo>
                    <a:cubicBezTo>
                      <a:pt x="19" y="22"/>
                      <a:pt x="20" y="23"/>
                      <a:pt x="20" y="23"/>
                    </a:cubicBezTo>
                    <a:cubicBezTo>
                      <a:pt x="20" y="24"/>
                      <a:pt x="19" y="24"/>
                      <a:pt x="18" y="25"/>
                    </a:cubicBezTo>
                    <a:cubicBezTo>
                      <a:pt x="17" y="25"/>
                      <a:pt x="17" y="26"/>
                      <a:pt x="17" y="27"/>
                    </a:cubicBezTo>
                    <a:cubicBezTo>
                      <a:pt x="16" y="26"/>
                      <a:pt x="15" y="26"/>
                      <a:pt x="16" y="25"/>
                    </a:cubicBezTo>
                    <a:cubicBezTo>
                      <a:pt x="17" y="24"/>
                      <a:pt x="18" y="23"/>
                      <a:pt x="20" y="22"/>
                    </a:cubicBezTo>
                    <a:close/>
                    <a:moveTo>
                      <a:pt x="446" y="57"/>
                    </a:moveTo>
                    <a:cubicBezTo>
                      <a:pt x="446" y="58"/>
                      <a:pt x="447" y="60"/>
                      <a:pt x="446" y="63"/>
                    </a:cubicBezTo>
                    <a:cubicBezTo>
                      <a:pt x="445" y="63"/>
                      <a:pt x="445" y="63"/>
                      <a:pt x="445" y="63"/>
                    </a:cubicBezTo>
                    <a:cubicBezTo>
                      <a:pt x="445" y="62"/>
                      <a:pt x="445" y="60"/>
                      <a:pt x="445" y="59"/>
                    </a:cubicBezTo>
                    <a:lnTo>
                      <a:pt x="446" y="57"/>
                    </a:lnTo>
                    <a:close/>
                    <a:moveTo>
                      <a:pt x="103" y="91"/>
                    </a:moveTo>
                    <a:cubicBezTo>
                      <a:pt x="105" y="96"/>
                      <a:pt x="104" y="95"/>
                      <a:pt x="109" y="93"/>
                    </a:cubicBezTo>
                    <a:cubicBezTo>
                      <a:pt x="108" y="95"/>
                      <a:pt x="108" y="95"/>
                      <a:pt x="109" y="96"/>
                    </a:cubicBezTo>
                    <a:cubicBezTo>
                      <a:pt x="109" y="96"/>
                      <a:pt x="109" y="97"/>
                      <a:pt x="110" y="97"/>
                    </a:cubicBezTo>
                    <a:cubicBezTo>
                      <a:pt x="111" y="97"/>
                      <a:pt x="109" y="100"/>
                      <a:pt x="109" y="100"/>
                    </a:cubicBezTo>
                    <a:cubicBezTo>
                      <a:pt x="109" y="100"/>
                      <a:pt x="107" y="101"/>
                      <a:pt x="107" y="101"/>
                    </a:cubicBezTo>
                    <a:cubicBezTo>
                      <a:pt x="105" y="99"/>
                      <a:pt x="101" y="95"/>
                      <a:pt x="101" y="92"/>
                    </a:cubicBezTo>
                    <a:lnTo>
                      <a:pt x="103" y="91"/>
                    </a:lnTo>
                    <a:close/>
                    <a:moveTo>
                      <a:pt x="459" y="102"/>
                    </a:moveTo>
                    <a:cubicBezTo>
                      <a:pt x="456" y="104"/>
                      <a:pt x="456" y="104"/>
                      <a:pt x="456" y="104"/>
                    </a:cubicBezTo>
                    <a:cubicBezTo>
                      <a:pt x="454" y="104"/>
                      <a:pt x="452" y="102"/>
                      <a:pt x="449" y="103"/>
                    </a:cubicBezTo>
                    <a:cubicBezTo>
                      <a:pt x="449" y="103"/>
                      <a:pt x="447" y="105"/>
                      <a:pt x="446" y="105"/>
                    </a:cubicBezTo>
                    <a:cubicBezTo>
                      <a:pt x="445" y="106"/>
                      <a:pt x="444" y="105"/>
                      <a:pt x="443" y="106"/>
                    </a:cubicBezTo>
                    <a:cubicBezTo>
                      <a:pt x="443" y="106"/>
                      <a:pt x="443" y="108"/>
                      <a:pt x="442" y="108"/>
                    </a:cubicBezTo>
                    <a:cubicBezTo>
                      <a:pt x="444" y="108"/>
                      <a:pt x="446" y="109"/>
                      <a:pt x="447" y="108"/>
                    </a:cubicBezTo>
                    <a:cubicBezTo>
                      <a:pt x="448" y="108"/>
                      <a:pt x="450" y="107"/>
                      <a:pt x="451" y="106"/>
                    </a:cubicBezTo>
                    <a:cubicBezTo>
                      <a:pt x="453" y="106"/>
                      <a:pt x="454" y="108"/>
                      <a:pt x="456" y="107"/>
                    </a:cubicBezTo>
                    <a:cubicBezTo>
                      <a:pt x="457" y="107"/>
                      <a:pt x="457" y="105"/>
                      <a:pt x="457" y="104"/>
                    </a:cubicBezTo>
                    <a:cubicBezTo>
                      <a:pt x="457" y="104"/>
                      <a:pt x="461" y="102"/>
                      <a:pt x="459" y="102"/>
                    </a:cubicBezTo>
                    <a:close/>
                    <a:moveTo>
                      <a:pt x="287" y="233"/>
                    </a:moveTo>
                    <a:cubicBezTo>
                      <a:pt x="288" y="233"/>
                      <a:pt x="288" y="235"/>
                      <a:pt x="287" y="235"/>
                    </a:cubicBezTo>
                    <a:cubicBezTo>
                      <a:pt x="287" y="235"/>
                      <a:pt x="286" y="232"/>
                      <a:pt x="287" y="233"/>
                    </a:cubicBezTo>
                    <a:close/>
                    <a:moveTo>
                      <a:pt x="299" y="239"/>
                    </a:moveTo>
                    <a:cubicBezTo>
                      <a:pt x="299" y="239"/>
                      <a:pt x="298" y="240"/>
                      <a:pt x="298" y="240"/>
                    </a:cubicBezTo>
                    <a:cubicBezTo>
                      <a:pt x="298" y="240"/>
                      <a:pt x="298" y="242"/>
                      <a:pt x="299" y="242"/>
                    </a:cubicBezTo>
                    <a:cubicBezTo>
                      <a:pt x="299" y="243"/>
                      <a:pt x="299" y="243"/>
                      <a:pt x="299" y="243"/>
                    </a:cubicBezTo>
                    <a:cubicBezTo>
                      <a:pt x="300" y="242"/>
                      <a:pt x="300" y="244"/>
                      <a:pt x="301" y="243"/>
                    </a:cubicBezTo>
                    <a:cubicBezTo>
                      <a:pt x="303" y="243"/>
                      <a:pt x="301" y="239"/>
                      <a:pt x="301" y="239"/>
                    </a:cubicBezTo>
                    <a:cubicBezTo>
                      <a:pt x="301" y="239"/>
                      <a:pt x="299" y="239"/>
                      <a:pt x="299" y="239"/>
                    </a:cubicBezTo>
                    <a:close/>
                    <a:moveTo>
                      <a:pt x="331" y="45"/>
                    </a:moveTo>
                    <a:cubicBezTo>
                      <a:pt x="331" y="45"/>
                      <a:pt x="331" y="47"/>
                      <a:pt x="331" y="47"/>
                    </a:cubicBezTo>
                    <a:cubicBezTo>
                      <a:pt x="334" y="46"/>
                      <a:pt x="332" y="45"/>
                      <a:pt x="332" y="45"/>
                    </a:cubicBezTo>
                    <a:cubicBezTo>
                      <a:pt x="331" y="45"/>
                      <a:pt x="333" y="44"/>
                      <a:pt x="331" y="45"/>
                    </a:cubicBezTo>
                    <a:close/>
                    <a:moveTo>
                      <a:pt x="475" y="91"/>
                    </a:moveTo>
                    <a:cubicBezTo>
                      <a:pt x="475" y="91"/>
                      <a:pt x="472" y="94"/>
                      <a:pt x="475" y="93"/>
                    </a:cubicBezTo>
                    <a:cubicBezTo>
                      <a:pt x="476" y="93"/>
                      <a:pt x="478" y="90"/>
                      <a:pt x="475" y="91"/>
                    </a:cubicBezTo>
                    <a:close/>
                    <a:moveTo>
                      <a:pt x="425" y="143"/>
                    </a:moveTo>
                    <a:cubicBezTo>
                      <a:pt x="425" y="143"/>
                      <a:pt x="425" y="145"/>
                      <a:pt x="425" y="146"/>
                    </a:cubicBezTo>
                    <a:cubicBezTo>
                      <a:pt x="426" y="146"/>
                      <a:pt x="426" y="146"/>
                      <a:pt x="426" y="146"/>
                    </a:cubicBezTo>
                    <a:cubicBezTo>
                      <a:pt x="426" y="145"/>
                      <a:pt x="425" y="142"/>
                      <a:pt x="425" y="143"/>
                    </a:cubicBezTo>
                    <a:close/>
                    <a:moveTo>
                      <a:pt x="415" y="180"/>
                    </a:moveTo>
                    <a:cubicBezTo>
                      <a:pt x="413" y="180"/>
                      <a:pt x="415" y="181"/>
                      <a:pt x="416" y="181"/>
                    </a:cubicBezTo>
                    <a:cubicBezTo>
                      <a:pt x="416" y="181"/>
                      <a:pt x="417" y="179"/>
                      <a:pt x="415" y="180"/>
                    </a:cubicBezTo>
                    <a:close/>
                    <a:moveTo>
                      <a:pt x="290" y="237"/>
                    </a:moveTo>
                    <a:cubicBezTo>
                      <a:pt x="290" y="238"/>
                      <a:pt x="290" y="238"/>
                      <a:pt x="290" y="238"/>
                    </a:cubicBezTo>
                    <a:cubicBezTo>
                      <a:pt x="287" y="239"/>
                      <a:pt x="289" y="237"/>
                      <a:pt x="290" y="237"/>
                    </a:cubicBezTo>
                    <a:close/>
                    <a:moveTo>
                      <a:pt x="288" y="242"/>
                    </a:moveTo>
                    <a:cubicBezTo>
                      <a:pt x="290" y="243"/>
                      <a:pt x="292" y="242"/>
                      <a:pt x="294" y="243"/>
                    </a:cubicBezTo>
                    <a:cubicBezTo>
                      <a:pt x="294" y="243"/>
                      <a:pt x="294" y="241"/>
                      <a:pt x="294" y="241"/>
                    </a:cubicBezTo>
                    <a:cubicBezTo>
                      <a:pt x="296" y="241"/>
                      <a:pt x="295" y="242"/>
                      <a:pt x="297" y="242"/>
                    </a:cubicBezTo>
                    <a:cubicBezTo>
                      <a:pt x="296" y="237"/>
                      <a:pt x="296" y="240"/>
                      <a:pt x="298" y="235"/>
                    </a:cubicBezTo>
                    <a:cubicBezTo>
                      <a:pt x="299" y="236"/>
                      <a:pt x="303" y="237"/>
                      <a:pt x="304" y="238"/>
                    </a:cubicBezTo>
                    <a:cubicBezTo>
                      <a:pt x="304" y="239"/>
                      <a:pt x="303" y="239"/>
                      <a:pt x="304" y="240"/>
                    </a:cubicBezTo>
                    <a:cubicBezTo>
                      <a:pt x="304" y="241"/>
                      <a:pt x="304" y="241"/>
                      <a:pt x="304" y="241"/>
                    </a:cubicBezTo>
                    <a:cubicBezTo>
                      <a:pt x="305" y="241"/>
                      <a:pt x="307" y="240"/>
                      <a:pt x="308" y="241"/>
                    </a:cubicBezTo>
                    <a:cubicBezTo>
                      <a:pt x="308" y="241"/>
                      <a:pt x="307" y="243"/>
                      <a:pt x="308" y="243"/>
                    </a:cubicBezTo>
                    <a:cubicBezTo>
                      <a:pt x="308" y="244"/>
                      <a:pt x="309" y="243"/>
                      <a:pt x="310" y="243"/>
                    </a:cubicBezTo>
                    <a:cubicBezTo>
                      <a:pt x="310" y="239"/>
                      <a:pt x="310" y="239"/>
                      <a:pt x="310" y="239"/>
                    </a:cubicBezTo>
                    <a:cubicBezTo>
                      <a:pt x="309" y="239"/>
                      <a:pt x="308" y="240"/>
                      <a:pt x="307" y="239"/>
                    </a:cubicBezTo>
                    <a:cubicBezTo>
                      <a:pt x="306" y="239"/>
                      <a:pt x="306" y="236"/>
                      <a:pt x="307" y="237"/>
                    </a:cubicBezTo>
                    <a:cubicBezTo>
                      <a:pt x="308" y="236"/>
                      <a:pt x="308" y="236"/>
                      <a:pt x="310" y="235"/>
                    </a:cubicBezTo>
                    <a:cubicBezTo>
                      <a:pt x="310" y="234"/>
                      <a:pt x="310" y="234"/>
                      <a:pt x="310" y="234"/>
                    </a:cubicBezTo>
                    <a:cubicBezTo>
                      <a:pt x="309" y="234"/>
                      <a:pt x="308" y="233"/>
                      <a:pt x="308" y="233"/>
                    </a:cubicBezTo>
                    <a:cubicBezTo>
                      <a:pt x="308" y="233"/>
                      <a:pt x="307" y="234"/>
                      <a:pt x="306" y="234"/>
                    </a:cubicBezTo>
                    <a:cubicBezTo>
                      <a:pt x="305" y="231"/>
                      <a:pt x="305" y="231"/>
                      <a:pt x="305" y="231"/>
                    </a:cubicBezTo>
                    <a:cubicBezTo>
                      <a:pt x="303" y="231"/>
                      <a:pt x="302" y="232"/>
                      <a:pt x="302" y="232"/>
                    </a:cubicBezTo>
                    <a:cubicBezTo>
                      <a:pt x="302" y="231"/>
                      <a:pt x="302" y="231"/>
                      <a:pt x="302" y="231"/>
                    </a:cubicBezTo>
                    <a:cubicBezTo>
                      <a:pt x="300" y="230"/>
                      <a:pt x="300" y="231"/>
                      <a:pt x="300" y="230"/>
                    </a:cubicBezTo>
                    <a:cubicBezTo>
                      <a:pt x="300" y="230"/>
                      <a:pt x="301" y="229"/>
                      <a:pt x="300" y="229"/>
                    </a:cubicBezTo>
                    <a:cubicBezTo>
                      <a:pt x="302" y="229"/>
                      <a:pt x="304" y="230"/>
                      <a:pt x="306" y="229"/>
                    </a:cubicBezTo>
                    <a:cubicBezTo>
                      <a:pt x="306" y="229"/>
                      <a:pt x="307" y="227"/>
                      <a:pt x="307" y="227"/>
                    </a:cubicBezTo>
                    <a:cubicBezTo>
                      <a:pt x="307" y="227"/>
                      <a:pt x="310" y="226"/>
                      <a:pt x="310" y="226"/>
                    </a:cubicBezTo>
                    <a:cubicBezTo>
                      <a:pt x="313" y="226"/>
                      <a:pt x="314" y="228"/>
                      <a:pt x="316" y="229"/>
                    </a:cubicBezTo>
                    <a:cubicBezTo>
                      <a:pt x="316" y="228"/>
                      <a:pt x="317" y="228"/>
                      <a:pt x="318" y="228"/>
                    </a:cubicBezTo>
                    <a:cubicBezTo>
                      <a:pt x="318" y="228"/>
                      <a:pt x="318" y="226"/>
                      <a:pt x="318" y="225"/>
                    </a:cubicBezTo>
                    <a:cubicBezTo>
                      <a:pt x="319" y="225"/>
                      <a:pt x="319" y="225"/>
                      <a:pt x="319" y="225"/>
                    </a:cubicBezTo>
                    <a:cubicBezTo>
                      <a:pt x="320" y="227"/>
                      <a:pt x="320" y="228"/>
                      <a:pt x="320" y="229"/>
                    </a:cubicBezTo>
                    <a:cubicBezTo>
                      <a:pt x="321" y="229"/>
                      <a:pt x="322" y="230"/>
                      <a:pt x="323" y="229"/>
                    </a:cubicBezTo>
                    <a:cubicBezTo>
                      <a:pt x="326" y="225"/>
                      <a:pt x="326" y="225"/>
                      <a:pt x="326" y="225"/>
                    </a:cubicBezTo>
                    <a:cubicBezTo>
                      <a:pt x="326" y="225"/>
                      <a:pt x="327" y="227"/>
                      <a:pt x="327" y="227"/>
                    </a:cubicBezTo>
                    <a:cubicBezTo>
                      <a:pt x="326" y="228"/>
                      <a:pt x="329" y="228"/>
                      <a:pt x="329" y="228"/>
                    </a:cubicBezTo>
                    <a:cubicBezTo>
                      <a:pt x="330" y="226"/>
                      <a:pt x="330" y="226"/>
                      <a:pt x="330" y="226"/>
                    </a:cubicBezTo>
                    <a:cubicBezTo>
                      <a:pt x="331" y="226"/>
                      <a:pt x="331" y="227"/>
                      <a:pt x="332" y="226"/>
                    </a:cubicBezTo>
                    <a:cubicBezTo>
                      <a:pt x="333" y="227"/>
                      <a:pt x="333" y="227"/>
                      <a:pt x="334" y="227"/>
                    </a:cubicBezTo>
                    <a:cubicBezTo>
                      <a:pt x="334" y="228"/>
                      <a:pt x="333" y="228"/>
                      <a:pt x="333" y="229"/>
                    </a:cubicBezTo>
                    <a:cubicBezTo>
                      <a:pt x="333" y="230"/>
                      <a:pt x="335" y="230"/>
                      <a:pt x="335" y="231"/>
                    </a:cubicBezTo>
                    <a:cubicBezTo>
                      <a:pt x="336" y="231"/>
                      <a:pt x="339" y="231"/>
                      <a:pt x="340" y="231"/>
                    </a:cubicBezTo>
                    <a:cubicBezTo>
                      <a:pt x="341" y="232"/>
                      <a:pt x="340" y="233"/>
                      <a:pt x="341" y="234"/>
                    </a:cubicBezTo>
                    <a:cubicBezTo>
                      <a:pt x="342" y="235"/>
                      <a:pt x="347" y="237"/>
                      <a:pt x="349" y="237"/>
                    </a:cubicBezTo>
                    <a:cubicBezTo>
                      <a:pt x="350" y="236"/>
                      <a:pt x="351" y="233"/>
                      <a:pt x="352" y="233"/>
                    </a:cubicBezTo>
                    <a:cubicBezTo>
                      <a:pt x="353" y="232"/>
                      <a:pt x="354" y="233"/>
                      <a:pt x="355" y="233"/>
                    </a:cubicBezTo>
                    <a:cubicBezTo>
                      <a:pt x="356" y="234"/>
                      <a:pt x="357" y="234"/>
                      <a:pt x="357" y="235"/>
                    </a:cubicBezTo>
                    <a:cubicBezTo>
                      <a:pt x="358" y="237"/>
                      <a:pt x="358" y="239"/>
                      <a:pt x="359" y="240"/>
                    </a:cubicBezTo>
                    <a:cubicBezTo>
                      <a:pt x="359" y="241"/>
                      <a:pt x="362" y="241"/>
                      <a:pt x="363" y="242"/>
                    </a:cubicBezTo>
                    <a:cubicBezTo>
                      <a:pt x="363" y="243"/>
                      <a:pt x="364" y="250"/>
                      <a:pt x="363" y="251"/>
                    </a:cubicBezTo>
                    <a:cubicBezTo>
                      <a:pt x="362" y="253"/>
                      <a:pt x="362" y="253"/>
                      <a:pt x="362" y="253"/>
                    </a:cubicBezTo>
                    <a:cubicBezTo>
                      <a:pt x="362" y="256"/>
                      <a:pt x="363" y="258"/>
                      <a:pt x="363" y="259"/>
                    </a:cubicBezTo>
                    <a:cubicBezTo>
                      <a:pt x="364" y="258"/>
                      <a:pt x="365" y="257"/>
                      <a:pt x="365" y="256"/>
                    </a:cubicBezTo>
                    <a:cubicBezTo>
                      <a:pt x="366" y="256"/>
                      <a:pt x="368" y="256"/>
                      <a:pt x="368" y="256"/>
                    </a:cubicBezTo>
                    <a:cubicBezTo>
                      <a:pt x="367" y="261"/>
                      <a:pt x="366" y="261"/>
                      <a:pt x="365" y="267"/>
                    </a:cubicBezTo>
                    <a:cubicBezTo>
                      <a:pt x="366" y="267"/>
                      <a:pt x="370" y="269"/>
                      <a:pt x="371" y="270"/>
                    </a:cubicBezTo>
                    <a:cubicBezTo>
                      <a:pt x="372" y="271"/>
                      <a:pt x="372" y="276"/>
                      <a:pt x="373" y="278"/>
                    </a:cubicBezTo>
                    <a:cubicBezTo>
                      <a:pt x="373" y="278"/>
                      <a:pt x="374" y="279"/>
                      <a:pt x="375" y="279"/>
                    </a:cubicBezTo>
                    <a:cubicBezTo>
                      <a:pt x="375" y="281"/>
                      <a:pt x="375" y="282"/>
                      <a:pt x="376" y="283"/>
                    </a:cubicBezTo>
                    <a:cubicBezTo>
                      <a:pt x="377" y="284"/>
                      <a:pt x="377" y="283"/>
                      <a:pt x="378" y="284"/>
                    </a:cubicBezTo>
                    <a:cubicBezTo>
                      <a:pt x="379" y="285"/>
                      <a:pt x="379" y="287"/>
                      <a:pt x="380" y="287"/>
                    </a:cubicBezTo>
                    <a:cubicBezTo>
                      <a:pt x="381" y="288"/>
                      <a:pt x="381" y="287"/>
                      <a:pt x="382" y="287"/>
                    </a:cubicBezTo>
                    <a:cubicBezTo>
                      <a:pt x="382" y="286"/>
                      <a:pt x="382" y="286"/>
                      <a:pt x="383" y="285"/>
                    </a:cubicBezTo>
                    <a:cubicBezTo>
                      <a:pt x="382" y="285"/>
                      <a:pt x="382" y="284"/>
                      <a:pt x="382" y="283"/>
                    </a:cubicBezTo>
                    <a:cubicBezTo>
                      <a:pt x="383" y="282"/>
                      <a:pt x="383" y="282"/>
                      <a:pt x="383" y="282"/>
                    </a:cubicBezTo>
                    <a:cubicBezTo>
                      <a:pt x="383" y="281"/>
                      <a:pt x="384" y="280"/>
                      <a:pt x="385" y="279"/>
                    </a:cubicBezTo>
                    <a:cubicBezTo>
                      <a:pt x="385" y="278"/>
                      <a:pt x="384" y="275"/>
                      <a:pt x="385" y="273"/>
                    </a:cubicBezTo>
                    <a:cubicBezTo>
                      <a:pt x="386" y="270"/>
                      <a:pt x="386" y="270"/>
                      <a:pt x="386" y="270"/>
                    </a:cubicBezTo>
                    <a:cubicBezTo>
                      <a:pt x="385" y="270"/>
                      <a:pt x="386" y="267"/>
                      <a:pt x="385" y="266"/>
                    </a:cubicBezTo>
                    <a:cubicBezTo>
                      <a:pt x="384" y="265"/>
                      <a:pt x="384" y="265"/>
                      <a:pt x="384" y="265"/>
                    </a:cubicBezTo>
                    <a:cubicBezTo>
                      <a:pt x="383" y="263"/>
                      <a:pt x="384" y="261"/>
                      <a:pt x="383" y="259"/>
                    </a:cubicBezTo>
                    <a:cubicBezTo>
                      <a:pt x="383" y="258"/>
                      <a:pt x="381" y="256"/>
                      <a:pt x="381" y="255"/>
                    </a:cubicBezTo>
                    <a:cubicBezTo>
                      <a:pt x="380" y="254"/>
                      <a:pt x="382" y="254"/>
                      <a:pt x="381" y="252"/>
                    </a:cubicBezTo>
                    <a:cubicBezTo>
                      <a:pt x="381" y="251"/>
                      <a:pt x="379" y="250"/>
                      <a:pt x="379" y="249"/>
                    </a:cubicBezTo>
                    <a:cubicBezTo>
                      <a:pt x="379" y="249"/>
                      <a:pt x="379" y="246"/>
                      <a:pt x="379" y="246"/>
                    </a:cubicBezTo>
                    <a:cubicBezTo>
                      <a:pt x="379" y="244"/>
                      <a:pt x="376" y="241"/>
                      <a:pt x="376" y="239"/>
                    </a:cubicBezTo>
                    <a:cubicBezTo>
                      <a:pt x="375" y="236"/>
                      <a:pt x="377" y="233"/>
                      <a:pt x="375" y="231"/>
                    </a:cubicBezTo>
                    <a:cubicBezTo>
                      <a:pt x="375" y="230"/>
                      <a:pt x="373" y="230"/>
                      <a:pt x="373" y="229"/>
                    </a:cubicBezTo>
                    <a:cubicBezTo>
                      <a:pt x="373" y="228"/>
                      <a:pt x="373" y="228"/>
                      <a:pt x="373" y="228"/>
                    </a:cubicBezTo>
                    <a:cubicBezTo>
                      <a:pt x="373" y="228"/>
                      <a:pt x="375" y="227"/>
                      <a:pt x="375" y="226"/>
                    </a:cubicBezTo>
                    <a:cubicBezTo>
                      <a:pt x="376" y="224"/>
                      <a:pt x="374" y="223"/>
                      <a:pt x="375" y="221"/>
                    </a:cubicBezTo>
                    <a:cubicBezTo>
                      <a:pt x="376" y="221"/>
                      <a:pt x="376" y="221"/>
                      <a:pt x="376" y="221"/>
                    </a:cubicBezTo>
                    <a:cubicBezTo>
                      <a:pt x="376" y="219"/>
                      <a:pt x="378" y="212"/>
                      <a:pt x="377" y="214"/>
                    </a:cubicBezTo>
                    <a:cubicBezTo>
                      <a:pt x="377" y="212"/>
                      <a:pt x="377" y="212"/>
                      <a:pt x="377" y="212"/>
                    </a:cubicBezTo>
                    <a:cubicBezTo>
                      <a:pt x="381" y="210"/>
                      <a:pt x="381" y="210"/>
                      <a:pt x="381" y="210"/>
                    </a:cubicBezTo>
                    <a:cubicBezTo>
                      <a:pt x="380" y="208"/>
                      <a:pt x="380" y="208"/>
                      <a:pt x="380" y="208"/>
                    </a:cubicBezTo>
                    <a:cubicBezTo>
                      <a:pt x="381" y="207"/>
                      <a:pt x="382" y="208"/>
                      <a:pt x="383" y="207"/>
                    </a:cubicBezTo>
                    <a:cubicBezTo>
                      <a:pt x="384" y="206"/>
                      <a:pt x="384" y="204"/>
                      <a:pt x="385" y="203"/>
                    </a:cubicBezTo>
                    <a:cubicBezTo>
                      <a:pt x="386" y="202"/>
                      <a:pt x="386" y="204"/>
                      <a:pt x="388" y="203"/>
                    </a:cubicBezTo>
                    <a:cubicBezTo>
                      <a:pt x="388" y="203"/>
                      <a:pt x="391" y="200"/>
                      <a:pt x="391" y="200"/>
                    </a:cubicBezTo>
                    <a:cubicBezTo>
                      <a:pt x="391" y="200"/>
                      <a:pt x="390" y="198"/>
                      <a:pt x="391" y="198"/>
                    </a:cubicBezTo>
                    <a:cubicBezTo>
                      <a:pt x="391" y="198"/>
                      <a:pt x="393" y="199"/>
                      <a:pt x="393" y="198"/>
                    </a:cubicBezTo>
                    <a:cubicBezTo>
                      <a:pt x="393" y="198"/>
                      <a:pt x="395" y="193"/>
                      <a:pt x="395" y="193"/>
                    </a:cubicBezTo>
                    <a:cubicBezTo>
                      <a:pt x="396" y="193"/>
                      <a:pt x="395" y="194"/>
                      <a:pt x="397" y="194"/>
                    </a:cubicBezTo>
                    <a:cubicBezTo>
                      <a:pt x="398" y="193"/>
                      <a:pt x="399" y="191"/>
                      <a:pt x="400" y="191"/>
                    </a:cubicBezTo>
                    <a:cubicBezTo>
                      <a:pt x="401" y="190"/>
                      <a:pt x="403" y="191"/>
                      <a:pt x="404" y="190"/>
                    </a:cubicBezTo>
                    <a:cubicBezTo>
                      <a:pt x="409" y="185"/>
                      <a:pt x="409" y="185"/>
                      <a:pt x="409" y="185"/>
                    </a:cubicBezTo>
                    <a:cubicBezTo>
                      <a:pt x="409" y="184"/>
                      <a:pt x="408" y="183"/>
                      <a:pt x="409" y="183"/>
                    </a:cubicBezTo>
                    <a:cubicBezTo>
                      <a:pt x="409" y="182"/>
                      <a:pt x="412" y="181"/>
                      <a:pt x="413" y="181"/>
                    </a:cubicBezTo>
                    <a:cubicBezTo>
                      <a:pt x="412" y="179"/>
                      <a:pt x="411" y="178"/>
                      <a:pt x="411" y="176"/>
                    </a:cubicBezTo>
                    <a:cubicBezTo>
                      <a:pt x="412" y="176"/>
                      <a:pt x="413" y="177"/>
                      <a:pt x="414" y="176"/>
                    </a:cubicBezTo>
                    <a:cubicBezTo>
                      <a:pt x="414" y="175"/>
                      <a:pt x="414" y="175"/>
                      <a:pt x="414" y="175"/>
                    </a:cubicBezTo>
                    <a:cubicBezTo>
                      <a:pt x="415" y="175"/>
                      <a:pt x="415" y="175"/>
                      <a:pt x="415" y="175"/>
                    </a:cubicBezTo>
                    <a:cubicBezTo>
                      <a:pt x="414" y="174"/>
                      <a:pt x="414" y="172"/>
                      <a:pt x="413" y="171"/>
                    </a:cubicBezTo>
                    <a:cubicBezTo>
                      <a:pt x="414" y="171"/>
                      <a:pt x="416" y="170"/>
                      <a:pt x="417" y="170"/>
                    </a:cubicBezTo>
                    <a:cubicBezTo>
                      <a:pt x="417" y="172"/>
                      <a:pt x="417" y="172"/>
                      <a:pt x="417" y="172"/>
                    </a:cubicBezTo>
                    <a:cubicBezTo>
                      <a:pt x="418" y="172"/>
                      <a:pt x="419" y="172"/>
                      <a:pt x="420" y="172"/>
                    </a:cubicBezTo>
                    <a:cubicBezTo>
                      <a:pt x="420" y="172"/>
                      <a:pt x="425" y="167"/>
                      <a:pt x="421" y="170"/>
                    </a:cubicBezTo>
                    <a:cubicBezTo>
                      <a:pt x="420" y="170"/>
                      <a:pt x="421" y="168"/>
                      <a:pt x="421" y="168"/>
                    </a:cubicBezTo>
                    <a:cubicBezTo>
                      <a:pt x="415" y="166"/>
                      <a:pt x="415" y="166"/>
                      <a:pt x="415" y="166"/>
                    </a:cubicBezTo>
                    <a:cubicBezTo>
                      <a:pt x="415" y="166"/>
                      <a:pt x="415" y="164"/>
                      <a:pt x="415" y="164"/>
                    </a:cubicBezTo>
                    <a:cubicBezTo>
                      <a:pt x="417" y="164"/>
                      <a:pt x="419" y="164"/>
                      <a:pt x="420" y="163"/>
                    </a:cubicBezTo>
                    <a:cubicBezTo>
                      <a:pt x="420" y="163"/>
                      <a:pt x="420" y="161"/>
                      <a:pt x="421" y="161"/>
                    </a:cubicBezTo>
                    <a:cubicBezTo>
                      <a:pt x="420" y="160"/>
                      <a:pt x="419" y="161"/>
                      <a:pt x="419" y="159"/>
                    </a:cubicBezTo>
                    <a:cubicBezTo>
                      <a:pt x="419" y="159"/>
                      <a:pt x="420" y="158"/>
                      <a:pt x="420" y="157"/>
                    </a:cubicBezTo>
                    <a:cubicBezTo>
                      <a:pt x="414" y="154"/>
                      <a:pt x="414" y="154"/>
                      <a:pt x="414" y="154"/>
                    </a:cubicBezTo>
                    <a:cubicBezTo>
                      <a:pt x="414" y="154"/>
                      <a:pt x="414" y="153"/>
                      <a:pt x="414" y="152"/>
                    </a:cubicBezTo>
                    <a:cubicBezTo>
                      <a:pt x="414" y="152"/>
                      <a:pt x="412" y="151"/>
                      <a:pt x="412" y="150"/>
                    </a:cubicBezTo>
                    <a:cubicBezTo>
                      <a:pt x="414" y="150"/>
                      <a:pt x="415" y="150"/>
                      <a:pt x="417" y="150"/>
                    </a:cubicBezTo>
                    <a:cubicBezTo>
                      <a:pt x="416" y="148"/>
                      <a:pt x="415" y="146"/>
                      <a:pt x="413" y="144"/>
                    </a:cubicBezTo>
                    <a:cubicBezTo>
                      <a:pt x="414" y="144"/>
                      <a:pt x="415" y="144"/>
                      <a:pt x="415" y="144"/>
                    </a:cubicBezTo>
                    <a:cubicBezTo>
                      <a:pt x="415" y="143"/>
                      <a:pt x="415" y="143"/>
                      <a:pt x="415" y="143"/>
                    </a:cubicBezTo>
                    <a:cubicBezTo>
                      <a:pt x="414" y="142"/>
                      <a:pt x="412" y="141"/>
                      <a:pt x="411" y="140"/>
                    </a:cubicBezTo>
                    <a:cubicBezTo>
                      <a:pt x="412" y="139"/>
                      <a:pt x="411" y="139"/>
                      <a:pt x="413" y="138"/>
                    </a:cubicBezTo>
                    <a:cubicBezTo>
                      <a:pt x="412" y="138"/>
                      <a:pt x="412" y="134"/>
                      <a:pt x="412" y="134"/>
                    </a:cubicBezTo>
                    <a:cubicBezTo>
                      <a:pt x="413" y="134"/>
                      <a:pt x="413" y="134"/>
                      <a:pt x="413" y="134"/>
                    </a:cubicBezTo>
                    <a:cubicBezTo>
                      <a:pt x="415" y="129"/>
                      <a:pt x="415" y="127"/>
                      <a:pt x="415" y="123"/>
                    </a:cubicBezTo>
                    <a:cubicBezTo>
                      <a:pt x="416" y="123"/>
                      <a:pt x="416" y="123"/>
                      <a:pt x="418" y="122"/>
                    </a:cubicBezTo>
                    <a:cubicBezTo>
                      <a:pt x="419" y="121"/>
                      <a:pt x="419" y="121"/>
                      <a:pt x="419" y="121"/>
                    </a:cubicBezTo>
                    <a:cubicBezTo>
                      <a:pt x="419" y="121"/>
                      <a:pt x="421" y="122"/>
                      <a:pt x="422" y="122"/>
                    </a:cubicBezTo>
                    <a:cubicBezTo>
                      <a:pt x="423" y="120"/>
                      <a:pt x="422" y="120"/>
                      <a:pt x="423" y="119"/>
                    </a:cubicBezTo>
                    <a:cubicBezTo>
                      <a:pt x="423" y="119"/>
                      <a:pt x="424" y="121"/>
                      <a:pt x="424" y="122"/>
                    </a:cubicBezTo>
                    <a:cubicBezTo>
                      <a:pt x="422" y="123"/>
                      <a:pt x="420" y="125"/>
                      <a:pt x="419" y="127"/>
                    </a:cubicBezTo>
                    <a:cubicBezTo>
                      <a:pt x="420" y="129"/>
                      <a:pt x="420" y="129"/>
                      <a:pt x="420" y="129"/>
                    </a:cubicBezTo>
                    <a:cubicBezTo>
                      <a:pt x="419" y="130"/>
                      <a:pt x="417" y="131"/>
                      <a:pt x="417" y="132"/>
                    </a:cubicBezTo>
                    <a:cubicBezTo>
                      <a:pt x="416" y="133"/>
                      <a:pt x="417" y="134"/>
                      <a:pt x="418" y="134"/>
                    </a:cubicBezTo>
                    <a:cubicBezTo>
                      <a:pt x="419" y="135"/>
                      <a:pt x="417" y="135"/>
                      <a:pt x="417" y="135"/>
                    </a:cubicBezTo>
                    <a:cubicBezTo>
                      <a:pt x="417" y="136"/>
                      <a:pt x="417" y="140"/>
                      <a:pt x="418" y="140"/>
                    </a:cubicBezTo>
                    <a:cubicBezTo>
                      <a:pt x="418" y="141"/>
                      <a:pt x="418" y="141"/>
                      <a:pt x="418" y="141"/>
                    </a:cubicBezTo>
                    <a:cubicBezTo>
                      <a:pt x="420" y="140"/>
                      <a:pt x="420" y="140"/>
                      <a:pt x="423" y="140"/>
                    </a:cubicBezTo>
                    <a:cubicBezTo>
                      <a:pt x="423" y="140"/>
                      <a:pt x="422" y="143"/>
                      <a:pt x="423" y="144"/>
                    </a:cubicBezTo>
                    <a:cubicBezTo>
                      <a:pt x="424" y="143"/>
                      <a:pt x="426" y="142"/>
                      <a:pt x="428" y="142"/>
                    </a:cubicBezTo>
                    <a:cubicBezTo>
                      <a:pt x="428" y="140"/>
                      <a:pt x="428" y="140"/>
                      <a:pt x="428" y="140"/>
                    </a:cubicBezTo>
                    <a:cubicBezTo>
                      <a:pt x="428" y="140"/>
                      <a:pt x="427" y="140"/>
                      <a:pt x="427" y="138"/>
                    </a:cubicBezTo>
                    <a:cubicBezTo>
                      <a:pt x="427" y="138"/>
                      <a:pt x="428" y="138"/>
                      <a:pt x="428" y="137"/>
                    </a:cubicBezTo>
                    <a:cubicBezTo>
                      <a:pt x="429" y="138"/>
                      <a:pt x="429" y="135"/>
                      <a:pt x="429" y="134"/>
                    </a:cubicBezTo>
                    <a:cubicBezTo>
                      <a:pt x="428" y="134"/>
                      <a:pt x="428" y="134"/>
                      <a:pt x="428" y="134"/>
                    </a:cubicBezTo>
                    <a:cubicBezTo>
                      <a:pt x="428" y="133"/>
                      <a:pt x="430" y="131"/>
                      <a:pt x="429" y="130"/>
                    </a:cubicBezTo>
                    <a:cubicBezTo>
                      <a:pt x="428" y="130"/>
                      <a:pt x="428" y="130"/>
                      <a:pt x="428" y="130"/>
                    </a:cubicBezTo>
                    <a:cubicBezTo>
                      <a:pt x="428" y="129"/>
                      <a:pt x="426" y="127"/>
                      <a:pt x="426" y="126"/>
                    </a:cubicBezTo>
                    <a:cubicBezTo>
                      <a:pt x="426" y="126"/>
                      <a:pt x="426" y="126"/>
                      <a:pt x="426" y="126"/>
                    </a:cubicBezTo>
                    <a:cubicBezTo>
                      <a:pt x="426" y="125"/>
                      <a:pt x="427" y="123"/>
                      <a:pt x="427" y="123"/>
                    </a:cubicBezTo>
                    <a:cubicBezTo>
                      <a:pt x="428" y="123"/>
                      <a:pt x="430" y="125"/>
                      <a:pt x="431" y="126"/>
                    </a:cubicBezTo>
                    <a:cubicBezTo>
                      <a:pt x="432" y="126"/>
                      <a:pt x="433" y="125"/>
                      <a:pt x="434" y="126"/>
                    </a:cubicBezTo>
                    <a:cubicBezTo>
                      <a:pt x="436" y="124"/>
                      <a:pt x="436" y="121"/>
                      <a:pt x="438" y="119"/>
                    </a:cubicBezTo>
                    <a:cubicBezTo>
                      <a:pt x="440" y="120"/>
                      <a:pt x="440" y="120"/>
                      <a:pt x="440" y="120"/>
                    </a:cubicBezTo>
                    <a:cubicBezTo>
                      <a:pt x="440" y="119"/>
                      <a:pt x="441" y="117"/>
                      <a:pt x="441" y="116"/>
                    </a:cubicBezTo>
                    <a:cubicBezTo>
                      <a:pt x="442" y="115"/>
                      <a:pt x="441" y="109"/>
                      <a:pt x="441" y="109"/>
                    </a:cubicBezTo>
                    <a:cubicBezTo>
                      <a:pt x="441" y="109"/>
                      <a:pt x="440" y="109"/>
                      <a:pt x="439" y="109"/>
                    </a:cubicBezTo>
                    <a:cubicBezTo>
                      <a:pt x="439" y="109"/>
                      <a:pt x="439" y="107"/>
                      <a:pt x="439" y="107"/>
                    </a:cubicBezTo>
                    <a:cubicBezTo>
                      <a:pt x="440" y="107"/>
                      <a:pt x="440" y="107"/>
                      <a:pt x="440" y="107"/>
                    </a:cubicBezTo>
                    <a:cubicBezTo>
                      <a:pt x="440" y="106"/>
                      <a:pt x="440" y="106"/>
                      <a:pt x="440" y="106"/>
                    </a:cubicBezTo>
                    <a:cubicBezTo>
                      <a:pt x="441" y="105"/>
                      <a:pt x="445" y="101"/>
                      <a:pt x="446" y="101"/>
                    </a:cubicBezTo>
                    <a:cubicBezTo>
                      <a:pt x="446" y="100"/>
                      <a:pt x="446" y="100"/>
                      <a:pt x="446" y="100"/>
                    </a:cubicBezTo>
                    <a:cubicBezTo>
                      <a:pt x="446" y="99"/>
                      <a:pt x="448" y="100"/>
                      <a:pt x="448" y="100"/>
                    </a:cubicBezTo>
                    <a:cubicBezTo>
                      <a:pt x="449" y="100"/>
                      <a:pt x="449" y="98"/>
                      <a:pt x="450" y="98"/>
                    </a:cubicBezTo>
                    <a:cubicBezTo>
                      <a:pt x="450" y="98"/>
                      <a:pt x="452" y="99"/>
                      <a:pt x="453" y="99"/>
                    </a:cubicBezTo>
                    <a:cubicBezTo>
                      <a:pt x="454" y="98"/>
                      <a:pt x="454" y="96"/>
                      <a:pt x="454" y="96"/>
                    </a:cubicBezTo>
                    <a:cubicBezTo>
                      <a:pt x="456" y="95"/>
                      <a:pt x="458" y="96"/>
                      <a:pt x="460" y="96"/>
                    </a:cubicBezTo>
                    <a:cubicBezTo>
                      <a:pt x="460" y="97"/>
                      <a:pt x="460" y="97"/>
                      <a:pt x="460" y="97"/>
                    </a:cubicBezTo>
                    <a:cubicBezTo>
                      <a:pt x="461" y="98"/>
                      <a:pt x="462" y="96"/>
                      <a:pt x="462" y="97"/>
                    </a:cubicBezTo>
                    <a:cubicBezTo>
                      <a:pt x="461" y="96"/>
                      <a:pt x="462" y="93"/>
                      <a:pt x="462" y="91"/>
                    </a:cubicBezTo>
                    <a:cubicBezTo>
                      <a:pt x="463" y="92"/>
                      <a:pt x="465" y="91"/>
                      <a:pt x="466" y="92"/>
                    </a:cubicBezTo>
                    <a:cubicBezTo>
                      <a:pt x="466" y="92"/>
                      <a:pt x="466" y="94"/>
                      <a:pt x="466" y="94"/>
                    </a:cubicBezTo>
                    <a:cubicBezTo>
                      <a:pt x="466" y="94"/>
                      <a:pt x="467" y="95"/>
                      <a:pt x="468" y="95"/>
                    </a:cubicBezTo>
                    <a:cubicBezTo>
                      <a:pt x="469" y="94"/>
                      <a:pt x="470" y="93"/>
                      <a:pt x="470" y="93"/>
                    </a:cubicBezTo>
                    <a:cubicBezTo>
                      <a:pt x="470" y="92"/>
                      <a:pt x="472" y="93"/>
                      <a:pt x="472" y="93"/>
                    </a:cubicBezTo>
                    <a:cubicBezTo>
                      <a:pt x="472" y="92"/>
                      <a:pt x="472" y="91"/>
                      <a:pt x="471" y="91"/>
                    </a:cubicBezTo>
                    <a:cubicBezTo>
                      <a:pt x="470" y="90"/>
                      <a:pt x="466" y="89"/>
                      <a:pt x="466" y="88"/>
                    </a:cubicBezTo>
                    <a:cubicBezTo>
                      <a:pt x="465" y="87"/>
                      <a:pt x="466" y="87"/>
                      <a:pt x="466" y="86"/>
                    </a:cubicBezTo>
                    <a:cubicBezTo>
                      <a:pt x="467" y="85"/>
                      <a:pt x="468" y="85"/>
                      <a:pt x="470" y="85"/>
                    </a:cubicBezTo>
                    <a:cubicBezTo>
                      <a:pt x="467" y="79"/>
                      <a:pt x="469" y="80"/>
                      <a:pt x="473" y="76"/>
                    </a:cubicBezTo>
                    <a:cubicBezTo>
                      <a:pt x="473" y="75"/>
                      <a:pt x="473" y="75"/>
                      <a:pt x="473" y="75"/>
                    </a:cubicBezTo>
                    <a:cubicBezTo>
                      <a:pt x="472" y="75"/>
                      <a:pt x="472" y="75"/>
                      <a:pt x="472" y="75"/>
                    </a:cubicBezTo>
                    <a:cubicBezTo>
                      <a:pt x="473" y="73"/>
                      <a:pt x="473" y="71"/>
                      <a:pt x="474" y="69"/>
                    </a:cubicBezTo>
                    <a:cubicBezTo>
                      <a:pt x="475" y="70"/>
                      <a:pt x="475" y="70"/>
                      <a:pt x="476" y="70"/>
                    </a:cubicBezTo>
                    <a:cubicBezTo>
                      <a:pt x="475" y="72"/>
                      <a:pt x="478" y="69"/>
                      <a:pt x="478" y="69"/>
                    </a:cubicBezTo>
                    <a:cubicBezTo>
                      <a:pt x="480" y="69"/>
                      <a:pt x="478" y="70"/>
                      <a:pt x="479" y="71"/>
                    </a:cubicBezTo>
                    <a:cubicBezTo>
                      <a:pt x="480" y="71"/>
                      <a:pt x="480" y="71"/>
                      <a:pt x="480" y="71"/>
                    </a:cubicBezTo>
                    <a:cubicBezTo>
                      <a:pt x="480" y="70"/>
                      <a:pt x="480" y="69"/>
                      <a:pt x="480" y="69"/>
                    </a:cubicBezTo>
                    <a:cubicBezTo>
                      <a:pt x="481" y="68"/>
                      <a:pt x="482" y="70"/>
                      <a:pt x="484" y="69"/>
                    </a:cubicBezTo>
                    <a:cubicBezTo>
                      <a:pt x="484" y="66"/>
                      <a:pt x="484" y="65"/>
                      <a:pt x="486" y="62"/>
                    </a:cubicBezTo>
                    <a:cubicBezTo>
                      <a:pt x="486" y="63"/>
                      <a:pt x="487" y="65"/>
                      <a:pt x="487" y="66"/>
                    </a:cubicBezTo>
                    <a:cubicBezTo>
                      <a:pt x="489" y="65"/>
                      <a:pt x="489" y="65"/>
                      <a:pt x="489" y="65"/>
                    </a:cubicBezTo>
                    <a:cubicBezTo>
                      <a:pt x="489" y="65"/>
                      <a:pt x="489" y="63"/>
                      <a:pt x="489" y="63"/>
                    </a:cubicBezTo>
                    <a:cubicBezTo>
                      <a:pt x="490" y="63"/>
                      <a:pt x="491" y="65"/>
                      <a:pt x="492" y="65"/>
                    </a:cubicBezTo>
                    <a:cubicBezTo>
                      <a:pt x="493" y="66"/>
                      <a:pt x="493" y="64"/>
                      <a:pt x="494" y="65"/>
                    </a:cubicBezTo>
                    <a:cubicBezTo>
                      <a:pt x="495" y="64"/>
                      <a:pt x="495" y="63"/>
                      <a:pt x="496" y="62"/>
                    </a:cubicBezTo>
                    <a:cubicBezTo>
                      <a:pt x="497" y="61"/>
                      <a:pt x="498" y="61"/>
                      <a:pt x="499" y="61"/>
                    </a:cubicBezTo>
                    <a:cubicBezTo>
                      <a:pt x="498" y="58"/>
                      <a:pt x="498" y="57"/>
                      <a:pt x="498" y="54"/>
                    </a:cubicBezTo>
                    <a:cubicBezTo>
                      <a:pt x="498" y="54"/>
                      <a:pt x="497" y="54"/>
                      <a:pt x="497" y="54"/>
                    </a:cubicBezTo>
                    <a:cubicBezTo>
                      <a:pt x="497" y="53"/>
                      <a:pt x="498" y="53"/>
                      <a:pt x="498" y="53"/>
                    </a:cubicBezTo>
                    <a:cubicBezTo>
                      <a:pt x="498" y="53"/>
                      <a:pt x="497" y="52"/>
                      <a:pt x="496" y="52"/>
                    </a:cubicBezTo>
                    <a:cubicBezTo>
                      <a:pt x="495" y="52"/>
                      <a:pt x="496" y="50"/>
                      <a:pt x="496" y="47"/>
                    </a:cubicBezTo>
                    <a:cubicBezTo>
                      <a:pt x="496" y="45"/>
                      <a:pt x="492" y="46"/>
                      <a:pt x="492" y="46"/>
                    </a:cubicBezTo>
                    <a:cubicBezTo>
                      <a:pt x="492" y="46"/>
                      <a:pt x="492" y="39"/>
                      <a:pt x="492" y="34"/>
                    </a:cubicBezTo>
                    <a:cubicBezTo>
                      <a:pt x="493" y="29"/>
                      <a:pt x="490" y="28"/>
                      <a:pt x="486" y="27"/>
                    </a:cubicBezTo>
                    <a:cubicBezTo>
                      <a:pt x="483" y="26"/>
                      <a:pt x="482" y="33"/>
                      <a:pt x="482" y="29"/>
                    </a:cubicBezTo>
                    <a:cubicBezTo>
                      <a:pt x="481" y="25"/>
                      <a:pt x="479" y="28"/>
                      <a:pt x="479" y="28"/>
                    </a:cubicBezTo>
                    <a:cubicBezTo>
                      <a:pt x="476" y="33"/>
                      <a:pt x="476" y="33"/>
                      <a:pt x="476" y="33"/>
                    </a:cubicBezTo>
                    <a:cubicBezTo>
                      <a:pt x="476" y="33"/>
                      <a:pt x="473" y="38"/>
                      <a:pt x="474" y="40"/>
                    </a:cubicBezTo>
                    <a:cubicBezTo>
                      <a:pt x="474" y="41"/>
                      <a:pt x="468" y="47"/>
                      <a:pt x="466" y="47"/>
                    </a:cubicBezTo>
                    <a:cubicBezTo>
                      <a:pt x="464" y="48"/>
                      <a:pt x="463" y="51"/>
                      <a:pt x="463" y="51"/>
                    </a:cubicBezTo>
                    <a:cubicBezTo>
                      <a:pt x="463" y="51"/>
                      <a:pt x="441" y="54"/>
                      <a:pt x="438" y="54"/>
                    </a:cubicBezTo>
                    <a:cubicBezTo>
                      <a:pt x="436" y="53"/>
                      <a:pt x="436" y="52"/>
                      <a:pt x="429" y="56"/>
                    </a:cubicBezTo>
                    <a:cubicBezTo>
                      <a:pt x="422" y="60"/>
                      <a:pt x="421" y="62"/>
                      <a:pt x="421" y="62"/>
                    </a:cubicBezTo>
                    <a:cubicBezTo>
                      <a:pt x="421" y="62"/>
                      <a:pt x="421" y="63"/>
                      <a:pt x="421" y="63"/>
                    </a:cubicBezTo>
                    <a:cubicBezTo>
                      <a:pt x="424" y="60"/>
                      <a:pt x="424" y="60"/>
                      <a:pt x="424" y="60"/>
                    </a:cubicBezTo>
                    <a:cubicBezTo>
                      <a:pt x="423" y="61"/>
                      <a:pt x="424" y="63"/>
                      <a:pt x="423" y="65"/>
                    </a:cubicBezTo>
                    <a:cubicBezTo>
                      <a:pt x="423" y="65"/>
                      <a:pt x="421" y="65"/>
                      <a:pt x="421" y="66"/>
                    </a:cubicBezTo>
                    <a:cubicBezTo>
                      <a:pt x="420" y="67"/>
                      <a:pt x="422" y="67"/>
                      <a:pt x="421" y="69"/>
                    </a:cubicBezTo>
                    <a:cubicBezTo>
                      <a:pt x="421" y="69"/>
                      <a:pt x="419" y="70"/>
                      <a:pt x="419" y="71"/>
                    </a:cubicBezTo>
                    <a:cubicBezTo>
                      <a:pt x="420" y="71"/>
                      <a:pt x="419" y="73"/>
                      <a:pt x="419" y="74"/>
                    </a:cubicBezTo>
                    <a:cubicBezTo>
                      <a:pt x="417" y="74"/>
                      <a:pt x="415" y="74"/>
                      <a:pt x="414" y="75"/>
                    </a:cubicBezTo>
                    <a:cubicBezTo>
                      <a:pt x="414" y="75"/>
                      <a:pt x="413" y="76"/>
                      <a:pt x="413" y="77"/>
                    </a:cubicBezTo>
                    <a:cubicBezTo>
                      <a:pt x="411" y="77"/>
                      <a:pt x="410" y="76"/>
                      <a:pt x="408" y="76"/>
                    </a:cubicBezTo>
                    <a:cubicBezTo>
                      <a:pt x="407" y="77"/>
                      <a:pt x="407" y="77"/>
                      <a:pt x="407" y="77"/>
                    </a:cubicBezTo>
                    <a:cubicBezTo>
                      <a:pt x="402" y="76"/>
                      <a:pt x="399" y="77"/>
                      <a:pt x="394" y="77"/>
                    </a:cubicBezTo>
                    <a:cubicBezTo>
                      <a:pt x="394" y="78"/>
                      <a:pt x="393" y="77"/>
                      <a:pt x="393" y="79"/>
                    </a:cubicBezTo>
                    <a:cubicBezTo>
                      <a:pt x="393" y="79"/>
                      <a:pt x="395" y="80"/>
                      <a:pt x="395" y="81"/>
                    </a:cubicBezTo>
                    <a:cubicBezTo>
                      <a:pt x="393" y="83"/>
                      <a:pt x="391" y="87"/>
                      <a:pt x="388" y="89"/>
                    </a:cubicBezTo>
                    <a:cubicBezTo>
                      <a:pt x="386" y="89"/>
                      <a:pt x="385" y="88"/>
                      <a:pt x="384" y="89"/>
                    </a:cubicBezTo>
                    <a:cubicBezTo>
                      <a:pt x="383" y="90"/>
                      <a:pt x="382" y="92"/>
                      <a:pt x="381" y="92"/>
                    </a:cubicBezTo>
                    <a:cubicBezTo>
                      <a:pt x="378" y="93"/>
                      <a:pt x="376" y="92"/>
                      <a:pt x="374" y="93"/>
                    </a:cubicBezTo>
                    <a:cubicBezTo>
                      <a:pt x="374" y="94"/>
                      <a:pt x="374" y="94"/>
                      <a:pt x="374" y="94"/>
                    </a:cubicBezTo>
                    <a:cubicBezTo>
                      <a:pt x="373" y="96"/>
                      <a:pt x="369" y="99"/>
                      <a:pt x="366" y="99"/>
                    </a:cubicBezTo>
                    <a:cubicBezTo>
                      <a:pt x="361" y="100"/>
                      <a:pt x="358" y="97"/>
                      <a:pt x="362" y="98"/>
                    </a:cubicBezTo>
                    <a:cubicBezTo>
                      <a:pt x="362" y="97"/>
                      <a:pt x="362" y="97"/>
                      <a:pt x="362" y="97"/>
                    </a:cubicBezTo>
                    <a:cubicBezTo>
                      <a:pt x="362" y="96"/>
                      <a:pt x="360" y="97"/>
                      <a:pt x="360" y="97"/>
                    </a:cubicBezTo>
                    <a:cubicBezTo>
                      <a:pt x="360" y="96"/>
                      <a:pt x="360" y="95"/>
                      <a:pt x="359" y="95"/>
                    </a:cubicBezTo>
                    <a:cubicBezTo>
                      <a:pt x="359" y="94"/>
                      <a:pt x="356" y="95"/>
                      <a:pt x="357" y="95"/>
                    </a:cubicBezTo>
                    <a:cubicBezTo>
                      <a:pt x="356" y="93"/>
                      <a:pt x="356" y="93"/>
                      <a:pt x="356" y="93"/>
                    </a:cubicBezTo>
                    <a:cubicBezTo>
                      <a:pt x="357" y="92"/>
                      <a:pt x="359" y="91"/>
                      <a:pt x="360" y="90"/>
                    </a:cubicBezTo>
                    <a:cubicBezTo>
                      <a:pt x="360" y="90"/>
                      <a:pt x="360" y="89"/>
                      <a:pt x="360" y="89"/>
                    </a:cubicBezTo>
                    <a:cubicBezTo>
                      <a:pt x="362" y="87"/>
                      <a:pt x="365" y="86"/>
                      <a:pt x="365" y="84"/>
                    </a:cubicBezTo>
                    <a:cubicBezTo>
                      <a:pt x="365" y="81"/>
                      <a:pt x="365" y="79"/>
                      <a:pt x="366" y="78"/>
                    </a:cubicBezTo>
                    <a:cubicBezTo>
                      <a:pt x="365" y="78"/>
                      <a:pt x="365" y="79"/>
                      <a:pt x="365" y="79"/>
                    </a:cubicBezTo>
                    <a:cubicBezTo>
                      <a:pt x="365" y="79"/>
                      <a:pt x="366" y="78"/>
                      <a:pt x="365" y="75"/>
                    </a:cubicBezTo>
                    <a:cubicBezTo>
                      <a:pt x="363" y="68"/>
                      <a:pt x="365" y="69"/>
                      <a:pt x="358" y="67"/>
                    </a:cubicBezTo>
                    <a:cubicBezTo>
                      <a:pt x="358" y="68"/>
                      <a:pt x="357" y="69"/>
                      <a:pt x="357" y="70"/>
                    </a:cubicBezTo>
                    <a:cubicBezTo>
                      <a:pt x="357" y="70"/>
                      <a:pt x="355" y="70"/>
                      <a:pt x="355" y="71"/>
                    </a:cubicBezTo>
                    <a:cubicBezTo>
                      <a:pt x="355" y="71"/>
                      <a:pt x="353" y="71"/>
                      <a:pt x="353" y="69"/>
                    </a:cubicBezTo>
                    <a:cubicBezTo>
                      <a:pt x="355" y="68"/>
                      <a:pt x="355" y="68"/>
                      <a:pt x="355" y="68"/>
                    </a:cubicBezTo>
                    <a:cubicBezTo>
                      <a:pt x="356" y="66"/>
                      <a:pt x="358" y="61"/>
                      <a:pt x="357" y="57"/>
                    </a:cubicBezTo>
                    <a:cubicBezTo>
                      <a:pt x="357" y="56"/>
                      <a:pt x="355" y="55"/>
                      <a:pt x="355" y="55"/>
                    </a:cubicBezTo>
                    <a:cubicBezTo>
                      <a:pt x="355" y="53"/>
                      <a:pt x="356" y="52"/>
                      <a:pt x="356" y="51"/>
                    </a:cubicBezTo>
                    <a:cubicBezTo>
                      <a:pt x="356" y="51"/>
                      <a:pt x="354" y="49"/>
                      <a:pt x="354" y="49"/>
                    </a:cubicBezTo>
                    <a:cubicBezTo>
                      <a:pt x="353" y="49"/>
                      <a:pt x="352" y="49"/>
                      <a:pt x="351" y="49"/>
                    </a:cubicBezTo>
                    <a:cubicBezTo>
                      <a:pt x="349" y="47"/>
                      <a:pt x="349" y="46"/>
                      <a:pt x="347" y="45"/>
                    </a:cubicBezTo>
                    <a:cubicBezTo>
                      <a:pt x="347" y="45"/>
                      <a:pt x="346" y="45"/>
                      <a:pt x="345" y="45"/>
                    </a:cubicBezTo>
                    <a:cubicBezTo>
                      <a:pt x="345" y="45"/>
                      <a:pt x="344" y="46"/>
                      <a:pt x="343" y="47"/>
                    </a:cubicBezTo>
                    <a:cubicBezTo>
                      <a:pt x="343" y="47"/>
                      <a:pt x="344" y="49"/>
                      <a:pt x="343" y="49"/>
                    </a:cubicBezTo>
                    <a:cubicBezTo>
                      <a:pt x="343" y="50"/>
                      <a:pt x="342" y="49"/>
                      <a:pt x="341" y="50"/>
                    </a:cubicBezTo>
                    <a:cubicBezTo>
                      <a:pt x="340" y="51"/>
                      <a:pt x="339" y="53"/>
                      <a:pt x="339" y="55"/>
                    </a:cubicBezTo>
                    <a:cubicBezTo>
                      <a:pt x="337" y="55"/>
                      <a:pt x="336" y="55"/>
                      <a:pt x="334" y="55"/>
                    </a:cubicBezTo>
                    <a:cubicBezTo>
                      <a:pt x="334" y="58"/>
                      <a:pt x="333" y="60"/>
                      <a:pt x="333" y="64"/>
                    </a:cubicBezTo>
                    <a:cubicBezTo>
                      <a:pt x="333" y="64"/>
                      <a:pt x="331" y="64"/>
                      <a:pt x="331" y="65"/>
                    </a:cubicBezTo>
                    <a:cubicBezTo>
                      <a:pt x="330" y="67"/>
                      <a:pt x="331" y="73"/>
                      <a:pt x="331" y="75"/>
                    </a:cubicBezTo>
                    <a:cubicBezTo>
                      <a:pt x="333" y="77"/>
                      <a:pt x="333" y="77"/>
                      <a:pt x="333" y="77"/>
                    </a:cubicBezTo>
                    <a:cubicBezTo>
                      <a:pt x="333" y="78"/>
                      <a:pt x="333" y="81"/>
                      <a:pt x="333" y="83"/>
                    </a:cubicBezTo>
                    <a:cubicBezTo>
                      <a:pt x="327" y="94"/>
                      <a:pt x="327" y="94"/>
                      <a:pt x="327" y="94"/>
                    </a:cubicBezTo>
                    <a:cubicBezTo>
                      <a:pt x="325" y="95"/>
                      <a:pt x="325" y="94"/>
                      <a:pt x="323" y="95"/>
                    </a:cubicBezTo>
                    <a:cubicBezTo>
                      <a:pt x="322" y="94"/>
                      <a:pt x="321" y="93"/>
                      <a:pt x="321" y="93"/>
                    </a:cubicBezTo>
                    <a:cubicBezTo>
                      <a:pt x="320" y="91"/>
                      <a:pt x="321" y="90"/>
                      <a:pt x="321" y="89"/>
                    </a:cubicBezTo>
                    <a:cubicBezTo>
                      <a:pt x="319" y="87"/>
                      <a:pt x="319" y="87"/>
                      <a:pt x="319" y="87"/>
                    </a:cubicBezTo>
                    <a:cubicBezTo>
                      <a:pt x="318" y="79"/>
                      <a:pt x="318" y="73"/>
                      <a:pt x="320" y="67"/>
                    </a:cubicBezTo>
                    <a:cubicBezTo>
                      <a:pt x="321" y="65"/>
                      <a:pt x="323" y="63"/>
                      <a:pt x="323" y="61"/>
                    </a:cubicBezTo>
                    <a:cubicBezTo>
                      <a:pt x="325" y="58"/>
                      <a:pt x="324" y="57"/>
                      <a:pt x="325" y="54"/>
                    </a:cubicBezTo>
                    <a:cubicBezTo>
                      <a:pt x="324" y="55"/>
                      <a:pt x="321" y="55"/>
                      <a:pt x="321" y="57"/>
                    </a:cubicBezTo>
                    <a:cubicBezTo>
                      <a:pt x="321" y="57"/>
                      <a:pt x="321" y="59"/>
                      <a:pt x="321" y="59"/>
                    </a:cubicBezTo>
                    <a:cubicBezTo>
                      <a:pt x="320" y="60"/>
                      <a:pt x="319" y="60"/>
                      <a:pt x="318" y="61"/>
                    </a:cubicBezTo>
                    <a:cubicBezTo>
                      <a:pt x="318" y="59"/>
                      <a:pt x="317" y="58"/>
                      <a:pt x="318" y="57"/>
                    </a:cubicBezTo>
                    <a:cubicBezTo>
                      <a:pt x="318" y="56"/>
                      <a:pt x="321" y="55"/>
                      <a:pt x="321" y="54"/>
                    </a:cubicBezTo>
                    <a:cubicBezTo>
                      <a:pt x="322" y="53"/>
                      <a:pt x="322" y="52"/>
                      <a:pt x="322" y="51"/>
                    </a:cubicBezTo>
                    <a:cubicBezTo>
                      <a:pt x="323" y="49"/>
                      <a:pt x="325" y="46"/>
                      <a:pt x="326" y="44"/>
                    </a:cubicBezTo>
                    <a:cubicBezTo>
                      <a:pt x="328" y="44"/>
                      <a:pt x="328" y="46"/>
                      <a:pt x="329" y="45"/>
                    </a:cubicBezTo>
                    <a:cubicBezTo>
                      <a:pt x="330" y="43"/>
                      <a:pt x="330" y="43"/>
                      <a:pt x="330" y="43"/>
                    </a:cubicBezTo>
                    <a:cubicBezTo>
                      <a:pt x="333" y="43"/>
                      <a:pt x="334" y="44"/>
                      <a:pt x="337" y="43"/>
                    </a:cubicBezTo>
                    <a:cubicBezTo>
                      <a:pt x="337" y="43"/>
                      <a:pt x="338" y="40"/>
                      <a:pt x="338" y="40"/>
                    </a:cubicBezTo>
                    <a:cubicBezTo>
                      <a:pt x="341" y="39"/>
                      <a:pt x="342" y="43"/>
                      <a:pt x="344" y="43"/>
                    </a:cubicBezTo>
                    <a:cubicBezTo>
                      <a:pt x="349" y="43"/>
                      <a:pt x="345" y="41"/>
                      <a:pt x="347" y="41"/>
                    </a:cubicBezTo>
                    <a:cubicBezTo>
                      <a:pt x="347" y="40"/>
                      <a:pt x="348" y="41"/>
                      <a:pt x="349" y="41"/>
                    </a:cubicBezTo>
                    <a:cubicBezTo>
                      <a:pt x="349" y="42"/>
                      <a:pt x="349" y="42"/>
                      <a:pt x="349" y="42"/>
                    </a:cubicBezTo>
                    <a:cubicBezTo>
                      <a:pt x="350" y="42"/>
                      <a:pt x="351" y="42"/>
                      <a:pt x="352" y="43"/>
                    </a:cubicBezTo>
                    <a:cubicBezTo>
                      <a:pt x="352" y="43"/>
                      <a:pt x="352" y="41"/>
                      <a:pt x="352" y="41"/>
                    </a:cubicBezTo>
                    <a:cubicBezTo>
                      <a:pt x="350" y="37"/>
                      <a:pt x="349" y="37"/>
                      <a:pt x="343" y="37"/>
                    </a:cubicBezTo>
                    <a:cubicBezTo>
                      <a:pt x="343" y="35"/>
                      <a:pt x="343" y="33"/>
                      <a:pt x="343" y="31"/>
                    </a:cubicBezTo>
                    <a:cubicBezTo>
                      <a:pt x="336" y="34"/>
                      <a:pt x="329" y="37"/>
                      <a:pt x="322" y="35"/>
                    </a:cubicBezTo>
                    <a:cubicBezTo>
                      <a:pt x="321" y="33"/>
                      <a:pt x="321" y="31"/>
                      <a:pt x="320" y="29"/>
                    </a:cubicBezTo>
                    <a:cubicBezTo>
                      <a:pt x="318" y="30"/>
                      <a:pt x="315" y="31"/>
                      <a:pt x="314" y="31"/>
                    </a:cubicBezTo>
                    <a:cubicBezTo>
                      <a:pt x="310" y="30"/>
                      <a:pt x="315" y="28"/>
                      <a:pt x="313" y="27"/>
                    </a:cubicBezTo>
                    <a:cubicBezTo>
                      <a:pt x="314" y="26"/>
                      <a:pt x="314" y="28"/>
                      <a:pt x="316" y="27"/>
                    </a:cubicBezTo>
                    <a:cubicBezTo>
                      <a:pt x="317" y="27"/>
                      <a:pt x="319" y="24"/>
                      <a:pt x="319" y="23"/>
                    </a:cubicBezTo>
                    <a:cubicBezTo>
                      <a:pt x="318" y="23"/>
                      <a:pt x="318" y="22"/>
                      <a:pt x="316" y="22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4" y="24"/>
                      <a:pt x="312" y="24"/>
                      <a:pt x="311" y="25"/>
                    </a:cubicBezTo>
                    <a:cubicBezTo>
                      <a:pt x="311" y="26"/>
                      <a:pt x="311" y="26"/>
                      <a:pt x="311" y="26"/>
                    </a:cubicBezTo>
                    <a:cubicBezTo>
                      <a:pt x="306" y="30"/>
                      <a:pt x="306" y="30"/>
                      <a:pt x="306" y="30"/>
                    </a:cubicBezTo>
                    <a:cubicBezTo>
                      <a:pt x="305" y="31"/>
                      <a:pt x="303" y="31"/>
                      <a:pt x="302" y="31"/>
                    </a:cubicBezTo>
                    <a:cubicBezTo>
                      <a:pt x="300" y="32"/>
                      <a:pt x="300" y="33"/>
                      <a:pt x="300" y="33"/>
                    </a:cubicBezTo>
                    <a:cubicBezTo>
                      <a:pt x="297" y="34"/>
                      <a:pt x="295" y="32"/>
                      <a:pt x="294" y="31"/>
                    </a:cubicBezTo>
                    <a:cubicBezTo>
                      <a:pt x="294" y="30"/>
                      <a:pt x="294" y="30"/>
                      <a:pt x="294" y="30"/>
                    </a:cubicBezTo>
                    <a:cubicBezTo>
                      <a:pt x="291" y="29"/>
                      <a:pt x="288" y="31"/>
                      <a:pt x="287" y="31"/>
                    </a:cubicBezTo>
                    <a:cubicBezTo>
                      <a:pt x="286" y="31"/>
                      <a:pt x="285" y="31"/>
                      <a:pt x="284" y="31"/>
                    </a:cubicBezTo>
                    <a:cubicBezTo>
                      <a:pt x="284" y="30"/>
                      <a:pt x="288" y="27"/>
                      <a:pt x="288" y="27"/>
                    </a:cubicBezTo>
                    <a:cubicBezTo>
                      <a:pt x="289" y="26"/>
                      <a:pt x="288" y="25"/>
                      <a:pt x="289" y="25"/>
                    </a:cubicBezTo>
                    <a:cubicBezTo>
                      <a:pt x="290" y="24"/>
                      <a:pt x="291" y="24"/>
                      <a:pt x="292" y="24"/>
                    </a:cubicBezTo>
                    <a:cubicBezTo>
                      <a:pt x="293" y="23"/>
                      <a:pt x="295" y="21"/>
                      <a:pt x="296" y="20"/>
                    </a:cubicBezTo>
                    <a:cubicBezTo>
                      <a:pt x="297" y="20"/>
                      <a:pt x="298" y="20"/>
                      <a:pt x="298" y="20"/>
                    </a:cubicBezTo>
                    <a:cubicBezTo>
                      <a:pt x="299" y="20"/>
                      <a:pt x="300" y="18"/>
                      <a:pt x="300" y="18"/>
                    </a:cubicBezTo>
                    <a:cubicBezTo>
                      <a:pt x="302" y="17"/>
                      <a:pt x="303" y="16"/>
                      <a:pt x="304" y="16"/>
                    </a:cubicBezTo>
                    <a:cubicBezTo>
                      <a:pt x="303" y="15"/>
                      <a:pt x="301" y="15"/>
                      <a:pt x="300" y="14"/>
                    </a:cubicBezTo>
                    <a:cubicBezTo>
                      <a:pt x="298" y="12"/>
                      <a:pt x="297" y="14"/>
                      <a:pt x="295" y="13"/>
                    </a:cubicBezTo>
                    <a:cubicBezTo>
                      <a:pt x="293" y="13"/>
                      <a:pt x="292" y="12"/>
                      <a:pt x="290" y="13"/>
                    </a:cubicBezTo>
                    <a:cubicBezTo>
                      <a:pt x="288" y="13"/>
                      <a:pt x="287" y="12"/>
                      <a:pt x="285" y="12"/>
                    </a:cubicBezTo>
                    <a:cubicBezTo>
                      <a:pt x="282" y="12"/>
                      <a:pt x="280" y="10"/>
                      <a:pt x="278" y="9"/>
                    </a:cubicBezTo>
                    <a:cubicBezTo>
                      <a:pt x="277" y="8"/>
                      <a:pt x="274" y="9"/>
                      <a:pt x="274" y="11"/>
                    </a:cubicBezTo>
                    <a:cubicBezTo>
                      <a:pt x="273" y="13"/>
                      <a:pt x="271" y="9"/>
                      <a:pt x="268" y="9"/>
                    </a:cubicBezTo>
                    <a:cubicBezTo>
                      <a:pt x="265" y="9"/>
                      <a:pt x="264" y="8"/>
                      <a:pt x="264" y="8"/>
                    </a:cubicBezTo>
                    <a:cubicBezTo>
                      <a:pt x="264" y="8"/>
                      <a:pt x="262" y="0"/>
                      <a:pt x="260" y="0"/>
                    </a:cubicBezTo>
                    <a:cubicBezTo>
                      <a:pt x="258" y="0"/>
                      <a:pt x="258" y="5"/>
                      <a:pt x="258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1" y="2"/>
                      <a:pt x="20" y="3"/>
                      <a:pt x="20" y="3"/>
                    </a:cubicBezTo>
                    <a:cubicBezTo>
                      <a:pt x="20" y="4"/>
                      <a:pt x="18" y="4"/>
                      <a:pt x="18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7"/>
                      <a:pt x="20" y="8"/>
                      <a:pt x="20" y="9"/>
                    </a:cubicBezTo>
                    <a:cubicBezTo>
                      <a:pt x="19" y="10"/>
                      <a:pt x="18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3" y="12"/>
                      <a:pt x="3" y="10"/>
                      <a:pt x="0" y="9"/>
                    </a:cubicBezTo>
                    <a:cubicBezTo>
                      <a:pt x="0" y="11"/>
                      <a:pt x="0" y="13"/>
                      <a:pt x="0" y="15"/>
                    </a:cubicBezTo>
                    <a:cubicBezTo>
                      <a:pt x="1" y="17"/>
                      <a:pt x="4" y="18"/>
                      <a:pt x="4" y="19"/>
                    </a:cubicBezTo>
                    <a:cubicBezTo>
                      <a:pt x="6" y="21"/>
                      <a:pt x="5" y="23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6" y="27"/>
                      <a:pt x="6" y="29"/>
                    </a:cubicBezTo>
                    <a:cubicBezTo>
                      <a:pt x="7" y="29"/>
                      <a:pt x="8" y="28"/>
                      <a:pt x="8" y="29"/>
                    </a:cubicBezTo>
                    <a:cubicBezTo>
                      <a:pt x="8" y="30"/>
                      <a:pt x="8" y="32"/>
                      <a:pt x="8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5"/>
                      <a:pt x="6" y="36"/>
                      <a:pt x="8" y="37"/>
                    </a:cubicBezTo>
                    <a:cubicBezTo>
                      <a:pt x="9" y="38"/>
                      <a:pt x="6" y="39"/>
                      <a:pt x="6" y="39"/>
                    </a:cubicBezTo>
                    <a:cubicBezTo>
                      <a:pt x="7" y="45"/>
                      <a:pt x="7" y="49"/>
                      <a:pt x="7" y="55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6" y="60"/>
                      <a:pt x="6" y="60"/>
                    </a:cubicBezTo>
                    <a:cubicBezTo>
                      <a:pt x="6" y="60"/>
                      <a:pt x="7" y="61"/>
                      <a:pt x="6" y="61"/>
                    </a:cubicBezTo>
                    <a:cubicBezTo>
                      <a:pt x="5" y="64"/>
                      <a:pt x="6" y="71"/>
                      <a:pt x="5" y="73"/>
                    </a:cubicBezTo>
                    <a:cubicBezTo>
                      <a:pt x="5" y="73"/>
                      <a:pt x="4" y="74"/>
                      <a:pt x="4" y="74"/>
                    </a:cubicBezTo>
                    <a:cubicBezTo>
                      <a:pt x="4" y="76"/>
                      <a:pt x="4" y="79"/>
                      <a:pt x="4" y="81"/>
                    </a:cubicBezTo>
                    <a:cubicBezTo>
                      <a:pt x="4" y="86"/>
                      <a:pt x="5" y="87"/>
                      <a:pt x="8" y="90"/>
                    </a:cubicBezTo>
                    <a:cubicBezTo>
                      <a:pt x="7" y="91"/>
                      <a:pt x="7" y="92"/>
                      <a:pt x="6" y="92"/>
                    </a:cubicBezTo>
                    <a:cubicBezTo>
                      <a:pt x="6" y="95"/>
                      <a:pt x="8" y="97"/>
                      <a:pt x="8" y="99"/>
                    </a:cubicBezTo>
                    <a:cubicBezTo>
                      <a:pt x="8" y="102"/>
                      <a:pt x="7" y="105"/>
                      <a:pt x="7" y="108"/>
                    </a:cubicBezTo>
                    <a:cubicBezTo>
                      <a:pt x="6" y="109"/>
                      <a:pt x="5" y="108"/>
                      <a:pt x="4" y="110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6" y="114"/>
                      <a:pt x="7" y="115"/>
                      <a:pt x="8" y="118"/>
                    </a:cubicBezTo>
                    <a:cubicBezTo>
                      <a:pt x="8" y="118"/>
                      <a:pt x="9" y="118"/>
                      <a:pt x="9" y="118"/>
                    </a:cubicBezTo>
                    <a:cubicBezTo>
                      <a:pt x="9" y="119"/>
                      <a:pt x="9" y="120"/>
                      <a:pt x="9" y="121"/>
                    </a:cubicBezTo>
                    <a:cubicBezTo>
                      <a:pt x="10" y="122"/>
                      <a:pt x="10" y="122"/>
                      <a:pt x="10" y="122"/>
                    </a:cubicBezTo>
                    <a:cubicBezTo>
                      <a:pt x="11" y="124"/>
                      <a:pt x="10" y="126"/>
                      <a:pt x="11" y="129"/>
                    </a:cubicBezTo>
                    <a:cubicBezTo>
                      <a:pt x="11" y="130"/>
                      <a:pt x="13" y="129"/>
                      <a:pt x="13" y="130"/>
                    </a:cubicBezTo>
                    <a:cubicBezTo>
                      <a:pt x="14" y="130"/>
                      <a:pt x="14" y="133"/>
                      <a:pt x="14" y="133"/>
                    </a:cubicBezTo>
                    <a:cubicBezTo>
                      <a:pt x="16" y="133"/>
                      <a:pt x="16" y="133"/>
                      <a:pt x="16" y="133"/>
                    </a:cubicBezTo>
                    <a:cubicBezTo>
                      <a:pt x="16" y="135"/>
                      <a:pt x="16" y="137"/>
                      <a:pt x="16" y="138"/>
                    </a:cubicBezTo>
                    <a:cubicBezTo>
                      <a:pt x="16" y="138"/>
                      <a:pt x="18" y="139"/>
                      <a:pt x="18" y="139"/>
                    </a:cubicBezTo>
                    <a:cubicBezTo>
                      <a:pt x="21" y="139"/>
                      <a:pt x="19" y="136"/>
                      <a:pt x="19" y="136"/>
                    </a:cubicBezTo>
                    <a:cubicBezTo>
                      <a:pt x="20" y="136"/>
                      <a:pt x="21" y="136"/>
                      <a:pt x="22" y="136"/>
                    </a:cubicBezTo>
                    <a:cubicBezTo>
                      <a:pt x="21" y="137"/>
                      <a:pt x="23" y="136"/>
                      <a:pt x="23" y="136"/>
                    </a:cubicBezTo>
                    <a:cubicBezTo>
                      <a:pt x="23" y="137"/>
                      <a:pt x="22" y="137"/>
                      <a:pt x="22" y="138"/>
                    </a:cubicBezTo>
                    <a:cubicBezTo>
                      <a:pt x="22" y="139"/>
                      <a:pt x="24" y="144"/>
                      <a:pt x="23" y="144"/>
                    </a:cubicBezTo>
                    <a:cubicBezTo>
                      <a:pt x="23" y="144"/>
                      <a:pt x="21" y="142"/>
                      <a:pt x="21" y="142"/>
                    </a:cubicBezTo>
                    <a:cubicBezTo>
                      <a:pt x="21" y="142"/>
                      <a:pt x="20" y="142"/>
                      <a:pt x="20" y="142"/>
                    </a:cubicBezTo>
                    <a:cubicBezTo>
                      <a:pt x="20" y="143"/>
                      <a:pt x="19" y="145"/>
                      <a:pt x="20" y="146"/>
                    </a:cubicBezTo>
                    <a:cubicBezTo>
                      <a:pt x="20" y="147"/>
                      <a:pt x="25" y="148"/>
                      <a:pt x="26" y="149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26" y="152"/>
                      <a:pt x="25" y="152"/>
                      <a:pt x="24" y="152"/>
                    </a:cubicBezTo>
                    <a:cubicBezTo>
                      <a:pt x="25" y="156"/>
                      <a:pt x="23" y="153"/>
                      <a:pt x="26" y="157"/>
                    </a:cubicBezTo>
                    <a:cubicBezTo>
                      <a:pt x="26" y="158"/>
                      <a:pt x="26" y="159"/>
                      <a:pt x="27" y="160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29" y="163"/>
                      <a:pt x="29" y="165"/>
                      <a:pt x="30" y="166"/>
                    </a:cubicBezTo>
                    <a:cubicBezTo>
                      <a:pt x="30" y="166"/>
                      <a:pt x="31" y="166"/>
                      <a:pt x="32" y="166"/>
                    </a:cubicBezTo>
                    <a:cubicBezTo>
                      <a:pt x="33" y="167"/>
                      <a:pt x="34" y="169"/>
                      <a:pt x="34" y="170"/>
                    </a:cubicBezTo>
                    <a:cubicBezTo>
                      <a:pt x="33" y="170"/>
                      <a:pt x="34" y="172"/>
                      <a:pt x="34" y="172"/>
                    </a:cubicBezTo>
                    <a:cubicBezTo>
                      <a:pt x="35" y="173"/>
                      <a:pt x="35" y="173"/>
                      <a:pt x="36" y="173"/>
                    </a:cubicBezTo>
                    <a:cubicBezTo>
                      <a:pt x="37" y="175"/>
                      <a:pt x="37" y="177"/>
                      <a:pt x="36" y="180"/>
                    </a:cubicBezTo>
                    <a:cubicBezTo>
                      <a:pt x="42" y="180"/>
                      <a:pt x="46" y="183"/>
                      <a:pt x="52" y="184"/>
                    </a:cubicBezTo>
                    <a:cubicBezTo>
                      <a:pt x="52" y="186"/>
                      <a:pt x="52" y="187"/>
                      <a:pt x="53" y="188"/>
                    </a:cubicBezTo>
                    <a:cubicBezTo>
                      <a:pt x="54" y="188"/>
                      <a:pt x="55" y="188"/>
                      <a:pt x="56" y="187"/>
                    </a:cubicBezTo>
                    <a:cubicBezTo>
                      <a:pt x="58" y="189"/>
                      <a:pt x="59" y="192"/>
                      <a:pt x="61" y="194"/>
                    </a:cubicBezTo>
                    <a:cubicBezTo>
                      <a:pt x="62" y="194"/>
                      <a:pt x="64" y="194"/>
                      <a:pt x="64" y="196"/>
                    </a:cubicBezTo>
                    <a:cubicBezTo>
                      <a:pt x="65" y="197"/>
                      <a:pt x="64" y="198"/>
                      <a:pt x="64" y="200"/>
                    </a:cubicBezTo>
                    <a:cubicBezTo>
                      <a:pt x="66" y="201"/>
                      <a:pt x="66" y="201"/>
                      <a:pt x="66" y="201"/>
                    </a:cubicBezTo>
                    <a:cubicBezTo>
                      <a:pt x="66" y="202"/>
                      <a:pt x="66" y="203"/>
                      <a:pt x="66" y="203"/>
                    </a:cubicBezTo>
                    <a:cubicBezTo>
                      <a:pt x="90" y="202"/>
                      <a:pt x="90" y="202"/>
                      <a:pt x="90" y="202"/>
                    </a:cubicBezTo>
                    <a:cubicBezTo>
                      <a:pt x="90" y="205"/>
                      <a:pt x="90" y="205"/>
                      <a:pt x="90" y="205"/>
                    </a:cubicBezTo>
                    <a:cubicBezTo>
                      <a:pt x="113" y="217"/>
                      <a:pt x="113" y="217"/>
                      <a:pt x="113" y="217"/>
                    </a:cubicBezTo>
                    <a:cubicBezTo>
                      <a:pt x="141" y="218"/>
                      <a:pt x="141" y="218"/>
                      <a:pt x="141" y="218"/>
                    </a:cubicBezTo>
                    <a:cubicBezTo>
                      <a:pt x="141" y="213"/>
                      <a:pt x="141" y="213"/>
                      <a:pt x="141" y="213"/>
                    </a:cubicBezTo>
                    <a:cubicBezTo>
                      <a:pt x="159" y="213"/>
                      <a:pt x="159" y="213"/>
                      <a:pt x="159" y="213"/>
                    </a:cubicBezTo>
                    <a:cubicBezTo>
                      <a:pt x="162" y="218"/>
                      <a:pt x="162" y="218"/>
                      <a:pt x="162" y="218"/>
                    </a:cubicBezTo>
                    <a:cubicBezTo>
                      <a:pt x="166" y="220"/>
                      <a:pt x="166" y="220"/>
                      <a:pt x="166" y="220"/>
                    </a:cubicBezTo>
                    <a:cubicBezTo>
                      <a:pt x="167" y="222"/>
                      <a:pt x="167" y="222"/>
                      <a:pt x="167" y="222"/>
                    </a:cubicBezTo>
                    <a:cubicBezTo>
                      <a:pt x="169" y="224"/>
                      <a:pt x="169" y="224"/>
                      <a:pt x="169" y="224"/>
                    </a:cubicBezTo>
                    <a:cubicBezTo>
                      <a:pt x="173" y="228"/>
                      <a:pt x="173" y="228"/>
                      <a:pt x="173" y="228"/>
                    </a:cubicBezTo>
                    <a:cubicBezTo>
                      <a:pt x="174" y="232"/>
                      <a:pt x="174" y="232"/>
                      <a:pt x="174" y="232"/>
                    </a:cubicBezTo>
                    <a:cubicBezTo>
                      <a:pt x="175" y="234"/>
                      <a:pt x="175" y="234"/>
                      <a:pt x="175" y="234"/>
                    </a:cubicBezTo>
                    <a:cubicBezTo>
                      <a:pt x="177" y="238"/>
                      <a:pt x="177" y="238"/>
                      <a:pt x="177" y="238"/>
                    </a:cubicBezTo>
                    <a:cubicBezTo>
                      <a:pt x="179" y="241"/>
                      <a:pt x="179" y="241"/>
                      <a:pt x="179" y="241"/>
                    </a:cubicBezTo>
                    <a:cubicBezTo>
                      <a:pt x="182" y="243"/>
                      <a:pt x="182" y="243"/>
                      <a:pt x="182" y="243"/>
                    </a:cubicBezTo>
                    <a:cubicBezTo>
                      <a:pt x="185" y="243"/>
                      <a:pt x="185" y="243"/>
                      <a:pt x="185" y="243"/>
                    </a:cubicBezTo>
                    <a:cubicBezTo>
                      <a:pt x="188" y="243"/>
                      <a:pt x="188" y="243"/>
                      <a:pt x="188" y="243"/>
                    </a:cubicBezTo>
                    <a:cubicBezTo>
                      <a:pt x="190" y="241"/>
                      <a:pt x="190" y="241"/>
                      <a:pt x="190" y="241"/>
                    </a:cubicBezTo>
                    <a:cubicBezTo>
                      <a:pt x="193" y="237"/>
                      <a:pt x="193" y="237"/>
                      <a:pt x="193" y="237"/>
                    </a:cubicBezTo>
                    <a:cubicBezTo>
                      <a:pt x="196" y="236"/>
                      <a:pt x="196" y="236"/>
                      <a:pt x="196" y="236"/>
                    </a:cubicBezTo>
                    <a:cubicBezTo>
                      <a:pt x="199" y="236"/>
                      <a:pt x="199" y="236"/>
                      <a:pt x="199" y="236"/>
                    </a:cubicBezTo>
                    <a:cubicBezTo>
                      <a:pt x="202" y="238"/>
                      <a:pt x="202" y="238"/>
                      <a:pt x="202" y="238"/>
                    </a:cubicBezTo>
                    <a:cubicBezTo>
                      <a:pt x="205" y="240"/>
                      <a:pt x="205" y="240"/>
                      <a:pt x="205" y="240"/>
                    </a:cubicBezTo>
                    <a:cubicBezTo>
                      <a:pt x="207" y="243"/>
                      <a:pt x="207" y="243"/>
                      <a:pt x="207" y="243"/>
                    </a:cubicBezTo>
                    <a:cubicBezTo>
                      <a:pt x="208" y="246"/>
                      <a:pt x="208" y="246"/>
                      <a:pt x="208" y="246"/>
                    </a:cubicBezTo>
                    <a:cubicBezTo>
                      <a:pt x="209" y="248"/>
                      <a:pt x="209" y="248"/>
                      <a:pt x="209" y="248"/>
                    </a:cubicBezTo>
                    <a:cubicBezTo>
                      <a:pt x="211" y="252"/>
                      <a:pt x="211" y="252"/>
                      <a:pt x="211" y="252"/>
                    </a:cubicBezTo>
                    <a:cubicBezTo>
                      <a:pt x="213" y="256"/>
                      <a:pt x="213" y="256"/>
                      <a:pt x="213" y="256"/>
                    </a:cubicBezTo>
                    <a:cubicBezTo>
                      <a:pt x="215" y="260"/>
                      <a:pt x="215" y="260"/>
                      <a:pt x="215" y="260"/>
                    </a:cubicBezTo>
                    <a:cubicBezTo>
                      <a:pt x="218" y="262"/>
                      <a:pt x="218" y="262"/>
                      <a:pt x="218" y="262"/>
                    </a:cubicBezTo>
                    <a:cubicBezTo>
                      <a:pt x="219" y="265"/>
                      <a:pt x="219" y="265"/>
                      <a:pt x="219" y="265"/>
                    </a:cubicBezTo>
                    <a:cubicBezTo>
                      <a:pt x="221" y="271"/>
                      <a:pt x="221" y="271"/>
                      <a:pt x="221" y="271"/>
                    </a:cubicBezTo>
                    <a:cubicBezTo>
                      <a:pt x="222" y="275"/>
                      <a:pt x="222" y="275"/>
                      <a:pt x="222" y="275"/>
                    </a:cubicBezTo>
                    <a:cubicBezTo>
                      <a:pt x="224" y="276"/>
                      <a:pt x="224" y="276"/>
                      <a:pt x="224" y="276"/>
                    </a:cubicBezTo>
                    <a:cubicBezTo>
                      <a:pt x="228" y="278"/>
                      <a:pt x="228" y="278"/>
                      <a:pt x="228" y="278"/>
                    </a:cubicBezTo>
                    <a:cubicBezTo>
                      <a:pt x="232" y="278"/>
                      <a:pt x="232" y="278"/>
                      <a:pt x="232" y="278"/>
                    </a:cubicBezTo>
                    <a:cubicBezTo>
                      <a:pt x="234" y="281"/>
                      <a:pt x="234" y="281"/>
                      <a:pt x="234" y="281"/>
                    </a:cubicBezTo>
                    <a:cubicBezTo>
                      <a:pt x="238" y="281"/>
                      <a:pt x="238" y="281"/>
                      <a:pt x="238" y="281"/>
                    </a:cubicBezTo>
                    <a:cubicBezTo>
                      <a:pt x="237" y="280"/>
                      <a:pt x="237" y="280"/>
                      <a:pt x="237" y="280"/>
                    </a:cubicBezTo>
                    <a:cubicBezTo>
                      <a:pt x="237" y="280"/>
                      <a:pt x="236" y="278"/>
                      <a:pt x="237" y="277"/>
                    </a:cubicBezTo>
                    <a:cubicBezTo>
                      <a:pt x="237" y="278"/>
                      <a:pt x="237" y="276"/>
                      <a:pt x="237" y="275"/>
                    </a:cubicBezTo>
                    <a:cubicBezTo>
                      <a:pt x="236" y="275"/>
                      <a:pt x="236" y="275"/>
                      <a:pt x="236" y="275"/>
                    </a:cubicBezTo>
                    <a:cubicBezTo>
                      <a:pt x="235" y="274"/>
                      <a:pt x="236" y="274"/>
                      <a:pt x="235" y="273"/>
                    </a:cubicBezTo>
                    <a:cubicBezTo>
                      <a:pt x="234" y="273"/>
                      <a:pt x="234" y="273"/>
                      <a:pt x="234" y="273"/>
                    </a:cubicBezTo>
                    <a:cubicBezTo>
                      <a:pt x="233" y="269"/>
                      <a:pt x="233" y="266"/>
                      <a:pt x="234" y="263"/>
                    </a:cubicBezTo>
                    <a:cubicBezTo>
                      <a:pt x="232" y="262"/>
                      <a:pt x="233" y="263"/>
                      <a:pt x="232" y="261"/>
                    </a:cubicBezTo>
                    <a:cubicBezTo>
                      <a:pt x="234" y="261"/>
                      <a:pt x="234" y="261"/>
                      <a:pt x="235" y="261"/>
                    </a:cubicBezTo>
                    <a:cubicBezTo>
                      <a:pt x="235" y="261"/>
                      <a:pt x="235" y="256"/>
                      <a:pt x="236" y="255"/>
                    </a:cubicBezTo>
                    <a:cubicBezTo>
                      <a:pt x="236" y="255"/>
                      <a:pt x="238" y="255"/>
                      <a:pt x="238" y="255"/>
                    </a:cubicBezTo>
                    <a:cubicBezTo>
                      <a:pt x="238" y="255"/>
                      <a:pt x="239" y="253"/>
                      <a:pt x="239" y="253"/>
                    </a:cubicBezTo>
                    <a:cubicBezTo>
                      <a:pt x="240" y="252"/>
                      <a:pt x="241" y="253"/>
                      <a:pt x="242" y="253"/>
                    </a:cubicBezTo>
                    <a:cubicBezTo>
                      <a:pt x="246" y="250"/>
                      <a:pt x="244" y="249"/>
                      <a:pt x="244" y="248"/>
                    </a:cubicBezTo>
                    <a:cubicBezTo>
                      <a:pt x="245" y="248"/>
                      <a:pt x="246" y="248"/>
                      <a:pt x="246" y="248"/>
                    </a:cubicBezTo>
                    <a:cubicBezTo>
                      <a:pt x="247" y="246"/>
                      <a:pt x="247" y="246"/>
                      <a:pt x="247" y="246"/>
                    </a:cubicBezTo>
                    <a:cubicBezTo>
                      <a:pt x="249" y="246"/>
                      <a:pt x="249" y="246"/>
                      <a:pt x="251" y="247"/>
                    </a:cubicBezTo>
                    <a:cubicBezTo>
                      <a:pt x="251" y="246"/>
                      <a:pt x="253" y="244"/>
                      <a:pt x="253" y="244"/>
                    </a:cubicBezTo>
                    <a:cubicBezTo>
                      <a:pt x="254" y="244"/>
                      <a:pt x="253" y="246"/>
                      <a:pt x="254" y="245"/>
                    </a:cubicBezTo>
                    <a:cubicBezTo>
                      <a:pt x="255" y="244"/>
                      <a:pt x="254" y="242"/>
                      <a:pt x="254" y="241"/>
                    </a:cubicBezTo>
                    <a:cubicBezTo>
                      <a:pt x="255" y="241"/>
                      <a:pt x="257" y="241"/>
                      <a:pt x="257" y="240"/>
                    </a:cubicBezTo>
                    <a:cubicBezTo>
                      <a:pt x="257" y="239"/>
                      <a:pt x="257" y="237"/>
                      <a:pt x="257" y="236"/>
                    </a:cubicBezTo>
                    <a:cubicBezTo>
                      <a:pt x="262" y="239"/>
                      <a:pt x="262" y="237"/>
                      <a:pt x="267" y="235"/>
                    </a:cubicBezTo>
                    <a:cubicBezTo>
                      <a:pt x="267" y="235"/>
                      <a:pt x="267" y="233"/>
                      <a:pt x="267" y="233"/>
                    </a:cubicBezTo>
                    <a:cubicBezTo>
                      <a:pt x="268" y="233"/>
                      <a:pt x="268" y="235"/>
                      <a:pt x="268" y="235"/>
                    </a:cubicBezTo>
                    <a:cubicBezTo>
                      <a:pt x="270" y="235"/>
                      <a:pt x="271" y="233"/>
                      <a:pt x="272" y="233"/>
                    </a:cubicBezTo>
                    <a:cubicBezTo>
                      <a:pt x="273" y="233"/>
                      <a:pt x="273" y="234"/>
                      <a:pt x="274" y="235"/>
                    </a:cubicBezTo>
                    <a:cubicBezTo>
                      <a:pt x="277" y="237"/>
                      <a:pt x="279" y="236"/>
                      <a:pt x="282" y="234"/>
                    </a:cubicBezTo>
                    <a:cubicBezTo>
                      <a:pt x="283" y="235"/>
                      <a:pt x="282" y="236"/>
                      <a:pt x="282" y="237"/>
                    </a:cubicBezTo>
                    <a:cubicBezTo>
                      <a:pt x="286" y="239"/>
                      <a:pt x="285" y="238"/>
                      <a:pt x="288" y="238"/>
                    </a:cubicBezTo>
                    <a:cubicBezTo>
                      <a:pt x="287" y="239"/>
                      <a:pt x="287" y="242"/>
                      <a:pt x="288" y="24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26"/>
              <p:cNvSpPr>
                <a:spLocks noEditPoints="1"/>
              </p:cNvSpPr>
              <p:nvPr/>
            </p:nvSpPr>
            <p:spPr bwMode="auto">
              <a:xfrm>
                <a:off x="1003" y="1148"/>
                <a:ext cx="979" cy="565"/>
              </a:xfrm>
              <a:custGeom>
                <a:avLst/>
                <a:gdLst>
                  <a:gd name="T0" fmla="*/ 20 w 499"/>
                  <a:gd name="T1" fmla="*/ 16 h 288"/>
                  <a:gd name="T2" fmla="*/ 17 w 499"/>
                  <a:gd name="T3" fmla="*/ 27 h 288"/>
                  <a:gd name="T4" fmla="*/ 109 w 499"/>
                  <a:gd name="T5" fmla="*/ 93 h 288"/>
                  <a:gd name="T6" fmla="*/ 449 w 499"/>
                  <a:gd name="T7" fmla="*/ 103 h 288"/>
                  <a:gd name="T8" fmla="*/ 287 w 499"/>
                  <a:gd name="T9" fmla="*/ 233 h 288"/>
                  <a:gd name="T10" fmla="*/ 299 w 499"/>
                  <a:gd name="T11" fmla="*/ 239 h 288"/>
                  <a:gd name="T12" fmla="*/ 425 w 499"/>
                  <a:gd name="T13" fmla="*/ 146 h 288"/>
                  <a:gd name="T14" fmla="*/ 288 w 499"/>
                  <a:gd name="T15" fmla="*/ 242 h 288"/>
                  <a:gd name="T16" fmla="*/ 308 w 499"/>
                  <a:gd name="T17" fmla="*/ 243 h 288"/>
                  <a:gd name="T18" fmla="*/ 305 w 499"/>
                  <a:gd name="T19" fmla="*/ 231 h 288"/>
                  <a:gd name="T20" fmla="*/ 318 w 499"/>
                  <a:gd name="T21" fmla="*/ 228 h 288"/>
                  <a:gd name="T22" fmla="*/ 332 w 499"/>
                  <a:gd name="T23" fmla="*/ 226 h 288"/>
                  <a:gd name="T24" fmla="*/ 357 w 499"/>
                  <a:gd name="T25" fmla="*/ 235 h 288"/>
                  <a:gd name="T26" fmla="*/ 371 w 499"/>
                  <a:gd name="T27" fmla="*/ 270 h 288"/>
                  <a:gd name="T28" fmla="*/ 383 w 499"/>
                  <a:gd name="T29" fmla="*/ 282 h 288"/>
                  <a:gd name="T30" fmla="*/ 379 w 499"/>
                  <a:gd name="T31" fmla="*/ 249 h 288"/>
                  <a:gd name="T32" fmla="*/ 377 w 499"/>
                  <a:gd name="T33" fmla="*/ 214 h 288"/>
                  <a:gd name="T34" fmla="*/ 393 w 499"/>
                  <a:gd name="T35" fmla="*/ 198 h 288"/>
                  <a:gd name="T36" fmla="*/ 414 w 499"/>
                  <a:gd name="T37" fmla="*/ 176 h 288"/>
                  <a:gd name="T38" fmla="*/ 415 w 499"/>
                  <a:gd name="T39" fmla="*/ 166 h 288"/>
                  <a:gd name="T40" fmla="*/ 417 w 499"/>
                  <a:gd name="T41" fmla="*/ 150 h 288"/>
                  <a:gd name="T42" fmla="*/ 418 w 499"/>
                  <a:gd name="T43" fmla="*/ 122 h 288"/>
                  <a:gd name="T44" fmla="*/ 417 w 499"/>
                  <a:gd name="T45" fmla="*/ 135 h 288"/>
                  <a:gd name="T46" fmla="*/ 429 w 499"/>
                  <a:gd name="T47" fmla="*/ 134 h 288"/>
                  <a:gd name="T48" fmla="*/ 438 w 499"/>
                  <a:gd name="T49" fmla="*/ 119 h 288"/>
                  <a:gd name="T50" fmla="*/ 446 w 499"/>
                  <a:gd name="T51" fmla="*/ 100 h 288"/>
                  <a:gd name="T52" fmla="*/ 466 w 499"/>
                  <a:gd name="T53" fmla="*/ 92 h 288"/>
                  <a:gd name="T54" fmla="*/ 473 w 499"/>
                  <a:gd name="T55" fmla="*/ 76 h 288"/>
                  <a:gd name="T56" fmla="*/ 484 w 499"/>
                  <a:gd name="T57" fmla="*/ 69 h 288"/>
                  <a:gd name="T58" fmla="*/ 498 w 499"/>
                  <a:gd name="T59" fmla="*/ 54 h 288"/>
                  <a:gd name="T60" fmla="*/ 479 w 499"/>
                  <a:gd name="T61" fmla="*/ 28 h 288"/>
                  <a:gd name="T62" fmla="*/ 424 w 499"/>
                  <a:gd name="T63" fmla="*/ 60 h 288"/>
                  <a:gd name="T64" fmla="*/ 407 w 499"/>
                  <a:gd name="T65" fmla="*/ 77 h 288"/>
                  <a:gd name="T66" fmla="*/ 366 w 499"/>
                  <a:gd name="T67" fmla="*/ 99 h 288"/>
                  <a:gd name="T68" fmla="*/ 365 w 499"/>
                  <a:gd name="T69" fmla="*/ 84 h 288"/>
                  <a:gd name="T70" fmla="*/ 357 w 499"/>
                  <a:gd name="T71" fmla="*/ 57 h 288"/>
                  <a:gd name="T72" fmla="*/ 341 w 499"/>
                  <a:gd name="T73" fmla="*/ 50 h 288"/>
                  <a:gd name="T74" fmla="*/ 323 w 499"/>
                  <a:gd name="T75" fmla="*/ 95 h 288"/>
                  <a:gd name="T76" fmla="*/ 318 w 499"/>
                  <a:gd name="T77" fmla="*/ 61 h 288"/>
                  <a:gd name="T78" fmla="*/ 344 w 499"/>
                  <a:gd name="T79" fmla="*/ 43 h 288"/>
                  <a:gd name="T80" fmla="*/ 320 w 499"/>
                  <a:gd name="T81" fmla="*/ 29 h 288"/>
                  <a:gd name="T82" fmla="*/ 306 w 499"/>
                  <a:gd name="T83" fmla="*/ 30 h 288"/>
                  <a:gd name="T84" fmla="*/ 292 w 499"/>
                  <a:gd name="T85" fmla="*/ 24 h 288"/>
                  <a:gd name="T86" fmla="*/ 278 w 499"/>
                  <a:gd name="T87" fmla="*/ 9 h 288"/>
                  <a:gd name="T88" fmla="*/ 18 w 499"/>
                  <a:gd name="T89" fmla="*/ 6 h 288"/>
                  <a:gd name="T90" fmla="*/ 6 w 499"/>
                  <a:gd name="T91" fmla="*/ 29 h 288"/>
                  <a:gd name="T92" fmla="*/ 6 w 499"/>
                  <a:gd name="T93" fmla="*/ 61 h 288"/>
                  <a:gd name="T94" fmla="*/ 4 w 499"/>
                  <a:gd name="T95" fmla="*/ 111 h 288"/>
                  <a:gd name="T96" fmla="*/ 16 w 499"/>
                  <a:gd name="T97" fmla="*/ 138 h 288"/>
                  <a:gd name="T98" fmla="*/ 20 w 499"/>
                  <a:gd name="T99" fmla="*/ 146 h 288"/>
                  <a:gd name="T100" fmla="*/ 34 w 499"/>
                  <a:gd name="T101" fmla="*/ 170 h 288"/>
                  <a:gd name="T102" fmla="*/ 64 w 499"/>
                  <a:gd name="T103" fmla="*/ 200 h 288"/>
                  <a:gd name="T104" fmla="*/ 162 w 499"/>
                  <a:gd name="T105" fmla="*/ 218 h 288"/>
                  <a:gd name="T106" fmla="*/ 182 w 499"/>
                  <a:gd name="T107" fmla="*/ 243 h 288"/>
                  <a:gd name="T108" fmla="*/ 207 w 499"/>
                  <a:gd name="T109" fmla="*/ 243 h 288"/>
                  <a:gd name="T110" fmla="*/ 222 w 499"/>
                  <a:gd name="T111" fmla="*/ 275 h 288"/>
                  <a:gd name="T112" fmla="*/ 236 w 499"/>
                  <a:gd name="T113" fmla="*/ 275 h 288"/>
                  <a:gd name="T114" fmla="*/ 242 w 499"/>
                  <a:gd name="T115" fmla="*/ 253 h 288"/>
                  <a:gd name="T116" fmla="*/ 257 w 499"/>
                  <a:gd name="T117" fmla="*/ 236 h 288"/>
                  <a:gd name="T118" fmla="*/ 288 w 499"/>
                  <a:gd name="T119" fmla="*/ 24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99" h="288">
                    <a:moveTo>
                      <a:pt x="363" y="82"/>
                    </a:moveTo>
                    <a:cubicBezTo>
                      <a:pt x="367" y="81"/>
                      <a:pt x="363" y="87"/>
                      <a:pt x="362" y="87"/>
                    </a:cubicBezTo>
                    <a:cubicBezTo>
                      <a:pt x="360" y="88"/>
                      <a:pt x="362" y="82"/>
                      <a:pt x="363" y="82"/>
                    </a:cubicBezTo>
                    <a:close/>
                    <a:moveTo>
                      <a:pt x="22" y="9"/>
                    </a:moveTo>
                    <a:cubicBezTo>
                      <a:pt x="22" y="10"/>
                      <a:pt x="23" y="10"/>
                      <a:pt x="23" y="11"/>
                    </a:cubicBezTo>
                    <a:cubicBezTo>
                      <a:pt x="23" y="12"/>
                      <a:pt x="21" y="14"/>
                      <a:pt x="21" y="14"/>
                    </a:cubicBezTo>
                    <a:cubicBezTo>
                      <a:pt x="21" y="15"/>
                      <a:pt x="22" y="19"/>
                      <a:pt x="22" y="19"/>
                    </a:cubicBezTo>
                    <a:cubicBezTo>
                      <a:pt x="20" y="19"/>
                      <a:pt x="21" y="18"/>
                      <a:pt x="20" y="18"/>
                    </a:cubicBezTo>
                    <a:cubicBezTo>
                      <a:pt x="20" y="18"/>
                      <a:pt x="20" y="17"/>
                      <a:pt x="20" y="16"/>
                    </a:cubicBezTo>
                    <a:cubicBezTo>
                      <a:pt x="20" y="16"/>
                      <a:pt x="16" y="11"/>
                      <a:pt x="20" y="12"/>
                    </a:cubicBezTo>
                    <a:cubicBezTo>
                      <a:pt x="20" y="12"/>
                      <a:pt x="20" y="14"/>
                      <a:pt x="20" y="13"/>
                    </a:cubicBezTo>
                    <a:cubicBezTo>
                      <a:pt x="21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2" y="10"/>
                    </a:cubicBezTo>
                    <a:lnTo>
                      <a:pt x="22" y="9"/>
                    </a:lnTo>
                    <a:close/>
                    <a:moveTo>
                      <a:pt x="20" y="22"/>
                    </a:moveTo>
                    <a:cubicBezTo>
                      <a:pt x="19" y="22"/>
                      <a:pt x="20" y="23"/>
                      <a:pt x="20" y="23"/>
                    </a:cubicBezTo>
                    <a:cubicBezTo>
                      <a:pt x="20" y="24"/>
                      <a:pt x="19" y="24"/>
                      <a:pt x="18" y="25"/>
                    </a:cubicBezTo>
                    <a:cubicBezTo>
                      <a:pt x="17" y="25"/>
                      <a:pt x="17" y="26"/>
                      <a:pt x="17" y="27"/>
                    </a:cubicBezTo>
                    <a:cubicBezTo>
                      <a:pt x="16" y="26"/>
                      <a:pt x="15" y="26"/>
                      <a:pt x="16" y="25"/>
                    </a:cubicBezTo>
                    <a:cubicBezTo>
                      <a:pt x="17" y="24"/>
                      <a:pt x="18" y="23"/>
                      <a:pt x="20" y="22"/>
                    </a:cubicBezTo>
                    <a:close/>
                    <a:moveTo>
                      <a:pt x="446" y="57"/>
                    </a:moveTo>
                    <a:cubicBezTo>
                      <a:pt x="446" y="58"/>
                      <a:pt x="447" y="60"/>
                      <a:pt x="446" y="63"/>
                    </a:cubicBezTo>
                    <a:cubicBezTo>
                      <a:pt x="445" y="63"/>
                      <a:pt x="445" y="63"/>
                      <a:pt x="445" y="63"/>
                    </a:cubicBezTo>
                    <a:cubicBezTo>
                      <a:pt x="445" y="62"/>
                      <a:pt x="445" y="60"/>
                      <a:pt x="445" y="59"/>
                    </a:cubicBezTo>
                    <a:lnTo>
                      <a:pt x="446" y="57"/>
                    </a:lnTo>
                    <a:close/>
                    <a:moveTo>
                      <a:pt x="103" y="91"/>
                    </a:moveTo>
                    <a:cubicBezTo>
                      <a:pt x="105" y="96"/>
                      <a:pt x="104" y="95"/>
                      <a:pt x="109" y="93"/>
                    </a:cubicBezTo>
                    <a:cubicBezTo>
                      <a:pt x="108" y="95"/>
                      <a:pt x="108" y="95"/>
                      <a:pt x="109" y="96"/>
                    </a:cubicBezTo>
                    <a:cubicBezTo>
                      <a:pt x="109" y="96"/>
                      <a:pt x="109" y="97"/>
                      <a:pt x="110" y="97"/>
                    </a:cubicBezTo>
                    <a:cubicBezTo>
                      <a:pt x="111" y="97"/>
                      <a:pt x="109" y="100"/>
                      <a:pt x="109" y="100"/>
                    </a:cubicBezTo>
                    <a:cubicBezTo>
                      <a:pt x="109" y="100"/>
                      <a:pt x="107" y="101"/>
                      <a:pt x="107" y="101"/>
                    </a:cubicBezTo>
                    <a:cubicBezTo>
                      <a:pt x="105" y="99"/>
                      <a:pt x="101" y="95"/>
                      <a:pt x="101" y="92"/>
                    </a:cubicBezTo>
                    <a:lnTo>
                      <a:pt x="103" y="91"/>
                    </a:lnTo>
                    <a:close/>
                    <a:moveTo>
                      <a:pt x="459" y="102"/>
                    </a:moveTo>
                    <a:cubicBezTo>
                      <a:pt x="456" y="104"/>
                      <a:pt x="456" y="104"/>
                      <a:pt x="456" y="104"/>
                    </a:cubicBezTo>
                    <a:cubicBezTo>
                      <a:pt x="454" y="104"/>
                      <a:pt x="452" y="102"/>
                      <a:pt x="449" y="103"/>
                    </a:cubicBezTo>
                    <a:cubicBezTo>
                      <a:pt x="449" y="103"/>
                      <a:pt x="447" y="105"/>
                      <a:pt x="446" y="105"/>
                    </a:cubicBezTo>
                    <a:cubicBezTo>
                      <a:pt x="445" y="106"/>
                      <a:pt x="444" y="105"/>
                      <a:pt x="443" y="106"/>
                    </a:cubicBezTo>
                    <a:cubicBezTo>
                      <a:pt x="443" y="106"/>
                      <a:pt x="443" y="108"/>
                      <a:pt x="442" y="108"/>
                    </a:cubicBezTo>
                    <a:cubicBezTo>
                      <a:pt x="444" y="108"/>
                      <a:pt x="446" y="109"/>
                      <a:pt x="447" y="108"/>
                    </a:cubicBezTo>
                    <a:cubicBezTo>
                      <a:pt x="448" y="108"/>
                      <a:pt x="450" y="107"/>
                      <a:pt x="451" y="106"/>
                    </a:cubicBezTo>
                    <a:cubicBezTo>
                      <a:pt x="453" y="106"/>
                      <a:pt x="454" y="108"/>
                      <a:pt x="456" y="107"/>
                    </a:cubicBezTo>
                    <a:cubicBezTo>
                      <a:pt x="457" y="107"/>
                      <a:pt x="457" y="105"/>
                      <a:pt x="457" y="104"/>
                    </a:cubicBezTo>
                    <a:cubicBezTo>
                      <a:pt x="457" y="104"/>
                      <a:pt x="461" y="102"/>
                      <a:pt x="459" y="102"/>
                    </a:cubicBezTo>
                    <a:close/>
                    <a:moveTo>
                      <a:pt x="287" y="233"/>
                    </a:moveTo>
                    <a:cubicBezTo>
                      <a:pt x="288" y="233"/>
                      <a:pt x="288" y="235"/>
                      <a:pt x="287" y="235"/>
                    </a:cubicBezTo>
                    <a:cubicBezTo>
                      <a:pt x="287" y="235"/>
                      <a:pt x="286" y="232"/>
                      <a:pt x="287" y="233"/>
                    </a:cubicBezTo>
                    <a:close/>
                    <a:moveTo>
                      <a:pt x="299" y="239"/>
                    </a:moveTo>
                    <a:cubicBezTo>
                      <a:pt x="299" y="239"/>
                      <a:pt x="298" y="240"/>
                      <a:pt x="298" y="240"/>
                    </a:cubicBezTo>
                    <a:cubicBezTo>
                      <a:pt x="298" y="240"/>
                      <a:pt x="298" y="242"/>
                      <a:pt x="299" y="242"/>
                    </a:cubicBezTo>
                    <a:cubicBezTo>
                      <a:pt x="299" y="243"/>
                      <a:pt x="299" y="243"/>
                      <a:pt x="299" y="243"/>
                    </a:cubicBezTo>
                    <a:cubicBezTo>
                      <a:pt x="300" y="242"/>
                      <a:pt x="300" y="244"/>
                      <a:pt x="301" y="243"/>
                    </a:cubicBezTo>
                    <a:cubicBezTo>
                      <a:pt x="303" y="243"/>
                      <a:pt x="301" y="239"/>
                      <a:pt x="301" y="239"/>
                    </a:cubicBezTo>
                    <a:cubicBezTo>
                      <a:pt x="301" y="239"/>
                      <a:pt x="299" y="239"/>
                      <a:pt x="299" y="239"/>
                    </a:cubicBezTo>
                    <a:close/>
                    <a:moveTo>
                      <a:pt x="331" y="45"/>
                    </a:moveTo>
                    <a:cubicBezTo>
                      <a:pt x="331" y="45"/>
                      <a:pt x="331" y="47"/>
                      <a:pt x="331" y="47"/>
                    </a:cubicBezTo>
                    <a:cubicBezTo>
                      <a:pt x="334" y="46"/>
                      <a:pt x="332" y="45"/>
                      <a:pt x="332" y="45"/>
                    </a:cubicBezTo>
                    <a:cubicBezTo>
                      <a:pt x="331" y="45"/>
                      <a:pt x="333" y="44"/>
                      <a:pt x="331" y="45"/>
                    </a:cubicBezTo>
                    <a:close/>
                    <a:moveTo>
                      <a:pt x="475" y="91"/>
                    </a:moveTo>
                    <a:cubicBezTo>
                      <a:pt x="475" y="91"/>
                      <a:pt x="472" y="94"/>
                      <a:pt x="475" y="93"/>
                    </a:cubicBezTo>
                    <a:cubicBezTo>
                      <a:pt x="476" y="93"/>
                      <a:pt x="478" y="90"/>
                      <a:pt x="475" y="91"/>
                    </a:cubicBezTo>
                    <a:close/>
                    <a:moveTo>
                      <a:pt x="425" y="143"/>
                    </a:moveTo>
                    <a:cubicBezTo>
                      <a:pt x="425" y="143"/>
                      <a:pt x="425" y="145"/>
                      <a:pt x="425" y="146"/>
                    </a:cubicBezTo>
                    <a:cubicBezTo>
                      <a:pt x="426" y="146"/>
                      <a:pt x="426" y="146"/>
                      <a:pt x="426" y="146"/>
                    </a:cubicBezTo>
                    <a:cubicBezTo>
                      <a:pt x="426" y="145"/>
                      <a:pt x="425" y="142"/>
                      <a:pt x="425" y="143"/>
                    </a:cubicBezTo>
                    <a:close/>
                    <a:moveTo>
                      <a:pt x="415" y="180"/>
                    </a:moveTo>
                    <a:cubicBezTo>
                      <a:pt x="413" y="180"/>
                      <a:pt x="415" y="181"/>
                      <a:pt x="416" y="181"/>
                    </a:cubicBezTo>
                    <a:cubicBezTo>
                      <a:pt x="416" y="181"/>
                      <a:pt x="417" y="179"/>
                      <a:pt x="415" y="180"/>
                    </a:cubicBezTo>
                    <a:close/>
                    <a:moveTo>
                      <a:pt x="290" y="237"/>
                    </a:moveTo>
                    <a:cubicBezTo>
                      <a:pt x="290" y="238"/>
                      <a:pt x="290" y="238"/>
                      <a:pt x="290" y="238"/>
                    </a:cubicBezTo>
                    <a:cubicBezTo>
                      <a:pt x="287" y="239"/>
                      <a:pt x="289" y="237"/>
                      <a:pt x="290" y="237"/>
                    </a:cubicBezTo>
                    <a:close/>
                    <a:moveTo>
                      <a:pt x="288" y="242"/>
                    </a:moveTo>
                    <a:cubicBezTo>
                      <a:pt x="290" y="243"/>
                      <a:pt x="292" y="242"/>
                      <a:pt x="294" y="243"/>
                    </a:cubicBezTo>
                    <a:cubicBezTo>
                      <a:pt x="294" y="243"/>
                      <a:pt x="294" y="241"/>
                      <a:pt x="294" y="241"/>
                    </a:cubicBezTo>
                    <a:cubicBezTo>
                      <a:pt x="296" y="241"/>
                      <a:pt x="295" y="242"/>
                      <a:pt x="297" y="242"/>
                    </a:cubicBezTo>
                    <a:cubicBezTo>
                      <a:pt x="296" y="237"/>
                      <a:pt x="296" y="240"/>
                      <a:pt x="298" y="235"/>
                    </a:cubicBezTo>
                    <a:cubicBezTo>
                      <a:pt x="299" y="236"/>
                      <a:pt x="303" y="237"/>
                      <a:pt x="304" y="238"/>
                    </a:cubicBezTo>
                    <a:cubicBezTo>
                      <a:pt x="304" y="239"/>
                      <a:pt x="303" y="239"/>
                      <a:pt x="304" y="240"/>
                    </a:cubicBezTo>
                    <a:cubicBezTo>
                      <a:pt x="304" y="241"/>
                      <a:pt x="304" y="241"/>
                      <a:pt x="304" y="241"/>
                    </a:cubicBezTo>
                    <a:cubicBezTo>
                      <a:pt x="305" y="241"/>
                      <a:pt x="307" y="240"/>
                      <a:pt x="308" y="241"/>
                    </a:cubicBezTo>
                    <a:cubicBezTo>
                      <a:pt x="308" y="241"/>
                      <a:pt x="307" y="243"/>
                      <a:pt x="308" y="243"/>
                    </a:cubicBezTo>
                    <a:cubicBezTo>
                      <a:pt x="308" y="244"/>
                      <a:pt x="309" y="243"/>
                      <a:pt x="310" y="243"/>
                    </a:cubicBezTo>
                    <a:cubicBezTo>
                      <a:pt x="310" y="239"/>
                      <a:pt x="310" y="239"/>
                      <a:pt x="310" y="239"/>
                    </a:cubicBezTo>
                    <a:cubicBezTo>
                      <a:pt x="309" y="239"/>
                      <a:pt x="308" y="240"/>
                      <a:pt x="307" y="239"/>
                    </a:cubicBezTo>
                    <a:cubicBezTo>
                      <a:pt x="306" y="239"/>
                      <a:pt x="306" y="236"/>
                      <a:pt x="307" y="237"/>
                    </a:cubicBezTo>
                    <a:cubicBezTo>
                      <a:pt x="308" y="236"/>
                      <a:pt x="308" y="236"/>
                      <a:pt x="310" y="235"/>
                    </a:cubicBezTo>
                    <a:cubicBezTo>
                      <a:pt x="310" y="234"/>
                      <a:pt x="310" y="234"/>
                      <a:pt x="310" y="234"/>
                    </a:cubicBezTo>
                    <a:cubicBezTo>
                      <a:pt x="309" y="234"/>
                      <a:pt x="308" y="233"/>
                      <a:pt x="308" y="233"/>
                    </a:cubicBezTo>
                    <a:cubicBezTo>
                      <a:pt x="308" y="233"/>
                      <a:pt x="307" y="234"/>
                      <a:pt x="306" y="234"/>
                    </a:cubicBezTo>
                    <a:cubicBezTo>
                      <a:pt x="305" y="231"/>
                      <a:pt x="305" y="231"/>
                      <a:pt x="305" y="231"/>
                    </a:cubicBezTo>
                    <a:cubicBezTo>
                      <a:pt x="303" y="231"/>
                      <a:pt x="302" y="232"/>
                      <a:pt x="302" y="232"/>
                    </a:cubicBezTo>
                    <a:cubicBezTo>
                      <a:pt x="302" y="231"/>
                      <a:pt x="302" y="231"/>
                      <a:pt x="302" y="231"/>
                    </a:cubicBezTo>
                    <a:cubicBezTo>
                      <a:pt x="300" y="230"/>
                      <a:pt x="300" y="231"/>
                      <a:pt x="300" y="230"/>
                    </a:cubicBezTo>
                    <a:cubicBezTo>
                      <a:pt x="300" y="230"/>
                      <a:pt x="301" y="229"/>
                      <a:pt x="300" y="229"/>
                    </a:cubicBezTo>
                    <a:cubicBezTo>
                      <a:pt x="302" y="229"/>
                      <a:pt x="304" y="230"/>
                      <a:pt x="306" y="229"/>
                    </a:cubicBezTo>
                    <a:cubicBezTo>
                      <a:pt x="306" y="229"/>
                      <a:pt x="307" y="227"/>
                      <a:pt x="307" y="227"/>
                    </a:cubicBezTo>
                    <a:cubicBezTo>
                      <a:pt x="307" y="227"/>
                      <a:pt x="310" y="226"/>
                      <a:pt x="310" y="226"/>
                    </a:cubicBezTo>
                    <a:cubicBezTo>
                      <a:pt x="313" y="226"/>
                      <a:pt x="314" y="228"/>
                      <a:pt x="316" y="229"/>
                    </a:cubicBezTo>
                    <a:cubicBezTo>
                      <a:pt x="316" y="228"/>
                      <a:pt x="317" y="228"/>
                      <a:pt x="318" y="228"/>
                    </a:cubicBezTo>
                    <a:cubicBezTo>
                      <a:pt x="318" y="228"/>
                      <a:pt x="318" y="226"/>
                      <a:pt x="318" y="225"/>
                    </a:cubicBezTo>
                    <a:cubicBezTo>
                      <a:pt x="319" y="225"/>
                      <a:pt x="319" y="225"/>
                      <a:pt x="319" y="225"/>
                    </a:cubicBezTo>
                    <a:cubicBezTo>
                      <a:pt x="320" y="227"/>
                      <a:pt x="320" y="228"/>
                      <a:pt x="320" y="229"/>
                    </a:cubicBezTo>
                    <a:cubicBezTo>
                      <a:pt x="321" y="229"/>
                      <a:pt x="322" y="230"/>
                      <a:pt x="323" y="229"/>
                    </a:cubicBezTo>
                    <a:cubicBezTo>
                      <a:pt x="326" y="225"/>
                      <a:pt x="326" y="225"/>
                      <a:pt x="326" y="225"/>
                    </a:cubicBezTo>
                    <a:cubicBezTo>
                      <a:pt x="326" y="225"/>
                      <a:pt x="327" y="227"/>
                      <a:pt x="327" y="227"/>
                    </a:cubicBezTo>
                    <a:cubicBezTo>
                      <a:pt x="326" y="228"/>
                      <a:pt x="329" y="228"/>
                      <a:pt x="329" y="228"/>
                    </a:cubicBezTo>
                    <a:cubicBezTo>
                      <a:pt x="330" y="226"/>
                      <a:pt x="330" y="226"/>
                      <a:pt x="330" y="226"/>
                    </a:cubicBezTo>
                    <a:cubicBezTo>
                      <a:pt x="331" y="226"/>
                      <a:pt x="331" y="227"/>
                      <a:pt x="332" y="226"/>
                    </a:cubicBezTo>
                    <a:cubicBezTo>
                      <a:pt x="333" y="227"/>
                      <a:pt x="333" y="227"/>
                      <a:pt x="334" y="227"/>
                    </a:cubicBezTo>
                    <a:cubicBezTo>
                      <a:pt x="334" y="228"/>
                      <a:pt x="333" y="228"/>
                      <a:pt x="333" y="229"/>
                    </a:cubicBezTo>
                    <a:cubicBezTo>
                      <a:pt x="333" y="230"/>
                      <a:pt x="335" y="230"/>
                      <a:pt x="335" y="231"/>
                    </a:cubicBezTo>
                    <a:cubicBezTo>
                      <a:pt x="336" y="231"/>
                      <a:pt x="339" y="231"/>
                      <a:pt x="340" y="231"/>
                    </a:cubicBezTo>
                    <a:cubicBezTo>
                      <a:pt x="341" y="232"/>
                      <a:pt x="340" y="233"/>
                      <a:pt x="341" y="234"/>
                    </a:cubicBezTo>
                    <a:cubicBezTo>
                      <a:pt x="342" y="235"/>
                      <a:pt x="347" y="237"/>
                      <a:pt x="349" y="237"/>
                    </a:cubicBezTo>
                    <a:cubicBezTo>
                      <a:pt x="350" y="236"/>
                      <a:pt x="351" y="233"/>
                      <a:pt x="352" y="233"/>
                    </a:cubicBezTo>
                    <a:cubicBezTo>
                      <a:pt x="353" y="232"/>
                      <a:pt x="354" y="233"/>
                      <a:pt x="355" y="233"/>
                    </a:cubicBezTo>
                    <a:cubicBezTo>
                      <a:pt x="356" y="234"/>
                      <a:pt x="357" y="234"/>
                      <a:pt x="357" y="235"/>
                    </a:cubicBezTo>
                    <a:cubicBezTo>
                      <a:pt x="358" y="237"/>
                      <a:pt x="358" y="239"/>
                      <a:pt x="359" y="240"/>
                    </a:cubicBezTo>
                    <a:cubicBezTo>
                      <a:pt x="359" y="241"/>
                      <a:pt x="362" y="241"/>
                      <a:pt x="363" y="242"/>
                    </a:cubicBezTo>
                    <a:cubicBezTo>
                      <a:pt x="363" y="243"/>
                      <a:pt x="364" y="250"/>
                      <a:pt x="363" y="251"/>
                    </a:cubicBezTo>
                    <a:cubicBezTo>
                      <a:pt x="362" y="253"/>
                      <a:pt x="362" y="253"/>
                      <a:pt x="362" y="253"/>
                    </a:cubicBezTo>
                    <a:cubicBezTo>
                      <a:pt x="362" y="256"/>
                      <a:pt x="363" y="258"/>
                      <a:pt x="363" y="259"/>
                    </a:cubicBezTo>
                    <a:cubicBezTo>
                      <a:pt x="364" y="258"/>
                      <a:pt x="365" y="257"/>
                      <a:pt x="365" y="256"/>
                    </a:cubicBezTo>
                    <a:cubicBezTo>
                      <a:pt x="366" y="256"/>
                      <a:pt x="368" y="256"/>
                      <a:pt x="368" y="256"/>
                    </a:cubicBezTo>
                    <a:cubicBezTo>
                      <a:pt x="367" y="261"/>
                      <a:pt x="366" y="261"/>
                      <a:pt x="365" y="267"/>
                    </a:cubicBezTo>
                    <a:cubicBezTo>
                      <a:pt x="366" y="267"/>
                      <a:pt x="370" y="269"/>
                      <a:pt x="371" y="270"/>
                    </a:cubicBezTo>
                    <a:cubicBezTo>
                      <a:pt x="372" y="271"/>
                      <a:pt x="372" y="276"/>
                      <a:pt x="373" y="278"/>
                    </a:cubicBezTo>
                    <a:cubicBezTo>
                      <a:pt x="373" y="278"/>
                      <a:pt x="374" y="279"/>
                      <a:pt x="375" y="279"/>
                    </a:cubicBezTo>
                    <a:cubicBezTo>
                      <a:pt x="375" y="281"/>
                      <a:pt x="375" y="282"/>
                      <a:pt x="376" y="283"/>
                    </a:cubicBezTo>
                    <a:cubicBezTo>
                      <a:pt x="377" y="284"/>
                      <a:pt x="377" y="283"/>
                      <a:pt x="378" y="284"/>
                    </a:cubicBezTo>
                    <a:cubicBezTo>
                      <a:pt x="379" y="285"/>
                      <a:pt x="379" y="287"/>
                      <a:pt x="380" y="287"/>
                    </a:cubicBezTo>
                    <a:cubicBezTo>
                      <a:pt x="381" y="288"/>
                      <a:pt x="381" y="287"/>
                      <a:pt x="382" y="287"/>
                    </a:cubicBezTo>
                    <a:cubicBezTo>
                      <a:pt x="382" y="286"/>
                      <a:pt x="382" y="286"/>
                      <a:pt x="383" y="285"/>
                    </a:cubicBezTo>
                    <a:cubicBezTo>
                      <a:pt x="382" y="285"/>
                      <a:pt x="382" y="284"/>
                      <a:pt x="382" y="283"/>
                    </a:cubicBezTo>
                    <a:cubicBezTo>
                      <a:pt x="383" y="282"/>
                      <a:pt x="383" y="282"/>
                      <a:pt x="383" y="282"/>
                    </a:cubicBezTo>
                    <a:cubicBezTo>
                      <a:pt x="383" y="281"/>
                      <a:pt x="384" y="280"/>
                      <a:pt x="385" y="279"/>
                    </a:cubicBezTo>
                    <a:cubicBezTo>
                      <a:pt x="385" y="278"/>
                      <a:pt x="384" y="275"/>
                      <a:pt x="385" y="273"/>
                    </a:cubicBezTo>
                    <a:cubicBezTo>
                      <a:pt x="386" y="270"/>
                      <a:pt x="386" y="270"/>
                      <a:pt x="386" y="270"/>
                    </a:cubicBezTo>
                    <a:cubicBezTo>
                      <a:pt x="385" y="270"/>
                      <a:pt x="386" y="267"/>
                      <a:pt x="385" y="266"/>
                    </a:cubicBezTo>
                    <a:cubicBezTo>
                      <a:pt x="384" y="265"/>
                      <a:pt x="384" y="265"/>
                      <a:pt x="384" y="265"/>
                    </a:cubicBezTo>
                    <a:cubicBezTo>
                      <a:pt x="383" y="263"/>
                      <a:pt x="384" y="261"/>
                      <a:pt x="383" y="259"/>
                    </a:cubicBezTo>
                    <a:cubicBezTo>
                      <a:pt x="383" y="258"/>
                      <a:pt x="381" y="256"/>
                      <a:pt x="381" y="255"/>
                    </a:cubicBezTo>
                    <a:cubicBezTo>
                      <a:pt x="380" y="254"/>
                      <a:pt x="382" y="254"/>
                      <a:pt x="381" y="252"/>
                    </a:cubicBezTo>
                    <a:cubicBezTo>
                      <a:pt x="381" y="251"/>
                      <a:pt x="379" y="250"/>
                      <a:pt x="379" y="249"/>
                    </a:cubicBezTo>
                    <a:cubicBezTo>
                      <a:pt x="379" y="249"/>
                      <a:pt x="379" y="246"/>
                      <a:pt x="379" y="246"/>
                    </a:cubicBezTo>
                    <a:cubicBezTo>
                      <a:pt x="379" y="244"/>
                      <a:pt x="376" y="241"/>
                      <a:pt x="376" y="239"/>
                    </a:cubicBezTo>
                    <a:cubicBezTo>
                      <a:pt x="375" y="236"/>
                      <a:pt x="377" y="233"/>
                      <a:pt x="375" y="231"/>
                    </a:cubicBezTo>
                    <a:cubicBezTo>
                      <a:pt x="375" y="230"/>
                      <a:pt x="373" y="230"/>
                      <a:pt x="373" y="229"/>
                    </a:cubicBezTo>
                    <a:cubicBezTo>
                      <a:pt x="373" y="228"/>
                      <a:pt x="373" y="228"/>
                      <a:pt x="373" y="228"/>
                    </a:cubicBezTo>
                    <a:cubicBezTo>
                      <a:pt x="373" y="228"/>
                      <a:pt x="375" y="227"/>
                      <a:pt x="375" y="226"/>
                    </a:cubicBezTo>
                    <a:cubicBezTo>
                      <a:pt x="376" y="224"/>
                      <a:pt x="374" y="223"/>
                      <a:pt x="375" y="221"/>
                    </a:cubicBezTo>
                    <a:cubicBezTo>
                      <a:pt x="376" y="221"/>
                      <a:pt x="376" y="221"/>
                      <a:pt x="376" y="221"/>
                    </a:cubicBezTo>
                    <a:cubicBezTo>
                      <a:pt x="376" y="219"/>
                      <a:pt x="378" y="212"/>
                      <a:pt x="377" y="214"/>
                    </a:cubicBezTo>
                    <a:cubicBezTo>
                      <a:pt x="377" y="212"/>
                      <a:pt x="377" y="212"/>
                      <a:pt x="377" y="212"/>
                    </a:cubicBezTo>
                    <a:cubicBezTo>
                      <a:pt x="381" y="210"/>
                      <a:pt x="381" y="210"/>
                      <a:pt x="381" y="210"/>
                    </a:cubicBezTo>
                    <a:cubicBezTo>
                      <a:pt x="380" y="208"/>
                      <a:pt x="380" y="208"/>
                      <a:pt x="380" y="208"/>
                    </a:cubicBezTo>
                    <a:cubicBezTo>
                      <a:pt x="381" y="207"/>
                      <a:pt x="382" y="208"/>
                      <a:pt x="383" y="207"/>
                    </a:cubicBezTo>
                    <a:cubicBezTo>
                      <a:pt x="384" y="206"/>
                      <a:pt x="384" y="204"/>
                      <a:pt x="385" y="203"/>
                    </a:cubicBezTo>
                    <a:cubicBezTo>
                      <a:pt x="386" y="202"/>
                      <a:pt x="386" y="204"/>
                      <a:pt x="388" y="203"/>
                    </a:cubicBezTo>
                    <a:cubicBezTo>
                      <a:pt x="388" y="203"/>
                      <a:pt x="391" y="200"/>
                      <a:pt x="391" y="200"/>
                    </a:cubicBezTo>
                    <a:cubicBezTo>
                      <a:pt x="391" y="200"/>
                      <a:pt x="390" y="198"/>
                      <a:pt x="391" y="198"/>
                    </a:cubicBezTo>
                    <a:cubicBezTo>
                      <a:pt x="391" y="198"/>
                      <a:pt x="393" y="199"/>
                      <a:pt x="393" y="198"/>
                    </a:cubicBezTo>
                    <a:cubicBezTo>
                      <a:pt x="393" y="198"/>
                      <a:pt x="395" y="193"/>
                      <a:pt x="395" y="193"/>
                    </a:cubicBezTo>
                    <a:cubicBezTo>
                      <a:pt x="396" y="193"/>
                      <a:pt x="395" y="194"/>
                      <a:pt x="397" y="194"/>
                    </a:cubicBezTo>
                    <a:cubicBezTo>
                      <a:pt x="398" y="193"/>
                      <a:pt x="399" y="191"/>
                      <a:pt x="400" y="191"/>
                    </a:cubicBezTo>
                    <a:cubicBezTo>
                      <a:pt x="401" y="190"/>
                      <a:pt x="403" y="191"/>
                      <a:pt x="404" y="190"/>
                    </a:cubicBezTo>
                    <a:cubicBezTo>
                      <a:pt x="409" y="185"/>
                      <a:pt x="409" y="185"/>
                      <a:pt x="409" y="185"/>
                    </a:cubicBezTo>
                    <a:cubicBezTo>
                      <a:pt x="409" y="184"/>
                      <a:pt x="408" y="183"/>
                      <a:pt x="409" y="183"/>
                    </a:cubicBezTo>
                    <a:cubicBezTo>
                      <a:pt x="409" y="182"/>
                      <a:pt x="412" y="181"/>
                      <a:pt x="413" y="181"/>
                    </a:cubicBezTo>
                    <a:cubicBezTo>
                      <a:pt x="412" y="179"/>
                      <a:pt x="411" y="178"/>
                      <a:pt x="411" y="176"/>
                    </a:cubicBezTo>
                    <a:cubicBezTo>
                      <a:pt x="412" y="176"/>
                      <a:pt x="413" y="177"/>
                      <a:pt x="414" y="176"/>
                    </a:cubicBezTo>
                    <a:cubicBezTo>
                      <a:pt x="414" y="175"/>
                      <a:pt x="414" y="175"/>
                      <a:pt x="414" y="175"/>
                    </a:cubicBezTo>
                    <a:cubicBezTo>
                      <a:pt x="415" y="175"/>
                      <a:pt x="415" y="175"/>
                      <a:pt x="415" y="175"/>
                    </a:cubicBezTo>
                    <a:cubicBezTo>
                      <a:pt x="414" y="174"/>
                      <a:pt x="414" y="172"/>
                      <a:pt x="413" y="171"/>
                    </a:cubicBezTo>
                    <a:cubicBezTo>
                      <a:pt x="414" y="171"/>
                      <a:pt x="416" y="170"/>
                      <a:pt x="417" y="170"/>
                    </a:cubicBezTo>
                    <a:cubicBezTo>
                      <a:pt x="417" y="172"/>
                      <a:pt x="417" y="172"/>
                      <a:pt x="417" y="172"/>
                    </a:cubicBezTo>
                    <a:cubicBezTo>
                      <a:pt x="418" y="172"/>
                      <a:pt x="419" y="172"/>
                      <a:pt x="420" y="172"/>
                    </a:cubicBezTo>
                    <a:cubicBezTo>
                      <a:pt x="420" y="172"/>
                      <a:pt x="425" y="167"/>
                      <a:pt x="421" y="170"/>
                    </a:cubicBezTo>
                    <a:cubicBezTo>
                      <a:pt x="420" y="170"/>
                      <a:pt x="421" y="168"/>
                      <a:pt x="421" y="168"/>
                    </a:cubicBezTo>
                    <a:cubicBezTo>
                      <a:pt x="415" y="166"/>
                      <a:pt x="415" y="166"/>
                      <a:pt x="415" y="166"/>
                    </a:cubicBezTo>
                    <a:cubicBezTo>
                      <a:pt x="415" y="166"/>
                      <a:pt x="415" y="164"/>
                      <a:pt x="415" y="164"/>
                    </a:cubicBezTo>
                    <a:cubicBezTo>
                      <a:pt x="417" y="164"/>
                      <a:pt x="419" y="164"/>
                      <a:pt x="420" y="163"/>
                    </a:cubicBezTo>
                    <a:cubicBezTo>
                      <a:pt x="420" y="163"/>
                      <a:pt x="420" y="161"/>
                      <a:pt x="421" y="161"/>
                    </a:cubicBezTo>
                    <a:cubicBezTo>
                      <a:pt x="420" y="160"/>
                      <a:pt x="419" y="161"/>
                      <a:pt x="419" y="159"/>
                    </a:cubicBezTo>
                    <a:cubicBezTo>
                      <a:pt x="419" y="159"/>
                      <a:pt x="420" y="158"/>
                      <a:pt x="420" y="157"/>
                    </a:cubicBezTo>
                    <a:cubicBezTo>
                      <a:pt x="414" y="154"/>
                      <a:pt x="414" y="154"/>
                      <a:pt x="414" y="154"/>
                    </a:cubicBezTo>
                    <a:cubicBezTo>
                      <a:pt x="414" y="154"/>
                      <a:pt x="414" y="153"/>
                      <a:pt x="414" y="152"/>
                    </a:cubicBezTo>
                    <a:cubicBezTo>
                      <a:pt x="414" y="152"/>
                      <a:pt x="412" y="151"/>
                      <a:pt x="412" y="150"/>
                    </a:cubicBezTo>
                    <a:cubicBezTo>
                      <a:pt x="414" y="150"/>
                      <a:pt x="415" y="150"/>
                      <a:pt x="417" y="150"/>
                    </a:cubicBezTo>
                    <a:cubicBezTo>
                      <a:pt x="416" y="148"/>
                      <a:pt x="415" y="146"/>
                      <a:pt x="413" y="144"/>
                    </a:cubicBezTo>
                    <a:cubicBezTo>
                      <a:pt x="414" y="144"/>
                      <a:pt x="415" y="144"/>
                      <a:pt x="415" y="144"/>
                    </a:cubicBezTo>
                    <a:cubicBezTo>
                      <a:pt x="415" y="143"/>
                      <a:pt x="415" y="143"/>
                      <a:pt x="415" y="143"/>
                    </a:cubicBezTo>
                    <a:cubicBezTo>
                      <a:pt x="414" y="142"/>
                      <a:pt x="412" y="141"/>
                      <a:pt x="411" y="140"/>
                    </a:cubicBezTo>
                    <a:cubicBezTo>
                      <a:pt x="412" y="139"/>
                      <a:pt x="411" y="139"/>
                      <a:pt x="413" y="138"/>
                    </a:cubicBezTo>
                    <a:cubicBezTo>
                      <a:pt x="412" y="138"/>
                      <a:pt x="412" y="134"/>
                      <a:pt x="412" y="134"/>
                    </a:cubicBezTo>
                    <a:cubicBezTo>
                      <a:pt x="413" y="134"/>
                      <a:pt x="413" y="134"/>
                      <a:pt x="413" y="134"/>
                    </a:cubicBezTo>
                    <a:cubicBezTo>
                      <a:pt x="415" y="129"/>
                      <a:pt x="415" y="127"/>
                      <a:pt x="415" y="123"/>
                    </a:cubicBezTo>
                    <a:cubicBezTo>
                      <a:pt x="416" y="123"/>
                      <a:pt x="416" y="123"/>
                      <a:pt x="418" y="122"/>
                    </a:cubicBezTo>
                    <a:cubicBezTo>
                      <a:pt x="419" y="121"/>
                      <a:pt x="419" y="121"/>
                      <a:pt x="419" y="121"/>
                    </a:cubicBezTo>
                    <a:cubicBezTo>
                      <a:pt x="419" y="121"/>
                      <a:pt x="421" y="122"/>
                      <a:pt x="422" y="122"/>
                    </a:cubicBezTo>
                    <a:cubicBezTo>
                      <a:pt x="423" y="120"/>
                      <a:pt x="422" y="120"/>
                      <a:pt x="423" y="119"/>
                    </a:cubicBezTo>
                    <a:cubicBezTo>
                      <a:pt x="423" y="119"/>
                      <a:pt x="424" y="121"/>
                      <a:pt x="424" y="122"/>
                    </a:cubicBezTo>
                    <a:cubicBezTo>
                      <a:pt x="422" y="123"/>
                      <a:pt x="420" y="125"/>
                      <a:pt x="419" y="127"/>
                    </a:cubicBezTo>
                    <a:cubicBezTo>
                      <a:pt x="420" y="129"/>
                      <a:pt x="420" y="129"/>
                      <a:pt x="420" y="129"/>
                    </a:cubicBezTo>
                    <a:cubicBezTo>
                      <a:pt x="419" y="130"/>
                      <a:pt x="417" y="131"/>
                      <a:pt x="417" y="132"/>
                    </a:cubicBezTo>
                    <a:cubicBezTo>
                      <a:pt x="416" y="133"/>
                      <a:pt x="417" y="134"/>
                      <a:pt x="418" y="134"/>
                    </a:cubicBezTo>
                    <a:cubicBezTo>
                      <a:pt x="419" y="135"/>
                      <a:pt x="417" y="135"/>
                      <a:pt x="417" y="135"/>
                    </a:cubicBezTo>
                    <a:cubicBezTo>
                      <a:pt x="417" y="136"/>
                      <a:pt x="417" y="140"/>
                      <a:pt x="418" y="140"/>
                    </a:cubicBezTo>
                    <a:cubicBezTo>
                      <a:pt x="418" y="141"/>
                      <a:pt x="418" y="141"/>
                      <a:pt x="418" y="141"/>
                    </a:cubicBezTo>
                    <a:cubicBezTo>
                      <a:pt x="420" y="140"/>
                      <a:pt x="420" y="140"/>
                      <a:pt x="423" y="140"/>
                    </a:cubicBezTo>
                    <a:cubicBezTo>
                      <a:pt x="423" y="140"/>
                      <a:pt x="422" y="143"/>
                      <a:pt x="423" y="144"/>
                    </a:cubicBezTo>
                    <a:cubicBezTo>
                      <a:pt x="424" y="143"/>
                      <a:pt x="426" y="142"/>
                      <a:pt x="428" y="142"/>
                    </a:cubicBezTo>
                    <a:cubicBezTo>
                      <a:pt x="428" y="140"/>
                      <a:pt x="428" y="140"/>
                      <a:pt x="428" y="140"/>
                    </a:cubicBezTo>
                    <a:cubicBezTo>
                      <a:pt x="428" y="140"/>
                      <a:pt x="427" y="140"/>
                      <a:pt x="427" y="138"/>
                    </a:cubicBezTo>
                    <a:cubicBezTo>
                      <a:pt x="427" y="138"/>
                      <a:pt x="428" y="138"/>
                      <a:pt x="428" y="137"/>
                    </a:cubicBezTo>
                    <a:cubicBezTo>
                      <a:pt x="429" y="138"/>
                      <a:pt x="429" y="135"/>
                      <a:pt x="429" y="134"/>
                    </a:cubicBezTo>
                    <a:cubicBezTo>
                      <a:pt x="428" y="134"/>
                      <a:pt x="428" y="134"/>
                      <a:pt x="428" y="134"/>
                    </a:cubicBezTo>
                    <a:cubicBezTo>
                      <a:pt x="428" y="133"/>
                      <a:pt x="430" y="131"/>
                      <a:pt x="429" y="130"/>
                    </a:cubicBezTo>
                    <a:cubicBezTo>
                      <a:pt x="428" y="130"/>
                      <a:pt x="428" y="130"/>
                      <a:pt x="428" y="130"/>
                    </a:cubicBezTo>
                    <a:cubicBezTo>
                      <a:pt x="428" y="129"/>
                      <a:pt x="426" y="127"/>
                      <a:pt x="426" y="126"/>
                    </a:cubicBezTo>
                    <a:cubicBezTo>
                      <a:pt x="426" y="126"/>
                      <a:pt x="426" y="126"/>
                      <a:pt x="426" y="126"/>
                    </a:cubicBezTo>
                    <a:cubicBezTo>
                      <a:pt x="426" y="125"/>
                      <a:pt x="427" y="123"/>
                      <a:pt x="427" y="123"/>
                    </a:cubicBezTo>
                    <a:cubicBezTo>
                      <a:pt x="428" y="123"/>
                      <a:pt x="430" y="125"/>
                      <a:pt x="431" y="126"/>
                    </a:cubicBezTo>
                    <a:cubicBezTo>
                      <a:pt x="432" y="126"/>
                      <a:pt x="433" y="125"/>
                      <a:pt x="434" y="126"/>
                    </a:cubicBezTo>
                    <a:cubicBezTo>
                      <a:pt x="436" y="124"/>
                      <a:pt x="436" y="121"/>
                      <a:pt x="438" y="119"/>
                    </a:cubicBezTo>
                    <a:cubicBezTo>
                      <a:pt x="440" y="120"/>
                      <a:pt x="440" y="120"/>
                      <a:pt x="440" y="120"/>
                    </a:cubicBezTo>
                    <a:cubicBezTo>
                      <a:pt x="440" y="119"/>
                      <a:pt x="441" y="117"/>
                      <a:pt x="441" y="116"/>
                    </a:cubicBezTo>
                    <a:cubicBezTo>
                      <a:pt x="442" y="115"/>
                      <a:pt x="441" y="109"/>
                      <a:pt x="441" y="109"/>
                    </a:cubicBezTo>
                    <a:cubicBezTo>
                      <a:pt x="441" y="109"/>
                      <a:pt x="440" y="109"/>
                      <a:pt x="439" y="109"/>
                    </a:cubicBezTo>
                    <a:cubicBezTo>
                      <a:pt x="439" y="109"/>
                      <a:pt x="439" y="107"/>
                      <a:pt x="439" y="107"/>
                    </a:cubicBezTo>
                    <a:cubicBezTo>
                      <a:pt x="440" y="107"/>
                      <a:pt x="440" y="107"/>
                      <a:pt x="440" y="107"/>
                    </a:cubicBezTo>
                    <a:cubicBezTo>
                      <a:pt x="440" y="106"/>
                      <a:pt x="440" y="106"/>
                      <a:pt x="440" y="106"/>
                    </a:cubicBezTo>
                    <a:cubicBezTo>
                      <a:pt x="441" y="105"/>
                      <a:pt x="445" y="101"/>
                      <a:pt x="446" y="101"/>
                    </a:cubicBezTo>
                    <a:cubicBezTo>
                      <a:pt x="446" y="100"/>
                      <a:pt x="446" y="100"/>
                      <a:pt x="446" y="100"/>
                    </a:cubicBezTo>
                    <a:cubicBezTo>
                      <a:pt x="446" y="99"/>
                      <a:pt x="448" y="100"/>
                      <a:pt x="448" y="100"/>
                    </a:cubicBezTo>
                    <a:cubicBezTo>
                      <a:pt x="449" y="100"/>
                      <a:pt x="449" y="98"/>
                      <a:pt x="450" y="98"/>
                    </a:cubicBezTo>
                    <a:cubicBezTo>
                      <a:pt x="450" y="98"/>
                      <a:pt x="452" y="99"/>
                      <a:pt x="453" y="99"/>
                    </a:cubicBezTo>
                    <a:cubicBezTo>
                      <a:pt x="454" y="98"/>
                      <a:pt x="454" y="96"/>
                      <a:pt x="454" y="96"/>
                    </a:cubicBezTo>
                    <a:cubicBezTo>
                      <a:pt x="456" y="95"/>
                      <a:pt x="458" y="96"/>
                      <a:pt x="460" y="96"/>
                    </a:cubicBezTo>
                    <a:cubicBezTo>
                      <a:pt x="460" y="97"/>
                      <a:pt x="460" y="97"/>
                      <a:pt x="460" y="97"/>
                    </a:cubicBezTo>
                    <a:cubicBezTo>
                      <a:pt x="461" y="98"/>
                      <a:pt x="462" y="96"/>
                      <a:pt x="462" y="97"/>
                    </a:cubicBezTo>
                    <a:cubicBezTo>
                      <a:pt x="461" y="96"/>
                      <a:pt x="462" y="93"/>
                      <a:pt x="462" y="91"/>
                    </a:cubicBezTo>
                    <a:cubicBezTo>
                      <a:pt x="463" y="92"/>
                      <a:pt x="465" y="91"/>
                      <a:pt x="466" y="92"/>
                    </a:cubicBezTo>
                    <a:cubicBezTo>
                      <a:pt x="466" y="92"/>
                      <a:pt x="466" y="94"/>
                      <a:pt x="466" y="94"/>
                    </a:cubicBezTo>
                    <a:cubicBezTo>
                      <a:pt x="466" y="94"/>
                      <a:pt x="467" y="95"/>
                      <a:pt x="468" y="95"/>
                    </a:cubicBezTo>
                    <a:cubicBezTo>
                      <a:pt x="469" y="94"/>
                      <a:pt x="470" y="93"/>
                      <a:pt x="470" y="93"/>
                    </a:cubicBezTo>
                    <a:cubicBezTo>
                      <a:pt x="470" y="92"/>
                      <a:pt x="472" y="93"/>
                      <a:pt x="472" y="93"/>
                    </a:cubicBezTo>
                    <a:cubicBezTo>
                      <a:pt x="472" y="92"/>
                      <a:pt x="472" y="91"/>
                      <a:pt x="471" y="91"/>
                    </a:cubicBezTo>
                    <a:cubicBezTo>
                      <a:pt x="470" y="90"/>
                      <a:pt x="466" y="89"/>
                      <a:pt x="466" y="88"/>
                    </a:cubicBezTo>
                    <a:cubicBezTo>
                      <a:pt x="465" y="87"/>
                      <a:pt x="466" y="87"/>
                      <a:pt x="466" y="86"/>
                    </a:cubicBezTo>
                    <a:cubicBezTo>
                      <a:pt x="467" y="85"/>
                      <a:pt x="468" y="85"/>
                      <a:pt x="470" y="85"/>
                    </a:cubicBezTo>
                    <a:cubicBezTo>
                      <a:pt x="467" y="79"/>
                      <a:pt x="469" y="80"/>
                      <a:pt x="473" y="76"/>
                    </a:cubicBezTo>
                    <a:cubicBezTo>
                      <a:pt x="473" y="75"/>
                      <a:pt x="473" y="75"/>
                      <a:pt x="473" y="75"/>
                    </a:cubicBezTo>
                    <a:cubicBezTo>
                      <a:pt x="472" y="75"/>
                      <a:pt x="472" y="75"/>
                      <a:pt x="472" y="75"/>
                    </a:cubicBezTo>
                    <a:cubicBezTo>
                      <a:pt x="473" y="73"/>
                      <a:pt x="473" y="71"/>
                      <a:pt x="474" y="69"/>
                    </a:cubicBezTo>
                    <a:cubicBezTo>
                      <a:pt x="475" y="70"/>
                      <a:pt x="475" y="70"/>
                      <a:pt x="476" y="70"/>
                    </a:cubicBezTo>
                    <a:cubicBezTo>
                      <a:pt x="475" y="72"/>
                      <a:pt x="478" y="69"/>
                      <a:pt x="478" y="69"/>
                    </a:cubicBezTo>
                    <a:cubicBezTo>
                      <a:pt x="480" y="69"/>
                      <a:pt x="478" y="70"/>
                      <a:pt x="479" y="71"/>
                    </a:cubicBezTo>
                    <a:cubicBezTo>
                      <a:pt x="480" y="71"/>
                      <a:pt x="480" y="71"/>
                      <a:pt x="480" y="71"/>
                    </a:cubicBezTo>
                    <a:cubicBezTo>
                      <a:pt x="480" y="70"/>
                      <a:pt x="480" y="69"/>
                      <a:pt x="480" y="69"/>
                    </a:cubicBezTo>
                    <a:cubicBezTo>
                      <a:pt x="481" y="68"/>
                      <a:pt x="482" y="70"/>
                      <a:pt x="484" y="69"/>
                    </a:cubicBezTo>
                    <a:cubicBezTo>
                      <a:pt x="484" y="66"/>
                      <a:pt x="484" y="65"/>
                      <a:pt x="486" y="62"/>
                    </a:cubicBezTo>
                    <a:cubicBezTo>
                      <a:pt x="486" y="63"/>
                      <a:pt x="487" y="65"/>
                      <a:pt x="487" y="66"/>
                    </a:cubicBezTo>
                    <a:cubicBezTo>
                      <a:pt x="489" y="65"/>
                      <a:pt x="489" y="65"/>
                      <a:pt x="489" y="65"/>
                    </a:cubicBezTo>
                    <a:cubicBezTo>
                      <a:pt x="489" y="65"/>
                      <a:pt x="489" y="63"/>
                      <a:pt x="489" y="63"/>
                    </a:cubicBezTo>
                    <a:cubicBezTo>
                      <a:pt x="490" y="63"/>
                      <a:pt x="491" y="65"/>
                      <a:pt x="492" y="65"/>
                    </a:cubicBezTo>
                    <a:cubicBezTo>
                      <a:pt x="493" y="66"/>
                      <a:pt x="493" y="64"/>
                      <a:pt x="494" y="65"/>
                    </a:cubicBezTo>
                    <a:cubicBezTo>
                      <a:pt x="495" y="64"/>
                      <a:pt x="495" y="63"/>
                      <a:pt x="496" y="62"/>
                    </a:cubicBezTo>
                    <a:cubicBezTo>
                      <a:pt x="497" y="61"/>
                      <a:pt x="498" y="61"/>
                      <a:pt x="499" y="61"/>
                    </a:cubicBezTo>
                    <a:cubicBezTo>
                      <a:pt x="498" y="58"/>
                      <a:pt x="498" y="57"/>
                      <a:pt x="498" y="54"/>
                    </a:cubicBezTo>
                    <a:cubicBezTo>
                      <a:pt x="498" y="54"/>
                      <a:pt x="497" y="54"/>
                      <a:pt x="497" y="54"/>
                    </a:cubicBezTo>
                    <a:cubicBezTo>
                      <a:pt x="497" y="53"/>
                      <a:pt x="498" y="53"/>
                      <a:pt x="498" y="53"/>
                    </a:cubicBezTo>
                    <a:cubicBezTo>
                      <a:pt x="498" y="53"/>
                      <a:pt x="497" y="52"/>
                      <a:pt x="496" y="52"/>
                    </a:cubicBezTo>
                    <a:cubicBezTo>
                      <a:pt x="495" y="52"/>
                      <a:pt x="496" y="50"/>
                      <a:pt x="496" y="47"/>
                    </a:cubicBezTo>
                    <a:cubicBezTo>
                      <a:pt x="496" y="45"/>
                      <a:pt x="492" y="46"/>
                      <a:pt x="492" y="46"/>
                    </a:cubicBezTo>
                    <a:cubicBezTo>
                      <a:pt x="492" y="46"/>
                      <a:pt x="492" y="39"/>
                      <a:pt x="492" y="34"/>
                    </a:cubicBezTo>
                    <a:cubicBezTo>
                      <a:pt x="493" y="29"/>
                      <a:pt x="490" y="28"/>
                      <a:pt x="486" y="27"/>
                    </a:cubicBezTo>
                    <a:cubicBezTo>
                      <a:pt x="483" y="26"/>
                      <a:pt x="482" y="33"/>
                      <a:pt x="482" y="29"/>
                    </a:cubicBezTo>
                    <a:cubicBezTo>
                      <a:pt x="481" y="25"/>
                      <a:pt x="479" y="28"/>
                      <a:pt x="479" y="28"/>
                    </a:cubicBezTo>
                    <a:cubicBezTo>
                      <a:pt x="476" y="33"/>
                      <a:pt x="476" y="33"/>
                      <a:pt x="476" y="33"/>
                    </a:cubicBezTo>
                    <a:cubicBezTo>
                      <a:pt x="476" y="33"/>
                      <a:pt x="473" y="38"/>
                      <a:pt x="474" y="40"/>
                    </a:cubicBezTo>
                    <a:cubicBezTo>
                      <a:pt x="474" y="41"/>
                      <a:pt x="468" y="47"/>
                      <a:pt x="466" y="47"/>
                    </a:cubicBezTo>
                    <a:cubicBezTo>
                      <a:pt x="464" y="48"/>
                      <a:pt x="463" y="51"/>
                      <a:pt x="463" y="51"/>
                    </a:cubicBezTo>
                    <a:cubicBezTo>
                      <a:pt x="463" y="51"/>
                      <a:pt x="441" y="54"/>
                      <a:pt x="438" y="54"/>
                    </a:cubicBezTo>
                    <a:cubicBezTo>
                      <a:pt x="436" y="53"/>
                      <a:pt x="436" y="52"/>
                      <a:pt x="429" y="56"/>
                    </a:cubicBezTo>
                    <a:cubicBezTo>
                      <a:pt x="422" y="60"/>
                      <a:pt x="421" y="62"/>
                      <a:pt x="421" y="62"/>
                    </a:cubicBezTo>
                    <a:cubicBezTo>
                      <a:pt x="421" y="62"/>
                      <a:pt x="421" y="63"/>
                      <a:pt x="421" y="63"/>
                    </a:cubicBezTo>
                    <a:cubicBezTo>
                      <a:pt x="424" y="60"/>
                      <a:pt x="424" y="60"/>
                      <a:pt x="424" y="60"/>
                    </a:cubicBezTo>
                    <a:cubicBezTo>
                      <a:pt x="423" y="61"/>
                      <a:pt x="424" y="63"/>
                      <a:pt x="423" y="65"/>
                    </a:cubicBezTo>
                    <a:cubicBezTo>
                      <a:pt x="423" y="65"/>
                      <a:pt x="421" y="65"/>
                      <a:pt x="421" y="66"/>
                    </a:cubicBezTo>
                    <a:cubicBezTo>
                      <a:pt x="420" y="67"/>
                      <a:pt x="422" y="67"/>
                      <a:pt x="421" y="69"/>
                    </a:cubicBezTo>
                    <a:cubicBezTo>
                      <a:pt x="421" y="69"/>
                      <a:pt x="419" y="70"/>
                      <a:pt x="419" y="71"/>
                    </a:cubicBezTo>
                    <a:cubicBezTo>
                      <a:pt x="420" y="71"/>
                      <a:pt x="419" y="73"/>
                      <a:pt x="419" y="74"/>
                    </a:cubicBezTo>
                    <a:cubicBezTo>
                      <a:pt x="417" y="74"/>
                      <a:pt x="415" y="74"/>
                      <a:pt x="414" y="75"/>
                    </a:cubicBezTo>
                    <a:cubicBezTo>
                      <a:pt x="414" y="75"/>
                      <a:pt x="413" y="76"/>
                      <a:pt x="413" y="77"/>
                    </a:cubicBezTo>
                    <a:cubicBezTo>
                      <a:pt x="411" y="77"/>
                      <a:pt x="410" y="76"/>
                      <a:pt x="408" y="76"/>
                    </a:cubicBezTo>
                    <a:cubicBezTo>
                      <a:pt x="407" y="77"/>
                      <a:pt x="407" y="77"/>
                      <a:pt x="407" y="77"/>
                    </a:cubicBezTo>
                    <a:cubicBezTo>
                      <a:pt x="402" y="76"/>
                      <a:pt x="399" y="77"/>
                      <a:pt x="394" y="77"/>
                    </a:cubicBezTo>
                    <a:cubicBezTo>
                      <a:pt x="394" y="78"/>
                      <a:pt x="393" y="77"/>
                      <a:pt x="393" y="79"/>
                    </a:cubicBezTo>
                    <a:cubicBezTo>
                      <a:pt x="393" y="79"/>
                      <a:pt x="395" y="80"/>
                      <a:pt x="395" y="81"/>
                    </a:cubicBezTo>
                    <a:cubicBezTo>
                      <a:pt x="393" y="83"/>
                      <a:pt x="391" y="87"/>
                      <a:pt x="388" y="89"/>
                    </a:cubicBezTo>
                    <a:cubicBezTo>
                      <a:pt x="386" y="89"/>
                      <a:pt x="385" y="88"/>
                      <a:pt x="384" y="89"/>
                    </a:cubicBezTo>
                    <a:cubicBezTo>
                      <a:pt x="383" y="90"/>
                      <a:pt x="382" y="92"/>
                      <a:pt x="381" y="92"/>
                    </a:cubicBezTo>
                    <a:cubicBezTo>
                      <a:pt x="378" y="93"/>
                      <a:pt x="376" y="92"/>
                      <a:pt x="374" y="93"/>
                    </a:cubicBezTo>
                    <a:cubicBezTo>
                      <a:pt x="374" y="94"/>
                      <a:pt x="374" y="94"/>
                      <a:pt x="374" y="94"/>
                    </a:cubicBezTo>
                    <a:cubicBezTo>
                      <a:pt x="373" y="96"/>
                      <a:pt x="369" y="99"/>
                      <a:pt x="366" y="99"/>
                    </a:cubicBezTo>
                    <a:cubicBezTo>
                      <a:pt x="361" y="100"/>
                      <a:pt x="358" y="97"/>
                      <a:pt x="362" y="98"/>
                    </a:cubicBezTo>
                    <a:cubicBezTo>
                      <a:pt x="362" y="97"/>
                      <a:pt x="362" y="97"/>
                      <a:pt x="362" y="97"/>
                    </a:cubicBezTo>
                    <a:cubicBezTo>
                      <a:pt x="362" y="96"/>
                      <a:pt x="360" y="97"/>
                      <a:pt x="360" y="97"/>
                    </a:cubicBezTo>
                    <a:cubicBezTo>
                      <a:pt x="360" y="96"/>
                      <a:pt x="360" y="95"/>
                      <a:pt x="359" y="95"/>
                    </a:cubicBezTo>
                    <a:cubicBezTo>
                      <a:pt x="359" y="94"/>
                      <a:pt x="356" y="95"/>
                      <a:pt x="357" y="95"/>
                    </a:cubicBezTo>
                    <a:cubicBezTo>
                      <a:pt x="356" y="93"/>
                      <a:pt x="356" y="93"/>
                      <a:pt x="356" y="93"/>
                    </a:cubicBezTo>
                    <a:cubicBezTo>
                      <a:pt x="357" y="92"/>
                      <a:pt x="359" y="91"/>
                      <a:pt x="360" y="90"/>
                    </a:cubicBezTo>
                    <a:cubicBezTo>
                      <a:pt x="360" y="90"/>
                      <a:pt x="360" y="89"/>
                      <a:pt x="360" y="89"/>
                    </a:cubicBezTo>
                    <a:cubicBezTo>
                      <a:pt x="362" y="87"/>
                      <a:pt x="365" y="86"/>
                      <a:pt x="365" y="84"/>
                    </a:cubicBezTo>
                    <a:cubicBezTo>
                      <a:pt x="365" y="81"/>
                      <a:pt x="365" y="79"/>
                      <a:pt x="366" y="78"/>
                    </a:cubicBezTo>
                    <a:cubicBezTo>
                      <a:pt x="365" y="78"/>
                      <a:pt x="365" y="79"/>
                      <a:pt x="365" y="79"/>
                    </a:cubicBezTo>
                    <a:cubicBezTo>
                      <a:pt x="365" y="79"/>
                      <a:pt x="366" y="78"/>
                      <a:pt x="365" y="75"/>
                    </a:cubicBezTo>
                    <a:cubicBezTo>
                      <a:pt x="363" y="68"/>
                      <a:pt x="365" y="69"/>
                      <a:pt x="358" y="67"/>
                    </a:cubicBezTo>
                    <a:cubicBezTo>
                      <a:pt x="358" y="68"/>
                      <a:pt x="357" y="69"/>
                      <a:pt x="357" y="70"/>
                    </a:cubicBezTo>
                    <a:cubicBezTo>
                      <a:pt x="357" y="70"/>
                      <a:pt x="355" y="70"/>
                      <a:pt x="355" y="71"/>
                    </a:cubicBezTo>
                    <a:cubicBezTo>
                      <a:pt x="355" y="71"/>
                      <a:pt x="353" y="71"/>
                      <a:pt x="353" y="69"/>
                    </a:cubicBezTo>
                    <a:cubicBezTo>
                      <a:pt x="355" y="68"/>
                      <a:pt x="355" y="68"/>
                      <a:pt x="355" y="68"/>
                    </a:cubicBezTo>
                    <a:cubicBezTo>
                      <a:pt x="356" y="66"/>
                      <a:pt x="358" y="61"/>
                      <a:pt x="357" y="57"/>
                    </a:cubicBezTo>
                    <a:cubicBezTo>
                      <a:pt x="357" y="56"/>
                      <a:pt x="355" y="55"/>
                      <a:pt x="355" y="55"/>
                    </a:cubicBezTo>
                    <a:cubicBezTo>
                      <a:pt x="355" y="53"/>
                      <a:pt x="356" y="52"/>
                      <a:pt x="356" y="51"/>
                    </a:cubicBezTo>
                    <a:cubicBezTo>
                      <a:pt x="356" y="51"/>
                      <a:pt x="354" y="49"/>
                      <a:pt x="354" y="49"/>
                    </a:cubicBezTo>
                    <a:cubicBezTo>
                      <a:pt x="353" y="49"/>
                      <a:pt x="352" y="49"/>
                      <a:pt x="351" y="49"/>
                    </a:cubicBezTo>
                    <a:cubicBezTo>
                      <a:pt x="349" y="47"/>
                      <a:pt x="349" y="46"/>
                      <a:pt x="347" y="45"/>
                    </a:cubicBezTo>
                    <a:cubicBezTo>
                      <a:pt x="347" y="45"/>
                      <a:pt x="346" y="45"/>
                      <a:pt x="345" y="45"/>
                    </a:cubicBezTo>
                    <a:cubicBezTo>
                      <a:pt x="345" y="45"/>
                      <a:pt x="344" y="46"/>
                      <a:pt x="343" y="47"/>
                    </a:cubicBezTo>
                    <a:cubicBezTo>
                      <a:pt x="343" y="47"/>
                      <a:pt x="344" y="49"/>
                      <a:pt x="343" y="49"/>
                    </a:cubicBezTo>
                    <a:cubicBezTo>
                      <a:pt x="343" y="50"/>
                      <a:pt x="342" y="49"/>
                      <a:pt x="341" y="50"/>
                    </a:cubicBezTo>
                    <a:cubicBezTo>
                      <a:pt x="340" y="51"/>
                      <a:pt x="339" y="53"/>
                      <a:pt x="339" y="55"/>
                    </a:cubicBezTo>
                    <a:cubicBezTo>
                      <a:pt x="337" y="55"/>
                      <a:pt x="336" y="55"/>
                      <a:pt x="334" y="55"/>
                    </a:cubicBezTo>
                    <a:cubicBezTo>
                      <a:pt x="334" y="58"/>
                      <a:pt x="333" y="60"/>
                      <a:pt x="333" y="64"/>
                    </a:cubicBezTo>
                    <a:cubicBezTo>
                      <a:pt x="333" y="64"/>
                      <a:pt x="331" y="64"/>
                      <a:pt x="331" y="65"/>
                    </a:cubicBezTo>
                    <a:cubicBezTo>
                      <a:pt x="330" y="67"/>
                      <a:pt x="331" y="73"/>
                      <a:pt x="331" y="75"/>
                    </a:cubicBezTo>
                    <a:cubicBezTo>
                      <a:pt x="333" y="77"/>
                      <a:pt x="333" y="77"/>
                      <a:pt x="333" y="77"/>
                    </a:cubicBezTo>
                    <a:cubicBezTo>
                      <a:pt x="333" y="78"/>
                      <a:pt x="333" y="81"/>
                      <a:pt x="333" y="83"/>
                    </a:cubicBezTo>
                    <a:cubicBezTo>
                      <a:pt x="327" y="94"/>
                      <a:pt x="327" y="94"/>
                      <a:pt x="327" y="94"/>
                    </a:cubicBezTo>
                    <a:cubicBezTo>
                      <a:pt x="325" y="95"/>
                      <a:pt x="325" y="94"/>
                      <a:pt x="323" y="95"/>
                    </a:cubicBezTo>
                    <a:cubicBezTo>
                      <a:pt x="322" y="94"/>
                      <a:pt x="321" y="93"/>
                      <a:pt x="321" y="93"/>
                    </a:cubicBezTo>
                    <a:cubicBezTo>
                      <a:pt x="320" y="91"/>
                      <a:pt x="321" y="90"/>
                      <a:pt x="321" y="89"/>
                    </a:cubicBezTo>
                    <a:cubicBezTo>
                      <a:pt x="319" y="87"/>
                      <a:pt x="319" y="87"/>
                      <a:pt x="319" y="87"/>
                    </a:cubicBezTo>
                    <a:cubicBezTo>
                      <a:pt x="318" y="79"/>
                      <a:pt x="318" y="73"/>
                      <a:pt x="320" y="67"/>
                    </a:cubicBezTo>
                    <a:cubicBezTo>
                      <a:pt x="321" y="65"/>
                      <a:pt x="323" y="63"/>
                      <a:pt x="323" y="61"/>
                    </a:cubicBezTo>
                    <a:cubicBezTo>
                      <a:pt x="325" y="58"/>
                      <a:pt x="324" y="57"/>
                      <a:pt x="325" y="54"/>
                    </a:cubicBezTo>
                    <a:cubicBezTo>
                      <a:pt x="324" y="55"/>
                      <a:pt x="321" y="55"/>
                      <a:pt x="321" y="57"/>
                    </a:cubicBezTo>
                    <a:cubicBezTo>
                      <a:pt x="321" y="57"/>
                      <a:pt x="321" y="59"/>
                      <a:pt x="321" y="59"/>
                    </a:cubicBezTo>
                    <a:cubicBezTo>
                      <a:pt x="320" y="60"/>
                      <a:pt x="319" y="60"/>
                      <a:pt x="318" y="61"/>
                    </a:cubicBezTo>
                    <a:cubicBezTo>
                      <a:pt x="318" y="59"/>
                      <a:pt x="317" y="58"/>
                      <a:pt x="318" y="57"/>
                    </a:cubicBezTo>
                    <a:cubicBezTo>
                      <a:pt x="318" y="56"/>
                      <a:pt x="321" y="55"/>
                      <a:pt x="321" y="54"/>
                    </a:cubicBezTo>
                    <a:cubicBezTo>
                      <a:pt x="322" y="53"/>
                      <a:pt x="322" y="52"/>
                      <a:pt x="322" y="51"/>
                    </a:cubicBezTo>
                    <a:cubicBezTo>
                      <a:pt x="323" y="49"/>
                      <a:pt x="325" y="46"/>
                      <a:pt x="326" y="44"/>
                    </a:cubicBezTo>
                    <a:cubicBezTo>
                      <a:pt x="328" y="44"/>
                      <a:pt x="328" y="46"/>
                      <a:pt x="329" y="45"/>
                    </a:cubicBezTo>
                    <a:cubicBezTo>
                      <a:pt x="330" y="43"/>
                      <a:pt x="330" y="43"/>
                      <a:pt x="330" y="43"/>
                    </a:cubicBezTo>
                    <a:cubicBezTo>
                      <a:pt x="333" y="43"/>
                      <a:pt x="334" y="44"/>
                      <a:pt x="337" y="43"/>
                    </a:cubicBezTo>
                    <a:cubicBezTo>
                      <a:pt x="337" y="43"/>
                      <a:pt x="338" y="40"/>
                      <a:pt x="338" y="40"/>
                    </a:cubicBezTo>
                    <a:cubicBezTo>
                      <a:pt x="341" y="39"/>
                      <a:pt x="342" y="43"/>
                      <a:pt x="344" y="43"/>
                    </a:cubicBezTo>
                    <a:cubicBezTo>
                      <a:pt x="349" y="43"/>
                      <a:pt x="345" y="41"/>
                      <a:pt x="347" y="41"/>
                    </a:cubicBezTo>
                    <a:cubicBezTo>
                      <a:pt x="347" y="40"/>
                      <a:pt x="348" y="41"/>
                      <a:pt x="349" y="41"/>
                    </a:cubicBezTo>
                    <a:cubicBezTo>
                      <a:pt x="349" y="42"/>
                      <a:pt x="349" y="42"/>
                      <a:pt x="349" y="42"/>
                    </a:cubicBezTo>
                    <a:cubicBezTo>
                      <a:pt x="350" y="42"/>
                      <a:pt x="351" y="42"/>
                      <a:pt x="352" y="43"/>
                    </a:cubicBezTo>
                    <a:cubicBezTo>
                      <a:pt x="352" y="43"/>
                      <a:pt x="352" y="41"/>
                      <a:pt x="352" y="41"/>
                    </a:cubicBezTo>
                    <a:cubicBezTo>
                      <a:pt x="350" y="37"/>
                      <a:pt x="349" y="37"/>
                      <a:pt x="343" y="37"/>
                    </a:cubicBezTo>
                    <a:cubicBezTo>
                      <a:pt x="343" y="35"/>
                      <a:pt x="343" y="33"/>
                      <a:pt x="343" y="31"/>
                    </a:cubicBezTo>
                    <a:cubicBezTo>
                      <a:pt x="336" y="34"/>
                      <a:pt x="329" y="37"/>
                      <a:pt x="322" y="35"/>
                    </a:cubicBezTo>
                    <a:cubicBezTo>
                      <a:pt x="321" y="33"/>
                      <a:pt x="321" y="31"/>
                      <a:pt x="320" y="29"/>
                    </a:cubicBezTo>
                    <a:cubicBezTo>
                      <a:pt x="318" y="30"/>
                      <a:pt x="315" y="31"/>
                      <a:pt x="314" y="31"/>
                    </a:cubicBezTo>
                    <a:cubicBezTo>
                      <a:pt x="310" y="30"/>
                      <a:pt x="315" y="28"/>
                      <a:pt x="313" y="27"/>
                    </a:cubicBezTo>
                    <a:cubicBezTo>
                      <a:pt x="314" y="26"/>
                      <a:pt x="314" y="28"/>
                      <a:pt x="316" y="27"/>
                    </a:cubicBezTo>
                    <a:cubicBezTo>
                      <a:pt x="317" y="27"/>
                      <a:pt x="319" y="24"/>
                      <a:pt x="319" y="23"/>
                    </a:cubicBezTo>
                    <a:cubicBezTo>
                      <a:pt x="318" y="23"/>
                      <a:pt x="318" y="22"/>
                      <a:pt x="316" y="22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4" y="24"/>
                      <a:pt x="312" y="24"/>
                      <a:pt x="311" y="25"/>
                    </a:cubicBezTo>
                    <a:cubicBezTo>
                      <a:pt x="311" y="26"/>
                      <a:pt x="311" y="26"/>
                      <a:pt x="311" y="26"/>
                    </a:cubicBezTo>
                    <a:cubicBezTo>
                      <a:pt x="306" y="30"/>
                      <a:pt x="306" y="30"/>
                      <a:pt x="306" y="30"/>
                    </a:cubicBezTo>
                    <a:cubicBezTo>
                      <a:pt x="305" y="31"/>
                      <a:pt x="303" y="31"/>
                      <a:pt x="302" y="31"/>
                    </a:cubicBezTo>
                    <a:cubicBezTo>
                      <a:pt x="300" y="32"/>
                      <a:pt x="300" y="33"/>
                      <a:pt x="300" y="33"/>
                    </a:cubicBezTo>
                    <a:cubicBezTo>
                      <a:pt x="297" y="34"/>
                      <a:pt x="295" y="32"/>
                      <a:pt x="294" y="31"/>
                    </a:cubicBezTo>
                    <a:cubicBezTo>
                      <a:pt x="294" y="30"/>
                      <a:pt x="294" y="30"/>
                      <a:pt x="294" y="30"/>
                    </a:cubicBezTo>
                    <a:cubicBezTo>
                      <a:pt x="291" y="29"/>
                      <a:pt x="288" y="31"/>
                      <a:pt x="287" y="31"/>
                    </a:cubicBezTo>
                    <a:cubicBezTo>
                      <a:pt x="286" y="31"/>
                      <a:pt x="285" y="31"/>
                      <a:pt x="284" y="31"/>
                    </a:cubicBezTo>
                    <a:cubicBezTo>
                      <a:pt x="284" y="30"/>
                      <a:pt x="288" y="27"/>
                      <a:pt x="288" y="27"/>
                    </a:cubicBezTo>
                    <a:cubicBezTo>
                      <a:pt x="289" y="26"/>
                      <a:pt x="288" y="25"/>
                      <a:pt x="289" y="25"/>
                    </a:cubicBezTo>
                    <a:cubicBezTo>
                      <a:pt x="290" y="24"/>
                      <a:pt x="291" y="24"/>
                      <a:pt x="292" y="24"/>
                    </a:cubicBezTo>
                    <a:cubicBezTo>
                      <a:pt x="293" y="23"/>
                      <a:pt x="295" y="21"/>
                      <a:pt x="296" y="20"/>
                    </a:cubicBezTo>
                    <a:cubicBezTo>
                      <a:pt x="297" y="20"/>
                      <a:pt x="298" y="20"/>
                      <a:pt x="298" y="20"/>
                    </a:cubicBezTo>
                    <a:cubicBezTo>
                      <a:pt x="299" y="20"/>
                      <a:pt x="300" y="18"/>
                      <a:pt x="300" y="18"/>
                    </a:cubicBezTo>
                    <a:cubicBezTo>
                      <a:pt x="302" y="17"/>
                      <a:pt x="303" y="16"/>
                      <a:pt x="304" y="16"/>
                    </a:cubicBezTo>
                    <a:cubicBezTo>
                      <a:pt x="303" y="15"/>
                      <a:pt x="301" y="15"/>
                      <a:pt x="300" y="14"/>
                    </a:cubicBezTo>
                    <a:cubicBezTo>
                      <a:pt x="298" y="12"/>
                      <a:pt x="297" y="14"/>
                      <a:pt x="295" y="13"/>
                    </a:cubicBezTo>
                    <a:cubicBezTo>
                      <a:pt x="293" y="13"/>
                      <a:pt x="292" y="12"/>
                      <a:pt x="290" y="13"/>
                    </a:cubicBezTo>
                    <a:cubicBezTo>
                      <a:pt x="288" y="13"/>
                      <a:pt x="287" y="12"/>
                      <a:pt x="285" y="12"/>
                    </a:cubicBezTo>
                    <a:cubicBezTo>
                      <a:pt x="282" y="12"/>
                      <a:pt x="280" y="10"/>
                      <a:pt x="278" y="9"/>
                    </a:cubicBezTo>
                    <a:cubicBezTo>
                      <a:pt x="277" y="8"/>
                      <a:pt x="274" y="9"/>
                      <a:pt x="274" y="11"/>
                    </a:cubicBezTo>
                    <a:cubicBezTo>
                      <a:pt x="273" y="13"/>
                      <a:pt x="271" y="9"/>
                      <a:pt x="268" y="9"/>
                    </a:cubicBezTo>
                    <a:cubicBezTo>
                      <a:pt x="265" y="9"/>
                      <a:pt x="264" y="8"/>
                      <a:pt x="264" y="8"/>
                    </a:cubicBezTo>
                    <a:cubicBezTo>
                      <a:pt x="264" y="8"/>
                      <a:pt x="262" y="0"/>
                      <a:pt x="260" y="0"/>
                    </a:cubicBezTo>
                    <a:cubicBezTo>
                      <a:pt x="258" y="0"/>
                      <a:pt x="258" y="5"/>
                      <a:pt x="258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1" y="2"/>
                      <a:pt x="20" y="3"/>
                      <a:pt x="20" y="3"/>
                    </a:cubicBezTo>
                    <a:cubicBezTo>
                      <a:pt x="20" y="4"/>
                      <a:pt x="18" y="4"/>
                      <a:pt x="18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7"/>
                      <a:pt x="20" y="8"/>
                      <a:pt x="20" y="9"/>
                    </a:cubicBezTo>
                    <a:cubicBezTo>
                      <a:pt x="19" y="10"/>
                      <a:pt x="18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3" y="12"/>
                      <a:pt x="3" y="10"/>
                      <a:pt x="0" y="9"/>
                    </a:cubicBezTo>
                    <a:cubicBezTo>
                      <a:pt x="0" y="11"/>
                      <a:pt x="0" y="13"/>
                      <a:pt x="0" y="15"/>
                    </a:cubicBezTo>
                    <a:cubicBezTo>
                      <a:pt x="1" y="17"/>
                      <a:pt x="4" y="18"/>
                      <a:pt x="4" y="19"/>
                    </a:cubicBezTo>
                    <a:cubicBezTo>
                      <a:pt x="6" y="21"/>
                      <a:pt x="5" y="23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6" y="27"/>
                      <a:pt x="6" y="29"/>
                    </a:cubicBezTo>
                    <a:cubicBezTo>
                      <a:pt x="7" y="29"/>
                      <a:pt x="8" y="28"/>
                      <a:pt x="8" y="29"/>
                    </a:cubicBezTo>
                    <a:cubicBezTo>
                      <a:pt x="8" y="30"/>
                      <a:pt x="8" y="32"/>
                      <a:pt x="8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5"/>
                      <a:pt x="6" y="36"/>
                      <a:pt x="8" y="37"/>
                    </a:cubicBezTo>
                    <a:cubicBezTo>
                      <a:pt x="9" y="38"/>
                      <a:pt x="6" y="39"/>
                      <a:pt x="6" y="39"/>
                    </a:cubicBezTo>
                    <a:cubicBezTo>
                      <a:pt x="7" y="45"/>
                      <a:pt x="7" y="49"/>
                      <a:pt x="7" y="55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6" y="60"/>
                      <a:pt x="6" y="60"/>
                    </a:cubicBezTo>
                    <a:cubicBezTo>
                      <a:pt x="6" y="60"/>
                      <a:pt x="7" y="61"/>
                      <a:pt x="6" y="61"/>
                    </a:cubicBezTo>
                    <a:cubicBezTo>
                      <a:pt x="5" y="64"/>
                      <a:pt x="6" y="71"/>
                      <a:pt x="5" y="73"/>
                    </a:cubicBezTo>
                    <a:cubicBezTo>
                      <a:pt x="5" y="73"/>
                      <a:pt x="4" y="74"/>
                      <a:pt x="4" y="74"/>
                    </a:cubicBezTo>
                    <a:cubicBezTo>
                      <a:pt x="4" y="76"/>
                      <a:pt x="4" y="79"/>
                      <a:pt x="4" y="81"/>
                    </a:cubicBezTo>
                    <a:cubicBezTo>
                      <a:pt x="4" y="86"/>
                      <a:pt x="5" y="87"/>
                      <a:pt x="8" y="90"/>
                    </a:cubicBezTo>
                    <a:cubicBezTo>
                      <a:pt x="7" y="91"/>
                      <a:pt x="7" y="92"/>
                      <a:pt x="6" y="92"/>
                    </a:cubicBezTo>
                    <a:cubicBezTo>
                      <a:pt x="6" y="95"/>
                      <a:pt x="8" y="97"/>
                      <a:pt x="8" y="99"/>
                    </a:cubicBezTo>
                    <a:cubicBezTo>
                      <a:pt x="8" y="102"/>
                      <a:pt x="7" y="105"/>
                      <a:pt x="7" y="108"/>
                    </a:cubicBezTo>
                    <a:cubicBezTo>
                      <a:pt x="6" y="109"/>
                      <a:pt x="5" y="108"/>
                      <a:pt x="4" y="110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6" y="114"/>
                      <a:pt x="7" y="115"/>
                      <a:pt x="8" y="118"/>
                    </a:cubicBezTo>
                    <a:cubicBezTo>
                      <a:pt x="8" y="118"/>
                      <a:pt x="9" y="118"/>
                      <a:pt x="9" y="118"/>
                    </a:cubicBezTo>
                    <a:cubicBezTo>
                      <a:pt x="9" y="119"/>
                      <a:pt x="9" y="120"/>
                      <a:pt x="9" y="121"/>
                    </a:cubicBezTo>
                    <a:cubicBezTo>
                      <a:pt x="10" y="122"/>
                      <a:pt x="10" y="122"/>
                      <a:pt x="10" y="122"/>
                    </a:cubicBezTo>
                    <a:cubicBezTo>
                      <a:pt x="11" y="124"/>
                      <a:pt x="10" y="126"/>
                      <a:pt x="11" y="129"/>
                    </a:cubicBezTo>
                    <a:cubicBezTo>
                      <a:pt x="11" y="130"/>
                      <a:pt x="13" y="129"/>
                      <a:pt x="13" y="130"/>
                    </a:cubicBezTo>
                    <a:cubicBezTo>
                      <a:pt x="14" y="130"/>
                      <a:pt x="14" y="133"/>
                      <a:pt x="14" y="133"/>
                    </a:cubicBezTo>
                    <a:cubicBezTo>
                      <a:pt x="16" y="133"/>
                      <a:pt x="16" y="133"/>
                      <a:pt x="16" y="133"/>
                    </a:cubicBezTo>
                    <a:cubicBezTo>
                      <a:pt x="16" y="135"/>
                      <a:pt x="16" y="137"/>
                      <a:pt x="16" y="138"/>
                    </a:cubicBezTo>
                    <a:cubicBezTo>
                      <a:pt x="16" y="138"/>
                      <a:pt x="18" y="139"/>
                      <a:pt x="18" y="139"/>
                    </a:cubicBezTo>
                    <a:cubicBezTo>
                      <a:pt x="21" y="139"/>
                      <a:pt x="19" y="136"/>
                      <a:pt x="19" y="136"/>
                    </a:cubicBezTo>
                    <a:cubicBezTo>
                      <a:pt x="20" y="136"/>
                      <a:pt x="21" y="136"/>
                      <a:pt x="22" y="136"/>
                    </a:cubicBezTo>
                    <a:cubicBezTo>
                      <a:pt x="21" y="137"/>
                      <a:pt x="23" y="136"/>
                      <a:pt x="23" y="136"/>
                    </a:cubicBezTo>
                    <a:cubicBezTo>
                      <a:pt x="23" y="137"/>
                      <a:pt x="22" y="137"/>
                      <a:pt x="22" y="138"/>
                    </a:cubicBezTo>
                    <a:cubicBezTo>
                      <a:pt x="22" y="139"/>
                      <a:pt x="24" y="144"/>
                      <a:pt x="23" y="144"/>
                    </a:cubicBezTo>
                    <a:cubicBezTo>
                      <a:pt x="23" y="144"/>
                      <a:pt x="21" y="142"/>
                      <a:pt x="21" y="142"/>
                    </a:cubicBezTo>
                    <a:cubicBezTo>
                      <a:pt x="21" y="142"/>
                      <a:pt x="20" y="142"/>
                      <a:pt x="20" y="142"/>
                    </a:cubicBezTo>
                    <a:cubicBezTo>
                      <a:pt x="20" y="143"/>
                      <a:pt x="19" y="145"/>
                      <a:pt x="20" y="146"/>
                    </a:cubicBezTo>
                    <a:cubicBezTo>
                      <a:pt x="20" y="147"/>
                      <a:pt x="25" y="148"/>
                      <a:pt x="26" y="149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26" y="152"/>
                      <a:pt x="25" y="152"/>
                      <a:pt x="24" y="152"/>
                    </a:cubicBezTo>
                    <a:cubicBezTo>
                      <a:pt x="25" y="156"/>
                      <a:pt x="23" y="153"/>
                      <a:pt x="26" y="157"/>
                    </a:cubicBezTo>
                    <a:cubicBezTo>
                      <a:pt x="26" y="158"/>
                      <a:pt x="26" y="159"/>
                      <a:pt x="27" y="160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29" y="163"/>
                      <a:pt x="29" y="165"/>
                      <a:pt x="30" y="166"/>
                    </a:cubicBezTo>
                    <a:cubicBezTo>
                      <a:pt x="30" y="166"/>
                      <a:pt x="31" y="166"/>
                      <a:pt x="32" y="166"/>
                    </a:cubicBezTo>
                    <a:cubicBezTo>
                      <a:pt x="33" y="167"/>
                      <a:pt x="34" y="169"/>
                      <a:pt x="34" y="170"/>
                    </a:cubicBezTo>
                    <a:cubicBezTo>
                      <a:pt x="33" y="170"/>
                      <a:pt x="34" y="172"/>
                      <a:pt x="34" y="172"/>
                    </a:cubicBezTo>
                    <a:cubicBezTo>
                      <a:pt x="35" y="173"/>
                      <a:pt x="35" y="173"/>
                      <a:pt x="36" y="173"/>
                    </a:cubicBezTo>
                    <a:cubicBezTo>
                      <a:pt x="37" y="175"/>
                      <a:pt x="37" y="177"/>
                      <a:pt x="36" y="180"/>
                    </a:cubicBezTo>
                    <a:cubicBezTo>
                      <a:pt x="42" y="180"/>
                      <a:pt x="46" y="183"/>
                      <a:pt x="52" y="184"/>
                    </a:cubicBezTo>
                    <a:cubicBezTo>
                      <a:pt x="52" y="186"/>
                      <a:pt x="52" y="187"/>
                      <a:pt x="53" y="188"/>
                    </a:cubicBezTo>
                    <a:cubicBezTo>
                      <a:pt x="54" y="188"/>
                      <a:pt x="55" y="188"/>
                      <a:pt x="56" y="187"/>
                    </a:cubicBezTo>
                    <a:cubicBezTo>
                      <a:pt x="58" y="189"/>
                      <a:pt x="59" y="192"/>
                      <a:pt x="61" y="194"/>
                    </a:cubicBezTo>
                    <a:cubicBezTo>
                      <a:pt x="62" y="194"/>
                      <a:pt x="64" y="194"/>
                      <a:pt x="64" y="196"/>
                    </a:cubicBezTo>
                    <a:cubicBezTo>
                      <a:pt x="65" y="197"/>
                      <a:pt x="64" y="198"/>
                      <a:pt x="64" y="200"/>
                    </a:cubicBezTo>
                    <a:cubicBezTo>
                      <a:pt x="66" y="201"/>
                      <a:pt x="66" y="201"/>
                      <a:pt x="66" y="201"/>
                    </a:cubicBezTo>
                    <a:cubicBezTo>
                      <a:pt x="66" y="202"/>
                      <a:pt x="66" y="203"/>
                      <a:pt x="66" y="203"/>
                    </a:cubicBezTo>
                    <a:cubicBezTo>
                      <a:pt x="90" y="202"/>
                      <a:pt x="90" y="202"/>
                      <a:pt x="90" y="202"/>
                    </a:cubicBezTo>
                    <a:cubicBezTo>
                      <a:pt x="90" y="205"/>
                      <a:pt x="90" y="205"/>
                      <a:pt x="90" y="205"/>
                    </a:cubicBezTo>
                    <a:cubicBezTo>
                      <a:pt x="113" y="217"/>
                      <a:pt x="113" y="217"/>
                      <a:pt x="113" y="217"/>
                    </a:cubicBezTo>
                    <a:cubicBezTo>
                      <a:pt x="141" y="218"/>
                      <a:pt x="141" y="218"/>
                      <a:pt x="141" y="218"/>
                    </a:cubicBezTo>
                    <a:cubicBezTo>
                      <a:pt x="141" y="213"/>
                      <a:pt x="141" y="213"/>
                      <a:pt x="141" y="213"/>
                    </a:cubicBezTo>
                    <a:cubicBezTo>
                      <a:pt x="159" y="213"/>
                      <a:pt x="159" y="213"/>
                      <a:pt x="159" y="213"/>
                    </a:cubicBezTo>
                    <a:cubicBezTo>
                      <a:pt x="162" y="218"/>
                      <a:pt x="162" y="218"/>
                      <a:pt x="162" y="218"/>
                    </a:cubicBezTo>
                    <a:cubicBezTo>
                      <a:pt x="166" y="220"/>
                      <a:pt x="166" y="220"/>
                      <a:pt x="166" y="220"/>
                    </a:cubicBezTo>
                    <a:cubicBezTo>
                      <a:pt x="167" y="222"/>
                      <a:pt x="167" y="222"/>
                      <a:pt x="167" y="222"/>
                    </a:cubicBezTo>
                    <a:cubicBezTo>
                      <a:pt x="169" y="224"/>
                      <a:pt x="169" y="224"/>
                      <a:pt x="169" y="224"/>
                    </a:cubicBezTo>
                    <a:cubicBezTo>
                      <a:pt x="173" y="228"/>
                      <a:pt x="173" y="228"/>
                      <a:pt x="173" y="228"/>
                    </a:cubicBezTo>
                    <a:cubicBezTo>
                      <a:pt x="174" y="232"/>
                      <a:pt x="174" y="232"/>
                      <a:pt x="174" y="232"/>
                    </a:cubicBezTo>
                    <a:cubicBezTo>
                      <a:pt x="175" y="234"/>
                      <a:pt x="175" y="234"/>
                      <a:pt x="175" y="234"/>
                    </a:cubicBezTo>
                    <a:cubicBezTo>
                      <a:pt x="177" y="238"/>
                      <a:pt x="177" y="238"/>
                      <a:pt x="177" y="238"/>
                    </a:cubicBezTo>
                    <a:cubicBezTo>
                      <a:pt x="179" y="241"/>
                      <a:pt x="179" y="241"/>
                      <a:pt x="179" y="241"/>
                    </a:cubicBezTo>
                    <a:cubicBezTo>
                      <a:pt x="182" y="243"/>
                      <a:pt x="182" y="243"/>
                      <a:pt x="182" y="243"/>
                    </a:cubicBezTo>
                    <a:cubicBezTo>
                      <a:pt x="185" y="243"/>
                      <a:pt x="185" y="243"/>
                      <a:pt x="185" y="243"/>
                    </a:cubicBezTo>
                    <a:cubicBezTo>
                      <a:pt x="188" y="243"/>
                      <a:pt x="188" y="243"/>
                      <a:pt x="188" y="243"/>
                    </a:cubicBezTo>
                    <a:cubicBezTo>
                      <a:pt x="190" y="241"/>
                      <a:pt x="190" y="241"/>
                      <a:pt x="190" y="241"/>
                    </a:cubicBezTo>
                    <a:cubicBezTo>
                      <a:pt x="193" y="237"/>
                      <a:pt x="193" y="237"/>
                      <a:pt x="193" y="237"/>
                    </a:cubicBezTo>
                    <a:cubicBezTo>
                      <a:pt x="196" y="236"/>
                      <a:pt x="196" y="236"/>
                      <a:pt x="196" y="236"/>
                    </a:cubicBezTo>
                    <a:cubicBezTo>
                      <a:pt x="199" y="236"/>
                      <a:pt x="199" y="236"/>
                      <a:pt x="199" y="236"/>
                    </a:cubicBezTo>
                    <a:cubicBezTo>
                      <a:pt x="202" y="238"/>
                      <a:pt x="202" y="238"/>
                      <a:pt x="202" y="238"/>
                    </a:cubicBezTo>
                    <a:cubicBezTo>
                      <a:pt x="205" y="240"/>
                      <a:pt x="205" y="240"/>
                      <a:pt x="205" y="240"/>
                    </a:cubicBezTo>
                    <a:cubicBezTo>
                      <a:pt x="207" y="243"/>
                      <a:pt x="207" y="243"/>
                      <a:pt x="207" y="243"/>
                    </a:cubicBezTo>
                    <a:cubicBezTo>
                      <a:pt x="208" y="246"/>
                      <a:pt x="208" y="246"/>
                      <a:pt x="208" y="246"/>
                    </a:cubicBezTo>
                    <a:cubicBezTo>
                      <a:pt x="209" y="248"/>
                      <a:pt x="209" y="248"/>
                      <a:pt x="209" y="248"/>
                    </a:cubicBezTo>
                    <a:cubicBezTo>
                      <a:pt x="211" y="252"/>
                      <a:pt x="211" y="252"/>
                      <a:pt x="211" y="252"/>
                    </a:cubicBezTo>
                    <a:cubicBezTo>
                      <a:pt x="213" y="256"/>
                      <a:pt x="213" y="256"/>
                      <a:pt x="213" y="256"/>
                    </a:cubicBezTo>
                    <a:cubicBezTo>
                      <a:pt x="215" y="260"/>
                      <a:pt x="215" y="260"/>
                      <a:pt x="215" y="260"/>
                    </a:cubicBezTo>
                    <a:cubicBezTo>
                      <a:pt x="218" y="262"/>
                      <a:pt x="218" y="262"/>
                      <a:pt x="218" y="262"/>
                    </a:cubicBezTo>
                    <a:cubicBezTo>
                      <a:pt x="219" y="265"/>
                      <a:pt x="219" y="265"/>
                      <a:pt x="219" y="265"/>
                    </a:cubicBezTo>
                    <a:cubicBezTo>
                      <a:pt x="221" y="271"/>
                      <a:pt x="221" y="271"/>
                      <a:pt x="221" y="271"/>
                    </a:cubicBezTo>
                    <a:cubicBezTo>
                      <a:pt x="222" y="275"/>
                      <a:pt x="222" y="275"/>
                      <a:pt x="222" y="275"/>
                    </a:cubicBezTo>
                    <a:cubicBezTo>
                      <a:pt x="224" y="276"/>
                      <a:pt x="224" y="276"/>
                      <a:pt x="224" y="276"/>
                    </a:cubicBezTo>
                    <a:cubicBezTo>
                      <a:pt x="228" y="278"/>
                      <a:pt x="228" y="278"/>
                      <a:pt x="228" y="278"/>
                    </a:cubicBezTo>
                    <a:cubicBezTo>
                      <a:pt x="232" y="278"/>
                      <a:pt x="232" y="278"/>
                      <a:pt x="232" y="278"/>
                    </a:cubicBezTo>
                    <a:cubicBezTo>
                      <a:pt x="234" y="281"/>
                      <a:pt x="234" y="281"/>
                      <a:pt x="234" y="281"/>
                    </a:cubicBezTo>
                    <a:cubicBezTo>
                      <a:pt x="238" y="281"/>
                      <a:pt x="238" y="281"/>
                      <a:pt x="238" y="281"/>
                    </a:cubicBezTo>
                    <a:cubicBezTo>
                      <a:pt x="237" y="280"/>
                      <a:pt x="237" y="280"/>
                      <a:pt x="237" y="280"/>
                    </a:cubicBezTo>
                    <a:cubicBezTo>
                      <a:pt x="237" y="280"/>
                      <a:pt x="236" y="278"/>
                      <a:pt x="237" y="277"/>
                    </a:cubicBezTo>
                    <a:cubicBezTo>
                      <a:pt x="237" y="278"/>
                      <a:pt x="237" y="276"/>
                      <a:pt x="237" y="275"/>
                    </a:cubicBezTo>
                    <a:cubicBezTo>
                      <a:pt x="236" y="275"/>
                      <a:pt x="236" y="275"/>
                      <a:pt x="236" y="275"/>
                    </a:cubicBezTo>
                    <a:cubicBezTo>
                      <a:pt x="235" y="274"/>
                      <a:pt x="236" y="274"/>
                      <a:pt x="235" y="273"/>
                    </a:cubicBezTo>
                    <a:cubicBezTo>
                      <a:pt x="234" y="273"/>
                      <a:pt x="234" y="273"/>
                      <a:pt x="234" y="273"/>
                    </a:cubicBezTo>
                    <a:cubicBezTo>
                      <a:pt x="233" y="269"/>
                      <a:pt x="233" y="266"/>
                      <a:pt x="234" y="263"/>
                    </a:cubicBezTo>
                    <a:cubicBezTo>
                      <a:pt x="232" y="262"/>
                      <a:pt x="233" y="263"/>
                      <a:pt x="232" y="261"/>
                    </a:cubicBezTo>
                    <a:cubicBezTo>
                      <a:pt x="234" y="261"/>
                      <a:pt x="234" y="261"/>
                      <a:pt x="235" y="261"/>
                    </a:cubicBezTo>
                    <a:cubicBezTo>
                      <a:pt x="235" y="261"/>
                      <a:pt x="235" y="256"/>
                      <a:pt x="236" y="255"/>
                    </a:cubicBezTo>
                    <a:cubicBezTo>
                      <a:pt x="236" y="255"/>
                      <a:pt x="238" y="255"/>
                      <a:pt x="238" y="255"/>
                    </a:cubicBezTo>
                    <a:cubicBezTo>
                      <a:pt x="238" y="255"/>
                      <a:pt x="239" y="253"/>
                      <a:pt x="239" y="253"/>
                    </a:cubicBezTo>
                    <a:cubicBezTo>
                      <a:pt x="240" y="252"/>
                      <a:pt x="241" y="253"/>
                      <a:pt x="242" y="253"/>
                    </a:cubicBezTo>
                    <a:cubicBezTo>
                      <a:pt x="246" y="250"/>
                      <a:pt x="244" y="249"/>
                      <a:pt x="244" y="248"/>
                    </a:cubicBezTo>
                    <a:cubicBezTo>
                      <a:pt x="245" y="248"/>
                      <a:pt x="246" y="248"/>
                      <a:pt x="246" y="248"/>
                    </a:cubicBezTo>
                    <a:cubicBezTo>
                      <a:pt x="247" y="246"/>
                      <a:pt x="247" y="246"/>
                      <a:pt x="247" y="246"/>
                    </a:cubicBezTo>
                    <a:cubicBezTo>
                      <a:pt x="249" y="246"/>
                      <a:pt x="249" y="246"/>
                      <a:pt x="251" y="247"/>
                    </a:cubicBezTo>
                    <a:cubicBezTo>
                      <a:pt x="251" y="246"/>
                      <a:pt x="253" y="244"/>
                      <a:pt x="253" y="244"/>
                    </a:cubicBezTo>
                    <a:cubicBezTo>
                      <a:pt x="254" y="244"/>
                      <a:pt x="253" y="246"/>
                      <a:pt x="254" y="245"/>
                    </a:cubicBezTo>
                    <a:cubicBezTo>
                      <a:pt x="255" y="244"/>
                      <a:pt x="254" y="242"/>
                      <a:pt x="254" y="241"/>
                    </a:cubicBezTo>
                    <a:cubicBezTo>
                      <a:pt x="255" y="241"/>
                      <a:pt x="257" y="241"/>
                      <a:pt x="257" y="240"/>
                    </a:cubicBezTo>
                    <a:cubicBezTo>
                      <a:pt x="257" y="239"/>
                      <a:pt x="257" y="237"/>
                      <a:pt x="257" y="236"/>
                    </a:cubicBezTo>
                    <a:cubicBezTo>
                      <a:pt x="262" y="239"/>
                      <a:pt x="262" y="237"/>
                      <a:pt x="267" y="235"/>
                    </a:cubicBezTo>
                    <a:cubicBezTo>
                      <a:pt x="267" y="235"/>
                      <a:pt x="267" y="233"/>
                      <a:pt x="267" y="233"/>
                    </a:cubicBezTo>
                    <a:cubicBezTo>
                      <a:pt x="268" y="233"/>
                      <a:pt x="268" y="235"/>
                      <a:pt x="268" y="235"/>
                    </a:cubicBezTo>
                    <a:cubicBezTo>
                      <a:pt x="270" y="235"/>
                      <a:pt x="271" y="233"/>
                      <a:pt x="272" y="233"/>
                    </a:cubicBezTo>
                    <a:cubicBezTo>
                      <a:pt x="273" y="233"/>
                      <a:pt x="273" y="234"/>
                      <a:pt x="274" y="235"/>
                    </a:cubicBezTo>
                    <a:cubicBezTo>
                      <a:pt x="277" y="237"/>
                      <a:pt x="279" y="236"/>
                      <a:pt x="282" y="234"/>
                    </a:cubicBezTo>
                    <a:cubicBezTo>
                      <a:pt x="283" y="235"/>
                      <a:pt x="282" y="236"/>
                      <a:pt x="282" y="237"/>
                    </a:cubicBezTo>
                    <a:cubicBezTo>
                      <a:pt x="286" y="239"/>
                      <a:pt x="285" y="238"/>
                      <a:pt x="288" y="238"/>
                    </a:cubicBezTo>
                    <a:cubicBezTo>
                      <a:pt x="287" y="239"/>
                      <a:pt x="287" y="242"/>
                      <a:pt x="288" y="242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27"/>
              <p:cNvSpPr>
                <a:spLocks/>
              </p:cNvSpPr>
              <p:nvPr/>
            </p:nvSpPr>
            <p:spPr bwMode="auto">
              <a:xfrm>
                <a:off x="2123" y="2904"/>
                <a:ext cx="92" cy="104"/>
              </a:xfrm>
              <a:custGeom>
                <a:avLst/>
                <a:gdLst>
                  <a:gd name="T0" fmla="*/ 44 w 47"/>
                  <a:gd name="T1" fmla="*/ 37 h 53"/>
                  <a:gd name="T2" fmla="*/ 43 w 47"/>
                  <a:gd name="T3" fmla="*/ 35 h 53"/>
                  <a:gd name="T4" fmla="*/ 47 w 47"/>
                  <a:gd name="T5" fmla="*/ 29 h 53"/>
                  <a:gd name="T6" fmla="*/ 44 w 47"/>
                  <a:gd name="T7" fmla="*/ 27 h 53"/>
                  <a:gd name="T8" fmla="*/ 40 w 47"/>
                  <a:gd name="T9" fmla="*/ 21 h 53"/>
                  <a:gd name="T10" fmla="*/ 34 w 47"/>
                  <a:gd name="T11" fmla="*/ 17 h 53"/>
                  <a:gd name="T12" fmla="*/ 29 w 47"/>
                  <a:gd name="T13" fmla="*/ 13 h 53"/>
                  <a:gd name="T14" fmla="*/ 23 w 47"/>
                  <a:gd name="T15" fmla="*/ 9 h 53"/>
                  <a:gd name="T16" fmla="*/ 21 w 47"/>
                  <a:gd name="T17" fmla="*/ 5 h 53"/>
                  <a:gd name="T18" fmla="*/ 13 w 47"/>
                  <a:gd name="T19" fmla="*/ 0 h 53"/>
                  <a:gd name="T20" fmla="*/ 7 w 47"/>
                  <a:gd name="T21" fmla="*/ 2 h 53"/>
                  <a:gd name="T22" fmla="*/ 5 w 47"/>
                  <a:gd name="T23" fmla="*/ 8 h 53"/>
                  <a:gd name="T24" fmla="*/ 3 w 47"/>
                  <a:gd name="T25" fmla="*/ 15 h 53"/>
                  <a:gd name="T26" fmla="*/ 1 w 47"/>
                  <a:gd name="T27" fmla="*/ 23 h 53"/>
                  <a:gd name="T28" fmla="*/ 1 w 47"/>
                  <a:gd name="T29" fmla="*/ 30 h 53"/>
                  <a:gd name="T30" fmla="*/ 2 w 47"/>
                  <a:gd name="T31" fmla="*/ 30 h 53"/>
                  <a:gd name="T32" fmla="*/ 3 w 47"/>
                  <a:gd name="T33" fmla="*/ 45 h 53"/>
                  <a:gd name="T34" fmla="*/ 4 w 47"/>
                  <a:gd name="T35" fmla="*/ 45 h 53"/>
                  <a:gd name="T36" fmla="*/ 6 w 47"/>
                  <a:gd name="T37" fmla="*/ 47 h 53"/>
                  <a:gd name="T38" fmla="*/ 9 w 47"/>
                  <a:gd name="T39" fmla="*/ 47 h 53"/>
                  <a:gd name="T40" fmla="*/ 12 w 47"/>
                  <a:gd name="T41" fmla="*/ 51 h 53"/>
                  <a:gd name="T42" fmla="*/ 12 w 47"/>
                  <a:gd name="T43" fmla="*/ 51 h 53"/>
                  <a:gd name="T44" fmla="*/ 16 w 47"/>
                  <a:gd name="T45" fmla="*/ 52 h 53"/>
                  <a:gd name="T46" fmla="*/ 17 w 47"/>
                  <a:gd name="T47" fmla="*/ 53 h 53"/>
                  <a:gd name="T48" fmla="*/ 22 w 47"/>
                  <a:gd name="T49" fmla="*/ 52 h 53"/>
                  <a:gd name="T50" fmla="*/ 27 w 47"/>
                  <a:gd name="T51" fmla="*/ 53 h 53"/>
                  <a:gd name="T52" fmla="*/ 38 w 47"/>
                  <a:gd name="T53" fmla="*/ 50 h 53"/>
                  <a:gd name="T54" fmla="*/ 38 w 47"/>
                  <a:gd name="T55" fmla="*/ 48 h 53"/>
                  <a:gd name="T56" fmla="*/ 42 w 47"/>
                  <a:gd name="T57" fmla="*/ 44 h 53"/>
                  <a:gd name="T58" fmla="*/ 42 w 47"/>
                  <a:gd name="T59" fmla="*/ 40 h 53"/>
                  <a:gd name="T60" fmla="*/ 45 w 47"/>
                  <a:gd name="T61" fmla="*/ 38 h 53"/>
                  <a:gd name="T62" fmla="*/ 44 w 47"/>
                  <a:gd name="T63" fmla="*/ 3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7" h="53">
                    <a:moveTo>
                      <a:pt x="44" y="37"/>
                    </a:moveTo>
                    <a:cubicBezTo>
                      <a:pt x="43" y="35"/>
                      <a:pt x="43" y="35"/>
                      <a:pt x="43" y="35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6" y="28"/>
                      <a:pt x="44" y="27"/>
                    </a:cubicBezTo>
                    <a:cubicBezTo>
                      <a:pt x="41" y="26"/>
                      <a:pt x="40" y="24"/>
                      <a:pt x="40" y="21"/>
                    </a:cubicBezTo>
                    <a:cubicBezTo>
                      <a:pt x="39" y="18"/>
                      <a:pt x="37" y="19"/>
                      <a:pt x="34" y="17"/>
                    </a:cubicBezTo>
                    <a:cubicBezTo>
                      <a:pt x="31" y="15"/>
                      <a:pt x="30" y="15"/>
                      <a:pt x="29" y="13"/>
                    </a:cubicBezTo>
                    <a:cubicBezTo>
                      <a:pt x="27" y="10"/>
                      <a:pt x="24" y="11"/>
                      <a:pt x="23" y="9"/>
                    </a:cubicBezTo>
                    <a:cubicBezTo>
                      <a:pt x="22" y="7"/>
                      <a:pt x="21" y="5"/>
                      <a:pt x="21" y="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4" y="5"/>
                      <a:pt x="5" y="8"/>
                    </a:cubicBezTo>
                    <a:cubicBezTo>
                      <a:pt x="6" y="12"/>
                      <a:pt x="2" y="11"/>
                      <a:pt x="3" y="15"/>
                    </a:cubicBezTo>
                    <a:cubicBezTo>
                      <a:pt x="4" y="19"/>
                      <a:pt x="0" y="21"/>
                      <a:pt x="1" y="23"/>
                    </a:cubicBezTo>
                    <a:cubicBezTo>
                      <a:pt x="2" y="25"/>
                      <a:pt x="1" y="30"/>
                      <a:pt x="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5"/>
                      <a:pt x="0" y="42"/>
                      <a:pt x="3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5"/>
                      <a:pt x="6" y="47"/>
                      <a:pt x="6" y="47"/>
                    </a:cubicBezTo>
                    <a:cubicBezTo>
                      <a:pt x="7" y="47"/>
                      <a:pt x="8" y="47"/>
                      <a:pt x="9" y="47"/>
                    </a:cubicBezTo>
                    <a:cubicBezTo>
                      <a:pt x="10" y="48"/>
                      <a:pt x="11" y="50"/>
                      <a:pt x="12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4" y="52"/>
                      <a:pt x="15" y="51"/>
                      <a:pt x="16" y="52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20" y="53"/>
                      <a:pt x="21" y="52"/>
                      <a:pt x="22" y="52"/>
                    </a:cubicBezTo>
                    <a:cubicBezTo>
                      <a:pt x="25" y="51"/>
                      <a:pt x="27" y="53"/>
                      <a:pt x="27" y="53"/>
                    </a:cubicBezTo>
                    <a:cubicBezTo>
                      <a:pt x="30" y="53"/>
                      <a:pt x="37" y="51"/>
                      <a:pt x="38" y="50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7"/>
                      <a:pt x="41" y="46"/>
                      <a:pt x="42" y="44"/>
                    </a:cubicBezTo>
                    <a:cubicBezTo>
                      <a:pt x="42" y="43"/>
                      <a:pt x="42" y="42"/>
                      <a:pt x="42" y="40"/>
                    </a:cubicBezTo>
                    <a:cubicBezTo>
                      <a:pt x="43" y="40"/>
                      <a:pt x="44" y="39"/>
                      <a:pt x="45" y="38"/>
                    </a:cubicBezTo>
                    <a:lnTo>
                      <a:pt x="44" y="3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28"/>
              <p:cNvSpPr>
                <a:spLocks/>
              </p:cNvSpPr>
              <p:nvPr/>
            </p:nvSpPr>
            <p:spPr bwMode="auto">
              <a:xfrm>
                <a:off x="2123" y="2904"/>
                <a:ext cx="92" cy="104"/>
              </a:xfrm>
              <a:custGeom>
                <a:avLst/>
                <a:gdLst>
                  <a:gd name="T0" fmla="*/ 44 w 47"/>
                  <a:gd name="T1" fmla="*/ 37 h 53"/>
                  <a:gd name="T2" fmla="*/ 43 w 47"/>
                  <a:gd name="T3" fmla="*/ 35 h 53"/>
                  <a:gd name="T4" fmla="*/ 47 w 47"/>
                  <a:gd name="T5" fmla="*/ 29 h 53"/>
                  <a:gd name="T6" fmla="*/ 44 w 47"/>
                  <a:gd name="T7" fmla="*/ 27 h 53"/>
                  <a:gd name="T8" fmla="*/ 40 w 47"/>
                  <a:gd name="T9" fmla="*/ 21 h 53"/>
                  <a:gd name="T10" fmla="*/ 34 w 47"/>
                  <a:gd name="T11" fmla="*/ 17 h 53"/>
                  <a:gd name="T12" fmla="*/ 29 w 47"/>
                  <a:gd name="T13" fmla="*/ 13 h 53"/>
                  <a:gd name="T14" fmla="*/ 23 w 47"/>
                  <a:gd name="T15" fmla="*/ 9 h 53"/>
                  <a:gd name="T16" fmla="*/ 21 w 47"/>
                  <a:gd name="T17" fmla="*/ 5 h 53"/>
                  <a:gd name="T18" fmla="*/ 13 w 47"/>
                  <a:gd name="T19" fmla="*/ 0 h 53"/>
                  <a:gd name="T20" fmla="*/ 7 w 47"/>
                  <a:gd name="T21" fmla="*/ 2 h 53"/>
                  <a:gd name="T22" fmla="*/ 5 w 47"/>
                  <a:gd name="T23" fmla="*/ 8 h 53"/>
                  <a:gd name="T24" fmla="*/ 3 w 47"/>
                  <a:gd name="T25" fmla="*/ 15 h 53"/>
                  <a:gd name="T26" fmla="*/ 1 w 47"/>
                  <a:gd name="T27" fmla="*/ 23 h 53"/>
                  <a:gd name="T28" fmla="*/ 1 w 47"/>
                  <a:gd name="T29" fmla="*/ 30 h 53"/>
                  <a:gd name="T30" fmla="*/ 2 w 47"/>
                  <a:gd name="T31" fmla="*/ 30 h 53"/>
                  <a:gd name="T32" fmla="*/ 3 w 47"/>
                  <a:gd name="T33" fmla="*/ 45 h 53"/>
                  <a:gd name="T34" fmla="*/ 4 w 47"/>
                  <a:gd name="T35" fmla="*/ 45 h 53"/>
                  <a:gd name="T36" fmla="*/ 6 w 47"/>
                  <a:gd name="T37" fmla="*/ 47 h 53"/>
                  <a:gd name="T38" fmla="*/ 9 w 47"/>
                  <a:gd name="T39" fmla="*/ 47 h 53"/>
                  <a:gd name="T40" fmla="*/ 12 w 47"/>
                  <a:gd name="T41" fmla="*/ 51 h 53"/>
                  <a:gd name="T42" fmla="*/ 12 w 47"/>
                  <a:gd name="T43" fmla="*/ 51 h 53"/>
                  <a:gd name="T44" fmla="*/ 16 w 47"/>
                  <a:gd name="T45" fmla="*/ 52 h 53"/>
                  <a:gd name="T46" fmla="*/ 17 w 47"/>
                  <a:gd name="T47" fmla="*/ 53 h 53"/>
                  <a:gd name="T48" fmla="*/ 22 w 47"/>
                  <a:gd name="T49" fmla="*/ 52 h 53"/>
                  <a:gd name="T50" fmla="*/ 27 w 47"/>
                  <a:gd name="T51" fmla="*/ 53 h 53"/>
                  <a:gd name="T52" fmla="*/ 38 w 47"/>
                  <a:gd name="T53" fmla="*/ 50 h 53"/>
                  <a:gd name="T54" fmla="*/ 38 w 47"/>
                  <a:gd name="T55" fmla="*/ 48 h 53"/>
                  <a:gd name="T56" fmla="*/ 42 w 47"/>
                  <a:gd name="T57" fmla="*/ 44 h 53"/>
                  <a:gd name="T58" fmla="*/ 42 w 47"/>
                  <a:gd name="T59" fmla="*/ 40 h 53"/>
                  <a:gd name="T60" fmla="*/ 45 w 47"/>
                  <a:gd name="T61" fmla="*/ 38 h 53"/>
                  <a:gd name="T62" fmla="*/ 44 w 47"/>
                  <a:gd name="T63" fmla="*/ 3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7" h="53">
                    <a:moveTo>
                      <a:pt x="44" y="37"/>
                    </a:moveTo>
                    <a:cubicBezTo>
                      <a:pt x="43" y="35"/>
                      <a:pt x="43" y="35"/>
                      <a:pt x="43" y="35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6" y="28"/>
                      <a:pt x="44" y="27"/>
                    </a:cubicBezTo>
                    <a:cubicBezTo>
                      <a:pt x="41" y="26"/>
                      <a:pt x="40" y="24"/>
                      <a:pt x="40" y="21"/>
                    </a:cubicBezTo>
                    <a:cubicBezTo>
                      <a:pt x="39" y="18"/>
                      <a:pt x="37" y="19"/>
                      <a:pt x="34" y="17"/>
                    </a:cubicBezTo>
                    <a:cubicBezTo>
                      <a:pt x="31" y="15"/>
                      <a:pt x="30" y="15"/>
                      <a:pt x="29" y="13"/>
                    </a:cubicBezTo>
                    <a:cubicBezTo>
                      <a:pt x="27" y="10"/>
                      <a:pt x="24" y="11"/>
                      <a:pt x="23" y="9"/>
                    </a:cubicBezTo>
                    <a:cubicBezTo>
                      <a:pt x="22" y="7"/>
                      <a:pt x="21" y="5"/>
                      <a:pt x="21" y="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4" y="5"/>
                      <a:pt x="5" y="8"/>
                    </a:cubicBezTo>
                    <a:cubicBezTo>
                      <a:pt x="6" y="12"/>
                      <a:pt x="2" y="11"/>
                      <a:pt x="3" y="15"/>
                    </a:cubicBezTo>
                    <a:cubicBezTo>
                      <a:pt x="4" y="19"/>
                      <a:pt x="0" y="21"/>
                      <a:pt x="1" y="23"/>
                    </a:cubicBezTo>
                    <a:cubicBezTo>
                      <a:pt x="2" y="25"/>
                      <a:pt x="1" y="30"/>
                      <a:pt x="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5"/>
                      <a:pt x="0" y="42"/>
                      <a:pt x="3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5"/>
                      <a:pt x="6" y="47"/>
                      <a:pt x="6" y="47"/>
                    </a:cubicBezTo>
                    <a:cubicBezTo>
                      <a:pt x="7" y="47"/>
                      <a:pt x="8" y="47"/>
                      <a:pt x="9" y="47"/>
                    </a:cubicBezTo>
                    <a:cubicBezTo>
                      <a:pt x="10" y="48"/>
                      <a:pt x="11" y="50"/>
                      <a:pt x="12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4" y="52"/>
                      <a:pt x="15" y="51"/>
                      <a:pt x="16" y="52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20" y="53"/>
                      <a:pt x="21" y="52"/>
                      <a:pt x="22" y="52"/>
                    </a:cubicBezTo>
                    <a:cubicBezTo>
                      <a:pt x="25" y="51"/>
                      <a:pt x="27" y="53"/>
                      <a:pt x="27" y="53"/>
                    </a:cubicBezTo>
                    <a:cubicBezTo>
                      <a:pt x="30" y="53"/>
                      <a:pt x="37" y="51"/>
                      <a:pt x="38" y="50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7"/>
                      <a:pt x="41" y="46"/>
                      <a:pt x="42" y="44"/>
                    </a:cubicBezTo>
                    <a:cubicBezTo>
                      <a:pt x="42" y="43"/>
                      <a:pt x="42" y="42"/>
                      <a:pt x="42" y="40"/>
                    </a:cubicBezTo>
                    <a:cubicBezTo>
                      <a:pt x="43" y="40"/>
                      <a:pt x="44" y="39"/>
                      <a:pt x="45" y="38"/>
                    </a:cubicBezTo>
                    <a:lnTo>
                      <a:pt x="44" y="37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29"/>
              <p:cNvSpPr>
                <a:spLocks noEditPoints="1"/>
              </p:cNvSpPr>
              <p:nvPr/>
            </p:nvSpPr>
            <p:spPr bwMode="auto">
              <a:xfrm>
                <a:off x="2982" y="838"/>
                <a:ext cx="171" cy="296"/>
              </a:xfrm>
              <a:custGeom>
                <a:avLst/>
                <a:gdLst>
                  <a:gd name="T0" fmla="*/ 3 w 87"/>
                  <a:gd name="T1" fmla="*/ 94 h 151"/>
                  <a:gd name="T2" fmla="*/ 14 w 87"/>
                  <a:gd name="T3" fmla="*/ 97 h 151"/>
                  <a:gd name="T4" fmla="*/ 16 w 87"/>
                  <a:gd name="T5" fmla="*/ 88 h 151"/>
                  <a:gd name="T6" fmla="*/ 10 w 87"/>
                  <a:gd name="T7" fmla="*/ 83 h 151"/>
                  <a:gd name="T8" fmla="*/ 37 w 87"/>
                  <a:gd name="T9" fmla="*/ 41 h 151"/>
                  <a:gd name="T10" fmla="*/ 32 w 87"/>
                  <a:gd name="T11" fmla="*/ 32 h 151"/>
                  <a:gd name="T12" fmla="*/ 30 w 87"/>
                  <a:gd name="T13" fmla="*/ 31 h 151"/>
                  <a:gd name="T14" fmla="*/ 24 w 87"/>
                  <a:gd name="T15" fmla="*/ 42 h 151"/>
                  <a:gd name="T16" fmla="*/ 20 w 87"/>
                  <a:gd name="T17" fmla="*/ 46 h 151"/>
                  <a:gd name="T18" fmla="*/ 21 w 87"/>
                  <a:gd name="T19" fmla="*/ 58 h 151"/>
                  <a:gd name="T20" fmla="*/ 24 w 87"/>
                  <a:gd name="T21" fmla="*/ 66 h 151"/>
                  <a:gd name="T22" fmla="*/ 20 w 87"/>
                  <a:gd name="T23" fmla="*/ 74 h 151"/>
                  <a:gd name="T24" fmla="*/ 26 w 87"/>
                  <a:gd name="T25" fmla="*/ 70 h 151"/>
                  <a:gd name="T26" fmla="*/ 28 w 87"/>
                  <a:gd name="T27" fmla="*/ 88 h 151"/>
                  <a:gd name="T28" fmla="*/ 45 w 87"/>
                  <a:gd name="T29" fmla="*/ 93 h 151"/>
                  <a:gd name="T30" fmla="*/ 42 w 87"/>
                  <a:gd name="T31" fmla="*/ 105 h 151"/>
                  <a:gd name="T32" fmla="*/ 34 w 87"/>
                  <a:gd name="T33" fmla="*/ 103 h 151"/>
                  <a:gd name="T34" fmla="*/ 33 w 87"/>
                  <a:gd name="T35" fmla="*/ 107 h 151"/>
                  <a:gd name="T36" fmla="*/ 28 w 87"/>
                  <a:gd name="T37" fmla="*/ 122 h 151"/>
                  <a:gd name="T38" fmla="*/ 26 w 87"/>
                  <a:gd name="T39" fmla="*/ 128 h 151"/>
                  <a:gd name="T40" fmla="*/ 28 w 87"/>
                  <a:gd name="T41" fmla="*/ 128 h 151"/>
                  <a:gd name="T42" fmla="*/ 37 w 87"/>
                  <a:gd name="T43" fmla="*/ 128 h 151"/>
                  <a:gd name="T44" fmla="*/ 44 w 87"/>
                  <a:gd name="T45" fmla="*/ 134 h 151"/>
                  <a:gd name="T46" fmla="*/ 23 w 87"/>
                  <a:gd name="T47" fmla="*/ 143 h 151"/>
                  <a:gd name="T48" fmla="*/ 23 w 87"/>
                  <a:gd name="T49" fmla="*/ 151 h 151"/>
                  <a:gd name="T50" fmla="*/ 35 w 87"/>
                  <a:gd name="T51" fmla="*/ 144 h 151"/>
                  <a:gd name="T52" fmla="*/ 51 w 87"/>
                  <a:gd name="T53" fmla="*/ 141 h 151"/>
                  <a:gd name="T54" fmla="*/ 68 w 87"/>
                  <a:gd name="T55" fmla="*/ 138 h 151"/>
                  <a:gd name="T56" fmla="*/ 77 w 87"/>
                  <a:gd name="T57" fmla="*/ 137 h 151"/>
                  <a:gd name="T58" fmla="*/ 74 w 87"/>
                  <a:gd name="T59" fmla="*/ 132 h 151"/>
                  <a:gd name="T60" fmla="*/ 81 w 87"/>
                  <a:gd name="T61" fmla="*/ 128 h 151"/>
                  <a:gd name="T62" fmla="*/ 76 w 87"/>
                  <a:gd name="T63" fmla="*/ 112 h 151"/>
                  <a:gd name="T64" fmla="*/ 73 w 87"/>
                  <a:gd name="T65" fmla="*/ 111 h 151"/>
                  <a:gd name="T66" fmla="*/ 72 w 87"/>
                  <a:gd name="T67" fmla="*/ 103 h 151"/>
                  <a:gd name="T68" fmla="*/ 65 w 87"/>
                  <a:gd name="T69" fmla="*/ 96 h 151"/>
                  <a:gd name="T70" fmla="*/ 56 w 87"/>
                  <a:gd name="T71" fmla="*/ 80 h 151"/>
                  <a:gd name="T72" fmla="*/ 48 w 87"/>
                  <a:gd name="T73" fmla="*/ 71 h 151"/>
                  <a:gd name="T74" fmla="*/ 44 w 87"/>
                  <a:gd name="T75" fmla="*/ 62 h 151"/>
                  <a:gd name="T76" fmla="*/ 50 w 87"/>
                  <a:gd name="T77" fmla="*/ 52 h 151"/>
                  <a:gd name="T78" fmla="*/ 41 w 87"/>
                  <a:gd name="T79" fmla="*/ 45 h 151"/>
                  <a:gd name="T80" fmla="*/ 33 w 87"/>
                  <a:gd name="T81" fmla="*/ 48 h 151"/>
                  <a:gd name="T82" fmla="*/ 20 w 87"/>
                  <a:gd name="T83" fmla="*/ 76 h 151"/>
                  <a:gd name="T84" fmla="*/ 15 w 87"/>
                  <a:gd name="T85" fmla="*/ 76 h 151"/>
                  <a:gd name="T86" fmla="*/ 17 w 87"/>
                  <a:gd name="T87" fmla="*/ 72 h 151"/>
                  <a:gd name="T88" fmla="*/ 13 w 87"/>
                  <a:gd name="T89" fmla="*/ 70 h 151"/>
                  <a:gd name="T90" fmla="*/ 14 w 87"/>
                  <a:gd name="T91" fmla="*/ 66 h 151"/>
                  <a:gd name="T92" fmla="*/ 16 w 87"/>
                  <a:gd name="T93" fmla="*/ 62 h 151"/>
                  <a:gd name="T94" fmla="*/ 3 w 87"/>
                  <a:gd name="T95" fmla="*/ 50 h 151"/>
                  <a:gd name="T96" fmla="*/ 14 w 87"/>
                  <a:gd name="T97" fmla="*/ 57 h 151"/>
                  <a:gd name="T98" fmla="*/ 17 w 87"/>
                  <a:gd name="T99" fmla="*/ 57 h 151"/>
                  <a:gd name="T100" fmla="*/ 14 w 87"/>
                  <a:gd name="T101" fmla="*/ 46 h 151"/>
                  <a:gd name="T102" fmla="*/ 15 w 87"/>
                  <a:gd name="T103" fmla="*/ 32 h 151"/>
                  <a:gd name="T104" fmla="*/ 10 w 87"/>
                  <a:gd name="T105" fmla="*/ 40 h 151"/>
                  <a:gd name="T106" fmla="*/ 14 w 87"/>
                  <a:gd name="T107" fmla="*/ 43 h 151"/>
                  <a:gd name="T108" fmla="*/ 58 w 87"/>
                  <a:gd name="T109" fmla="*/ 9 h 151"/>
                  <a:gd name="T110" fmla="*/ 60 w 87"/>
                  <a:gd name="T111" fmla="*/ 13 h 151"/>
                  <a:gd name="T112" fmla="*/ 60 w 87"/>
                  <a:gd name="T11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7" h="151">
                    <a:moveTo>
                      <a:pt x="10" y="83"/>
                    </a:moveTo>
                    <a:cubicBezTo>
                      <a:pt x="10" y="83"/>
                      <a:pt x="4" y="85"/>
                      <a:pt x="5" y="88"/>
                    </a:cubicBezTo>
                    <a:cubicBezTo>
                      <a:pt x="6" y="91"/>
                      <a:pt x="0" y="89"/>
                      <a:pt x="1" y="92"/>
                    </a:cubicBezTo>
                    <a:cubicBezTo>
                      <a:pt x="2" y="94"/>
                      <a:pt x="0" y="94"/>
                      <a:pt x="3" y="94"/>
                    </a:cubicBezTo>
                    <a:cubicBezTo>
                      <a:pt x="6" y="94"/>
                      <a:pt x="4" y="99"/>
                      <a:pt x="6" y="97"/>
                    </a:cubicBezTo>
                    <a:cubicBezTo>
                      <a:pt x="9" y="95"/>
                      <a:pt x="9" y="96"/>
                      <a:pt x="9" y="96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97"/>
                      <a:pt x="14" y="96"/>
                      <a:pt x="14" y="96"/>
                    </a:cubicBezTo>
                    <a:cubicBezTo>
                      <a:pt x="15" y="95"/>
                      <a:pt x="19" y="96"/>
                      <a:pt x="21" y="95"/>
                    </a:cubicBezTo>
                    <a:cubicBezTo>
                      <a:pt x="19" y="92"/>
                      <a:pt x="20" y="93"/>
                      <a:pt x="19" y="88"/>
                    </a:cubicBezTo>
                    <a:cubicBezTo>
                      <a:pt x="19" y="88"/>
                      <a:pt x="17" y="89"/>
                      <a:pt x="16" y="88"/>
                    </a:cubicBezTo>
                    <a:cubicBezTo>
                      <a:pt x="17" y="87"/>
                      <a:pt x="18" y="86"/>
                      <a:pt x="18" y="84"/>
                    </a:cubicBezTo>
                    <a:cubicBezTo>
                      <a:pt x="13" y="81"/>
                      <a:pt x="14" y="84"/>
                      <a:pt x="9" y="86"/>
                    </a:cubicBezTo>
                    <a:cubicBezTo>
                      <a:pt x="7" y="86"/>
                      <a:pt x="8" y="85"/>
                      <a:pt x="10" y="84"/>
                    </a:cubicBezTo>
                    <a:lnTo>
                      <a:pt x="10" y="83"/>
                    </a:lnTo>
                    <a:close/>
                    <a:moveTo>
                      <a:pt x="33" y="48"/>
                    </a:moveTo>
                    <a:cubicBezTo>
                      <a:pt x="34" y="48"/>
                      <a:pt x="32" y="45"/>
                      <a:pt x="33" y="43"/>
                    </a:cubicBezTo>
                    <a:cubicBezTo>
                      <a:pt x="33" y="42"/>
                      <a:pt x="35" y="42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0"/>
                      <a:pt x="38" y="39"/>
                      <a:pt x="38" y="38"/>
                    </a:cubicBezTo>
                    <a:cubicBezTo>
                      <a:pt x="39" y="37"/>
                      <a:pt x="41" y="37"/>
                      <a:pt x="41" y="36"/>
                    </a:cubicBezTo>
                    <a:cubicBezTo>
                      <a:pt x="43" y="32"/>
                      <a:pt x="39" y="29"/>
                      <a:pt x="35" y="30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2"/>
                      <a:pt x="31" y="34"/>
                      <a:pt x="31" y="34"/>
                    </a:cubicBezTo>
                    <a:cubicBezTo>
                      <a:pt x="28" y="35"/>
                      <a:pt x="32" y="32"/>
                      <a:pt x="30" y="31"/>
                    </a:cubicBezTo>
                    <a:cubicBezTo>
                      <a:pt x="29" y="31"/>
                      <a:pt x="28" y="31"/>
                      <a:pt x="27" y="31"/>
                    </a:cubicBezTo>
                    <a:cubicBezTo>
                      <a:pt x="27" y="33"/>
                      <a:pt x="27" y="34"/>
                      <a:pt x="27" y="36"/>
                    </a:cubicBezTo>
                    <a:cubicBezTo>
                      <a:pt x="27" y="37"/>
                      <a:pt x="24" y="39"/>
                      <a:pt x="24" y="40"/>
                    </a:cubicBezTo>
                    <a:cubicBezTo>
                      <a:pt x="24" y="40"/>
                      <a:pt x="24" y="43"/>
                      <a:pt x="24" y="42"/>
                    </a:cubicBezTo>
                    <a:cubicBezTo>
                      <a:pt x="25" y="42"/>
                      <a:pt x="23" y="43"/>
                      <a:pt x="25" y="42"/>
                    </a:cubicBezTo>
                    <a:cubicBezTo>
                      <a:pt x="25" y="43"/>
                      <a:pt x="24" y="44"/>
                      <a:pt x="24" y="44"/>
                    </a:cubicBezTo>
                    <a:cubicBezTo>
                      <a:pt x="23" y="44"/>
                      <a:pt x="22" y="44"/>
                      <a:pt x="20" y="44"/>
                    </a:cubicBezTo>
                    <a:cubicBezTo>
                      <a:pt x="21" y="45"/>
                      <a:pt x="20" y="45"/>
                      <a:pt x="20" y="46"/>
                    </a:cubicBezTo>
                    <a:cubicBezTo>
                      <a:pt x="21" y="45"/>
                      <a:pt x="21" y="47"/>
                      <a:pt x="21" y="48"/>
                    </a:cubicBezTo>
                    <a:cubicBezTo>
                      <a:pt x="20" y="48"/>
                      <a:pt x="19" y="48"/>
                      <a:pt x="18" y="48"/>
                    </a:cubicBezTo>
                    <a:cubicBezTo>
                      <a:pt x="20" y="50"/>
                      <a:pt x="23" y="53"/>
                      <a:pt x="19" y="54"/>
                    </a:cubicBezTo>
                    <a:cubicBezTo>
                      <a:pt x="18" y="55"/>
                      <a:pt x="22" y="58"/>
                      <a:pt x="21" y="58"/>
                    </a:cubicBezTo>
                    <a:cubicBezTo>
                      <a:pt x="20" y="57"/>
                      <a:pt x="19" y="62"/>
                      <a:pt x="19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20" y="64"/>
                      <a:pt x="25" y="63"/>
                      <a:pt x="24" y="64"/>
                    </a:cubicBezTo>
                    <a:cubicBezTo>
                      <a:pt x="25" y="63"/>
                      <a:pt x="24" y="65"/>
                      <a:pt x="24" y="66"/>
                    </a:cubicBezTo>
                    <a:cubicBezTo>
                      <a:pt x="24" y="66"/>
                      <a:pt x="22" y="66"/>
                      <a:pt x="22" y="66"/>
                    </a:cubicBezTo>
                    <a:cubicBezTo>
                      <a:pt x="22" y="66"/>
                      <a:pt x="19" y="68"/>
                      <a:pt x="21" y="68"/>
                    </a:cubicBezTo>
                    <a:cubicBezTo>
                      <a:pt x="21" y="68"/>
                      <a:pt x="21" y="70"/>
                      <a:pt x="21" y="70"/>
                    </a:cubicBezTo>
                    <a:cubicBezTo>
                      <a:pt x="20" y="69"/>
                      <a:pt x="20" y="73"/>
                      <a:pt x="20" y="74"/>
                    </a:cubicBezTo>
                    <a:cubicBezTo>
                      <a:pt x="21" y="73"/>
                      <a:pt x="21" y="72"/>
                      <a:pt x="22" y="71"/>
                    </a:cubicBezTo>
                    <a:cubicBezTo>
                      <a:pt x="22" y="71"/>
                      <a:pt x="23" y="70"/>
                      <a:pt x="24" y="70"/>
                    </a:cubicBezTo>
                    <a:cubicBezTo>
                      <a:pt x="24" y="70"/>
                      <a:pt x="23" y="72"/>
                      <a:pt x="25" y="71"/>
                    </a:cubicBezTo>
                    <a:cubicBezTo>
                      <a:pt x="25" y="71"/>
                      <a:pt x="25" y="70"/>
                      <a:pt x="26" y="70"/>
                    </a:cubicBezTo>
                    <a:cubicBezTo>
                      <a:pt x="26" y="70"/>
                      <a:pt x="28" y="74"/>
                      <a:pt x="26" y="73"/>
                    </a:cubicBezTo>
                    <a:cubicBezTo>
                      <a:pt x="27" y="79"/>
                      <a:pt x="26" y="80"/>
                      <a:pt x="24" y="86"/>
                    </a:cubicBezTo>
                    <a:cubicBezTo>
                      <a:pt x="25" y="87"/>
                      <a:pt x="25" y="86"/>
                      <a:pt x="26" y="86"/>
                    </a:cubicBezTo>
                    <a:cubicBezTo>
                      <a:pt x="27" y="86"/>
                      <a:pt x="27" y="88"/>
                      <a:pt x="28" y="88"/>
                    </a:cubicBezTo>
                    <a:cubicBezTo>
                      <a:pt x="28" y="88"/>
                      <a:pt x="29" y="89"/>
                      <a:pt x="29" y="89"/>
                    </a:cubicBezTo>
                    <a:cubicBezTo>
                      <a:pt x="30" y="88"/>
                      <a:pt x="29" y="87"/>
                      <a:pt x="30" y="86"/>
                    </a:cubicBezTo>
                    <a:cubicBezTo>
                      <a:pt x="33" y="89"/>
                      <a:pt x="40" y="84"/>
                      <a:pt x="42" y="86"/>
                    </a:cubicBezTo>
                    <a:cubicBezTo>
                      <a:pt x="35" y="92"/>
                      <a:pt x="38" y="93"/>
                      <a:pt x="45" y="93"/>
                    </a:cubicBezTo>
                    <a:cubicBezTo>
                      <a:pt x="45" y="96"/>
                      <a:pt x="45" y="97"/>
                      <a:pt x="45" y="99"/>
                    </a:cubicBezTo>
                    <a:cubicBezTo>
                      <a:pt x="45" y="99"/>
                      <a:pt x="43" y="101"/>
                      <a:pt x="43" y="102"/>
                    </a:cubicBezTo>
                    <a:cubicBezTo>
                      <a:pt x="43" y="103"/>
                      <a:pt x="44" y="104"/>
                      <a:pt x="44" y="105"/>
                    </a:cubicBezTo>
                    <a:cubicBezTo>
                      <a:pt x="43" y="105"/>
                      <a:pt x="42" y="105"/>
                      <a:pt x="42" y="105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5"/>
                      <a:pt x="34" y="105"/>
                    </a:cubicBezTo>
                    <a:cubicBezTo>
                      <a:pt x="34" y="105"/>
                      <a:pt x="34" y="103"/>
                      <a:pt x="34" y="103"/>
                    </a:cubicBezTo>
                    <a:cubicBezTo>
                      <a:pt x="33" y="102"/>
                      <a:pt x="31" y="103"/>
                      <a:pt x="30" y="102"/>
                    </a:cubicBezTo>
                    <a:cubicBezTo>
                      <a:pt x="30" y="103"/>
                      <a:pt x="30" y="104"/>
                      <a:pt x="29" y="104"/>
                    </a:cubicBezTo>
                    <a:cubicBezTo>
                      <a:pt x="29" y="104"/>
                      <a:pt x="30" y="107"/>
                      <a:pt x="30" y="107"/>
                    </a:cubicBezTo>
                    <a:cubicBezTo>
                      <a:pt x="31" y="107"/>
                      <a:pt x="32" y="107"/>
                      <a:pt x="33" y="107"/>
                    </a:cubicBezTo>
                    <a:cubicBezTo>
                      <a:pt x="32" y="108"/>
                      <a:pt x="28" y="113"/>
                      <a:pt x="26" y="114"/>
                    </a:cubicBezTo>
                    <a:cubicBezTo>
                      <a:pt x="24" y="114"/>
                      <a:pt x="31" y="113"/>
                      <a:pt x="32" y="113"/>
                    </a:cubicBezTo>
                    <a:cubicBezTo>
                      <a:pt x="32" y="120"/>
                      <a:pt x="33" y="117"/>
                      <a:pt x="29" y="120"/>
                    </a:cubicBezTo>
                    <a:cubicBezTo>
                      <a:pt x="29" y="120"/>
                      <a:pt x="29" y="122"/>
                      <a:pt x="28" y="122"/>
                    </a:cubicBezTo>
                    <a:cubicBezTo>
                      <a:pt x="27" y="123"/>
                      <a:pt x="25" y="123"/>
                      <a:pt x="23" y="124"/>
                    </a:cubicBezTo>
                    <a:cubicBezTo>
                      <a:pt x="23" y="126"/>
                      <a:pt x="23" y="125"/>
                      <a:pt x="24" y="127"/>
                    </a:cubicBezTo>
                    <a:cubicBezTo>
                      <a:pt x="22" y="127"/>
                      <a:pt x="23" y="128"/>
                      <a:pt x="23" y="128"/>
                    </a:cubicBezTo>
                    <a:cubicBezTo>
                      <a:pt x="23" y="128"/>
                      <a:pt x="25" y="128"/>
                      <a:pt x="26" y="128"/>
                    </a:cubicBezTo>
                    <a:cubicBezTo>
                      <a:pt x="26" y="128"/>
                      <a:pt x="23" y="131"/>
                      <a:pt x="26" y="130"/>
                    </a:cubicBezTo>
                    <a:cubicBezTo>
                      <a:pt x="28" y="130"/>
                      <a:pt x="26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29" y="128"/>
                      <a:pt x="28" y="129"/>
                      <a:pt x="28" y="128"/>
                    </a:cubicBezTo>
                    <a:cubicBezTo>
                      <a:pt x="29" y="128"/>
                      <a:pt x="30" y="128"/>
                      <a:pt x="31" y="128"/>
                    </a:cubicBezTo>
                    <a:cubicBezTo>
                      <a:pt x="31" y="128"/>
                      <a:pt x="31" y="130"/>
                      <a:pt x="31" y="130"/>
                    </a:cubicBezTo>
                    <a:cubicBezTo>
                      <a:pt x="29" y="129"/>
                      <a:pt x="31" y="132"/>
                      <a:pt x="34" y="131"/>
                    </a:cubicBezTo>
                    <a:cubicBezTo>
                      <a:pt x="34" y="131"/>
                      <a:pt x="36" y="129"/>
                      <a:pt x="37" y="128"/>
                    </a:cubicBezTo>
                    <a:cubicBezTo>
                      <a:pt x="35" y="127"/>
                      <a:pt x="39" y="128"/>
                      <a:pt x="38" y="129"/>
                    </a:cubicBezTo>
                    <a:cubicBezTo>
                      <a:pt x="39" y="129"/>
                      <a:pt x="40" y="130"/>
                      <a:pt x="41" y="131"/>
                    </a:cubicBezTo>
                    <a:cubicBezTo>
                      <a:pt x="42" y="130"/>
                      <a:pt x="41" y="129"/>
                      <a:pt x="42" y="128"/>
                    </a:cubicBezTo>
                    <a:cubicBezTo>
                      <a:pt x="49" y="127"/>
                      <a:pt x="46" y="127"/>
                      <a:pt x="44" y="134"/>
                    </a:cubicBezTo>
                    <a:cubicBezTo>
                      <a:pt x="40" y="134"/>
                      <a:pt x="32" y="132"/>
                      <a:pt x="30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28" y="135"/>
                      <a:pt x="28" y="138"/>
                      <a:pt x="26" y="140"/>
                    </a:cubicBezTo>
                    <a:cubicBezTo>
                      <a:pt x="26" y="141"/>
                      <a:pt x="24" y="142"/>
                      <a:pt x="23" y="143"/>
                    </a:cubicBezTo>
                    <a:cubicBezTo>
                      <a:pt x="22" y="144"/>
                      <a:pt x="23" y="145"/>
                      <a:pt x="22" y="146"/>
                    </a:cubicBezTo>
                    <a:cubicBezTo>
                      <a:pt x="20" y="147"/>
                      <a:pt x="18" y="147"/>
                      <a:pt x="17" y="147"/>
                    </a:cubicBezTo>
                    <a:cubicBezTo>
                      <a:pt x="17" y="148"/>
                      <a:pt x="17" y="149"/>
                      <a:pt x="17" y="149"/>
                    </a:cubicBezTo>
                    <a:cubicBezTo>
                      <a:pt x="21" y="151"/>
                      <a:pt x="20" y="150"/>
                      <a:pt x="23" y="151"/>
                    </a:cubicBezTo>
                    <a:cubicBezTo>
                      <a:pt x="24" y="150"/>
                      <a:pt x="25" y="148"/>
                      <a:pt x="26" y="146"/>
                    </a:cubicBezTo>
                    <a:cubicBezTo>
                      <a:pt x="26" y="146"/>
                      <a:pt x="27" y="147"/>
                      <a:pt x="27" y="147"/>
                    </a:cubicBezTo>
                    <a:cubicBezTo>
                      <a:pt x="28" y="146"/>
                      <a:pt x="27" y="146"/>
                      <a:pt x="28" y="145"/>
                    </a:cubicBezTo>
                    <a:cubicBezTo>
                      <a:pt x="30" y="144"/>
                      <a:pt x="32" y="144"/>
                      <a:pt x="35" y="144"/>
                    </a:cubicBezTo>
                    <a:cubicBezTo>
                      <a:pt x="35" y="145"/>
                      <a:pt x="35" y="146"/>
                      <a:pt x="36" y="146"/>
                    </a:cubicBezTo>
                    <a:cubicBezTo>
                      <a:pt x="38" y="145"/>
                      <a:pt x="40" y="141"/>
                      <a:pt x="43" y="141"/>
                    </a:cubicBezTo>
                    <a:cubicBezTo>
                      <a:pt x="46" y="140"/>
                      <a:pt x="48" y="143"/>
                      <a:pt x="51" y="143"/>
                    </a:cubicBezTo>
                    <a:cubicBezTo>
                      <a:pt x="51" y="143"/>
                      <a:pt x="51" y="141"/>
                      <a:pt x="51" y="141"/>
                    </a:cubicBezTo>
                    <a:cubicBezTo>
                      <a:pt x="52" y="140"/>
                      <a:pt x="53" y="140"/>
                      <a:pt x="54" y="140"/>
                    </a:cubicBezTo>
                    <a:cubicBezTo>
                      <a:pt x="54" y="139"/>
                      <a:pt x="54" y="139"/>
                      <a:pt x="54" y="139"/>
                    </a:cubicBezTo>
                    <a:cubicBezTo>
                      <a:pt x="58" y="138"/>
                      <a:pt x="57" y="140"/>
                      <a:pt x="60" y="140"/>
                    </a:cubicBezTo>
                    <a:cubicBezTo>
                      <a:pt x="62" y="140"/>
                      <a:pt x="65" y="138"/>
                      <a:pt x="68" y="138"/>
                    </a:cubicBezTo>
                    <a:cubicBezTo>
                      <a:pt x="70" y="138"/>
                      <a:pt x="71" y="141"/>
                      <a:pt x="72" y="141"/>
                    </a:cubicBezTo>
                    <a:cubicBezTo>
                      <a:pt x="73" y="139"/>
                      <a:pt x="73" y="139"/>
                      <a:pt x="73" y="139"/>
                    </a:cubicBezTo>
                    <a:cubicBezTo>
                      <a:pt x="74" y="139"/>
                      <a:pt x="75" y="139"/>
                      <a:pt x="76" y="139"/>
                    </a:cubicBezTo>
                    <a:cubicBezTo>
                      <a:pt x="76" y="139"/>
                      <a:pt x="76" y="137"/>
                      <a:pt x="77" y="137"/>
                    </a:cubicBezTo>
                    <a:cubicBezTo>
                      <a:pt x="78" y="136"/>
                      <a:pt x="78" y="136"/>
                      <a:pt x="80" y="136"/>
                    </a:cubicBezTo>
                    <a:cubicBezTo>
                      <a:pt x="80" y="136"/>
                      <a:pt x="79" y="134"/>
                      <a:pt x="80" y="134"/>
                    </a:cubicBezTo>
                    <a:cubicBezTo>
                      <a:pt x="83" y="133"/>
                      <a:pt x="75" y="133"/>
                      <a:pt x="74" y="134"/>
                    </a:cubicBezTo>
                    <a:cubicBezTo>
                      <a:pt x="74" y="133"/>
                      <a:pt x="73" y="132"/>
                      <a:pt x="74" y="132"/>
                    </a:cubicBezTo>
                    <a:cubicBezTo>
                      <a:pt x="74" y="132"/>
                      <a:pt x="73" y="130"/>
                      <a:pt x="73" y="130"/>
                    </a:cubicBezTo>
                    <a:cubicBezTo>
                      <a:pt x="74" y="129"/>
                      <a:pt x="75" y="130"/>
                      <a:pt x="76" y="130"/>
                    </a:cubicBezTo>
                    <a:cubicBezTo>
                      <a:pt x="76" y="128"/>
                      <a:pt x="76" y="128"/>
                      <a:pt x="76" y="128"/>
                    </a:cubicBezTo>
                    <a:cubicBezTo>
                      <a:pt x="77" y="128"/>
                      <a:pt x="80" y="128"/>
                      <a:pt x="81" y="128"/>
                    </a:cubicBezTo>
                    <a:cubicBezTo>
                      <a:pt x="81" y="127"/>
                      <a:pt x="81" y="126"/>
                      <a:pt x="81" y="126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4" y="123"/>
                      <a:pt x="87" y="115"/>
                      <a:pt x="83" y="113"/>
                    </a:cubicBezTo>
                    <a:cubicBezTo>
                      <a:pt x="81" y="112"/>
                      <a:pt x="78" y="112"/>
                      <a:pt x="76" y="112"/>
                    </a:cubicBezTo>
                    <a:cubicBezTo>
                      <a:pt x="75" y="112"/>
                      <a:pt x="74" y="114"/>
                      <a:pt x="75" y="114"/>
                    </a:cubicBezTo>
                    <a:cubicBezTo>
                      <a:pt x="76" y="114"/>
                      <a:pt x="73" y="116"/>
                      <a:pt x="73" y="116"/>
                    </a:cubicBezTo>
                    <a:cubicBezTo>
                      <a:pt x="73" y="116"/>
                      <a:pt x="72" y="114"/>
                      <a:pt x="72" y="112"/>
                    </a:cubicBezTo>
                    <a:cubicBezTo>
                      <a:pt x="72" y="112"/>
                      <a:pt x="72" y="111"/>
                      <a:pt x="73" y="111"/>
                    </a:cubicBezTo>
                    <a:cubicBezTo>
                      <a:pt x="73" y="110"/>
                      <a:pt x="72" y="107"/>
                      <a:pt x="72" y="107"/>
                    </a:cubicBezTo>
                    <a:cubicBezTo>
                      <a:pt x="70" y="105"/>
                      <a:pt x="69" y="103"/>
                      <a:pt x="67" y="100"/>
                    </a:cubicBezTo>
                    <a:cubicBezTo>
                      <a:pt x="70" y="103"/>
                      <a:pt x="70" y="103"/>
                      <a:pt x="70" y="103"/>
                    </a:cubicBezTo>
                    <a:cubicBezTo>
                      <a:pt x="71" y="103"/>
                      <a:pt x="72" y="103"/>
                      <a:pt x="72" y="103"/>
                    </a:cubicBezTo>
                    <a:cubicBezTo>
                      <a:pt x="72" y="102"/>
                      <a:pt x="72" y="102"/>
                      <a:pt x="72" y="101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0" y="100"/>
                      <a:pt x="69" y="97"/>
                      <a:pt x="68" y="96"/>
                    </a:cubicBezTo>
                    <a:cubicBezTo>
                      <a:pt x="67" y="96"/>
                      <a:pt x="66" y="96"/>
                      <a:pt x="65" y="96"/>
                    </a:cubicBezTo>
                    <a:cubicBezTo>
                      <a:pt x="63" y="94"/>
                      <a:pt x="63" y="91"/>
                      <a:pt x="62" y="90"/>
                    </a:cubicBezTo>
                    <a:cubicBezTo>
                      <a:pt x="61" y="89"/>
                      <a:pt x="60" y="90"/>
                      <a:pt x="60" y="90"/>
                    </a:cubicBezTo>
                    <a:cubicBezTo>
                      <a:pt x="59" y="89"/>
                      <a:pt x="56" y="86"/>
                      <a:pt x="56" y="86"/>
                    </a:cubicBezTo>
                    <a:cubicBezTo>
                      <a:pt x="56" y="84"/>
                      <a:pt x="56" y="82"/>
                      <a:pt x="56" y="80"/>
                    </a:cubicBezTo>
                    <a:cubicBezTo>
                      <a:pt x="55" y="80"/>
                      <a:pt x="54" y="80"/>
                      <a:pt x="54" y="80"/>
                    </a:cubicBezTo>
                    <a:cubicBezTo>
                      <a:pt x="53" y="79"/>
                      <a:pt x="54" y="78"/>
                      <a:pt x="54" y="78"/>
                    </a:cubicBezTo>
                    <a:cubicBezTo>
                      <a:pt x="53" y="76"/>
                      <a:pt x="49" y="75"/>
                      <a:pt x="49" y="74"/>
                    </a:cubicBezTo>
                    <a:cubicBezTo>
                      <a:pt x="48" y="73"/>
                      <a:pt x="49" y="72"/>
                      <a:pt x="48" y="71"/>
                    </a:cubicBezTo>
                    <a:cubicBezTo>
                      <a:pt x="46" y="71"/>
                      <a:pt x="44" y="71"/>
                      <a:pt x="43" y="71"/>
                    </a:cubicBezTo>
                    <a:cubicBezTo>
                      <a:pt x="44" y="71"/>
                      <a:pt x="44" y="69"/>
                      <a:pt x="45" y="68"/>
                    </a:cubicBezTo>
                    <a:cubicBezTo>
                      <a:pt x="46" y="68"/>
                      <a:pt x="46" y="69"/>
                      <a:pt x="47" y="68"/>
                    </a:cubicBezTo>
                    <a:cubicBezTo>
                      <a:pt x="46" y="65"/>
                      <a:pt x="46" y="65"/>
                      <a:pt x="44" y="62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6" y="60"/>
                      <a:pt x="46" y="60"/>
                    </a:cubicBezTo>
                    <a:cubicBezTo>
                      <a:pt x="47" y="59"/>
                      <a:pt x="50" y="58"/>
                      <a:pt x="50" y="56"/>
                    </a:cubicBezTo>
                    <a:cubicBezTo>
                      <a:pt x="51" y="55"/>
                      <a:pt x="50" y="54"/>
                      <a:pt x="50" y="52"/>
                    </a:cubicBezTo>
                    <a:cubicBezTo>
                      <a:pt x="50" y="51"/>
                      <a:pt x="52" y="48"/>
                      <a:pt x="52" y="47"/>
                    </a:cubicBezTo>
                    <a:cubicBezTo>
                      <a:pt x="52" y="47"/>
                      <a:pt x="50" y="45"/>
                      <a:pt x="50" y="45"/>
                    </a:cubicBezTo>
                    <a:cubicBezTo>
                      <a:pt x="48" y="45"/>
                      <a:pt x="46" y="47"/>
                      <a:pt x="45" y="46"/>
                    </a:cubicBezTo>
                    <a:cubicBezTo>
                      <a:pt x="45" y="46"/>
                      <a:pt x="42" y="45"/>
                      <a:pt x="41" y="45"/>
                    </a:cubicBezTo>
                    <a:cubicBezTo>
                      <a:pt x="41" y="45"/>
                      <a:pt x="40" y="46"/>
                      <a:pt x="40" y="46"/>
                    </a:cubicBezTo>
                    <a:cubicBezTo>
                      <a:pt x="38" y="47"/>
                      <a:pt x="38" y="47"/>
                      <a:pt x="36" y="47"/>
                    </a:cubicBezTo>
                    <a:cubicBezTo>
                      <a:pt x="37" y="47"/>
                      <a:pt x="34" y="48"/>
                      <a:pt x="34" y="48"/>
                    </a:cubicBezTo>
                    <a:cubicBezTo>
                      <a:pt x="35" y="49"/>
                      <a:pt x="34" y="48"/>
                      <a:pt x="33" y="48"/>
                    </a:cubicBezTo>
                    <a:close/>
                    <a:moveTo>
                      <a:pt x="55" y="141"/>
                    </a:moveTo>
                    <a:cubicBezTo>
                      <a:pt x="53" y="141"/>
                      <a:pt x="56" y="142"/>
                      <a:pt x="56" y="142"/>
                    </a:cubicBezTo>
                    <a:cubicBezTo>
                      <a:pt x="56" y="142"/>
                      <a:pt x="57" y="140"/>
                      <a:pt x="55" y="141"/>
                    </a:cubicBezTo>
                    <a:close/>
                    <a:moveTo>
                      <a:pt x="20" y="76"/>
                    </a:moveTo>
                    <a:cubicBezTo>
                      <a:pt x="20" y="76"/>
                      <a:pt x="20" y="79"/>
                      <a:pt x="20" y="8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79"/>
                      <a:pt x="21" y="76"/>
                      <a:pt x="20" y="76"/>
                    </a:cubicBezTo>
                    <a:close/>
                    <a:moveTo>
                      <a:pt x="15" y="7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5" y="77"/>
                      <a:pt x="16" y="76"/>
                      <a:pt x="15" y="76"/>
                    </a:cubicBezTo>
                    <a:close/>
                    <a:moveTo>
                      <a:pt x="18" y="68"/>
                    </a:moveTo>
                    <a:cubicBezTo>
                      <a:pt x="17" y="69"/>
                      <a:pt x="17" y="72"/>
                      <a:pt x="17" y="72"/>
                    </a:cubicBezTo>
                    <a:cubicBezTo>
                      <a:pt x="17" y="72"/>
                      <a:pt x="17" y="73"/>
                      <a:pt x="18" y="72"/>
                    </a:cubicBezTo>
                    <a:cubicBezTo>
                      <a:pt x="19" y="72"/>
                      <a:pt x="19" y="67"/>
                      <a:pt x="18" y="68"/>
                    </a:cubicBezTo>
                    <a:close/>
                    <a:moveTo>
                      <a:pt x="12" y="68"/>
                    </a:moveTo>
                    <a:cubicBezTo>
                      <a:pt x="13" y="70"/>
                      <a:pt x="13" y="70"/>
                      <a:pt x="13" y="70"/>
                    </a:cubicBezTo>
                    <a:cubicBezTo>
                      <a:pt x="13" y="69"/>
                      <a:pt x="14" y="68"/>
                      <a:pt x="12" y="68"/>
                    </a:cubicBezTo>
                    <a:close/>
                    <a:moveTo>
                      <a:pt x="14" y="62"/>
                    </a:moveTo>
                    <a:cubicBezTo>
                      <a:pt x="14" y="64"/>
                      <a:pt x="14" y="64"/>
                      <a:pt x="14" y="64"/>
                    </a:cubicBezTo>
                    <a:cubicBezTo>
                      <a:pt x="15" y="63"/>
                      <a:pt x="14" y="66"/>
                      <a:pt x="14" y="66"/>
                    </a:cubicBezTo>
                    <a:cubicBezTo>
                      <a:pt x="11" y="66"/>
                      <a:pt x="15" y="67"/>
                      <a:pt x="16" y="68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8" y="66"/>
                      <a:pt x="17" y="65"/>
                      <a:pt x="18" y="64"/>
                    </a:cubicBezTo>
                    <a:cubicBezTo>
                      <a:pt x="17" y="64"/>
                      <a:pt x="16" y="63"/>
                      <a:pt x="16" y="62"/>
                    </a:cubicBezTo>
                    <a:cubicBezTo>
                      <a:pt x="15" y="62"/>
                      <a:pt x="14" y="63"/>
                      <a:pt x="14" y="62"/>
                    </a:cubicBezTo>
                    <a:close/>
                    <a:moveTo>
                      <a:pt x="3" y="50"/>
                    </a:moveTo>
                    <a:cubicBezTo>
                      <a:pt x="4" y="53"/>
                      <a:pt x="4" y="53"/>
                      <a:pt x="4" y="53"/>
                    </a:cubicBezTo>
                    <a:cubicBezTo>
                      <a:pt x="5" y="53"/>
                      <a:pt x="7" y="49"/>
                      <a:pt x="3" y="50"/>
                    </a:cubicBezTo>
                    <a:close/>
                    <a:moveTo>
                      <a:pt x="14" y="46"/>
                    </a:moveTo>
                    <a:cubicBezTo>
                      <a:pt x="14" y="46"/>
                      <a:pt x="14" y="48"/>
                      <a:pt x="14" y="48"/>
                    </a:cubicBezTo>
                    <a:cubicBezTo>
                      <a:pt x="14" y="48"/>
                      <a:pt x="12" y="48"/>
                      <a:pt x="12" y="48"/>
                    </a:cubicBezTo>
                    <a:cubicBezTo>
                      <a:pt x="13" y="52"/>
                      <a:pt x="13" y="54"/>
                      <a:pt x="14" y="57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6" y="57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7"/>
                      <a:pt x="17" y="57"/>
                    </a:cubicBezTo>
                    <a:cubicBezTo>
                      <a:pt x="18" y="58"/>
                      <a:pt x="18" y="55"/>
                      <a:pt x="18" y="55"/>
                    </a:cubicBezTo>
                    <a:cubicBezTo>
                      <a:pt x="17" y="55"/>
                      <a:pt x="16" y="55"/>
                      <a:pt x="15" y="54"/>
                    </a:cubicBezTo>
                    <a:cubicBezTo>
                      <a:pt x="14" y="50"/>
                      <a:pt x="15" y="53"/>
                      <a:pt x="15" y="48"/>
                    </a:cubicBezTo>
                    <a:cubicBezTo>
                      <a:pt x="15" y="48"/>
                      <a:pt x="15" y="46"/>
                      <a:pt x="14" y="46"/>
                    </a:cubicBezTo>
                    <a:close/>
                    <a:moveTo>
                      <a:pt x="4" y="46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8" y="47"/>
                      <a:pt x="7" y="47"/>
                      <a:pt x="4" y="46"/>
                    </a:cubicBezTo>
                    <a:close/>
                    <a:moveTo>
                      <a:pt x="15" y="32"/>
                    </a:moveTo>
                    <a:cubicBezTo>
                      <a:pt x="11" y="34"/>
                      <a:pt x="11" y="34"/>
                      <a:pt x="11" y="34"/>
                    </a:cubicBezTo>
                    <a:cubicBezTo>
                      <a:pt x="10" y="35"/>
                      <a:pt x="11" y="36"/>
                      <a:pt x="10" y="37"/>
                    </a:cubicBezTo>
                    <a:cubicBezTo>
                      <a:pt x="10" y="37"/>
                      <a:pt x="9" y="36"/>
                      <a:pt x="9" y="36"/>
                    </a:cubicBezTo>
                    <a:cubicBezTo>
                      <a:pt x="9" y="38"/>
                      <a:pt x="11" y="40"/>
                      <a:pt x="10" y="40"/>
                    </a:cubicBezTo>
                    <a:cubicBezTo>
                      <a:pt x="8" y="42"/>
                      <a:pt x="9" y="42"/>
                      <a:pt x="8" y="46"/>
                    </a:cubicBezTo>
                    <a:cubicBezTo>
                      <a:pt x="9" y="45"/>
                      <a:pt x="10" y="44"/>
                      <a:pt x="11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3" y="43"/>
                      <a:pt x="14" y="43"/>
                    </a:cubicBezTo>
                    <a:cubicBezTo>
                      <a:pt x="15" y="42"/>
                      <a:pt x="14" y="40"/>
                      <a:pt x="14" y="38"/>
                    </a:cubicBezTo>
                    <a:cubicBezTo>
                      <a:pt x="15" y="37"/>
                      <a:pt x="19" y="32"/>
                      <a:pt x="15" y="32"/>
                    </a:cubicBezTo>
                    <a:close/>
                    <a:moveTo>
                      <a:pt x="60" y="5"/>
                    </a:moveTo>
                    <a:cubicBezTo>
                      <a:pt x="59" y="5"/>
                      <a:pt x="58" y="9"/>
                      <a:pt x="58" y="9"/>
                    </a:cubicBezTo>
                    <a:cubicBezTo>
                      <a:pt x="58" y="9"/>
                      <a:pt x="56" y="9"/>
                      <a:pt x="56" y="9"/>
                    </a:cubicBezTo>
                    <a:cubicBezTo>
                      <a:pt x="56" y="11"/>
                      <a:pt x="58" y="12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8" y="11"/>
                      <a:pt x="60" y="13"/>
                      <a:pt x="60" y="13"/>
                    </a:cubicBezTo>
                    <a:cubicBezTo>
                      <a:pt x="60" y="13"/>
                      <a:pt x="61" y="12"/>
                      <a:pt x="61" y="12"/>
                    </a:cubicBezTo>
                    <a:cubicBezTo>
                      <a:pt x="61" y="10"/>
                      <a:pt x="59" y="7"/>
                      <a:pt x="61" y="6"/>
                    </a:cubicBezTo>
                    <a:cubicBezTo>
                      <a:pt x="61" y="5"/>
                      <a:pt x="61" y="5"/>
                      <a:pt x="61" y="5"/>
                    </a:cubicBezTo>
                    <a:lnTo>
                      <a:pt x="60" y="5"/>
                    </a:lnTo>
                    <a:close/>
                    <a:moveTo>
                      <a:pt x="65" y="0"/>
                    </a:moveTo>
                    <a:cubicBezTo>
                      <a:pt x="66" y="1"/>
                      <a:pt x="66" y="1"/>
                      <a:pt x="66" y="1"/>
                    </a:cubicBezTo>
                    <a:cubicBezTo>
                      <a:pt x="65" y="0"/>
                      <a:pt x="66" y="0"/>
                      <a:pt x="6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30"/>
              <p:cNvSpPr>
                <a:spLocks noEditPoints="1"/>
              </p:cNvSpPr>
              <p:nvPr/>
            </p:nvSpPr>
            <p:spPr bwMode="auto">
              <a:xfrm>
                <a:off x="2982" y="838"/>
                <a:ext cx="171" cy="296"/>
              </a:xfrm>
              <a:custGeom>
                <a:avLst/>
                <a:gdLst>
                  <a:gd name="T0" fmla="*/ 3 w 87"/>
                  <a:gd name="T1" fmla="*/ 94 h 151"/>
                  <a:gd name="T2" fmla="*/ 14 w 87"/>
                  <a:gd name="T3" fmla="*/ 97 h 151"/>
                  <a:gd name="T4" fmla="*/ 16 w 87"/>
                  <a:gd name="T5" fmla="*/ 88 h 151"/>
                  <a:gd name="T6" fmla="*/ 10 w 87"/>
                  <a:gd name="T7" fmla="*/ 83 h 151"/>
                  <a:gd name="T8" fmla="*/ 37 w 87"/>
                  <a:gd name="T9" fmla="*/ 41 h 151"/>
                  <a:gd name="T10" fmla="*/ 32 w 87"/>
                  <a:gd name="T11" fmla="*/ 32 h 151"/>
                  <a:gd name="T12" fmla="*/ 30 w 87"/>
                  <a:gd name="T13" fmla="*/ 31 h 151"/>
                  <a:gd name="T14" fmla="*/ 24 w 87"/>
                  <a:gd name="T15" fmla="*/ 42 h 151"/>
                  <a:gd name="T16" fmla="*/ 20 w 87"/>
                  <a:gd name="T17" fmla="*/ 46 h 151"/>
                  <a:gd name="T18" fmla="*/ 21 w 87"/>
                  <a:gd name="T19" fmla="*/ 58 h 151"/>
                  <a:gd name="T20" fmla="*/ 24 w 87"/>
                  <a:gd name="T21" fmla="*/ 66 h 151"/>
                  <a:gd name="T22" fmla="*/ 20 w 87"/>
                  <a:gd name="T23" fmla="*/ 74 h 151"/>
                  <a:gd name="T24" fmla="*/ 26 w 87"/>
                  <a:gd name="T25" fmla="*/ 70 h 151"/>
                  <a:gd name="T26" fmla="*/ 28 w 87"/>
                  <a:gd name="T27" fmla="*/ 88 h 151"/>
                  <a:gd name="T28" fmla="*/ 45 w 87"/>
                  <a:gd name="T29" fmla="*/ 93 h 151"/>
                  <a:gd name="T30" fmla="*/ 42 w 87"/>
                  <a:gd name="T31" fmla="*/ 105 h 151"/>
                  <a:gd name="T32" fmla="*/ 34 w 87"/>
                  <a:gd name="T33" fmla="*/ 103 h 151"/>
                  <a:gd name="T34" fmla="*/ 33 w 87"/>
                  <a:gd name="T35" fmla="*/ 107 h 151"/>
                  <a:gd name="T36" fmla="*/ 28 w 87"/>
                  <a:gd name="T37" fmla="*/ 122 h 151"/>
                  <a:gd name="T38" fmla="*/ 26 w 87"/>
                  <a:gd name="T39" fmla="*/ 128 h 151"/>
                  <a:gd name="T40" fmla="*/ 28 w 87"/>
                  <a:gd name="T41" fmla="*/ 128 h 151"/>
                  <a:gd name="T42" fmla="*/ 37 w 87"/>
                  <a:gd name="T43" fmla="*/ 128 h 151"/>
                  <a:gd name="T44" fmla="*/ 44 w 87"/>
                  <a:gd name="T45" fmla="*/ 134 h 151"/>
                  <a:gd name="T46" fmla="*/ 23 w 87"/>
                  <a:gd name="T47" fmla="*/ 143 h 151"/>
                  <a:gd name="T48" fmla="*/ 23 w 87"/>
                  <a:gd name="T49" fmla="*/ 151 h 151"/>
                  <a:gd name="T50" fmla="*/ 35 w 87"/>
                  <a:gd name="T51" fmla="*/ 144 h 151"/>
                  <a:gd name="T52" fmla="*/ 51 w 87"/>
                  <a:gd name="T53" fmla="*/ 141 h 151"/>
                  <a:gd name="T54" fmla="*/ 68 w 87"/>
                  <a:gd name="T55" fmla="*/ 138 h 151"/>
                  <a:gd name="T56" fmla="*/ 77 w 87"/>
                  <a:gd name="T57" fmla="*/ 137 h 151"/>
                  <a:gd name="T58" fmla="*/ 74 w 87"/>
                  <a:gd name="T59" fmla="*/ 132 h 151"/>
                  <a:gd name="T60" fmla="*/ 81 w 87"/>
                  <a:gd name="T61" fmla="*/ 128 h 151"/>
                  <a:gd name="T62" fmla="*/ 76 w 87"/>
                  <a:gd name="T63" fmla="*/ 112 h 151"/>
                  <a:gd name="T64" fmla="*/ 73 w 87"/>
                  <a:gd name="T65" fmla="*/ 111 h 151"/>
                  <a:gd name="T66" fmla="*/ 72 w 87"/>
                  <a:gd name="T67" fmla="*/ 103 h 151"/>
                  <a:gd name="T68" fmla="*/ 65 w 87"/>
                  <a:gd name="T69" fmla="*/ 96 h 151"/>
                  <a:gd name="T70" fmla="*/ 56 w 87"/>
                  <a:gd name="T71" fmla="*/ 80 h 151"/>
                  <a:gd name="T72" fmla="*/ 48 w 87"/>
                  <a:gd name="T73" fmla="*/ 71 h 151"/>
                  <a:gd name="T74" fmla="*/ 44 w 87"/>
                  <a:gd name="T75" fmla="*/ 62 h 151"/>
                  <a:gd name="T76" fmla="*/ 50 w 87"/>
                  <a:gd name="T77" fmla="*/ 52 h 151"/>
                  <a:gd name="T78" fmla="*/ 41 w 87"/>
                  <a:gd name="T79" fmla="*/ 45 h 151"/>
                  <a:gd name="T80" fmla="*/ 33 w 87"/>
                  <a:gd name="T81" fmla="*/ 48 h 151"/>
                  <a:gd name="T82" fmla="*/ 20 w 87"/>
                  <a:gd name="T83" fmla="*/ 76 h 151"/>
                  <a:gd name="T84" fmla="*/ 15 w 87"/>
                  <a:gd name="T85" fmla="*/ 76 h 151"/>
                  <a:gd name="T86" fmla="*/ 17 w 87"/>
                  <a:gd name="T87" fmla="*/ 72 h 151"/>
                  <a:gd name="T88" fmla="*/ 13 w 87"/>
                  <a:gd name="T89" fmla="*/ 70 h 151"/>
                  <a:gd name="T90" fmla="*/ 14 w 87"/>
                  <a:gd name="T91" fmla="*/ 66 h 151"/>
                  <a:gd name="T92" fmla="*/ 16 w 87"/>
                  <a:gd name="T93" fmla="*/ 62 h 151"/>
                  <a:gd name="T94" fmla="*/ 3 w 87"/>
                  <a:gd name="T95" fmla="*/ 50 h 151"/>
                  <a:gd name="T96" fmla="*/ 14 w 87"/>
                  <a:gd name="T97" fmla="*/ 57 h 151"/>
                  <a:gd name="T98" fmla="*/ 17 w 87"/>
                  <a:gd name="T99" fmla="*/ 57 h 151"/>
                  <a:gd name="T100" fmla="*/ 14 w 87"/>
                  <a:gd name="T101" fmla="*/ 46 h 151"/>
                  <a:gd name="T102" fmla="*/ 15 w 87"/>
                  <a:gd name="T103" fmla="*/ 32 h 151"/>
                  <a:gd name="T104" fmla="*/ 10 w 87"/>
                  <a:gd name="T105" fmla="*/ 40 h 151"/>
                  <a:gd name="T106" fmla="*/ 14 w 87"/>
                  <a:gd name="T107" fmla="*/ 43 h 151"/>
                  <a:gd name="T108" fmla="*/ 58 w 87"/>
                  <a:gd name="T109" fmla="*/ 9 h 151"/>
                  <a:gd name="T110" fmla="*/ 60 w 87"/>
                  <a:gd name="T111" fmla="*/ 13 h 151"/>
                  <a:gd name="T112" fmla="*/ 60 w 87"/>
                  <a:gd name="T113" fmla="*/ 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7" h="151">
                    <a:moveTo>
                      <a:pt x="10" y="83"/>
                    </a:moveTo>
                    <a:cubicBezTo>
                      <a:pt x="10" y="83"/>
                      <a:pt x="4" y="85"/>
                      <a:pt x="5" y="88"/>
                    </a:cubicBezTo>
                    <a:cubicBezTo>
                      <a:pt x="6" y="91"/>
                      <a:pt x="0" y="89"/>
                      <a:pt x="1" y="92"/>
                    </a:cubicBezTo>
                    <a:cubicBezTo>
                      <a:pt x="2" y="94"/>
                      <a:pt x="0" y="94"/>
                      <a:pt x="3" y="94"/>
                    </a:cubicBezTo>
                    <a:cubicBezTo>
                      <a:pt x="6" y="94"/>
                      <a:pt x="4" y="99"/>
                      <a:pt x="6" y="97"/>
                    </a:cubicBezTo>
                    <a:cubicBezTo>
                      <a:pt x="9" y="95"/>
                      <a:pt x="9" y="96"/>
                      <a:pt x="9" y="96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97"/>
                      <a:pt x="14" y="96"/>
                      <a:pt x="14" y="96"/>
                    </a:cubicBezTo>
                    <a:cubicBezTo>
                      <a:pt x="15" y="95"/>
                      <a:pt x="19" y="96"/>
                      <a:pt x="21" y="95"/>
                    </a:cubicBezTo>
                    <a:cubicBezTo>
                      <a:pt x="19" y="92"/>
                      <a:pt x="20" y="93"/>
                      <a:pt x="19" y="88"/>
                    </a:cubicBezTo>
                    <a:cubicBezTo>
                      <a:pt x="19" y="88"/>
                      <a:pt x="17" y="89"/>
                      <a:pt x="16" y="88"/>
                    </a:cubicBezTo>
                    <a:cubicBezTo>
                      <a:pt x="17" y="87"/>
                      <a:pt x="18" y="86"/>
                      <a:pt x="18" y="84"/>
                    </a:cubicBezTo>
                    <a:cubicBezTo>
                      <a:pt x="13" y="81"/>
                      <a:pt x="14" y="84"/>
                      <a:pt x="9" y="86"/>
                    </a:cubicBezTo>
                    <a:cubicBezTo>
                      <a:pt x="7" y="86"/>
                      <a:pt x="8" y="85"/>
                      <a:pt x="10" y="84"/>
                    </a:cubicBezTo>
                    <a:lnTo>
                      <a:pt x="10" y="83"/>
                    </a:lnTo>
                    <a:close/>
                    <a:moveTo>
                      <a:pt x="33" y="48"/>
                    </a:moveTo>
                    <a:cubicBezTo>
                      <a:pt x="34" y="48"/>
                      <a:pt x="32" y="45"/>
                      <a:pt x="33" y="43"/>
                    </a:cubicBezTo>
                    <a:cubicBezTo>
                      <a:pt x="33" y="42"/>
                      <a:pt x="35" y="42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0"/>
                      <a:pt x="38" y="39"/>
                      <a:pt x="38" y="38"/>
                    </a:cubicBezTo>
                    <a:cubicBezTo>
                      <a:pt x="39" y="37"/>
                      <a:pt x="41" y="37"/>
                      <a:pt x="41" y="36"/>
                    </a:cubicBezTo>
                    <a:cubicBezTo>
                      <a:pt x="43" y="32"/>
                      <a:pt x="39" y="29"/>
                      <a:pt x="35" y="30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2"/>
                      <a:pt x="31" y="34"/>
                      <a:pt x="31" y="34"/>
                    </a:cubicBezTo>
                    <a:cubicBezTo>
                      <a:pt x="28" y="35"/>
                      <a:pt x="32" y="32"/>
                      <a:pt x="30" y="31"/>
                    </a:cubicBezTo>
                    <a:cubicBezTo>
                      <a:pt x="29" y="31"/>
                      <a:pt x="28" y="31"/>
                      <a:pt x="27" y="31"/>
                    </a:cubicBezTo>
                    <a:cubicBezTo>
                      <a:pt x="27" y="33"/>
                      <a:pt x="27" y="34"/>
                      <a:pt x="27" y="36"/>
                    </a:cubicBezTo>
                    <a:cubicBezTo>
                      <a:pt x="27" y="37"/>
                      <a:pt x="24" y="39"/>
                      <a:pt x="24" y="40"/>
                    </a:cubicBezTo>
                    <a:cubicBezTo>
                      <a:pt x="24" y="40"/>
                      <a:pt x="24" y="43"/>
                      <a:pt x="24" y="42"/>
                    </a:cubicBezTo>
                    <a:cubicBezTo>
                      <a:pt x="25" y="42"/>
                      <a:pt x="23" y="43"/>
                      <a:pt x="25" y="42"/>
                    </a:cubicBezTo>
                    <a:cubicBezTo>
                      <a:pt x="25" y="43"/>
                      <a:pt x="24" y="44"/>
                      <a:pt x="24" y="44"/>
                    </a:cubicBezTo>
                    <a:cubicBezTo>
                      <a:pt x="23" y="44"/>
                      <a:pt x="22" y="44"/>
                      <a:pt x="20" y="44"/>
                    </a:cubicBezTo>
                    <a:cubicBezTo>
                      <a:pt x="21" y="45"/>
                      <a:pt x="20" y="45"/>
                      <a:pt x="20" y="46"/>
                    </a:cubicBezTo>
                    <a:cubicBezTo>
                      <a:pt x="21" y="45"/>
                      <a:pt x="21" y="47"/>
                      <a:pt x="21" y="48"/>
                    </a:cubicBezTo>
                    <a:cubicBezTo>
                      <a:pt x="20" y="48"/>
                      <a:pt x="19" y="48"/>
                      <a:pt x="18" y="48"/>
                    </a:cubicBezTo>
                    <a:cubicBezTo>
                      <a:pt x="20" y="50"/>
                      <a:pt x="23" y="53"/>
                      <a:pt x="19" y="54"/>
                    </a:cubicBezTo>
                    <a:cubicBezTo>
                      <a:pt x="18" y="55"/>
                      <a:pt x="22" y="58"/>
                      <a:pt x="21" y="58"/>
                    </a:cubicBezTo>
                    <a:cubicBezTo>
                      <a:pt x="20" y="57"/>
                      <a:pt x="19" y="62"/>
                      <a:pt x="19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20" y="64"/>
                      <a:pt x="25" y="63"/>
                      <a:pt x="24" y="64"/>
                    </a:cubicBezTo>
                    <a:cubicBezTo>
                      <a:pt x="25" y="63"/>
                      <a:pt x="24" y="65"/>
                      <a:pt x="24" y="66"/>
                    </a:cubicBezTo>
                    <a:cubicBezTo>
                      <a:pt x="24" y="66"/>
                      <a:pt x="22" y="66"/>
                      <a:pt x="22" y="66"/>
                    </a:cubicBezTo>
                    <a:cubicBezTo>
                      <a:pt x="22" y="66"/>
                      <a:pt x="19" y="68"/>
                      <a:pt x="21" y="68"/>
                    </a:cubicBezTo>
                    <a:cubicBezTo>
                      <a:pt x="21" y="68"/>
                      <a:pt x="21" y="70"/>
                      <a:pt x="21" y="70"/>
                    </a:cubicBezTo>
                    <a:cubicBezTo>
                      <a:pt x="20" y="69"/>
                      <a:pt x="20" y="73"/>
                      <a:pt x="20" y="74"/>
                    </a:cubicBezTo>
                    <a:cubicBezTo>
                      <a:pt x="21" y="73"/>
                      <a:pt x="21" y="72"/>
                      <a:pt x="22" y="71"/>
                    </a:cubicBezTo>
                    <a:cubicBezTo>
                      <a:pt x="22" y="71"/>
                      <a:pt x="23" y="70"/>
                      <a:pt x="24" y="70"/>
                    </a:cubicBezTo>
                    <a:cubicBezTo>
                      <a:pt x="24" y="70"/>
                      <a:pt x="23" y="72"/>
                      <a:pt x="25" y="71"/>
                    </a:cubicBezTo>
                    <a:cubicBezTo>
                      <a:pt x="25" y="71"/>
                      <a:pt x="25" y="70"/>
                      <a:pt x="26" y="70"/>
                    </a:cubicBezTo>
                    <a:cubicBezTo>
                      <a:pt x="26" y="70"/>
                      <a:pt x="28" y="74"/>
                      <a:pt x="26" y="73"/>
                    </a:cubicBezTo>
                    <a:cubicBezTo>
                      <a:pt x="27" y="79"/>
                      <a:pt x="26" y="80"/>
                      <a:pt x="24" y="86"/>
                    </a:cubicBezTo>
                    <a:cubicBezTo>
                      <a:pt x="25" y="87"/>
                      <a:pt x="25" y="86"/>
                      <a:pt x="26" y="86"/>
                    </a:cubicBezTo>
                    <a:cubicBezTo>
                      <a:pt x="27" y="86"/>
                      <a:pt x="27" y="88"/>
                      <a:pt x="28" y="88"/>
                    </a:cubicBezTo>
                    <a:cubicBezTo>
                      <a:pt x="28" y="88"/>
                      <a:pt x="29" y="89"/>
                      <a:pt x="29" y="89"/>
                    </a:cubicBezTo>
                    <a:cubicBezTo>
                      <a:pt x="30" y="88"/>
                      <a:pt x="29" y="87"/>
                      <a:pt x="30" y="86"/>
                    </a:cubicBezTo>
                    <a:cubicBezTo>
                      <a:pt x="33" y="89"/>
                      <a:pt x="40" y="84"/>
                      <a:pt x="42" y="86"/>
                    </a:cubicBezTo>
                    <a:cubicBezTo>
                      <a:pt x="35" y="92"/>
                      <a:pt x="38" y="93"/>
                      <a:pt x="45" y="93"/>
                    </a:cubicBezTo>
                    <a:cubicBezTo>
                      <a:pt x="45" y="96"/>
                      <a:pt x="45" y="97"/>
                      <a:pt x="45" y="99"/>
                    </a:cubicBezTo>
                    <a:cubicBezTo>
                      <a:pt x="45" y="99"/>
                      <a:pt x="43" y="101"/>
                      <a:pt x="43" y="102"/>
                    </a:cubicBezTo>
                    <a:cubicBezTo>
                      <a:pt x="43" y="103"/>
                      <a:pt x="44" y="104"/>
                      <a:pt x="44" y="105"/>
                    </a:cubicBezTo>
                    <a:cubicBezTo>
                      <a:pt x="43" y="105"/>
                      <a:pt x="42" y="105"/>
                      <a:pt x="42" y="105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5"/>
                      <a:pt x="34" y="105"/>
                    </a:cubicBezTo>
                    <a:cubicBezTo>
                      <a:pt x="34" y="105"/>
                      <a:pt x="34" y="103"/>
                      <a:pt x="34" y="103"/>
                    </a:cubicBezTo>
                    <a:cubicBezTo>
                      <a:pt x="33" y="102"/>
                      <a:pt x="31" y="103"/>
                      <a:pt x="30" y="102"/>
                    </a:cubicBezTo>
                    <a:cubicBezTo>
                      <a:pt x="30" y="103"/>
                      <a:pt x="30" y="104"/>
                      <a:pt x="29" y="104"/>
                    </a:cubicBezTo>
                    <a:cubicBezTo>
                      <a:pt x="29" y="104"/>
                      <a:pt x="30" y="107"/>
                      <a:pt x="30" y="107"/>
                    </a:cubicBezTo>
                    <a:cubicBezTo>
                      <a:pt x="31" y="107"/>
                      <a:pt x="32" y="107"/>
                      <a:pt x="33" y="107"/>
                    </a:cubicBezTo>
                    <a:cubicBezTo>
                      <a:pt x="32" y="108"/>
                      <a:pt x="28" y="113"/>
                      <a:pt x="26" y="114"/>
                    </a:cubicBezTo>
                    <a:cubicBezTo>
                      <a:pt x="24" y="114"/>
                      <a:pt x="31" y="113"/>
                      <a:pt x="32" y="113"/>
                    </a:cubicBezTo>
                    <a:cubicBezTo>
                      <a:pt x="32" y="120"/>
                      <a:pt x="33" y="117"/>
                      <a:pt x="29" y="120"/>
                    </a:cubicBezTo>
                    <a:cubicBezTo>
                      <a:pt x="29" y="120"/>
                      <a:pt x="29" y="122"/>
                      <a:pt x="28" y="122"/>
                    </a:cubicBezTo>
                    <a:cubicBezTo>
                      <a:pt x="27" y="123"/>
                      <a:pt x="25" y="123"/>
                      <a:pt x="23" y="124"/>
                    </a:cubicBezTo>
                    <a:cubicBezTo>
                      <a:pt x="23" y="126"/>
                      <a:pt x="23" y="125"/>
                      <a:pt x="24" y="127"/>
                    </a:cubicBezTo>
                    <a:cubicBezTo>
                      <a:pt x="22" y="127"/>
                      <a:pt x="23" y="128"/>
                      <a:pt x="23" y="128"/>
                    </a:cubicBezTo>
                    <a:cubicBezTo>
                      <a:pt x="23" y="128"/>
                      <a:pt x="25" y="128"/>
                      <a:pt x="26" y="128"/>
                    </a:cubicBezTo>
                    <a:cubicBezTo>
                      <a:pt x="26" y="128"/>
                      <a:pt x="23" y="131"/>
                      <a:pt x="26" y="130"/>
                    </a:cubicBezTo>
                    <a:cubicBezTo>
                      <a:pt x="28" y="130"/>
                      <a:pt x="26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29" y="128"/>
                      <a:pt x="28" y="129"/>
                      <a:pt x="28" y="128"/>
                    </a:cubicBezTo>
                    <a:cubicBezTo>
                      <a:pt x="29" y="128"/>
                      <a:pt x="30" y="128"/>
                      <a:pt x="31" y="128"/>
                    </a:cubicBezTo>
                    <a:cubicBezTo>
                      <a:pt x="31" y="128"/>
                      <a:pt x="31" y="130"/>
                      <a:pt x="31" y="130"/>
                    </a:cubicBezTo>
                    <a:cubicBezTo>
                      <a:pt x="29" y="129"/>
                      <a:pt x="31" y="132"/>
                      <a:pt x="34" y="131"/>
                    </a:cubicBezTo>
                    <a:cubicBezTo>
                      <a:pt x="34" y="131"/>
                      <a:pt x="36" y="129"/>
                      <a:pt x="37" y="128"/>
                    </a:cubicBezTo>
                    <a:cubicBezTo>
                      <a:pt x="35" y="127"/>
                      <a:pt x="39" y="128"/>
                      <a:pt x="38" y="129"/>
                    </a:cubicBezTo>
                    <a:cubicBezTo>
                      <a:pt x="39" y="129"/>
                      <a:pt x="40" y="130"/>
                      <a:pt x="41" y="131"/>
                    </a:cubicBezTo>
                    <a:cubicBezTo>
                      <a:pt x="42" y="130"/>
                      <a:pt x="41" y="129"/>
                      <a:pt x="42" y="128"/>
                    </a:cubicBezTo>
                    <a:cubicBezTo>
                      <a:pt x="49" y="127"/>
                      <a:pt x="46" y="127"/>
                      <a:pt x="44" y="134"/>
                    </a:cubicBezTo>
                    <a:cubicBezTo>
                      <a:pt x="40" y="134"/>
                      <a:pt x="32" y="132"/>
                      <a:pt x="30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28" y="135"/>
                      <a:pt x="28" y="138"/>
                      <a:pt x="26" y="140"/>
                    </a:cubicBezTo>
                    <a:cubicBezTo>
                      <a:pt x="26" y="141"/>
                      <a:pt x="24" y="142"/>
                      <a:pt x="23" y="143"/>
                    </a:cubicBezTo>
                    <a:cubicBezTo>
                      <a:pt x="22" y="144"/>
                      <a:pt x="23" y="145"/>
                      <a:pt x="22" y="146"/>
                    </a:cubicBezTo>
                    <a:cubicBezTo>
                      <a:pt x="20" y="147"/>
                      <a:pt x="18" y="147"/>
                      <a:pt x="17" y="147"/>
                    </a:cubicBezTo>
                    <a:cubicBezTo>
                      <a:pt x="17" y="148"/>
                      <a:pt x="17" y="149"/>
                      <a:pt x="17" y="149"/>
                    </a:cubicBezTo>
                    <a:cubicBezTo>
                      <a:pt x="21" y="151"/>
                      <a:pt x="20" y="150"/>
                      <a:pt x="23" y="151"/>
                    </a:cubicBezTo>
                    <a:cubicBezTo>
                      <a:pt x="24" y="150"/>
                      <a:pt x="25" y="148"/>
                      <a:pt x="26" y="146"/>
                    </a:cubicBezTo>
                    <a:cubicBezTo>
                      <a:pt x="26" y="146"/>
                      <a:pt x="27" y="147"/>
                      <a:pt x="27" y="147"/>
                    </a:cubicBezTo>
                    <a:cubicBezTo>
                      <a:pt x="28" y="146"/>
                      <a:pt x="27" y="146"/>
                      <a:pt x="28" y="145"/>
                    </a:cubicBezTo>
                    <a:cubicBezTo>
                      <a:pt x="30" y="144"/>
                      <a:pt x="32" y="144"/>
                      <a:pt x="35" y="144"/>
                    </a:cubicBezTo>
                    <a:cubicBezTo>
                      <a:pt x="35" y="145"/>
                      <a:pt x="35" y="146"/>
                      <a:pt x="36" y="146"/>
                    </a:cubicBezTo>
                    <a:cubicBezTo>
                      <a:pt x="38" y="145"/>
                      <a:pt x="40" y="141"/>
                      <a:pt x="43" y="141"/>
                    </a:cubicBezTo>
                    <a:cubicBezTo>
                      <a:pt x="46" y="140"/>
                      <a:pt x="48" y="143"/>
                      <a:pt x="51" y="143"/>
                    </a:cubicBezTo>
                    <a:cubicBezTo>
                      <a:pt x="51" y="143"/>
                      <a:pt x="51" y="141"/>
                      <a:pt x="51" y="141"/>
                    </a:cubicBezTo>
                    <a:cubicBezTo>
                      <a:pt x="52" y="140"/>
                      <a:pt x="53" y="140"/>
                      <a:pt x="54" y="140"/>
                    </a:cubicBezTo>
                    <a:cubicBezTo>
                      <a:pt x="54" y="139"/>
                      <a:pt x="54" y="139"/>
                      <a:pt x="54" y="139"/>
                    </a:cubicBezTo>
                    <a:cubicBezTo>
                      <a:pt x="58" y="138"/>
                      <a:pt x="57" y="140"/>
                      <a:pt x="60" y="140"/>
                    </a:cubicBezTo>
                    <a:cubicBezTo>
                      <a:pt x="62" y="140"/>
                      <a:pt x="65" y="138"/>
                      <a:pt x="68" y="138"/>
                    </a:cubicBezTo>
                    <a:cubicBezTo>
                      <a:pt x="70" y="138"/>
                      <a:pt x="71" y="141"/>
                      <a:pt x="72" y="141"/>
                    </a:cubicBezTo>
                    <a:cubicBezTo>
                      <a:pt x="73" y="139"/>
                      <a:pt x="73" y="139"/>
                      <a:pt x="73" y="139"/>
                    </a:cubicBezTo>
                    <a:cubicBezTo>
                      <a:pt x="74" y="139"/>
                      <a:pt x="75" y="139"/>
                      <a:pt x="76" y="139"/>
                    </a:cubicBezTo>
                    <a:cubicBezTo>
                      <a:pt x="76" y="139"/>
                      <a:pt x="76" y="137"/>
                      <a:pt x="77" y="137"/>
                    </a:cubicBezTo>
                    <a:cubicBezTo>
                      <a:pt x="78" y="136"/>
                      <a:pt x="78" y="136"/>
                      <a:pt x="80" y="136"/>
                    </a:cubicBezTo>
                    <a:cubicBezTo>
                      <a:pt x="80" y="136"/>
                      <a:pt x="79" y="134"/>
                      <a:pt x="80" y="134"/>
                    </a:cubicBezTo>
                    <a:cubicBezTo>
                      <a:pt x="83" y="133"/>
                      <a:pt x="75" y="133"/>
                      <a:pt x="74" y="134"/>
                    </a:cubicBezTo>
                    <a:cubicBezTo>
                      <a:pt x="74" y="133"/>
                      <a:pt x="73" y="132"/>
                      <a:pt x="74" y="132"/>
                    </a:cubicBezTo>
                    <a:cubicBezTo>
                      <a:pt x="74" y="132"/>
                      <a:pt x="73" y="130"/>
                      <a:pt x="73" y="130"/>
                    </a:cubicBezTo>
                    <a:cubicBezTo>
                      <a:pt x="74" y="129"/>
                      <a:pt x="75" y="130"/>
                      <a:pt x="76" y="130"/>
                    </a:cubicBezTo>
                    <a:cubicBezTo>
                      <a:pt x="76" y="128"/>
                      <a:pt x="76" y="128"/>
                      <a:pt x="76" y="128"/>
                    </a:cubicBezTo>
                    <a:cubicBezTo>
                      <a:pt x="77" y="128"/>
                      <a:pt x="80" y="128"/>
                      <a:pt x="81" y="128"/>
                    </a:cubicBezTo>
                    <a:cubicBezTo>
                      <a:pt x="81" y="127"/>
                      <a:pt x="81" y="126"/>
                      <a:pt x="81" y="126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4" y="123"/>
                      <a:pt x="87" y="115"/>
                      <a:pt x="83" y="113"/>
                    </a:cubicBezTo>
                    <a:cubicBezTo>
                      <a:pt x="81" y="112"/>
                      <a:pt x="78" y="112"/>
                      <a:pt x="76" y="112"/>
                    </a:cubicBezTo>
                    <a:cubicBezTo>
                      <a:pt x="75" y="112"/>
                      <a:pt x="74" y="114"/>
                      <a:pt x="75" y="114"/>
                    </a:cubicBezTo>
                    <a:cubicBezTo>
                      <a:pt x="76" y="114"/>
                      <a:pt x="73" y="116"/>
                      <a:pt x="73" y="116"/>
                    </a:cubicBezTo>
                    <a:cubicBezTo>
                      <a:pt x="73" y="116"/>
                      <a:pt x="72" y="114"/>
                      <a:pt x="72" y="112"/>
                    </a:cubicBezTo>
                    <a:cubicBezTo>
                      <a:pt x="72" y="112"/>
                      <a:pt x="72" y="111"/>
                      <a:pt x="73" y="111"/>
                    </a:cubicBezTo>
                    <a:cubicBezTo>
                      <a:pt x="73" y="110"/>
                      <a:pt x="72" y="107"/>
                      <a:pt x="72" y="107"/>
                    </a:cubicBezTo>
                    <a:cubicBezTo>
                      <a:pt x="70" y="105"/>
                      <a:pt x="69" y="103"/>
                      <a:pt x="67" y="100"/>
                    </a:cubicBezTo>
                    <a:cubicBezTo>
                      <a:pt x="70" y="103"/>
                      <a:pt x="70" y="103"/>
                      <a:pt x="70" y="103"/>
                    </a:cubicBezTo>
                    <a:cubicBezTo>
                      <a:pt x="71" y="103"/>
                      <a:pt x="72" y="103"/>
                      <a:pt x="72" y="103"/>
                    </a:cubicBezTo>
                    <a:cubicBezTo>
                      <a:pt x="72" y="102"/>
                      <a:pt x="72" y="102"/>
                      <a:pt x="72" y="101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0" y="100"/>
                      <a:pt x="69" y="97"/>
                      <a:pt x="68" y="96"/>
                    </a:cubicBezTo>
                    <a:cubicBezTo>
                      <a:pt x="67" y="96"/>
                      <a:pt x="66" y="96"/>
                      <a:pt x="65" y="96"/>
                    </a:cubicBezTo>
                    <a:cubicBezTo>
                      <a:pt x="63" y="94"/>
                      <a:pt x="63" y="91"/>
                      <a:pt x="62" y="90"/>
                    </a:cubicBezTo>
                    <a:cubicBezTo>
                      <a:pt x="61" y="89"/>
                      <a:pt x="60" y="90"/>
                      <a:pt x="60" y="90"/>
                    </a:cubicBezTo>
                    <a:cubicBezTo>
                      <a:pt x="59" y="89"/>
                      <a:pt x="56" y="86"/>
                      <a:pt x="56" y="86"/>
                    </a:cubicBezTo>
                    <a:cubicBezTo>
                      <a:pt x="56" y="84"/>
                      <a:pt x="56" y="82"/>
                      <a:pt x="56" y="80"/>
                    </a:cubicBezTo>
                    <a:cubicBezTo>
                      <a:pt x="55" y="80"/>
                      <a:pt x="54" y="80"/>
                      <a:pt x="54" y="80"/>
                    </a:cubicBezTo>
                    <a:cubicBezTo>
                      <a:pt x="53" y="79"/>
                      <a:pt x="54" y="78"/>
                      <a:pt x="54" y="78"/>
                    </a:cubicBezTo>
                    <a:cubicBezTo>
                      <a:pt x="53" y="76"/>
                      <a:pt x="49" y="75"/>
                      <a:pt x="49" y="74"/>
                    </a:cubicBezTo>
                    <a:cubicBezTo>
                      <a:pt x="48" y="73"/>
                      <a:pt x="49" y="72"/>
                      <a:pt x="48" y="71"/>
                    </a:cubicBezTo>
                    <a:cubicBezTo>
                      <a:pt x="46" y="71"/>
                      <a:pt x="44" y="71"/>
                      <a:pt x="43" y="71"/>
                    </a:cubicBezTo>
                    <a:cubicBezTo>
                      <a:pt x="44" y="71"/>
                      <a:pt x="44" y="69"/>
                      <a:pt x="45" y="68"/>
                    </a:cubicBezTo>
                    <a:cubicBezTo>
                      <a:pt x="46" y="68"/>
                      <a:pt x="46" y="69"/>
                      <a:pt x="47" y="68"/>
                    </a:cubicBezTo>
                    <a:cubicBezTo>
                      <a:pt x="46" y="65"/>
                      <a:pt x="46" y="65"/>
                      <a:pt x="44" y="62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2"/>
                      <a:pt x="46" y="60"/>
                      <a:pt x="46" y="60"/>
                    </a:cubicBezTo>
                    <a:cubicBezTo>
                      <a:pt x="47" y="59"/>
                      <a:pt x="50" y="58"/>
                      <a:pt x="50" y="56"/>
                    </a:cubicBezTo>
                    <a:cubicBezTo>
                      <a:pt x="51" y="55"/>
                      <a:pt x="50" y="54"/>
                      <a:pt x="50" y="52"/>
                    </a:cubicBezTo>
                    <a:cubicBezTo>
                      <a:pt x="50" y="51"/>
                      <a:pt x="52" y="48"/>
                      <a:pt x="52" y="47"/>
                    </a:cubicBezTo>
                    <a:cubicBezTo>
                      <a:pt x="52" y="47"/>
                      <a:pt x="50" y="45"/>
                      <a:pt x="50" y="45"/>
                    </a:cubicBezTo>
                    <a:cubicBezTo>
                      <a:pt x="48" y="45"/>
                      <a:pt x="46" y="47"/>
                      <a:pt x="45" y="46"/>
                    </a:cubicBezTo>
                    <a:cubicBezTo>
                      <a:pt x="45" y="46"/>
                      <a:pt x="42" y="45"/>
                      <a:pt x="41" y="45"/>
                    </a:cubicBezTo>
                    <a:cubicBezTo>
                      <a:pt x="41" y="45"/>
                      <a:pt x="40" y="46"/>
                      <a:pt x="40" y="46"/>
                    </a:cubicBezTo>
                    <a:cubicBezTo>
                      <a:pt x="38" y="47"/>
                      <a:pt x="38" y="47"/>
                      <a:pt x="36" y="47"/>
                    </a:cubicBezTo>
                    <a:cubicBezTo>
                      <a:pt x="37" y="47"/>
                      <a:pt x="34" y="48"/>
                      <a:pt x="34" y="48"/>
                    </a:cubicBezTo>
                    <a:cubicBezTo>
                      <a:pt x="35" y="49"/>
                      <a:pt x="34" y="48"/>
                      <a:pt x="33" y="48"/>
                    </a:cubicBezTo>
                    <a:close/>
                    <a:moveTo>
                      <a:pt x="55" y="141"/>
                    </a:moveTo>
                    <a:cubicBezTo>
                      <a:pt x="53" y="141"/>
                      <a:pt x="56" y="142"/>
                      <a:pt x="56" y="142"/>
                    </a:cubicBezTo>
                    <a:cubicBezTo>
                      <a:pt x="56" y="142"/>
                      <a:pt x="57" y="140"/>
                      <a:pt x="55" y="141"/>
                    </a:cubicBezTo>
                    <a:close/>
                    <a:moveTo>
                      <a:pt x="20" y="76"/>
                    </a:moveTo>
                    <a:cubicBezTo>
                      <a:pt x="20" y="76"/>
                      <a:pt x="20" y="79"/>
                      <a:pt x="20" y="8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79"/>
                      <a:pt x="21" y="76"/>
                      <a:pt x="20" y="76"/>
                    </a:cubicBezTo>
                    <a:close/>
                    <a:moveTo>
                      <a:pt x="15" y="7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5" y="77"/>
                      <a:pt x="16" y="76"/>
                      <a:pt x="15" y="76"/>
                    </a:cubicBezTo>
                    <a:close/>
                    <a:moveTo>
                      <a:pt x="18" y="68"/>
                    </a:moveTo>
                    <a:cubicBezTo>
                      <a:pt x="17" y="69"/>
                      <a:pt x="17" y="72"/>
                      <a:pt x="17" y="72"/>
                    </a:cubicBezTo>
                    <a:cubicBezTo>
                      <a:pt x="17" y="72"/>
                      <a:pt x="17" y="73"/>
                      <a:pt x="18" y="72"/>
                    </a:cubicBezTo>
                    <a:cubicBezTo>
                      <a:pt x="19" y="72"/>
                      <a:pt x="19" y="67"/>
                      <a:pt x="18" y="68"/>
                    </a:cubicBezTo>
                    <a:close/>
                    <a:moveTo>
                      <a:pt x="12" y="68"/>
                    </a:moveTo>
                    <a:cubicBezTo>
                      <a:pt x="13" y="70"/>
                      <a:pt x="13" y="70"/>
                      <a:pt x="13" y="70"/>
                    </a:cubicBezTo>
                    <a:cubicBezTo>
                      <a:pt x="13" y="69"/>
                      <a:pt x="14" y="68"/>
                      <a:pt x="12" y="68"/>
                    </a:cubicBezTo>
                    <a:close/>
                    <a:moveTo>
                      <a:pt x="14" y="62"/>
                    </a:moveTo>
                    <a:cubicBezTo>
                      <a:pt x="14" y="64"/>
                      <a:pt x="14" y="64"/>
                      <a:pt x="14" y="64"/>
                    </a:cubicBezTo>
                    <a:cubicBezTo>
                      <a:pt x="15" y="63"/>
                      <a:pt x="14" y="66"/>
                      <a:pt x="14" y="66"/>
                    </a:cubicBezTo>
                    <a:cubicBezTo>
                      <a:pt x="11" y="66"/>
                      <a:pt x="15" y="67"/>
                      <a:pt x="16" y="68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8" y="66"/>
                      <a:pt x="17" y="65"/>
                      <a:pt x="18" y="64"/>
                    </a:cubicBezTo>
                    <a:cubicBezTo>
                      <a:pt x="17" y="64"/>
                      <a:pt x="16" y="63"/>
                      <a:pt x="16" y="62"/>
                    </a:cubicBezTo>
                    <a:cubicBezTo>
                      <a:pt x="15" y="62"/>
                      <a:pt x="14" y="63"/>
                      <a:pt x="14" y="62"/>
                    </a:cubicBezTo>
                    <a:close/>
                    <a:moveTo>
                      <a:pt x="3" y="50"/>
                    </a:moveTo>
                    <a:cubicBezTo>
                      <a:pt x="4" y="53"/>
                      <a:pt x="4" y="53"/>
                      <a:pt x="4" y="53"/>
                    </a:cubicBezTo>
                    <a:cubicBezTo>
                      <a:pt x="5" y="53"/>
                      <a:pt x="7" y="49"/>
                      <a:pt x="3" y="50"/>
                    </a:cubicBezTo>
                    <a:close/>
                    <a:moveTo>
                      <a:pt x="14" y="46"/>
                    </a:moveTo>
                    <a:cubicBezTo>
                      <a:pt x="14" y="46"/>
                      <a:pt x="14" y="48"/>
                      <a:pt x="14" y="48"/>
                    </a:cubicBezTo>
                    <a:cubicBezTo>
                      <a:pt x="14" y="48"/>
                      <a:pt x="12" y="48"/>
                      <a:pt x="12" y="48"/>
                    </a:cubicBezTo>
                    <a:cubicBezTo>
                      <a:pt x="13" y="52"/>
                      <a:pt x="13" y="54"/>
                      <a:pt x="14" y="57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6" y="57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7"/>
                      <a:pt x="17" y="57"/>
                    </a:cubicBezTo>
                    <a:cubicBezTo>
                      <a:pt x="18" y="58"/>
                      <a:pt x="18" y="55"/>
                      <a:pt x="18" y="55"/>
                    </a:cubicBezTo>
                    <a:cubicBezTo>
                      <a:pt x="17" y="55"/>
                      <a:pt x="16" y="55"/>
                      <a:pt x="15" y="54"/>
                    </a:cubicBezTo>
                    <a:cubicBezTo>
                      <a:pt x="14" y="50"/>
                      <a:pt x="15" y="53"/>
                      <a:pt x="15" y="48"/>
                    </a:cubicBezTo>
                    <a:cubicBezTo>
                      <a:pt x="15" y="48"/>
                      <a:pt x="15" y="46"/>
                      <a:pt x="14" y="46"/>
                    </a:cubicBezTo>
                    <a:close/>
                    <a:moveTo>
                      <a:pt x="4" y="46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8" y="47"/>
                      <a:pt x="7" y="47"/>
                      <a:pt x="4" y="46"/>
                    </a:cubicBezTo>
                    <a:close/>
                    <a:moveTo>
                      <a:pt x="15" y="32"/>
                    </a:moveTo>
                    <a:cubicBezTo>
                      <a:pt x="11" y="34"/>
                      <a:pt x="11" y="34"/>
                      <a:pt x="11" y="34"/>
                    </a:cubicBezTo>
                    <a:cubicBezTo>
                      <a:pt x="10" y="35"/>
                      <a:pt x="11" y="36"/>
                      <a:pt x="10" y="37"/>
                    </a:cubicBezTo>
                    <a:cubicBezTo>
                      <a:pt x="10" y="37"/>
                      <a:pt x="9" y="36"/>
                      <a:pt x="9" y="36"/>
                    </a:cubicBezTo>
                    <a:cubicBezTo>
                      <a:pt x="9" y="38"/>
                      <a:pt x="11" y="40"/>
                      <a:pt x="10" y="40"/>
                    </a:cubicBezTo>
                    <a:cubicBezTo>
                      <a:pt x="8" y="42"/>
                      <a:pt x="9" y="42"/>
                      <a:pt x="8" y="46"/>
                    </a:cubicBezTo>
                    <a:cubicBezTo>
                      <a:pt x="9" y="45"/>
                      <a:pt x="10" y="44"/>
                      <a:pt x="11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3" y="43"/>
                      <a:pt x="14" y="43"/>
                    </a:cubicBezTo>
                    <a:cubicBezTo>
                      <a:pt x="15" y="42"/>
                      <a:pt x="14" y="40"/>
                      <a:pt x="14" y="38"/>
                    </a:cubicBezTo>
                    <a:cubicBezTo>
                      <a:pt x="15" y="37"/>
                      <a:pt x="19" y="32"/>
                      <a:pt x="15" y="32"/>
                    </a:cubicBezTo>
                    <a:close/>
                    <a:moveTo>
                      <a:pt x="60" y="5"/>
                    </a:moveTo>
                    <a:cubicBezTo>
                      <a:pt x="59" y="5"/>
                      <a:pt x="58" y="9"/>
                      <a:pt x="58" y="9"/>
                    </a:cubicBezTo>
                    <a:cubicBezTo>
                      <a:pt x="58" y="9"/>
                      <a:pt x="56" y="9"/>
                      <a:pt x="56" y="9"/>
                    </a:cubicBezTo>
                    <a:cubicBezTo>
                      <a:pt x="56" y="11"/>
                      <a:pt x="58" y="12"/>
                      <a:pt x="58" y="11"/>
                    </a:cubicBezTo>
                    <a:cubicBezTo>
                      <a:pt x="58" y="11"/>
                      <a:pt x="59" y="11"/>
                      <a:pt x="59" y="11"/>
                    </a:cubicBezTo>
                    <a:cubicBezTo>
                      <a:pt x="58" y="11"/>
                      <a:pt x="60" y="13"/>
                      <a:pt x="60" y="13"/>
                    </a:cubicBezTo>
                    <a:cubicBezTo>
                      <a:pt x="60" y="13"/>
                      <a:pt x="61" y="12"/>
                      <a:pt x="61" y="12"/>
                    </a:cubicBezTo>
                    <a:cubicBezTo>
                      <a:pt x="61" y="10"/>
                      <a:pt x="59" y="7"/>
                      <a:pt x="61" y="6"/>
                    </a:cubicBezTo>
                    <a:cubicBezTo>
                      <a:pt x="61" y="5"/>
                      <a:pt x="61" y="5"/>
                      <a:pt x="61" y="5"/>
                    </a:cubicBezTo>
                    <a:lnTo>
                      <a:pt x="60" y="5"/>
                    </a:lnTo>
                    <a:close/>
                    <a:moveTo>
                      <a:pt x="65" y="0"/>
                    </a:moveTo>
                    <a:cubicBezTo>
                      <a:pt x="66" y="1"/>
                      <a:pt x="66" y="1"/>
                      <a:pt x="66" y="1"/>
                    </a:cubicBezTo>
                    <a:cubicBezTo>
                      <a:pt x="65" y="0"/>
                      <a:pt x="66" y="0"/>
                      <a:pt x="65" y="0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31"/>
              <p:cNvSpPr>
                <a:spLocks/>
              </p:cNvSpPr>
              <p:nvPr/>
            </p:nvSpPr>
            <p:spPr bwMode="auto">
              <a:xfrm>
                <a:off x="3978" y="1703"/>
                <a:ext cx="90" cy="63"/>
              </a:xfrm>
              <a:custGeom>
                <a:avLst/>
                <a:gdLst>
                  <a:gd name="T0" fmla="*/ 46 w 46"/>
                  <a:gd name="T1" fmla="*/ 9 h 32"/>
                  <a:gd name="T2" fmla="*/ 46 w 46"/>
                  <a:gd name="T3" fmla="*/ 4 h 32"/>
                  <a:gd name="T4" fmla="*/ 43 w 46"/>
                  <a:gd name="T5" fmla="*/ 4 h 32"/>
                  <a:gd name="T6" fmla="*/ 43 w 46"/>
                  <a:gd name="T7" fmla="*/ 1 h 32"/>
                  <a:gd name="T8" fmla="*/ 42 w 46"/>
                  <a:gd name="T9" fmla="*/ 0 h 32"/>
                  <a:gd name="T10" fmla="*/ 42 w 46"/>
                  <a:gd name="T11" fmla="*/ 1 h 32"/>
                  <a:gd name="T12" fmla="*/ 37 w 46"/>
                  <a:gd name="T13" fmla="*/ 5 h 32"/>
                  <a:gd name="T14" fmla="*/ 33 w 46"/>
                  <a:gd name="T15" fmla="*/ 12 h 32"/>
                  <a:gd name="T16" fmla="*/ 27 w 46"/>
                  <a:gd name="T17" fmla="*/ 15 h 32"/>
                  <a:gd name="T18" fmla="*/ 26 w 46"/>
                  <a:gd name="T19" fmla="*/ 16 h 32"/>
                  <a:gd name="T20" fmla="*/ 24 w 46"/>
                  <a:gd name="T21" fmla="*/ 16 h 32"/>
                  <a:gd name="T22" fmla="*/ 24 w 46"/>
                  <a:gd name="T23" fmla="*/ 18 h 32"/>
                  <a:gd name="T24" fmla="*/ 15 w 46"/>
                  <a:gd name="T25" fmla="*/ 15 h 32"/>
                  <a:gd name="T26" fmla="*/ 12 w 46"/>
                  <a:gd name="T27" fmla="*/ 18 h 32"/>
                  <a:gd name="T28" fmla="*/ 6 w 46"/>
                  <a:gd name="T29" fmla="*/ 17 h 32"/>
                  <a:gd name="T30" fmla="*/ 6 w 46"/>
                  <a:gd name="T31" fmla="*/ 15 h 32"/>
                  <a:gd name="T32" fmla="*/ 2 w 46"/>
                  <a:gd name="T33" fmla="*/ 14 h 32"/>
                  <a:gd name="T34" fmla="*/ 3 w 46"/>
                  <a:gd name="T35" fmla="*/ 10 h 32"/>
                  <a:gd name="T36" fmla="*/ 0 w 46"/>
                  <a:gd name="T37" fmla="*/ 9 h 32"/>
                  <a:gd name="T38" fmla="*/ 0 w 46"/>
                  <a:gd name="T39" fmla="*/ 13 h 32"/>
                  <a:gd name="T40" fmla="*/ 5 w 46"/>
                  <a:gd name="T41" fmla="*/ 18 h 32"/>
                  <a:gd name="T42" fmla="*/ 5 w 46"/>
                  <a:gd name="T43" fmla="*/ 27 h 32"/>
                  <a:gd name="T44" fmla="*/ 34 w 46"/>
                  <a:gd name="T45" fmla="*/ 32 h 32"/>
                  <a:gd name="T46" fmla="*/ 37 w 46"/>
                  <a:gd name="T47" fmla="*/ 31 h 32"/>
                  <a:gd name="T48" fmla="*/ 39 w 46"/>
                  <a:gd name="T49" fmla="*/ 25 h 32"/>
                  <a:gd name="T50" fmla="*/ 40 w 46"/>
                  <a:gd name="T51" fmla="*/ 18 h 32"/>
                  <a:gd name="T52" fmla="*/ 39 w 46"/>
                  <a:gd name="T53" fmla="*/ 15 h 32"/>
                  <a:gd name="T54" fmla="*/ 42 w 46"/>
                  <a:gd name="T55" fmla="*/ 13 h 32"/>
                  <a:gd name="T56" fmla="*/ 40 w 46"/>
                  <a:gd name="T57" fmla="*/ 11 h 32"/>
                  <a:gd name="T58" fmla="*/ 42 w 46"/>
                  <a:gd name="T59" fmla="*/ 9 h 32"/>
                  <a:gd name="T60" fmla="*/ 44 w 46"/>
                  <a:gd name="T61" fmla="*/ 11 h 32"/>
                  <a:gd name="T62" fmla="*/ 46 w 46"/>
                  <a:gd name="T63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6" h="32">
                    <a:moveTo>
                      <a:pt x="46" y="9"/>
                    </a:moveTo>
                    <a:cubicBezTo>
                      <a:pt x="46" y="8"/>
                      <a:pt x="46" y="6"/>
                      <a:pt x="46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2"/>
                      <a:pt x="39" y="4"/>
                      <a:pt x="37" y="5"/>
                    </a:cubicBezTo>
                    <a:cubicBezTo>
                      <a:pt x="36" y="7"/>
                      <a:pt x="35" y="10"/>
                      <a:pt x="33" y="12"/>
                    </a:cubicBezTo>
                    <a:cubicBezTo>
                      <a:pt x="31" y="13"/>
                      <a:pt x="29" y="14"/>
                      <a:pt x="27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7"/>
                      <a:pt x="25" y="16"/>
                      <a:pt x="24" y="16"/>
                    </a:cubicBezTo>
                    <a:cubicBezTo>
                      <a:pt x="24" y="16"/>
                      <a:pt x="24" y="18"/>
                      <a:pt x="24" y="18"/>
                    </a:cubicBezTo>
                    <a:cubicBezTo>
                      <a:pt x="21" y="19"/>
                      <a:pt x="17" y="15"/>
                      <a:pt x="15" y="15"/>
                    </a:cubicBezTo>
                    <a:cubicBezTo>
                      <a:pt x="12" y="15"/>
                      <a:pt x="13" y="17"/>
                      <a:pt x="12" y="18"/>
                    </a:cubicBezTo>
                    <a:cubicBezTo>
                      <a:pt x="9" y="18"/>
                      <a:pt x="8" y="17"/>
                      <a:pt x="6" y="17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4" y="14"/>
                      <a:pt x="3" y="15"/>
                      <a:pt x="2" y="14"/>
                    </a:cubicBezTo>
                    <a:cubicBezTo>
                      <a:pt x="3" y="13"/>
                      <a:pt x="3" y="11"/>
                      <a:pt x="3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32" y="32"/>
                      <a:pt x="34" y="32"/>
                    </a:cubicBezTo>
                    <a:cubicBezTo>
                      <a:pt x="36" y="32"/>
                      <a:pt x="37" y="31"/>
                      <a:pt x="37" y="31"/>
                    </a:cubicBezTo>
                    <a:cubicBezTo>
                      <a:pt x="37" y="31"/>
                      <a:pt x="37" y="28"/>
                      <a:pt x="39" y="25"/>
                    </a:cubicBezTo>
                    <a:cubicBezTo>
                      <a:pt x="41" y="22"/>
                      <a:pt x="40" y="18"/>
                      <a:pt x="40" y="18"/>
                    </a:cubicBezTo>
                    <a:cubicBezTo>
                      <a:pt x="38" y="19"/>
                      <a:pt x="38" y="17"/>
                      <a:pt x="39" y="15"/>
                    </a:cubicBezTo>
                    <a:cubicBezTo>
                      <a:pt x="41" y="14"/>
                      <a:pt x="42" y="13"/>
                      <a:pt x="42" y="13"/>
                    </a:cubicBezTo>
                    <a:cubicBezTo>
                      <a:pt x="42" y="13"/>
                      <a:pt x="40" y="12"/>
                      <a:pt x="40" y="11"/>
                    </a:cubicBezTo>
                    <a:cubicBezTo>
                      <a:pt x="40" y="9"/>
                      <a:pt x="41" y="8"/>
                      <a:pt x="42" y="9"/>
                    </a:cubicBezTo>
                    <a:cubicBezTo>
                      <a:pt x="43" y="10"/>
                      <a:pt x="43" y="12"/>
                      <a:pt x="44" y="11"/>
                    </a:cubicBezTo>
                    <a:cubicBezTo>
                      <a:pt x="44" y="9"/>
                      <a:pt x="46" y="9"/>
                      <a:pt x="46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32"/>
              <p:cNvSpPr>
                <a:spLocks/>
              </p:cNvSpPr>
              <p:nvPr/>
            </p:nvSpPr>
            <p:spPr bwMode="auto">
              <a:xfrm>
                <a:off x="3978" y="1703"/>
                <a:ext cx="90" cy="63"/>
              </a:xfrm>
              <a:custGeom>
                <a:avLst/>
                <a:gdLst>
                  <a:gd name="T0" fmla="*/ 46 w 46"/>
                  <a:gd name="T1" fmla="*/ 9 h 32"/>
                  <a:gd name="T2" fmla="*/ 46 w 46"/>
                  <a:gd name="T3" fmla="*/ 4 h 32"/>
                  <a:gd name="T4" fmla="*/ 43 w 46"/>
                  <a:gd name="T5" fmla="*/ 4 h 32"/>
                  <a:gd name="T6" fmla="*/ 43 w 46"/>
                  <a:gd name="T7" fmla="*/ 1 h 32"/>
                  <a:gd name="T8" fmla="*/ 42 w 46"/>
                  <a:gd name="T9" fmla="*/ 0 h 32"/>
                  <a:gd name="T10" fmla="*/ 42 w 46"/>
                  <a:gd name="T11" fmla="*/ 1 h 32"/>
                  <a:gd name="T12" fmla="*/ 37 w 46"/>
                  <a:gd name="T13" fmla="*/ 5 h 32"/>
                  <a:gd name="T14" fmla="*/ 33 w 46"/>
                  <a:gd name="T15" fmla="*/ 12 h 32"/>
                  <a:gd name="T16" fmla="*/ 27 w 46"/>
                  <a:gd name="T17" fmla="*/ 15 h 32"/>
                  <a:gd name="T18" fmla="*/ 26 w 46"/>
                  <a:gd name="T19" fmla="*/ 16 h 32"/>
                  <a:gd name="T20" fmla="*/ 24 w 46"/>
                  <a:gd name="T21" fmla="*/ 16 h 32"/>
                  <a:gd name="T22" fmla="*/ 24 w 46"/>
                  <a:gd name="T23" fmla="*/ 18 h 32"/>
                  <a:gd name="T24" fmla="*/ 15 w 46"/>
                  <a:gd name="T25" fmla="*/ 15 h 32"/>
                  <a:gd name="T26" fmla="*/ 12 w 46"/>
                  <a:gd name="T27" fmla="*/ 18 h 32"/>
                  <a:gd name="T28" fmla="*/ 6 w 46"/>
                  <a:gd name="T29" fmla="*/ 17 h 32"/>
                  <a:gd name="T30" fmla="*/ 6 w 46"/>
                  <a:gd name="T31" fmla="*/ 15 h 32"/>
                  <a:gd name="T32" fmla="*/ 2 w 46"/>
                  <a:gd name="T33" fmla="*/ 14 h 32"/>
                  <a:gd name="T34" fmla="*/ 3 w 46"/>
                  <a:gd name="T35" fmla="*/ 10 h 32"/>
                  <a:gd name="T36" fmla="*/ 0 w 46"/>
                  <a:gd name="T37" fmla="*/ 9 h 32"/>
                  <a:gd name="T38" fmla="*/ 0 w 46"/>
                  <a:gd name="T39" fmla="*/ 13 h 32"/>
                  <a:gd name="T40" fmla="*/ 5 w 46"/>
                  <a:gd name="T41" fmla="*/ 18 h 32"/>
                  <a:gd name="T42" fmla="*/ 5 w 46"/>
                  <a:gd name="T43" fmla="*/ 27 h 32"/>
                  <a:gd name="T44" fmla="*/ 34 w 46"/>
                  <a:gd name="T45" fmla="*/ 32 h 32"/>
                  <a:gd name="T46" fmla="*/ 37 w 46"/>
                  <a:gd name="T47" fmla="*/ 31 h 32"/>
                  <a:gd name="T48" fmla="*/ 39 w 46"/>
                  <a:gd name="T49" fmla="*/ 25 h 32"/>
                  <a:gd name="T50" fmla="*/ 40 w 46"/>
                  <a:gd name="T51" fmla="*/ 18 h 32"/>
                  <a:gd name="T52" fmla="*/ 39 w 46"/>
                  <a:gd name="T53" fmla="*/ 15 h 32"/>
                  <a:gd name="T54" fmla="*/ 42 w 46"/>
                  <a:gd name="T55" fmla="*/ 13 h 32"/>
                  <a:gd name="T56" fmla="*/ 40 w 46"/>
                  <a:gd name="T57" fmla="*/ 11 h 32"/>
                  <a:gd name="T58" fmla="*/ 42 w 46"/>
                  <a:gd name="T59" fmla="*/ 9 h 32"/>
                  <a:gd name="T60" fmla="*/ 44 w 46"/>
                  <a:gd name="T61" fmla="*/ 11 h 32"/>
                  <a:gd name="T62" fmla="*/ 46 w 46"/>
                  <a:gd name="T63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6" h="32">
                    <a:moveTo>
                      <a:pt x="46" y="9"/>
                    </a:moveTo>
                    <a:cubicBezTo>
                      <a:pt x="46" y="8"/>
                      <a:pt x="46" y="6"/>
                      <a:pt x="46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2"/>
                      <a:pt x="39" y="4"/>
                      <a:pt x="37" y="5"/>
                    </a:cubicBezTo>
                    <a:cubicBezTo>
                      <a:pt x="36" y="7"/>
                      <a:pt x="35" y="10"/>
                      <a:pt x="33" y="12"/>
                    </a:cubicBezTo>
                    <a:cubicBezTo>
                      <a:pt x="31" y="13"/>
                      <a:pt x="29" y="14"/>
                      <a:pt x="27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7"/>
                      <a:pt x="25" y="16"/>
                      <a:pt x="24" y="16"/>
                    </a:cubicBezTo>
                    <a:cubicBezTo>
                      <a:pt x="24" y="16"/>
                      <a:pt x="24" y="18"/>
                      <a:pt x="24" y="18"/>
                    </a:cubicBezTo>
                    <a:cubicBezTo>
                      <a:pt x="21" y="19"/>
                      <a:pt x="17" y="15"/>
                      <a:pt x="15" y="15"/>
                    </a:cubicBezTo>
                    <a:cubicBezTo>
                      <a:pt x="12" y="15"/>
                      <a:pt x="13" y="17"/>
                      <a:pt x="12" y="18"/>
                    </a:cubicBezTo>
                    <a:cubicBezTo>
                      <a:pt x="9" y="18"/>
                      <a:pt x="8" y="17"/>
                      <a:pt x="6" y="17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4" y="14"/>
                      <a:pt x="3" y="15"/>
                      <a:pt x="2" y="14"/>
                    </a:cubicBezTo>
                    <a:cubicBezTo>
                      <a:pt x="3" y="13"/>
                      <a:pt x="3" y="11"/>
                      <a:pt x="3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32" y="32"/>
                      <a:pt x="34" y="32"/>
                    </a:cubicBezTo>
                    <a:cubicBezTo>
                      <a:pt x="36" y="32"/>
                      <a:pt x="37" y="31"/>
                      <a:pt x="37" y="31"/>
                    </a:cubicBezTo>
                    <a:cubicBezTo>
                      <a:pt x="37" y="31"/>
                      <a:pt x="37" y="28"/>
                      <a:pt x="39" y="25"/>
                    </a:cubicBezTo>
                    <a:cubicBezTo>
                      <a:pt x="41" y="22"/>
                      <a:pt x="40" y="18"/>
                      <a:pt x="40" y="18"/>
                    </a:cubicBezTo>
                    <a:cubicBezTo>
                      <a:pt x="38" y="19"/>
                      <a:pt x="38" y="17"/>
                      <a:pt x="39" y="15"/>
                    </a:cubicBezTo>
                    <a:cubicBezTo>
                      <a:pt x="41" y="14"/>
                      <a:pt x="42" y="13"/>
                      <a:pt x="42" y="13"/>
                    </a:cubicBezTo>
                    <a:cubicBezTo>
                      <a:pt x="42" y="13"/>
                      <a:pt x="40" y="12"/>
                      <a:pt x="40" y="11"/>
                    </a:cubicBezTo>
                    <a:cubicBezTo>
                      <a:pt x="40" y="9"/>
                      <a:pt x="41" y="8"/>
                      <a:pt x="42" y="9"/>
                    </a:cubicBezTo>
                    <a:cubicBezTo>
                      <a:pt x="43" y="10"/>
                      <a:pt x="43" y="12"/>
                      <a:pt x="44" y="11"/>
                    </a:cubicBezTo>
                    <a:cubicBezTo>
                      <a:pt x="44" y="9"/>
                      <a:pt x="46" y="9"/>
                      <a:pt x="46" y="9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33"/>
              <p:cNvSpPr>
                <a:spLocks noEditPoints="1"/>
              </p:cNvSpPr>
              <p:nvPr/>
            </p:nvSpPr>
            <p:spPr bwMode="auto">
              <a:xfrm>
                <a:off x="3512" y="1071"/>
                <a:ext cx="292" cy="210"/>
              </a:xfrm>
              <a:custGeom>
                <a:avLst/>
                <a:gdLst>
                  <a:gd name="T0" fmla="*/ 131 w 149"/>
                  <a:gd name="T1" fmla="*/ 71 h 107"/>
                  <a:gd name="T2" fmla="*/ 122 w 149"/>
                  <a:gd name="T3" fmla="*/ 75 h 107"/>
                  <a:gd name="T4" fmla="*/ 114 w 149"/>
                  <a:gd name="T5" fmla="*/ 80 h 107"/>
                  <a:gd name="T6" fmla="*/ 105 w 149"/>
                  <a:gd name="T7" fmla="*/ 82 h 107"/>
                  <a:gd name="T8" fmla="*/ 98 w 149"/>
                  <a:gd name="T9" fmla="*/ 82 h 107"/>
                  <a:gd name="T10" fmla="*/ 95 w 149"/>
                  <a:gd name="T11" fmla="*/ 87 h 107"/>
                  <a:gd name="T12" fmla="*/ 101 w 149"/>
                  <a:gd name="T13" fmla="*/ 90 h 107"/>
                  <a:gd name="T14" fmla="*/ 107 w 149"/>
                  <a:gd name="T15" fmla="*/ 94 h 107"/>
                  <a:gd name="T16" fmla="*/ 115 w 149"/>
                  <a:gd name="T17" fmla="*/ 94 h 107"/>
                  <a:gd name="T18" fmla="*/ 103 w 149"/>
                  <a:gd name="T19" fmla="*/ 102 h 107"/>
                  <a:gd name="T20" fmla="*/ 85 w 149"/>
                  <a:gd name="T21" fmla="*/ 95 h 107"/>
                  <a:gd name="T22" fmla="*/ 83 w 149"/>
                  <a:gd name="T23" fmla="*/ 92 h 107"/>
                  <a:gd name="T24" fmla="*/ 92 w 149"/>
                  <a:gd name="T25" fmla="*/ 88 h 107"/>
                  <a:gd name="T26" fmla="*/ 88 w 149"/>
                  <a:gd name="T27" fmla="*/ 84 h 107"/>
                  <a:gd name="T28" fmla="*/ 81 w 149"/>
                  <a:gd name="T29" fmla="*/ 87 h 107"/>
                  <a:gd name="T30" fmla="*/ 76 w 149"/>
                  <a:gd name="T31" fmla="*/ 83 h 107"/>
                  <a:gd name="T32" fmla="*/ 78 w 149"/>
                  <a:gd name="T33" fmla="*/ 81 h 107"/>
                  <a:gd name="T34" fmla="*/ 74 w 149"/>
                  <a:gd name="T35" fmla="*/ 79 h 107"/>
                  <a:gd name="T36" fmla="*/ 65 w 149"/>
                  <a:gd name="T37" fmla="*/ 80 h 107"/>
                  <a:gd name="T38" fmla="*/ 55 w 149"/>
                  <a:gd name="T39" fmla="*/ 71 h 107"/>
                  <a:gd name="T40" fmla="*/ 49 w 149"/>
                  <a:gd name="T41" fmla="*/ 56 h 107"/>
                  <a:gd name="T42" fmla="*/ 35 w 149"/>
                  <a:gd name="T43" fmla="*/ 50 h 107"/>
                  <a:gd name="T44" fmla="*/ 23 w 149"/>
                  <a:gd name="T45" fmla="*/ 58 h 107"/>
                  <a:gd name="T46" fmla="*/ 9 w 149"/>
                  <a:gd name="T47" fmla="*/ 58 h 107"/>
                  <a:gd name="T48" fmla="*/ 2 w 149"/>
                  <a:gd name="T49" fmla="*/ 50 h 107"/>
                  <a:gd name="T50" fmla="*/ 9 w 149"/>
                  <a:gd name="T51" fmla="*/ 39 h 107"/>
                  <a:gd name="T52" fmla="*/ 10 w 149"/>
                  <a:gd name="T53" fmla="*/ 22 h 107"/>
                  <a:gd name="T54" fmla="*/ 12 w 149"/>
                  <a:gd name="T55" fmla="*/ 7 h 107"/>
                  <a:gd name="T56" fmla="*/ 26 w 149"/>
                  <a:gd name="T57" fmla="*/ 5 h 107"/>
                  <a:gd name="T58" fmla="*/ 46 w 149"/>
                  <a:gd name="T59" fmla="*/ 7 h 107"/>
                  <a:gd name="T60" fmla="*/ 52 w 149"/>
                  <a:gd name="T61" fmla="*/ 8 h 107"/>
                  <a:gd name="T62" fmla="*/ 66 w 149"/>
                  <a:gd name="T63" fmla="*/ 5 h 107"/>
                  <a:gd name="T64" fmla="*/ 77 w 149"/>
                  <a:gd name="T65" fmla="*/ 2 h 107"/>
                  <a:gd name="T66" fmla="*/ 86 w 149"/>
                  <a:gd name="T67" fmla="*/ 8 h 107"/>
                  <a:gd name="T68" fmla="*/ 96 w 149"/>
                  <a:gd name="T69" fmla="*/ 16 h 107"/>
                  <a:gd name="T70" fmla="*/ 109 w 149"/>
                  <a:gd name="T71" fmla="*/ 22 h 107"/>
                  <a:gd name="T72" fmla="*/ 119 w 149"/>
                  <a:gd name="T73" fmla="*/ 25 h 107"/>
                  <a:gd name="T74" fmla="*/ 131 w 149"/>
                  <a:gd name="T75" fmla="*/ 31 h 107"/>
                  <a:gd name="T76" fmla="*/ 146 w 149"/>
                  <a:gd name="T77" fmla="*/ 43 h 107"/>
                  <a:gd name="T78" fmla="*/ 147 w 149"/>
                  <a:gd name="T79" fmla="*/ 57 h 107"/>
                  <a:gd name="T80" fmla="*/ 137 w 149"/>
                  <a:gd name="T81" fmla="*/ 68 h 107"/>
                  <a:gd name="T82" fmla="*/ 57 w 149"/>
                  <a:gd name="T83" fmla="*/ 81 h 107"/>
                  <a:gd name="T84" fmla="*/ 46 w 149"/>
                  <a:gd name="T85" fmla="*/ 91 h 107"/>
                  <a:gd name="T86" fmla="*/ 56 w 149"/>
                  <a:gd name="T87" fmla="*/ 92 h 107"/>
                  <a:gd name="T88" fmla="*/ 63 w 149"/>
                  <a:gd name="T89" fmla="*/ 8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9" h="107">
                    <a:moveTo>
                      <a:pt x="136" y="71"/>
                    </a:moveTo>
                    <a:cubicBezTo>
                      <a:pt x="134" y="71"/>
                      <a:pt x="133" y="71"/>
                      <a:pt x="132" y="71"/>
                    </a:cubicBezTo>
                    <a:cubicBezTo>
                      <a:pt x="132" y="71"/>
                      <a:pt x="131" y="71"/>
                      <a:pt x="131" y="71"/>
                    </a:cubicBezTo>
                    <a:cubicBezTo>
                      <a:pt x="130" y="72"/>
                      <a:pt x="129" y="73"/>
                      <a:pt x="128" y="74"/>
                    </a:cubicBezTo>
                    <a:cubicBezTo>
                      <a:pt x="127" y="74"/>
                      <a:pt x="127" y="73"/>
                      <a:pt x="126" y="74"/>
                    </a:cubicBezTo>
                    <a:cubicBezTo>
                      <a:pt x="125" y="74"/>
                      <a:pt x="123" y="74"/>
                      <a:pt x="122" y="75"/>
                    </a:cubicBezTo>
                    <a:cubicBezTo>
                      <a:pt x="121" y="75"/>
                      <a:pt x="121" y="77"/>
                      <a:pt x="121" y="77"/>
                    </a:cubicBezTo>
                    <a:cubicBezTo>
                      <a:pt x="119" y="78"/>
                      <a:pt x="118" y="77"/>
                      <a:pt x="116" y="78"/>
                    </a:cubicBezTo>
                    <a:cubicBezTo>
                      <a:pt x="116" y="78"/>
                      <a:pt x="114" y="80"/>
                      <a:pt x="114" y="80"/>
                    </a:cubicBezTo>
                    <a:cubicBezTo>
                      <a:pt x="111" y="80"/>
                      <a:pt x="112" y="78"/>
                      <a:pt x="111" y="78"/>
                    </a:cubicBezTo>
                    <a:cubicBezTo>
                      <a:pt x="111" y="79"/>
                      <a:pt x="111" y="79"/>
                      <a:pt x="111" y="79"/>
                    </a:cubicBezTo>
                    <a:cubicBezTo>
                      <a:pt x="109" y="80"/>
                      <a:pt x="107" y="81"/>
                      <a:pt x="105" y="82"/>
                    </a:cubicBezTo>
                    <a:cubicBezTo>
                      <a:pt x="105" y="84"/>
                      <a:pt x="105" y="84"/>
                      <a:pt x="105" y="84"/>
                    </a:cubicBezTo>
                    <a:cubicBezTo>
                      <a:pt x="103" y="84"/>
                      <a:pt x="100" y="84"/>
                      <a:pt x="98" y="84"/>
                    </a:cubicBezTo>
                    <a:cubicBezTo>
                      <a:pt x="98" y="82"/>
                      <a:pt x="98" y="82"/>
                      <a:pt x="98" y="82"/>
                    </a:cubicBezTo>
                    <a:cubicBezTo>
                      <a:pt x="97" y="82"/>
                      <a:pt x="95" y="82"/>
                      <a:pt x="93" y="82"/>
                    </a:cubicBezTo>
                    <a:cubicBezTo>
                      <a:pt x="94" y="83"/>
                      <a:pt x="93" y="84"/>
                      <a:pt x="93" y="85"/>
                    </a:cubicBezTo>
                    <a:cubicBezTo>
                      <a:pt x="93" y="85"/>
                      <a:pt x="95" y="86"/>
                      <a:pt x="95" y="87"/>
                    </a:cubicBezTo>
                    <a:cubicBezTo>
                      <a:pt x="96" y="87"/>
                      <a:pt x="97" y="87"/>
                      <a:pt x="97" y="87"/>
                    </a:cubicBezTo>
                    <a:cubicBezTo>
                      <a:pt x="98" y="87"/>
                      <a:pt x="98" y="89"/>
                      <a:pt x="98" y="89"/>
                    </a:cubicBezTo>
                    <a:cubicBezTo>
                      <a:pt x="99" y="90"/>
                      <a:pt x="101" y="89"/>
                      <a:pt x="101" y="90"/>
                    </a:cubicBezTo>
                    <a:cubicBezTo>
                      <a:pt x="102" y="91"/>
                      <a:pt x="99" y="92"/>
                      <a:pt x="102" y="94"/>
                    </a:cubicBezTo>
                    <a:cubicBezTo>
                      <a:pt x="102" y="95"/>
                      <a:pt x="102" y="95"/>
                      <a:pt x="102" y="95"/>
                    </a:cubicBezTo>
                    <a:cubicBezTo>
                      <a:pt x="104" y="95"/>
                      <a:pt x="105" y="94"/>
                      <a:pt x="107" y="94"/>
                    </a:cubicBezTo>
                    <a:cubicBezTo>
                      <a:pt x="107" y="94"/>
                      <a:pt x="110" y="95"/>
                      <a:pt x="111" y="95"/>
                    </a:cubicBezTo>
                    <a:cubicBezTo>
                      <a:pt x="112" y="95"/>
                      <a:pt x="113" y="94"/>
                      <a:pt x="114" y="94"/>
                    </a:cubicBezTo>
                    <a:cubicBezTo>
                      <a:pt x="114" y="94"/>
                      <a:pt x="116" y="94"/>
                      <a:pt x="115" y="94"/>
                    </a:cubicBezTo>
                    <a:cubicBezTo>
                      <a:pt x="115" y="94"/>
                      <a:pt x="116" y="97"/>
                      <a:pt x="115" y="98"/>
                    </a:cubicBezTo>
                    <a:cubicBezTo>
                      <a:pt x="113" y="100"/>
                      <a:pt x="108" y="99"/>
                      <a:pt x="107" y="99"/>
                    </a:cubicBezTo>
                    <a:cubicBezTo>
                      <a:pt x="106" y="99"/>
                      <a:pt x="104" y="101"/>
                      <a:pt x="103" y="102"/>
                    </a:cubicBezTo>
                    <a:cubicBezTo>
                      <a:pt x="98" y="104"/>
                      <a:pt x="93" y="105"/>
                      <a:pt x="89" y="107"/>
                    </a:cubicBezTo>
                    <a:cubicBezTo>
                      <a:pt x="91" y="103"/>
                      <a:pt x="90" y="102"/>
                      <a:pt x="89" y="97"/>
                    </a:cubicBezTo>
                    <a:cubicBezTo>
                      <a:pt x="88" y="96"/>
                      <a:pt x="86" y="95"/>
                      <a:pt x="85" y="95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81" y="94"/>
                      <a:pt x="81" y="94"/>
                      <a:pt x="81" y="94"/>
                    </a:cubicBezTo>
                    <a:cubicBezTo>
                      <a:pt x="82" y="93"/>
                      <a:pt x="83" y="93"/>
                      <a:pt x="83" y="92"/>
                    </a:cubicBezTo>
                    <a:cubicBezTo>
                      <a:pt x="89" y="89"/>
                      <a:pt x="89" y="89"/>
                      <a:pt x="89" y="89"/>
                    </a:cubicBezTo>
                    <a:cubicBezTo>
                      <a:pt x="91" y="89"/>
                      <a:pt x="91" y="90"/>
                      <a:pt x="93" y="90"/>
                    </a:cubicBezTo>
                    <a:cubicBezTo>
                      <a:pt x="92" y="88"/>
                      <a:pt x="93" y="88"/>
                      <a:pt x="92" y="88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0" y="85"/>
                      <a:pt x="90" y="86"/>
                      <a:pt x="89" y="86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7" y="84"/>
                      <a:pt x="85" y="84"/>
                      <a:pt x="83" y="84"/>
                    </a:cubicBezTo>
                    <a:cubicBezTo>
                      <a:pt x="82" y="85"/>
                      <a:pt x="83" y="87"/>
                      <a:pt x="82" y="87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80" y="87"/>
                      <a:pt x="79" y="85"/>
                      <a:pt x="79" y="84"/>
                    </a:cubicBezTo>
                    <a:cubicBezTo>
                      <a:pt x="78" y="84"/>
                      <a:pt x="77" y="85"/>
                      <a:pt x="76" y="84"/>
                    </a:cubicBezTo>
                    <a:cubicBezTo>
                      <a:pt x="76" y="83"/>
                      <a:pt x="76" y="83"/>
                      <a:pt x="76" y="83"/>
                    </a:cubicBezTo>
                    <a:cubicBezTo>
                      <a:pt x="75" y="83"/>
                      <a:pt x="74" y="83"/>
                      <a:pt x="73" y="82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5" y="81"/>
                      <a:pt x="77" y="81"/>
                      <a:pt x="78" y="81"/>
                    </a:cubicBezTo>
                    <a:cubicBezTo>
                      <a:pt x="78" y="81"/>
                      <a:pt x="79" y="79"/>
                      <a:pt x="76" y="80"/>
                    </a:cubicBezTo>
                    <a:cubicBezTo>
                      <a:pt x="76" y="79"/>
                      <a:pt x="75" y="77"/>
                      <a:pt x="75" y="77"/>
                    </a:cubicBezTo>
                    <a:cubicBezTo>
                      <a:pt x="74" y="77"/>
                      <a:pt x="74" y="78"/>
                      <a:pt x="74" y="79"/>
                    </a:cubicBezTo>
                    <a:cubicBezTo>
                      <a:pt x="72" y="79"/>
                      <a:pt x="69" y="79"/>
                      <a:pt x="67" y="79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4" y="81"/>
                      <a:pt x="64" y="82"/>
                      <a:pt x="63" y="84"/>
                    </a:cubicBezTo>
                    <a:cubicBezTo>
                      <a:pt x="58" y="77"/>
                      <a:pt x="58" y="77"/>
                      <a:pt x="58" y="77"/>
                    </a:cubicBezTo>
                    <a:cubicBezTo>
                      <a:pt x="58" y="77"/>
                      <a:pt x="54" y="75"/>
                      <a:pt x="55" y="71"/>
                    </a:cubicBezTo>
                    <a:cubicBezTo>
                      <a:pt x="55" y="69"/>
                      <a:pt x="55" y="69"/>
                      <a:pt x="54" y="66"/>
                    </a:cubicBezTo>
                    <a:cubicBezTo>
                      <a:pt x="52" y="64"/>
                      <a:pt x="51" y="65"/>
                      <a:pt x="52" y="62"/>
                    </a:cubicBezTo>
                    <a:cubicBezTo>
                      <a:pt x="52" y="59"/>
                      <a:pt x="50" y="57"/>
                      <a:pt x="49" y="56"/>
                    </a:cubicBezTo>
                    <a:cubicBezTo>
                      <a:pt x="47" y="55"/>
                      <a:pt x="46" y="54"/>
                      <a:pt x="45" y="53"/>
                    </a:cubicBezTo>
                    <a:cubicBezTo>
                      <a:pt x="43" y="52"/>
                      <a:pt x="42" y="51"/>
                      <a:pt x="40" y="50"/>
                    </a:cubicBezTo>
                    <a:cubicBezTo>
                      <a:pt x="39" y="50"/>
                      <a:pt x="36" y="49"/>
                      <a:pt x="35" y="50"/>
                    </a:cubicBezTo>
                    <a:cubicBezTo>
                      <a:pt x="34" y="51"/>
                      <a:pt x="30" y="50"/>
                      <a:pt x="30" y="53"/>
                    </a:cubicBezTo>
                    <a:cubicBezTo>
                      <a:pt x="30" y="53"/>
                      <a:pt x="27" y="54"/>
                      <a:pt x="27" y="56"/>
                    </a:cubicBezTo>
                    <a:cubicBezTo>
                      <a:pt x="26" y="58"/>
                      <a:pt x="25" y="58"/>
                      <a:pt x="23" y="58"/>
                    </a:cubicBezTo>
                    <a:cubicBezTo>
                      <a:pt x="21" y="58"/>
                      <a:pt x="21" y="60"/>
                      <a:pt x="18" y="61"/>
                    </a:cubicBezTo>
                    <a:cubicBezTo>
                      <a:pt x="16" y="62"/>
                      <a:pt x="16" y="62"/>
                      <a:pt x="15" y="60"/>
                    </a:cubicBezTo>
                    <a:cubicBezTo>
                      <a:pt x="13" y="58"/>
                      <a:pt x="12" y="58"/>
                      <a:pt x="9" y="58"/>
                    </a:cubicBezTo>
                    <a:cubicBezTo>
                      <a:pt x="6" y="58"/>
                      <a:pt x="5" y="58"/>
                      <a:pt x="4" y="56"/>
                    </a:cubicBezTo>
                    <a:cubicBezTo>
                      <a:pt x="3" y="54"/>
                      <a:pt x="0" y="55"/>
                      <a:pt x="0" y="55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10" y="47"/>
                      <a:pt x="10" y="45"/>
                    </a:cubicBezTo>
                    <a:cubicBezTo>
                      <a:pt x="9" y="43"/>
                      <a:pt x="7" y="41"/>
                      <a:pt x="9" y="39"/>
                    </a:cubicBezTo>
                    <a:cubicBezTo>
                      <a:pt x="10" y="37"/>
                      <a:pt x="10" y="36"/>
                      <a:pt x="11" y="34"/>
                    </a:cubicBezTo>
                    <a:cubicBezTo>
                      <a:pt x="12" y="32"/>
                      <a:pt x="13" y="29"/>
                      <a:pt x="13" y="29"/>
                    </a:cubicBezTo>
                    <a:cubicBezTo>
                      <a:pt x="13" y="29"/>
                      <a:pt x="9" y="24"/>
                      <a:pt x="10" y="22"/>
                    </a:cubicBezTo>
                    <a:cubicBezTo>
                      <a:pt x="11" y="20"/>
                      <a:pt x="12" y="19"/>
                      <a:pt x="12" y="16"/>
                    </a:cubicBezTo>
                    <a:cubicBezTo>
                      <a:pt x="11" y="13"/>
                      <a:pt x="13" y="14"/>
                      <a:pt x="12" y="13"/>
                    </a:cubicBezTo>
                    <a:cubicBezTo>
                      <a:pt x="11" y="11"/>
                      <a:pt x="9" y="8"/>
                      <a:pt x="12" y="7"/>
                    </a:cubicBezTo>
                    <a:cubicBezTo>
                      <a:pt x="12" y="7"/>
                      <a:pt x="15" y="4"/>
                      <a:pt x="16" y="8"/>
                    </a:cubicBezTo>
                    <a:cubicBezTo>
                      <a:pt x="17" y="11"/>
                      <a:pt x="20" y="6"/>
                      <a:pt x="20" y="6"/>
                    </a:cubicBezTo>
                    <a:cubicBezTo>
                      <a:pt x="20" y="6"/>
                      <a:pt x="24" y="5"/>
                      <a:pt x="26" y="5"/>
                    </a:cubicBezTo>
                    <a:cubicBezTo>
                      <a:pt x="29" y="6"/>
                      <a:pt x="33" y="6"/>
                      <a:pt x="35" y="7"/>
                    </a:cubicBezTo>
                    <a:cubicBezTo>
                      <a:pt x="38" y="8"/>
                      <a:pt x="40" y="7"/>
                      <a:pt x="43" y="7"/>
                    </a:cubicBezTo>
                    <a:cubicBezTo>
                      <a:pt x="45" y="7"/>
                      <a:pt x="46" y="7"/>
                      <a:pt x="46" y="7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8" y="7"/>
                      <a:pt x="48" y="6"/>
                    </a:cubicBezTo>
                    <a:cubicBezTo>
                      <a:pt x="49" y="6"/>
                      <a:pt x="50" y="9"/>
                      <a:pt x="52" y="8"/>
                    </a:cubicBezTo>
                    <a:cubicBezTo>
                      <a:pt x="54" y="6"/>
                      <a:pt x="54" y="8"/>
                      <a:pt x="56" y="8"/>
                    </a:cubicBezTo>
                    <a:cubicBezTo>
                      <a:pt x="58" y="7"/>
                      <a:pt x="61" y="8"/>
                      <a:pt x="63" y="8"/>
                    </a:cubicBezTo>
                    <a:cubicBezTo>
                      <a:pt x="66" y="9"/>
                      <a:pt x="65" y="8"/>
                      <a:pt x="66" y="5"/>
                    </a:cubicBezTo>
                    <a:cubicBezTo>
                      <a:pt x="66" y="2"/>
                      <a:pt x="66" y="2"/>
                      <a:pt x="68" y="2"/>
                    </a:cubicBezTo>
                    <a:cubicBezTo>
                      <a:pt x="70" y="2"/>
                      <a:pt x="71" y="2"/>
                      <a:pt x="71" y="2"/>
                    </a:cubicBezTo>
                    <a:cubicBezTo>
                      <a:pt x="71" y="2"/>
                      <a:pt x="74" y="7"/>
                      <a:pt x="77" y="2"/>
                    </a:cubicBezTo>
                    <a:cubicBezTo>
                      <a:pt x="78" y="0"/>
                      <a:pt x="78" y="2"/>
                      <a:pt x="80" y="3"/>
                    </a:cubicBezTo>
                    <a:cubicBezTo>
                      <a:pt x="83" y="4"/>
                      <a:pt x="85" y="2"/>
                      <a:pt x="85" y="4"/>
                    </a:cubicBezTo>
                    <a:cubicBezTo>
                      <a:pt x="85" y="6"/>
                      <a:pt x="86" y="8"/>
                      <a:pt x="86" y="8"/>
                    </a:cubicBezTo>
                    <a:cubicBezTo>
                      <a:pt x="86" y="8"/>
                      <a:pt x="86" y="12"/>
                      <a:pt x="88" y="12"/>
                    </a:cubicBezTo>
                    <a:cubicBezTo>
                      <a:pt x="89" y="12"/>
                      <a:pt x="88" y="16"/>
                      <a:pt x="90" y="16"/>
                    </a:cubicBezTo>
                    <a:cubicBezTo>
                      <a:pt x="92" y="16"/>
                      <a:pt x="95" y="15"/>
                      <a:pt x="96" y="16"/>
                    </a:cubicBezTo>
                    <a:cubicBezTo>
                      <a:pt x="99" y="18"/>
                      <a:pt x="100" y="18"/>
                      <a:pt x="102" y="17"/>
                    </a:cubicBezTo>
                    <a:cubicBezTo>
                      <a:pt x="104" y="17"/>
                      <a:pt x="104" y="20"/>
                      <a:pt x="105" y="21"/>
                    </a:cubicBezTo>
                    <a:cubicBezTo>
                      <a:pt x="108" y="22"/>
                      <a:pt x="107" y="22"/>
                      <a:pt x="109" y="22"/>
                    </a:cubicBezTo>
                    <a:cubicBezTo>
                      <a:pt x="111" y="23"/>
                      <a:pt x="111" y="28"/>
                      <a:pt x="111" y="28"/>
                    </a:cubicBezTo>
                    <a:cubicBezTo>
                      <a:pt x="111" y="28"/>
                      <a:pt x="114" y="27"/>
                      <a:pt x="116" y="27"/>
                    </a:cubicBezTo>
                    <a:cubicBezTo>
                      <a:pt x="118" y="26"/>
                      <a:pt x="119" y="25"/>
                      <a:pt x="119" y="25"/>
                    </a:cubicBezTo>
                    <a:cubicBezTo>
                      <a:pt x="119" y="25"/>
                      <a:pt x="123" y="25"/>
                      <a:pt x="124" y="26"/>
                    </a:cubicBezTo>
                    <a:cubicBezTo>
                      <a:pt x="125" y="28"/>
                      <a:pt x="123" y="28"/>
                      <a:pt x="126" y="28"/>
                    </a:cubicBezTo>
                    <a:cubicBezTo>
                      <a:pt x="129" y="28"/>
                      <a:pt x="128" y="30"/>
                      <a:pt x="131" y="31"/>
                    </a:cubicBezTo>
                    <a:cubicBezTo>
                      <a:pt x="133" y="31"/>
                      <a:pt x="140" y="34"/>
                      <a:pt x="142" y="36"/>
                    </a:cubicBezTo>
                    <a:cubicBezTo>
                      <a:pt x="145" y="38"/>
                      <a:pt x="141" y="39"/>
                      <a:pt x="143" y="40"/>
                    </a:cubicBezTo>
                    <a:cubicBezTo>
                      <a:pt x="144" y="42"/>
                      <a:pt x="147" y="41"/>
                      <a:pt x="146" y="43"/>
                    </a:cubicBezTo>
                    <a:cubicBezTo>
                      <a:pt x="145" y="45"/>
                      <a:pt x="143" y="46"/>
                      <a:pt x="145" y="46"/>
                    </a:cubicBezTo>
                    <a:cubicBezTo>
                      <a:pt x="149" y="47"/>
                      <a:pt x="145" y="51"/>
                      <a:pt x="146" y="53"/>
                    </a:cubicBezTo>
                    <a:cubicBezTo>
                      <a:pt x="147" y="54"/>
                      <a:pt x="147" y="55"/>
                      <a:pt x="147" y="57"/>
                    </a:cubicBezTo>
                    <a:cubicBezTo>
                      <a:pt x="147" y="59"/>
                      <a:pt x="146" y="61"/>
                      <a:pt x="146" y="63"/>
                    </a:cubicBezTo>
                    <a:cubicBezTo>
                      <a:pt x="145" y="65"/>
                      <a:pt x="141" y="66"/>
                      <a:pt x="139" y="66"/>
                    </a:cubicBezTo>
                    <a:cubicBezTo>
                      <a:pt x="137" y="68"/>
                      <a:pt x="137" y="68"/>
                      <a:pt x="137" y="68"/>
                    </a:cubicBezTo>
                    <a:lnTo>
                      <a:pt x="136" y="71"/>
                    </a:lnTo>
                    <a:close/>
                    <a:moveTo>
                      <a:pt x="63" y="84"/>
                    </a:moveTo>
                    <a:cubicBezTo>
                      <a:pt x="63" y="84"/>
                      <a:pt x="59" y="81"/>
                      <a:pt x="57" y="81"/>
                    </a:cubicBezTo>
                    <a:cubicBezTo>
                      <a:pt x="55" y="81"/>
                      <a:pt x="53" y="78"/>
                      <a:pt x="53" y="80"/>
                    </a:cubicBezTo>
                    <a:cubicBezTo>
                      <a:pt x="53" y="82"/>
                      <a:pt x="49" y="84"/>
                      <a:pt x="49" y="85"/>
                    </a:cubicBezTo>
                    <a:cubicBezTo>
                      <a:pt x="49" y="87"/>
                      <a:pt x="46" y="91"/>
                      <a:pt x="46" y="91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8" y="92"/>
                      <a:pt x="51" y="94"/>
                      <a:pt x="51" y="92"/>
                    </a:cubicBezTo>
                    <a:cubicBezTo>
                      <a:pt x="52" y="91"/>
                      <a:pt x="56" y="92"/>
                      <a:pt x="56" y="92"/>
                    </a:cubicBezTo>
                    <a:cubicBezTo>
                      <a:pt x="56" y="92"/>
                      <a:pt x="56" y="90"/>
                      <a:pt x="56" y="90"/>
                    </a:cubicBezTo>
                    <a:cubicBezTo>
                      <a:pt x="58" y="89"/>
                      <a:pt x="60" y="89"/>
                      <a:pt x="61" y="87"/>
                    </a:cubicBezTo>
                    <a:cubicBezTo>
                      <a:pt x="62" y="86"/>
                      <a:pt x="62" y="85"/>
                      <a:pt x="63" y="8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34"/>
              <p:cNvSpPr>
                <a:spLocks noEditPoints="1"/>
              </p:cNvSpPr>
              <p:nvPr/>
            </p:nvSpPr>
            <p:spPr bwMode="auto">
              <a:xfrm>
                <a:off x="3512" y="1071"/>
                <a:ext cx="292" cy="210"/>
              </a:xfrm>
              <a:custGeom>
                <a:avLst/>
                <a:gdLst>
                  <a:gd name="T0" fmla="*/ 131 w 149"/>
                  <a:gd name="T1" fmla="*/ 71 h 107"/>
                  <a:gd name="T2" fmla="*/ 122 w 149"/>
                  <a:gd name="T3" fmla="*/ 75 h 107"/>
                  <a:gd name="T4" fmla="*/ 114 w 149"/>
                  <a:gd name="T5" fmla="*/ 80 h 107"/>
                  <a:gd name="T6" fmla="*/ 105 w 149"/>
                  <a:gd name="T7" fmla="*/ 82 h 107"/>
                  <a:gd name="T8" fmla="*/ 98 w 149"/>
                  <a:gd name="T9" fmla="*/ 82 h 107"/>
                  <a:gd name="T10" fmla="*/ 95 w 149"/>
                  <a:gd name="T11" fmla="*/ 87 h 107"/>
                  <a:gd name="T12" fmla="*/ 101 w 149"/>
                  <a:gd name="T13" fmla="*/ 90 h 107"/>
                  <a:gd name="T14" fmla="*/ 107 w 149"/>
                  <a:gd name="T15" fmla="*/ 94 h 107"/>
                  <a:gd name="T16" fmla="*/ 115 w 149"/>
                  <a:gd name="T17" fmla="*/ 94 h 107"/>
                  <a:gd name="T18" fmla="*/ 103 w 149"/>
                  <a:gd name="T19" fmla="*/ 102 h 107"/>
                  <a:gd name="T20" fmla="*/ 85 w 149"/>
                  <a:gd name="T21" fmla="*/ 95 h 107"/>
                  <a:gd name="T22" fmla="*/ 83 w 149"/>
                  <a:gd name="T23" fmla="*/ 92 h 107"/>
                  <a:gd name="T24" fmla="*/ 92 w 149"/>
                  <a:gd name="T25" fmla="*/ 88 h 107"/>
                  <a:gd name="T26" fmla="*/ 88 w 149"/>
                  <a:gd name="T27" fmla="*/ 84 h 107"/>
                  <a:gd name="T28" fmla="*/ 81 w 149"/>
                  <a:gd name="T29" fmla="*/ 87 h 107"/>
                  <a:gd name="T30" fmla="*/ 76 w 149"/>
                  <a:gd name="T31" fmla="*/ 83 h 107"/>
                  <a:gd name="T32" fmla="*/ 78 w 149"/>
                  <a:gd name="T33" fmla="*/ 81 h 107"/>
                  <a:gd name="T34" fmla="*/ 74 w 149"/>
                  <a:gd name="T35" fmla="*/ 79 h 107"/>
                  <a:gd name="T36" fmla="*/ 65 w 149"/>
                  <a:gd name="T37" fmla="*/ 80 h 107"/>
                  <a:gd name="T38" fmla="*/ 55 w 149"/>
                  <a:gd name="T39" fmla="*/ 71 h 107"/>
                  <a:gd name="T40" fmla="*/ 49 w 149"/>
                  <a:gd name="T41" fmla="*/ 56 h 107"/>
                  <a:gd name="T42" fmla="*/ 35 w 149"/>
                  <a:gd name="T43" fmla="*/ 50 h 107"/>
                  <a:gd name="T44" fmla="*/ 23 w 149"/>
                  <a:gd name="T45" fmla="*/ 58 h 107"/>
                  <a:gd name="T46" fmla="*/ 9 w 149"/>
                  <a:gd name="T47" fmla="*/ 58 h 107"/>
                  <a:gd name="T48" fmla="*/ 2 w 149"/>
                  <a:gd name="T49" fmla="*/ 50 h 107"/>
                  <a:gd name="T50" fmla="*/ 9 w 149"/>
                  <a:gd name="T51" fmla="*/ 39 h 107"/>
                  <a:gd name="T52" fmla="*/ 10 w 149"/>
                  <a:gd name="T53" fmla="*/ 22 h 107"/>
                  <a:gd name="T54" fmla="*/ 12 w 149"/>
                  <a:gd name="T55" fmla="*/ 7 h 107"/>
                  <a:gd name="T56" fmla="*/ 26 w 149"/>
                  <a:gd name="T57" fmla="*/ 5 h 107"/>
                  <a:gd name="T58" fmla="*/ 46 w 149"/>
                  <a:gd name="T59" fmla="*/ 7 h 107"/>
                  <a:gd name="T60" fmla="*/ 52 w 149"/>
                  <a:gd name="T61" fmla="*/ 8 h 107"/>
                  <a:gd name="T62" fmla="*/ 66 w 149"/>
                  <a:gd name="T63" fmla="*/ 5 h 107"/>
                  <a:gd name="T64" fmla="*/ 77 w 149"/>
                  <a:gd name="T65" fmla="*/ 2 h 107"/>
                  <a:gd name="T66" fmla="*/ 86 w 149"/>
                  <a:gd name="T67" fmla="*/ 8 h 107"/>
                  <a:gd name="T68" fmla="*/ 96 w 149"/>
                  <a:gd name="T69" fmla="*/ 16 h 107"/>
                  <a:gd name="T70" fmla="*/ 109 w 149"/>
                  <a:gd name="T71" fmla="*/ 22 h 107"/>
                  <a:gd name="T72" fmla="*/ 119 w 149"/>
                  <a:gd name="T73" fmla="*/ 25 h 107"/>
                  <a:gd name="T74" fmla="*/ 131 w 149"/>
                  <a:gd name="T75" fmla="*/ 31 h 107"/>
                  <a:gd name="T76" fmla="*/ 146 w 149"/>
                  <a:gd name="T77" fmla="*/ 43 h 107"/>
                  <a:gd name="T78" fmla="*/ 147 w 149"/>
                  <a:gd name="T79" fmla="*/ 57 h 107"/>
                  <a:gd name="T80" fmla="*/ 137 w 149"/>
                  <a:gd name="T81" fmla="*/ 68 h 107"/>
                  <a:gd name="T82" fmla="*/ 57 w 149"/>
                  <a:gd name="T83" fmla="*/ 81 h 107"/>
                  <a:gd name="T84" fmla="*/ 46 w 149"/>
                  <a:gd name="T85" fmla="*/ 91 h 107"/>
                  <a:gd name="T86" fmla="*/ 56 w 149"/>
                  <a:gd name="T87" fmla="*/ 92 h 107"/>
                  <a:gd name="T88" fmla="*/ 63 w 149"/>
                  <a:gd name="T89" fmla="*/ 8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9" h="107">
                    <a:moveTo>
                      <a:pt x="136" y="71"/>
                    </a:moveTo>
                    <a:cubicBezTo>
                      <a:pt x="134" y="71"/>
                      <a:pt x="133" y="71"/>
                      <a:pt x="132" y="71"/>
                    </a:cubicBezTo>
                    <a:cubicBezTo>
                      <a:pt x="132" y="71"/>
                      <a:pt x="131" y="71"/>
                      <a:pt x="131" y="71"/>
                    </a:cubicBezTo>
                    <a:cubicBezTo>
                      <a:pt x="130" y="72"/>
                      <a:pt x="129" y="73"/>
                      <a:pt x="128" y="74"/>
                    </a:cubicBezTo>
                    <a:cubicBezTo>
                      <a:pt x="127" y="74"/>
                      <a:pt x="127" y="73"/>
                      <a:pt x="126" y="74"/>
                    </a:cubicBezTo>
                    <a:cubicBezTo>
                      <a:pt x="125" y="74"/>
                      <a:pt x="123" y="74"/>
                      <a:pt x="122" y="75"/>
                    </a:cubicBezTo>
                    <a:cubicBezTo>
                      <a:pt x="121" y="75"/>
                      <a:pt x="121" y="77"/>
                      <a:pt x="121" y="77"/>
                    </a:cubicBezTo>
                    <a:cubicBezTo>
                      <a:pt x="119" y="78"/>
                      <a:pt x="118" y="77"/>
                      <a:pt x="116" y="78"/>
                    </a:cubicBezTo>
                    <a:cubicBezTo>
                      <a:pt x="116" y="78"/>
                      <a:pt x="114" y="80"/>
                      <a:pt x="114" y="80"/>
                    </a:cubicBezTo>
                    <a:cubicBezTo>
                      <a:pt x="111" y="80"/>
                      <a:pt x="112" y="78"/>
                      <a:pt x="111" y="78"/>
                    </a:cubicBezTo>
                    <a:cubicBezTo>
                      <a:pt x="111" y="79"/>
                      <a:pt x="111" y="79"/>
                      <a:pt x="111" y="79"/>
                    </a:cubicBezTo>
                    <a:cubicBezTo>
                      <a:pt x="109" y="80"/>
                      <a:pt x="107" y="81"/>
                      <a:pt x="105" y="82"/>
                    </a:cubicBezTo>
                    <a:cubicBezTo>
                      <a:pt x="105" y="84"/>
                      <a:pt x="105" y="84"/>
                      <a:pt x="105" y="84"/>
                    </a:cubicBezTo>
                    <a:cubicBezTo>
                      <a:pt x="103" y="84"/>
                      <a:pt x="100" y="84"/>
                      <a:pt x="98" y="84"/>
                    </a:cubicBezTo>
                    <a:cubicBezTo>
                      <a:pt x="98" y="82"/>
                      <a:pt x="98" y="82"/>
                      <a:pt x="98" y="82"/>
                    </a:cubicBezTo>
                    <a:cubicBezTo>
                      <a:pt x="97" y="82"/>
                      <a:pt x="95" y="82"/>
                      <a:pt x="93" y="82"/>
                    </a:cubicBezTo>
                    <a:cubicBezTo>
                      <a:pt x="94" y="83"/>
                      <a:pt x="93" y="84"/>
                      <a:pt x="93" y="85"/>
                    </a:cubicBezTo>
                    <a:cubicBezTo>
                      <a:pt x="93" y="85"/>
                      <a:pt x="95" y="86"/>
                      <a:pt x="95" y="87"/>
                    </a:cubicBezTo>
                    <a:cubicBezTo>
                      <a:pt x="96" y="87"/>
                      <a:pt x="97" y="87"/>
                      <a:pt x="97" y="87"/>
                    </a:cubicBezTo>
                    <a:cubicBezTo>
                      <a:pt x="98" y="87"/>
                      <a:pt x="98" y="89"/>
                      <a:pt x="98" y="89"/>
                    </a:cubicBezTo>
                    <a:cubicBezTo>
                      <a:pt x="99" y="90"/>
                      <a:pt x="101" y="89"/>
                      <a:pt x="101" y="90"/>
                    </a:cubicBezTo>
                    <a:cubicBezTo>
                      <a:pt x="102" y="91"/>
                      <a:pt x="99" y="92"/>
                      <a:pt x="102" y="94"/>
                    </a:cubicBezTo>
                    <a:cubicBezTo>
                      <a:pt x="102" y="95"/>
                      <a:pt x="102" y="95"/>
                      <a:pt x="102" y="95"/>
                    </a:cubicBezTo>
                    <a:cubicBezTo>
                      <a:pt x="104" y="95"/>
                      <a:pt x="105" y="94"/>
                      <a:pt x="107" y="94"/>
                    </a:cubicBezTo>
                    <a:cubicBezTo>
                      <a:pt x="107" y="94"/>
                      <a:pt x="110" y="95"/>
                      <a:pt x="111" y="95"/>
                    </a:cubicBezTo>
                    <a:cubicBezTo>
                      <a:pt x="112" y="95"/>
                      <a:pt x="113" y="94"/>
                      <a:pt x="114" y="94"/>
                    </a:cubicBezTo>
                    <a:cubicBezTo>
                      <a:pt x="114" y="94"/>
                      <a:pt x="116" y="94"/>
                      <a:pt x="115" y="94"/>
                    </a:cubicBezTo>
                    <a:cubicBezTo>
                      <a:pt x="115" y="94"/>
                      <a:pt x="116" y="97"/>
                      <a:pt x="115" y="98"/>
                    </a:cubicBezTo>
                    <a:cubicBezTo>
                      <a:pt x="113" y="100"/>
                      <a:pt x="108" y="99"/>
                      <a:pt x="107" y="99"/>
                    </a:cubicBezTo>
                    <a:cubicBezTo>
                      <a:pt x="106" y="99"/>
                      <a:pt x="104" y="101"/>
                      <a:pt x="103" y="102"/>
                    </a:cubicBezTo>
                    <a:cubicBezTo>
                      <a:pt x="98" y="104"/>
                      <a:pt x="93" y="105"/>
                      <a:pt x="89" y="107"/>
                    </a:cubicBezTo>
                    <a:cubicBezTo>
                      <a:pt x="91" y="103"/>
                      <a:pt x="90" y="102"/>
                      <a:pt x="89" y="97"/>
                    </a:cubicBezTo>
                    <a:cubicBezTo>
                      <a:pt x="88" y="96"/>
                      <a:pt x="86" y="95"/>
                      <a:pt x="85" y="95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81" y="94"/>
                      <a:pt x="81" y="94"/>
                      <a:pt x="81" y="94"/>
                    </a:cubicBezTo>
                    <a:cubicBezTo>
                      <a:pt x="82" y="93"/>
                      <a:pt x="83" y="93"/>
                      <a:pt x="83" y="92"/>
                    </a:cubicBezTo>
                    <a:cubicBezTo>
                      <a:pt x="89" y="89"/>
                      <a:pt x="89" y="89"/>
                      <a:pt x="89" y="89"/>
                    </a:cubicBezTo>
                    <a:cubicBezTo>
                      <a:pt x="91" y="89"/>
                      <a:pt x="91" y="90"/>
                      <a:pt x="93" y="90"/>
                    </a:cubicBezTo>
                    <a:cubicBezTo>
                      <a:pt x="92" y="88"/>
                      <a:pt x="93" y="88"/>
                      <a:pt x="92" y="88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0" y="85"/>
                      <a:pt x="90" y="86"/>
                      <a:pt x="89" y="86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7" y="84"/>
                      <a:pt x="85" y="84"/>
                      <a:pt x="83" y="84"/>
                    </a:cubicBezTo>
                    <a:cubicBezTo>
                      <a:pt x="82" y="85"/>
                      <a:pt x="83" y="87"/>
                      <a:pt x="82" y="87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80" y="87"/>
                      <a:pt x="79" y="85"/>
                      <a:pt x="79" y="84"/>
                    </a:cubicBezTo>
                    <a:cubicBezTo>
                      <a:pt x="78" y="84"/>
                      <a:pt x="77" y="85"/>
                      <a:pt x="76" y="84"/>
                    </a:cubicBezTo>
                    <a:cubicBezTo>
                      <a:pt x="76" y="83"/>
                      <a:pt x="76" y="83"/>
                      <a:pt x="76" y="83"/>
                    </a:cubicBezTo>
                    <a:cubicBezTo>
                      <a:pt x="75" y="83"/>
                      <a:pt x="74" y="83"/>
                      <a:pt x="73" y="82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5" y="81"/>
                      <a:pt x="77" y="81"/>
                      <a:pt x="78" y="81"/>
                    </a:cubicBezTo>
                    <a:cubicBezTo>
                      <a:pt x="78" y="81"/>
                      <a:pt x="79" y="79"/>
                      <a:pt x="76" y="80"/>
                    </a:cubicBezTo>
                    <a:cubicBezTo>
                      <a:pt x="76" y="79"/>
                      <a:pt x="75" y="77"/>
                      <a:pt x="75" y="77"/>
                    </a:cubicBezTo>
                    <a:cubicBezTo>
                      <a:pt x="74" y="77"/>
                      <a:pt x="74" y="78"/>
                      <a:pt x="74" y="79"/>
                    </a:cubicBezTo>
                    <a:cubicBezTo>
                      <a:pt x="72" y="79"/>
                      <a:pt x="69" y="79"/>
                      <a:pt x="67" y="79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4" y="81"/>
                      <a:pt x="64" y="82"/>
                      <a:pt x="63" y="84"/>
                    </a:cubicBezTo>
                    <a:cubicBezTo>
                      <a:pt x="58" y="77"/>
                      <a:pt x="58" y="77"/>
                      <a:pt x="58" y="77"/>
                    </a:cubicBezTo>
                    <a:cubicBezTo>
                      <a:pt x="58" y="77"/>
                      <a:pt x="54" y="75"/>
                      <a:pt x="55" y="71"/>
                    </a:cubicBezTo>
                    <a:cubicBezTo>
                      <a:pt x="55" y="69"/>
                      <a:pt x="55" y="69"/>
                      <a:pt x="54" y="66"/>
                    </a:cubicBezTo>
                    <a:cubicBezTo>
                      <a:pt x="52" y="64"/>
                      <a:pt x="51" y="65"/>
                      <a:pt x="52" y="62"/>
                    </a:cubicBezTo>
                    <a:cubicBezTo>
                      <a:pt x="52" y="59"/>
                      <a:pt x="50" y="57"/>
                      <a:pt x="49" y="56"/>
                    </a:cubicBezTo>
                    <a:cubicBezTo>
                      <a:pt x="47" y="55"/>
                      <a:pt x="46" y="54"/>
                      <a:pt x="45" y="53"/>
                    </a:cubicBezTo>
                    <a:cubicBezTo>
                      <a:pt x="43" y="52"/>
                      <a:pt x="42" y="51"/>
                      <a:pt x="40" y="50"/>
                    </a:cubicBezTo>
                    <a:cubicBezTo>
                      <a:pt x="39" y="50"/>
                      <a:pt x="36" y="49"/>
                      <a:pt x="35" y="50"/>
                    </a:cubicBezTo>
                    <a:cubicBezTo>
                      <a:pt x="34" y="51"/>
                      <a:pt x="30" y="50"/>
                      <a:pt x="30" y="53"/>
                    </a:cubicBezTo>
                    <a:cubicBezTo>
                      <a:pt x="30" y="53"/>
                      <a:pt x="27" y="54"/>
                      <a:pt x="27" y="56"/>
                    </a:cubicBezTo>
                    <a:cubicBezTo>
                      <a:pt x="26" y="58"/>
                      <a:pt x="25" y="58"/>
                      <a:pt x="23" y="58"/>
                    </a:cubicBezTo>
                    <a:cubicBezTo>
                      <a:pt x="21" y="58"/>
                      <a:pt x="21" y="60"/>
                      <a:pt x="18" y="61"/>
                    </a:cubicBezTo>
                    <a:cubicBezTo>
                      <a:pt x="16" y="62"/>
                      <a:pt x="16" y="62"/>
                      <a:pt x="15" y="60"/>
                    </a:cubicBezTo>
                    <a:cubicBezTo>
                      <a:pt x="13" y="58"/>
                      <a:pt x="12" y="58"/>
                      <a:pt x="9" y="58"/>
                    </a:cubicBezTo>
                    <a:cubicBezTo>
                      <a:pt x="6" y="58"/>
                      <a:pt x="5" y="58"/>
                      <a:pt x="4" y="56"/>
                    </a:cubicBezTo>
                    <a:cubicBezTo>
                      <a:pt x="3" y="54"/>
                      <a:pt x="0" y="55"/>
                      <a:pt x="0" y="55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10" y="47"/>
                      <a:pt x="10" y="45"/>
                    </a:cubicBezTo>
                    <a:cubicBezTo>
                      <a:pt x="9" y="43"/>
                      <a:pt x="7" y="41"/>
                      <a:pt x="9" y="39"/>
                    </a:cubicBezTo>
                    <a:cubicBezTo>
                      <a:pt x="10" y="37"/>
                      <a:pt x="10" y="36"/>
                      <a:pt x="11" y="34"/>
                    </a:cubicBezTo>
                    <a:cubicBezTo>
                      <a:pt x="12" y="32"/>
                      <a:pt x="13" y="29"/>
                      <a:pt x="13" y="29"/>
                    </a:cubicBezTo>
                    <a:cubicBezTo>
                      <a:pt x="13" y="29"/>
                      <a:pt x="9" y="24"/>
                      <a:pt x="10" y="22"/>
                    </a:cubicBezTo>
                    <a:cubicBezTo>
                      <a:pt x="11" y="20"/>
                      <a:pt x="12" y="19"/>
                      <a:pt x="12" y="16"/>
                    </a:cubicBezTo>
                    <a:cubicBezTo>
                      <a:pt x="11" y="13"/>
                      <a:pt x="13" y="14"/>
                      <a:pt x="12" y="13"/>
                    </a:cubicBezTo>
                    <a:cubicBezTo>
                      <a:pt x="11" y="11"/>
                      <a:pt x="9" y="8"/>
                      <a:pt x="12" y="7"/>
                    </a:cubicBezTo>
                    <a:cubicBezTo>
                      <a:pt x="12" y="7"/>
                      <a:pt x="15" y="4"/>
                      <a:pt x="16" y="8"/>
                    </a:cubicBezTo>
                    <a:cubicBezTo>
                      <a:pt x="17" y="11"/>
                      <a:pt x="20" y="6"/>
                      <a:pt x="20" y="6"/>
                    </a:cubicBezTo>
                    <a:cubicBezTo>
                      <a:pt x="20" y="6"/>
                      <a:pt x="24" y="5"/>
                      <a:pt x="26" y="5"/>
                    </a:cubicBezTo>
                    <a:cubicBezTo>
                      <a:pt x="29" y="6"/>
                      <a:pt x="33" y="6"/>
                      <a:pt x="35" y="7"/>
                    </a:cubicBezTo>
                    <a:cubicBezTo>
                      <a:pt x="38" y="8"/>
                      <a:pt x="40" y="7"/>
                      <a:pt x="43" y="7"/>
                    </a:cubicBezTo>
                    <a:cubicBezTo>
                      <a:pt x="45" y="7"/>
                      <a:pt x="46" y="7"/>
                      <a:pt x="46" y="7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8" y="7"/>
                      <a:pt x="48" y="6"/>
                    </a:cubicBezTo>
                    <a:cubicBezTo>
                      <a:pt x="49" y="6"/>
                      <a:pt x="50" y="9"/>
                      <a:pt x="52" y="8"/>
                    </a:cubicBezTo>
                    <a:cubicBezTo>
                      <a:pt x="54" y="6"/>
                      <a:pt x="54" y="8"/>
                      <a:pt x="56" y="8"/>
                    </a:cubicBezTo>
                    <a:cubicBezTo>
                      <a:pt x="58" y="7"/>
                      <a:pt x="61" y="8"/>
                      <a:pt x="63" y="8"/>
                    </a:cubicBezTo>
                    <a:cubicBezTo>
                      <a:pt x="66" y="9"/>
                      <a:pt x="65" y="8"/>
                      <a:pt x="66" y="5"/>
                    </a:cubicBezTo>
                    <a:cubicBezTo>
                      <a:pt x="66" y="2"/>
                      <a:pt x="66" y="2"/>
                      <a:pt x="68" y="2"/>
                    </a:cubicBezTo>
                    <a:cubicBezTo>
                      <a:pt x="70" y="2"/>
                      <a:pt x="71" y="2"/>
                      <a:pt x="71" y="2"/>
                    </a:cubicBezTo>
                    <a:cubicBezTo>
                      <a:pt x="71" y="2"/>
                      <a:pt x="74" y="7"/>
                      <a:pt x="77" y="2"/>
                    </a:cubicBezTo>
                    <a:cubicBezTo>
                      <a:pt x="78" y="0"/>
                      <a:pt x="78" y="2"/>
                      <a:pt x="80" y="3"/>
                    </a:cubicBezTo>
                    <a:cubicBezTo>
                      <a:pt x="83" y="4"/>
                      <a:pt x="85" y="2"/>
                      <a:pt x="85" y="4"/>
                    </a:cubicBezTo>
                    <a:cubicBezTo>
                      <a:pt x="85" y="6"/>
                      <a:pt x="86" y="8"/>
                      <a:pt x="86" y="8"/>
                    </a:cubicBezTo>
                    <a:cubicBezTo>
                      <a:pt x="86" y="8"/>
                      <a:pt x="86" y="12"/>
                      <a:pt x="88" y="12"/>
                    </a:cubicBezTo>
                    <a:cubicBezTo>
                      <a:pt x="89" y="12"/>
                      <a:pt x="88" y="16"/>
                      <a:pt x="90" y="16"/>
                    </a:cubicBezTo>
                    <a:cubicBezTo>
                      <a:pt x="92" y="16"/>
                      <a:pt x="95" y="15"/>
                      <a:pt x="96" y="16"/>
                    </a:cubicBezTo>
                    <a:cubicBezTo>
                      <a:pt x="99" y="18"/>
                      <a:pt x="100" y="18"/>
                      <a:pt x="102" y="17"/>
                    </a:cubicBezTo>
                    <a:cubicBezTo>
                      <a:pt x="104" y="17"/>
                      <a:pt x="104" y="20"/>
                      <a:pt x="105" y="21"/>
                    </a:cubicBezTo>
                    <a:cubicBezTo>
                      <a:pt x="108" y="22"/>
                      <a:pt x="107" y="22"/>
                      <a:pt x="109" y="22"/>
                    </a:cubicBezTo>
                    <a:cubicBezTo>
                      <a:pt x="111" y="23"/>
                      <a:pt x="111" y="28"/>
                      <a:pt x="111" y="28"/>
                    </a:cubicBezTo>
                    <a:cubicBezTo>
                      <a:pt x="111" y="28"/>
                      <a:pt x="114" y="27"/>
                      <a:pt x="116" y="27"/>
                    </a:cubicBezTo>
                    <a:cubicBezTo>
                      <a:pt x="118" y="26"/>
                      <a:pt x="119" y="25"/>
                      <a:pt x="119" y="25"/>
                    </a:cubicBezTo>
                    <a:cubicBezTo>
                      <a:pt x="119" y="25"/>
                      <a:pt x="123" y="25"/>
                      <a:pt x="124" y="26"/>
                    </a:cubicBezTo>
                    <a:cubicBezTo>
                      <a:pt x="125" y="28"/>
                      <a:pt x="123" y="28"/>
                      <a:pt x="126" y="28"/>
                    </a:cubicBezTo>
                    <a:cubicBezTo>
                      <a:pt x="129" y="28"/>
                      <a:pt x="128" y="30"/>
                      <a:pt x="131" y="31"/>
                    </a:cubicBezTo>
                    <a:cubicBezTo>
                      <a:pt x="133" y="31"/>
                      <a:pt x="140" y="34"/>
                      <a:pt x="142" y="36"/>
                    </a:cubicBezTo>
                    <a:cubicBezTo>
                      <a:pt x="145" y="38"/>
                      <a:pt x="141" y="39"/>
                      <a:pt x="143" y="40"/>
                    </a:cubicBezTo>
                    <a:cubicBezTo>
                      <a:pt x="144" y="42"/>
                      <a:pt x="147" y="41"/>
                      <a:pt x="146" y="43"/>
                    </a:cubicBezTo>
                    <a:cubicBezTo>
                      <a:pt x="145" y="45"/>
                      <a:pt x="143" y="46"/>
                      <a:pt x="145" y="46"/>
                    </a:cubicBezTo>
                    <a:cubicBezTo>
                      <a:pt x="149" y="47"/>
                      <a:pt x="145" y="51"/>
                      <a:pt x="146" y="53"/>
                    </a:cubicBezTo>
                    <a:cubicBezTo>
                      <a:pt x="147" y="54"/>
                      <a:pt x="147" y="55"/>
                      <a:pt x="147" y="57"/>
                    </a:cubicBezTo>
                    <a:cubicBezTo>
                      <a:pt x="147" y="59"/>
                      <a:pt x="146" y="61"/>
                      <a:pt x="146" y="63"/>
                    </a:cubicBezTo>
                    <a:cubicBezTo>
                      <a:pt x="145" y="65"/>
                      <a:pt x="141" y="66"/>
                      <a:pt x="139" y="66"/>
                    </a:cubicBezTo>
                    <a:cubicBezTo>
                      <a:pt x="137" y="68"/>
                      <a:pt x="137" y="68"/>
                      <a:pt x="137" y="68"/>
                    </a:cubicBezTo>
                    <a:lnTo>
                      <a:pt x="136" y="71"/>
                    </a:lnTo>
                    <a:close/>
                    <a:moveTo>
                      <a:pt x="63" y="84"/>
                    </a:moveTo>
                    <a:cubicBezTo>
                      <a:pt x="63" y="84"/>
                      <a:pt x="59" y="81"/>
                      <a:pt x="57" y="81"/>
                    </a:cubicBezTo>
                    <a:cubicBezTo>
                      <a:pt x="55" y="81"/>
                      <a:pt x="53" y="78"/>
                      <a:pt x="53" y="80"/>
                    </a:cubicBezTo>
                    <a:cubicBezTo>
                      <a:pt x="53" y="82"/>
                      <a:pt x="49" y="84"/>
                      <a:pt x="49" y="85"/>
                    </a:cubicBezTo>
                    <a:cubicBezTo>
                      <a:pt x="49" y="87"/>
                      <a:pt x="46" y="91"/>
                      <a:pt x="46" y="91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8" y="92"/>
                      <a:pt x="51" y="94"/>
                      <a:pt x="51" y="92"/>
                    </a:cubicBezTo>
                    <a:cubicBezTo>
                      <a:pt x="52" y="91"/>
                      <a:pt x="56" y="92"/>
                      <a:pt x="56" y="92"/>
                    </a:cubicBezTo>
                    <a:cubicBezTo>
                      <a:pt x="56" y="92"/>
                      <a:pt x="56" y="90"/>
                      <a:pt x="56" y="90"/>
                    </a:cubicBezTo>
                    <a:cubicBezTo>
                      <a:pt x="58" y="89"/>
                      <a:pt x="60" y="89"/>
                      <a:pt x="61" y="87"/>
                    </a:cubicBezTo>
                    <a:cubicBezTo>
                      <a:pt x="62" y="86"/>
                      <a:pt x="62" y="85"/>
                      <a:pt x="63" y="84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35"/>
              <p:cNvSpPr>
                <a:spLocks noEditPoints="1"/>
              </p:cNvSpPr>
              <p:nvPr/>
            </p:nvSpPr>
            <p:spPr bwMode="auto">
              <a:xfrm>
                <a:off x="3602" y="2162"/>
                <a:ext cx="102" cy="138"/>
              </a:xfrm>
              <a:custGeom>
                <a:avLst/>
                <a:gdLst>
                  <a:gd name="T0" fmla="*/ 47 w 52"/>
                  <a:gd name="T1" fmla="*/ 51 h 70"/>
                  <a:gd name="T2" fmla="*/ 47 w 52"/>
                  <a:gd name="T3" fmla="*/ 48 h 70"/>
                  <a:gd name="T4" fmla="*/ 46 w 52"/>
                  <a:gd name="T5" fmla="*/ 40 h 70"/>
                  <a:gd name="T6" fmla="*/ 47 w 52"/>
                  <a:gd name="T7" fmla="*/ 33 h 70"/>
                  <a:gd name="T8" fmla="*/ 50 w 52"/>
                  <a:gd name="T9" fmla="*/ 29 h 70"/>
                  <a:gd name="T10" fmla="*/ 52 w 52"/>
                  <a:gd name="T11" fmla="*/ 24 h 70"/>
                  <a:gd name="T12" fmla="*/ 50 w 52"/>
                  <a:gd name="T13" fmla="*/ 19 h 70"/>
                  <a:gd name="T14" fmla="*/ 48 w 52"/>
                  <a:gd name="T15" fmla="*/ 13 h 70"/>
                  <a:gd name="T16" fmla="*/ 49 w 52"/>
                  <a:gd name="T17" fmla="*/ 7 h 70"/>
                  <a:gd name="T18" fmla="*/ 47 w 52"/>
                  <a:gd name="T19" fmla="*/ 5 h 70"/>
                  <a:gd name="T20" fmla="*/ 45 w 52"/>
                  <a:gd name="T21" fmla="*/ 3 h 70"/>
                  <a:gd name="T22" fmla="*/ 45 w 52"/>
                  <a:gd name="T23" fmla="*/ 0 h 70"/>
                  <a:gd name="T24" fmla="*/ 41 w 52"/>
                  <a:gd name="T25" fmla="*/ 3 h 70"/>
                  <a:gd name="T26" fmla="*/ 35 w 52"/>
                  <a:gd name="T27" fmla="*/ 1 h 70"/>
                  <a:gd name="T28" fmla="*/ 32 w 52"/>
                  <a:gd name="T29" fmla="*/ 2 h 70"/>
                  <a:gd name="T30" fmla="*/ 25 w 52"/>
                  <a:gd name="T31" fmla="*/ 6 h 70"/>
                  <a:gd name="T32" fmla="*/ 26 w 52"/>
                  <a:gd name="T33" fmla="*/ 10 h 70"/>
                  <a:gd name="T34" fmla="*/ 23 w 52"/>
                  <a:gd name="T35" fmla="*/ 16 h 70"/>
                  <a:gd name="T36" fmla="*/ 21 w 52"/>
                  <a:gd name="T37" fmla="*/ 20 h 70"/>
                  <a:gd name="T38" fmla="*/ 21 w 52"/>
                  <a:gd name="T39" fmla="*/ 25 h 70"/>
                  <a:gd name="T40" fmla="*/ 23 w 52"/>
                  <a:gd name="T41" fmla="*/ 28 h 70"/>
                  <a:gd name="T42" fmla="*/ 23 w 52"/>
                  <a:gd name="T43" fmla="*/ 30 h 70"/>
                  <a:gd name="T44" fmla="*/ 19 w 52"/>
                  <a:gd name="T45" fmla="*/ 36 h 70"/>
                  <a:gd name="T46" fmla="*/ 19 w 52"/>
                  <a:gd name="T47" fmla="*/ 36 h 70"/>
                  <a:gd name="T48" fmla="*/ 18 w 52"/>
                  <a:gd name="T49" fmla="*/ 37 h 70"/>
                  <a:gd name="T50" fmla="*/ 16 w 52"/>
                  <a:gd name="T51" fmla="*/ 36 h 70"/>
                  <a:gd name="T52" fmla="*/ 14 w 52"/>
                  <a:gd name="T53" fmla="*/ 38 h 70"/>
                  <a:gd name="T54" fmla="*/ 11 w 52"/>
                  <a:gd name="T55" fmla="*/ 40 h 70"/>
                  <a:gd name="T56" fmla="*/ 8 w 52"/>
                  <a:gd name="T57" fmla="*/ 45 h 70"/>
                  <a:gd name="T58" fmla="*/ 7 w 52"/>
                  <a:gd name="T59" fmla="*/ 52 h 70"/>
                  <a:gd name="T60" fmla="*/ 9 w 52"/>
                  <a:gd name="T61" fmla="*/ 51 h 70"/>
                  <a:gd name="T62" fmla="*/ 6 w 52"/>
                  <a:gd name="T63" fmla="*/ 57 h 70"/>
                  <a:gd name="T64" fmla="*/ 4 w 52"/>
                  <a:gd name="T65" fmla="*/ 58 h 70"/>
                  <a:gd name="T66" fmla="*/ 4 w 52"/>
                  <a:gd name="T67" fmla="*/ 59 h 70"/>
                  <a:gd name="T68" fmla="*/ 4 w 52"/>
                  <a:gd name="T69" fmla="*/ 65 h 70"/>
                  <a:gd name="T70" fmla="*/ 4 w 52"/>
                  <a:gd name="T71" fmla="*/ 66 h 70"/>
                  <a:gd name="T72" fmla="*/ 9 w 52"/>
                  <a:gd name="T73" fmla="*/ 69 h 70"/>
                  <a:gd name="T74" fmla="*/ 13 w 52"/>
                  <a:gd name="T75" fmla="*/ 69 h 70"/>
                  <a:gd name="T76" fmla="*/ 18 w 52"/>
                  <a:gd name="T77" fmla="*/ 66 h 70"/>
                  <a:gd name="T78" fmla="*/ 29 w 52"/>
                  <a:gd name="T79" fmla="*/ 66 h 70"/>
                  <a:gd name="T80" fmla="*/ 29 w 52"/>
                  <a:gd name="T81" fmla="*/ 64 h 70"/>
                  <a:gd name="T82" fmla="*/ 25 w 52"/>
                  <a:gd name="T83" fmla="*/ 61 h 70"/>
                  <a:gd name="T84" fmla="*/ 28 w 52"/>
                  <a:gd name="T85" fmla="*/ 57 h 70"/>
                  <a:gd name="T86" fmla="*/ 28 w 52"/>
                  <a:gd name="T87" fmla="*/ 51 h 70"/>
                  <a:gd name="T88" fmla="*/ 28 w 52"/>
                  <a:gd name="T89" fmla="*/ 50 h 70"/>
                  <a:gd name="T90" fmla="*/ 41 w 52"/>
                  <a:gd name="T91" fmla="*/ 48 h 70"/>
                  <a:gd name="T92" fmla="*/ 42 w 52"/>
                  <a:gd name="T93" fmla="*/ 45 h 70"/>
                  <a:gd name="T94" fmla="*/ 43 w 52"/>
                  <a:gd name="T95" fmla="*/ 45 h 70"/>
                  <a:gd name="T96" fmla="*/ 44 w 52"/>
                  <a:gd name="T97" fmla="*/ 47 h 70"/>
                  <a:gd name="T98" fmla="*/ 46 w 52"/>
                  <a:gd name="T99" fmla="*/ 47 h 70"/>
                  <a:gd name="T100" fmla="*/ 45 w 52"/>
                  <a:gd name="T101" fmla="*/ 51 h 70"/>
                  <a:gd name="T102" fmla="*/ 47 w 52"/>
                  <a:gd name="T103" fmla="*/ 51 h 70"/>
                  <a:gd name="T104" fmla="*/ 21 w 52"/>
                  <a:gd name="T105" fmla="*/ 30 h 70"/>
                  <a:gd name="T106" fmla="*/ 19 w 52"/>
                  <a:gd name="T107" fmla="*/ 32 h 70"/>
                  <a:gd name="T108" fmla="*/ 20 w 52"/>
                  <a:gd name="T109" fmla="*/ 32 h 70"/>
                  <a:gd name="T110" fmla="*/ 21 w 52"/>
                  <a:gd name="T111" fmla="*/ 30 h 70"/>
                  <a:gd name="T112" fmla="*/ 32 w 52"/>
                  <a:gd name="T113" fmla="*/ 31 h 70"/>
                  <a:gd name="T114" fmla="*/ 34 w 52"/>
                  <a:gd name="T115" fmla="*/ 31 h 70"/>
                  <a:gd name="T116" fmla="*/ 35 w 52"/>
                  <a:gd name="T117" fmla="*/ 34 h 70"/>
                  <a:gd name="T118" fmla="*/ 35 w 52"/>
                  <a:gd name="T119" fmla="*/ 34 h 70"/>
                  <a:gd name="T120" fmla="*/ 30 w 52"/>
                  <a:gd name="T121" fmla="*/ 34 h 70"/>
                  <a:gd name="T122" fmla="*/ 31 w 52"/>
                  <a:gd name="T123" fmla="*/ 32 h 70"/>
                  <a:gd name="T124" fmla="*/ 32 w 52"/>
                  <a:gd name="T125" fmla="*/ 3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2" h="70">
                    <a:moveTo>
                      <a:pt x="47" y="51"/>
                    </a:moveTo>
                    <a:cubicBezTo>
                      <a:pt x="47" y="51"/>
                      <a:pt x="46" y="49"/>
                      <a:pt x="47" y="48"/>
                    </a:cubicBezTo>
                    <a:cubicBezTo>
                      <a:pt x="48" y="47"/>
                      <a:pt x="44" y="42"/>
                      <a:pt x="46" y="40"/>
                    </a:cubicBezTo>
                    <a:cubicBezTo>
                      <a:pt x="48" y="38"/>
                      <a:pt x="47" y="37"/>
                      <a:pt x="47" y="33"/>
                    </a:cubicBezTo>
                    <a:cubicBezTo>
                      <a:pt x="48" y="29"/>
                      <a:pt x="50" y="31"/>
                      <a:pt x="50" y="29"/>
                    </a:cubicBezTo>
                    <a:cubicBezTo>
                      <a:pt x="51" y="28"/>
                      <a:pt x="51" y="26"/>
                      <a:pt x="52" y="24"/>
                    </a:cubicBezTo>
                    <a:cubicBezTo>
                      <a:pt x="52" y="22"/>
                      <a:pt x="52" y="21"/>
                      <a:pt x="50" y="19"/>
                    </a:cubicBezTo>
                    <a:cubicBezTo>
                      <a:pt x="47" y="17"/>
                      <a:pt x="48" y="16"/>
                      <a:pt x="48" y="13"/>
                    </a:cubicBezTo>
                    <a:cubicBezTo>
                      <a:pt x="49" y="9"/>
                      <a:pt x="51" y="9"/>
                      <a:pt x="49" y="7"/>
                    </a:cubicBezTo>
                    <a:cubicBezTo>
                      <a:pt x="47" y="5"/>
                      <a:pt x="50" y="7"/>
                      <a:pt x="47" y="5"/>
                    </a:cubicBezTo>
                    <a:cubicBezTo>
                      <a:pt x="46" y="4"/>
                      <a:pt x="45" y="3"/>
                      <a:pt x="45" y="3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1" y="3"/>
                      <a:pt x="37" y="0"/>
                      <a:pt x="35" y="1"/>
                    </a:cubicBezTo>
                    <a:cubicBezTo>
                      <a:pt x="33" y="2"/>
                      <a:pt x="34" y="3"/>
                      <a:pt x="32" y="2"/>
                    </a:cubicBezTo>
                    <a:cubicBezTo>
                      <a:pt x="29" y="2"/>
                      <a:pt x="26" y="5"/>
                      <a:pt x="25" y="6"/>
                    </a:cubicBezTo>
                    <a:cubicBezTo>
                      <a:pt x="25" y="7"/>
                      <a:pt x="26" y="8"/>
                      <a:pt x="26" y="10"/>
                    </a:cubicBezTo>
                    <a:cubicBezTo>
                      <a:pt x="25" y="12"/>
                      <a:pt x="20" y="16"/>
                      <a:pt x="23" y="16"/>
                    </a:cubicBezTo>
                    <a:cubicBezTo>
                      <a:pt x="25" y="16"/>
                      <a:pt x="22" y="18"/>
                      <a:pt x="21" y="20"/>
                    </a:cubicBezTo>
                    <a:cubicBezTo>
                      <a:pt x="21" y="21"/>
                      <a:pt x="20" y="25"/>
                      <a:pt x="21" y="25"/>
                    </a:cubicBezTo>
                    <a:cubicBezTo>
                      <a:pt x="22" y="25"/>
                      <a:pt x="23" y="26"/>
                      <a:pt x="23" y="28"/>
                    </a:cubicBezTo>
                    <a:cubicBezTo>
                      <a:pt x="24" y="27"/>
                      <a:pt x="23" y="29"/>
                      <a:pt x="23" y="30"/>
                    </a:cubicBezTo>
                    <a:cubicBezTo>
                      <a:pt x="23" y="32"/>
                      <a:pt x="20" y="35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7" y="36"/>
                      <a:pt x="16" y="36"/>
                      <a:pt x="16" y="36"/>
                    </a:cubicBezTo>
                    <a:cubicBezTo>
                      <a:pt x="15" y="37"/>
                      <a:pt x="14" y="38"/>
                      <a:pt x="14" y="38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8" y="43"/>
                      <a:pt x="8" y="45"/>
                    </a:cubicBezTo>
                    <a:cubicBezTo>
                      <a:pt x="8" y="46"/>
                      <a:pt x="7" y="49"/>
                      <a:pt x="7" y="52"/>
                    </a:cubicBezTo>
                    <a:cubicBezTo>
                      <a:pt x="7" y="52"/>
                      <a:pt x="8" y="51"/>
                      <a:pt x="9" y="51"/>
                    </a:cubicBezTo>
                    <a:cubicBezTo>
                      <a:pt x="8" y="54"/>
                      <a:pt x="8" y="56"/>
                      <a:pt x="6" y="57"/>
                    </a:cubicBezTo>
                    <a:cubicBezTo>
                      <a:pt x="6" y="58"/>
                      <a:pt x="5" y="58"/>
                      <a:pt x="4" y="58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0" y="63"/>
                      <a:pt x="4" y="65"/>
                      <a:pt x="4" y="65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6"/>
                      <a:pt x="7" y="67"/>
                      <a:pt x="9" y="69"/>
                    </a:cubicBezTo>
                    <a:cubicBezTo>
                      <a:pt x="10" y="70"/>
                      <a:pt x="12" y="70"/>
                      <a:pt x="13" y="69"/>
                    </a:cubicBezTo>
                    <a:cubicBezTo>
                      <a:pt x="15" y="67"/>
                      <a:pt x="18" y="66"/>
                      <a:pt x="18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30" y="67"/>
                      <a:pt x="29" y="64"/>
                      <a:pt x="29" y="64"/>
                    </a:cubicBezTo>
                    <a:cubicBezTo>
                      <a:pt x="28" y="63"/>
                      <a:pt x="26" y="62"/>
                      <a:pt x="25" y="61"/>
                    </a:cubicBezTo>
                    <a:cubicBezTo>
                      <a:pt x="26" y="60"/>
                      <a:pt x="28" y="58"/>
                      <a:pt x="28" y="57"/>
                    </a:cubicBezTo>
                    <a:cubicBezTo>
                      <a:pt x="28" y="57"/>
                      <a:pt x="26" y="50"/>
                      <a:pt x="28" y="51"/>
                    </a:cubicBezTo>
                    <a:cubicBezTo>
                      <a:pt x="28" y="51"/>
                      <a:pt x="28" y="50"/>
                      <a:pt x="28" y="50"/>
                    </a:cubicBezTo>
                    <a:cubicBezTo>
                      <a:pt x="30" y="46"/>
                      <a:pt x="37" y="47"/>
                      <a:pt x="41" y="48"/>
                    </a:cubicBezTo>
                    <a:cubicBezTo>
                      <a:pt x="41" y="47"/>
                      <a:pt x="41" y="46"/>
                      <a:pt x="42" y="45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4" y="46"/>
                      <a:pt x="43" y="47"/>
                      <a:pt x="44" y="47"/>
                    </a:cubicBezTo>
                    <a:cubicBezTo>
                      <a:pt x="44" y="47"/>
                      <a:pt x="46" y="47"/>
                      <a:pt x="46" y="47"/>
                    </a:cubicBezTo>
                    <a:cubicBezTo>
                      <a:pt x="47" y="48"/>
                      <a:pt x="46" y="50"/>
                      <a:pt x="45" y="51"/>
                    </a:cubicBezTo>
                    <a:cubicBezTo>
                      <a:pt x="46" y="51"/>
                      <a:pt x="46" y="51"/>
                      <a:pt x="47" y="51"/>
                    </a:cubicBezTo>
                    <a:close/>
                    <a:moveTo>
                      <a:pt x="21" y="30"/>
                    </a:moveTo>
                    <a:cubicBezTo>
                      <a:pt x="20" y="31"/>
                      <a:pt x="20" y="32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20" y="31"/>
                      <a:pt x="21" y="31"/>
                      <a:pt x="21" y="30"/>
                    </a:cubicBezTo>
                    <a:close/>
                    <a:moveTo>
                      <a:pt x="32" y="31"/>
                    </a:moveTo>
                    <a:cubicBezTo>
                      <a:pt x="32" y="31"/>
                      <a:pt x="34" y="31"/>
                      <a:pt x="34" y="31"/>
                    </a:cubicBezTo>
                    <a:cubicBezTo>
                      <a:pt x="34" y="32"/>
                      <a:pt x="35" y="33"/>
                      <a:pt x="35" y="34"/>
                    </a:cubicBezTo>
                    <a:cubicBezTo>
                      <a:pt x="35" y="34"/>
                      <a:pt x="35" y="35"/>
                      <a:pt x="35" y="34"/>
                    </a:cubicBezTo>
                    <a:cubicBezTo>
                      <a:pt x="36" y="35"/>
                      <a:pt x="31" y="34"/>
                      <a:pt x="30" y="34"/>
                    </a:cubicBezTo>
                    <a:cubicBezTo>
                      <a:pt x="30" y="33"/>
                      <a:pt x="30" y="31"/>
                      <a:pt x="31" y="32"/>
                    </a:cubicBezTo>
                    <a:cubicBezTo>
                      <a:pt x="31" y="32"/>
                      <a:pt x="31" y="31"/>
                      <a:pt x="32" y="3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36"/>
              <p:cNvSpPr>
                <a:spLocks noEditPoints="1"/>
              </p:cNvSpPr>
              <p:nvPr/>
            </p:nvSpPr>
            <p:spPr bwMode="auto">
              <a:xfrm>
                <a:off x="3602" y="2162"/>
                <a:ext cx="102" cy="138"/>
              </a:xfrm>
              <a:custGeom>
                <a:avLst/>
                <a:gdLst>
                  <a:gd name="T0" fmla="*/ 47 w 52"/>
                  <a:gd name="T1" fmla="*/ 51 h 70"/>
                  <a:gd name="T2" fmla="*/ 47 w 52"/>
                  <a:gd name="T3" fmla="*/ 48 h 70"/>
                  <a:gd name="T4" fmla="*/ 46 w 52"/>
                  <a:gd name="T5" fmla="*/ 40 h 70"/>
                  <a:gd name="T6" fmla="*/ 47 w 52"/>
                  <a:gd name="T7" fmla="*/ 33 h 70"/>
                  <a:gd name="T8" fmla="*/ 50 w 52"/>
                  <a:gd name="T9" fmla="*/ 29 h 70"/>
                  <a:gd name="T10" fmla="*/ 52 w 52"/>
                  <a:gd name="T11" fmla="*/ 24 h 70"/>
                  <a:gd name="T12" fmla="*/ 50 w 52"/>
                  <a:gd name="T13" fmla="*/ 19 h 70"/>
                  <a:gd name="T14" fmla="*/ 48 w 52"/>
                  <a:gd name="T15" fmla="*/ 13 h 70"/>
                  <a:gd name="T16" fmla="*/ 49 w 52"/>
                  <a:gd name="T17" fmla="*/ 7 h 70"/>
                  <a:gd name="T18" fmla="*/ 47 w 52"/>
                  <a:gd name="T19" fmla="*/ 5 h 70"/>
                  <a:gd name="T20" fmla="*/ 45 w 52"/>
                  <a:gd name="T21" fmla="*/ 3 h 70"/>
                  <a:gd name="T22" fmla="*/ 45 w 52"/>
                  <a:gd name="T23" fmla="*/ 0 h 70"/>
                  <a:gd name="T24" fmla="*/ 41 w 52"/>
                  <a:gd name="T25" fmla="*/ 3 h 70"/>
                  <a:gd name="T26" fmla="*/ 35 w 52"/>
                  <a:gd name="T27" fmla="*/ 1 h 70"/>
                  <a:gd name="T28" fmla="*/ 32 w 52"/>
                  <a:gd name="T29" fmla="*/ 2 h 70"/>
                  <a:gd name="T30" fmla="*/ 25 w 52"/>
                  <a:gd name="T31" fmla="*/ 6 h 70"/>
                  <a:gd name="T32" fmla="*/ 26 w 52"/>
                  <a:gd name="T33" fmla="*/ 10 h 70"/>
                  <a:gd name="T34" fmla="*/ 23 w 52"/>
                  <a:gd name="T35" fmla="*/ 16 h 70"/>
                  <a:gd name="T36" fmla="*/ 21 w 52"/>
                  <a:gd name="T37" fmla="*/ 20 h 70"/>
                  <a:gd name="T38" fmla="*/ 21 w 52"/>
                  <a:gd name="T39" fmla="*/ 25 h 70"/>
                  <a:gd name="T40" fmla="*/ 23 w 52"/>
                  <a:gd name="T41" fmla="*/ 28 h 70"/>
                  <a:gd name="T42" fmla="*/ 23 w 52"/>
                  <a:gd name="T43" fmla="*/ 30 h 70"/>
                  <a:gd name="T44" fmla="*/ 19 w 52"/>
                  <a:gd name="T45" fmla="*/ 36 h 70"/>
                  <a:gd name="T46" fmla="*/ 19 w 52"/>
                  <a:gd name="T47" fmla="*/ 36 h 70"/>
                  <a:gd name="T48" fmla="*/ 18 w 52"/>
                  <a:gd name="T49" fmla="*/ 37 h 70"/>
                  <a:gd name="T50" fmla="*/ 16 w 52"/>
                  <a:gd name="T51" fmla="*/ 36 h 70"/>
                  <a:gd name="T52" fmla="*/ 14 w 52"/>
                  <a:gd name="T53" fmla="*/ 38 h 70"/>
                  <a:gd name="T54" fmla="*/ 11 w 52"/>
                  <a:gd name="T55" fmla="*/ 40 h 70"/>
                  <a:gd name="T56" fmla="*/ 8 w 52"/>
                  <a:gd name="T57" fmla="*/ 45 h 70"/>
                  <a:gd name="T58" fmla="*/ 7 w 52"/>
                  <a:gd name="T59" fmla="*/ 52 h 70"/>
                  <a:gd name="T60" fmla="*/ 9 w 52"/>
                  <a:gd name="T61" fmla="*/ 51 h 70"/>
                  <a:gd name="T62" fmla="*/ 6 w 52"/>
                  <a:gd name="T63" fmla="*/ 57 h 70"/>
                  <a:gd name="T64" fmla="*/ 4 w 52"/>
                  <a:gd name="T65" fmla="*/ 58 h 70"/>
                  <a:gd name="T66" fmla="*/ 4 w 52"/>
                  <a:gd name="T67" fmla="*/ 59 h 70"/>
                  <a:gd name="T68" fmla="*/ 4 w 52"/>
                  <a:gd name="T69" fmla="*/ 65 h 70"/>
                  <a:gd name="T70" fmla="*/ 4 w 52"/>
                  <a:gd name="T71" fmla="*/ 66 h 70"/>
                  <a:gd name="T72" fmla="*/ 9 w 52"/>
                  <a:gd name="T73" fmla="*/ 69 h 70"/>
                  <a:gd name="T74" fmla="*/ 13 w 52"/>
                  <a:gd name="T75" fmla="*/ 69 h 70"/>
                  <a:gd name="T76" fmla="*/ 18 w 52"/>
                  <a:gd name="T77" fmla="*/ 66 h 70"/>
                  <a:gd name="T78" fmla="*/ 29 w 52"/>
                  <a:gd name="T79" fmla="*/ 66 h 70"/>
                  <a:gd name="T80" fmla="*/ 29 w 52"/>
                  <a:gd name="T81" fmla="*/ 64 h 70"/>
                  <a:gd name="T82" fmla="*/ 25 w 52"/>
                  <a:gd name="T83" fmla="*/ 61 h 70"/>
                  <a:gd name="T84" fmla="*/ 28 w 52"/>
                  <a:gd name="T85" fmla="*/ 57 h 70"/>
                  <a:gd name="T86" fmla="*/ 28 w 52"/>
                  <a:gd name="T87" fmla="*/ 51 h 70"/>
                  <a:gd name="T88" fmla="*/ 28 w 52"/>
                  <a:gd name="T89" fmla="*/ 50 h 70"/>
                  <a:gd name="T90" fmla="*/ 41 w 52"/>
                  <a:gd name="T91" fmla="*/ 48 h 70"/>
                  <a:gd name="T92" fmla="*/ 42 w 52"/>
                  <a:gd name="T93" fmla="*/ 45 h 70"/>
                  <a:gd name="T94" fmla="*/ 43 w 52"/>
                  <a:gd name="T95" fmla="*/ 45 h 70"/>
                  <a:gd name="T96" fmla="*/ 44 w 52"/>
                  <a:gd name="T97" fmla="*/ 47 h 70"/>
                  <a:gd name="T98" fmla="*/ 46 w 52"/>
                  <a:gd name="T99" fmla="*/ 47 h 70"/>
                  <a:gd name="T100" fmla="*/ 45 w 52"/>
                  <a:gd name="T101" fmla="*/ 51 h 70"/>
                  <a:gd name="T102" fmla="*/ 47 w 52"/>
                  <a:gd name="T103" fmla="*/ 51 h 70"/>
                  <a:gd name="T104" fmla="*/ 21 w 52"/>
                  <a:gd name="T105" fmla="*/ 30 h 70"/>
                  <a:gd name="T106" fmla="*/ 19 w 52"/>
                  <a:gd name="T107" fmla="*/ 32 h 70"/>
                  <a:gd name="T108" fmla="*/ 20 w 52"/>
                  <a:gd name="T109" fmla="*/ 32 h 70"/>
                  <a:gd name="T110" fmla="*/ 21 w 52"/>
                  <a:gd name="T111" fmla="*/ 30 h 70"/>
                  <a:gd name="T112" fmla="*/ 32 w 52"/>
                  <a:gd name="T113" fmla="*/ 31 h 70"/>
                  <a:gd name="T114" fmla="*/ 34 w 52"/>
                  <a:gd name="T115" fmla="*/ 31 h 70"/>
                  <a:gd name="T116" fmla="*/ 35 w 52"/>
                  <a:gd name="T117" fmla="*/ 34 h 70"/>
                  <a:gd name="T118" fmla="*/ 35 w 52"/>
                  <a:gd name="T119" fmla="*/ 34 h 70"/>
                  <a:gd name="T120" fmla="*/ 30 w 52"/>
                  <a:gd name="T121" fmla="*/ 34 h 70"/>
                  <a:gd name="T122" fmla="*/ 31 w 52"/>
                  <a:gd name="T123" fmla="*/ 32 h 70"/>
                  <a:gd name="T124" fmla="*/ 32 w 52"/>
                  <a:gd name="T125" fmla="*/ 3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2" h="70">
                    <a:moveTo>
                      <a:pt x="47" y="51"/>
                    </a:moveTo>
                    <a:cubicBezTo>
                      <a:pt x="47" y="51"/>
                      <a:pt x="46" y="49"/>
                      <a:pt x="47" y="48"/>
                    </a:cubicBezTo>
                    <a:cubicBezTo>
                      <a:pt x="48" y="47"/>
                      <a:pt x="44" y="42"/>
                      <a:pt x="46" y="40"/>
                    </a:cubicBezTo>
                    <a:cubicBezTo>
                      <a:pt x="48" y="38"/>
                      <a:pt x="47" y="37"/>
                      <a:pt x="47" y="33"/>
                    </a:cubicBezTo>
                    <a:cubicBezTo>
                      <a:pt x="48" y="29"/>
                      <a:pt x="50" y="31"/>
                      <a:pt x="50" y="29"/>
                    </a:cubicBezTo>
                    <a:cubicBezTo>
                      <a:pt x="51" y="28"/>
                      <a:pt x="51" y="26"/>
                      <a:pt x="52" y="24"/>
                    </a:cubicBezTo>
                    <a:cubicBezTo>
                      <a:pt x="52" y="22"/>
                      <a:pt x="52" y="21"/>
                      <a:pt x="50" y="19"/>
                    </a:cubicBezTo>
                    <a:cubicBezTo>
                      <a:pt x="47" y="17"/>
                      <a:pt x="48" y="16"/>
                      <a:pt x="48" y="13"/>
                    </a:cubicBezTo>
                    <a:cubicBezTo>
                      <a:pt x="49" y="9"/>
                      <a:pt x="51" y="9"/>
                      <a:pt x="49" y="7"/>
                    </a:cubicBezTo>
                    <a:cubicBezTo>
                      <a:pt x="47" y="5"/>
                      <a:pt x="50" y="7"/>
                      <a:pt x="47" y="5"/>
                    </a:cubicBezTo>
                    <a:cubicBezTo>
                      <a:pt x="46" y="4"/>
                      <a:pt x="45" y="3"/>
                      <a:pt x="45" y="3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1" y="3"/>
                      <a:pt x="37" y="0"/>
                      <a:pt x="35" y="1"/>
                    </a:cubicBezTo>
                    <a:cubicBezTo>
                      <a:pt x="33" y="2"/>
                      <a:pt x="34" y="3"/>
                      <a:pt x="32" y="2"/>
                    </a:cubicBezTo>
                    <a:cubicBezTo>
                      <a:pt x="29" y="2"/>
                      <a:pt x="26" y="5"/>
                      <a:pt x="25" y="6"/>
                    </a:cubicBezTo>
                    <a:cubicBezTo>
                      <a:pt x="25" y="7"/>
                      <a:pt x="26" y="8"/>
                      <a:pt x="26" y="10"/>
                    </a:cubicBezTo>
                    <a:cubicBezTo>
                      <a:pt x="25" y="12"/>
                      <a:pt x="20" y="16"/>
                      <a:pt x="23" y="16"/>
                    </a:cubicBezTo>
                    <a:cubicBezTo>
                      <a:pt x="25" y="16"/>
                      <a:pt x="22" y="18"/>
                      <a:pt x="21" y="20"/>
                    </a:cubicBezTo>
                    <a:cubicBezTo>
                      <a:pt x="21" y="21"/>
                      <a:pt x="20" y="25"/>
                      <a:pt x="21" y="25"/>
                    </a:cubicBezTo>
                    <a:cubicBezTo>
                      <a:pt x="22" y="25"/>
                      <a:pt x="23" y="26"/>
                      <a:pt x="23" y="28"/>
                    </a:cubicBezTo>
                    <a:cubicBezTo>
                      <a:pt x="24" y="27"/>
                      <a:pt x="23" y="29"/>
                      <a:pt x="23" y="30"/>
                    </a:cubicBezTo>
                    <a:cubicBezTo>
                      <a:pt x="23" y="32"/>
                      <a:pt x="20" y="35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7" y="36"/>
                      <a:pt x="16" y="36"/>
                      <a:pt x="16" y="36"/>
                    </a:cubicBezTo>
                    <a:cubicBezTo>
                      <a:pt x="15" y="37"/>
                      <a:pt x="14" y="38"/>
                      <a:pt x="14" y="38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8" y="43"/>
                      <a:pt x="8" y="45"/>
                    </a:cubicBezTo>
                    <a:cubicBezTo>
                      <a:pt x="8" y="46"/>
                      <a:pt x="7" y="49"/>
                      <a:pt x="7" y="52"/>
                    </a:cubicBezTo>
                    <a:cubicBezTo>
                      <a:pt x="7" y="52"/>
                      <a:pt x="8" y="51"/>
                      <a:pt x="9" y="51"/>
                    </a:cubicBezTo>
                    <a:cubicBezTo>
                      <a:pt x="8" y="54"/>
                      <a:pt x="8" y="56"/>
                      <a:pt x="6" y="57"/>
                    </a:cubicBezTo>
                    <a:cubicBezTo>
                      <a:pt x="6" y="58"/>
                      <a:pt x="5" y="58"/>
                      <a:pt x="4" y="58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0" y="63"/>
                      <a:pt x="4" y="65"/>
                      <a:pt x="4" y="65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6"/>
                      <a:pt x="7" y="67"/>
                      <a:pt x="9" y="69"/>
                    </a:cubicBezTo>
                    <a:cubicBezTo>
                      <a:pt x="10" y="70"/>
                      <a:pt x="12" y="70"/>
                      <a:pt x="13" y="69"/>
                    </a:cubicBezTo>
                    <a:cubicBezTo>
                      <a:pt x="15" y="67"/>
                      <a:pt x="18" y="66"/>
                      <a:pt x="18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30" y="67"/>
                      <a:pt x="29" y="64"/>
                      <a:pt x="29" y="64"/>
                    </a:cubicBezTo>
                    <a:cubicBezTo>
                      <a:pt x="28" y="63"/>
                      <a:pt x="26" y="62"/>
                      <a:pt x="25" y="61"/>
                    </a:cubicBezTo>
                    <a:cubicBezTo>
                      <a:pt x="26" y="60"/>
                      <a:pt x="28" y="58"/>
                      <a:pt x="28" y="57"/>
                    </a:cubicBezTo>
                    <a:cubicBezTo>
                      <a:pt x="28" y="57"/>
                      <a:pt x="26" y="50"/>
                      <a:pt x="28" y="51"/>
                    </a:cubicBezTo>
                    <a:cubicBezTo>
                      <a:pt x="28" y="51"/>
                      <a:pt x="28" y="50"/>
                      <a:pt x="28" y="50"/>
                    </a:cubicBezTo>
                    <a:cubicBezTo>
                      <a:pt x="30" y="46"/>
                      <a:pt x="37" y="47"/>
                      <a:pt x="41" y="48"/>
                    </a:cubicBezTo>
                    <a:cubicBezTo>
                      <a:pt x="41" y="47"/>
                      <a:pt x="41" y="46"/>
                      <a:pt x="42" y="45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4" y="46"/>
                      <a:pt x="43" y="47"/>
                      <a:pt x="44" y="47"/>
                    </a:cubicBezTo>
                    <a:cubicBezTo>
                      <a:pt x="44" y="47"/>
                      <a:pt x="46" y="47"/>
                      <a:pt x="46" y="47"/>
                    </a:cubicBezTo>
                    <a:cubicBezTo>
                      <a:pt x="47" y="48"/>
                      <a:pt x="46" y="50"/>
                      <a:pt x="45" y="51"/>
                    </a:cubicBezTo>
                    <a:cubicBezTo>
                      <a:pt x="46" y="51"/>
                      <a:pt x="46" y="51"/>
                      <a:pt x="47" y="51"/>
                    </a:cubicBezTo>
                    <a:close/>
                    <a:moveTo>
                      <a:pt x="21" y="30"/>
                    </a:moveTo>
                    <a:cubicBezTo>
                      <a:pt x="20" y="31"/>
                      <a:pt x="20" y="32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20" y="31"/>
                      <a:pt x="21" y="31"/>
                      <a:pt x="21" y="30"/>
                    </a:cubicBezTo>
                    <a:close/>
                    <a:moveTo>
                      <a:pt x="32" y="31"/>
                    </a:moveTo>
                    <a:cubicBezTo>
                      <a:pt x="32" y="31"/>
                      <a:pt x="34" y="31"/>
                      <a:pt x="34" y="31"/>
                    </a:cubicBezTo>
                    <a:cubicBezTo>
                      <a:pt x="34" y="32"/>
                      <a:pt x="35" y="33"/>
                      <a:pt x="35" y="34"/>
                    </a:cubicBezTo>
                    <a:cubicBezTo>
                      <a:pt x="35" y="34"/>
                      <a:pt x="35" y="35"/>
                      <a:pt x="35" y="34"/>
                    </a:cubicBezTo>
                    <a:cubicBezTo>
                      <a:pt x="36" y="35"/>
                      <a:pt x="31" y="34"/>
                      <a:pt x="30" y="34"/>
                    </a:cubicBezTo>
                    <a:cubicBezTo>
                      <a:pt x="30" y="33"/>
                      <a:pt x="30" y="31"/>
                      <a:pt x="31" y="32"/>
                    </a:cubicBezTo>
                    <a:cubicBezTo>
                      <a:pt x="31" y="32"/>
                      <a:pt x="31" y="31"/>
                      <a:pt x="32" y="31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37"/>
              <p:cNvSpPr>
                <a:spLocks noEditPoints="1"/>
              </p:cNvSpPr>
              <p:nvPr/>
            </p:nvSpPr>
            <p:spPr bwMode="auto">
              <a:xfrm>
                <a:off x="4002" y="1314"/>
                <a:ext cx="241" cy="173"/>
              </a:xfrm>
              <a:custGeom>
                <a:avLst/>
                <a:gdLst>
                  <a:gd name="T0" fmla="*/ 3 w 123"/>
                  <a:gd name="T1" fmla="*/ 15 h 88"/>
                  <a:gd name="T2" fmla="*/ 4 w 123"/>
                  <a:gd name="T3" fmla="*/ 12 h 88"/>
                  <a:gd name="T4" fmla="*/ 8 w 123"/>
                  <a:gd name="T5" fmla="*/ 8 h 88"/>
                  <a:gd name="T6" fmla="*/ 14 w 123"/>
                  <a:gd name="T7" fmla="*/ 14 h 88"/>
                  <a:gd name="T8" fmla="*/ 19 w 123"/>
                  <a:gd name="T9" fmla="*/ 23 h 88"/>
                  <a:gd name="T10" fmla="*/ 17 w 123"/>
                  <a:gd name="T11" fmla="*/ 24 h 88"/>
                  <a:gd name="T12" fmla="*/ 7 w 123"/>
                  <a:gd name="T13" fmla="*/ 25 h 88"/>
                  <a:gd name="T14" fmla="*/ 4 w 123"/>
                  <a:gd name="T15" fmla="*/ 21 h 88"/>
                  <a:gd name="T16" fmla="*/ 2 w 123"/>
                  <a:gd name="T17" fmla="*/ 33 h 88"/>
                  <a:gd name="T18" fmla="*/ 4 w 123"/>
                  <a:gd name="T19" fmla="*/ 35 h 88"/>
                  <a:gd name="T20" fmla="*/ 13 w 123"/>
                  <a:gd name="T21" fmla="*/ 33 h 88"/>
                  <a:gd name="T22" fmla="*/ 8 w 123"/>
                  <a:gd name="T23" fmla="*/ 36 h 88"/>
                  <a:gd name="T24" fmla="*/ 15 w 123"/>
                  <a:gd name="T25" fmla="*/ 51 h 88"/>
                  <a:gd name="T26" fmla="*/ 13 w 123"/>
                  <a:gd name="T27" fmla="*/ 61 h 88"/>
                  <a:gd name="T28" fmla="*/ 19 w 123"/>
                  <a:gd name="T29" fmla="*/ 65 h 88"/>
                  <a:gd name="T30" fmla="*/ 22 w 123"/>
                  <a:gd name="T31" fmla="*/ 59 h 88"/>
                  <a:gd name="T32" fmla="*/ 26 w 123"/>
                  <a:gd name="T33" fmla="*/ 55 h 88"/>
                  <a:gd name="T34" fmla="*/ 34 w 123"/>
                  <a:gd name="T35" fmla="*/ 55 h 88"/>
                  <a:gd name="T36" fmla="*/ 48 w 123"/>
                  <a:gd name="T37" fmla="*/ 55 h 88"/>
                  <a:gd name="T38" fmla="*/ 56 w 123"/>
                  <a:gd name="T39" fmla="*/ 57 h 88"/>
                  <a:gd name="T40" fmla="*/ 68 w 123"/>
                  <a:gd name="T41" fmla="*/ 62 h 88"/>
                  <a:gd name="T42" fmla="*/ 76 w 123"/>
                  <a:gd name="T43" fmla="*/ 67 h 88"/>
                  <a:gd name="T44" fmla="*/ 79 w 123"/>
                  <a:gd name="T45" fmla="*/ 74 h 88"/>
                  <a:gd name="T46" fmla="*/ 84 w 123"/>
                  <a:gd name="T47" fmla="*/ 79 h 88"/>
                  <a:gd name="T48" fmla="*/ 84 w 123"/>
                  <a:gd name="T49" fmla="*/ 87 h 88"/>
                  <a:gd name="T50" fmla="*/ 90 w 123"/>
                  <a:gd name="T51" fmla="*/ 87 h 88"/>
                  <a:gd name="T52" fmla="*/ 100 w 123"/>
                  <a:gd name="T53" fmla="*/ 84 h 88"/>
                  <a:gd name="T54" fmla="*/ 104 w 123"/>
                  <a:gd name="T55" fmla="*/ 75 h 88"/>
                  <a:gd name="T56" fmla="*/ 105 w 123"/>
                  <a:gd name="T57" fmla="*/ 67 h 88"/>
                  <a:gd name="T58" fmla="*/ 108 w 123"/>
                  <a:gd name="T59" fmla="*/ 62 h 88"/>
                  <a:gd name="T60" fmla="*/ 114 w 123"/>
                  <a:gd name="T61" fmla="*/ 65 h 88"/>
                  <a:gd name="T62" fmla="*/ 118 w 123"/>
                  <a:gd name="T63" fmla="*/ 61 h 88"/>
                  <a:gd name="T64" fmla="*/ 123 w 123"/>
                  <a:gd name="T65" fmla="*/ 56 h 88"/>
                  <a:gd name="T66" fmla="*/ 119 w 123"/>
                  <a:gd name="T67" fmla="*/ 54 h 88"/>
                  <a:gd name="T68" fmla="*/ 112 w 123"/>
                  <a:gd name="T69" fmla="*/ 52 h 88"/>
                  <a:gd name="T70" fmla="*/ 104 w 123"/>
                  <a:gd name="T71" fmla="*/ 50 h 88"/>
                  <a:gd name="T72" fmla="*/ 97 w 123"/>
                  <a:gd name="T73" fmla="*/ 43 h 88"/>
                  <a:gd name="T74" fmla="*/ 92 w 123"/>
                  <a:gd name="T75" fmla="*/ 39 h 88"/>
                  <a:gd name="T76" fmla="*/ 87 w 123"/>
                  <a:gd name="T77" fmla="*/ 31 h 88"/>
                  <a:gd name="T78" fmla="*/ 85 w 123"/>
                  <a:gd name="T79" fmla="*/ 24 h 88"/>
                  <a:gd name="T80" fmla="*/ 78 w 123"/>
                  <a:gd name="T81" fmla="*/ 20 h 88"/>
                  <a:gd name="T82" fmla="*/ 70 w 123"/>
                  <a:gd name="T83" fmla="*/ 21 h 88"/>
                  <a:gd name="T84" fmla="*/ 63 w 123"/>
                  <a:gd name="T85" fmla="*/ 22 h 88"/>
                  <a:gd name="T86" fmla="*/ 63 w 123"/>
                  <a:gd name="T87" fmla="*/ 19 h 88"/>
                  <a:gd name="T88" fmla="*/ 58 w 123"/>
                  <a:gd name="T89" fmla="*/ 12 h 88"/>
                  <a:gd name="T90" fmla="*/ 55 w 123"/>
                  <a:gd name="T91" fmla="*/ 1 h 88"/>
                  <a:gd name="T92" fmla="*/ 50 w 123"/>
                  <a:gd name="T93" fmla="*/ 0 h 88"/>
                  <a:gd name="T94" fmla="*/ 46 w 123"/>
                  <a:gd name="T95" fmla="*/ 6 h 88"/>
                  <a:gd name="T96" fmla="*/ 39 w 123"/>
                  <a:gd name="T97" fmla="*/ 7 h 88"/>
                  <a:gd name="T98" fmla="*/ 41 w 123"/>
                  <a:gd name="T99" fmla="*/ 12 h 88"/>
                  <a:gd name="T100" fmla="*/ 32 w 123"/>
                  <a:gd name="T101" fmla="*/ 13 h 88"/>
                  <a:gd name="T102" fmla="*/ 12 w 123"/>
                  <a:gd name="T103" fmla="*/ 4 h 88"/>
                  <a:gd name="T104" fmla="*/ 0 w 123"/>
                  <a:gd name="T105" fmla="*/ 12 h 88"/>
                  <a:gd name="T106" fmla="*/ 6 w 123"/>
                  <a:gd name="T107" fmla="*/ 4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3" h="88">
                    <a:moveTo>
                      <a:pt x="0" y="12"/>
                    </a:moveTo>
                    <a:cubicBezTo>
                      <a:pt x="1" y="13"/>
                      <a:pt x="2" y="14"/>
                      <a:pt x="3" y="15"/>
                    </a:cubicBezTo>
                    <a:cubicBezTo>
                      <a:pt x="3" y="15"/>
                      <a:pt x="4" y="14"/>
                      <a:pt x="4" y="14"/>
                    </a:cubicBezTo>
                    <a:cubicBezTo>
                      <a:pt x="5" y="14"/>
                      <a:pt x="4" y="12"/>
                      <a:pt x="4" y="12"/>
                    </a:cubicBezTo>
                    <a:cubicBezTo>
                      <a:pt x="4" y="11"/>
                      <a:pt x="5" y="11"/>
                      <a:pt x="6" y="10"/>
                    </a:cubicBezTo>
                    <a:cubicBezTo>
                      <a:pt x="7" y="10"/>
                      <a:pt x="7" y="8"/>
                      <a:pt x="8" y="8"/>
                    </a:cubicBezTo>
                    <a:cubicBezTo>
                      <a:pt x="10" y="8"/>
                      <a:pt x="12" y="9"/>
                      <a:pt x="14" y="10"/>
                    </a:cubicBezTo>
                    <a:cubicBezTo>
                      <a:pt x="14" y="11"/>
                      <a:pt x="14" y="13"/>
                      <a:pt x="14" y="14"/>
                    </a:cubicBezTo>
                    <a:cubicBezTo>
                      <a:pt x="15" y="15"/>
                      <a:pt x="19" y="17"/>
                      <a:pt x="21" y="19"/>
                    </a:cubicBezTo>
                    <a:cubicBezTo>
                      <a:pt x="20" y="21"/>
                      <a:pt x="21" y="22"/>
                      <a:pt x="19" y="23"/>
                    </a:cubicBezTo>
                    <a:cubicBezTo>
                      <a:pt x="19" y="23"/>
                      <a:pt x="17" y="23"/>
                      <a:pt x="17" y="23"/>
                    </a:cubicBezTo>
                    <a:cubicBezTo>
                      <a:pt x="17" y="23"/>
                      <a:pt x="15" y="25"/>
                      <a:pt x="17" y="24"/>
                    </a:cubicBezTo>
                    <a:cubicBezTo>
                      <a:pt x="17" y="24"/>
                      <a:pt x="17" y="26"/>
                      <a:pt x="17" y="26"/>
                    </a:cubicBezTo>
                    <a:cubicBezTo>
                      <a:pt x="13" y="25"/>
                      <a:pt x="11" y="25"/>
                      <a:pt x="7" y="25"/>
                    </a:cubicBezTo>
                    <a:cubicBezTo>
                      <a:pt x="7" y="24"/>
                      <a:pt x="7" y="22"/>
                      <a:pt x="6" y="21"/>
                    </a:cubicBezTo>
                    <a:cubicBezTo>
                      <a:pt x="6" y="21"/>
                      <a:pt x="4" y="21"/>
                      <a:pt x="4" y="21"/>
                    </a:cubicBezTo>
                    <a:cubicBezTo>
                      <a:pt x="4" y="21"/>
                      <a:pt x="5" y="24"/>
                      <a:pt x="5" y="25"/>
                    </a:cubicBezTo>
                    <a:cubicBezTo>
                      <a:pt x="5" y="26"/>
                      <a:pt x="3" y="33"/>
                      <a:pt x="2" y="33"/>
                    </a:cubicBezTo>
                    <a:cubicBezTo>
                      <a:pt x="1" y="34"/>
                      <a:pt x="2" y="34"/>
                      <a:pt x="2" y="35"/>
                    </a:cubicBezTo>
                    <a:cubicBezTo>
                      <a:pt x="4" y="34"/>
                      <a:pt x="3" y="36"/>
                      <a:pt x="4" y="35"/>
                    </a:cubicBezTo>
                    <a:cubicBezTo>
                      <a:pt x="5" y="35"/>
                      <a:pt x="6" y="33"/>
                      <a:pt x="8" y="33"/>
                    </a:cubicBezTo>
                    <a:cubicBezTo>
                      <a:pt x="9" y="32"/>
                      <a:pt x="13" y="33"/>
                      <a:pt x="13" y="33"/>
                    </a:cubicBezTo>
                    <a:cubicBezTo>
                      <a:pt x="12" y="34"/>
                      <a:pt x="10" y="33"/>
                      <a:pt x="9" y="34"/>
                    </a:cubicBezTo>
                    <a:cubicBezTo>
                      <a:pt x="8" y="34"/>
                      <a:pt x="9" y="36"/>
                      <a:pt x="8" y="36"/>
                    </a:cubicBezTo>
                    <a:cubicBezTo>
                      <a:pt x="11" y="39"/>
                      <a:pt x="11" y="39"/>
                      <a:pt x="11" y="43"/>
                    </a:cubicBezTo>
                    <a:cubicBezTo>
                      <a:pt x="13" y="44"/>
                      <a:pt x="17" y="46"/>
                      <a:pt x="15" y="51"/>
                    </a:cubicBezTo>
                    <a:cubicBezTo>
                      <a:pt x="15" y="52"/>
                      <a:pt x="13" y="51"/>
                      <a:pt x="12" y="51"/>
                    </a:cubicBezTo>
                    <a:cubicBezTo>
                      <a:pt x="12" y="56"/>
                      <a:pt x="12" y="57"/>
                      <a:pt x="13" y="61"/>
                    </a:cubicBezTo>
                    <a:cubicBezTo>
                      <a:pt x="13" y="62"/>
                      <a:pt x="13" y="63"/>
                      <a:pt x="13" y="64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54" y="56"/>
                      <a:pt x="54" y="56"/>
                      <a:pt x="54" y="56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8" y="62"/>
                      <a:pt x="68" y="62"/>
                      <a:pt x="68" y="62"/>
                    </a:cubicBezTo>
                    <a:cubicBezTo>
                      <a:pt x="73" y="65"/>
                      <a:pt x="73" y="65"/>
                      <a:pt x="73" y="6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79" y="74"/>
                      <a:pt x="79" y="74"/>
                      <a:pt x="79" y="74"/>
                    </a:cubicBezTo>
                    <a:cubicBezTo>
                      <a:pt x="84" y="75"/>
                      <a:pt x="84" y="75"/>
                      <a:pt x="84" y="75"/>
                    </a:cubicBezTo>
                    <a:cubicBezTo>
                      <a:pt x="84" y="79"/>
                      <a:pt x="84" y="79"/>
                      <a:pt x="84" y="79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4" y="87"/>
                      <a:pt x="84" y="87"/>
                      <a:pt x="84" y="87"/>
                    </a:cubicBezTo>
                    <a:cubicBezTo>
                      <a:pt x="87" y="88"/>
                      <a:pt x="87" y="88"/>
                      <a:pt x="87" y="88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3" y="88"/>
                      <a:pt x="93" y="88"/>
                      <a:pt x="93" y="88"/>
                    </a:cubicBezTo>
                    <a:cubicBezTo>
                      <a:pt x="100" y="84"/>
                      <a:pt x="100" y="84"/>
                      <a:pt x="100" y="84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104" y="75"/>
                      <a:pt x="104" y="75"/>
                      <a:pt x="104" y="75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14" y="65"/>
                      <a:pt x="114" y="65"/>
                      <a:pt x="114" y="65"/>
                    </a:cubicBezTo>
                    <a:cubicBezTo>
                      <a:pt x="118" y="65"/>
                      <a:pt x="118" y="65"/>
                      <a:pt x="118" y="65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23" y="56"/>
                      <a:pt x="123" y="56"/>
                      <a:pt x="123" y="56"/>
                    </a:cubicBezTo>
                    <a:cubicBezTo>
                      <a:pt x="122" y="54"/>
                      <a:pt x="122" y="54"/>
                      <a:pt x="122" y="54"/>
                    </a:cubicBezTo>
                    <a:cubicBezTo>
                      <a:pt x="119" y="54"/>
                      <a:pt x="119" y="54"/>
                      <a:pt x="119" y="54"/>
                    </a:cubicBezTo>
                    <a:cubicBezTo>
                      <a:pt x="116" y="52"/>
                      <a:pt x="116" y="52"/>
                      <a:pt x="116" y="52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09" y="49"/>
                      <a:pt x="109" y="49"/>
                      <a:pt x="109" y="49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1" y="47"/>
                      <a:pt x="101" y="47"/>
                      <a:pt x="101" y="47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7" y="31"/>
                      <a:pt x="87" y="31"/>
                      <a:pt x="87" y="31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26" y="14"/>
                      <a:pt x="24" y="13"/>
                    </a:cubicBezTo>
                    <a:cubicBezTo>
                      <a:pt x="23" y="12"/>
                      <a:pt x="21" y="3"/>
                      <a:pt x="12" y="4"/>
                    </a:cubicBezTo>
                    <a:cubicBezTo>
                      <a:pt x="9" y="4"/>
                      <a:pt x="3" y="3"/>
                      <a:pt x="3" y="9"/>
                    </a:cubicBezTo>
                    <a:cubicBezTo>
                      <a:pt x="3" y="12"/>
                      <a:pt x="0" y="12"/>
                      <a:pt x="0" y="12"/>
                    </a:cubicBezTo>
                    <a:close/>
                    <a:moveTo>
                      <a:pt x="6" y="39"/>
                    </a:moveTo>
                    <a:cubicBezTo>
                      <a:pt x="6" y="39"/>
                      <a:pt x="4" y="43"/>
                      <a:pt x="6" y="42"/>
                    </a:cubicBezTo>
                    <a:cubicBezTo>
                      <a:pt x="7" y="42"/>
                      <a:pt x="8" y="38"/>
                      <a:pt x="6" y="3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38"/>
              <p:cNvSpPr>
                <a:spLocks noEditPoints="1"/>
              </p:cNvSpPr>
              <p:nvPr/>
            </p:nvSpPr>
            <p:spPr bwMode="auto">
              <a:xfrm>
                <a:off x="4002" y="1314"/>
                <a:ext cx="241" cy="173"/>
              </a:xfrm>
              <a:custGeom>
                <a:avLst/>
                <a:gdLst>
                  <a:gd name="T0" fmla="*/ 3 w 123"/>
                  <a:gd name="T1" fmla="*/ 15 h 88"/>
                  <a:gd name="T2" fmla="*/ 4 w 123"/>
                  <a:gd name="T3" fmla="*/ 12 h 88"/>
                  <a:gd name="T4" fmla="*/ 8 w 123"/>
                  <a:gd name="T5" fmla="*/ 8 h 88"/>
                  <a:gd name="T6" fmla="*/ 14 w 123"/>
                  <a:gd name="T7" fmla="*/ 14 h 88"/>
                  <a:gd name="T8" fmla="*/ 19 w 123"/>
                  <a:gd name="T9" fmla="*/ 23 h 88"/>
                  <a:gd name="T10" fmla="*/ 17 w 123"/>
                  <a:gd name="T11" fmla="*/ 24 h 88"/>
                  <a:gd name="T12" fmla="*/ 7 w 123"/>
                  <a:gd name="T13" fmla="*/ 25 h 88"/>
                  <a:gd name="T14" fmla="*/ 4 w 123"/>
                  <a:gd name="T15" fmla="*/ 21 h 88"/>
                  <a:gd name="T16" fmla="*/ 2 w 123"/>
                  <a:gd name="T17" fmla="*/ 33 h 88"/>
                  <a:gd name="T18" fmla="*/ 4 w 123"/>
                  <a:gd name="T19" fmla="*/ 35 h 88"/>
                  <a:gd name="T20" fmla="*/ 13 w 123"/>
                  <a:gd name="T21" fmla="*/ 33 h 88"/>
                  <a:gd name="T22" fmla="*/ 8 w 123"/>
                  <a:gd name="T23" fmla="*/ 36 h 88"/>
                  <a:gd name="T24" fmla="*/ 15 w 123"/>
                  <a:gd name="T25" fmla="*/ 51 h 88"/>
                  <a:gd name="T26" fmla="*/ 13 w 123"/>
                  <a:gd name="T27" fmla="*/ 61 h 88"/>
                  <a:gd name="T28" fmla="*/ 19 w 123"/>
                  <a:gd name="T29" fmla="*/ 65 h 88"/>
                  <a:gd name="T30" fmla="*/ 22 w 123"/>
                  <a:gd name="T31" fmla="*/ 59 h 88"/>
                  <a:gd name="T32" fmla="*/ 26 w 123"/>
                  <a:gd name="T33" fmla="*/ 55 h 88"/>
                  <a:gd name="T34" fmla="*/ 34 w 123"/>
                  <a:gd name="T35" fmla="*/ 55 h 88"/>
                  <a:gd name="T36" fmla="*/ 48 w 123"/>
                  <a:gd name="T37" fmla="*/ 55 h 88"/>
                  <a:gd name="T38" fmla="*/ 56 w 123"/>
                  <a:gd name="T39" fmla="*/ 57 h 88"/>
                  <a:gd name="T40" fmla="*/ 68 w 123"/>
                  <a:gd name="T41" fmla="*/ 62 h 88"/>
                  <a:gd name="T42" fmla="*/ 76 w 123"/>
                  <a:gd name="T43" fmla="*/ 67 h 88"/>
                  <a:gd name="T44" fmla="*/ 79 w 123"/>
                  <a:gd name="T45" fmla="*/ 74 h 88"/>
                  <a:gd name="T46" fmla="*/ 84 w 123"/>
                  <a:gd name="T47" fmla="*/ 79 h 88"/>
                  <a:gd name="T48" fmla="*/ 84 w 123"/>
                  <a:gd name="T49" fmla="*/ 87 h 88"/>
                  <a:gd name="T50" fmla="*/ 90 w 123"/>
                  <a:gd name="T51" fmla="*/ 87 h 88"/>
                  <a:gd name="T52" fmla="*/ 100 w 123"/>
                  <a:gd name="T53" fmla="*/ 84 h 88"/>
                  <a:gd name="T54" fmla="*/ 104 w 123"/>
                  <a:gd name="T55" fmla="*/ 75 h 88"/>
                  <a:gd name="T56" fmla="*/ 105 w 123"/>
                  <a:gd name="T57" fmla="*/ 67 h 88"/>
                  <a:gd name="T58" fmla="*/ 108 w 123"/>
                  <a:gd name="T59" fmla="*/ 62 h 88"/>
                  <a:gd name="T60" fmla="*/ 114 w 123"/>
                  <a:gd name="T61" fmla="*/ 65 h 88"/>
                  <a:gd name="T62" fmla="*/ 118 w 123"/>
                  <a:gd name="T63" fmla="*/ 61 h 88"/>
                  <a:gd name="T64" fmla="*/ 123 w 123"/>
                  <a:gd name="T65" fmla="*/ 56 h 88"/>
                  <a:gd name="T66" fmla="*/ 119 w 123"/>
                  <a:gd name="T67" fmla="*/ 54 h 88"/>
                  <a:gd name="T68" fmla="*/ 112 w 123"/>
                  <a:gd name="T69" fmla="*/ 52 h 88"/>
                  <a:gd name="T70" fmla="*/ 104 w 123"/>
                  <a:gd name="T71" fmla="*/ 50 h 88"/>
                  <a:gd name="T72" fmla="*/ 97 w 123"/>
                  <a:gd name="T73" fmla="*/ 43 h 88"/>
                  <a:gd name="T74" fmla="*/ 92 w 123"/>
                  <a:gd name="T75" fmla="*/ 39 h 88"/>
                  <a:gd name="T76" fmla="*/ 87 w 123"/>
                  <a:gd name="T77" fmla="*/ 31 h 88"/>
                  <a:gd name="T78" fmla="*/ 85 w 123"/>
                  <a:gd name="T79" fmla="*/ 24 h 88"/>
                  <a:gd name="T80" fmla="*/ 78 w 123"/>
                  <a:gd name="T81" fmla="*/ 20 h 88"/>
                  <a:gd name="T82" fmla="*/ 70 w 123"/>
                  <a:gd name="T83" fmla="*/ 21 h 88"/>
                  <a:gd name="T84" fmla="*/ 63 w 123"/>
                  <a:gd name="T85" fmla="*/ 22 h 88"/>
                  <a:gd name="T86" fmla="*/ 63 w 123"/>
                  <a:gd name="T87" fmla="*/ 19 h 88"/>
                  <a:gd name="T88" fmla="*/ 58 w 123"/>
                  <a:gd name="T89" fmla="*/ 12 h 88"/>
                  <a:gd name="T90" fmla="*/ 55 w 123"/>
                  <a:gd name="T91" fmla="*/ 1 h 88"/>
                  <a:gd name="T92" fmla="*/ 50 w 123"/>
                  <a:gd name="T93" fmla="*/ 0 h 88"/>
                  <a:gd name="T94" fmla="*/ 46 w 123"/>
                  <a:gd name="T95" fmla="*/ 6 h 88"/>
                  <a:gd name="T96" fmla="*/ 39 w 123"/>
                  <a:gd name="T97" fmla="*/ 7 h 88"/>
                  <a:gd name="T98" fmla="*/ 41 w 123"/>
                  <a:gd name="T99" fmla="*/ 12 h 88"/>
                  <a:gd name="T100" fmla="*/ 32 w 123"/>
                  <a:gd name="T101" fmla="*/ 13 h 88"/>
                  <a:gd name="T102" fmla="*/ 12 w 123"/>
                  <a:gd name="T103" fmla="*/ 4 h 88"/>
                  <a:gd name="T104" fmla="*/ 0 w 123"/>
                  <a:gd name="T105" fmla="*/ 12 h 88"/>
                  <a:gd name="T106" fmla="*/ 6 w 123"/>
                  <a:gd name="T107" fmla="*/ 4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3" h="88">
                    <a:moveTo>
                      <a:pt x="0" y="12"/>
                    </a:moveTo>
                    <a:cubicBezTo>
                      <a:pt x="1" y="13"/>
                      <a:pt x="2" y="14"/>
                      <a:pt x="3" y="15"/>
                    </a:cubicBezTo>
                    <a:cubicBezTo>
                      <a:pt x="3" y="15"/>
                      <a:pt x="4" y="14"/>
                      <a:pt x="4" y="14"/>
                    </a:cubicBezTo>
                    <a:cubicBezTo>
                      <a:pt x="5" y="14"/>
                      <a:pt x="4" y="12"/>
                      <a:pt x="4" y="12"/>
                    </a:cubicBezTo>
                    <a:cubicBezTo>
                      <a:pt x="4" y="11"/>
                      <a:pt x="5" y="11"/>
                      <a:pt x="6" y="10"/>
                    </a:cubicBezTo>
                    <a:cubicBezTo>
                      <a:pt x="7" y="10"/>
                      <a:pt x="7" y="8"/>
                      <a:pt x="8" y="8"/>
                    </a:cubicBezTo>
                    <a:cubicBezTo>
                      <a:pt x="10" y="8"/>
                      <a:pt x="12" y="9"/>
                      <a:pt x="14" y="10"/>
                    </a:cubicBezTo>
                    <a:cubicBezTo>
                      <a:pt x="14" y="11"/>
                      <a:pt x="14" y="13"/>
                      <a:pt x="14" y="14"/>
                    </a:cubicBezTo>
                    <a:cubicBezTo>
                      <a:pt x="15" y="15"/>
                      <a:pt x="19" y="17"/>
                      <a:pt x="21" y="19"/>
                    </a:cubicBezTo>
                    <a:cubicBezTo>
                      <a:pt x="20" y="21"/>
                      <a:pt x="21" y="22"/>
                      <a:pt x="19" y="23"/>
                    </a:cubicBezTo>
                    <a:cubicBezTo>
                      <a:pt x="19" y="23"/>
                      <a:pt x="17" y="23"/>
                      <a:pt x="17" y="23"/>
                    </a:cubicBezTo>
                    <a:cubicBezTo>
                      <a:pt x="17" y="23"/>
                      <a:pt x="15" y="25"/>
                      <a:pt x="17" y="24"/>
                    </a:cubicBezTo>
                    <a:cubicBezTo>
                      <a:pt x="17" y="24"/>
                      <a:pt x="17" y="26"/>
                      <a:pt x="17" y="26"/>
                    </a:cubicBezTo>
                    <a:cubicBezTo>
                      <a:pt x="13" y="25"/>
                      <a:pt x="11" y="25"/>
                      <a:pt x="7" y="25"/>
                    </a:cubicBezTo>
                    <a:cubicBezTo>
                      <a:pt x="7" y="24"/>
                      <a:pt x="7" y="22"/>
                      <a:pt x="6" y="21"/>
                    </a:cubicBezTo>
                    <a:cubicBezTo>
                      <a:pt x="6" y="21"/>
                      <a:pt x="4" y="21"/>
                      <a:pt x="4" y="21"/>
                    </a:cubicBezTo>
                    <a:cubicBezTo>
                      <a:pt x="4" y="21"/>
                      <a:pt x="5" y="24"/>
                      <a:pt x="5" y="25"/>
                    </a:cubicBezTo>
                    <a:cubicBezTo>
                      <a:pt x="5" y="26"/>
                      <a:pt x="3" y="33"/>
                      <a:pt x="2" y="33"/>
                    </a:cubicBezTo>
                    <a:cubicBezTo>
                      <a:pt x="1" y="34"/>
                      <a:pt x="2" y="34"/>
                      <a:pt x="2" y="35"/>
                    </a:cubicBezTo>
                    <a:cubicBezTo>
                      <a:pt x="4" y="34"/>
                      <a:pt x="3" y="36"/>
                      <a:pt x="4" y="35"/>
                    </a:cubicBezTo>
                    <a:cubicBezTo>
                      <a:pt x="5" y="35"/>
                      <a:pt x="6" y="33"/>
                      <a:pt x="8" y="33"/>
                    </a:cubicBezTo>
                    <a:cubicBezTo>
                      <a:pt x="9" y="32"/>
                      <a:pt x="13" y="33"/>
                      <a:pt x="13" y="33"/>
                    </a:cubicBezTo>
                    <a:cubicBezTo>
                      <a:pt x="12" y="34"/>
                      <a:pt x="10" y="33"/>
                      <a:pt x="9" y="34"/>
                    </a:cubicBezTo>
                    <a:cubicBezTo>
                      <a:pt x="8" y="34"/>
                      <a:pt x="9" y="36"/>
                      <a:pt x="8" y="36"/>
                    </a:cubicBezTo>
                    <a:cubicBezTo>
                      <a:pt x="11" y="39"/>
                      <a:pt x="11" y="39"/>
                      <a:pt x="11" y="43"/>
                    </a:cubicBezTo>
                    <a:cubicBezTo>
                      <a:pt x="13" y="44"/>
                      <a:pt x="17" y="46"/>
                      <a:pt x="15" y="51"/>
                    </a:cubicBezTo>
                    <a:cubicBezTo>
                      <a:pt x="15" y="52"/>
                      <a:pt x="13" y="51"/>
                      <a:pt x="12" y="51"/>
                    </a:cubicBezTo>
                    <a:cubicBezTo>
                      <a:pt x="12" y="56"/>
                      <a:pt x="12" y="57"/>
                      <a:pt x="13" y="61"/>
                    </a:cubicBezTo>
                    <a:cubicBezTo>
                      <a:pt x="13" y="62"/>
                      <a:pt x="13" y="63"/>
                      <a:pt x="13" y="64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54" y="56"/>
                      <a:pt x="54" y="56"/>
                      <a:pt x="54" y="56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8" y="62"/>
                      <a:pt x="68" y="62"/>
                      <a:pt x="68" y="62"/>
                    </a:cubicBezTo>
                    <a:cubicBezTo>
                      <a:pt x="73" y="65"/>
                      <a:pt x="73" y="65"/>
                      <a:pt x="73" y="6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8" y="70"/>
                      <a:pt x="78" y="70"/>
                      <a:pt x="78" y="70"/>
                    </a:cubicBezTo>
                    <a:cubicBezTo>
                      <a:pt x="79" y="74"/>
                      <a:pt x="79" y="74"/>
                      <a:pt x="79" y="74"/>
                    </a:cubicBezTo>
                    <a:cubicBezTo>
                      <a:pt x="84" y="75"/>
                      <a:pt x="84" y="75"/>
                      <a:pt x="84" y="75"/>
                    </a:cubicBezTo>
                    <a:cubicBezTo>
                      <a:pt x="84" y="79"/>
                      <a:pt x="84" y="79"/>
                      <a:pt x="84" y="79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4" y="87"/>
                      <a:pt x="84" y="87"/>
                      <a:pt x="84" y="87"/>
                    </a:cubicBezTo>
                    <a:cubicBezTo>
                      <a:pt x="87" y="88"/>
                      <a:pt x="87" y="88"/>
                      <a:pt x="87" y="88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3" y="88"/>
                      <a:pt x="93" y="88"/>
                      <a:pt x="93" y="88"/>
                    </a:cubicBezTo>
                    <a:cubicBezTo>
                      <a:pt x="100" y="84"/>
                      <a:pt x="100" y="84"/>
                      <a:pt x="100" y="84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104" y="75"/>
                      <a:pt x="104" y="75"/>
                      <a:pt x="104" y="75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14" y="65"/>
                      <a:pt x="114" y="65"/>
                      <a:pt x="114" y="65"/>
                    </a:cubicBezTo>
                    <a:cubicBezTo>
                      <a:pt x="118" y="65"/>
                      <a:pt x="118" y="65"/>
                      <a:pt x="118" y="65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23" y="56"/>
                      <a:pt x="123" y="56"/>
                      <a:pt x="123" y="56"/>
                    </a:cubicBezTo>
                    <a:cubicBezTo>
                      <a:pt x="122" y="54"/>
                      <a:pt x="122" y="54"/>
                      <a:pt x="122" y="54"/>
                    </a:cubicBezTo>
                    <a:cubicBezTo>
                      <a:pt x="119" y="54"/>
                      <a:pt x="119" y="54"/>
                      <a:pt x="119" y="54"/>
                    </a:cubicBezTo>
                    <a:cubicBezTo>
                      <a:pt x="116" y="52"/>
                      <a:pt x="116" y="52"/>
                      <a:pt x="116" y="52"/>
                    </a:cubicBezTo>
                    <a:cubicBezTo>
                      <a:pt x="112" y="52"/>
                      <a:pt x="112" y="52"/>
                      <a:pt x="112" y="52"/>
                    </a:cubicBezTo>
                    <a:cubicBezTo>
                      <a:pt x="109" y="49"/>
                      <a:pt x="109" y="49"/>
                      <a:pt x="109" y="49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1" y="47"/>
                      <a:pt x="101" y="47"/>
                      <a:pt x="101" y="47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7" y="31"/>
                      <a:pt x="87" y="31"/>
                      <a:pt x="87" y="31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6" y="6"/>
                      <a:pt x="56" y="6"/>
                      <a:pt x="56" y="6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26" y="14"/>
                      <a:pt x="24" y="13"/>
                    </a:cubicBezTo>
                    <a:cubicBezTo>
                      <a:pt x="23" y="12"/>
                      <a:pt x="21" y="3"/>
                      <a:pt x="12" y="4"/>
                    </a:cubicBezTo>
                    <a:cubicBezTo>
                      <a:pt x="9" y="4"/>
                      <a:pt x="3" y="3"/>
                      <a:pt x="3" y="9"/>
                    </a:cubicBezTo>
                    <a:cubicBezTo>
                      <a:pt x="3" y="12"/>
                      <a:pt x="0" y="12"/>
                      <a:pt x="0" y="12"/>
                    </a:cubicBezTo>
                    <a:close/>
                    <a:moveTo>
                      <a:pt x="6" y="39"/>
                    </a:moveTo>
                    <a:cubicBezTo>
                      <a:pt x="6" y="39"/>
                      <a:pt x="4" y="43"/>
                      <a:pt x="6" y="42"/>
                    </a:cubicBezTo>
                    <a:cubicBezTo>
                      <a:pt x="7" y="42"/>
                      <a:pt x="8" y="38"/>
                      <a:pt x="6" y="39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39"/>
              <p:cNvSpPr>
                <a:spLocks noEditPoints="1"/>
              </p:cNvSpPr>
              <p:nvPr/>
            </p:nvSpPr>
            <p:spPr bwMode="auto">
              <a:xfrm>
                <a:off x="3561" y="1332"/>
                <a:ext cx="321" cy="151"/>
              </a:xfrm>
              <a:custGeom>
                <a:avLst/>
                <a:gdLst>
                  <a:gd name="T0" fmla="*/ 7 w 164"/>
                  <a:gd name="T1" fmla="*/ 4 h 77"/>
                  <a:gd name="T2" fmla="*/ 9 w 164"/>
                  <a:gd name="T3" fmla="*/ 11 h 77"/>
                  <a:gd name="T4" fmla="*/ 2 w 164"/>
                  <a:gd name="T5" fmla="*/ 18 h 77"/>
                  <a:gd name="T6" fmla="*/ 3 w 164"/>
                  <a:gd name="T7" fmla="*/ 23 h 77"/>
                  <a:gd name="T8" fmla="*/ 14 w 164"/>
                  <a:gd name="T9" fmla="*/ 14 h 77"/>
                  <a:gd name="T10" fmla="*/ 16 w 164"/>
                  <a:gd name="T11" fmla="*/ 5 h 77"/>
                  <a:gd name="T12" fmla="*/ 86 w 164"/>
                  <a:gd name="T13" fmla="*/ 77 h 77"/>
                  <a:gd name="T14" fmla="*/ 92 w 164"/>
                  <a:gd name="T15" fmla="*/ 66 h 77"/>
                  <a:gd name="T16" fmla="*/ 106 w 164"/>
                  <a:gd name="T17" fmla="*/ 65 h 77"/>
                  <a:gd name="T18" fmla="*/ 136 w 164"/>
                  <a:gd name="T19" fmla="*/ 56 h 77"/>
                  <a:gd name="T20" fmla="*/ 141 w 164"/>
                  <a:gd name="T21" fmla="*/ 58 h 77"/>
                  <a:gd name="T22" fmla="*/ 151 w 164"/>
                  <a:gd name="T23" fmla="*/ 58 h 77"/>
                  <a:gd name="T24" fmla="*/ 158 w 164"/>
                  <a:gd name="T25" fmla="*/ 59 h 77"/>
                  <a:gd name="T26" fmla="*/ 154 w 164"/>
                  <a:gd name="T27" fmla="*/ 44 h 77"/>
                  <a:gd name="T28" fmla="*/ 156 w 164"/>
                  <a:gd name="T29" fmla="*/ 33 h 77"/>
                  <a:gd name="T30" fmla="*/ 163 w 164"/>
                  <a:gd name="T31" fmla="*/ 30 h 77"/>
                  <a:gd name="T32" fmla="*/ 153 w 164"/>
                  <a:gd name="T33" fmla="*/ 15 h 77"/>
                  <a:gd name="T34" fmla="*/ 150 w 164"/>
                  <a:gd name="T35" fmla="*/ 7 h 77"/>
                  <a:gd name="T36" fmla="*/ 136 w 164"/>
                  <a:gd name="T37" fmla="*/ 6 h 77"/>
                  <a:gd name="T38" fmla="*/ 130 w 164"/>
                  <a:gd name="T39" fmla="*/ 7 h 77"/>
                  <a:gd name="T40" fmla="*/ 119 w 164"/>
                  <a:gd name="T41" fmla="*/ 12 h 77"/>
                  <a:gd name="T42" fmla="*/ 104 w 164"/>
                  <a:gd name="T43" fmla="*/ 13 h 77"/>
                  <a:gd name="T44" fmla="*/ 97 w 164"/>
                  <a:gd name="T45" fmla="*/ 9 h 77"/>
                  <a:gd name="T46" fmla="*/ 88 w 164"/>
                  <a:gd name="T47" fmla="*/ 10 h 77"/>
                  <a:gd name="T48" fmla="*/ 78 w 164"/>
                  <a:gd name="T49" fmla="*/ 1 h 77"/>
                  <a:gd name="T50" fmla="*/ 62 w 164"/>
                  <a:gd name="T51" fmla="*/ 1 h 77"/>
                  <a:gd name="T52" fmla="*/ 48 w 164"/>
                  <a:gd name="T53" fmla="*/ 7 h 77"/>
                  <a:gd name="T54" fmla="*/ 37 w 164"/>
                  <a:gd name="T55" fmla="*/ 10 h 77"/>
                  <a:gd name="T56" fmla="*/ 27 w 164"/>
                  <a:gd name="T57" fmla="*/ 10 h 77"/>
                  <a:gd name="T58" fmla="*/ 26 w 164"/>
                  <a:gd name="T59" fmla="*/ 15 h 77"/>
                  <a:gd name="T60" fmla="*/ 21 w 164"/>
                  <a:gd name="T61" fmla="*/ 19 h 77"/>
                  <a:gd name="T62" fmla="*/ 2 w 164"/>
                  <a:gd name="T63" fmla="*/ 26 h 77"/>
                  <a:gd name="T64" fmla="*/ 7 w 164"/>
                  <a:gd name="T65" fmla="*/ 41 h 77"/>
                  <a:gd name="T66" fmla="*/ 7 w 164"/>
                  <a:gd name="T67" fmla="*/ 46 h 77"/>
                  <a:gd name="T68" fmla="*/ 3 w 164"/>
                  <a:gd name="T69" fmla="*/ 45 h 77"/>
                  <a:gd name="T70" fmla="*/ 10 w 164"/>
                  <a:gd name="T71" fmla="*/ 50 h 77"/>
                  <a:gd name="T72" fmla="*/ 17 w 164"/>
                  <a:gd name="T73" fmla="*/ 64 h 77"/>
                  <a:gd name="T74" fmla="*/ 26 w 164"/>
                  <a:gd name="T75" fmla="*/ 66 h 77"/>
                  <a:gd name="T76" fmla="*/ 40 w 164"/>
                  <a:gd name="T77" fmla="*/ 65 h 77"/>
                  <a:gd name="T78" fmla="*/ 70 w 164"/>
                  <a:gd name="T79" fmla="*/ 70 h 77"/>
                  <a:gd name="T80" fmla="*/ 82 w 164"/>
                  <a:gd name="T81" fmla="*/ 62 h 77"/>
                  <a:gd name="T82" fmla="*/ 82 w 164"/>
                  <a:gd name="T83" fmla="*/ 70 h 77"/>
                  <a:gd name="T84" fmla="*/ 83 w 164"/>
                  <a:gd name="T85" fmla="*/ 77 h 77"/>
                  <a:gd name="T86" fmla="*/ 147 w 164"/>
                  <a:gd name="T87" fmla="*/ 44 h 77"/>
                  <a:gd name="T88" fmla="*/ 135 w 164"/>
                  <a:gd name="T89" fmla="*/ 44 h 77"/>
                  <a:gd name="T90" fmla="*/ 146 w 164"/>
                  <a:gd name="T91" fmla="*/ 3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4" h="77">
                    <a:moveTo>
                      <a:pt x="16" y="4"/>
                    </a:moveTo>
                    <a:cubicBezTo>
                      <a:pt x="16" y="4"/>
                      <a:pt x="12" y="5"/>
                      <a:pt x="11" y="4"/>
                    </a:cubicBezTo>
                    <a:cubicBezTo>
                      <a:pt x="10" y="3"/>
                      <a:pt x="8" y="3"/>
                      <a:pt x="7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1" y="10"/>
                      <a:pt x="9" y="11"/>
                    </a:cubicBezTo>
                    <a:cubicBezTo>
                      <a:pt x="7" y="13"/>
                      <a:pt x="4" y="10"/>
                      <a:pt x="4" y="12"/>
                    </a:cubicBezTo>
                    <a:cubicBezTo>
                      <a:pt x="4" y="14"/>
                      <a:pt x="1" y="17"/>
                      <a:pt x="1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0" y="23"/>
                      <a:pt x="3" y="23"/>
                    </a:cubicBezTo>
                    <a:cubicBezTo>
                      <a:pt x="3" y="23"/>
                      <a:pt x="7" y="19"/>
                      <a:pt x="8" y="18"/>
                    </a:cubicBezTo>
                    <a:cubicBezTo>
                      <a:pt x="9" y="18"/>
                      <a:pt x="11" y="18"/>
                      <a:pt x="13" y="17"/>
                    </a:cubicBezTo>
                    <a:cubicBezTo>
                      <a:pt x="13" y="17"/>
                      <a:pt x="14" y="15"/>
                      <a:pt x="14" y="14"/>
                    </a:cubicBezTo>
                    <a:cubicBezTo>
                      <a:pt x="17" y="13"/>
                      <a:pt x="21" y="14"/>
                      <a:pt x="24" y="13"/>
                    </a:cubicBezTo>
                    <a:cubicBezTo>
                      <a:pt x="24" y="13"/>
                      <a:pt x="25" y="11"/>
                      <a:pt x="25" y="10"/>
                    </a:cubicBezTo>
                    <a:cubicBezTo>
                      <a:pt x="22" y="9"/>
                      <a:pt x="18" y="8"/>
                      <a:pt x="16" y="5"/>
                    </a:cubicBezTo>
                    <a:cubicBezTo>
                      <a:pt x="16" y="4"/>
                      <a:pt x="16" y="5"/>
                      <a:pt x="16" y="4"/>
                    </a:cubicBezTo>
                    <a:close/>
                    <a:moveTo>
                      <a:pt x="83" y="77"/>
                    </a:moveTo>
                    <a:cubicBezTo>
                      <a:pt x="84" y="77"/>
                      <a:pt x="85" y="77"/>
                      <a:pt x="86" y="77"/>
                    </a:cubicBezTo>
                    <a:cubicBezTo>
                      <a:pt x="89" y="76"/>
                      <a:pt x="87" y="73"/>
                      <a:pt x="90" y="73"/>
                    </a:cubicBezTo>
                    <a:cubicBezTo>
                      <a:pt x="92" y="73"/>
                      <a:pt x="92" y="72"/>
                      <a:pt x="92" y="70"/>
                    </a:cubicBezTo>
                    <a:cubicBezTo>
                      <a:pt x="92" y="69"/>
                      <a:pt x="90" y="68"/>
                      <a:pt x="92" y="66"/>
                    </a:cubicBezTo>
                    <a:cubicBezTo>
                      <a:pt x="94" y="65"/>
                      <a:pt x="95" y="68"/>
                      <a:pt x="96" y="67"/>
                    </a:cubicBezTo>
                    <a:cubicBezTo>
                      <a:pt x="98" y="66"/>
                      <a:pt x="98" y="64"/>
                      <a:pt x="100" y="64"/>
                    </a:cubicBezTo>
                    <a:cubicBezTo>
                      <a:pt x="102" y="64"/>
                      <a:pt x="104" y="66"/>
                      <a:pt x="106" y="65"/>
                    </a:cubicBezTo>
                    <a:cubicBezTo>
                      <a:pt x="108" y="63"/>
                      <a:pt x="113" y="65"/>
                      <a:pt x="117" y="61"/>
                    </a:cubicBezTo>
                    <a:cubicBezTo>
                      <a:pt x="119" y="60"/>
                      <a:pt x="127" y="61"/>
                      <a:pt x="129" y="59"/>
                    </a:cubicBezTo>
                    <a:cubicBezTo>
                      <a:pt x="131" y="58"/>
                      <a:pt x="135" y="56"/>
                      <a:pt x="136" y="56"/>
                    </a:cubicBezTo>
                    <a:cubicBezTo>
                      <a:pt x="137" y="58"/>
                      <a:pt x="137" y="58"/>
                      <a:pt x="137" y="58"/>
                    </a:cubicBezTo>
                    <a:cubicBezTo>
                      <a:pt x="137" y="59"/>
                      <a:pt x="138" y="59"/>
                      <a:pt x="139" y="59"/>
                    </a:cubicBezTo>
                    <a:cubicBezTo>
                      <a:pt x="140" y="59"/>
                      <a:pt x="141" y="59"/>
                      <a:pt x="141" y="58"/>
                    </a:cubicBezTo>
                    <a:cubicBezTo>
                      <a:pt x="143" y="57"/>
                      <a:pt x="146" y="61"/>
                      <a:pt x="147" y="59"/>
                    </a:cubicBezTo>
                    <a:cubicBezTo>
                      <a:pt x="148" y="58"/>
                      <a:pt x="149" y="57"/>
                      <a:pt x="149" y="57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5" y="58"/>
                      <a:pt x="155" y="58"/>
                      <a:pt x="155" y="58"/>
                    </a:cubicBezTo>
                    <a:cubicBezTo>
                      <a:pt x="158" y="59"/>
                      <a:pt x="158" y="59"/>
                      <a:pt x="158" y="59"/>
                    </a:cubicBezTo>
                    <a:cubicBezTo>
                      <a:pt x="158" y="59"/>
                      <a:pt x="160" y="57"/>
                      <a:pt x="159" y="56"/>
                    </a:cubicBezTo>
                    <a:cubicBezTo>
                      <a:pt x="158" y="54"/>
                      <a:pt x="158" y="52"/>
                      <a:pt x="157" y="50"/>
                    </a:cubicBezTo>
                    <a:cubicBezTo>
                      <a:pt x="155" y="49"/>
                      <a:pt x="153" y="46"/>
                      <a:pt x="154" y="44"/>
                    </a:cubicBezTo>
                    <a:cubicBezTo>
                      <a:pt x="155" y="42"/>
                      <a:pt x="157" y="42"/>
                      <a:pt x="156" y="40"/>
                    </a:cubicBezTo>
                    <a:cubicBezTo>
                      <a:pt x="156" y="38"/>
                      <a:pt x="157" y="39"/>
                      <a:pt x="156" y="38"/>
                    </a:cubicBezTo>
                    <a:cubicBezTo>
                      <a:pt x="155" y="36"/>
                      <a:pt x="154" y="35"/>
                      <a:pt x="156" y="33"/>
                    </a:cubicBezTo>
                    <a:cubicBezTo>
                      <a:pt x="158" y="32"/>
                      <a:pt x="157" y="30"/>
                      <a:pt x="159" y="31"/>
                    </a:cubicBezTo>
                    <a:cubicBezTo>
                      <a:pt x="160" y="33"/>
                      <a:pt x="162" y="33"/>
                      <a:pt x="162" y="33"/>
                    </a:cubicBezTo>
                    <a:cubicBezTo>
                      <a:pt x="163" y="30"/>
                      <a:pt x="163" y="30"/>
                      <a:pt x="163" y="30"/>
                    </a:cubicBezTo>
                    <a:cubicBezTo>
                      <a:pt x="163" y="30"/>
                      <a:pt x="164" y="27"/>
                      <a:pt x="161" y="25"/>
                    </a:cubicBezTo>
                    <a:cubicBezTo>
                      <a:pt x="158" y="24"/>
                      <a:pt x="150" y="23"/>
                      <a:pt x="151" y="20"/>
                    </a:cubicBezTo>
                    <a:cubicBezTo>
                      <a:pt x="153" y="17"/>
                      <a:pt x="151" y="17"/>
                      <a:pt x="153" y="15"/>
                    </a:cubicBezTo>
                    <a:cubicBezTo>
                      <a:pt x="156" y="14"/>
                      <a:pt x="153" y="9"/>
                      <a:pt x="153" y="9"/>
                    </a:cubicBezTo>
                    <a:cubicBezTo>
                      <a:pt x="151" y="9"/>
                      <a:pt x="151" y="9"/>
                      <a:pt x="151" y="9"/>
                    </a:cubicBezTo>
                    <a:cubicBezTo>
                      <a:pt x="151" y="9"/>
                      <a:pt x="152" y="6"/>
                      <a:pt x="150" y="7"/>
                    </a:cubicBezTo>
                    <a:cubicBezTo>
                      <a:pt x="147" y="8"/>
                      <a:pt x="145" y="8"/>
                      <a:pt x="145" y="8"/>
                    </a:cubicBezTo>
                    <a:cubicBezTo>
                      <a:pt x="145" y="8"/>
                      <a:pt x="143" y="6"/>
                      <a:pt x="141" y="6"/>
                    </a:cubicBezTo>
                    <a:cubicBezTo>
                      <a:pt x="139" y="6"/>
                      <a:pt x="138" y="5"/>
                      <a:pt x="136" y="6"/>
                    </a:cubicBezTo>
                    <a:cubicBezTo>
                      <a:pt x="134" y="7"/>
                      <a:pt x="133" y="5"/>
                      <a:pt x="133" y="5"/>
                    </a:cubicBezTo>
                    <a:cubicBezTo>
                      <a:pt x="133" y="5"/>
                      <a:pt x="133" y="5"/>
                      <a:pt x="132" y="6"/>
                    </a:cubicBezTo>
                    <a:cubicBezTo>
                      <a:pt x="132" y="6"/>
                      <a:pt x="131" y="6"/>
                      <a:pt x="130" y="7"/>
                    </a:cubicBezTo>
                    <a:cubicBezTo>
                      <a:pt x="129" y="7"/>
                      <a:pt x="130" y="9"/>
                      <a:pt x="129" y="9"/>
                    </a:cubicBezTo>
                    <a:cubicBezTo>
                      <a:pt x="127" y="10"/>
                      <a:pt x="126" y="10"/>
                      <a:pt x="124" y="10"/>
                    </a:cubicBezTo>
                    <a:cubicBezTo>
                      <a:pt x="122" y="12"/>
                      <a:pt x="122" y="13"/>
                      <a:pt x="119" y="12"/>
                    </a:cubicBezTo>
                    <a:cubicBezTo>
                      <a:pt x="117" y="12"/>
                      <a:pt x="117" y="10"/>
                      <a:pt x="114" y="10"/>
                    </a:cubicBezTo>
                    <a:cubicBezTo>
                      <a:pt x="114" y="11"/>
                      <a:pt x="112" y="12"/>
                      <a:pt x="112" y="12"/>
                    </a:cubicBezTo>
                    <a:cubicBezTo>
                      <a:pt x="110" y="13"/>
                      <a:pt x="106" y="14"/>
                      <a:pt x="104" y="13"/>
                    </a:cubicBezTo>
                    <a:cubicBezTo>
                      <a:pt x="103" y="13"/>
                      <a:pt x="102" y="11"/>
                      <a:pt x="102" y="11"/>
                    </a:cubicBezTo>
                    <a:cubicBezTo>
                      <a:pt x="101" y="11"/>
                      <a:pt x="99" y="11"/>
                      <a:pt x="98" y="11"/>
                    </a:cubicBezTo>
                    <a:cubicBezTo>
                      <a:pt x="98" y="11"/>
                      <a:pt x="97" y="10"/>
                      <a:pt x="97" y="9"/>
                    </a:cubicBezTo>
                    <a:cubicBezTo>
                      <a:pt x="95" y="8"/>
                      <a:pt x="94" y="8"/>
                      <a:pt x="91" y="8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90" y="10"/>
                      <a:pt x="89" y="9"/>
                      <a:pt x="88" y="10"/>
                    </a:cubicBezTo>
                    <a:cubicBezTo>
                      <a:pt x="87" y="8"/>
                      <a:pt x="86" y="6"/>
                      <a:pt x="85" y="4"/>
                    </a:cubicBezTo>
                    <a:cubicBezTo>
                      <a:pt x="80" y="4"/>
                      <a:pt x="81" y="4"/>
                      <a:pt x="78" y="3"/>
                    </a:cubicBezTo>
                    <a:cubicBezTo>
                      <a:pt x="78" y="2"/>
                      <a:pt x="78" y="1"/>
                      <a:pt x="78" y="1"/>
                    </a:cubicBezTo>
                    <a:cubicBezTo>
                      <a:pt x="76" y="1"/>
                      <a:pt x="74" y="3"/>
                      <a:pt x="71" y="3"/>
                    </a:cubicBezTo>
                    <a:cubicBezTo>
                      <a:pt x="69" y="2"/>
                      <a:pt x="67" y="0"/>
                      <a:pt x="62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0" y="2"/>
                      <a:pt x="56" y="2"/>
                      <a:pt x="54" y="3"/>
                    </a:cubicBezTo>
                    <a:cubicBezTo>
                      <a:pt x="54" y="4"/>
                      <a:pt x="54" y="5"/>
                      <a:pt x="53" y="6"/>
                    </a:cubicBezTo>
                    <a:cubicBezTo>
                      <a:pt x="51" y="7"/>
                      <a:pt x="49" y="6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9"/>
                      <a:pt x="45" y="11"/>
                      <a:pt x="44" y="11"/>
                    </a:cubicBezTo>
                    <a:cubicBezTo>
                      <a:pt x="41" y="12"/>
                      <a:pt x="38" y="11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6" y="10"/>
                      <a:pt x="35" y="11"/>
                      <a:pt x="34" y="11"/>
                    </a:cubicBezTo>
                    <a:cubicBezTo>
                      <a:pt x="33" y="11"/>
                      <a:pt x="30" y="11"/>
                      <a:pt x="27" y="10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8" y="14"/>
                      <a:pt x="31" y="15"/>
                      <a:pt x="32" y="15"/>
                    </a:cubicBezTo>
                    <a:cubicBezTo>
                      <a:pt x="31" y="15"/>
                      <a:pt x="27" y="15"/>
                      <a:pt x="26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5" y="17"/>
                      <a:pt x="22" y="19"/>
                      <a:pt x="21" y="19"/>
                    </a:cubicBezTo>
                    <a:cubicBezTo>
                      <a:pt x="18" y="19"/>
                      <a:pt x="19" y="17"/>
                      <a:pt x="15" y="18"/>
                    </a:cubicBezTo>
                    <a:cubicBezTo>
                      <a:pt x="15" y="18"/>
                      <a:pt x="15" y="20"/>
                      <a:pt x="15" y="20"/>
                    </a:cubicBezTo>
                    <a:cubicBezTo>
                      <a:pt x="7" y="20"/>
                      <a:pt x="7" y="22"/>
                      <a:pt x="2" y="26"/>
                    </a:cubicBezTo>
                    <a:cubicBezTo>
                      <a:pt x="4" y="28"/>
                      <a:pt x="2" y="31"/>
                      <a:pt x="1" y="32"/>
                    </a:cubicBezTo>
                    <a:cubicBezTo>
                      <a:pt x="2" y="32"/>
                      <a:pt x="5" y="32"/>
                      <a:pt x="7" y="32"/>
                    </a:cubicBezTo>
                    <a:cubicBezTo>
                      <a:pt x="8" y="37"/>
                      <a:pt x="8" y="37"/>
                      <a:pt x="7" y="41"/>
                    </a:cubicBezTo>
                    <a:cubicBezTo>
                      <a:pt x="7" y="42"/>
                      <a:pt x="8" y="42"/>
                      <a:pt x="9" y="42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44"/>
                      <a:pt x="8" y="45"/>
                      <a:pt x="7" y="46"/>
                    </a:cubicBezTo>
                    <a:cubicBezTo>
                      <a:pt x="7" y="46"/>
                      <a:pt x="4" y="45"/>
                      <a:pt x="5" y="44"/>
                    </a:cubicBezTo>
                    <a:cubicBezTo>
                      <a:pt x="5" y="44"/>
                      <a:pt x="4" y="44"/>
                      <a:pt x="3" y="44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5" y="45"/>
                      <a:pt x="4" y="48"/>
                      <a:pt x="4" y="49"/>
                    </a:cubicBezTo>
                    <a:cubicBezTo>
                      <a:pt x="6" y="49"/>
                      <a:pt x="6" y="49"/>
                      <a:pt x="8" y="48"/>
                    </a:cubicBezTo>
                    <a:cubicBezTo>
                      <a:pt x="8" y="49"/>
                      <a:pt x="10" y="50"/>
                      <a:pt x="10" y="50"/>
                    </a:cubicBezTo>
                    <a:cubicBezTo>
                      <a:pt x="11" y="55"/>
                      <a:pt x="11" y="57"/>
                      <a:pt x="10" y="60"/>
                    </a:cubicBezTo>
                    <a:cubicBezTo>
                      <a:pt x="13" y="61"/>
                      <a:pt x="15" y="61"/>
                      <a:pt x="17" y="61"/>
                    </a:cubicBezTo>
                    <a:cubicBezTo>
                      <a:pt x="16" y="61"/>
                      <a:pt x="16" y="64"/>
                      <a:pt x="17" y="64"/>
                    </a:cubicBezTo>
                    <a:cubicBezTo>
                      <a:pt x="18" y="65"/>
                      <a:pt x="20" y="63"/>
                      <a:pt x="21" y="63"/>
                    </a:cubicBezTo>
                    <a:cubicBezTo>
                      <a:pt x="21" y="63"/>
                      <a:pt x="21" y="65"/>
                      <a:pt x="22" y="66"/>
                    </a:cubicBezTo>
                    <a:cubicBezTo>
                      <a:pt x="23" y="67"/>
                      <a:pt x="24" y="66"/>
                      <a:pt x="26" y="66"/>
                    </a:cubicBezTo>
                    <a:cubicBezTo>
                      <a:pt x="26" y="67"/>
                      <a:pt x="27" y="68"/>
                      <a:pt x="26" y="69"/>
                    </a:cubicBezTo>
                    <a:cubicBezTo>
                      <a:pt x="28" y="71"/>
                      <a:pt x="30" y="72"/>
                      <a:pt x="32" y="74"/>
                    </a:cubicBezTo>
                    <a:cubicBezTo>
                      <a:pt x="37" y="71"/>
                      <a:pt x="37" y="72"/>
                      <a:pt x="40" y="65"/>
                    </a:cubicBezTo>
                    <a:cubicBezTo>
                      <a:pt x="44" y="65"/>
                      <a:pt x="48" y="66"/>
                      <a:pt x="52" y="68"/>
                    </a:cubicBezTo>
                    <a:cubicBezTo>
                      <a:pt x="53" y="69"/>
                      <a:pt x="56" y="73"/>
                      <a:pt x="57" y="73"/>
                    </a:cubicBezTo>
                    <a:cubicBezTo>
                      <a:pt x="61" y="74"/>
                      <a:pt x="68" y="72"/>
                      <a:pt x="70" y="70"/>
                    </a:cubicBezTo>
                    <a:cubicBezTo>
                      <a:pt x="71" y="70"/>
                      <a:pt x="72" y="67"/>
                      <a:pt x="74" y="66"/>
                    </a:cubicBezTo>
                    <a:cubicBezTo>
                      <a:pt x="76" y="66"/>
                      <a:pt x="77" y="67"/>
                      <a:pt x="79" y="67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3" y="62"/>
                      <a:pt x="84" y="63"/>
                      <a:pt x="84" y="62"/>
                    </a:cubicBezTo>
                    <a:cubicBezTo>
                      <a:pt x="84" y="64"/>
                      <a:pt x="86" y="67"/>
                      <a:pt x="84" y="69"/>
                    </a:cubicBezTo>
                    <a:cubicBezTo>
                      <a:pt x="84" y="69"/>
                      <a:pt x="82" y="70"/>
                      <a:pt x="82" y="70"/>
                    </a:cubicBezTo>
                    <a:cubicBezTo>
                      <a:pt x="82" y="71"/>
                      <a:pt x="83" y="73"/>
                      <a:pt x="83" y="72"/>
                    </a:cubicBezTo>
                    <a:cubicBezTo>
                      <a:pt x="83" y="72"/>
                      <a:pt x="83" y="74"/>
                      <a:pt x="83" y="74"/>
                    </a:cubicBezTo>
                    <a:cubicBezTo>
                      <a:pt x="83" y="74"/>
                      <a:pt x="83" y="75"/>
                      <a:pt x="83" y="77"/>
                    </a:cubicBezTo>
                    <a:close/>
                    <a:moveTo>
                      <a:pt x="146" y="38"/>
                    </a:moveTo>
                    <a:cubicBezTo>
                      <a:pt x="149" y="37"/>
                      <a:pt x="145" y="42"/>
                      <a:pt x="145" y="42"/>
                    </a:cubicBezTo>
                    <a:cubicBezTo>
                      <a:pt x="145" y="43"/>
                      <a:pt x="147" y="43"/>
                      <a:pt x="147" y="44"/>
                    </a:cubicBezTo>
                    <a:cubicBezTo>
                      <a:pt x="147" y="45"/>
                      <a:pt x="146" y="45"/>
                      <a:pt x="146" y="46"/>
                    </a:cubicBezTo>
                    <a:cubicBezTo>
                      <a:pt x="142" y="44"/>
                      <a:pt x="141" y="45"/>
                      <a:pt x="135" y="46"/>
                    </a:cubicBezTo>
                    <a:cubicBezTo>
                      <a:pt x="135" y="46"/>
                      <a:pt x="136" y="44"/>
                      <a:pt x="135" y="44"/>
                    </a:cubicBezTo>
                    <a:cubicBezTo>
                      <a:pt x="135" y="44"/>
                      <a:pt x="137" y="42"/>
                      <a:pt x="137" y="42"/>
                    </a:cubicBezTo>
                    <a:cubicBezTo>
                      <a:pt x="139" y="41"/>
                      <a:pt x="142" y="41"/>
                      <a:pt x="145" y="41"/>
                    </a:cubicBezTo>
                    <a:cubicBezTo>
                      <a:pt x="145" y="40"/>
                      <a:pt x="145" y="39"/>
                      <a:pt x="146" y="3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40"/>
              <p:cNvSpPr>
                <a:spLocks noEditPoints="1"/>
              </p:cNvSpPr>
              <p:nvPr/>
            </p:nvSpPr>
            <p:spPr bwMode="auto">
              <a:xfrm>
                <a:off x="3561" y="1332"/>
                <a:ext cx="321" cy="151"/>
              </a:xfrm>
              <a:custGeom>
                <a:avLst/>
                <a:gdLst>
                  <a:gd name="T0" fmla="*/ 7 w 164"/>
                  <a:gd name="T1" fmla="*/ 4 h 77"/>
                  <a:gd name="T2" fmla="*/ 9 w 164"/>
                  <a:gd name="T3" fmla="*/ 11 h 77"/>
                  <a:gd name="T4" fmla="*/ 2 w 164"/>
                  <a:gd name="T5" fmla="*/ 18 h 77"/>
                  <a:gd name="T6" fmla="*/ 3 w 164"/>
                  <a:gd name="T7" fmla="*/ 23 h 77"/>
                  <a:gd name="T8" fmla="*/ 14 w 164"/>
                  <a:gd name="T9" fmla="*/ 14 h 77"/>
                  <a:gd name="T10" fmla="*/ 16 w 164"/>
                  <a:gd name="T11" fmla="*/ 5 h 77"/>
                  <a:gd name="T12" fmla="*/ 86 w 164"/>
                  <a:gd name="T13" fmla="*/ 77 h 77"/>
                  <a:gd name="T14" fmla="*/ 92 w 164"/>
                  <a:gd name="T15" fmla="*/ 66 h 77"/>
                  <a:gd name="T16" fmla="*/ 106 w 164"/>
                  <a:gd name="T17" fmla="*/ 65 h 77"/>
                  <a:gd name="T18" fmla="*/ 136 w 164"/>
                  <a:gd name="T19" fmla="*/ 56 h 77"/>
                  <a:gd name="T20" fmla="*/ 141 w 164"/>
                  <a:gd name="T21" fmla="*/ 58 h 77"/>
                  <a:gd name="T22" fmla="*/ 151 w 164"/>
                  <a:gd name="T23" fmla="*/ 58 h 77"/>
                  <a:gd name="T24" fmla="*/ 158 w 164"/>
                  <a:gd name="T25" fmla="*/ 59 h 77"/>
                  <a:gd name="T26" fmla="*/ 154 w 164"/>
                  <a:gd name="T27" fmla="*/ 44 h 77"/>
                  <a:gd name="T28" fmla="*/ 156 w 164"/>
                  <a:gd name="T29" fmla="*/ 33 h 77"/>
                  <a:gd name="T30" fmla="*/ 163 w 164"/>
                  <a:gd name="T31" fmla="*/ 30 h 77"/>
                  <a:gd name="T32" fmla="*/ 153 w 164"/>
                  <a:gd name="T33" fmla="*/ 15 h 77"/>
                  <a:gd name="T34" fmla="*/ 150 w 164"/>
                  <a:gd name="T35" fmla="*/ 7 h 77"/>
                  <a:gd name="T36" fmla="*/ 136 w 164"/>
                  <a:gd name="T37" fmla="*/ 6 h 77"/>
                  <a:gd name="T38" fmla="*/ 130 w 164"/>
                  <a:gd name="T39" fmla="*/ 7 h 77"/>
                  <a:gd name="T40" fmla="*/ 119 w 164"/>
                  <a:gd name="T41" fmla="*/ 12 h 77"/>
                  <a:gd name="T42" fmla="*/ 104 w 164"/>
                  <a:gd name="T43" fmla="*/ 13 h 77"/>
                  <a:gd name="T44" fmla="*/ 97 w 164"/>
                  <a:gd name="T45" fmla="*/ 9 h 77"/>
                  <a:gd name="T46" fmla="*/ 88 w 164"/>
                  <a:gd name="T47" fmla="*/ 10 h 77"/>
                  <a:gd name="T48" fmla="*/ 78 w 164"/>
                  <a:gd name="T49" fmla="*/ 1 h 77"/>
                  <a:gd name="T50" fmla="*/ 62 w 164"/>
                  <a:gd name="T51" fmla="*/ 1 h 77"/>
                  <a:gd name="T52" fmla="*/ 48 w 164"/>
                  <a:gd name="T53" fmla="*/ 7 h 77"/>
                  <a:gd name="T54" fmla="*/ 37 w 164"/>
                  <a:gd name="T55" fmla="*/ 10 h 77"/>
                  <a:gd name="T56" fmla="*/ 27 w 164"/>
                  <a:gd name="T57" fmla="*/ 10 h 77"/>
                  <a:gd name="T58" fmla="*/ 26 w 164"/>
                  <a:gd name="T59" fmla="*/ 15 h 77"/>
                  <a:gd name="T60" fmla="*/ 21 w 164"/>
                  <a:gd name="T61" fmla="*/ 19 h 77"/>
                  <a:gd name="T62" fmla="*/ 2 w 164"/>
                  <a:gd name="T63" fmla="*/ 26 h 77"/>
                  <a:gd name="T64" fmla="*/ 7 w 164"/>
                  <a:gd name="T65" fmla="*/ 41 h 77"/>
                  <a:gd name="T66" fmla="*/ 7 w 164"/>
                  <a:gd name="T67" fmla="*/ 46 h 77"/>
                  <a:gd name="T68" fmla="*/ 3 w 164"/>
                  <a:gd name="T69" fmla="*/ 45 h 77"/>
                  <a:gd name="T70" fmla="*/ 10 w 164"/>
                  <a:gd name="T71" fmla="*/ 50 h 77"/>
                  <a:gd name="T72" fmla="*/ 17 w 164"/>
                  <a:gd name="T73" fmla="*/ 64 h 77"/>
                  <a:gd name="T74" fmla="*/ 26 w 164"/>
                  <a:gd name="T75" fmla="*/ 66 h 77"/>
                  <a:gd name="T76" fmla="*/ 40 w 164"/>
                  <a:gd name="T77" fmla="*/ 65 h 77"/>
                  <a:gd name="T78" fmla="*/ 70 w 164"/>
                  <a:gd name="T79" fmla="*/ 70 h 77"/>
                  <a:gd name="T80" fmla="*/ 82 w 164"/>
                  <a:gd name="T81" fmla="*/ 62 h 77"/>
                  <a:gd name="T82" fmla="*/ 82 w 164"/>
                  <a:gd name="T83" fmla="*/ 70 h 77"/>
                  <a:gd name="T84" fmla="*/ 83 w 164"/>
                  <a:gd name="T85" fmla="*/ 77 h 77"/>
                  <a:gd name="T86" fmla="*/ 147 w 164"/>
                  <a:gd name="T87" fmla="*/ 44 h 77"/>
                  <a:gd name="T88" fmla="*/ 135 w 164"/>
                  <a:gd name="T89" fmla="*/ 44 h 77"/>
                  <a:gd name="T90" fmla="*/ 146 w 164"/>
                  <a:gd name="T91" fmla="*/ 3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4" h="77">
                    <a:moveTo>
                      <a:pt x="16" y="4"/>
                    </a:moveTo>
                    <a:cubicBezTo>
                      <a:pt x="16" y="4"/>
                      <a:pt x="12" y="5"/>
                      <a:pt x="11" y="4"/>
                    </a:cubicBezTo>
                    <a:cubicBezTo>
                      <a:pt x="10" y="3"/>
                      <a:pt x="8" y="3"/>
                      <a:pt x="7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1" y="10"/>
                      <a:pt x="9" y="11"/>
                    </a:cubicBezTo>
                    <a:cubicBezTo>
                      <a:pt x="7" y="13"/>
                      <a:pt x="4" y="10"/>
                      <a:pt x="4" y="12"/>
                    </a:cubicBezTo>
                    <a:cubicBezTo>
                      <a:pt x="4" y="14"/>
                      <a:pt x="1" y="17"/>
                      <a:pt x="1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0" y="23"/>
                      <a:pt x="3" y="23"/>
                    </a:cubicBezTo>
                    <a:cubicBezTo>
                      <a:pt x="3" y="23"/>
                      <a:pt x="7" y="19"/>
                      <a:pt x="8" y="18"/>
                    </a:cubicBezTo>
                    <a:cubicBezTo>
                      <a:pt x="9" y="18"/>
                      <a:pt x="11" y="18"/>
                      <a:pt x="13" y="17"/>
                    </a:cubicBezTo>
                    <a:cubicBezTo>
                      <a:pt x="13" y="17"/>
                      <a:pt x="14" y="15"/>
                      <a:pt x="14" y="14"/>
                    </a:cubicBezTo>
                    <a:cubicBezTo>
                      <a:pt x="17" y="13"/>
                      <a:pt x="21" y="14"/>
                      <a:pt x="24" y="13"/>
                    </a:cubicBezTo>
                    <a:cubicBezTo>
                      <a:pt x="24" y="13"/>
                      <a:pt x="25" y="11"/>
                      <a:pt x="25" y="10"/>
                    </a:cubicBezTo>
                    <a:cubicBezTo>
                      <a:pt x="22" y="9"/>
                      <a:pt x="18" y="8"/>
                      <a:pt x="16" y="5"/>
                    </a:cubicBezTo>
                    <a:cubicBezTo>
                      <a:pt x="16" y="4"/>
                      <a:pt x="16" y="5"/>
                      <a:pt x="16" y="4"/>
                    </a:cubicBezTo>
                    <a:close/>
                    <a:moveTo>
                      <a:pt x="83" y="77"/>
                    </a:moveTo>
                    <a:cubicBezTo>
                      <a:pt x="84" y="77"/>
                      <a:pt x="85" y="77"/>
                      <a:pt x="86" y="77"/>
                    </a:cubicBezTo>
                    <a:cubicBezTo>
                      <a:pt x="89" y="76"/>
                      <a:pt x="87" y="73"/>
                      <a:pt x="90" y="73"/>
                    </a:cubicBezTo>
                    <a:cubicBezTo>
                      <a:pt x="92" y="73"/>
                      <a:pt x="92" y="72"/>
                      <a:pt x="92" y="70"/>
                    </a:cubicBezTo>
                    <a:cubicBezTo>
                      <a:pt x="92" y="69"/>
                      <a:pt x="90" y="68"/>
                      <a:pt x="92" y="66"/>
                    </a:cubicBezTo>
                    <a:cubicBezTo>
                      <a:pt x="94" y="65"/>
                      <a:pt x="95" y="68"/>
                      <a:pt x="96" y="67"/>
                    </a:cubicBezTo>
                    <a:cubicBezTo>
                      <a:pt x="98" y="66"/>
                      <a:pt x="98" y="64"/>
                      <a:pt x="100" y="64"/>
                    </a:cubicBezTo>
                    <a:cubicBezTo>
                      <a:pt x="102" y="64"/>
                      <a:pt x="104" y="66"/>
                      <a:pt x="106" y="65"/>
                    </a:cubicBezTo>
                    <a:cubicBezTo>
                      <a:pt x="108" y="63"/>
                      <a:pt x="113" y="65"/>
                      <a:pt x="117" y="61"/>
                    </a:cubicBezTo>
                    <a:cubicBezTo>
                      <a:pt x="119" y="60"/>
                      <a:pt x="127" y="61"/>
                      <a:pt x="129" y="59"/>
                    </a:cubicBezTo>
                    <a:cubicBezTo>
                      <a:pt x="131" y="58"/>
                      <a:pt x="135" y="56"/>
                      <a:pt x="136" y="56"/>
                    </a:cubicBezTo>
                    <a:cubicBezTo>
                      <a:pt x="137" y="58"/>
                      <a:pt x="137" y="58"/>
                      <a:pt x="137" y="58"/>
                    </a:cubicBezTo>
                    <a:cubicBezTo>
                      <a:pt x="137" y="59"/>
                      <a:pt x="138" y="59"/>
                      <a:pt x="139" y="59"/>
                    </a:cubicBezTo>
                    <a:cubicBezTo>
                      <a:pt x="140" y="59"/>
                      <a:pt x="141" y="59"/>
                      <a:pt x="141" y="58"/>
                    </a:cubicBezTo>
                    <a:cubicBezTo>
                      <a:pt x="143" y="57"/>
                      <a:pt x="146" y="61"/>
                      <a:pt x="147" y="59"/>
                    </a:cubicBezTo>
                    <a:cubicBezTo>
                      <a:pt x="148" y="58"/>
                      <a:pt x="149" y="57"/>
                      <a:pt x="149" y="57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5" y="58"/>
                      <a:pt x="155" y="58"/>
                      <a:pt x="155" y="58"/>
                    </a:cubicBezTo>
                    <a:cubicBezTo>
                      <a:pt x="158" y="59"/>
                      <a:pt x="158" y="59"/>
                      <a:pt x="158" y="59"/>
                    </a:cubicBezTo>
                    <a:cubicBezTo>
                      <a:pt x="158" y="59"/>
                      <a:pt x="160" y="57"/>
                      <a:pt x="159" y="56"/>
                    </a:cubicBezTo>
                    <a:cubicBezTo>
                      <a:pt x="158" y="54"/>
                      <a:pt x="158" y="52"/>
                      <a:pt x="157" y="50"/>
                    </a:cubicBezTo>
                    <a:cubicBezTo>
                      <a:pt x="155" y="49"/>
                      <a:pt x="153" y="46"/>
                      <a:pt x="154" y="44"/>
                    </a:cubicBezTo>
                    <a:cubicBezTo>
                      <a:pt x="155" y="42"/>
                      <a:pt x="157" y="42"/>
                      <a:pt x="156" y="40"/>
                    </a:cubicBezTo>
                    <a:cubicBezTo>
                      <a:pt x="156" y="38"/>
                      <a:pt x="157" y="39"/>
                      <a:pt x="156" y="38"/>
                    </a:cubicBezTo>
                    <a:cubicBezTo>
                      <a:pt x="155" y="36"/>
                      <a:pt x="154" y="35"/>
                      <a:pt x="156" y="33"/>
                    </a:cubicBezTo>
                    <a:cubicBezTo>
                      <a:pt x="158" y="32"/>
                      <a:pt x="157" y="30"/>
                      <a:pt x="159" y="31"/>
                    </a:cubicBezTo>
                    <a:cubicBezTo>
                      <a:pt x="160" y="33"/>
                      <a:pt x="162" y="33"/>
                      <a:pt x="162" y="33"/>
                    </a:cubicBezTo>
                    <a:cubicBezTo>
                      <a:pt x="163" y="30"/>
                      <a:pt x="163" y="30"/>
                      <a:pt x="163" y="30"/>
                    </a:cubicBezTo>
                    <a:cubicBezTo>
                      <a:pt x="163" y="30"/>
                      <a:pt x="164" y="27"/>
                      <a:pt x="161" y="25"/>
                    </a:cubicBezTo>
                    <a:cubicBezTo>
                      <a:pt x="158" y="24"/>
                      <a:pt x="150" y="23"/>
                      <a:pt x="151" y="20"/>
                    </a:cubicBezTo>
                    <a:cubicBezTo>
                      <a:pt x="153" y="17"/>
                      <a:pt x="151" y="17"/>
                      <a:pt x="153" y="15"/>
                    </a:cubicBezTo>
                    <a:cubicBezTo>
                      <a:pt x="156" y="14"/>
                      <a:pt x="153" y="9"/>
                      <a:pt x="153" y="9"/>
                    </a:cubicBezTo>
                    <a:cubicBezTo>
                      <a:pt x="151" y="9"/>
                      <a:pt x="151" y="9"/>
                      <a:pt x="151" y="9"/>
                    </a:cubicBezTo>
                    <a:cubicBezTo>
                      <a:pt x="151" y="9"/>
                      <a:pt x="152" y="6"/>
                      <a:pt x="150" y="7"/>
                    </a:cubicBezTo>
                    <a:cubicBezTo>
                      <a:pt x="147" y="8"/>
                      <a:pt x="145" y="8"/>
                      <a:pt x="145" y="8"/>
                    </a:cubicBezTo>
                    <a:cubicBezTo>
                      <a:pt x="145" y="8"/>
                      <a:pt x="143" y="6"/>
                      <a:pt x="141" y="6"/>
                    </a:cubicBezTo>
                    <a:cubicBezTo>
                      <a:pt x="139" y="6"/>
                      <a:pt x="138" y="5"/>
                      <a:pt x="136" y="6"/>
                    </a:cubicBezTo>
                    <a:cubicBezTo>
                      <a:pt x="134" y="7"/>
                      <a:pt x="133" y="5"/>
                      <a:pt x="133" y="5"/>
                    </a:cubicBezTo>
                    <a:cubicBezTo>
                      <a:pt x="133" y="5"/>
                      <a:pt x="133" y="5"/>
                      <a:pt x="132" y="6"/>
                    </a:cubicBezTo>
                    <a:cubicBezTo>
                      <a:pt x="132" y="6"/>
                      <a:pt x="131" y="6"/>
                      <a:pt x="130" y="7"/>
                    </a:cubicBezTo>
                    <a:cubicBezTo>
                      <a:pt x="129" y="7"/>
                      <a:pt x="130" y="9"/>
                      <a:pt x="129" y="9"/>
                    </a:cubicBezTo>
                    <a:cubicBezTo>
                      <a:pt x="127" y="10"/>
                      <a:pt x="126" y="10"/>
                      <a:pt x="124" y="10"/>
                    </a:cubicBezTo>
                    <a:cubicBezTo>
                      <a:pt x="122" y="12"/>
                      <a:pt x="122" y="13"/>
                      <a:pt x="119" y="12"/>
                    </a:cubicBezTo>
                    <a:cubicBezTo>
                      <a:pt x="117" y="12"/>
                      <a:pt x="117" y="10"/>
                      <a:pt x="114" y="10"/>
                    </a:cubicBezTo>
                    <a:cubicBezTo>
                      <a:pt x="114" y="11"/>
                      <a:pt x="112" y="12"/>
                      <a:pt x="112" y="12"/>
                    </a:cubicBezTo>
                    <a:cubicBezTo>
                      <a:pt x="110" y="13"/>
                      <a:pt x="106" y="14"/>
                      <a:pt x="104" y="13"/>
                    </a:cubicBezTo>
                    <a:cubicBezTo>
                      <a:pt x="103" y="13"/>
                      <a:pt x="102" y="11"/>
                      <a:pt x="102" y="11"/>
                    </a:cubicBezTo>
                    <a:cubicBezTo>
                      <a:pt x="101" y="11"/>
                      <a:pt x="99" y="11"/>
                      <a:pt x="98" y="11"/>
                    </a:cubicBezTo>
                    <a:cubicBezTo>
                      <a:pt x="98" y="11"/>
                      <a:pt x="97" y="10"/>
                      <a:pt x="97" y="9"/>
                    </a:cubicBezTo>
                    <a:cubicBezTo>
                      <a:pt x="95" y="8"/>
                      <a:pt x="94" y="8"/>
                      <a:pt x="91" y="8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90" y="10"/>
                      <a:pt x="89" y="9"/>
                      <a:pt x="88" y="10"/>
                    </a:cubicBezTo>
                    <a:cubicBezTo>
                      <a:pt x="87" y="8"/>
                      <a:pt x="86" y="6"/>
                      <a:pt x="85" y="4"/>
                    </a:cubicBezTo>
                    <a:cubicBezTo>
                      <a:pt x="80" y="4"/>
                      <a:pt x="81" y="4"/>
                      <a:pt x="78" y="3"/>
                    </a:cubicBezTo>
                    <a:cubicBezTo>
                      <a:pt x="78" y="2"/>
                      <a:pt x="78" y="1"/>
                      <a:pt x="78" y="1"/>
                    </a:cubicBezTo>
                    <a:cubicBezTo>
                      <a:pt x="76" y="1"/>
                      <a:pt x="74" y="3"/>
                      <a:pt x="71" y="3"/>
                    </a:cubicBezTo>
                    <a:cubicBezTo>
                      <a:pt x="69" y="2"/>
                      <a:pt x="67" y="0"/>
                      <a:pt x="62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0" y="2"/>
                      <a:pt x="56" y="2"/>
                      <a:pt x="54" y="3"/>
                    </a:cubicBezTo>
                    <a:cubicBezTo>
                      <a:pt x="54" y="4"/>
                      <a:pt x="54" y="5"/>
                      <a:pt x="53" y="6"/>
                    </a:cubicBezTo>
                    <a:cubicBezTo>
                      <a:pt x="51" y="7"/>
                      <a:pt x="49" y="6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9"/>
                      <a:pt x="45" y="11"/>
                      <a:pt x="44" y="11"/>
                    </a:cubicBezTo>
                    <a:cubicBezTo>
                      <a:pt x="41" y="12"/>
                      <a:pt x="38" y="11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6" y="10"/>
                      <a:pt x="35" y="11"/>
                      <a:pt x="34" y="11"/>
                    </a:cubicBezTo>
                    <a:cubicBezTo>
                      <a:pt x="33" y="11"/>
                      <a:pt x="30" y="11"/>
                      <a:pt x="27" y="10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8" y="14"/>
                      <a:pt x="31" y="15"/>
                      <a:pt x="32" y="15"/>
                    </a:cubicBezTo>
                    <a:cubicBezTo>
                      <a:pt x="31" y="15"/>
                      <a:pt x="27" y="15"/>
                      <a:pt x="26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5" y="17"/>
                      <a:pt x="22" y="19"/>
                      <a:pt x="21" y="19"/>
                    </a:cubicBezTo>
                    <a:cubicBezTo>
                      <a:pt x="18" y="19"/>
                      <a:pt x="19" y="17"/>
                      <a:pt x="15" y="18"/>
                    </a:cubicBezTo>
                    <a:cubicBezTo>
                      <a:pt x="15" y="18"/>
                      <a:pt x="15" y="20"/>
                      <a:pt x="15" y="20"/>
                    </a:cubicBezTo>
                    <a:cubicBezTo>
                      <a:pt x="7" y="20"/>
                      <a:pt x="7" y="22"/>
                      <a:pt x="2" y="26"/>
                    </a:cubicBezTo>
                    <a:cubicBezTo>
                      <a:pt x="4" y="28"/>
                      <a:pt x="2" y="31"/>
                      <a:pt x="1" y="32"/>
                    </a:cubicBezTo>
                    <a:cubicBezTo>
                      <a:pt x="2" y="32"/>
                      <a:pt x="5" y="32"/>
                      <a:pt x="7" y="32"/>
                    </a:cubicBezTo>
                    <a:cubicBezTo>
                      <a:pt x="8" y="37"/>
                      <a:pt x="8" y="37"/>
                      <a:pt x="7" y="41"/>
                    </a:cubicBezTo>
                    <a:cubicBezTo>
                      <a:pt x="7" y="42"/>
                      <a:pt x="8" y="42"/>
                      <a:pt x="9" y="42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44"/>
                      <a:pt x="8" y="45"/>
                      <a:pt x="7" y="46"/>
                    </a:cubicBezTo>
                    <a:cubicBezTo>
                      <a:pt x="7" y="46"/>
                      <a:pt x="4" y="45"/>
                      <a:pt x="5" y="44"/>
                    </a:cubicBezTo>
                    <a:cubicBezTo>
                      <a:pt x="5" y="44"/>
                      <a:pt x="4" y="44"/>
                      <a:pt x="3" y="44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5" y="45"/>
                      <a:pt x="4" y="48"/>
                      <a:pt x="4" y="49"/>
                    </a:cubicBezTo>
                    <a:cubicBezTo>
                      <a:pt x="6" y="49"/>
                      <a:pt x="6" y="49"/>
                      <a:pt x="8" y="48"/>
                    </a:cubicBezTo>
                    <a:cubicBezTo>
                      <a:pt x="8" y="49"/>
                      <a:pt x="10" y="50"/>
                      <a:pt x="10" y="50"/>
                    </a:cubicBezTo>
                    <a:cubicBezTo>
                      <a:pt x="11" y="55"/>
                      <a:pt x="11" y="57"/>
                      <a:pt x="10" y="60"/>
                    </a:cubicBezTo>
                    <a:cubicBezTo>
                      <a:pt x="13" y="61"/>
                      <a:pt x="15" y="61"/>
                      <a:pt x="17" y="61"/>
                    </a:cubicBezTo>
                    <a:cubicBezTo>
                      <a:pt x="16" y="61"/>
                      <a:pt x="16" y="64"/>
                      <a:pt x="17" y="64"/>
                    </a:cubicBezTo>
                    <a:cubicBezTo>
                      <a:pt x="18" y="65"/>
                      <a:pt x="20" y="63"/>
                      <a:pt x="21" y="63"/>
                    </a:cubicBezTo>
                    <a:cubicBezTo>
                      <a:pt x="21" y="63"/>
                      <a:pt x="21" y="65"/>
                      <a:pt x="22" y="66"/>
                    </a:cubicBezTo>
                    <a:cubicBezTo>
                      <a:pt x="23" y="67"/>
                      <a:pt x="24" y="66"/>
                      <a:pt x="26" y="66"/>
                    </a:cubicBezTo>
                    <a:cubicBezTo>
                      <a:pt x="26" y="67"/>
                      <a:pt x="27" y="68"/>
                      <a:pt x="26" y="69"/>
                    </a:cubicBezTo>
                    <a:cubicBezTo>
                      <a:pt x="28" y="71"/>
                      <a:pt x="30" y="72"/>
                      <a:pt x="32" y="74"/>
                    </a:cubicBezTo>
                    <a:cubicBezTo>
                      <a:pt x="37" y="71"/>
                      <a:pt x="37" y="72"/>
                      <a:pt x="40" y="65"/>
                    </a:cubicBezTo>
                    <a:cubicBezTo>
                      <a:pt x="44" y="65"/>
                      <a:pt x="48" y="66"/>
                      <a:pt x="52" y="68"/>
                    </a:cubicBezTo>
                    <a:cubicBezTo>
                      <a:pt x="53" y="69"/>
                      <a:pt x="56" y="73"/>
                      <a:pt x="57" y="73"/>
                    </a:cubicBezTo>
                    <a:cubicBezTo>
                      <a:pt x="61" y="74"/>
                      <a:pt x="68" y="72"/>
                      <a:pt x="70" y="70"/>
                    </a:cubicBezTo>
                    <a:cubicBezTo>
                      <a:pt x="71" y="70"/>
                      <a:pt x="72" y="67"/>
                      <a:pt x="74" y="66"/>
                    </a:cubicBezTo>
                    <a:cubicBezTo>
                      <a:pt x="76" y="66"/>
                      <a:pt x="77" y="67"/>
                      <a:pt x="79" y="67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3" y="62"/>
                      <a:pt x="84" y="63"/>
                      <a:pt x="84" y="62"/>
                    </a:cubicBezTo>
                    <a:cubicBezTo>
                      <a:pt x="84" y="64"/>
                      <a:pt x="86" y="67"/>
                      <a:pt x="84" y="69"/>
                    </a:cubicBezTo>
                    <a:cubicBezTo>
                      <a:pt x="84" y="69"/>
                      <a:pt x="82" y="70"/>
                      <a:pt x="82" y="70"/>
                    </a:cubicBezTo>
                    <a:cubicBezTo>
                      <a:pt x="82" y="71"/>
                      <a:pt x="83" y="73"/>
                      <a:pt x="83" y="72"/>
                    </a:cubicBezTo>
                    <a:cubicBezTo>
                      <a:pt x="83" y="72"/>
                      <a:pt x="83" y="74"/>
                      <a:pt x="83" y="74"/>
                    </a:cubicBezTo>
                    <a:cubicBezTo>
                      <a:pt x="83" y="74"/>
                      <a:pt x="83" y="75"/>
                      <a:pt x="83" y="77"/>
                    </a:cubicBezTo>
                    <a:close/>
                    <a:moveTo>
                      <a:pt x="146" y="38"/>
                    </a:moveTo>
                    <a:cubicBezTo>
                      <a:pt x="149" y="37"/>
                      <a:pt x="145" y="42"/>
                      <a:pt x="145" y="42"/>
                    </a:cubicBezTo>
                    <a:cubicBezTo>
                      <a:pt x="145" y="43"/>
                      <a:pt x="147" y="43"/>
                      <a:pt x="147" y="44"/>
                    </a:cubicBezTo>
                    <a:cubicBezTo>
                      <a:pt x="147" y="45"/>
                      <a:pt x="146" y="45"/>
                      <a:pt x="146" y="46"/>
                    </a:cubicBezTo>
                    <a:cubicBezTo>
                      <a:pt x="142" y="44"/>
                      <a:pt x="141" y="45"/>
                      <a:pt x="135" y="46"/>
                    </a:cubicBezTo>
                    <a:cubicBezTo>
                      <a:pt x="135" y="46"/>
                      <a:pt x="136" y="44"/>
                      <a:pt x="135" y="44"/>
                    </a:cubicBezTo>
                    <a:cubicBezTo>
                      <a:pt x="135" y="44"/>
                      <a:pt x="137" y="42"/>
                      <a:pt x="137" y="42"/>
                    </a:cubicBezTo>
                    <a:cubicBezTo>
                      <a:pt x="139" y="41"/>
                      <a:pt x="142" y="41"/>
                      <a:pt x="145" y="41"/>
                    </a:cubicBezTo>
                    <a:cubicBezTo>
                      <a:pt x="145" y="40"/>
                      <a:pt x="145" y="39"/>
                      <a:pt x="146" y="38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41"/>
              <p:cNvSpPr>
                <a:spLocks/>
              </p:cNvSpPr>
              <p:nvPr/>
            </p:nvSpPr>
            <p:spPr bwMode="auto">
              <a:xfrm>
                <a:off x="3239" y="1446"/>
                <a:ext cx="76" cy="151"/>
              </a:xfrm>
              <a:custGeom>
                <a:avLst/>
                <a:gdLst>
                  <a:gd name="T0" fmla="*/ 34 w 39"/>
                  <a:gd name="T1" fmla="*/ 46 h 77"/>
                  <a:gd name="T2" fmla="*/ 31 w 39"/>
                  <a:gd name="T3" fmla="*/ 44 h 77"/>
                  <a:gd name="T4" fmla="*/ 27 w 39"/>
                  <a:gd name="T5" fmla="*/ 42 h 77"/>
                  <a:gd name="T6" fmla="*/ 27 w 39"/>
                  <a:gd name="T7" fmla="*/ 37 h 77"/>
                  <a:gd name="T8" fmla="*/ 31 w 39"/>
                  <a:gd name="T9" fmla="*/ 32 h 77"/>
                  <a:gd name="T10" fmla="*/ 31 w 39"/>
                  <a:gd name="T11" fmla="*/ 29 h 77"/>
                  <a:gd name="T12" fmla="*/ 33 w 39"/>
                  <a:gd name="T13" fmla="*/ 29 h 77"/>
                  <a:gd name="T14" fmla="*/ 32 w 39"/>
                  <a:gd name="T15" fmla="*/ 24 h 77"/>
                  <a:gd name="T16" fmla="*/ 33 w 39"/>
                  <a:gd name="T17" fmla="*/ 20 h 77"/>
                  <a:gd name="T18" fmla="*/ 30 w 39"/>
                  <a:gd name="T19" fmla="*/ 20 h 77"/>
                  <a:gd name="T20" fmla="*/ 30 w 39"/>
                  <a:gd name="T21" fmla="*/ 14 h 77"/>
                  <a:gd name="T22" fmla="*/ 30 w 39"/>
                  <a:gd name="T23" fmla="*/ 14 h 77"/>
                  <a:gd name="T24" fmla="*/ 34 w 39"/>
                  <a:gd name="T25" fmla="*/ 4 h 77"/>
                  <a:gd name="T26" fmla="*/ 31 w 39"/>
                  <a:gd name="T27" fmla="*/ 5 h 77"/>
                  <a:gd name="T28" fmla="*/ 28 w 39"/>
                  <a:gd name="T29" fmla="*/ 4 h 77"/>
                  <a:gd name="T30" fmla="*/ 28 w 39"/>
                  <a:gd name="T31" fmla="*/ 1 h 77"/>
                  <a:gd name="T32" fmla="*/ 26 w 39"/>
                  <a:gd name="T33" fmla="*/ 0 h 77"/>
                  <a:gd name="T34" fmla="*/ 25 w 39"/>
                  <a:gd name="T35" fmla="*/ 1 h 77"/>
                  <a:gd name="T36" fmla="*/ 24 w 39"/>
                  <a:gd name="T37" fmla="*/ 0 h 77"/>
                  <a:gd name="T38" fmla="*/ 18 w 39"/>
                  <a:gd name="T39" fmla="*/ 2 h 77"/>
                  <a:gd name="T40" fmla="*/ 5 w 39"/>
                  <a:gd name="T41" fmla="*/ 3 h 77"/>
                  <a:gd name="T42" fmla="*/ 6 w 39"/>
                  <a:gd name="T43" fmla="*/ 11 h 77"/>
                  <a:gd name="T44" fmla="*/ 7 w 39"/>
                  <a:gd name="T45" fmla="*/ 16 h 77"/>
                  <a:gd name="T46" fmla="*/ 9 w 39"/>
                  <a:gd name="T47" fmla="*/ 25 h 77"/>
                  <a:gd name="T48" fmla="*/ 7 w 39"/>
                  <a:gd name="T49" fmla="*/ 29 h 77"/>
                  <a:gd name="T50" fmla="*/ 3 w 39"/>
                  <a:gd name="T51" fmla="*/ 35 h 77"/>
                  <a:gd name="T52" fmla="*/ 0 w 39"/>
                  <a:gd name="T53" fmla="*/ 37 h 77"/>
                  <a:gd name="T54" fmla="*/ 1 w 39"/>
                  <a:gd name="T55" fmla="*/ 47 h 77"/>
                  <a:gd name="T56" fmla="*/ 5 w 39"/>
                  <a:gd name="T57" fmla="*/ 48 h 77"/>
                  <a:gd name="T58" fmla="*/ 7 w 39"/>
                  <a:gd name="T59" fmla="*/ 56 h 77"/>
                  <a:gd name="T60" fmla="*/ 12 w 39"/>
                  <a:gd name="T61" fmla="*/ 57 h 77"/>
                  <a:gd name="T62" fmla="*/ 15 w 39"/>
                  <a:gd name="T63" fmla="*/ 77 h 77"/>
                  <a:gd name="T64" fmla="*/ 16 w 39"/>
                  <a:gd name="T65" fmla="*/ 77 h 77"/>
                  <a:gd name="T66" fmla="*/ 20 w 39"/>
                  <a:gd name="T67" fmla="*/ 73 h 77"/>
                  <a:gd name="T68" fmla="*/ 22 w 39"/>
                  <a:gd name="T69" fmla="*/ 69 h 77"/>
                  <a:gd name="T70" fmla="*/ 21 w 39"/>
                  <a:gd name="T71" fmla="*/ 61 h 77"/>
                  <a:gd name="T72" fmla="*/ 25 w 39"/>
                  <a:gd name="T73" fmla="*/ 59 h 77"/>
                  <a:gd name="T74" fmla="*/ 31 w 39"/>
                  <a:gd name="T75" fmla="*/ 55 h 77"/>
                  <a:gd name="T76" fmla="*/ 32 w 39"/>
                  <a:gd name="T77" fmla="*/ 50 h 77"/>
                  <a:gd name="T78" fmla="*/ 34 w 39"/>
                  <a:gd name="T79" fmla="*/ 4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" h="77">
                    <a:moveTo>
                      <a:pt x="34" y="46"/>
                    </a:moveTo>
                    <a:cubicBezTo>
                      <a:pt x="33" y="44"/>
                      <a:pt x="31" y="44"/>
                      <a:pt x="31" y="44"/>
                    </a:cubicBezTo>
                    <a:cubicBezTo>
                      <a:pt x="30" y="43"/>
                      <a:pt x="28" y="43"/>
                      <a:pt x="27" y="42"/>
                    </a:cubicBezTo>
                    <a:cubicBezTo>
                      <a:pt x="26" y="40"/>
                      <a:pt x="27" y="37"/>
                      <a:pt x="27" y="37"/>
                    </a:cubicBezTo>
                    <a:cubicBezTo>
                      <a:pt x="28" y="36"/>
                      <a:pt x="31" y="32"/>
                      <a:pt x="31" y="32"/>
                    </a:cubicBezTo>
                    <a:cubicBezTo>
                      <a:pt x="31" y="31"/>
                      <a:pt x="31" y="30"/>
                      <a:pt x="31" y="29"/>
                    </a:cubicBezTo>
                    <a:cubicBezTo>
                      <a:pt x="31" y="29"/>
                      <a:pt x="33" y="29"/>
                      <a:pt x="33" y="29"/>
                    </a:cubicBezTo>
                    <a:cubicBezTo>
                      <a:pt x="33" y="28"/>
                      <a:pt x="32" y="24"/>
                      <a:pt x="32" y="24"/>
                    </a:cubicBezTo>
                    <a:cubicBezTo>
                      <a:pt x="32" y="24"/>
                      <a:pt x="33" y="20"/>
                      <a:pt x="33" y="20"/>
                    </a:cubicBezTo>
                    <a:cubicBezTo>
                      <a:pt x="32" y="19"/>
                      <a:pt x="30" y="20"/>
                      <a:pt x="30" y="20"/>
                    </a:cubicBezTo>
                    <a:cubicBezTo>
                      <a:pt x="30" y="18"/>
                      <a:pt x="29" y="15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3"/>
                      <a:pt x="39" y="4"/>
                      <a:pt x="34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0" y="5"/>
                      <a:pt x="29" y="4"/>
                      <a:pt x="28" y="4"/>
                    </a:cubicBezTo>
                    <a:cubicBezTo>
                      <a:pt x="28" y="3"/>
                      <a:pt x="28" y="3"/>
                      <a:pt x="28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1"/>
                      <a:pt x="25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1" y="0"/>
                      <a:pt x="20" y="2"/>
                      <a:pt x="18" y="2"/>
                    </a:cubicBezTo>
                    <a:cubicBezTo>
                      <a:pt x="13" y="4"/>
                      <a:pt x="9" y="3"/>
                      <a:pt x="5" y="3"/>
                    </a:cubicBezTo>
                    <a:cubicBezTo>
                      <a:pt x="5" y="3"/>
                      <a:pt x="4" y="10"/>
                      <a:pt x="6" y="11"/>
                    </a:cubicBezTo>
                    <a:cubicBezTo>
                      <a:pt x="8" y="12"/>
                      <a:pt x="7" y="14"/>
                      <a:pt x="7" y="16"/>
                    </a:cubicBezTo>
                    <a:cubicBezTo>
                      <a:pt x="7" y="18"/>
                      <a:pt x="9" y="21"/>
                      <a:pt x="9" y="25"/>
                    </a:cubicBezTo>
                    <a:cubicBezTo>
                      <a:pt x="10" y="28"/>
                      <a:pt x="7" y="27"/>
                      <a:pt x="7" y="29"/>
                    </a:cubicBezTo>
                    <a:cubicBezTo>
                      <a:pt x="7" y="31"/>
                      <a:pt x="5" y="34"/>
                      <a:pt x="3" y="35"/>
                    </a:cubicBezTo>
                    <a:cubicBezTo>
                      <a:pt x="1" y="35"/>
                      <a:pt x="0" y="34"/>
                      <a:pt x="0" y="37"/>
                    </a:cubicBezTo>
                    <a:cubicBezTo>
                      <a:pt x="0" y="40"/>
                      <a:pt x="1" y="47"/>
                      <a:pt x="1" y="47"/>
                    </a:cubicBezTo>
                    <a:cubicBezTo>
                      <a:pt x="1" y="47"/>
                      <a:pt x="4" y="46"/>
                      <a:pt x="5" y="48"/>
                    </a:cubicBezTo>
                    <a:cubicBezTo>
                      <a:pt x="6" y="50"/>
                      <a:pt x="7" y="56"/>
                      <a:pt x="7" y="56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6" y="77"/>
                      <a:pt x="20" y="75"/>
                      <a:pt x="20" y="73"/>
                    </a:cubicBezTo>
                    <a:cubicBezTo>
                      <a:pt x="20" y="71"/>
                      <a:pt x="22" y="71"/>
                      <a:pt x="22" y="69"/>
                    </a:cubicBezTo>
                    <a:cubicBezTo>
                      <a:pt x="21" y="66"/>
                      <a:pt x="21" y="61"/>
                      <a:pt x="21" y="61"/>
                    </a:cubicBezTo>
                    <a:cubicBezTo>
                      <a:pt x="21" y="61"/>
                      <a:pt x="23" y="59"/>
                      <a:pt x="25" y="59"/>
                    </a:cubicBezTo>
                    <a:cubicBezTo>
                      <a:pt x="27" y="59"/>
                      <a:pt x="28" y="56"/>
                      <a:pt x="31" y="55"/>
                    </a:cubicBezTo>
                    <a:cubicBezTo>
                      <a:pt x="34" y="54"/>
                      <a:pt x="32" y="50"/>
                      <a:pt x="32" y="50"/>
                    </a:cubicBezTo>
                    <a:lnTo>
                      <a:pt x="34" y="4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42"/>
              <p:cNvSpPr>
                <a:spLocks/>
              </p:cNvSpPr>
              <p:nvPr/>
            </p:nvSpPr>
            <p:spPr bwMode="auto">
              <a:xfrm>
                <a:off x="3239" y="1446"/>
                <a:ext cx="76" cy="151"/>
              </a:xfrm>
              <a:custGeom>
                <a:avLst/>
                <a:gdLst>
                  <a:gd name="T0" fmla="*/ 34 w 39"/>
                  <a:gd name="T1" fmla="*/ 46 h 77"/>
                  <a:gd name="T2" fmla="*/ 31 w 39"/>
                  <a:gd name="T3" fmla="*/ 44 h 77"/>
                  <a:gd name="T4" fmla="*/ 27 w 39"/>
                  <a:gd name="T5" fmla="*/ 42 h 77"/>
                  <a:gd name="T6" fmla="*/ 27 w 39"/>
                  <a:gd name="T7" fmla="*/ 37 h 77"/>
                  <a:gd name="T8" fmla="*/ 31 w 39"/>
                  <a:gd name="T9" fmla="*/ 32 h 77"/>
                  <a:gd name="T10" fmla="*/ 31 w 39"/>
                  <a:gd name="T11" fmla="*/ 29 h 77"/>
                  <a:gd name="T12" fmla="*/ 33 w 39"/>
                  <a:gd name="T13" fmla="*/ 29 h 77"/>
                  <a:gd name="T14" fmla="*/ 32 w 39"/>
                  <a:gd name="T15" fmla="*/ 24 h 77"/>
                  <a:gd name="T16" fmla="*/ 33 w 39"/>
                  <a:gd name="T17" fmla="*/ 20 h 77"/>
                  <a:gd name="T18" fmla="*/ 30 w 39"/>
                  <a:gd name="T19" fmla="*/ 20 h 77"/>
                  <a:gd name="T20" fmla="*/ 30 w 39"/>
                  <a:gd name="T21" fmla="*/ 14 h 77"/>
                  <a:gd name="T22" fmla="*/ 30 w 39"/>
                  <a:gd name="T23" fmla="*/ 14 h 77"/>
                  <a:gd name="T24" fmla="*/ 34 w 39"/>
                  <a:gd name="T25" fmla="*/ 4 h 77"/>
                  <a:gd name="T26" fmla="*/ 31 w 39"/>
                  <a:gd name="T27" fmla="*/ 5 h 77"/>
                  <a:gd name="T28" fmla="*/ 28 w 39"/>
                  <a:gd name="T29" fmla="*/ 4 h 77"/>
                  <a:gd name="T30" fmla="*/ 28 w 39"/>
                  <a:gd name="T31" fmla="*/ 1 h 77"/>
                  <a:gd name="T32" fmla="*/ 26 w 39"/>
                  <a:gd name="T33" fmla="*/ 0 h 77"/>
                  <a:gd name="T34" fmla="*/ 25 w 39"/>
                  <a:gd name="T35" fmla="*/ 1 h 77"/>
                  <a:gd name="T36" fmla="*/ 24 w 39"/>
                  <a:gd name="T37" fmla="*/ 0 h 77"/>
                  <a:gd name="T38" fmla="*/ 18 w 39"/>
                  <a:gd name="T39" fmla="*/ 2 h 77"/>
                  <a:gd name="T40" fmla="*/ 5 w 39"/>
                  <a:gd name="T41" fmla="*/ 3 h 77"/>
                  <a:gd name="T42" fmla="*/ 6 w 39"/>
                  <a:gd name="T43" fmla="*/ 11 h 77"/>
                  <a:gd name="T44" fmla="*/ 7 w 39"/>
                  <a:gd name="T45" fmla="*/ 16 h 77"/>
                  <a:gd name="T46" fmla="*/ 9 w 39"/>
                  <a:gd name="T47" fmla="*/ 25 h 77"/>
                  <a:gd name="T48" fmla="*/ 7 w 39"/>
                  <a:gd name="T49" fmla="*/ 29 h 77"/>
                  <a:gd name="T50" fmla="*/ 3 w 39"/>
                  <a:gd name="T51" fmla="*/ 35 h 77"/>
                  <a:gd name="T52" fmla="*/ 0 w 39"/>
                  <a:gd name="T53" fmla="*/ 37 h 77"/>
                  <a:gd name="T54" fmla="*/ 1 w 39"/>
                  <a:gd name="T55" fmla="*/ 47 h 77"/>
                  <a:gd name="T56" fmla="*/ 5 w 39"/>
                  <a:gd name="T57" fmla="*/ 48 h 77"/>
                  <a:gd name="T58" fmla="*/ 7 w 39"/>
                  <a:gd name="T59" fmla="*/ 56 h 77"/>
                  <a:gd name="T60" fmla="*/ 12 w 39"/>
                  <a:gd name="T61" fmla="*/ 57 h 77"/>
                  <a:gd name="T62" fmla="*/ 15 w 39"/>
                  <a:gd name="T63" fmla="*/ 77 h 77"/>
                  <a:gd name="T64" fmla="*/ 16 w 39"/>
                  <a:gd name="T65" fmla="*/ 77 h 77"/>
                  <a:gd name="T66" fmla="*/ 20 w 39"/>
                  <a:gd name="T67" fmla="*/ 73 h 77"/>
                  <a:gd name="T68" fmla="*/ 22 w 39"/>
                  <a:gd name="T69" fmla="*/ 69 h 77"/>
                  <a:gd name="T70" fmla="*/ 21 w 39"/>
                  <a:gd name="T71" fmla="*/ 61 h 77"/>
                  <a:gd name="T72" fmla="*/ 25 w 39"/>
                  <a:gd name="T73" fmla="*/ 59 h 77"/>
                  <a:gd name="T74" fmla="*/ 31 w 39"/>
                  <a:gd name="T75" fmla="*/ 55 h 77"/>
                  <a:gd name="T76" fmla="*/ 32 w 39"/>
                  <a:gd name="T77" fmla="*/ 50 h 77"/>
                  <a:gd name="T78" fmla="*/ 34 w 39"/>
                  <a:gd name="T79" fmla="*/ 4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" h="77">
                    <a:moveTo>
                      <a:pt x="34" y="46"/>
                    </a:moveTo>
                    <a:cubicBezTo>
                      <a:pt x="33" y="44"/>
                      <a:pt x="31" y="44"/>
                      <a:pt x="31" y="44"/>
                    </a:cubicBezTo>
                    <a:cubicBezTo>
                      <a:pt x="30" y="43"/>
                      <a:pt x="28" y="43"/>
                      <a:pt x="27" y="42"/>
                    </a:cubicBezTo>
                    <a:cubicBezTo>
                      <a:pt x="26" y="40"/>
                      <a:pt x="27" y="37"/>
                      <a:pt x="27" y="37"/>
                    </a:cubicBezTo>
                    <a:cubicBezTo>
                      <a:pt x="28" y="36"/>
                      <a:pt x="31" y="32"/>
                      <a:pt x="31" y="32"/>
                    </a:cubicBezTo>
                    <a:cubicBezTo>
                      <a:pt x="31" y="31"/>
                      <a:pt x="31" y="30"/>
                      <a:pt x="31" y="29"/>
                    </a:cubicBezTo>
                    <a:cubicBezTo>
                      <a:pt x="31" y="29"/>
                      <a:pt x="33" y="29"/>
                      <a:pt x="33" y="29"/>
                    </a:cubicBezTo>
                    <a:cubicBezTo>
                      <a:pt x="33" y="28"/>
                      <a:pt x="32" y="24"/>
                      <a:pt x="32" y="24"/>
                    </a:cubicBezTo>
                    <a:cubicBezTo>
                      <a:pt x="32" y="24"/>
                      <a:pt x="33" y="20"/>
                      <a:pt x="33" y="20"/>
                    </a:cubicBezTo>
                    <a:cubicBezTo>
                      <a:pt x="32" y="19"/>
                      <a:pt x="30" y="20"/>
                      <a:pt x="30" y="20"/>
                    </a:cubicBezTo>
                    <a:cubicBezTo>
                      <a:pt x="30" y="18"/>
                      <a:pt x="29" y="15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3"/>
                      <a:pt x="39" y="4"/>
                      <a:pt x="34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0" y="5"/>
                      <a:pt x="29" y="4"/>
                      <a:pt x="28" y="4"/>
                    </a:cubicBezTo>
                    <a:cubicBezTo>
                      <a:pt x="28" y="3"/>
                      <a:pt x="28" y="3"/>
                      <a:pt x="28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1"/>
                      <a:pt x="25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1" y="0"/>
                      <a:pt x="20" y="2"/>
                      <a:pt x="18" y="2"/>
                    </a:cubicBezTo>
                    <a:cubicBezTo>
                      <a:pt x="13" y="4"/>
                      <a:pt x="9" y="3"/>
                      <a:pt x="5" y="3"/>
                    </a:cubicBezTo>
                    <a:cubicBezTo>
                      <a:pt x="5" y="3"/>
                      <a:pt x="4" y="10"/>
                      <a:pt x="6" y="11"/>
                    </a:cubicBezTo>
                    <a:cubicBezTo>
                      <a:pt x="8" y="12"/>
                      <a:pt x="7" y="14"/>
                      <a:pt x="7" y="16"/>
                    </a:cubicBezTo>
                    <a:cubicBezTo>
                      <a:pt x="7" y="18"/>
                      <a:pt x="9" y="21"/>
                      <a:pt x="9" y="25"/>
                    </a:cubicBezTo>
                    <a:cubicBezTo>
                      <a:pt x="10" y="28"/>
                      <a:pt x="7" y="27"/>
                      <a:pt x="7" y="29"/>
                    </a:cubicBezTo>
                    <a:cubicBezTo>
                      <a:pt x="7" y="31"/>
                      <a:pt x="5" y="34"/>
                      <a:pt x="3" y="35"/>
                    </a:cubicBezTo>
                    <a:cubicBezTo>
                      <a:pt x="1" y="35"/>
                      <a:pt x="0" y="34"/>
                      <a:pt x="0" y="37"/>
                    </a:cubicBezTo>
                    <a:cubicBezTo>
                      <a:pt x="0" y="40"/>
                      <a:pt x="1" y="47"/>
                      <a:pt x="1" y="47"/>
                    </a:cubicBezTo>
                    <a:cubicBezTo>
                      <a:pt x="1" y="47"/>
                      <a:pt x="4" y="46"/>
                      <a:pt x="5" y="48"/>
                    </a:cubicBezTo>
                    <a:cubicBezTo>
                      <a:pt x="6" y="50"/>
                      <a:pt x="7" y="56"/>
                      <a:pt x="7" y="56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6" y="77"/>
                      <a:pt x="20" y="75"/>
                      <a:pt x="20" y="73"/>
                    </a:cubicBezTo>
                    <a:cubicBezTo>
                      <a:pt x="20" y="71"/>
                      <a:pt x="22" y="71"/>
                      <a:pt x="22" y="69"/>
                    </a:cubicBezTo>
                    <a:cubicBezTo>
                      <a:pt x="21" y="66"/>
                      <a:pt x="21" y="61"/>
                      <a:pt x="21" y="61"/>
                    </a:cubicBezTo>
                    <a:cubicBezTo>
                      <a:pt x="21" y="61"/>
                      <a:pt x="23" y="59"/>
                      <a:pt x="25" y="59"/>
                    </a:cubicBezTo>
                    <a:cubicBezTo>
                      <a:pt x="27" y="59"/>
                      <a:pt x="28" y="56"/>
                      <a:pt x="31" y="55"/>
                    </a:cubicBezTo>
                    <a:cubicBezTo>
                      <a:pt x="34" y="54"/>
                      <a:pt x="32" y="50"/>
                      <a:pt x="32" y="50"/>
                    </a:cubicBezTo>
                    <a:lnTo>
                      <a:pt x="34" y="46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43"/>
              <p:cNvSpPr>
                <a:spLocks/>
              </p:cNvSpPr>
              <p:nvPr/>
            </p:nvSpPr>
            <p:spPr bwMode="auto">
              <a:xfrm>
                <a:off x="2076" y="2023"/>
                <a:ext cx="10" cy="14"/>
              </a:xfrm>
              <a:custGeom>
                <a:avLst/>
                <a:gdLst>
                  <a:gd name="T0" fmla="*/ 1 w 5"/>
                  <a:gd name="T1" fmla="*/ 1 h 7"/>
                  <a:gd name="T2" fmla="*/ 0 w 5"/>
                  <a:gd name="T3" fmla="*/ 2 h 7"/>
                  <a:gd name="T4" fmla="*/ 1 w 5"/>
                  <a:gd name="T5" fmla="*/ 7 h 7"/>
                  <a:gd name="T6" fmla="*/ 4 w 5"/>
                  <a:gd name="T7" fmla="*/ 7 h 7"/>
                  <a:gd name="T8" fmla="*/ 5 w 5"/>
                  <a:gd name="T9" fmla="*/ 1 h 7"/>
                  <a:gd name="T10" fmla="*/ 1 w 5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1" y="1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0" y="3"/>
                      <a:pt x="1" y="5"/>
                      <a:pt x="1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2" y="1"/>
                      <a:pt x="1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44"/>
              <p:cNvSpPr>
                <a:spLocks/>
              </p:cNvSpPr>
              <p:nvPr/>
            </p:nvSpPr>
            <p:spPr bwMode="auto">
              <a:xfrm>
                <a:off x="2076" y="2023"/>
                <a:ext cx="10" cy="14"/>
              </a:xfrm>
              <a:custGeom>
                <a:avLst/>
                <a:gdLst>
                  <a:gd name="T0" fmla="*/ 1 w 5"/>
                  <a:gd name="T1" fmla="*/ 1 h 7"/>
                  <a:gd name="T2" fmla="*/ 0 w 5"/>
                  <a:gd name="T3" fmla="*/ 2 h 7"/>
                  <a:gd name="T4" fmla="*/ 1 w 5"/>
                  <a:gd name="T5" fmla="*/ 7 h 7"/>
                  <a:gd name="T6" fmla="*/ 4 w 5"/>
                  <a:gd name="T7" fmla="*/ 7 h 7"/>
                  <a:gd name="T8" fmla="*/ 5 w 5"/>
                  <a:gd name="T9" fmla="*/ 1 h 7"/>
                  <a:gd name="T10" fmla="*/ 1 w 5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1" y="1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0" y="3"/>
                      <a:pt x="1" y="5"/>
                      <a:pt x="1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2" y="1"/>
                      <a:pt x="1" y="1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45"/>
              <p:cNvSpPr>
                <a:spLocks/>
              </p:cNvSpPr>
              <p:nvPr/>
            </p:nvSpPr>
            <p:spPr bwMode="auto">
              <a:xfrm>
                <a:off x="3109" y="2005"/>
                <a:ext cx="38" cy="130"/>
              </a:xfrm>
              <a:custGeom>
                <a:avLst/>
                <a:gdLst>
                  <a:gd name="T0" fmla="*/ 12 w 19"/>
                  <a:gd name="T1" fmla="*/ 63 h 66"/>
                  <a:gd name="T2" fmla="*/ 14 w 19"/>
                  <a:gd name="T3" fmla="*/ 60 h 66"/>
                  <a:gd name="T4" fmla="*/ 15 w 19"/>
                  <a:gd name="T5" fmla="*/ 63 h 66"/>
                  <a:gd name="T6" fmla="*/ 15 w 19"/>
                  <a:gd name="T7" fmla="*/ 65 h 66"/>
                  <a:gd name="T8" fmla="*/ 16 w 19"/>
                  <a:gd name="T9" fmla="*/ 62 h 66"/>
                  <a:gd name="T10" fmla="*/ 19 w 19"/>
                  <a:gd name="T11" fmla="*/ 62 h 66"/>
                  <a:gd name="T12" fmla="*/ 17 w 19"/>
                  <a:gd name="T13" fmla="*/ 57 h 66"/>
                  <a:gd name="T14" fmla="*/ 16 w 19"/>
                  <a:gd name="T15" fmla="*/ 55 h 66"/>
                  <a:gd name="T16" fmla="*/ 16 w 19"/>
                  <a:gd name="T17" fmla="*/ 49 h 66"/>
                  <a:gd name="T18" fmla="*/ 16 w 19"/>
                  <a:gd name="T19" fmla="*/ 43 h 66"/>
                  <a:gd name="T20" fmla="*/ 17 w 19"/>
                  <a:gd name="T21" fmla="*/ 36 h 66"/>
                  <a:gd name="T22" fmla="*/ 17 w 19"/>
                  <a:gd name="T23" fmla="*/ 28 h 66"/>
                  <a:gd name="T24" fmla="*/ 17 w 19"/>
                  <a:gd name="T25" fmla="*/ 22 h 66"/>
                  <a:gd name="T26" fmla="*/ 16 w 19"/>
                  <a:gd name="T27" fmla="*/ 17 h 66"/>
                  <a:gd name="T28" fmla="*/ 16 w 19"/>
                  <a:gd name="T29" fmla="*/ 11 h 66"/>
                  <a:gd name="T30" fmla="*/ 9 w 19"/>
                  <a:gd name="T31" fmla="*/ 10 h 66"/>
                  <a:gd name="T32" fmla="*/ 10 w 19"/>
                  <a:gd name="T33" fmla="*/ 1 h 66"/>
                  <a:gd name="T34" fmla="*/ 6 w 19"/>
                  <a:gd name="T35" fmla="*/ 0 h 66"/>
                  <a:gd name="T36" fmla="*/ 2 w 19"/>
                  <a:gd name="T37" fmla="*/ 0 h 66"/>
                  <a:gd name="T38" fmla="*/ 2 w 19"/>
                  <a:gd name="T39" fmla="*/ 8 h 66"/>
                  <a:gd name="T40" fmla="*/ 5 w 19"/>
                  <a:gd name="T41" fmla="*/ 13 h 66"/>
                  <a:gd name="T42" fmla="*/ 4 w 19"/>
                  <a:gd name="T43" fmla="*/ 21 h 66"/>
                  <a:gd name="T44" fmla="*/ 6 w 19"/>
                  <a:gd name="T45" fmla="*/ 25 h 66"/>
                  <a:gd name="T46" fmla="*/ 5 w 19"/>
                  <a:gd name="T47" fmla="*/ 33 h 66"/>
                  <a:gd name="T48" fmla="*/ 7 w 19"/>
                  <a:gd name="T49" fmla="*/ 38 h 66"/>
                  <a:gd name="T50" fmla="*/ 6 w 19"/>
                  <a:gd name="T51" fmla="*/ 47 h 66"/>
                  <a:gd name="T52" fmla="*/ 7 w 19"/>
                  <a:gd name="T53" fmla="*/ 51 h 66"/>
                  <a:gd name="T54" fmla="*/ 7 w 19"/>
                  <a:gd name="T55" fmla="*/ 54 h 66"/>
                  <a:gd name="T56" fmla="*/ 12 w 19"/>
                  <a:gd name="T57" fmla="*/ 6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66">
                    <a:moveTo>
                      <a:pt x="12" y="63"/>
                    </a:moveTo>
                    <a:cubicBezTo>
                      <a:pt x="13" y="62"/>
                      <a:pt x="13" y="61"/>
                      <a:pt x="14" y="60"/>
                    </a:cubicBezTo>
                    <a:cubicBezTo>
                      <a:pt x="13" y="61"/>
                      <a:pt x="14" y="63"/>
                      <a:pt x="15" y="63"/>
                    </a:cubicBezTo>
                    <a:cubicBezTo>
                      <a:pt x="13" y="63"/>
                      <a:pt x="12" y="66"/>
                      <a:pt x="15" y="65"/>
                    </a:cubicBezTo>
                    <a:cubicBezTo>
                      <a:pt x="15" y="65"/>
                      <a:pt x="15" y="63"/>
                      <a:pt x="16" y="62"/>
                    </a:cubicBezTo>
                    <a:cubicBezTo>
                      <a:pt x="16" y="62"/>
                      <a:pt x="18" y="63"/>
                      <a:pt x="19" y="62"/>
                    </a:cubicBezTo>
                    <a:cubicBezTo>
                      <a:pt x="19" y="62"/>
                      <a:pt x="19" y="59"/>
                      <a:pt x="17" y="57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5"/>
                      <a:pt x="17" y="52"/>
                      <a:pt x="16" y="49"/>
                    </a:cubicBezTo>
                    <a:cubicBezTo>
                      <a:pt x="15" y="47"/>
                      <a:pt x="15" y="46"/>
                      <a:pt x="16" y="43"/>
                    </a:cubicBezTo>
                    <a:cubicBezTo>
                      <a:pt x="17" y="40"/>
                      <a:pt x="17" y="40"/>
                      <a:pt x="17" y="36"/>
                    </a:cubicBezTo>
                    <a:cubicBezTo>
                      <a:pt x="17" y="33"/>
                      <a:pt x="15" y="33"/>
                      <a:pt x="17" y="28"/>
                    </a:cubicBezTo>
                    <a:cubicBezTo>
                      <a:pt x="18" y="24"/>
                      <a:pt x="17" y="22"/>
                      <a:pt x="17" y="22"/>
                    </a:cubicBezTo>
                    <a:cubicBezTo>
                      <a:pt x="17" y="22"/>
                      <a:pt x="15" y="19"/>
                      <a:pt x="16" y="17"/>
                    </a:cubicBezTo>
                    <a:cubicBezTo>
                      <a:pt x="17" y="15"/>
                      <a:pt x="16" y="11"/>
                      <a:pt x="16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7" y="1"/>
                      <a:pt x="6" y="0"/>
                    </a:cubicBezTo>
                    <a:cubicBezTo>
                      <a:pt x="4" y="0"/>
                      <a:pt x="2" y="0"/>
                      <a:pt x="2" y="0"/>
                    </a:cubicBezTo>
                    <a:cubicBezTo>
                      <a:pt x="2" y="0"/>
                      <a:pt x="0" y="7"/>
                      <a:pt x="2" y="8"/>
                    </a:cubicBezTo>
                    <a:cubicBezTo>
                      <a:pt x="3" y="8"/>
                      <a:pt x="5" y="10"/>
                      <a:pt x="5" y="13"/>
                    </a:cubicBezTo>
                    <a:cubicBezTo>
                      <a:pt x="5" y="16"/>
                      <a:pt x="6" y="19"/>
                      <a:pt x="4" y="21"/>
                    </a:cubicBezTo>
                    <a:cubicBezTo>
                      <a:pt x="3" y="23"/>
                      <a:pt x="6" y="24"/>
                      <a:pt x="6" y="25"/>
                    </a:cubicBezTo>
                    <a:cubicBezTo>
                      <a:pt x="5" y="27"/>
                      <a:pt x="3" y="29"/>
                      <a:pt x="5" y="33"/>
                    </a:cubicBezTo>
                    <a:cubicBezTo>
                      <a:pt x="7" y="36"/>
                      <a:pt x="7" y="36"/>
                      <a:pt x="7" y="38"/>
                    </a:cubicBezTo>
                    <a:cubicBezTo>
                      <a:pt x="7" y="41"/>
                      <a:pt x="6" y="46"/>
                      <a:pt x="6" y="47"/>
                    </a:cubicBezTo>
                    <a:cubicBezTo>
                      <a:pt x="6" y="48"/>
                      <a:pt x="5" y="50"/>
                      <a:pt x="7" y="51"/>
                    </a:cubicBezTo>
                    <a:cubicBezTo>
                      <a:pt x="8" y="52"/>
                      <a:pt x="5" y="52"/>
                      <a:pt x="7" y="54"/>
                    </a:cubicBezTo>
                    <a:cubicBezTo>
                      <a:pt x="8" y="55"/>
                      <a:pt x="12" y="63"/>
                      <a:pt x="12" y="6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46"/>
              <p:cNvSpPr>
                <a:spLocks/>
              </p:cNvSpPr>
              <p:nvPr/>
            </p:nvSpPr>
            <p:spPr bwMode="auto">
              <a:xfrm>
                <a:off x="3109" y="2005"/>
                <a:ext cx="38" cy="130"/>
              </a:xfrm>
              <a:custGeom>
                <a:avLst/>
                <a:gdLst>
                  <a:gd name="T0" fmla="*/ 12 w 19"/>
                  <a:gd name="T1" fmla="*/ 63 h 66"/>
                  <a:gd name="T2" fmla="*/ 14 w 19"/>
                  <a:gd name="T3" fmla="*/ 60 h 66"/>
                  <a:gd name="T4" fmla="*/ 15 w 19"/>
                  <a:gd name="T5" fmla="*/ 63 h 66"/>
                  <a:gd name="T6" fmla="*/ 15 w 19"/>
                  <a:gd name="T7" fmla="*/ 65 h 66"/>
                  <a:gd name="T8" fmla="*/ 16 w 19"/>
                  <a:gd name="T9" fmla="*/ 62 h 66"/>
                  <a:gd name="T10" fmla="*/ 19 w 19"/>
                  <a:gd name="T11" fmla="*/ 62 h 66"/>
                  <a:gd name="T12" fmla="*/ 17 w 19"/>
                  <a:gd name="T13" fmla="*/ 57 h 66"/>
                  <a:gd name="T14" fmla="*/ 16 w 19"/>
                  <a:gd name="T15" fmla="*/ 55 h 66"/>
                  <a:gd name="T16" fmla="*/ 16 w 19"/>
                  <a:gd name="T17" fmla="*/ 49 h 66"/>
                  <a:gd name="T18" fmla="*/ 16 w 19"/>
                  <a:gd name="T19" fmla="*/ 43 h 66"/>
                  <a:gd name="T20" fmla="*/ 17 w 19"/>
                  <a:gd name="T21" fmla="*/ 36 h 66"/>
                  <a:gd name="T22" fmla="*/ 17 w 19"/>
                  <a:gd name="T23" fmla="*/ 28 h 66"/>
                  <a:gd name="T24" fmla="*/ 17 w 19"/>
                  <a:gd name="T25" fmla="*/ 22 h 66"/>
                  <a:gd name="T26" fmla="*/ 16 w 19"/>
                  <a:gd name="T27" fmla="*/ 17 h 66"/>
                  <a:gd name="T28" fmla="*/ 16 w 19"/>
                  <a:gd name="T29" fmla="*/ 11 h 66"/>
                  <a:gd name="T30" fmla="*/ 9 w 19"/>
                  <a:gd name="T31" fmla="*/ 10 h 66"/>
                  <a:gd name="T32" fmla="*/ 10 w 19"/>
                  <a:gd name="T33" fmla="*/ 1 h 66"/>
                  <a:gd name="T34" fmla="*/ 6 w 19"/>
                  <a:gd name="T35" fmla="*/ 0 h 66"/>
                  <a:gd name="T36" fmla="*/ 2 w 19"/>
                  <a:gd name="T37" fmla="*/ 0 h 66"/>
                  <a:gd name="T38" fmla="*/ 2 w 19"/>
                  <a:gd name="T39" fmla="*/ 8 h 66"/>
                  <a:gd name="T40" fmla="*/ 5 w 19"/>
                  <a:gd name="T41" fmla="*/ 13 h 66"/>
                  <a:gd name="T42" fmla="*/ 4 w 19"/>
                  <a:gd name="T43" fmla="*/ 21 h 66"/>
                  <a:gd name="T44" fmla="*/ 6 w 19"/>
                  <a:gd name="T45" fmla="*/ 25 h 66"/>
                  <a:gd name="T46" fmla="*/ 5 w 19"/>
                  <a:gd name="T47" fmla="*/ 33 h 66"/>
                  <a:gd name="T48" fmla="*/ 7 w 19"/>
                  <a:gd name="T49" fmla="*/ 38 h 66"/>
                  <a:gd name="T50" fmla="*/ 6 w 19"/>
                  <a:gd name="T51" fmla="*/ 47 h 66"/>
                  <a:gd name="T52" fmla="*/ 7 w 19"/>
                  <a:gd name="T53" fmla="*/ 51 h 66"/>
                  <a:gd name="T54" fmla="*/ 7 w 19"/>
                  <a:gd name="T55" fmla="*/ 54 h 66"/>
                  <a:gd name="T56" fmla="*/ 12 w 19"/>
                  <a:gd name="T57" fmla="*/ 6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" h="66">
                    <a:moveTo>
                      <a:pt x="12" y="63"/>
                    </a:moveTo>
                    <a:cubicBezTo>
                      <a:pt x="13" y="62"/>
                      <a:pt x="13" y="61"/>
                      <a:pt x="14" y="60"/>
                    </a:cubicBezTo>
                    <a:cubicBezTo>
                      <a:pt x="13" y="61"/>
                      <a:pt x="14" y="63"/>
                      <a:pt x="15" y="63"/>
                    </a:cubicBezTo>
                    <a:cubicBezTo>
                      <a:pt x="13" y="63"/>
                      <a:pt x="12" y="66"/>
                      <a:pt x="15" y="65"/>
                    </a:cubicBezTo>
                    <a:cubicBezTo>
                      <a:pt x="15" y="65"/>
                      <a:pt x="15" y="63"/>
                      <a:pt x="16" y="62"/>
                    </a:cubicBezTo>
                    <a:cubicBezTo>
                      <a:pt x="16" y="62"/>
                      <a:pt x="18" y="63"/>
                      <a:pt x="19" y="62"/>
                    </a:cubicBezTo>
                    <a:cubicBezTo>
                      <a:pt x="19" y="62"/>
                      <a:pt x="19" y="59"/>
                      <a:pt x="17" y="57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5"/>
                      <a:pt x="17" y="52"/>
                      <a:pt x="16" y="49"/>
                    </a:cubicBezTo>
                    <a:cubicBezTo>
                      <a:pt x="15" y="47"/>
                      <a:pt x="15" y="46"/>
                      <a:pt x="16" y="43"/>
                    </a:cubicBezTo>
                    <a:cubicBezTo>
                      <a:pt x="17" y="40"/>
                      <a:pt x="17" y="40"/>
                      <a:pt x="17" y="36"/>
                    </a:cubicBezTo>
                    <a:cubicBezTo>
                      <a:pt x="17" y="33"/>
                      <a:pt x="15" y="33"/>
                      <a:pt x="17" y="28"/>
                    </a:cubicBezTo>
                    <a:cubicBezTo>
                      <a:pt x="18" y="24"/>
                      <a:pt x="17" y="22"/>
                      <a:pt x="17" y="22"/>
                    </a:cubicBezTo>
                    <a:cubicBezTo>
                      <a:pt x="17" y="22"/>
                      <a:pt x="15" y="19"/>
                      <a:pt x="16" y="17"/>
                    </a:cubicBezTo>
                    <a:cubicBezTo>
                      <a:pt x="17" y="15"/>
                      <a:pt x="16" y="11"/>
                      <a:pt x="16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7" y="1"/>
                      <a:pt x="6" y="0"/>
                    </a:cubicBezTo>
                    <a:cubicBezTo>
                      <a:pt x="4" y="0"/>
                      <a:pt x="2" y="0"/>
                      <a:pt x="2" y="0"/>
                    </a:cubicBezTo>
                    <a:cubicBezTo>
                      <a:pt x="2" y="0"/>
                      <a:pt x="0" y="7"/>
                      <a:pt x="2" y="8"/>
                    </a:cubicBezTo>
                    <a:cubicBezTo>
                      <a:pt x="3" y="8"/>
                      <a:pt x="5" y="10"/>
                      <a:pt x="5" y="13"/>
                    </a:cubicBezTo>
                    <a:cubicBezTo>
                      <a:pt x="5" y="16"/>
                      <a:pt x="6" y="19"/>
                      <a:pt x="4" y="21"/>
                    </a:cubicBezTo>
                    <a:cubicBezTo>
                      <a:pt x="3" y="23"/>
                      <a:pt x="6" y="24"/>
                      <a:pt x="6" y="25"/>
                    </a:cubicBezTo>
                    <a:cubicBezTo>
                      <a:pt x="5" y="27"/>
                      <a:pt x="3" y="29"/>
                      <a:pt x="5" y="33"/>
                    </a:cubicBezTo>
                    <a:cubicBezTo>
                      <a:pt x="7" y="36"/>
                      <a:pt x="7" y="36"/>
                      <a:pt x="7" y="38"/>
                    </a:cubicBezTo>
                    <a:cubicBezTo>
                      <a:pt x="7" y="41"/>
                      <a:pt x="6" y="46"/>
                      <a:pt x="6" y="47"/>
                    </a:cubicBezTo>
                    <a:cubicBezTo>
                      <a:pt x="6" y="48"/>
                      <a:pt x="5" y="50"/>
                      <a:pt x="7" y="51"/>
                    </a:cubicBezTo>
                    <a:cubicBezTo>
                      <a:pt x="8" y="52"/>
                      <a:pt x="5" y="52"/>
                      <a:pt x="7" y="54"/>
                    </a:cubicBezTo>
                    <a:cubicBezTo>
                      <a:pt x="8" y="55"/>
                      <a:pt x="12" y="63"/>
                      <a:pt x="12" y="63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47"/>
              <p:cNvSpPr>
                <a:spLocks noEditPoints="1"/>
              </p:cNvSpPr>
              <p:nvPr/>
            </p:nvSpPr>
            <p:spPr bwMode="auto">
              <a:xfrm>
                <a:off x="4772" y="1831"/>
                <a:ext cx="124" cy="312"/>
              </a:xfrm>
              <a:custGeom>
                <a:avLst/>
                <a:gdLst>
                  <a:gd name="T0" fmla="*/ 22 w 63"/>
                  <a:gd name="T1" fmla="*/ 4 h 159"/>
                  <a:gd name="T2" fmla="*/ 28 w 63"/>
                  <a:gd name="T3" fmla="*/ 4 h 159"/>
                  <a:gd name="T4" fmla="*/ 26 w 63"/>
                  <a:gd name="T5" fmla="*/ 11 h 159"/>
                  <a:gd name="T6" fmla="*/ 27 w 63"/>
                  <a:gd name="T7" fmla="*/ 16 h 159"/>
                  <a:gd name="T8" fmla="*/ 30 w 63"/>
                  <a:gd name="T9" fmla="*/ 21 h 159"/>
                  <a:gd name="T10" fmla="*/ 31 w 63"/>
                  <a:gd name="T11" fmla="*/ 25 h 159"/>
                  <a:gd name="T12" fmla="*/ 35 w 63"/>
                  <a:gd name="T13" fmla="*/ 21 h 159"/>
                  <a:gd name="T14" fmla="*/ 43 w 63"/>
                  <a:gd name="T15" fmla="*/ 18 h 159"/>
                  <a:gd name="T16" fmla="*/ 45 w 63"/>
                  <a:gd name="T17" fmla="*/ 21 h 159"/>
                  <a:gd name="T18" fmla="*/ 51 w 63"/>
                  <a:gd name="T19" fmla="*/ 23 h 159"/>
                  <a:gd name="T20" fmla="*/ 56 w 63"/>
                  <a:gd name="T21" fmla="*/ 33 h 159"/>
                  <a:gd name="T22" fmla="*/ 58 w 63"/>
                  <a:gd name="T23" fmla="*/ 41 h 159"/>
                  <a:gd name="T24" fmla="*/ 62 w 63"/>
                  <a:gd name="T25" fmla="*/ 45 h 159"/>
                  <a:gd name="T26" fmla="*/ 63 w 63"/>
                  <a:gd name="T27" fmla="*/ 51 h 159"/>
                  <a:gd name="T28" fmla="*/ 61 w 63"/>
                  <a:gd name="T29" fmla="*/ 57 h 159"/>
                  <a:gd name="T30" fmla="*/ 56 w 63"/>
                  <a:gd name="T31" fmla="*/ 62 h 159"/>
                  <a:gd name="T32" fmla="*/ 49 w 63"/>
                  <a:gd name="T33" fmla="*/ 65 h 159"/>
                  <a:gd name="T34" fmla="*/ 42 w 63"/>
                  <a:gd name="T35" fmla="*/ 67 h 159"/>
                  <a:gd name="T36" fmla="*/ 38 w 63"/>
                  <a:gd name="T37" fmla="*/ 73 h 159"/>
                  <a:gd name="T38" fmla="*/ 42 w 63"/>
                  <a:gd name="T39" fmla="*/ 85 h 159"/>
                  <a:gd name="T40" fmla="*/ 43 w 63"/>
                  <a:gd name="T41" fmla="*/ 95 h 159"/>
                  <a:gd name="T42" fmla="*/ 41 w 63"/>
                  <a:gd name="T43" fmla="*/ 90 h 159"/>
                  <a:gd name="T44" fmla="*/ 34 w 63"/>
                  <a:gd name="T45" fmla="*/ 82 h 159"/>
                  <a:gd name="T46" fmla="*/ 21 w 63"/>
                  <a:gd name="T47" fmla="*/ 74 h 159"/>
                  <a:gd name="T48" fmla="*/ 19 w 63"/>
                  <a:gd name="T49" fmla="*/ 88 h 159"/>
                  <a:gd name="T50" fmla="*/ 18 w 63"/>
                  <a:gd name="T51" fmla="*/ 93 h 159"/>
                  <a:gd name="T52" fmla="*/ 16 w 63"/>
                  <a:gd name="T53" fmla="*/ 105 h 159"/>
                  <a:gd name="T54" fmla="*/ 17 w 63"/>
                  <a:gd name="T55" fmla="*/ 121 h 159"/>
                  <a:gd name="T56" fmla="*/ 21 w 63"/>
                  <a:gd name="T57" fmla="*/ 127 h 159"/>
                  <a:gd name="T58" fmla="*/ 31 w 63"/>
                  <a:gd name="T59" fmla="*/ 141 h 159"/>
                  <a:gd name="T60" fmla="*/ 35 w 63"/>
                  <a:gd name="T61" fmla="*/ 147 h 159"/>
                  <a:gd name="T62" fmla="*/ 35 w 63"/>
                  <a:gd name="T63" fmla="*/ 153 h 159"/>
                  <a:gd name="T64" fmla="*/ 32 w 63"/>
                  <a:gd name="T65" fmla="*/ 157 h 159"/>
                  <a:gd name="T66" fmla="*/ 29 w 63"/>
                  <a:gd name="T67" fmla="*/ 159 h 159"/>
                  <a:gd name="T68" fmla="*/ 24 w 63"/>
                  <a:gd name="T69" fmla="*/ 152 h 159"/>
                  <a:gd name="T70" fmla="*/ 20 w 63"/>
                  <a:gd name="T71" fmla="*/ 144 h 159"/>
                  <a:gd name="T72" fmla="*/ 17 w 63"/>
                  <a:gd name="T73" fmla="*/ 139 h 159"/>
                  <a:gd name="T74" fmla="*/ 6 w 63"/>
                  <a:gd name="T75" fmla="*/ 123 h 159"/>
                  <a:gd name="T76" fmla="*/ 10 w 63"/>
                  <a:gd name="T77" fmla="*/ 113 h 159"/>
                  <a:gd name="T78" fmla="*/ 11 w 63"/>
                  <a:gd name="T79" fmla="*/ 102 h 159"/>
                  <a:gd name="T80" fmla="*/ 11 w 63"/>
                  <a:gd name="T81" fmla="*/ 98 h 159"/>
                  <a:gd name="T82" fmla="*/ 13 w 63"/>
                  <a:gd name="T83" fmla="*/ 89 h 159"/>
                  <a:gd name="T84" fmla="*/ 17 w 63"/>
                  <a:gd name="T85" fmla="*/ 79 h 159"/>
                  <a:gd name="T86" fmla="*/ 9 w 63"/>
                  <a:gd name="T87" fmla="*/ 68 h 159"/>
                  <a:gd name="T88" fmla="*/ 5 w 63"/>
                  <a:gd name="T89" fmla="*/ 52 h 159"/>
                  <a:gd name="T90" fmla="*/ 9 w 63"/>
                  <a:gd name="T91" fmla="*/ 45 h 159"/>
                  <a:gd name="T92" fmla="*/ 1 w 63"/>
                  <a:gd name="T93" fmla="*/ 37 h 159"/>
                  <a:gd name="T94" fmla="*/ 1 w 63"/>
                  <a:gd name="T95" fmla="*/ 23 h 159"/>
                  <a:gd name="T96" fmla="*/ 0 w 63"/>
                  <a:gd name="T97" fmla="*/ 14 h 159"/>
                  <a:gd name="T98" fmla="*/ 4 w 63"/>
                  <a:gd name="T99" fmla="*/ 10 h 159"/>
                  <a:gd name="T100" fmla="*/ 10 w 63"/>
                  <a:gd name="T101" fmla="*/ 7 h 159"/>
                  <a:gd name="T102" fmla="*/ 11 w 63"/>
                  <a:gd name="T103" fmla="*/ 0 h 159"/>
                  <a:gd name="T104" fmla="*/ 16 w 63"/>
                  <a:gd name="T105" fmla="*/ 2 h 159"/>
                  <a:gd name="T106" fmla="*/ 15 w 63"/>
                  <a:gd name="T107" fmla="*/ 15 h 159"/>
                  <a:gd name="T108" fmla="*/ 15 w 63"/>
                  <a:gd name="T109" fmla="*/ 1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3" h="159">
                    <a:moveTo>
                      <a:pt x="22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58" y="60"/>
                      <a:pt x="58" y="60"/>
                      <a:pt x="58" y="60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2" y="65"/>
                      <a:pt x="52" y="65"/>
                      <a:pt x="52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39" y="80"/>
                      <a:pt x="39" y="80"/>
                      <a:pt x="39" y="80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3" y="95"/>
                      <a:pt x="43" y="95"/>
                      <a:pt x="43" y="95"/>
                    </a:cubicBezTo>
                    <a:cubicBezTo>
                      <a:pt x="42" y="94"/>
                      <a:pt x="42" y="94"/>
                      <a:pt x="41" y="94"/>
                    </a:cubicBezTo>
                    <a:cubicBezTo>
                      <a:pt x="41" y="93"/>
                      <a:pt x="41" y="91"/>
                      <a:pt x="41" y="90"/>
                    </a:cubicBezTo>
                    <a:cubicBezTo>
                      <a:pt x="40" y="90"/>
                      <a:pt x="39" y="90"/>
                      <a:pt x="38" y="90"/>
                    </a:cubicBezTo>
                    <a:cubicBezTo>
                      <a:pt x="36" y="87"/>
                      <a:pt x="36" y="84"/>
                      <a:pt x="34" y="82"/>
                    </a:cubicBezTo>
                    <a:cubicBezTo>
                      <a:pt x="33" y="82"/>
                      <a:pt x="31" y="82"/>
                      <a:pt x="29" y="82"/>
                    </a:cubicBezTo>
                    <a:cubicBezTo>
                      <a:pt x="27" y="75"/>
                      <a:pt x="29" y="75"/>
                      <a:pt x="21" y="74"/>
                    </a:cubicBezTo>
                    <a:cubicBezTo>
                      <a:pt x="20" y="76"/>
                      <a:pt x="21" y="75"/>
                      <a:pt x="19" y="76"/>
                    </a:cubicBezTo>
                    <a:cubicBezTo>
                      <a:pt x="21" y="81"/>
                      <a:pt x="18" y="82"/>
                      <a:pt x="19" y="88"/>
                    </a:cubicBezTo>
                    <a:cubicBezTo>
                      <a:pt x="19" y="88"/>
                      <a:pt x="20" y="89"/>
                      <a:pt x="20" y="90"/>
                    </a:cubicBezTo>
                    <a:cubicBezTo>
                      <a:pt x="20" y="91"/>
                      <a:pt x="18" y="92"/>
                      <a:pt x="18" y="93"/>
                    </a:cubicBezTo>
                    <a:cubicBezTo>
                      <a:pt x="17" y="96"/>
                      <a:pt x="18" y="100"/>
                      <a:pt x="17" y="103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5" y="107"/>
                      <a:pt x="13" y="116"/>
                      <a:pt x="14" y="119"/>
                    </a:cubicBezTo>
                    <a:cubicBezTo>
                      <a:pt x="14" y="121"/>
                      <a:pt x="17" y="120"/>
                      <a:pt x="17" y="121"/>
                    </a:cubicBezTo>
                    <a:cubicBezTo>
                      <a:pt x="18" y="123"/>
                      <a:pt x="18" y="127"/>
                      <a:pt x="19" y="128"/>
                    </a:cubicBezTo>
                    <a:cubicBezTo>
                      <a:pt x="20" y="128"/>
                      <a:pt x="20" y="127"/>
                      <a:pt x="21" y="127"/>
                    </a:cubicBezTo>
                    <a:cubicBezTo>
                      <a:pt x="22" y="132"/>
                      <a:pt x="22" y="138"/>
                      <a:pt x="26" y="140"/>
                    </a:cubicBezTo>
                    <a:cubicBezTo>
                      <a:pt x="27" y="141"/>
                      <a:pt x="29" y="140"/>
                      <a:pt x="31" y="141"/>
                    </a:cubicBezTo>
                    <a:cubicBezTo>
                      <a:pt x="31" y="141"/>
                      <a:pt x="31" y="143"/>
                      <a:pt x="31" y="144"/>
                    </a:cubicBezTo>
                    <a:cubicBezTo>
                      <a:pt x="32" y="145"/>
                      <a:pt x="34" y="146"/>
                      <a:pt x="35" y="147"/>
                    </a:cubicBezTo>
                    <a:cubicBezTo>
                      <a:pt x="36" y="149"/>
                      <a:pt x="36" y="150"/>
                      <a:pt x="37" y="151"/>
                    </a:cubicBezTo>
                    <a:cubicBezTo>
                      <a:pt x="35" y="153"/>
                      <a:pt x="35" y="153"/>
                      <a:pt x="35" y="153"/>
                    </a:cubicBezTo>
                    <a:cubicBezTo>
                      <a:pt x="34" y="157"/>
                      <a:pt x="34" y="157"/>
                      <a:pt x="34" y="157"/>
                    </a:cubicBezTo>
                    <a:cubicBezTo>
                      <a:pt x="32" y="157"/>
                      <a:pt x="32" y="157"/>
                      <a:pt x="32" y="157"/>
                    </a:cubicBezTo>
                    <a:cubicBezTo>
                      <a:pt x="31" y="159"/>
                      <a:pt x="31" y="159"/>
                      <a:pt x="31" y="159"/>
                    </a:cubicBezTo>
                    <a:cubicBezTo>
                      <a:pt x="29" y="159"/>
                      <a:pt x="29" y="159"/>
                      <a:pt x="29" y="159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1" y="154"/>
                      <a:pt x="21" y="154"/>
                      <a:pt x="21" y="154"/>
                    </a:cubicBezTo>
                    <a:cubicBezTo>
                      <a:pt x="20" y="150"/>
                      <a:pt x="21" y="147"/>
                      <a:pt x="20" y="144"/>
                    </a:cubicBezTo>
                    <a:cubicBezTo>
                      <a:pt x="20" y="144"/>
                      <a:pt x="18" y="143"/>
                      <a:pt x="18" y="143"/>
                    </a:cubicBezTo>
                    <a:cubicBezTo>
                      <a:pt x="17" y="141"/>
                      <a:pt x="18" y="140"/>
                      <a:pt x="17" y="139"/>
                    </a:cubicBezTo>
                    <a:cubicBezTo>
                      <a:pt x="17" y="138"/>
                      <a:pt x="15" y="137"/>
                      <a:pt x="15" y="137"/>
                    </a:cubicBezTo>
                    <a:cubicBezTo>
                      <a:pt x="12" y="133"/>
                      <a:pt x="7" y="129"/>
                      <a:pt x="6" y="123"/>
                    </a:cubicBezTo>
                    <a:cubicBezTo>
                      <a:pt x="6" y="120"/>
                      <a:pt x="7" y="116"/>
                      <a:pt x="8" y="114"/>
                    </a:cubicBezTo>
                    <a:cubicBezTo>
                      <a:pt x="8" y="114"/>
                      <a:pt x="10" y="113"/>
                      <a:pt x="10" y="113"/>
                    </a:cubicBezTo>
                    <a:cubicBezTo>
                      <a:pt x="11" y="109"/>
                      <a:pt x="7" y="109"/>
                      <a:pt x="8" y="105"/>
                    </a:cubicBezTo>
                    <a:cubicBezTo>
                      <a:pt x="8" y="105"/>
                      <a:pt x="10" y="102"/>
                      <a:pt x="11" y="102"/>
                    </a:cubicBezTo>
                    <a:cubicBezTo>
                      <a:pt x="11" y="101"/>
                      <a:pt x="11" y="99"/>
                      <a:pt x="10" y="98"/>
                    </a:cubicBezTo>
                    <a:cubicBezTo>
                      <a:pt x="11" y="98"/>
                      <a:pt x="11" y="98"/>
                      <a:pt x="11" y="98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2"/>
                      <a:pt x="16" y="2"/>
                      <a:pt x="16" y="2"/>
                    </a:cubicBezTo>
                    <a:lnTo>
                      <a:pt x="22" y="2"/>
                    </a:lnTo>
                    <a:close/>
                    <a:moveTo>
                      <a:pt x="15" y="15"/>
                    </a:moveTo>
                    <a:cubicBezTo>
                      <a:pt x="17" y="15"/>
                      <a:pt x="15" y="18"/>
                      <a:pt x="15" y="18"/>
                    </a:cubicBezTo>
                    <a:cubicBezTo>
                      <a:pt x="13" y="18"/>
                      <a:pt x="13" y="15"/>
                      <a:pt x="15" y="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48"/>
              <p:cNvSpPr>
                <a:spLocks noEditPoints="1"/>
              </p:cNvSpPr>
              <p:nvPr/>
            </p:nvSpPr>
            <p:spPr bwMode="auto">
              <a:xfrm>
                <a:off x="4772" y="1831"/>
                <a:ext cx="124" cy="312"/>
              </a:xfrm>
              <a:custGeom>
                <a:avLst/>
                <a:gdLst>
                  <a:gd name="T0" fmla="*/ 22 w 63"/>
                  <a:gd name="T1" fmla="*/ 4 h 159"/>
                  <a:gd name="T2" fmla="*/ 28 w 63"/>
                  <a:gd name="T3" fmla="*/ 4 h 159"/>
                  <a:gd name="T4" fmla="*/ 26 w 63"/>
                  <a:gd name="T5" fmla="*/ 11 h 159"/>
                  <a:gd name="T6" fmla="*/ 27 w 63"/>
                  <a:gd name="T7" fmla="*/ 16 h 159"/>
                  <a:gd name="T8" fmla="*/ 30 w 63"/>
                  <a:gd name="T9" fmla="*/ 21 h 159"/>
                  <a:gd name="T10" fmla="*/ 31 w 63"/>
                  <a:gd name="T11" fmla="*/ 25 h 159"/>
                  <a:gd name="T12" fmla="*/ 35 w 63"/>
                  <a:gd name="T13" fmla="*/ 21 h 159"/>
                  <a:gd name="T14" fmla="*/ 43 w 63"/>
                  <a:gd name="T15" fmla="*/ 18 h 159"/>
                  <a:gd name="T16" fmla="*/ 45 w 63"/>
                  <a:gd name="T17" fmla="*/ 21 h 159"/>
                  <a:gd name="T18" fmla="*/ 51 w 63"/>
                  <a:gd name="T19" fmla="*/ 23 h 159"/>
                  <a:gd name="T20" fmla="*/ 56 w 63"/>
                  <a:gd name="T21" fmla="*/ 33 h 159"/>
                  <a:gd name="T22" fmla="*/ 58 w 63"/>
                  <a:gd name="T23" fmla="*/ 41 h 159"/>
                  <a:gd name="T24" fmla="*/ 62 w 63"/>
                  <a:gd name="T25" fmla="*/ 45 h 159"/>
                  <a:gd name="T26" fmla="*/ 63 w 63"/>
                  <a:gd name="T27" fmla="*/ 51 h 159"/>
                  <a:gd name="T28" fmla="*/ 61 w 63"/>
                  <a:gd name="T29" fmla="*/ 57 h 159"/>
                  <a:gd name="T30" fmla="*/ 56 w 63"/>
                  <a:gd name="T31" fmla="*/ 62 h 159"/>
                  <a:gd name="T32" fmla="*/ 49 w 63"/>
                  <a:gd name="T33" fmla="*/ 65 h 159"/>
                  <a:gd name="T34" fmla="*/ 42 w 63"/>
                  <a:gd name="T35" fmla="*/ 67 h 159"/>
                  <a:gd name="T36" fmla="*/ 38 w 63"/>
                  <a:gd name="T37" fmla="*/ 73 h 159"/>
                  <a:gd name="T38" fmla="*/ 42 w 63"/>
                  <a:gd name="T39" fmla="*/ 85 h 159"/>
                  <a:gd name="T40" fmla="*/ 43 w 63"/>
                  <a:gd name="T41" fmla="*/ 95 h 159"/>
                  <a:gd name="T42" fmla="*/ 41 w 63"/>
                  <a:gd name="T43" fmla="*/ 90 h 159"/>
                  <a:gd name="T44" fmla="*/ 34 w 63"/>
                  <a:gd name="T45" fmla="*/ 82 h 159"/>
                  <a:gd name="T46" fmla="*/ 21 w 63"/>
                  <a:gd name="T47" fmla="*/ 74 h 159"/>
                  <a:gd name="T48" fmla="*/ 19 w 63"/>
                  <a:gd name="T49" fmla="*/ 88 h 159"/>
                  <a:gd name="T50" fmla="*/ 18 w 63"/>
                  <a:gd name="T51" fmla="*/ 93 h 159"/>
                  <a:gd name="T52" fmla="*/ 16 w 63"/>
                  <a:gd name="T53" fmla="*/ 105 h 159"/>
                  <a:gd name="T54" fmla="*/ 17 w 63"/>
                  <a:gd name="T55" fmla="*/ 121 h 159"/>
                  <a:gd name="T56" fmla="*/ 21 w 63"/>
                  <a:gd name="T57" fmla="*/ 127 h 159"/>
                  <a:gd name="T58" fmla="*/ 31 w 63"/>
                  <a:gd name="T59" fmla="*/ 141 h 159"/>
                  <a:gd name="T60" fmla="*/ 35 w 63"/>
                  <a:gd name="T61" fmla="*/ 147 h 159"/>
                  <a:gd name="T62" fmla="*/ 35 w 63"/>
                  <a:gd name="T63" fmla="*/ 153 h 159"/>
                  <a:gd name="T64" fmla="*/ 32 w 63"/>
                  <a:gd name="T65" fmla="*/ 157 h 159"/>
                  <a:gd name="T66" fmla="*/ 29 w 63"/>
                  <a:gd name="T67" fmla="*/ 159 h 159"/>
                  <a:gd name="T68" fmla="*/ 24 w 63"/>
                  <a:gd name="T69" fmla="*/ 152 h 159"/>
                  <a:gd name="T70" fmla="*/ 20 w 63"/>
                  <a:gd name="T71" fmla="*/ 144 h 159"/>
                  <a:gd name="T72" fmla="*/ 17 w 63"/>
                  <a:gd name="T73" fmla="*/ 139 h 159"/>
                  <a:gd name="T74" fmla="*/ 6 w 63"/>
                  <a:gd name="T75" fmla="*/ 123 h 159"/>
                  <a:gd name="T76" fmla="*/ 10 w 63"/>
                  <a:gd name="T77" fmla="*/ 113 h 159"/>
                  <a:gd name="T78" fmla="*/ 11 w 63"/>
                  <a:gd name="T79" fmla="*/ 102 h 159"/>
                  <a:gd name="T80" fmla="*/ 11 w 63"/>
                  <a:gd name="T81" fmla="*/ 98 h 159"/>
                  <a:gd name="T82" fmla="*/ 13 w 63"/>
                  <a:gd name="T83" fmla="*/ 89 h 159"/>
                  <a:gd name="T84" fmla="*/ 17 w 63"/>
                  <a:gd name="T85" fmla="*/ 79 h 159"/>
                  <a:gd name="T86" fmla="*/ 9 w 63"/>
                  <a:gd name="T87" fmla="*/ 68 h 159"/>
                  <a:gd name="T88" fmla="*/ 5 w 63"/>
                  <a:gd name="T89" fmla="*/ 52 h 159"/>
                  <a:gd name="T90" fmla="*/ 9 w 63"/>
                  <a:gd name="T91" fmla="*/ 45 h 159"/>
                  <a:gd name="T92" fmla="*/ 1 w 63"/>
                  <a:gd name="T93" fmla="*/ 37 h 159"/>
                  <a:gd name="T94" fmla="*/ 1 w 63"/>
                  <a:gd name="T95" fmla="*/ 23 h 159"/>
                  <a:gd name="T96" fmla="*/ 0 w 63"/>
                  <a:gd name="T97" fmla="*/ 14 h 159"/>
                  <a:gd name="T98" fmla="*/ 4 w 63"/>
                  <a:gd name="T99" fmla="*/ 10 h 159"/>
                  <a:gd name="T100" fmla="*/ 10 w 63"/>
                  <a:gd name="T101" fmla="*/ 7 h 159"/>
                  <a:gd name="T102" fmla="*/ 11 w 63"/>
                  <a:gd name="T103" fmla="*/ 0 h 159"/>
                  <a:gd name="T104" fmla="*/ 16 w 63"/>
                  <a:gd name="T105" fmla="*/ 2 h 159"/>
                  <a:gd name="T106" fmla="*/ 15 w 63"/>
                  <a:gd name="T107" fmla="*/ 15 h 159"/>
                  <a:gd name="T108" fmla="*/ 15 w 63"/>
                  <a:gd name="T109" fmla="*/ 1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3" h="159">
                    <a:moveTo>
                      <a:pt x="22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58" y="60"/>
                      <a:pt x="58" y="60"/>
                      <a:pt x="58" y="60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2" y="65"/>
                      <a:pt x="52" y="65"/>
                      <a:pt x="52" y="65"/>
                    </a:cubicBezTo>
                    <a:cubicBezTo>
                      <a:pt x="49" y="65"/>
                      <a:pt x="49" y="65"/>
                      <a:pt x="49" y="65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39" y="80"/>
                      <a:pt x="39" y="80"/>
                      <a:pt x="39" y="80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3" y="95"/>
                      <a:pt x="43" y="95"/>
                      <a:pt x="43" y="95"/>
                    </a:cubicBezTo>
                    <a:cubicBezTo>
                      <a:pt x="42" y="94"/>
                      <a:pt x="42" y="94"/>
                      <a:pt x="41" y="94"/>
                    </a:cubicBezTo>
                    <a:cubicBezTo>
                      <a:pt x="41" y="93"/>
                      <a:pt x="41" y="91"/>
                      <a:pt x="41" y="90"/>
                    </a:cubicBezTo>
                    <a:cubicBezTo>
                      <a:pt x="40" y="90"/>
                      <a:pt x="39" y="90"/>
                      <a:pt x="38" y="90"/>
                    </a:cubicBezTo>
                    <a:cubicBezTo>
                      <a:pt x="36" y="87"/>
                      <a:pt x="36" y="84"/>
                      <a:pt x="34" y="82"/>
                    </a:cubicBezTo>
                    <a:cubicBezTo>
                      <a:pt x="33" y="82"/>
                      <a:pt x="31" y="82"/>
                      <a:pt x="29" y="82"/>
                    </a:cubicBezTo>
                    <a:cubicBezTo>
                      <a:pt x="27" y="75"/>
                      <a:pt x="29" y="75"/>
                      <a:pt x="21" y="74"/>
                    </a:cubicBezTo>
                    <a:cubicBezTo>
                      <a:pt x="20" y="76"/>
                      <a:pt x="21" y="75"/>
                      <a:pt x="19" y="76"/>
                    </a:cubicBezTo>
                    <a:cubicBezTo>
                      <a:pt x="21" y="81"/>
                      <a:pt x="18" y="82"/>
                      <a:pt x="19" y="88"/>
                    </a:cubicBezTo>
                    <a:cubicBezTo>
                      <a:pt x="19" y="88"/>
                      <a:pt x="20" y="89"/>
                      <a:pt x="20" y="90"/>
                    </a:cubicBezTo>
                    <a:cubicBezTo>
                      <a:pt x="20" y="91"/>
                      <a:pt x="18" y="92"/>
                      <a:pt x="18" y="93"/>
                    </a:cubicBezTo>
                    <a:cubicBezTo>
                      <a:pt x="17" y="96"/>
                      <a:pt x="18" y="100"/>
                      <a:pt x="17" y="103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5" y="107"/>
                      <a:pt x="13" y="116"/>
                      <a:pt x="14" y="119"/>
                    </a:cubicBezTo>
                    <a:cubicBezTo>
                      <a:pt x="14" y="121"/>
                      <a:pt x="17" y="120"/>
                      <a:pt x="17" y="121"/>
                    </a:cubicBezTo>
                    <a:cubicBezTo>
                      <a:pt x="18" y="123"/>
                      <a:pt x="18" y="127"/>
                      <a:pt x="19" y="128"/>
                    </a:cubicBezTo>
                    <a:cubicBezTo>
                      <a:pt x="20" y="128"/>
                      <a:pt x="20" y="127"/>
                      <a:pt x="21" y="127"/>
                    </a:cubicBezTo>
                    <a:cubicBezTo>
                      <a:pt x="22" y="132"/>
                      <a:pt x="22" y="138"/>
                      <a:pt x="26" y="140"/>
                    </a:cubicBezTo>
                    <a:cubicBezTo>
                      <a:pt x="27" y="141"/>
                      <a:pt x="29" y="140"/>
                      <a:pt x="31" y="141"/>
                    </a:cubicBezTo>
                    <a:cubicBezTo>
                      <a:pt x="31" y="141"/>
                      <a:pt x="31" y="143"/>
                      <a:pt x="31" y="144"/>
                    </a:cubicBezTo>
                    <a:cubicBezTo>
                      <a:pt x="32" y="145"/>
                      <a:pt x="34" y="146"/>
                      <a:pt x="35" y="147"/>
                    </a:cubicBezTo>
                    <a:cubicBezTo>
                      <a:pt x="36" y="149"/>
                      <a:pt x="36" y="150"/>
                      <a:pt x="37" y="151"/>
                    </a:cubicBezTo>
                    <a:cubicBezTo>
                      <a:pt x="35" y="153"/>
                      <a:pt x="35" y="153"/>
                      <a:pt x="35" y="153"/>
                    </a:cubicBezTo>
                    <a:cubicBezTo>
                      <a:pt x="34" y="157"/>
                      <a:pt x="34" y="157"/>
                      <a:pt x="34" y="157"/>
                    </a:cubicBezTo>
                    <a:cubicBezTo>
                      <a:pt x="32" y="157"/>
                      <a:pt x="32" y="157"/>
                      <a:pt x="32" y="157"/>
                    </a:cubicBezTo>
                    <a:cubicBezTo>
                      <a:pt x="31" y="159"/>
                      <a:pt x="31" y="159"/>
                      <a:pt x="31" y="159"/>
                    </a:cubicBezTo>
                    <a:cubicBezTo>
                      <a:pt x="29" y="159"/>
                      <a:pt x="29" y="159"/>
                      <a:pt x="29" y="159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1" y="154"/>
                      <a:pt x="21" y="154"/>
                      <a:pt x="21" y="154"/>
                    </a:cubicBezTo>
                    <a:cubicBezTo>
                      <a:pt x="20" y="150"/>
                      <a:pt x="21" y="147"/>
                      <a:pt x="20" y="144"/>
                    </a:cubicBezTo>
                    <a:cubicBezTo>
                      <a:pt x="20" y="144"/>
                      <a:pt x="18" y="143"/>
                      <a:pt x="18" y="143"/>
                    </a:cubicBezTo>
                    <a:cubicBezTo>
                      <a:pt x="17" y="141"/>
                      <a:pt x="18" y="140"/>
                      <a:pt x="17" y="139"/>
                    </a:cubicBezTo>
                    <a:cubicBezTo>
                      <a:pt x="17" y="138"/>
                      <a:pt x="15" y="137"/>
                      <a:pt x="15" y="137"/>
                    </a:cubicBezTo>
                    <a:cubicBezTo>
                      <a:pt x="12" y="133"/>
                      <a:pt x="7" y="129"/>
                      <a:pt x="6" y="123"/>
                    </a:cubicBezTo>
                    <a:cubicBezTo>
                      <a:pt x="6" y="120"/>
                      <a:pt x="7" y="116"/>
                      <a:pt x="8" y="114"/>
                    </a:cubicBezTo>
                    <a:cubicBezTo>
                      <a:pt x="8" y="114"/>
                      <a:pt x="10" y="113"/>
                      <a:pt x="10" y="113"/>
                    </a:cubicBezTo>
                    <a:cubicBezTo>
                      <a:pt x="11" y="109"/>
                      <a:pt x="7" y="109"/>
                      <a:pt x="8" y="105"/>
                    </a:cubicBezTo>
                    <a:cubicBezTo>
                      <a:pt x="8" y="105"/>
                      <a:pt x="10" y="102"/>
                      <a:pt x="11" y="102"/>
                    </a:cubicBezTo>
                    <a:cubicBezTo>
                      <a:pt x="11" y="101"/>
                      <a:pt x="11" y="99"/>
                      <a:pt x="10" y="98"/>
                    </a:cubicBezTo>
                    <a:cubicBezTo>
                      <a:pt x="11" y="98"/>
                      <a:pt x="11" y="98"/>
                      <a:pt x="11" y="98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2"/>
                      <a:pt x="16" y="2"/>
                      <a:pt x="16" y="2"/>
                    </a:cubicBezTo>
                    <a:lnTo>
                      <a:pt x="22" y="2"/>
                    </a:lnTo>
                    <a:close/>
                    <a:moveTo>
                      <a:pt x="15" y="15"/>
                    </a:moveTo>
                    <a:cubicBezTo>
                      <a:pt x="17" y="15"/>
                      <a:pt x="15" y="18"/>
                      <a:pt x="15" y="18"/>
                    </a:cubicBezTo>
                    <a:cubicBezTo>
                      <a:pt x="13" y="18"/>
                      <a:pt x="13" y="15"/>
                      <a:pt x="15" y="15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49"/>
              <p:cNvSpPr>
                <a:spLocks noEditPoints="1"/>
              </p:cNvSpPr>
              <p:nvPr/>
            </p:nvSpPr>
            <p:spPr bwMode="auto">
              <a:xfrm>
                <a:off x="3617" y="2292"/>
                <a:ext cx="185" cy="220"/>
              </a:xfrm>
              <a:custGeom>
                <a:avLst/>
                <a:gdLst>
                  <a:gd name="T0" fmla="*/ 83 w 94"/>
                  <a:gd name="T1" fmla="*/ 35 h 112"/>
                  <a:gd name="T2" fmla="*/ 83 w 94"/>
                  <a:gd name="T3" fmla="*/ 37 h 112"/>
                  <a:gd name="T4" fmla="*/ 79 w 94"/>
                  <a:gd name="T5" fmla="*/ 46 h 112"/>
                  <a:gd name="T6" fmla="*/ 80 w 94"/>
                  <a:gd name="T7" fmla="*/ 52 h 112"/>
                  <a:gd name="T8" fmla="*/ 85 w 94"/>
                  <a:gd name="T9" fmla="*/ 65 h 112"/>
                  <a:gd name="T10" fmla="*/ 87 w 94"/>
                  <a:gd name="T11" fmla="*/ 88 h 112"/>
                  <a:gd name="T12" fmla="*/ 92 w 94"/>
                  <a:gd name="T13" fmla="*/ 94 h 112"/>
                  <a:gd name="T14" fmla="*/ 93 w 94"/>
                  <a:gd name="T15" fmla="*/ 98 h 112"/>
                  <a:gd name="T16" fmla="*/ 78 w 94"/>
                  <a:gd name="T17" fmla="*/ 104 h 112"/>
                  <a:gd name="T18" fmla="*/ 71 w 94"/>
                  <a:gd name="T19" fmla="*/ 107 h 112"/>
                  <a:gd name="T20" fmla="*/ 61 w 94"/>
                  <a:gd name="T21" fmla="*/ 110 h 112"/>
                  <a:gd name="T22" fmla="*/ 50 w 94"/>
                  <a:gd name="T23" fmla="*/ 108 h 112"/>
                  <a:gd name="T24" fmla="*/ 43 w 94"/>
                  <a:gd name="T25" fmla="*/ 110 h 112"/>
                  <a:gd name="T26" fmla="*/ 43 w 94"/>
                  <a:gd name="T27" fmla="*/ 89 h 112"/>
                  <a:gd name="T28" fmla="*/ 38 w 94"/>
                  <a:gd name="T29" fmla="*/ 84 h 112"/>
                  <a:gd name="T30" fmla="*/ 29 w 94"/>
                  <a:gd name="T31" fmla="*/ 83 h 112"/>
                  <a:gd name="T32" fmla="*/ 20 w 94"/>
                  <a:gd name="T33" fmla="*/ 78 h 112"/>
                  <a:gd name="T34" fmla="*/ 18 w 94"/>
                  <a:gd name="T35" fmla="*/ 71 h 112"/>
                  <a:gd name="T36" fmla="*/ 15 w 94"/>
                  <a:gd name="T37" fmla="*/ 68 h 112"/>
                  <a:gd name="T38" fmla="*/ 12 w 94"/>
                  <a:gd name="T39" fmla="*/ 63 h 112"/>
                  <a:gd name="T40" fmla="*/ 11 w 94"/>
                  <a:gd name="T41" fmla="*/ 55 h 112"/>
                  <a:gd name="T42" fmla="*/ 1 w 94"/>
                  <a:gd name="T43" fmla="*/ 39 h 112"/>
                  <a:gd name="T44" fmla="*/ 1 w 94"/>
                  <a:gd name="T45" fmla="*/ 37 h 112"/>
                  <a:gd name="T46" fmla="*/ 1 w 94"/>
                  <a:gd name="T47" fmla="*/ 33 h 112"/>
                  <a:gd name="T48" fmla="*/ 9 w 94"/>
                  <a:gd name="T49" fmla="*/ 32 h 112"/>
                  <a:gd name="T50" fmla="*/ 13 w 94"/>
                  <a:gd name="T51" fmla="*/ 24 h 112"/>
                  <a:gd name="T52" fmla="*/ 12 w 94"/>
                  <a:gd name="T53" fmla="*/ 19 h 112"/>
                  <a:gd name="T54" fmla="*/ 12 w 94"/>
                  <a:gd name="T55" fmla="*/ 10 h 112"/>
                  <a:gd name="T56" fmla="*/ 10 w 94"/>
                  <a:gd name="T57" fmla="*/ 0 h 112"/>
                  <a:gd name="T58" fmla="*/ 19 w 94"/>
                  <a:gd name="T59" fmla="*/ 7 h 112"/>
                  <a:gd name="T60" fmla="*/ 26 w 94"/>
                  <a:gd name="T61" fmla="*/ 16 h 112"/>
                  <a:gd name="T62" fmla="*/ 28 w 94"/>
                  <a:gd name="T63" fmla="*/ 13 h 112"/>
                  <a:gd name="T64" fmla="*/ 28 w 94"/>
                  <a:gd name="T65" fmla="*/ 10 h 112"/>
                  <a:gd name="T66" fmla="*/ 36 w 94"/>
                  <a:gd name="T67" fmla="*/ 17 h 112"/>
                  <a:gd name="T68" fmla="*/ 43 w 94"/>
                  <a:gd name="T69" fmla="*/ 11 h 112"/>
                  <a:gd name="T70" fmla="*/ 44 w 94"/>
                  <a:gd name="T71" fmla="*/ 8 h 112"/>
                  <a:gd name="T72" fmla="*/ 40 w 94"/>
                  <a:gd name="T73" fmla="*/ 7 h 112"/>
                  <a:gd name="T74" fmla="*/ 38 w 94"/>
                  <a:gd name="T75" fmla="*/ 5 h 112"/>
                  <a:gd name="T76" fmla="*/ 68 w 94"/>
                  <a:gd name="T77" fmla="*/ 13 h 112"/>
                  <a:gd name="T78" fmla="*/ 72 w 94"/>
                  <a:gd name="T79" fmla="*/ 22 h 112"/>
                  <a:gd name="T80" fmla="*/ 85 w 94"/>
                  <a:gd name="T81" fmla="*/ 30 h 112"/>
                  <a:gd name="T82" fmla="*/ 33 w 94"/>
                  <a:gd name="T83" fmla="*/ 67 h 112"/>
                  <a:gd name="T84" fmla="*/ 29 w 94"/>
                  <a:gd name="T85" fmla="*/ 63 h 112"/>
                  <a:gd name="T86" fmla="*/ 84 w 94"/>
                  <a:gd name="T87" fmla="*/ 50 h 112"/>
                  <a:gd name="T88" fmla="*/ 84 w 94"/>
                  <a:gd name="T89" fmla="*/ 47 h 112"/>
                  <a:gd name="T90" fmla="*/ 47 w 94"/>
                  <a:gd name="T91" fmla="*/ 27 h 112"/>
                  <a:gd name="T92" fmla="*/ 33 w 94"/>
                  <a:gd name="T93" fmla="*/ 4 h 112"/>
                  <a:gd name="T94" fmla="*/ 37 w 94"/>
                  <a:gd name="T95" fmla="*/ 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4" h="112">
                    <a:moveTo>
                      <a:pt x="85" y="30"/>
                    </a:moveTo>
                    <a:cubicBezTo>
                      <a:pt x="84" y="32"/>
                      <a:pt x="84" y="33"/>
                      <a:pt x="83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2" y="36"/>
                      <a:pt x="83" y="37"/>
                      <a:pt x="83" y="37"/>
                    </a:cubicBezTo>
                    <a:cubicBezTo>
                      <a:pt x="81" y="38"/>
                      <a:pt x="81" y="42"/>
                      <a:pt x="81" y="44"/>
                    </a:cubicBezTo>
                    <a:cubicBezTo>
                      <a:pt x="80" y="44"/>
                      <a:pt x="79" y="46"/>
                      <a:pt x="79" y="46"/>
                    </a:cubicBezTo>
                    <a:cubicBezTo>
                      <a:pt x="79" y="47"/>
                      <a:pt x="79" y="47"/>
                      <a:pt x="79" y="47"/>
                    </a:cubicBezTo>
                    <a:cubicBezTo>
                      <a:pt x="80" y="47"/>
                      <a:pt x="79" y="50"/>
                      <a:pt x="80" y="52"/>
                    </a:cubicBezTo>
                    <a:cubicBezTo>
                      <a:pt x="81" y="53"/>
                      <a:pt x="86" y="57"/>
                      <a:pt x="87" y="59"/>
                    </a:cubicBezTo>
                    <a:cubicBezTo>
                      <a:pt x="87" y="61"/>
                      <a:pt x="85" y="64"/>
                      <a:pt x="85" y="65"/>
                    </a:cubicBezTo>
                    <a:cubicBezTo>
                      <a:pt x="83" y="70"/>
                      <a:pt x="84" y="74"/>
                      <a:pt x="85" y="79"/>
                    </a:cubicBezTo>
                    <a:cubicBezTo>
                      <a:pt x="85" y="81"/>
                      <a:pt x="85" y="86"/>
                      <a:pt x="87" y="88"/>
                    </a:cubicBezTo>
                    <a:cubicBezTo>
                      <a:pt x="87" y="89"/>
                      <a:pt x="91" y="90"/>
                      <a:pt x="92" y="92"/>
                    </a:cubicBezTo>
                    <a:cubicBezTo>
                      <a:pt x="92" y="92"/>
                      <a:pt x="92" y="94"/>
                      <a:pt x="92" y="94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4" y="95"/>
                      <a:pt x="93" y="96"/>
                      <a:pt x="93" y="98"/>
                    </a:cubicBezTo>
                    <a:cubicBezTo>
                      <a:pt x="93" y="98"/>
                      <a:pt x="87" y="101"/>
                      <a:pt x="85" y="102"/>
                    </a:cubicBezTo>
                    <a:cubicBezTo>
                      <a:pt x="83" y="103"/>
                      <a:pt x="81" y="103"/>
                      <a:pt x="78" y="104"/>
                    </a:cubicBezTo>
                    <a:cubicBezTo>
                      <a:pt x="76" y="104"/>
                      <a:pt x="76" y="106"/>
                      <a:pt x="74" y="107"/>
                    </a:cubicBezTo>
                    <a:cubicBezTo>
                      <a:pt x="72" y="107"/>
                      <a:pt x="72" y="108"/>
                      <a:pt x="71" y="107"/>
                    </a:cubicBezTo>
                    <a:cubicBezTo>
                      <a:pt x="69" y="106"/>
                      <a:pt x="69" y="108"/>
                      <a:pt x="67" y="109"/>
                    </a:cubicBezTo>
                    <a:cubicBezTo>
                      <a:pt x="65" y="110"/>
                      <a:pt x="63" y="110"/>
                      <a:pt x="61" y="110"/>
                    </a:cubicBezTo>
                    <a:cubicBezTo>
                      <a:pt x="58" y="110"/>
                      <a:pt x="57" y="111"/>
                      <a:pt x="54" y="111"/>
                    </a:cubicBezTo>
                    <a:cubicBezTo>
                      <a:pt x="52" y="112"/>
                      <a:pt x="52" y="108"/>
                      <a:pt x="50" y="108"/>
                    </a:cubicBezTo>
                    <a:cubicBezTo>
                      <a:pt x="48" y="107"/>
                      <a:pt x="49" y="107"/>
                      <a:pt x="47" y="109"/>
                    </a:cubicBezTo>
                    <a:cubicBezTo>
                      <a:pt x="44" y="110"/>
                      <a:pt x="43" y="110"/>
                      <a:pt x="43" y="110"/>
                    </a:cubicBezTo>
                    <a:cubicBezTo>
                      <a:pt x="43" y="108"/>
                      <a:pt x="43" y="108"/>
                      <a:pt x="43" y="107"/>
                    </a:cubicBezTo>
                    <a:cubicBezTo>
                      <a:pt x="44" y="100"/>
                      <a:pt x="43" y="95"/>
                      <a:pt x="43" y="89"/>
                    </a:cubicBezTo>
                    <a:cubicBezTo>
                      <a:pt x="43" y="88"/>
                      <a:pt x="41" y="87"/>
                      <a:pt x="40" y="87"/>
                    </a:cubicBezTo>
                    <a:cubicBezTo>
                      <a:pt x="39" y="86"/>
                      <a:pt x="40" y="84"/>
                      <a:pt x="38" y="84"/>
                    </a:cubicBezTo>
                    <a:cubicBezTo>
                      <a:pt x="37" y="84"/>
                      <a:pt x="37" y="84"/>
                      <a:pt x="37" y="84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5" y="82"/>
                      <a:pt x="24" y="81"/>
                    </a:cubicBezTo>
                    <a:cubicBezTo>
                      <a:pt x="22" y="80"/>
                      <a:pt x="21" y="78"/>
                      <a:pt x="20" y="78"/>
                    </a:cubicBezTo>
                    <a:cubicBezTo>
                      <a:pt x="19" y="78"/>
                      <a:pt x="19" y="74"/>
                      <a:pt x="19" y="74"/>
                    </a:cubicBezTo>
                    <a:cubicBezTo>
                      <a:pt x="19" y="73"/>
                      <a:pt x="18" y="72"/>
                      <a:pt x="18" y="71"/>
                    </a:cubicBezTo>
                    <a:cubicBezTo>
                      <a:pt x="17" y="71"/>
                      <a:pt x="16" y="71"/>
                      <a:pt x="15" y="71"/>
                    </a:cubicBezTo>
                    <a:cubicBezTo>
                      <a:pt x="15" y="70"/>
                      <a:pt x="16" y="69"/>
                      <a:pt x="15" y="68"/>
                    </a:cubicBezTo>
                    <a:cubicBezTo>
                      <a:pt x="15" y="68"/>
                      <a:pt x="14" y="67"/>
                      <a:pt x="13" y="67"/>
                    </a:cubicBezTo>
                    <a:cubicBezTo>
                      <a:pt x="13" y="66"/>
                      <a:pt x="13" y="64"/>
                      <a:pt x="12" y="63"/>
                    </a:cubicBezTo>
                    <a:cubicBezTo>
                      <a:pt x="12" y="63"/>
                      <a:pt x="9" y="62"/>
                      <a:pt x="9" y="62"/>
                    </a:cubicBezTo>
                    <a:cubicBezTo>
                      <a:pt x="9" y="59"/>
                      <a:pt x="10" y="56"/>
                      <a:pt x="11" y="55"/>
                    </a:cubicBezTo>
                    <a:cubicBezTo>
                      <a:pt x="6" y="52"/>
                      <a:pt x="6" y="50"/>
                      <a:pt x="1" y="47"/>
                    </a:cubicBezTo>
                    <a:cubicBezTo>
                      <a:pt x="1" y="43"/>
                      <a:pt x="2" y="37"/>
                      <a:pt x="1" y="39"/>
                    </a:cubicBezTo>
                    <a:cubicBezTo>
                      <a:pt x="0" y="39"/>
                      <a:pt x="3" y="38"/>
                      <a:pt x="1" y="39"/>
                    </a:cubicBezTo>
                    <a:cubicBezTo>
                      <a:pt x="1" y="39"/>
                      <a:pt x="1" y="36"/>
                      <a:pt x="1" y="37"/>
                    </a:cubicBezTo>
                    <a:cubicBezTo>
                      <a:pt x="1" y="37"/>
                      <a:pt x="2" y="35"/>
                      <a:pt x="2" y="35"/>
                    </a:cubicBezTo>
                    <a:cubicBezTo>
                      <a:pt x="1" y="36"/>
                      <a:pt x="1" y="34"/>
                      <a:pt x="1" y="33"/>
                    </a:cubicBezTo>
                    <a:cubicBezTo>
                      <a:pt x="2" y="33"/>
                      <a:pt x="4" y="33"/>
                      <a:pt x="4" y="33"/>
                    </a:cubicBezTo>
                    <a:cubicBezTo>
                      <a:pt x="6" y="33"/>
                      <a:pt x="9" y="32"/>
                      <a:pt x="9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7"/>
                      <a:pt x="12" y="25"/>
                      <a:pt x="13" y="24"/>
                    </a:cubicBezTo>
                    <a:cubicBezTo>
                      <a:pt x="15" y="22"/>
                      <a:pt x="15" y="20"/>
                      <a:pt x="15" y="20"/>
                    </a:cubicBezTo>
                    <a:cubicBezTo>
                      <a:pt x="15" y="20"/>
                      <a:pt x="15" y="21"/>
                      <a:pt x="12" y="19"/>
                    </a:cubicBezTo>
                    <a:cubicBezTo>
                      <a:pt x="10" y="18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0"/>
                    </a:cubicBezTo>
                    <a:cubicBezTo>
                      <a:pt x="12" y="8"/>
                      <a:pt x="12" y="5"/>
                      <a:pt x="12" y="5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2"/>
                      <a:pt x="19" y="6"/>
                      <a:pt x="19" y="7"/>
                    </a:cubicBezTo>
                    <a:cubicBezTo>
                      <a:pt x="19" y="9"/>
                      <a:pt x="21" y="13"/>
                      <a:pt x="21" y="13"/>
                    </a:cubicBezTo>
                    <a:cubicBezTo>
                      <a:pt x="22" y="15"/>
                      <a:pt x="23" y="17"/>
                      <a:pt x="26" y="16"/>
                    </a:cubicBezTo>
                    <a:cubicBezTo>
                      <a:pt x="26" y="16"/>
                      <a:pt x="25" y="14"/>
                      <a:pt x="25" y="13"/>
                    </a:cubicBezTo>
                    <a:cubicBezTo>
                      <a:pt x="26" y="13"/>
                      <a:pt x="27" y="13"/>
                      <a:pt x="28" y="13"/>
                    </a:cubicBezTo>
                    <a:cubicBezTo>
                      <a:pt x="28" y="13"/>
                      <a:pt x="28" y="12"/>
                      <a:pt x="29" y="11"/>
                    </a:cubicBezTo>
                    <a:cubicBezTo>
                      <a:pt x="29" y="11"/>
                      <a:pt x="27" y="10"/>
                      <a:pt x="28" y="10"/>
                    </a:cubicBezTo>
                    <a:cubicBezTo>
                      <a:pt x="30" y="10"/>
                      <a:pt x="34" y="12"/>
                      <a:pt x="36" y="13"/>
                    </a:cubicBezTo>
                    <a:cubicBezTo>
                      <a:pt x="36" y="14"/>
                      <a:pt x="36" y="16"/>
                      <a:pt x="36" y="17"/>
                    </a:cubicBezTo>
                    <a:cubicBezTo>
                      <a:pt x="36" y="17"/>
                      <a:pt x="38" y="18"/>
                      <a:pt x="38" y="18"/>
                    </a:cubicBezTo>
                    <a:cubicBezTo>
                      <a:pt x="37" y="12"/>
                      <a:pt x="36" y="11"/>
                      <a:pt x="43" y="11"/>
                    </a:cubicBezTo>
                    <a:cubicBezTo>
                      <a:pt x="44" y="10"/>
                      <a:pt x="43" y="9"/>
                      <a:pt x="44" y="9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3" y="8"/>
                      <a:pt x="42" y="8"/>
                      <a:pt x="41" y="8"/>
                    </a:cubicBezTo>
                    <a:cubicBezTo>
                      <a:pt x="41" y="8"/>
                      <a:pt x="40" y="7"/>
                      <a:pt x="40" y="7"/>
                    </a:cubicBezTo>
                    <a:cubicBezTo>
                      <a:pt x="41" y="7"/>
                      <a:pt x="41" y="6"/>
                      <a:pt x="41" y="5"/>
                    </a:cubicBezTo>
                    <a:cubicBezTo>
                      <a:pt x="40" y="5"/>
                      <a:pt x="39" y="5"/>
                      <a:pt x="38" y="5"/>
                    </a:cubicBezTo>
                    <a:cubicBezTo>
                      <a:pt x="41" y="3"/>
                      <a:pt x="41" y="2"/>
                      <a:pt x="41" y="1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70" y="15"/>
                      <a:pt x="70" y="17"/>
                    </a:cubicBezTo>
                    <a:cubicBezTo>
                      <a:pt x="69" y="20"/>
                      <a:pt x="69" y="22"/>
                      <a:pt x="72" y="22"/>
                    </a:cubicBezTo>
                    <a:cubicBezTo>
                      <a:pt x="74" y="22"/>
                      <a:pt x="74" y="24"/>
                      <a:pt x="74" y="24"/>
                    </a:cubicBezTo>
                    <a:lnTo>
                      <a:pt x="85" y="30"/>
                    </a:lnTo>
                    <a:close/>
                    <a:moveTo>
                      <a:pt x="29" y="63"/>
                    </a:moveTo>
                    <a:cubicBezTo>
                      <a:pt x="31" y="64"/>
                      <a:pt x="32" y="66"/>
                      <a:pt x="33" y="67"/>
                    </a:cubicBezTo>
                    <a:cubicBezTo>
                      <a:pt x="32" y="67"/>
                      <a:pt x="31" y="67"/>
                      <a:pt x="30" y="67"/>
                    </a:cubicBezTo>
                    <a:cubicBezTo>
                      <a:pt x="30" y="67"/>
                      <a:pt x="26" y="63"/>
                      <a:pt x="29" y="63"/>
                    </a:cubicBezTo>
                    <a:close/>
                    <a:moveTo>
                      <a:pt x="84" y="47"/>
                    </a:moveTo>
                    <a:cubicBezTo>
                      <a:pt x="84" y="49"/>
                      <a:pt x="83" y="48"/>
                      <a:pt x="84" y="50"/>
                    </a:cubicBezTo>
                    <a:cubicBezTo>
                      <a:pt x="85" y="55"/>
                      <a:pt x="87" y="50"/>
                      <a:pt x="87" y="50"/>
                    </a:cubicBezTo>
                    <a:cubicBezTo>
                      <a:pt x="86" y="49"/>
                      <a:pt x="84" y="48"/>
                      <a:pt x="84" y="47"/>
                    </a:cubicBezTo>
                    <a:close/>
                    <a:moveTo>
                      <a:pt x="47" y="24"/>
                    </a:moveTo>
                    <a:cubicBezTo>
                      <a:pt x="50" y="23"/>
                      <a:pt x="47" y="27"/>
                      <a:pt x="47" y="27"/>
                    </a:cubicBezTo>
                    <a:cubicBezTo>
                      <a:pt x="43" y="29"/>
                      <a:pt x="46" y="25"/>
                      <a:pt x="47" y="24"/>
                    </a:cubicBezTo>
                    <a:close/>
                    <a:moveTo>
                      <a:pt x="33" y="4"/>
                    </a:moveTo>
                    <a:cubicBezTo>
                      <a:pt x="33" y="4"/>
                      <a:pt x="33" y="6"/>
                      <a:pt x="35" y="7"/>
                    </a:cubicBezTo>
                    <a:cubicBezTo>
                      <a:pt x="38" y="8"/>
                      <a:pt x="37" y="5"/>
                      <a:pt x="37" y="5"/>
                    </a:cubicBezTo>
                    <a:cubicBezTo>
                      <a:pt x="35" y="4"/>
                      <a:pt x="34" y="5"/>
                      <a:pt x="33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50"/>
              <p:cNvSpPr>
                <a:spLocks noEditPoints="1"/>
              </p:cNvSpPr>
              <p:nvPr/>
            </p:nvSpPr>
            <p:spPr bwMode="auto">
              <a:xfrm>
                <a:off x="3617" y="2292"/>
                <a:ext cx="185" cy="220"/>
              </a:xfrm>
              <a:custGeom>
                <a:avLst/>
                <a:gdLst>
                  <a:gd name="T0" fmla="*/ 83 w 94"/>
                  <a:gd name="T1" fmla="*/ 35 h 112"/>
                  <a:gd name="T2" fmla="*/ 83 w 94"/>
                  <a:gd name="T3" fmla="*/ 37 h 112"/>
                  <a:gd name="T4" fmla="*/ 79 w 94"/>
                  <a:gd name="T5" fmla="*/ 46 h 112"/>
                  <a:gd name="T6" fmla="*/ 80 w 94"/>
                  <a:gd name="T7" fmla="*/ 52 h 112"/>
                  <a:gd name="T8" fmla="*/ 85 w 94"/>
                  <a:gd name="T9" fmla="*/ 65 h 112"/>
                  <a:gd name="T10" fmla="*/ 87 w 94"/>
                  <a:gd name="T11" fmla="*/ 88 h 112"/>
                  <a:gd name="T12" fmla="*/ 92 w 94"/>
                  <a:gd name="T13" fmla="*/ 94 h 112"/>
                  <a:gd name="T14" fmla="*/ 93 w 94"/>
                  <a:gd name="T15" fmla="*/ 98 h 112"/>
                  <a:gd name="T16" fmla="*/ 78 w 94"/>
                  <a:gd name="T17" fmla="*/ 104 h 112"/>
                  <a:gd name="T18" fmla="*/ 71 w 94"/>
                  <a:gd name="T19" fmla="*/ 107 h 112"/>
                  <a:gd name="T20" fmla="*/ 61 w 94"/>
                  <a:gd name="T21" fmla="*/ 110 h 112"/>
                  <a:gd name="T22" fmla="*/ 50 w 94"/>
                  <a:gd name="T23" fmla="*/ 108 h 112"/>
                  <a:gd name="T24" fmla="*/ 43 w 94"/>
                  <a:gd name="T25" fmla="*/ 110 h 112"/>
                  <a:gd name="T26" fmla="*/ 43 w 94"/>
                  <a:gd name="T27" fmla="*/ 89 h 112"/>
                  <a:gd name="T28" fmla="*/ 38 w 94"/>
                  <a:gd name="T29" fmla="*/ 84 h 112"/>
                  <a:gd name="T30" fmla="*/ 29 w 94"/>
                  <a:gd name="T31" fmla="*/ 83 h 112"/>
                  <a:gd name="T32" fmla="*/ 20 w 94"/>
                  <a:gd name="T33" fmla="*/ 78 h 112"/>
                  <a:gd name="T34" fmla="*/ 18 w 94"/>
                  <a:gd name="T35" fmla="*/ 71 h 112"/>
                  <a:gd name="T36" fmla="*/ 15 w 94"/>
                  <a:gd name="T37" fmla="*/ 68 h 112"/>
                  <a:gd name="T38" fmla="*/ 12 w 94"/>
                  <a:gd name="T39" fmla="*/ 63 h 112"/>
                  <a:gd name="T40" fmla="*/ 11 w 94"/>
                  <a:gd name="T41" fmla="*/ 55 h 112"/>
                  <a:gd name="T42" fmla="*/ 1 w 94"/>
                  <a:gd name="T43" fmla="*/ 39 h 112"/>
                  <a:gd name="T44" fmla="*/ 1 w 94"/>
                  <a:gd name="T45" fmla="*/ 37 h 112"/>
                  <a:gd name="T46" fmla="*/ 1 w 94"/>
                  <a:gd name="T47" fmla="*/ 33 h 112"/>
                  <a:gd name="T48" fmla="*/ 9 w 94"/>
                  <a:gd name="T49" fmla="*/ 32 h 112"/>
                  <a:gd name="T50" fmla="*/ 13 w 94"/>
                  <a:gd name="T51" fmla="*/ 24 h 112"/>
                  <a:gd name="T52" fmla="*/ 12 w 94"/>
                  <a:gd name="T53" fmla="*/ 19 h 112"/>
                  <a:gd name="T54" fmla="*/ 12 w 94"/>
                  <a:gd name="T55" fmla="*/ 10 h 112"/>
                  <a:gd name="T56" fmla="*/ 10 w 94"/>
                  <a:gd name="T57" fmla="*/ 0 h 112"/>
                  <a:gd name="T58" fmla="*/ 19 w 94"/>
                  <a:gd name="T59" fmla="*/ 7 h 112"/>
                  <a:gd name="T60" fmla="*/ 26 w 94"/>
                  <a:gd name="T61" fmla="*/ 16 h 112"/>
                  <a:gd name="T62" fmla="*/ 28 w 94"/>
                  <a:gd name="T63" fmla="*/ 13 h 112"/>
                  <a:gd name="T64" fmla="*/ 28 w 94"/>
                  <a:gd name="T65" fmla="*/ 10 h 112"/>
                  <a:gd name="T66" fmla="*/ 36 w 94"/>
                  <a:gd name="T67" fmla="*/ 17 h 112"/>
                  <a:gd name="T68" fmla="*/ 43 w 94"/>
                  <a:gd name="T69" fmla="*/ 11 h 112"/>
                  <a:gd name="T70" fmla="*/ 44 w 94"/>
                  <a:gd name="T71" fmla="*/ 8 h 112"/>
                  <a:gd name="T72" fmla="*/ 40 w 94"/>
                  <a:gd name="T73" fmla="*/ 7 h 112"/>
                  <a:gd name="T74" fmla="*/ 38 w 94"/>
                  <a:gd name="T75" fmla="*/ 5 h 112"/>
                  <a:gd name="T76" fmla="*/ 68 w 94"/>
                  <a:gd name="T77" fmla="*/ 13 h 112"/>
                  <a:gd name="T78" fmla="*/ 72 w 94"/>
                  <a:gd name="T79" fmla="*/ 22 h 112"/>
                  <a:gd name="T80" fmla="*/ 85 w 94"/>
                  <a:gd name="T81" fmla="*/ 30 h 112"/>
                  <a:gd name="T82" fmla="*/ 33 w 94"/>
                  <a:gd name="T83" fmla="*/ 67 h 112"/>
                  <a:gd name="T84" fmla="*/ 29 w 94"/>
                  <a:gd name="T85" fmla="*/ 63 h 112"/>
                  <a:gd name="T86" fmla="*/ 84 w 94"/>
                  <a:gd name="T87" fmla="*/ 50 h 112"/>
                  <a:gd name="T88" fmla="*/ 84 w 94"/>
                  <a:gd name="T89" fmla="*/ 47 h 112"/>
                  <a:gd name="T90" fmla="*/ 47 w 94"/>
                  <a:gd name="T91" fmla="*/ 27 h 112"/>
                  <a:gd name="T92" fmla="*/ 33 w 94"/>
                  <a:gd name="T93" fmla="*/ 4 h 112"/>
                  <a:gd name="T94" fmla="*/ 37 w 94"/>
                  <a:gd name="T95" fmla="*/ 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4" h="112">
                    <a:moveTo>
                      <a:pt x="85" y="30"/>
                    </a:moveTo>
                    <a:cubicBezTo>
                      <a:pt x="84" y="32"/>
                      <a:pt x="84" y="33"/>
                      <a:pt x="83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2" y="36"/>
                      <a:pt x="83" y="37"/>
                      <a:pt x="83" y="37"/>
                    </a:cubicBezTo>
                    <a:cubicBezTo>
                      <a:pt x="81" y="38"/>
                      <a:pt x="81" y="42"/>
                      <a:pt x="81" y="44"/>
                    </a:cubicBezTo>
                    <a:cubicBezTo>
                      <a:pt x="80" y="44"/>
                      <a:pt x="79" y="46"/>
                      <a:pt x="79" y="46"/>
                    </a:cubicBezTo>
                    <a:cubicBezTo>
                      <a:pt x="79" y="47"/>
                      <a:pt x="79" y="47"/>
                      <a:pt x="79" y="47"/>
                    </a:cubicBezTo>
                    <a:cubicBezTo>
                      <a:pt x="80" y="47"/>
                      <a:pt x="79" y="50"/>
                      <a:pt x="80" y="52"/>
                    </a:cubicBezTo>
                    <a:cubicBezTo>
                      <a:pt x="81" y="53"/>
                      <a:pt x="86" y="57"/>
                      <a:pt x="87" y="59"/>
                    </a:cubicBezTo>
                    <a:cubicBezTo>
                      <a:pt x="87" y="61"/>
                      <a:pt x="85" y="64"/>
                      <a:pt x="85" y="65"/>
                    </a:cubicBezTo>
                    <a:cubicBezTo>
                      <a:pt x="83" y="70"/>
                      <a:pt x="84" y="74"/>
                      <a:pt x="85" y="79"/>
                    </a:cubicBezTo>
                    <a:cubicBezTo>
                      <a:pt x="85" y="81"/>
                      <a:pt x="85" y="86"/>
                      <a:pt x="87" y="88"/>
                    </a:cubicBezTo>
                    <a:cubicBezTo>
                      <a:pt x="87" y="89"/>
                      <a:pt x="91" y="90"/>
                      <a:pt x="92" y="92"/>
                    </a:cubicBezTo>
                    <a:cubicBezTo>
                      <a:pt x="92" y="92"/>
                      <a:pt x="92" y="94"/>
                      <a:pt x="92" y="94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4" y="95"/>
                      <a:pt x="93" y="96"/>
                      <a:pt x="93" y="98"/>
                    </a:cubicBezTo>
                    <a:cubicBezTo>
                      <a:pt x="93" y="98"/>
                      <a:pt x="87" y="101"/>
                      <a:pt x="85" y="102"/>
                    </a:cubicBezTo>
                    <a:cubicBezTo>
                      <a:pt x="83" y="103"/>
                      <a:pt x="81" y="103"/>
                      <a:pt x="78" y="104"/>
                    </a:cubicBezTo>
                    <a:cubicBezTo>
                      <a:pt x="76" y="104"/>
                      <a:pt x="76" y="106"/>
                      <a:pt x="74" y="107"/>
                    </a:cubicBezTo>
                    <a:cubicBezTo>
                      <a:pt x="72" y="107"/>
                      <a:pt x="72" y="108"/>
                      <a:pt x="71" y="107"/>
                    </a:cubicBezTo>
                    <a:cubicBezTo>
                      <a:pt x="69" y="106"/>
                      <a:pt x="69" y="108"/>
                      <a:pt x="67" y="109"/>
                    </a:cubicBezTo>
                    <a:cubicBezTo>
                      <a:pt x="65" y="110"/>
                      <a:pt x="63" y="110"/>
                      <a:pt x="61" y="110"/>
                    </a:cubicBezTo>
                    <a:cubicBezTo>
                      <a:pt x="58" y="110"/>
                      <a:pt x="57" y="111"/>
                      <a:pt x="54" y="111"/>
                    </a:cubicBezTo>
                    <a:cubicBezTo>
                      <a:pt x="52" y="112"/>
                      <a:pt x="52" y="108"/>
                      <a:pt x="50" y="108"/>
                    </a:cubicBezTo>
                    <a:cubicBezTo>
                      <a:pt x="48" y="107"/>
                      <a:pt x="49" y="107"/>
                      <a:pt x="47" y="109"/>
                    </a:cubicBezTo>
                    <a:cubicBezTo>
                      <a:pt x="44" y="110"/>
                      <a:pt x="43" y="110"/>
                      <a:pt x="43" y="110"/>
                    </a:cubicBezTo>
                    <a:cubicBezTo>
                      <a:pt x="43" y="108"/>
                      <a:pt x="43" y="108"/>
                      <a:pt x="43" y="107"/>
                    </a:cubicBezTo>
                    <a:cubicBezTo>
                      <a:pt x="44" y="100"/>
                      <a:pt x="43" y="95"/>
                      <a:pt x="43" y="89"/>
                    </a:cubicBezTo>
                    <a:cubicBezTo>
                      <a:pt x="43" y="88"/>
                      <a:pt x="41" y="87"/>
                      <a:pt x="40" y="87"/>
                    </a:cubicBezTo>
                    <a:cubicBezTo>
                      <a:pt x="39" y="86"/>
                      <a:pt x="40" y="84"/>
                      <a:pt x="38" y="84"/>
                    </a:cubicBezTo>
                    <a:cubicBezTo>
                      <a:pt x="37" y="84"/>
                      <a:pt x="37" y="84"/>
                      <a:pt x="37" y="84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5" y="82"/>
                      <a:pt x="24" y="81"/>
                    </a:cubicBezTo>
                    <a:cubicBezTo>
                      <a:pt x="22" y="80"/>
                      <a:pt x="21" y="78"/>
                      <a:pt x="20" y="78"/>
                    </a:cubicBezTo>
                    <a:cubicBezTo>
                      <a:pt x="19" y="78"/>
                      <a:pt x="19" y="74"/>
                      <a:pt x="19" y="74"/>
                    </a:cubicBezTo>
                    <a:cubicBezTo>
                      <a:pt x="19" y="73"/>
                      <a:pt x="18" y="72"/>
                      <a:pt x="18" y="71"/>
                    </a:cubicBezTo>
                    <a:cubicBezTo>
                      <a:pt x="17" y="71"/>
                      <a:pt x="16" y="71"/>
                      <a:pt x="15" y="71"/>
                    </a:cubicBezTo>
                    <a:cubicBezTo>
                      <a:pt x="15" y="70"/>
                      <a:pt x="16" y="69"/>
                      <a:pt x="15" y="68"/>
                    </a:cubicBezTo>
                    <a:cubicBezTo>
                      <a:pt x="15" y="68"/>
                      <a:pt x="14" y="67"/>
                      <a:pt x="13" y="67"/>
                    </a:cubicBezTo>
                    <a:cubicBezTo>
                      <a:pt x="13" y="66"/>
                      <a:pt x="13" y="64"/>
                      <a:pt x="12" y="63"/>
                    </a:cubicBezTo>
                    <a:cubicBezTo>
                      <a:pt x="12" y="63"/>
                      <a:pt x="9" y="62"/>
                      <a:pt x="9" y="62"/>
                    </a:cubicBezTo>
                    <a:cubicBezTo>
                      <a:pt x="9" y="59"/>
                      <a:pt x="10" y="56"/>
                      <a:pt x="11" y="55"/>
                    </a:cubicBezTo>
                    <a:cubicBezTo>
                      <a:pt x="6" y="52"/>
                      <a:pt x="6" y="50"/>
                      <a:pt x="1" y="47"/>
                    </a:cubicBezTo>
                    <a:cubicBezTo>
                      <a:pt x="1" y="43"/>
                      <a:pt x="2" y="37"/>
                      <a:pt x="1" y="39"/>
                    </a:cubicBezTo>
                    <a:cubicBezTo>
                      <a:pt x="0" y="39"/>
                      <a:pt x="3" y="38"/>
                      <a:pt x="1" y="39"/>
                    </a:cubicBezTo>
                    <a:cubicBezTo>
                      <a:pt x="1" y="39"/>
                      <a:pt x="1" y="36"/>
                      <a:pt x="1" y="37"/>
                    </a:cubicBezTo>
                    <a:cubicBezTo>
                      <a:pt x="1" y="37"/>
                      <a:pt x="2" y="35"/>
                      <a:pt x="2" y="35"/>
                    </a:cubicBezTo>
                    <a:cubicBezTo>
                      <a:pt x="1" y="36"/>
                      <a:pt x="1" y="34"/>
                      <a:pt x="1" y="33"/>
                    </a:cubicBezTo>
                    <a:cubicBezTo>
                      <a:pt x="2" y="33"/>
                      <a:pt x="4" y="33"/>
                      <a:pt x="4" y="33"/>
                    </a:cubicBezTo>
                    <a:cubicBezTo>
                      <a:pt x="6" y="33"/>
                      <a:pt x="9" y="32"/>
                      <a:pt x="9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7"/>
                      <a:pt x="12" y="25"/>
                      <a:pt x="13" y="24"/>
                    </a:cubicBezTo>
                    <a:cubicBezTo>
                      <a:pt x="15" y="22"/>
                      <a:pt x="15" y="20"/>
                      <a:pt x="15" y="20"/>
                    </a:cubicBezTo>
                    <a:cubicBezTo>
                      <a:pt x="15" y="20"/>
                      <a:pt x="15" y="21"/>
                      <a:pt x="12" y="19"/>
                    </a:cubicBezTo>
                    <a:cubicBezTo>
                      <a:pt x="10" y="18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0"/>
                    </a:cubicBezTo>
                    <a:cubicBezTo>
                      <a:pt x="12" y="8"/>
                      <a:pt x="12" y="5"/>
                      <a:pt x="12" y="5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2"/>
                      <a:pt x="19" y="6"/>
                      <a:pt x="19" y="7"/>
                    </a:cubicBezTo>
                    <a:cubicBezTo>
                      <a:pt x="19" y="9"/>
                      <a:pt x="21" y="13"/>
                      <a:pt x="21" y="13"/>
                    </a:cubicBezTo>
                    <a:cubicBezTo>
                      <a:pt x="22" y="15"/>
                      <a:pt x="23" y="17"/>
                      <a:pt x="26" y="16"/>
                    </a:cubicBezTo>
                    <a:cubicBezTo>
                      <a:pt x="26" y="16"/>
                      <a:pt x="25" y="14"/>
                      <a:pt x="25" y="13"/>
                    </a:cubicBezTo>
                    <a:cubicBezTo>
                      <a:pt x="26" y="13"/>
                      <a:pt x="27" y="13"/>
                      <a:pt x="28" y="13"/>
                    </a:cubicBezTo>
                    <a:cubicBezTo>
                      <a:pt x="28" y="13"/>
                      <a:pt x="28" y="12"/>
                      <a:pt x="29" y="11"/>
                    </a:cubicBezTo>
                    <a:cubicBezTo>
                      <a:pt x="29" y="11"/>
                      <a:pt x="27" y="10"/>
                      <a:pt x="28" y="10"/>
                    </a:cubicBezTo>
                    <a:cubicBezTo>
                      <a:pt x="30" y="10"/>
                      <a:pt x="34" y="12"/>
                      <a:pt x="36" y="13"/>
                    </a:cubicBezTo>
                    <a:cubicBezTo>
                      <a:pt x="36" y="14"/>
                      <a:pt x="36" y="16"/>
                      <a:pt x="36" y="17"/>
                    </a:cubicBezTo>
                    <a:cubicBezTo>
                      <a:pt x="36" y="17"/>
                      <a:pt x="38" y="18"/>
                      <a:pt x="38" y="18"/>
                    </a:cubicBezTo>
                    <a:cubicBezTo>
                      <a:pt x="37" y="12"/>
                      <a:pt x="36" y="11"/>
                      <a:pt x="43" y="11"/>
                    </a:cubicBezTo>
                    <a:cubicBezTo>
                      <a:pt x="44" y="10"/>
                      <a:pt x="43" y="9"/>
                      <a:pt x="44" y="9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3" y="8"/>
                      <a:pt x="42" y="8"/>
                      <a:pt x="41" y="8"/>
                    </a:cubicBezTo>
                    <a:cubicBezTo>
                      <a:pt x="41" y="8"/>
                      <a:pt x="40" y="7"/>
                      <a:pt x="40" y="7"/>
                    </a:cubicBezTo>
                    <a:cubicBezTo>
                      <a:pt x="41" y="7"/>
                      <a:pt x="41" y="6"/>
                      <a:pt x="41" y="5"/>
                    </a:cubicBezTo>
                    <a:cubicBezTo>
                      <a:pt x="40" y="5"/>
                      <a:pt x="39" y="5"/>
                      <a:pt x="38" y="5"/>
                    </a:cubicBezTo>
                    <a:cubicBezTo>
                      <a:pt x="41" y="3"/>
                      <a:pt x="41" y="2"/>
                      <a:pt x="41" y="1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70" y="15"/>
                      <a:pt x="70" y="17"/>
                    </a:cubicBezTo>
                    <a:cubicBezTo>
                      <a:pt x="69" y="20"/>
                      <a:pt x="69" y="22"/>
                      <a:pt x="72" y="22"/>
                    </a:cubicBezTo>
                    <a:cubicBezTo>
                      <a:pt x="74" y="22"/>
                      <a:pt x="74" y="24"/>
                      <a:pt x="74" y="24"/>
                    </a:cubicBezTo>
                    <a:lnTo>
                      <a:pt x="85" y="30"/>
                    </a:lnTo>
                    <a:close/>
                    <a:moveTo>
                      <a:pt x="29" y="63"/>
                    </a:moveTo>
                    <a:cubicBezTo>
                      <a:pt x="31" y="64"/>
                      <a:pt x="32" y="66"/>
                      <a:pt x="33" y="67"/>
                    </a:cubicBezTo>
                    <a:cubicBezTo>
                      <a:pt x="32" y="67"/>
                      <a:pt x="31" y="67"/>
                      <a:pt x="30" y="67"/>
                    </a:cubicBezTo>
                    <a:cubicBezTo>
                      <a:pt x="30" y="67"/>
                      <a:pt x="26" y="63"/>
                      <a:pt x="29" y="63"/>
                    </a:cubicBezTo>
                    <a:close/>
                    <a:moveTo>
                      <a:pt x="84" y="47"/>
                    </a:moveTo>
                    <a:cubicBezTo>
                      <a:pt x="84" y="49"/>
                      <a:pt x="83" y="48"/>
                      <a:pt x="84" y="50"/>
                    </a:cubicBezTo>
                    <a:cubicBezTo>
                      <a:pt x="85" y="55"/>
                      <a:pt x="87" y="50"/>
                      <a:pt x="87" y="50"/>
                    </a:cubicBezTo>
                    <a:cubicBezTo>
                      <a:pt x="86" y="49"/>
                      <a:pt x="84" y="48"/>
                      <a:pt x="84" y="47"/>
                    </a:cubicBezTo>
                    <a:close/>
                    <a:moveTo>
                      <a:pt x="47" y="24"/>
                    </a:moveTo>
                    <a:cubicBezTo>
                      <a:pt x="50" y="23"/>
                      <a:pt x="47" y="27"/>
                      <a:pt x="47" y="27"/>
                    </a:cubicBezTo>
                    <a:cubicBezTo>
                      <a:pt x="43" y="29"/>
                      <a:pt x="46" y="25"/>
                      <a:pt x="47" y="24"/>
                    </a:cubicBezTo>
                    <a:close/>
                    <a:moveTo>
                      <a:pt x="33" y="4"/>
                    </a:moveTo>
                    <a:cubicBezTo>
                      <a:pt x="33" y="4"/>
                      <a:pt x="33" y="6"/>
                      <a:pt x="35" y="7"/>
                    </a:cubicBezTo>
                    <a:cubicBezTo>
                      <a:pt x="38" y="8"/>
                      <a:pt x="37" y="5"/>
                      <a:pt x="37" y="5"/>
                    </a:cubicBezTo>
                    <a:cubicBezTo>
                      <a:pt x="35" y="4"/>
                      <a:pt x="34" y="5"/>
                      <a:pt x="33" y="4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51"/>
              <p:cNvSpPr>
                <a:spLocks/>
              </p:cNvSpPr>
              <p:nvPr/>
            </p:nvSpPr>
            <p:spPr bwMode="auto">
              <a:xfrm>
                <a:off x="4249" y="1360"/>
                <a:ext cx="127" cy="115"/>
              </a:xfrm>
              <a:custGeom>
                <a:avLst/>
                <a:gdLst>
                  <a:gd name="T0" fmla="*/ 29 w 65"/>
                  <a:gd name="T1" fmla="*/ 10 h 59"/>
                  <a:gd name="T2" fmla="*/ 29 w 65"/>
                  <a:gd name="T3" fmla="*/ 6 h 59"/>
                  <a:gd name="T4" fmla="*/ 33 w 65"/>
                  <a:gd name="T5" fmla="*/ 5 h 59"/>
                  <a:gd name="T6" fmla="*/ 31 w 65"/>
                  <a:gd name="T7" fmla="*/ 0 h 59"/>
                  <a:gd name="T8" fmla="*/ 26 w 65"/>
                  <a:gd name="T9" fmla="*/ 2 h 59"/>
                  <a:gd name="T10" fmla="*/ 23 w 65"/>
                  <a:gd name="T11" fmla="*/ 4 h 59"/>
                  <a:gd name="T12" fmla="*/ 20 w 65"/>
                  <a:gd name="T13" fmla="*/ 0 h 59"/>
                  <a:gd name="T14" fmla="*/ 16 w 65"/>
                  <a:gd name="T15" fmla="*/ 2 h 59"/>
                  <a:gd name="T16" fmla="*/ 18 w 65"/>
                  <a:gd name="T17" fmla="*/ 6 h 59"/>
                  <a:gd name="T18" fmla="*/ 16 w 65"/>
                  <a:gd name="T19" fmla="*/ 9 h 59"/>
                  <a:gd name="T20" fmla="*/ 15 w 65"/>
                  <a:gd name="T21" fmla="*/ 14 h 59"/>
                  <a:gd name="T22" fmla="*/ 14 w 65"/>
                  <a:gd name="T23" fmla="*/ 16 h 59"/>
                  <a:gd name="T24" fmla="*/ 8 w 65"/>
                  <a:gd name="T25" fmla="*/ 19 h 59"/>
                  <a:gd name="T26" fmla="*/ 4 w 65"/>
                  <a:gd name="T27" fmla="*/ 19 h 59"/>
                  <a:gd name="T28" fmla="*/ 3 w 65"/>
                  <a:gd name="T29" fmla="*/ 24 h 59"/>
                  <a:gd name="T30" fmla="*/ 7 w 65"/>
                  <a:gd name="T31" fmla="*/ 27 h 59"/>
                  <a:gd name="T32" fmla="*/ 11 w 65"/>
                  <a:gd name="T33" fmla="*/ 27 h 59"/>
                  <a:gd name="T34" fmla="*/ 10 w 65"/>
                  <a:gd name="T35" fmla="*/ 33 h 59"/>
                  <a:gd name="T36" fmla="*/ 11 w 65"/>
                  <a:gd name="T37" fmla="*/ 37 h 59"/>
                  <a:gd name="T38" fmla="*/ 7 w 65"/>
                  <a:gd name="T39" fmla="*/ 41 h 59"/>
                  <a:gd name="T40" fmla="*/ 6 w 65"/>
                  <a:gd name="T41" fmla="*/ 45 h 59"/>
                  <a:gd name="T42" fmla="*/ 9 w 65"/>
                  <a:gd name="T43" fmla="*/ 45 h 59"/>
                  <a:gd name="T44" fmla="*/ 12 w 65"/>
                  <a:gd name="T45" fmla="*/ 45 h 59"/>
                  <a:gd name="T46" fmla="*/ 15 w 65"/>
                  <a:gd name="T47" fmla="*/ 43 h 59"/>
                  <a:gd name="T48" fmla="*/ 17 w 65"/>
                  <a:gd name="T49" fmla="*/ 41 h 59"/>
                  <a:gd name="T50" fmla="*/ 19 w 65"/>
                  <a:gd name="T51" fmla="*/ 39 h 59"/>
                  <a:gd name="T52" fmla="*/ 22 w 65"/>
                  <a:gd name="T53" fmla="*/ 40 h 59"/>
                  <a:gd name="T54" fmla="*/ 24 w 65"/>
                  <a:gd name="T55" fmla="*/ 43 h 59"/>
                  <a:gd name="T56" fmla="*/ 26 w 65"/>
                  <a:gd name="T57" fmla="*/ 46 h 59"/>
                  <a:gd name="T58" fmla="*/ 24 w 65"/>
                  <a:gd name="T59" fmla="*/ 50 h 59"/>
                  <a:gd name="T60" fmla="*/ 23 w 65"/>
                  <a:gd name="T61" fmla="*/ 55 h 59"/>
                  <a:gd name="T62" fmla="*/ 27 w 65"/>
                  <a:gd name="T63" fmla="*/ 59 h 59"/>
                  <a:gd name="T64" fmla="*/ 31 w 65"/>
                  <a:gd name="T65" fmla="*/ 58 h 59"/>
                  <a:gd name="T66" fmla="*/ 35 w 65"/>
                  <a:gd name="T67" fmla="*/ 55 h 59"/>
                  <a:gd name="T68" fmla="*/ 37 w 65"/>
                  <a:gd name="T69" fmla="*/ 51 h 59"/>
                  <a:gd name="T70" fmla="*/ 40 w 65"/>
                  <a:gd name="T71" fmla="*/ 51 h 59"/>
                  <a:gd name="T72" fmla="*/ 46 w 65"/>
                  <a:gd name="T73" fmla="*/ 47 h 59"/>
                  <a:gd name="T74" fmla="*/ 49 w 65"/>
                  <a:gd name="T75" fmla="*/ 47 h 59"/>
                  <a:gd name="T76" fmla="*/ 56 w 65"/>
                  <a:gd name="T77" fmla="*/ 49 h 59"/>
                  <a:gd name="T78" fmla="*/ 62 w 65"/>
                  <a:gd name="T79" fmla="*/ 47 h 59"/>
                  <a:gd name="T80" fmla="*/ 65 w 65"/>
                  <a:gd name="T81" fmla="*/ 46 h 59"/>
                  <a:gd name="T82" fmla="*/ 65 w 65"/>
                  <a:gd name="T83" fmla="*/ 44 h 59"/>
                  <a:gd name="T84" fmla="*/ 63 w 65"/>
                  <a:gd name="T85" fmla="*/ 42 h 59"/>
                  <a:gd name="T86" fmla="*/ 63 w 65"/>
                  <a:gd name="T87" fmla="*/ 37 h 59"/>
                  <a:gd name="T88" fmla="*/ 60 w 65"/>
                  <a:gd name="T89" fmla="*/ 33 h 59"/>
                  <a:gd name="T90" fmla="*/ 62 w 65"/>
                  <a:gd name="T91" fmla="*/ 29 h 59"/>
                  <a:gd name="T92" fmla="*/ 62 w 65"/>
                  <a:gd name="T93" fmla="*/ 26 h 59"/>
                  <a:gd name="T94" fmla="*/ 61 w 65"/>
                  <a:gd name="T95" fmla="*/ 25 h 59"/>
                  <a:gd name="T96" fmla="*/ 55 w 65"/>
                  <a:gd name="T97" fmla="*/ 27 h 59"/>
                  <a:gd name="T98" fmla="*/ 53 w 65"/>
                  <a:gd name="T99" fmla="*/ 25 h 59"/>
                  <a:gd name="T100" fmla="*/ 53 w 65"/>
                  <a:gd name="T101" fmla="*/ 22 h 59"/>
                  <a:gd name="T102" fmla="*/ 52 w 65"/>
                  <a:gd name="T103" fmla="*/ 18 h 59"/>
                  <a:gd name="T104" fmla="*/ 45 w 65"/>
                  <a:gd name="T105" fmla="*/ 18 h 59"/>
                  <a:gd name="T106" fmla="*/ 40 w 65"/>
                  <a:gd name="T107" fmla="*/ 18 h 59"/>
                  <a:gd name="T108" fmla="*/ 36 w 65"/>
                  <a:gd name="T109" fmla="*/ 17 h 59"/>
                  <a:gd name="T110" fmla="*/ 31 w 65"/>
                  <a:gd name="T111" fmla="*/ 17 h 59"/>
                  <a:gd name="T112" fmla="*/ 28 w 65"/>
                  <a:gd name="T113" fmla="*/ 15 h 59"/>
                  <a:gd name="T114" fmla="*/ 22 w 65"/>
                  <a:gd name="T115" fmla="*/ 15 h 59"/>
                  <a:gd name="T116" fmla="*/ 20 w 65"/>
                  <a:gd name="T117" fmla="*/ 11 h 59"/>
                  <a:gd name="T118" fmla="*/ 25 w 65"/>
                  <a:gd name="T119" fmla="*/ 10 h 59"/>
                  <a:gd name="T120" fmla="*/ 28 w 65"/>
                  <a:gd name="T121" fmla="*/ 11 h 59"/>
                  <a:gd name="T122" fmla="*/ 29 w 65"/>
                  <a:gd name="T123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" h="59">
                    <a:moveTo>
                      <a:pt x="29" y="10"/>
                    </a:moveTo>
                    <a:cubicBezTo>
                      <a:pt x="29" y="6"/>
                      <a:pt x="29" y="6"/>
                      <a:pt x="29" y="6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28" y="0"/>
                      <a:pt x="26" y="2"/>
                    </a:cubicBezTo>
                    <a:cubicBezTo>
                      <a:pt x="26" y="2"/>
                      <a:pt x="25" y="4"/>
                      <a:pt x="23" y="4"/>
                    </a:cubicBezTo>
                    <a:cubicBezTo>
                      <a:pt x="21" y="3"/>
                      <a:pt x="20" y="0"/>
                      <a:pt x="20" y="0"/>
                    </a:cubicBezTo>
                    <a:cubicBezTo>
                      <a:pt x="20" y="0"/>
                      <a:pt x="16" y="0"/>
                      <a:pt x="16" y="2"/>
                    </a:cubicBezTo>
                    <a:cubicBezTo>
                      <a:pt x="16" y="4"/>
                      <a:pt x="18" y="6"/>
                      <a:pt x="18" y="6"/>
                    </a:cubicBezTo>
                    <a:cubicBezTo>
                      <a:pt x="18" y="6"/>
                      <a:pt x="18" y="9"/>
                      <a:pt x="16" y="9"/>
                    </a:cubicBezTo>
                    <a:cubicBezTo>
                      <a:pt x="14" y="9"/>
                      <a:pt x="14" y="16"/>
                      <a:pt x="15" y="14"/>
                    </a:cubicBezTo>
                    <a:cubicBezTo>
                      <a:pt x="16" y="12"/>
                      <a:pt x="15" y="16"/>
                      <a:pt x="14" y="16"/>
                    </a:cubicBezTo>
                    <a:cubicBezTo>
                      <a:pt x="12" y="17"/>
                      <a:pt x="8" y="22"/>
                      <a:pt x="8" y="19"/>
                    </a:cubicBezTo>
                    <a:cubicBezTo>
                      <a:pt x="8" y="18"/>
                      <a:pt x="5" y="18"/>
                      <a:pt x="4" y="19"/>
                    </a:cubicBezTo>
                    <a:cubicBezTo>
                      <a:pt x="2" y="20"/>
                      <a:pt x="0" y="21"/>
                      <a:pt x="3" y="24"/>
                    </a:cubicBezTo>
                    <a:cubicBezTo>
                      <a:pt x="5" y="26"/>
                      <a:pt x="4" y="27"/>
                      <a:pt x="7" y="27"/>
                    </a:cubicBezTo>
                    <a:cubicBezTo>
                      <a:pt x="9" y="27"/>
                      <a:pt x="12" y="25"/>
                      <a:pt x="11" y="27"/>
                    </a:cubicBezTo>
                    <a:cubicBezTo>
                      <a:pt x="10" y="29"/>
                      <a:pt x="8" y="32"/>
                      <a:pt x="10" y="33"/>
                    </a:cubicBezTo>
                    <a:cubicBezTo>
                      <a:pt x="12" y="34"/>
                      <a:pt x="12" y="36"/>
                      <a:pt x="11" y="37"/>
                    </a:cubicBezTo>
                    <a:cubicBezTo>
                      <a:pt x="10" y="39"/>
                      <a:pt x="7" y="39"/>
                      <a:pt x="7" y="41"/>
                    </a:cubicBezTo>
                    <a:cubicBezTo>
                      <a:pt x="7" y="42"/>
                      <a:pt x="6" y="45"/>
                      <a:pt x="6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9" y="47"/>
                      <a:pt x="49" y="47"/>
                      <a:pt x="49" y="47"/>
                    </a:cubicBezTo>
                    <a:cubicBezTo>
                      <a:pt x="56" y="49"/>
                      <a:pt x="56" y="49"/>
                      <a:pt x="56" y="49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2" y="29"/>
                      <a:pt x="62" y="29"/>
                      <a:pt x="62" y="29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5"/>
                      <a:pt x="61" y="25"/>
                      <a:pt x="61" y="25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0"/>
                      <a:pt x="52" y="18"/>
                    </a:cubicBezTo>
                    <a:cubicBezTo>
                      <a:pt x="50" y="17"/>
                      <a:pt x="48" y="17"/>
                      <a:pt x="45" y="18"/>
                    </a:cubicBezTo>
                    <a:cubicBezTo>
                      <a:pt x="43" y="19"/>
                      <a:pt x="40" y="18"/>
                      <a:pt x="40" y="18"/>
                    </a:cubicBezTo>
                    <a:cubicBezTo>
                      <a:pt x="40" y="18"/>
                      <a:pt x="38" y="19"/>
                      <a:pt x="36" y="17"/>
                    </a:cubicBezTo>
                    <a:cubicBezTo>
                      <a:pt x="35" y="15"/>
                      <a:pt x="33" y="17"/>
                      <a:pt x="31" y="17"/>
                    </a:cubicBezTo>
                    <a:cubicBezTo>
                      <a:pt x="29" y="18"/>
                      <a:pt x="28" y="15"/>
                      <a:pt x="28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8" y="11"/>
                      <a:pt x="28" y="11"/>
                      <a:pt x="28" y="11"/>
                    </a:cubicBezTo>
                    <a:lnTo>
                      <a:pt x="29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52"/>
              <p:cNvSpPr>
                <a:spLocks/>
              </p:cNvSpPr>
              <p:nvPr/>
            </p:nvSpPr>
            <p:spPr bwMode="auto">
              <a:xfrm>
                <a:off x="4249" y="1360"/>
                <a:ext cx="127" cy="115"/>
              </a:xfrm>
              <a:custGeom>
                <a:avLst/>
                <a:gdLst>
                  <a:gd name="T0" fmla="*/ 29 w 65"/>
                  <a:gd name="T1" fmla="*/ 10 h 59"/>
                  <a:gd name="T2" fmla="*/ 29 w 65"/>
                  <a:gd name="T3" fmla="*/ 6 h 59"/>
                  <a:gd name="T4" fmla="*/ 33 w 65"/>
                  <a:gd name="T5" fmla="*/ 5 h 59"/>
                  <a:gd name="T6" fmla="*/ 31 w 65"/>
                  <a:gd name="T7" fmla="*/ 0 h 59"/>
                  <a:gd name="T8" fmla="*/ 26 w 65"/>
                  <a:gd name="T9" fmla="*/ 2 h 59"/>
                  <a:gd name="T10" fmla="*/ 23 w 65"/>
                  <a:gd name="T11" fmla="*/ 4 h 59"/>
                  <a:gd name="T12" fmla="*/ 20 w 65"/>
                  <a:gd name="T13" fmla="*/ 0 h 59"/>
                  <a:gd name="T14" fmla="*/ 16 w 65"/>
                  <a:gd name="T15" fmla="*/ 2 h 59"/>
                  <a:gd name="T16" fmla="*/ 18 w 65"/>
                  <a:gd name="T17" fmla="*/ 6 h 59"/>
                  <a:gd name="T18" fmla="*/ 16 w 65"/>
                  <a:gd name="T19" fmla="*/ 9 h 59"/>
                  <a:gd name="T20" fmla="*/ 15 w 65"/>
                  <a:gd name="T21" fmla="*/ 14 h 59"/>
                  <a:gd name="T22" fmla="*/ 14 w 65"/>
                  <a:gd name="T23" fmla="*/ 16 h 59"/>
                  <a:gd name="T24" fmla="*/ 8 w 65"/>
                  <a:gd name="T25" fmla="*/ 19 h 59"/>
                  <a:gd name="T26" fmla="*/ 4 w 65"/>
                  <a:gd name="T27" fmla="*/ 19 h 59"/>
                  <a:gd name="T28" fmla="*/ 3 w 65"/>
                  <a:gd name="T29" fmla="*/ 24 h 59"/>
                  <a:gd name="T30" fmla="*/ 7 w 65"/>
                  <a:gd name="T31" fmla="*/ 27 h 59"/>
                  <a:gd name="T32" fmla="*/ 11 w 65"/>
                  <a:gd name="T33" fmla="*/ 27 h 59"/>
                  <a:gd name="T34" fmla="*/ 10 w 65"/>
                  <a:gd name="T35" fmla="*/ 33 h 59"/>
                  <a:gd name="T36" fmla="*/ 11 w 65"/>
                  <a:gd name="T37" fmla="*/ 37 h 59"/>
                  <a:gd name="T38" fmla="*/ 7 w 65"/>
                  <a:gd name="T39" fmla="*/ 41 h 59"/>
                  <a:gd name="T40" fmla="*/ 6 w 65"/>
                  <a:gd name="T41" fmla="*/ 45 h 59"/>
                  <a:gd name="T42" fmla="*/ 9 w 65"/>
                  <a:gd name="T43" fmla="*/ 45 h 59"/>
                  <a:gd name="T44" fmla="*/ 12 w 65"/>
                  <a:gd name="T45" fmla="*/ 45 h 59"/>
                  <a:gd name="T46" fmla="*/ 15 w 65"/>
                  <a:gd name="T47" fmla="*/ 43 h 59"/>
                  <a:gd name="T48" fmla="*/ 17 w 65"/>
                  <a:gd name="T49" fmla="*/ 41 h 59"/>
                  <a:gd name="T50" fmla="*/ 19 w 65"/>
                  <a:gd name="T51" fmla="*/ 39 h 59"/>
                  <a:gd name="T52" fmla="*/ 22 w 65"/>
                  <a:gd name="T53" fmla="*/ 40 h 59"/>
                  <a:gd name="T54" fmla="*/ 24 w 65"/>
                  <a:gd name="T55" fmla="*/ 43 h 59"/>
                  <a:gd name="T56" fmla="*/ 26 w 65"/>
                  <a:gd name="T57" fmla="*/ 46 h 59"/>
                  <a:gd name="T58" fmla="*/ 24 w 65"/>
                  <a:gd name="T59" fmla="*/ 50 h 59"/>
                  <a:gd name="T60" fmla="*/ 23 w 65"/>
                  <a:gd name="T61" fmla="*/ 55 h 59"/>
                  <a:gd name="T62" fmla="*/ 27 w 65"/>
                  <a:gd name="T63" fmla="*/ 59 h 59"/>
                  <a:gd name="T64" fmla="*/ 31 w 65"/>
                  <a:gd name="T65" fmla="*/ 58 h 59"/>
                  <a:gd name="T66" fmla="*/ 35 w 65"/>
                  <a:gd name="T67" fmla="*/ 55 h 59"/>
                  <a:gd name="T68" fmla="*/ 37 w 65"/>
                  <a:gd name="T69" fmla="*/ 51 h 59"/>
                  <a:gd name="T70" fmla="*/ 40 w 65"/>
                  <a:gd name="T71" fmla="*/ 51 h 59"/>
                  <a:gd name="T72" fmla="*/ 46 w 65"/>
                  <a:gd name="T73" fmla="*/ 47 h 59"/>
                  <a:gd name="T74" fmla="*/ 49 w 65"/>
                  <a:gd name="T75" fmla="*/ 47 h 59"/>
                  <a:gd name="T76" fmla="*/ 56 w 65"/>
                  <a:gd name="T77" fmla="*/ 49 h 59"/>
                  <a:gd name="T78" fmla="*/ 62 w 65"/>
                  <a:gd name="T79" fmla="*/ 47 h 59"/>
                  <a:gd name="T80" fmla="*/ 65 w 65"/>
                  <a:gd name="T81" fmla="*/ 46 h 59"/>
                  <a:gd name="T82" fmla="*/ 65 w 65"/>
                  <a:gd name="T83" fmla="*/ 44 h 59"/>
                  <a:gd name="T84" fmla="*/ 63 w 65"/>
                  <a:gd name="T85" fmla="*/ 42 h 59"/>
                  <a:gd name="T86" fmla="*/ 63 w 65"/>
                  <a:gd name="T87" fmla="*/ 37 h 59"/>
                  <a:gd name="T88" fmla="*/ 60 w 65"/>
                  <a:gd name="T89" fmla="*/ 33 h 59"/>
                  <a:gd name="T90" fmla="*/ 62 w 65"/>
                  <a:gd name="T91" fmla="*/ 29 h 59"/>
                  <a:gd name="T92" fmla="*/ 62 w 65"/>
                  <a:gd name="T93" fmla="*/ 26 h 59"/>
                  <a:gd name="T94" fmla="*/ 61 w 65"/>
                  <a:gd name="T95" fmla="*/ 25 h 59"/>
                  <a:gd name="T96" fmla="*/ 55 w 65"/>
                  <a:gd name="T97" fmla="*/ 27 h 59"/>
                  <a:gd name="T98" fmla="*/ 53 w 65"/>
                  <a:gd name="T99" fmla="*/ 25 h 59"/>
                  <a:gd name="T100" fmla="*/ 53 w 65"/>
                  <a:gd name="T101" fmla="*/ 22 h 59"/>
                  <a:gd name="T102" fmla="*/ 52 w 65"/>
                  <a:gd name="T103" fmla="*/ 18 h 59"/>
                  <a:gd name="T104" fmla="*/ 45 w 65"/>
                  <a:gd name="T105" fmla="*/ 18 h 59"/>
                  <a:gd name="T106" fmla="*/ 40 w 65"/>
                  <a:gd name="T107" fmla="*/ 18 h 59"/>
                  <a:gd name="T108" fmla="*/ 36 w 65"/>
                  <a:gd name="T109" fmla="*/ 17 h 59"/>
                  <a:gd name="T110" fmla="*/ 31 w 65"/>
                  <a:gd name="T111" fmla="*/ 17 h 59"/>
                  <a:gd name="T112" fmla="*/ 28 w 65"/>
                  <a:gd name="T113" fmla="*/ 15 h 59"/>
                  <a:gd name="T114" fmla="*/ 22 w 65"/>
                  <a:gd name="T115" fmla="*/ 15 h 59"/>
                  <a:gd name="T116" fmla="*/ 20 w 65"/>
                  <a:gd name="T117" fmla="*/ 11 h 59"/>
                  <a:gd name="T118" fmla="*/ 25 w 65"/>
                  <a:gd name="T119" fmla="*/ 10 h 59"/>
                  <a:gd name="T120" fmla="*/ 28 w 65"/>
                  <a:gd name="T121" fmla="*/ 11 h 59"/>
                  <a:gd name="T122" fmla="*/ 29 w 65"/>
                  <a:gd name="T123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" h="59">
                    <a:moveTo>
                      <a:pt x="29" y="10"/>
                    </a:moveTo>
                    <a:cubicBezTo>
                      <a:pt x="29" y="6"/>
                      <a:pt x="29" y="6"/>
                      <a:pt x="29" y="6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28" y="0"/>
                      <a:pt x="26" y="2"/>
                    </a:cubicBezTo>
                    <a:cubicBezTo>
                      <a:pt x="26" y="2"/>
                      <a:pt x="25" y="4"/>
                      <a:pt x="23" y="4"/>
                    </a:cubicBezTo>
                    <a:cubicBezTo>
                      <a:pt x="21" y="3"/>
                      <a:pt x="20" y="0"/>
                      <a:pt x="20" y="0"/>
                    </a:cubicBezTo>
                    <a:cubicBezTo>
                      <a:pt x="20" y="0"/>
                      <a:pt x="16" y="0"/>
                      <a:pt x="16" y="2"/>
                    </a:cubicBezTo>
                    <a:cubicBezTo>
                      <a:pt x="16" y="4"/>
                      <a:pt x="18" y="6"/>
                      <a:pt x="18" y="6"/>
                    </a:cubicBezTo>
                    <a:cubicBezTo>
                      <a:pt x="18" y="6"/>
                      <a:pt x="18" y="9"/>
                      <a:pt x="16" y="9"/>
                    </a:cubicBezTo>
                    <a:cubicBezTo>
                      <a:pt x="14" y="9"/>
                      <a:pt x="14" y="16"/>
                      <a:pt x="15" y="14"/>
                    </a:cubicBezTo>
                    <a:cubicBezTo>
                      <a:pt x="16" y="12"/>
                      <a:pt x="15" y="16"/>
                      <a:pt x="14" y="16"/>
                    </a:cubicBezTo>
                    <a:cubicBezTo>
                      <a:pt x="12" y="17"/>
                      <a:pt x="8" y="22"/>
                      <a:pt x="8" y="19"/>
                    </a:cubicBezTo>
                    <a:cubicBezTo>
                      <a:pt x="8" y="18"/>
                      <a:pt x="5" y="18"/>
                      <a:pt x="4" y="19"/>
                    </a:cubicBezTo>
                    <a:cubicBezTo>
                      <a:pt x="2" y="20"/>
                      <a:pt x="0" y="21"/>
                      <a:pt x="3" y="24"/>
                    </a:cubicBezTo>
                    <a:cubicBezTo>
                      <a:pt x="5" y="26"/>
                      <a:pt x="4" y="27"/>
                      <a:pt x="7" y="27"/>
                    </a:cubicBezTo>
                    <a:cubicBezTo>
                      <a:pt x="9" y="27"/>
                      <a:pt x="12" y="25"/>
                      <a:pt x="11" y="27"/>
                    </a:cubicBezTo>
                    <a:cubicBezTo>
                      <a:pt x="10" y="29"/>
                      <a:pt x="8" y="32"/>
                      <a:pt x="10" y="33"/>
                    </a:cubicBezTo>
                    <a:cubicBezTo>
                      <a:pt x="12" y="34"/>
                      <a:pt x="12" y="36"/>
                      <a:pt x="11" y="37"/>
                    </a:cubicBezTo>
                    <a:cubicBezTo>
                      <a:pt x="10" y="39"/>
                      <a:pt x="7" y="39"/>
                      <a:pt x="7" y="41"/>
                    </a:cubicBezTo>
                    <a:cubicBezTo>
                      <a:pt x="7" y="42"/>
                      <a:pt x="6" y="45"/>
                      <a:pt x="6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9" y="47"/>
                      <a:pt x="49" y="47"/>
                      <a:pt x="49" y="47"/>
                    </a:cubicBezTo>
                    <a:cubicBezTo>
                      <a:pt x="56" y="49"/>
                      <a:pt x="56" y="49"/>
                      <a:pt x="56" y="49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5" y="44"/>
                      <a:pt x="65" y="44"/>
                      <a:pt x="65" y="44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2" y="29"/>
                      <a:pt x="62" y="29"/>
                      <a:pt x="62" y="29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5"/>
                      <a:pt x="61" y="25"/>
                      <a:pt x="61" y="25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0"/>
                      <a:pt x="52" y="18"/>
                    </a:cubicBezTo>
                    <a:cubicBezTo>
                      <a:pt x="50" y="17"/>
                      <a:pt x="48" y="17"/>
                      <a:pt x="45" y="18"/>
                    </a:cubicBezTo>
                    <a:cubicBezTo>
                      <a:pt x="43" y="19"/>
                      <a:pt x="40" y="18"/>
                      <a:pt x="40" y="18"/>
                    </a:cubicBezTo>
                    <a:cubicBezTo>
                      <a:pt x="40" y="18"/>
                      <a:pt x="38" y="19"/>
                      <a:pt x="36" y="17"/>
                    </a:cubicBezTo>
                    <a:cubicBezTo>
                      <a:pt x="35" y="15"/>
                      <a:pt x="33" y="17"/>
                      <a:pt x="31" y="17"/>
                    </a:cubicBezTo>
                    <a:cubicBezTo>
                      <a:pt x="29" y="18"/>
                      <a:pt x="28" y="15"/>
                      <a:pt x="28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8" y="11"/>
                      <a:pt x="28" y="11"/>
                      <a:pt x="28" y="11"/>
                    </a:cubicBezTo>
                    <a:lnTo>
                      <a:pt x="29" y="10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53"/>
              <p:cNvSpPr>
                <a:spLocks/>
              </p:cNvSpPr>
              <p:nvPr/>
            </p:nvSpPr>
            <p:spPr bwMode="auto">
              <a:xfrm>
                <a:off x="5145" y="1715"/>
                <a:ext cx="35" cy="69"/>
              </a:xfrm>
              <a:custGeom>
                <a:avLst/>
                <a:gdLst>
                  <a:gd name="T0" fmla="*/ 13 w 18"/>
                  <a:gd name="T1" fmla="*/ 0 h 35"/>
                  <a:gd name="T2" fmla="*/ 10 w 18"/>
                  <a:gd name="T3" fmla="*/ 2 h 35"/>
                  <a:gd name="T4" fmla="*/ 9 w 18"/>
                  <a:gd name="T5" fmla="*/ 7 h 35"/>
                  <a:gd name="T6" fmla="*/ 5 w 18"/>
                  <a:gd name="T7" fmla="*/ 12 h 35"/>
                  <a:gd name="T8" fmla="*/ 5 w 18"/>
                  <a:gd name="T9" fmla="*/ 16 h 35"/>
                  <a:gd name="T10" fmla="*/ 2 w 18"/>
                  <a:gd name="T11" fmla="*/ 18 h 35"/>
                  <a:gd name="T12" fmla="*/ 1 w 18"/>
                  <a:gd name="T13" fmla="*/ 28 h 35"/>
                  <a:gd name="T14" fmla="*/ 4 w 18"/>
                  <a:gd name="T15" fmla="*/ 32 h 35"/>
                  <a:gd name="T16" fmla="*/ 7 w 18"/>
                  <a:gd name="T17" fmla="*/ 35 h 35"/>
                  <a:gd name="T18" fmla="*/ 8 w 18"/>
                  <a:gd name="T19" fmla="*/ 31 h 35"/>
                  <a:gd name="T20" fmla="*/ 11 w 18"/>
                  <a:gd name="T21" fmla="*/ 29 h 35"/>
                  <a:gd name="T22" fmla="*/ 11 w 18"/>
                  <a:gd name="T23" fmla="*/ 26 h 35"/>
                  <a:gd name="T24" fmla="*/ 13 w 18"/>
                  <a:gd name="T25" fmla="*/ 24 h 35"/>
                  <a:gd name="T26" fmla="*/ 13 w 18"/>
                  <a:gd name="T27" fmla="*/ 16 h 35"/>
                  <a:gd name="T28" fmla="*/ 17 w 18"/>
                  <a:gd name="T29" fmla="*/ 3 h 35"/>
                  <a:gd name="T30" fmla="*/ 13 w 18"/>
                  <a:gd name="T3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35">
                    <a:moveTo>
                      <a:pt x="13" y="0"/>
                    </a:moveTo>
                    <a:cubicBezTo>
                      <a:pt x="12" y="1"/>
                      <a:pt x="11" y="1"/>
                      <a:pt x="10" y="2"/>
                    </a:cubicBezTo>
                    <a:cubicBezTo>
                      <a:pt x="9" y="4"/>
                      <a:pt x="10" y="5"/>
                      <a:pt x="9" y="7"/>
                    </a:cubicBezTo>
                    <a:cubicBezTo>
                      <a:pt x="8" y="9"/>
                      <a:pt x="6" y="9"/>
                      <a:pt x="5" y="12"/>
                    </a:cubicBezTo>
                    <a:cubicBezTo>
                      <a:pt x="4" y="13"/>
                      <a:pt x="5" y="15"/>
                      <a:pt x="5" y="16"/>
                    </a:cubicBezTo>
                    <a:cubicBezTo>
                      <a:pt x="4" y="17"/>
                      <a:pt x="3" y="17"/>
                      <a:pt x="2" y="18"/>
                    </a:cubicBezTo>
                    <a:cubicBezTo>
                      <a:pt x="1" y="20"/>
                      <a:pt x="0" y="25"/>
                      <a:pt x="1" y="28"/>
                    </a:cubicBezTo>
                    <a:cubicBezTo>
                      <a:pt x="1" y="29"/>
                      <a:pt x="3" y="31"/>
                      <a:pt x="4" y="32"/>
                    </a:cubicBezTo>
                    <a:cubicBezTo>
                      <a:pt x="5" y="33"/>
                      <a:pt x="6" y="34"/>
                      <a:pt x="7" y="35"/>
                    </a:cubicBezTo>
                    <a:cubicBezTo>
                      <a:pt x="7" y="34"/>
                      <a:pt x="7" y="32"/>
                      <a:pt x="8" y="31"/>
                    </a:cubicBezTo>
                    <a:cubicBezTo>
                      <a:pt x="9" y="30"/>
                      <a:pt x="11" y="30"/>
                      <a:pt x="11" y="29"/>
                    </a:cubicBezTo>
                    <a:cubicBezTo>
                      <a:pt x="12" y="28"/>
                      <a:pt x="11" y="26"/>
                      <a:pt x="11" y="26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0"/>
                      <a:pt x="13" y="19"/>
                      <a:pt x="13" y="16"/>
                    </a:cubicBezTo>
                    <a:cubicBezTo>
                      <a:pt x="14" y="14"/>
                      <a:pt x="18" y="4"/>
                      <a:pt x="17" y="3"/>
                    </a:cubicBezTo>
                    <a:cubicBezTo>
                      <a:pt x="17" y="0"/>
                      <a:pt x="14" y="1"/>
                      <a:pt x="13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54"/>
              <p:cNvSpPr>
                <a:spLocks/>
              </p:cNvSpPr>
              <p:nvPr/>
            </p:nvSpPr>
            <p:spPr bwMode="auto">
              <a:xfrm>
                <a:off x="5145" y="1715"/>
                <a:ext cx="35" cy="69"/>
              </a:xfrm>
              <a:custGeom>
                <a:avLst/>
                <a:gdLst>
                  <a:gd name="T0" fmla="*/ 13 w 18"/>
                  <a:gd name="T1" fmla="*/ 0 h 35"/>
                  <a:gd name="T2" fmla="*/ 10 w 18"/>
                  <a:gd name="T3" fmla="*/ 2 h 35"/>
                  <a:gd name="T4" fmla="*/ 9 w 18"/>
                  <a:gd name="T5" fmla="*/ 7 h 35"/>
                  <a:gd name="T6" fmla="*/ 5 w 18"/>
                  <a:gd name="T7" fmla="*/ 12 h 35"/>
                  <a:gd name="T8" fmla="*/ 5 w 18"/>
                  <a:gd name="T9" fmla="*/ 16 h 35"/>
                  <a:gd name="T10" fmla="*/ 2 w 18"/>
                  <a:gd name="T11" fmla="*/ 18 h 35"/>
                  <a:gd name="T12" fmla="*/ 1 w 18"/>
                  <a:gd name="T13" fmla="*/ 28 h 35"/>
                  <a:gd name="T14" fmla="*/ 4 w 18"/>
                  <a:gd name="T15" fmla="*/ 32 h 35"/>
                  <a:gd name="T16" fmla="*/ 7 w 18"/>
                  <a:gd name="T17" fmla="*/ 35 h 35"/>
                  <a:gd name="T18" fmla="*/ 8 w 18"/>
                  <a:gd name="T19" fmla="*/ 31 h 35"/>
                  <a:gd name="T20" fmla="*/ 11 w 18"/>
                  <a:gd name="T21" fmla="*/ 29 h 35"/>
                  <a:gd name="T22" fmla="*/ 11 w 18"/>
                  <a:gd name="T23" fmla="*/ 26 h 35"/>
                  <a:gd name="T24" fmla="*/ 13 w 18"/>
                  <a:gd name="T25" fmla="*/ 24 h 35"/>
                  <a:gd name="T26" fmla="*/ 13 w 18"/>
                  <a:gd name="T27" fmla="*/ 16 h 35"/>
                  <a:gd name="T28" fmla="*/ 17 w 18"/>
                  <a:gd name="T29" fmla="*/ 3 h 35"/>
                  <a:gd name="T30" fmla="*/ 13 w 18"/>
                  <a:gd name="T3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35">
                    <a:moveTo>
                      <a:pt x="13" y="0"/>
                    </a:moveTo>
                    <a:cubicBezTo>
                      <a:pt x="12" y="1"/>
                      <a:pt x="11" y="1"/>
                      <a:pt x="10" y="2"/>
                    </a:cubicBezTo>
                    <a:cubicBezTo>
                      <a:pt x="9" y="4"/>
                      <a:pt x="10" y="5"/>
                      <a:pt x="9" y="7"/>
                    </a:cubicBezTo>
                    <a:cubicBezTo>
                      <a:pt x="8" y="9"/>
                      <a:pt x="6" y="9"/>
                      <a:pt x="5" y="12"/>
                    </a:cubicBezTo>
                    <a:cubicBezTo>
                      <a:pt x="4" y="13"/>
                      <a:pt x="5" y="15"/>
                      <a:pt x="5" y="16"/>
                    </a:cubicBezTo>
                    <a:cubicBezTo>
                      <a:pt x="4" y="17"/>
                      <a:pt x="3" y="17"/>
                      <a:pt x="2" y="18"/>
                    </a:cubicBezTo>
                    <a:cubicBezTo>
                      <a:pt x="1" y="20"/>
                      <a:pt x="0" y="25"/>
                      <a:pt x="1" y="28"/>
                    </a:cubicBezTo>
                    <a:cubicBezTo>
                      <a:pt x="1" y="29"/>
                      <a:pt x="3" y="31"/>
                      <a:pt x="4" y="32"/>
                    </a:cubicBezTo>
                    <a:cubicBezTo>
                      <a:pt x="5" y="33"/>
                      <a:pt x="6" y="34"/>
                      <a:pt x="7" y="35"/>
                    </a:cubicBezTo>
                    <a:cubicBezTo>
                      <a:pt x="7" y="34"/>
                      <a:pt x="7" y="32"/>
                      <a:pt x="8" y="31"/>
                    </a:cubicBezTo>
                    <a:cubicBezTo>
                      <a:pt x="9" y="30"/>
                      <a:pt x="11" y="30"/>
                      <a:pt x="11" y="29"/>
                    </a:cubicBezTo>
                    <a:cubicBezTo>
                      <a:pt x="12" y="28"/>
                      <a:pt x="11" y="26"/>
                      <a:pt x="11" y="26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0"/>
                      <a:pt x="13" y="19"/>
                      <a:pt x="13" y="16"/>
                    </a:cubicBezTo>
                    <a:cubicBezTo>
                      <a:pt x="14" y="14"/>
                      <a:pt x="18" y="4"/>
                      <a:pt x="17" y="3"/>
                    </a:cubicBezTo>
                    <a:cubicBezTo>
                      <a:pt x="17" y="0"/>
                      <a:pt x="14" y="1"/>
                      <a:pt x="13" y="0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55"/>
              <p:cNvSpPr>
                <a:spLocks/>
              </p:cNvSpPr>
              <p:nvPr/>
            </p:nvSpPr>
            <p:spPr bwMode="auto">
              <a:xfrm>
                <a:off x="3723" y="1442"/>
                <a:ext cx="110" cy="118"/>
              </a:xfrm>
              <a:custGeom>
                <a:avLst/>
                <a:gdLst>
                  <a:gd name="T0" fmla="*/ 0 w 56"/>
                  <a:gd name="T1" fmla="*/ 21 h 60"/>
                  <a:gd name="T2" fmla="*/ 0 w 56"/>
                  <a:gd name="T3" fmla="*/ 23 h 60"/>
                  <a:gd name="T4" fmla="*/ 0 w 56"/>
                  <a:gd name="T5" fmla="*/ 25 h 60"/>
                  <a:gd name="T6" fmla="*/ 2 w 56"/>
                  <a:gd name="T7" fmla="*/ 26 h 60"/>
                  <a:gd name="T8" fmla="*/ 2 w 56"/>
                  <a:gd name="T9" fmla="*/ 30 h 60"/>
                  <a:gd name="T10" fmla="*/ 1 w 56"/>
                  <a:gd name="T11" fmla="*/ 31 h 60"/>
                  <a:gd name="T12" fmla="*/ 1 w 56"/>
                  <a:gd name="T13" fmla="*/ 32 h 60"/>
                  <a:gd name="T14" fmla="*/ 2 w 56"/>
                  <a:gd name="T15" fmla="*/ 33 h 60"/>
                  <a:gd name="T16" fmla="*/ 3 w 56"/>
                  <a:gd name="T17" fmla="*/ 35 h 60"/>
                  <a:gd name="T18" fmla="*/ 7 w 56"/>
                  <a:gd name="T19" fmla="*/ 33 h 60"/>
                  <a:gd name="T20" fmla="*/ 11 w 56"/>
                  <a:gd name="T21" fmla="*/ 36 h 60"/>
                  <a:gd name="T22" fmla="*/ 7 w 56"/>
                  <a:gd name="T23" fmla="*/ 45 h 60"/>
                  <a:gd name="T24" fmla="*/ 6 w 56"/>
                  <a:gd name="T25" fmla="*/ 51 h 60"/>
                  <a:gd name="T26" fmla="*/ 3 w 56"/>
                  <a:gd name="T27" fmla="*/ 53 h 60"/>
                  <a:gd name="T28" fmla="*/ 1 w 56"/>
                  <a:gd name="T29" fmla="*/ 57 h 60"/>
                  <a:gd name="T30" fmla="*/ 2 w 56"/>
                  <a:gd name="T31" fmla="*/ 60 h 60"/>
                  <a:gd name="T32" fmla="*/ 7 w 56"/>
                  <a:gd name="T33" fmla="*/ 58 h 60"/>
                  <a:gd name="T34" fmla="*/ 14 w 56"/>
                  <a:gd name="T35" fmla="*/ 60 h 60"/>
                  <a:gd name="T36" fmla="*/ 27 w 56"/>
                  <a:gd name="T37" fmla="*/ 50 h 60"/>
                  <a:gd name="T38" fmla="*/ 45 w 56"/>
                  <a:gd name="T39" fmla="*/ 36 h 60"/>
                  <a:gd name="T40" fmla="*/ 47 w 56"/>
                  <a:gd name="T41" fmla="*/ 33 h 60"/>
                  <a:gd name="T42" fmla="*/ 49 w 56"/>
                  <a:gd name="T43" fmla="*/ 28 h 60"/>
                  <a:gd name="T44" fmla="*/ 49 w 56"/>
                  <a:gd name="T45" fmla="*/ 24 h 60"/>
                  <a:gd name="T46" fmla="*/ 51 w 56"/>
                  <a:gd name="T47" fmla="*/ 18 h 60"/>
                  <a:gd name="T48" fmla="*/ 50 w 56"/>
                  <a:gd name="T49" fmla="*/ 14 h 60"/>
                  <a:gd name="T50" fmla="*/ 54 w 56"/>
                  <a:gd name="T51" fmla="*/ 9 h 60"/>
                  <a:gd name="T52" fmla="*/ 56 w 56"/>
                  <a:gd name="T53" fmla="*/ 3 h 60"/>
                  <a:gd name="T54" fmla="*/ 54 w 56"/>
                  <a:gd name="T55" fmla="*/ 3 h 60"/>
                  <a:gd name="T56" fmla="*/ 54 w 56"/>
                  <a:gd name="T57" fmla="*/ 2 h 60"/>
                  <a:gd name="T58" fmla="*/ 53 w 56"/>
                  <a:gd name="T59" fmla="*/ 0 h 60"/>
                  <a:gd name="T60" fmla="*/ 46 w 56"/>
                  <a:gd name="T61" fmla="*/ 3 h 60"/>
                  <a:gd name="T62" fmla="*/ 34 w 56"/>
                  <a:gd name="T63" fmla="*/ 5 h 60"/>
                  <a:gd name="T64" fmla="*/ 23 w 56"/>
                  <a:gd name="T65" fmla="*/ 9 h 60"/>
                  <a:gd name="T66" fmla="*/ 17 w 56"/>
                  <a:gd name="T67" fmla="*/ 8 h 60"/>
                  <a:gd name="T68" fmla="*/ 13 w 56"/>
                  <a:gd name="T69" fmla="*/ 11 h 60"/>
                  <a:gd name="T70" fmla="*/ 9 w 56"/>
                  <a:gd name="T71" fmla="*/ 10 h 60"/>
                  <a:gd name="T72" fmla="*/ 9 w 56"/>
                  <a:gd name="T73" fmla="*/ 14 h 60"/>
                  <a:gd name="T74" fmla="*/ 7 w 56"/>
                  <a:gd name="T75" fmla="*/ 17 h 60"/>
                  <a:gd name="T76" fmla="*/ 3 w 56"/>
                  <a:gd name="T77" fmla="*/ 21 h 60"/>
                  <a:gd name="T78" fmla="*/ 0 w 56"/>
                  <a:gd name="T79" fmla="*/ 2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6" h="60">
                    <a:moveTo>
                      <a:pt x="0" y="21"/>
                    </a:moveTo>
                    <a:cubicBezTo>
                      <a:pt x="0" y="22"/>
                      <a:pt x="0" y="23"/>
                      <a:pt x="0" y="2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1" y="25"/>
                      <a:pt x="2" y="26"/>
                    </a:cubicBezTo>
                    <a:cubicBezTo>
                      <a:pt x="2" y="27"/>
                      <a:pt x="2" y="29"/>
                      <a:pt x="2" y="30"/>
                    </a:cubicBezTo>
                    <a:cubicBezTo>
                      <a:pt x="1" y="29"/>
                      <a:pt x="2" y="31"/>
                      <a:pt x="1" y="31"/>
                    </a:cubicBezTo>
                    <a:cubicBezTo>
                      <a:pt x="0" y="30"/>
                      <a:pt x="1" y="32"/>
                      <a:pt x="1" y="32"/>
                    </a:cubicBezTo>
                    <a:cubicBezTo>
                      <a:pt x="1" y="32"/>
                      <a:pt x="2" y="33"/>
                      <a:pt x="2" y="33"/>
                    </a:cubicBezTo>
                    <a:cubicBezTo>
                      <a:pt x="2" y="33"/>
                      <a:pt x="3" y="34"/>
                      <a:pt x="3" y="35"/>
                    </a:cubicBezTo>
                    <a:cubicBezTo>
                      <a:pt x="3" y="35"/>
                      <a:pt x="6" y="32"/>
                      <a:pt x="7" y="33"/>
                    </a:cubicBezTo>
                    <a:cubicBezTo>
                      <a:pt x="9" y="34"/>
                      <a:pt x="11" y="34"/>
                      <a:pt x="11" y="36"/>
                    </a:cubicBezTo>
                    <a:cubicBezTo>
                      <a:pt x="11" y="39"/>
                      <a:pt x="9" y="42"/>
                      <a:pt x="7" y="45"/>
                    </a:cubicBezTo>
                    <a:cubicBezTo>
                      <a:pt x="6" y="45"/>
                      <a:pt x="7" y="49"/>
                      <a:pt x="6" y="51"/>
                    </a:cubicBezTo>
                    <a:cubicBezTo>
                      <a:pt x="5" y="52"/>
                      <a:pt x="4" y="51"/>
                      <a:pt x="3" y="53"/>
                    </a:cubicBezTo>
                    <a:cubicBezTo>
                      <a:pt x="2" y="54"/>
                      <a:pt x="1" y="57"/>
                      <a:pt x="1" y="57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6" y="57"/>
                      <a:pt x="7" y="58"/>
                    </a:cubicBezTo>
                    <a:cubicBezTo>
                      <a:pt x="8" y="60"/>
                      <a:pt x="14" y="60"/>
                      <a:pt x="14" y="6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36"/>
                      <a:pt x="46" y="35"/>
                      <a:pt x="47" y="33"/>
                    </a:cubicBezTo>
                    <a:cubicBezTo>
                      <a:pt x="48" y="31"/>
                      <a:pt x="48" y="31"/>
                      <a:pt x="49" y="28"/>
                    </a:cubicBezTo>
                    <a:cubicBezTo>
                      <a:pt x="50" y="26"/>
                      <a:pt x="50" y="27"/>
                      <a:pt x="49" y="24"/>
                    </a:cubicBezTo>
                    <a:cubicBezTo>
                      <a:pt x="48" y="21"/>
                      <a:pt x="50" y="21"/>
                      <a:pt x="51" y="18"/>
                    </a:cubicBezTo>
                    <a:cubicBezTo>
                      <a:pt x="51" y="16"/>
                      <a:pt x="50" y="17"/>
                      <a:pt x="50" y="14"/>
                    </a:cubicBezTo>
                    <a:cubicBezTo>
                      <a:pt x="50" y="11"/>
                      <a:pt x="52" y="10"/>
                      <a:pt x="54" y="9"/>
                    </a:cubicBezTo>
                    <a:cubicBezTo>
                      <a:pt x="56" y="7"/>
                      <a:pt x="56" y="3"/>
                      <a:pt x="56" y="3"/>
                    </a:cubicBezTo>
                    <a:cubicBezTo>
                      <a:pt x="55" y="3"/>
                      <a:pt x="54" y="3"/>
                      <a:pt x="54" y="3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48" y="2"/>
                      <a:pt x="46" y="3"/>
                    </a:cubicBezTo>
                    <a:cubicBezTo>
                      <a:pt x="44" y="5"/>
                      <a:pt x="36" y="4"/>
                      <a:pt x="34" y="5"/>
                    </a:cubicBezTo>
                    <a:cubicBezTo>
                      <a:pt x="30" y="9"/>
                      <a:pt x="25" y="7"/>
                      <a:pt x="23" y="9"/>
                    </a:cubicBezTo>
                    <a:cubicBezTo>
                      <a:pt x="21" y="10"/>
                      <a:pt x="19" y="8"/>
                      <a:pt x="17" y="8"/>
                    </a:cubicBezTo>
                    <a:cubicBezTo>
                      <a:pt x="15" y="8"/>
                      <a:pt x="15" y="10"/>
                      <a:pt x="13" y="11"/>
                    </a:cubicBezTo>
                    <a:cubicBezTo>
                      <a:pt x="12" y="12"/>
                      <a:pt x="11" y="9"/>
                      <a:pt x="9" y="10"/>
                    </a:cubicBezTo>
                    <a:cubicBezTo>
                      <a:pt x="7" y="12"/>
                      <a:pt x="9" y="13"/>
                      <a:pt x="9" y="14"/>
                    </a:cubicBezTo>
                    <a:cubicBezTo>
                      <a:pt x="9" y="16"/>
                      <a:pt x="9" y="17"/>
                      <a:pt x="7" y="17"/>
                    </a:cubicBezTo>
                    <a:cubicBezTo>
                      <a:pt x="4" y="17"/>
                      <a:pt x="6" y="20"/>
                      <a:pt x="3" y="21"/>
                    </a:cubicBezTo>
                    <a:cubicBezTo>
                      <a:pt x="2" y="21"/>
                      <a:pt x="1" y="21"/>
                      <a:pt x="0" y="2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56"/>
              <p:cNvSpPr>
                <a:spLocks/>
              </p:cNvSpPr>
              <p:nvPr/>
            </p:nvSpPr>
            <p:spPr bwMode="auto">
              <a:xfrm>
                <a:off x="3723" y="1442"/>
                <a:ext cx="110" cy="118"/>
              </a:xfrm>
              <a:custGeom>
                <a:avLst/>
                <a:gdLst>
                  <a:gd name="T0" fmla="*/ 0 w 56"/>
                  <a:gd name="T1" fmla="*/ 21 h 60"/>
                  <a:gd name="T2" fmla="*/ 0 w 56"/>
                  <a:gd name="T3" fmla="*/ 23 h 60"/>
                  <a:gd name="T4" fmla="*/ 0 w 56"/>
                  <a:gd name="T5" fmla="*/ 25 h 60"/>
                  <a:gd name="T6" fmla="*/ 2 w 56"/>
                  <a:gd name="T7" fmla="*/ 26 h 60"/>
                  <a:gd name="T8" fmla="*/ 2 w 56"/>
                  <a:gd name="T9" fmla="*/ 30 h 60"/>
                  <a:gd name="T10" fmla="*/ 1 w 56"/>
                  <a:gd name="T11" fmla="*/ 31 h 60"/>
                  <a:gd name="T12" fmla="*/ 1 w 56"/>
                  <a:gd name="T13" fmla="*/ 32 h 60"/>
                  <a:gd name="T14" fmla="*/ 2 w 56"/>
                  <a:gd name="T15" fmla="*/ 33 h 60"/>
                  <a:gd name="T16" fmla="*/ 3 w 56"/>
                  <a:gd name="T17" fmla="*/ 35 h 60"/>
                  <a:gd name="T18" fmla="*/ 7 w 56"/>
                  <a:gd name="T19" fmla="*/ 33 h 60"/>
                  <a:gd name="T20" fmla="*/ 11 w 56"/>
                  <a:gd name="T21" fmla="*/ 36 h 60"/>
                  <a:gd name="T22" fmla="*/ 7 w 56"/>
                  <a:gd name="T23" fmla="*/ 45 h 60"/>
                  <a:gd name="T24" fmla="*/ 6 w 56"/>
                  <a:gd name="T25" fmla="*/ 51 h 60"/>
                  <a:gd name="T26" fmla="*/ 3 w 56"/>
                  <a:gd name="T27" fmla="*/ 53 h 60"/>
                  <a:gd name="T28" fmla="*/ 1 w 56"/>
                  <a:gd name="T29" fmla="*/ 57 h 60"/>
                  <a:gd name="T30" fmla="*/ 2 w 56"/>
                  <a:gd name="T31" fmla="*/ 60 h 60"/>
                  <a:gd name="T32" fmla="*/ 7 w 56"/>
                  <a:gd name="T33" fmla="*/ 58 h 60"/>
                  <a:gd name="T34" fmla="*/ 14 w 56"/>
                  <a:gd name="T35" fmla="*/ 60 h 60"/>
                  <a:gd name="T36" fmla="*/ 27 w 56"/>
                  <a:gd name="T37" fmla="*/ 50 h 60"/>
                  <a:gd name="T38" fmla="*/ 45 w 56"/>
                  <a:gd name="T39" fmla="*/ 36 h 60"/>
                  <a:gd name="T40" fmla="*/ 47 w 56"/>
                  <a:gd name="T41" fmla="*/ 33 h 60"/>
                  <a:gd name="T42" fmla="*/ 49 w 56"/>
                  <a:gd name="T43" fmla="*/ 28 h 60"/>
                  <a:gd name="T44" fmla="*/ 49 w 56"/>
                  <a:gd name="T45" fmla="*/ 24 h 60"/>
                  <a:gd name="T46" fmla="*/ 51 w 56"/>
                  <a:gd name="T47" fmla="*/ 18 h 60"/>
                  <a:gd name="T48" fmla="*/ 50 w 56"/>
                  <a:gd name="T49" fmla="*/ 14 h 60"/>
                  <a:gd name="T50" fmla="*/ 54 w 56"/>
                  <a:gd name="T51" fmla="*/ 9 h 60"/>
                  <a:gd name="T52" fmla="*/ 56 w 56"/>
                  <a:gd name="T53" fmla="*/ 3 h 60"/>
                  <a:gd name="T54" fmla="*/ 54 w 56"/>
                  <a:gd name="T55" fmla="*/ 3 h 60"/>
                  <a:gd name="T56" fmla="*/ 54 w 56"/>
                  <a:gd name="T57" fmla="*/ 2 h 60"/>
                  <a:gd name="T58" fmla="*/ 53 w 56"/>
                  <a:gd name="T59" fmla="*/ 0 h 60"/>
                  <a:gd name="T60" fmla="*/ 46 w 56"/>
                  <a:gd name="T61" fmla="*/ 3 h 60"/>
                  <a:gd name="T62" fmla="*/ 34 w 56"/>
                  <a:gd name="T63" fmla="*/ 5 h 60"/>
                  <a:gd name="T64" fmla="*/ 23 w 56"/>
                  <a:gd name="T65" fmla="*/ 9 h 60"/>
                  <a:gd name="T66" fmla="*/ 17 w 56"/>
                  <a:gd name="T67" fmla="*/ 8 h 60"/>
                  <a:gd name="T68" fmla="*/ 13 w 56"/>
                  <a:gd name="T69" fmla="*/ 11 h 60"/>
                  <a:gd name="T70" fmla="*/ 9 w 56"/>
                  <a:gd name="T71" fmla="*/ 10 h 60"/>
                  <a:gd name="T72" fmla="*/ 9 w 56"/>
                  <a:gd name="T73" fmla="*/ 14 h 60"/>
                  <a:gd name="T74" fmla="*/ 7 w 56"/>
                  <a:gd name="T75" fmla="*/ 17 h 60"/>
                  <a:gd name="T76" fmla="*/ 3 w 56"/>
                  <a:gd name="T77" fmla="*/ 21 h 60"/>
                  <a:gd name="T78" fmla="*/ 0 w 56"/>
                  <a:gd name="T79" fmla="*/ 2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6" h="60">
                    <a:moveTo>
                      <a:pt x="0" y="21"/>
                    </a:moveTo>
                    <a:cubicBezTo>
                      <a:pt x="0" y="22"/>
                      <a:pt x="0" y="23"/>
                      <a:pt x="0" y="2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1" y="25"/>
                      <a:pt x="2" y="26"/>
                    </a:cubicBezTo>
                    <a:cubicBezTo>
                      <a:pt x="2" y="27"/>
                      <a:pt x="2" y="29"/>
                      <a:pt x="2" y="30"/>
                    </a:cubicBezTo>
                    <a:cubicBezTo>
                      <a:pt x="1" y="29"/>
                      <a:pt x="2" y="31"/>
                      <a:pt x="1" y="31"/>
                    </a:cubicBezTo>
                    <a:cubicBezTo>
                      <a:pt x="0" y="30"/>
                      <a:pt x="1" y="32"/>
                      <a:pt x="1" y="32"/>
                    </a:cubicBezTo>
                    <a:cubicBezTo>
                      <a:pt x="1" y="32"/>
                      <a:pt x="2" y="33"/>
                      <a:pt x="2" y="33"/>
                    </a:cubicBezTo>
                    <a:cubicBezTo>
                      <a:pt x="2" y="33"/>
                      <a:pt x="3" y="34"/>
                      <a:pt x="3" y="35"/>
                    </a:cubicBezTo>
                    <a:cubicBezTo>
                      <a:pt x="3" y="35"/>
                      <a:pt x="6" y="32"/>
                      <a:pt x="7" y="33"/>
                    </a:cubicBezTo>
                    <a:cubicBezTo>
                      <a:pt x="9" y="34"/>
                      <a:pt x="11" y="34"/>
                      <a:pt x="11" y="36"/>
                    </a:cubicBezTo>
                    <a:cubicBezTo>
                      <a:pt x="11" y="39"/>
                      <a:pt x="9" y="42"/>
                      <a:pt x="7" y="45"/>
                    </a:cubicBezTo>
                    <a:cubicBezTo>
                      <a:pt x="6" y="45"/>
                      <a:pt x="7" y="49"/>
                      <a:pt x="6" y="51"/>
                    </a:cubicBezTo>
                    <a:cubicBezTo>
                      <a:pt x="5" y="52"/>
                      <a:pt x="4" y="51"/>
                      <a:pt x="3" y="53"/>
                    </a:cubicBezTo>
                    <a:cubicBezTo>
                      <a:pt x="2" y="54"/>
                      <a:pt x="1" y="57"/>
                      <a:pt x="1" y="57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6" y="57"/>
                      <a:pt x="7" y="58"/>
                    </a:cubicBezTo>
                    <a:cubicBezTo>
                      <a:pt x="8" y="60"/>
                      <a:pt x="14" y="60"/>
                      <a:pt x="14" y="6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36"/>
                      <a:pt x="46" y="35"/>
                      <a:pt x="47" y="33"/>
                    </a:cubicBezTo>
                    <a:cubicBezTo>
                      <a:pt x="48" y="31"/>
                      <a:pt x="48" y="31"/>
                      <a:pt x="49" y="28"/>
                    </a:cubicBezTo>
                    <a:cubicBezTo>
                      <a:pt x="50" y="26"/>
                      <a:pt x="50" y="27"/>
                      <a:pt x="49" y="24"/>
                    </a:cubicBezTo>
                    <a:cubicBezTo>
                      <a:pt x="48" y="21"/>
                      <a:pt x="50" y="21"/>
                      <a:pt x="51" y="18"/>
                    </a:cubicBezTo>
                    <a:cubicBezTo>
                      <a:pt x="51" y="16"/>
                      <a:pt x="50" y="17"/>
                      <a:pt x="50" y="14"/>
                    </a:cubicBezTo>
                    <a:cubicBezTo>
                      <a:pt x="50" y="11"/>
                      <a:pt x="52" y="10"/>
                      <a:pt x="54" y="9"/>
                    </a:cubicBezTo>
                    <a:cubicBezTo>
                      <a:pt x="56" y="7"/>
                      <a:pt x="56" y="3"/>
                      <a:pt x="56" y="3"/>
                    </a:cubicBezTo>
                    <a:cubicBezTo>
                      <a:pt x="55" y="3"/>
                      <a:pt x="54" y="3"/>
                      <a:pt x="54" y="3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48" y="2"/>
                      <a:pt x="46" y="3"/>
                    </a:cubicBezTo>
                    <a:cubicBezTo>
                      <a:pt x="44" y="5"/>
                      <a:pt x="36" y="4"/>
                      <a:pt x="34" y="5"/>
                    </a:cubicBezTo>
                    <a:cubicBezTo>
                      <a:pt x="30" y="9"/>
                      <a:pt x="25" y="7"/>
                      <a:pt x="23" y="9"/>
                    </a:cubicBezTo>
                    <a:cubicBezTo>
                      <a:pt x="21" y="10"/>
                      <a:pt x="19" y="8"/>
                      <a:pt x="17" y="8"/>
                    </a:cubicBezTo>
                    <a:cubicBezTo>
                      <a:pt x="15" y="8"/>
                      <a:pt x="15" y="10"/>
                      <a:pt x="13" y="11"/>
                    </a:cubicBezTo>
                    <a:cubicBezTo>
                      <a:pt x="12" y="12"/>
                      <a:pt x="11" y="9"/>
                      <a:pt x="9" y="10"/>
                    </a:cubicBezTo>
                    <a:cubicBezTo>
                      <a:pt x="7" y="12"/>
                      <a:pt x="9" y="13"/>
                      <a:pt x="9" y="14"/>
                    </a:cubicBezTo>
                    <a:cubicBezTo>
                      <a:pt x="9" y="16"/>
                      <a:pt x="9" y="17"/>
                      <a:pt x="7" y="17"/>
                    </a:cubicBezTo>
                    <a:cubicBezTo>
                      <a:pt x="4" y="17"/>
                      <a:pt x="6" y="20"/>
                      <a:pt x="3" y="21"/>
                    </a:cubicBezTo>
                    <a:cubicBezTo>
                      <a:pt x="2" y="21"/>
                      <a:pt x="1" y="21"/>
                      <a:pt x="0" y="21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57"/>
              <p:cNvSpPr>
                <a:spLocks/>
              </p:cNvSpPr>
              <p:nvPr/>
            </p:nvSpPr>
            <p:spPr bwMode="auto">
              <a:xfrm>
                <a:off x="3213" y="1187"/>
                <a:ext cx="83" cy="61"/>
              </a:xfrm>
              <a:custGeom>
                <a:avLst/>
                <a:gdLst>
                  <a:gd name="T0" fmla="*/ 41 w 42"/>
                  <a:gd name="T1" fmla="*/ 15 h 31"/>
                  <a:gd name="T2" fmla="*/ 41 w 42"/>
                  <a:gd name="T3" fmla="*/ 13 h 31"/>
                  <a:gd name="T4" fmla="*/ 40 w 42"/>
                  <a:gd name="T5" fmla="*/ 13 h 31"/>
                  <a:gd name="T6" fmla="*/ 40 w 42"/>
                  <a:gd name="T7" fmla="*/ 13 h 31"/>
                  <a:gd name="T8" fmla="*/ 38 w 42"/>
                  <a:gd name="T9" fmla="*/ 8 h 31"/>
                  <a:gd name="T10" fmla="*/ 32 w 42"/>
                  <a:gd name="T11" fmla="*/ 4 h 31"/>
                  <a:gd name="T12" fmla="*/ 28 w 42"/>
                  <a:gd name="T13" fmla="*/ 2 h 31"/>
                  <a:gd name="T14" fmla="*/ 24 w 42"/>
                  <a:gd name="T15" fmla="*/ 3 h 31"/>
                  <a:gd name="T16" fmla="*/ 20 w 42"/>
                  <a:gd name="T17" fmla="*/ 5 h 31"/>
                  <a:gd name="T18" fmla="*/ 18 w 42"/>
                  <a:gd name="T19" fmla="*/ 6 h 31"/>
                  <a:gd name="T20" fmla="*/ 16 w 42"/>
                  <a:gd name="T21" fmla="*/ 8 h 31"/>
                  <a:gd name="T22" fmla="*/ 14 w 42"/>
                  <a:gd name="T23" fmla="*/ 9 h 31"/>
                  <a:gd name="T24" fmla="*/ 7 w 42"/>
                  <a:gd name="T25" fmla="*/ 16 h 31"/>
                  <a:gd name="T26" fmla="*/ 3 w 42"/>
                  <a:gd name="T27" fmla="*/ 22 h 31"/>
                  <a:gd name="T28" fmla="*/ 4 w 42"/>
                  <a:gd name="T29" fmla="*/ 26 h 31"/>
                  <a:gd name="T30" fmla="*/ 7 w 42"/>
                  <a:gd name="T31" fmla="*/ 26 h 31"/>
                  <a:gd name="T32" fmla="*/ 12 w 42"/>
                  <a:gd name="T33" fmla="*/ 29 h 31"/>
                  <a:gd name="T34" fmla="*/ 15 w 42"/>
                  <a:gd name="T35" fmla="*/ 30 h 31"/>
                  <a:gd name="T36" fmla="*/ 21 w 42"/>
                  <a:gd name="T37" fmla="*/ 26 h 31"/>
                  <a:gd name="T38" fmla="*/ 22 w 42"/>
                  <a:gd name="T39" fmla="*/ 24 h 31"/>
                  <a:gd name="T40" fmla="*/ 26 w 42"/>
                  <a:gd name="T41" fmla="*/ 27 h 31"/>
                  <a:gd name="T42" fmla="*/ 30 w 42"/>
                  <a:gd name="T43" fmla="*/ 28 h 31"/>
                  <a:gd name="T44" fmla="*/ 30 w 42"/>
                  <a:gd name="T45" fmla="*/ 25 h 31"/>
                  <a:gd name="T46" fmla="*/ 34 w 42"/>
                  <a:gd name="T47" fmla="*/ 22 h 31"/>
                  <a:gd name="T48" fmla="*/ 38 w 42"/>
                  <a:gd name="T49" fmla="*/ 20 h 31"/>
                  <a:gd name="T50" fmla="*/ 41 w 42"/>
                  <a:gd name="T51" fmla="*/ 19 h 31"/>
                  <a:gd name="T52" fmla="*/ 40 w 42"/>
                  <a:gd name="T53" fmla="*/ 16 h 31"/>
                  <a:gd name="T54" fmla="*/ 41 w 42"/>
                  <a:gd name="T55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2" h="31">
                    <a:moveTo>
                      <a:pt x="41" y="15"/>
                    </a:moveTo>
                    <a:cubicBezTo>
                      <a:pt x="41" y="15"/>
                      <a:pt x="41" y="14"/>
                      <a:pt x="41" y="13"/>
                    </a:cubicBezTo>
                    <a:cubicBezTo>
                      <a:pt x="41" y="13"/>
                      <a:pt x="40" y="13"/>
                      <a:pt x="40" y="13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37" y="11"/>
                      <a:pt x="38" y="8"/>
                      <a:pt x="38" y="8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1" y="3"/>
                      <a:pt x="28" y="2"/>
                    </a:cubicBezTo>
                    <a:cubicBezTo>
                      <a:pt x="25" y="0"/>
                      <a:pt x="25" y="3"/>
                      <a:pt x="24" y="3"/>
                    </a:cubicBezTo>
                    <a:cubicBezTo>
                      <a:pt x="23" y="4"/>
                      <a:pt x="20" y="5"/>
                      <a:pt x="20" y="5"/>
                    </a:cubicBezTo>
                    <a:cubicBezTo>
                      <a:pt x="20" y="5"/>
                      <a:pt x="19" y="7"/>
                      <a:pt x="18" y="6"/>
                    </a:cubicBezTo>
                    <a:cubicBezTo>
                      <a:pt x="16" y="4"/>
                      <a:pt x="16" y="8"/>
                      <a:pt x="16" y="8"/>
                    </a:cubicBezTo>
                    <a:cubicBezTo>
                      <a:pt x="16" y="8"/>
                      <a:pt x="17" y="9"/>
                      <a:pt x="14" y="9"/>
                    </a:cubicBezTo>
                    <a:cubicBezTo>
                      <a:pt x="11" y="10"/>
                      <a:pt x="9" y="14"/>
                      <a:pt x="7" y="16"/>
                    </a:cubicBezTo>
                    <a:cubicBezTo>
                      <a:pt x="6" y="18"/>
                      <a:pt x="4" y="20"/>
                      <a:pt x="3" y="22"/>
                    </a:cubicBezTo>
                    <a:cubicBezTo>
                      <a:pt x="2" y="24"/>
                      <a:pt x="0" y="29"/>
                      <a:pt x="4" y="26"/>
                    </a:cubicBezTo>
                    <a:cubicBezTo>
                      <a:pt x="7" y="23"/>
                      <a:pt x="7" y="26"/>
                      <a:pt x="7" y="26"/>
                    </a:cubicBezTo>
                    <a:cubicBezTo>
                      <a:pt x="7" y="28"/>
                      <a:pt x="12" y="27"/>
                      <a:pt x="12" y="29"/>
                    </a:cubicBezTo>
                    <a:cubicBezTo>
                      <a:pt x="13" y="31"/>
                      <a:pt x="15" y="30"/>
                      <a:pt x="15" y="30"/>
                    </a:cubicBezTo>
                    <a:cubicBezTo>
                      <a:pt x="16" y="28"/>
                      <a:pt x="21" y="29"/>
                      <a:pt x="21" y="26"/>
                    </a:cubicBezTo>
                    <a:cubicBezTo>
                      <a:pt x="21" y="24"/>
                      <a:pt x="21" y="22"/>
                      <a:pt x="22" y="24"/>
                    </a:cubicBezTo>
                    <a:cubicBezTo>
                      <a:pt x="24" y="26"/>
                      <a:pt x="23" y="26"/>
                      <a:pt x="26" y="27"/>
                    </a:cubicBezTo>
                    <a:cubicBezTo>
                      <a:pt x="29" y="27"/>
                      <a:pt x="29" y="29"/>
                      <a:pt x="30" y="28"/>
                    </a:cubicBezTo>
                    <a:cubicBezTo>
                      <a:pt x="31" y="27"/>
                      <a:pt x="30" y="28"/>
                      <a:pt x="30" y="25"/>
                    </a:cubicBezTo>
                    <a:cubicBezTo>
                      <a:pt x="30" y="22"/>
                      <a:pt x="33" y="24"/>
                      <a:pt x="34" y="22"/>
                    </a:cubicBezTo>
                    <a:cubicBezTo>
                      <a:pt x="34" y="20"/>
                      <a:pt x="36" y="18"/>
                      <a:pt x="38" y="20"/>
                    </a:cubicBezTo>
                    <a:cubicBezTo>
                      <a:pt x="40" y="21"/>
                      <a:pt x="39" y="21"/>
                      <a:pt x="41" y="19"/>
                    </a:cubicBezTo>
                    <a:cubicBezTo>
                      <a:pt x="42" y="17"/>
                      <a:pt x="38" y="18"/>
                      <a:pt x="40" y="16"/>
                    </a:cubicBezTo>
                    <a:lnTo>
                      <a:pt x="41" y="1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58"/>
              <p:cNvSpPr>
                <a:spLocks/>
              </p:cNvSpPr>
              <p:nvPr/>
            </p:nvSpPr>
            <p:spPr bwMode="auto">
              <a:xfrm>
                <a:off x="3213" y="1187"/>
                <a:ext cx="83" cy="61"/>
              </a:xfrm>
              <a:custGeom>
                <a:avLst/>
                <a:gdLst>
                  <a:gd name="T0" fmla="*/ 41 w 42"/>
                  <a:gd name="T1" fmla="*/ 15 h 31"/>
                  <a:gd name="T2" fmla="*/ 41 w 42"/>
                  <a:gd name="T3" fmla="*/ 13 h 31"/>
                  <a:gd name="T4" fmla="*/ 40 w 42"/>
                  <a:gd name="T5" fmla="*/ 13 h 31"/>
                  <a:gd name="T6" fmla="*/ 40 w 42"/>
                  <a:gd name="T7" fmla="*/ 13 h 31"/>
                  <a:gd name="T8" fmla="*/ 38 w 42"/>
                  <a:gd name="T9" fmla="*/ 8 h 31"/>
                  <a:gd name="T10" fmla="*/ 32 w 42"/>
                  <a:gd name="T11" fmla="*/ 4 h 31"/>
                  <a:gd name="T12" fmla="*/ 28 w 42"/>
                  <a:gd name="T13" fmla="*/ 2 h 31"/>
                  <a:gd name="T14" fmla="*/ 24 w 42"/>
                  <a:gd name="T15" fmla="*/ 3 h 31"/>
                  <a:gd name="T16" fmla="*/ 20 w 42"/>
                  <a:gd name="T17" fmla="*/ 5 h 31"/>
                  <a:gd name="T18" fmla="*/ 18 w 42"/>
                  <a:gd name="T19" fmla="*/ 6 h 31"/>
                  <a:gd name="T20" fmla="*/ 16 w 42"/>
                  <a:gd name="T21" fmla="*/ 8 h 31"/>
                  <a:gd name="T22" fmla="*/ 14 w 42"/>
                  <a:gd name="T23" fmla="*/ 9 h 31"/>
                  <a:gd name="T24" fmla="*/ 7 w 42"/>
                  <a:gd name="T25" fmla="*/ 16 h 31"/>
                  <a:gd name="T26" fmla="*/ 3 w 42"/>
                  <a:gd name="T27" fmla="*/ 22 h 31"/>
                  <a:gd name="T28" fmla="*/ 4 w 42"/>
                  <a:gd name="T29" fmla="*/ 26 h 31"/>
                  <a:gd name="T30" fmla="*/ 7 w 42"/>
                  <a:gd name="T31" fmla="*/ 26 h 31"/>
                  <a:gd name="T32" fmla="*/ 12 w 42"/>
                  <a:gd name="T33" fmla="*/ 29 h 31"/>
                  <a:gd name="T34" fmla="*/ 15 w 42"/>
                  <a:gd name="T35" fmla="*/ 30 h 31"/>
                  <a:gd name="T36" fmla="*/ 21 w 42"/>
                  <a:gd name="T37" fmla="*/ 26 h 31"/>
                  <a:gd name="T38" fmla="*/ 22 w 42"/>
                  <a:gd name="T39" fmla="*/ 24 h 31"/>
                  <a:gd name="T40" fmla="*/ 26 w 42"/>
                  <a:gd name="T41" fmla="*/ 27 h 31"/>
                  <a:gd name="T42" fmla="*/ 30 w 42"/>
                  <a:gd name="T43" fmla="*/ 28 h 31"/>
                  <a:gd name="T44" fmla="*/ 30 w 42"/>
                  <a:gd name="T45" fmla="*/ 25 h 31"/>
                  <a:gd name="T46" fmla="*/ 34 w 42"/>
                  <a:gd name="T47" fmla="*/ 22 h 31"/>
                  <a:gd name="T48" fmla="*/ 38 w 42"/>
                  <a:gd name="T49" fmla="*/ 20 h 31"/>
                  <a:gd name="T50" fmla="*/ 41 w 42"/>
                  <a:gd name="T51" fmla="*/ 19 h 31"/>
                  <a:gd name="T52" fmla="*/ 40 w 42"/>
                  <a:gd name="T53" fmla="*/ 16 h 31"/>
                  <a:gd name="T54" fmla="*/ 41 w 42"/>
                  <a:gd name="T55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2" h="31">
                    <a:moveTo>
                      <a:pt x="41" y="15"/>
                    </a:moveTo>
                    <a:cubicBezTo>
                      <a:pt x="41" y="15"/>
                      <a:pt x="41" y="14"/>
                      <a:pt x="41" y="13"/>
                    </a:cubicBezTo>
                    <a:cubicBezTo>
                      <a:pt x="41" y="13"/>
                      <a:pt x="40" y="13"/>
                      <a:pt x="40" y="13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37" y="11"/>
                      <a:pt x="38" y="8"/>
                      <a:pt x="38" y="8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1" y="3"/>
                      <a:pt x="28" y="2"/>
                    </a:cubicBezTo>
                    <a:cubicBezTo>
                      <a:pt x="25" y="0"/>
                      <a:pt x="25" y="3"/>
                      <a:pt x="24" y="3"/>
                    </a:cubicBezTo>
                    <a:cubicBezTo>
                      <a:pt x="23" y="4"/>
                      <a:pt x="20" y="5"/>
                      <a:pt x="20" y="5"/>
                    </a:cubicBezTo>
                    <a:cubicBezTo>
                      <a:pt x="20" y="5"/>
                      <a:pt x="19" y="7"/>
                      <a:pt x="18" y="6"/>
                    </a:cubicBezTo>
                    <a:cubicBezTo>
                      <a:pt x="16" y="4"/>
                      <a:pt x="16" y="8"/>
                      <a:pt x="16" y="8"/>
                    </a:cubicBezTo>
                    <a:cubicBezTo>
                      <a:pt x="16" y="8"/>
                      <a:pt x="17" y="9"/>
                      <a:pt x="14" y="9"/>
                    </a:cubicBezTo>
                    <a:cubicBezTo>
                      <a:pt x="11" y="10"/>
                      <a:pt x="9" y="14"/>
                      <a:pt x="7" y="16"/>
                    </a:cubicBezTo>
                    <a:cubicBezTo>
                      <a:pt x="6" y="18"/>
                      <a:pt x="4" y="20"/>
                      <a:pt x="3" y="22"/>
                    </a:cubicBezTo>
                    <a:cubicBezTo>
                      <a:pt x="2" y="24"/>
                      <a:pt x="0" y="29"/>
                      <a:pt x="4" y="26"/>
                    </a:cubicBezTo>
                    <a:cubicBezTo>
                      <a:pt x="7" y="23"/>
                      <a:pt x="7" y="26"/>
                      <a:pt x="7" y="26"/>
                    </a:cubicBezTo>
                    <a:cubicBezTo>
                      <a:pt x="7" y="28"/>
                      <a:pt x="12" y="27"/>
                      <a:pt x="12" y="29"/>
                    </a:cubicBezTo>
                    <a:cubicBezTo>
                      <a:pt x="13" y="31"/>
                      <a:pt x="15" y="30"/>
                      <a:pt x="15" y="30"/>
                    </a:cubicBezTo>
                    <a:cubicBezTo>
                      <a:pt x="16" y="28"/>
                      <a:pt x="21" y="29"/>
                      <a:pt x="21" y="26"/>
                    </a:cubicBezTo>
                    <a:cubicBezTo>
                      <a:pt x="21" y="24"/>
                      <a:pt x="21" y="22"/>
                      <a:pt x="22" y="24"/>
                    </a:cubicBezTo>
                    <a:cubicBezTo>
                      <a:pt x="24" y="26"/>
                      <a:pt x="23" y="26"/>
                      <a:pt x="26" y="27"/>
                    </a:cubicBezTo>
                    <a:cubicBezTo>
                      <a:pt x="29" y="27"/>
                      <a:pt x="29" y="29"/>
                      <a:pt x="30" y="28"/>
                    </a:cubicBezTo>
                    <a:cubicBezTo>
                      <a:pt x="31" y="27"/>
                      <a:pt x="30" y="28"/>
                      <a:pt x="30" y="25"/>
                    </a:cubicBezTo>
                    <a:cubicBezTo>
                      <a:pt x="30" y="22"/>
                      <a:pt x="33" y="24"/>
                      <a:pt x="34" y="22"/>
                    </a:cubicBezTo>
                    <a:cubicBezTo>
                      <a:pt x="34" y="20"/>
                      <a:pt x="36" y="18"/>
                      <a:pt x="38" y="20"/>
                    </a:cubicBezTo>
                    <a:cubicBezTo>
                      <a:pt x="40" y="21"/>
                      <a:pt x="39" y="21"/>
                      <a:pt x="41" y="19"/>
                    </a:cubicBezTo>
                    <a:cubicBezTo>
                      <a:pt x="42" y="17"/>
                      <a:pt x="38" y="18"/>
                      <a:pt x="40" y="16"/>
                    </a:cubicBezTo>
                    <a:lnTo>
                      <a:pt x="41" y="15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59"/>
              <p:cNvSpPr>
                <a:spLocks noEditPoints="1"/>
              </p:cNvSpPr>
              <p:nvPr/>
            </p:nvSpPr>
            <p:spPr bwMode="auto">
              <a:xfrm>
                <a:off x="3310" y="590"/>
                <a:ext cx="221" cy="420"/>
              </a:xfrm>
              <a:custGeom>
                <a:avLst/>
                <a:gdLst>
                  <a:gd name="T0" fmla="*/ 110 w 113"/>
                  <a:gd name="T1" fmla="*/ 45 h 214"/>
                  <a:gd name="T2" fmla="*/ 110 w 113"/>
                  <a:gd name="T3" fmla="*/ 26 h 214"/>
                  <a:gd name="T4" fmla="*/ 103 w 113"/>
                  <a:gd name="T5" fmla="*/ 15 h 214"/>
                  <a:gd name="T6" fmla="*/ 83 w 113"/>
                  <a:gd name="T7" fmla="*/ 3 h 214"/>
                  <a:gd name="T8" fmla="*/ 79 w 113"/>
                  <a:gd name="T9" fmla="*/ 8 h 214"/>
                  <a:gd name="T10" fmla="*/ 69 w 113"/>
                  <a:gd name="T11" fmla="*/ 16 h 214"/>
                  <a:gd name="T12" fmla="*/ 59 w 113"/>
                  <a:gd name="T13" fmla="*/ 18 h 214"/>
                  <a:gd name="T14" fmla="*/ 51 w 113"/>
                  <a:gd name="T15" fmla="*/ 33 h 214"/>
                  <a:gd name="T16" fmla="*/ 41 w 113"/>
                  <a:gd name="T17" fmla="*/ 45 h 214"/>
                  <a:gd name="T18" fmla="*/ 32 w 113"/>
                  <a:gd name="T19" fmla="*/ 69 h 214"/>
                  <a:gd name="T20" fmla="*/ 16 w 113"/>
                  <a:gd name="T21" fmla="*/ 76 h 214"/>
                  <a:gd name="T22" fmla="*/ 8 w 113"/>
                  <a:gd name="T23" fmla="*/ 96 h 214"/>
                  <a:gd name="T24" fmla="*/ 8 w 113"/>
                  <a:gd name="T25" fmla="*/ 115 h 214"/>
                  <a:gd name="T26" fmla="*/ 7 w 113"/>
                  <a:gd name="T27" fmla="*/ 126 h 214"/>
                  <a:gd name="T28" fmla="*/ 6 w 113"/>
                  <a:gd name="T29" fmla="*/ 141 h 214"/>
                  <a:gd name="T30" fmla="*/ 5 w 113"/>
                  <a:gd name="T31" fmla="*/ 153 h 214"/>
                  <a:gd name="T32" fmla="*/ 0 w 113"/>
                  <a:gd name="T33" fmla="*/ 162 h 214"/>
                  <a:gd name="T34" fmla="*/ 6 w 113"/>
                  <a:gd name="T35" fmla="*/ 167 h 214"/>
                  <a:gd name="T36" fmla="*/ 5 w 113"/>
                  <a:gd name="T37" fmla="*/ 176 h 214"/>
                  <a:gd name="T38" fmla="*/ 13 w 113"/>
                  <a:gd name="T39" fmla="*/ 184 h 214"/>
                  <a:gd name="T40" fmla="*/ 16 w 113"/>
                  <a:gd name="T41" fmla="*/ 190 h 214"/>
                  <a:gd name="T42" fmla="*/ 12 w 113"/>
                  <a:gd name="T43" fmla="*/ 194 h 214"/>
                  <a:gd name="T44" fmla="*/ 26 w 113"/>
                  <a:gd name="T45" fmla="*/ 203 h 214"/>
                  <a:gd name="T46" fmla="*/ 30 w 113"/>
                  <a:gd name="T47" fmla="*/ 193 h 214"/>
                  <a:gd name="T48" fmla="*/ 43 w 113"/>
                  <a:gd name="T49" fmla="*/ 192 h 214"/>
                  <a:gd name="T50" fmla="*/ 47 w 113"/>
                  <a:gd name="T51" fmla="*/ 184 h 214"/>
                  <a:gd name="T52" fmla="*/ 45 w 113"/>
                  <a:gd name="T53" fmla="*/ 179 h 214"/>
                  <a:gd name="T54" fmla="*/ 48 w 113"/>
                  <a:gd name="T55" fmla="*/ 172 h 214"/>
                  <a:gd name="T56" fmla="*/ 45 w 113"/>
                  <a:gd name="T57" fmla="*/ 158 h 214"/>
                  <a:gd name="T58" fmla="*/ 58 w 113"/>
                  <a:gd name="T59" fmla="*/ 158 h 214"/>
                  <a:gd name="T60" fmla="*/ 64 w 113"/>
                  <a:gd name="T61" fmla="*/ 152 h 214"/>
                  <a:gd name="T62" fmla="*/ 62 w 113"/>
                  <a:gd name="T63" fmla="*/ 149 h 214"/>
                  <a:gd name="T64" fmla="*/ 65 w 113"/>
                  <a:gd name="T65" fmla="*/ 138 h 214"/>
                  <a:gd name="T66" fmla="*/ 57 w 113"/>
                  <a:gd name="T67" fmla="*/ 133 h 214"/>
                  <a:gd name="T68" fmla="*/ 52 w 113"/>
                  <a:gd name="T69" fmla="*/ 118 h 214"/>
                  <a:gd name="T70" fmla="*/ 55 w 113"/>
                  <a:gd name="T71" fmla="*/ 103 h 214"/>
                  <a:gd name="T72" fmla="*/ 56 w 113"/>
                  <a:gd name="T73" fmla="*/ 101 h 214"/>
                  <a:gd name="T74" fmla="*/ 61 w 113"/>
                  <a:gd name="T75" fmla="*/ 96 h 214"/>
                  <a:gd name="T76" fmla="*/ 65 w 113"/>
                  <a:gd name="T77" fmla="*/ 92 h 214"/>
                  <a:gd name="T78" fmla="*/ 69 w 113"/>
                  <a:gd name="T79" fmla="*/ 87 h 214"/>
                  <a:gd name="T80" fmla="*/ 84 w 113"/>
                  <a:gd name="T81" fmla="*/ 77 h 214"/>
                  <a:gd name="T82" fmla="*/ 86 w 113"/>
                  <a:gd name="T83" fmla="*/ 72 h 214"/>
                  <a:gd name="T84" fmla="*/ 89 w 113"/>
                  <a:gd name="T85" fmla="*/ 61 h 214"/>
                  <a:gd name="T86" fmla="*/ 89 w 113"/>
                  <a:gd name="T87" fmla="*/ 56 h 214"/>
                  <a:gd name="T88" fmla="*/ 98 w 113"/>
                  <a:gd name="T89" fmla="*/ 50 h 214"/>
                  <a:gd name="T90" fmla="*/ 103 w 113"/>
                  <a:gd name="T91" fmla="*/ 49 h 214"/>
                  <a:gd name="T92" fmla="*/ 30 w 113"/>
                  <a:gd name="T93" fmla="*/ 210 h 214"/>
                  <a:gd name="T94" fmla="*/ 67 w 113"/>
                  <a:gd name="T95" fmla="*/ 174 h 214"/>
                  <a:gd name="T96" fmla="*/ 66 w 113"/>
                  <a:gd name="T97" fmla="*/ 182 h 214"/>
                  <a:gd name="T98" fmla="*/ 67 w 113"/>
                  <a:gd name="T99" fmla="*/ 171 h 214"/>
                  <a:gd name="T100" fmla="*/ 30 w 113"/>
                  <a:gd name="T101" fmla="*/ 161 h 214"/>
                  <a:gd name="T102" fmla="*/ 31 w 113"/>
                  <a:gd name="T103" fmla="*/ 156 h 214"/>
                  <a:gd name="T104" fmla="*/ 20 w 113"/>
                  <a:gd name="T105" fmla="*/ 148 h 214"/>
                  <a:gd name="T106" fmla="*/ 19 w 113"/>
                  <a:gd name="T107" fmla="*/ 160 h 214"/>
                  <a:gd name="T108" fmla="*/ 11 w 113"/>
                  <a:gd name="T109" fmla="*/ 161 h 214"/>
                  <a:gd name="T110" fmla="*/ 18 w 113"/>
                  <a:gd name="T111" fmla="*/ 153 h 214"/>
                  <a:gd name="T112" fmla="*/ 53 w 113"/>
                  <a:gd name="T113" fmla="*/ 145 h 214"/>
                  <a:gd name="T114" fmla="*/ 59 w 113"/>
                  <a:gd name="T115" fmla="*/ 149 h 214"/>
                  <a:gd name="T116" fmla="*/ 53 w 113"/>
                  <a:gd name="T117" fmla="*/ 145 h 214"/>
                  <a:gd name="T118" fmla="*/ 49 w 113"/>
                  <a:gd name="T119" fmla="*/ 145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3" h="214">
                    <a:moveTo>
                      <a:pt x="108" y="5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113" y="50"/>
                      <a:pt x="110" y="46"/>
                      <a:pt x="110" y="45"/>
                    </a:cubicBezTo>
                    <a:cubicBezTo>
                      <a:pt x="110" y="43"/>
                      <a:pt x="111" y="44"/>
                      <a:pt x="111" y="41"/>
                    </a:cubicBezTo>
                    <a:cubicBezTo>
                      <a:pt x="111" y="38"/>
                      <a:pt x="108" y="35"/>
                      <a:pt x="108" y="33"/>
                    </a:cubicBezTo>
                    <a:cubicBezTo>
                      <a:pt x="109" y="31"/>
                      <a:pt x="111" y="29"/>
                      <a:pt x="110" y="26"/>
                    </a:cubicBezTo>
                    <a:cubicBezTo>
                      <a:pt x="110" y="25"/>
                      <a:pt x="108" y="27"/>
                      <a:pt x="107" y="26"/>
                    </a:cubicBezTo>
                    <a:cubicBezTo>
                      <a:pt x="106" y="24"/>
                      <a:pt x="109" y="19"/>
                      <a:pt x="108" y="18"/>
                    </a:cubicBezTo>
                    <a:cubicBezTo>
                      <a:pt x="106" y="17"/>
                      <a:pt x="104" y="17"/>
                      <a:pt x="103" y="15"/>
                    </a:cubicBezTo>
                    <a:cubicBezTo>
                      <a:pt x="102" y="13"/>
                      <a:pt x="99" y="12"/>
                      <a:pt x="97" y="12"/>
                    </a:cubicBezTo>
                    <a:cubicBezTo>
                      <a:pt x="94" y="12"/>
                      <a:pt x="90" y="9"/>
                      <a:pt x="89" y="7"/>
                    </a:cubicBezTo>
                    <a:cubicBezTo>
                      <a:pt x="88" y="6"/>
                      <a:pt x="84" y="4"/>
                      <a:pt x="83" y="3"/>
                    </a:cubicBezTo>
                    <a:cubicBezTo>
                      <a:pt x="81" y="2"/>
                      <a:pt x="80" y="0"/>
                      <a:pt x="80" y="0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3"/>
                      <a:pt x="76" y="18"/>
                      <a:pt x="75" y="17"/>
                    </a:cubicBezTo>
                    <a:cubicBezTo>
                      <a:pt x="73" y="17"/>
                      <a:pt x="69" y="15"/>
                      <a:pt x="69" y="16"/>
                    </a:cubicBezTo>
                    <a:cubicBezTo>
                      <a:pt x="68" y="17"/>
                      <a:pt x="65" y="16"/>
                      <a:pt x="66" y="18"/>
                    </a:cubicBezTo>
                    <a:cubicBezTo>
                      <a:pt x="67" y="20"/>
                      <a:pt x="64" y="22"/>
                      <a:pt x="66" y="23"/>
                    </a:cubicBezTo>
                    <a:cubicBezTo>
                      <a:pt x="68" y="26"/>
                      <a:pt x="59" y="18"/>
                      <a:pt x="59" y="18"/>
                    </a:cubicBezTo>
                    <a:cubicBezTo>
                      <a:pt x="59" y="18"/>
                      <a:pt x="57" y="20"/>
                      <a:pt x="56" y="22"/>
                    </a:cubicBezTo>
                    <a:cubicBezTo>
                      <a:pt x="55" y="24"/>
                      <a:pt x="54" y="26"/>
                      <a:pt x="54" y="29"/>
                    </a:cubicBezTo>
                    <a:cubicBezTo>
                      <a:pt x="54" y="31"/>
                      <a:pt x="53" y="31"/>
                      <a:pt x="51" y="33"/>
                    </a:cubicBezTo>
                    <a:cubicBezTo>
                      <a:pt x="50" y="34"/>
                      <a:pt x="47" y="35"/>
                      <a:pt x="47" y="37"/>
                    </a:cubicBezTo>
                    <a:cubicBezTo>
                      <a:pt x="47" y="39"/>
                      <a:pt x="46" y="39"/>
                      <a:pt x="44" y="39"/>
                    </a:cubicBezTo>
                    <a:cubicBezTo>
                      <a:pt x="42" y="39"/>
                      <a:pt x="41" y="43"/>
                      <a:pt x="41" y="45"/>
                    </a:cubicBezTo>
                    <a:cubicBezTo>
                      <a:pt x="41" y="47"/>
                      <a:pt x="39" y="55"/>
                      <a:pt x="37" y="56"/>
                    </a:cubicBezTo>
                    <a:cubicBezTo>
                      <a:pt x="35" y="58"/>
                      <a:pt x="31" y="59"/>
                      <a:pt x="31" y="60"/>
                    </a:cubicBezTo>
                    <a:cubicBezTo>
                      <a:pt x="31" y="62"/>
                      <a:pt x="33" y="66"/>
                      <a:pt x="32" y="69"/>
                    </a:cubicBezTo>
                    <a:cubicBezTo>
                      <a:pt x="31" y="72"/>
                      <a:pt x="31" y="76"/>
                      <a:pt x="29" y="75"/>
                    </a:cubicBezTo>
                    <a:cubicBezTo>
                      <a:pt x="27" y="74"/>
                      <a:pt x="25" y="69"/>
                      <a:pt x="23" y="70"/>
                    </a:cubicBezTo>
                    <a:cubicBezTo>
                      <a:pt x="21" y="71"/>
                      <a:pt x="16" y="74"/>
                      <a:pt x="16" y="76"/>
                    </a:cubicBezTo>
                    <a:cubicBezTo>
                      <a:pt x="16" y="78"/>
                      <a:pt x="12" y="81"/>
                      <a:pt x="12" y="84"/>
                    </a:cubicBezTo>
                    <a:cubicBezTo>
                      <a:pt x="12" y="86"/>
                      <a:pt x="6" y="88"/>
                      <a:pt x="7" y="90"/>
                    </a:cubicBezTo>
                    <a:cubicBezTo>
                      <a:pt x="8" y="92"/>
                      <a:pt x="9" y="94"/>
                      <a:pt x="8" y="96"/>
                    </a:cubicBezTo>
                    <a:cubicBezTo>
                      <a:pt x="8" y="97"/>
                      <a:pt x="8" y="101"/>
                      <a:pt x="8" y="103"/>
                    </a:cubicBezTo>
                    <a:cubicBezTo>
                      <a:pt x="8" y="105"/>
                      <a:pt x="9" y="108"/>
                      <a:pt x="8" y="111"/>
                    </a:cubicBezTo>
                    <a:cubicBezTo>
                      <a:pt x="6" y="113"/>
                      <a:pt x="7" y="115"/>
                      <a:pt x="8" y="115"/>
                    </a:cubicBezTo>
                    <a:cubicBezTo>
                      <a:pt x="9" y="115"/>
                      <a:pt x="10" y="116"/>
                      <a:pt x="10" y="120"/>
                    </a:cubicBezTo>
                    <a:cubicBezTo>
                      <a:pt x="10" y="123"/>
                      <a:pt x="11" y="124"/>
                      <a:pt x="9" y="125"/>
                    </a:cubicBezTo>
                    <a:cubicBezTo>
                      <a:pt x="7" y="127"/>
                      <a:pt x="7" y="126"/>
                      <a:pt x="7" y="126"/>
                    </a:cubicBezTo>
                    <a:cubicBezTo>
                      <a:pt x="7" y="126"/>
                      <a:pt x="6" y="130"/>
                      <a:pt x="6" y="132"/>
                    </a:cubicBezTo>
                    <a:cubicBezTo>
                      <a:pt x="6" y="134"/>
                      <a:pt x="4" y="135"/>
                      <a:pt x="6" y="137"/>
                    </a:cubicBezTo>
                    <a:cubicBezTo>
                      <a:pt x="8" y="139"/>
                      <a:pt x="8" y="140"/>
                      <a:pt x="6" y="141"/>
                    </a:cubicBezTo>
                    <a:cubicBezTo>
                      <a:pt x="4" y="142"/>
                      <a:pt x="6" y="144"/>
                      <a:pt x="4" y="145"/>
                    </a:cubicBezTo>
                    <a:cubicBezTo>
                      <a:pt x="1" y="146"/>
                      <a:pt x="3" y="145"/>
                      <a:pt x="3" y="148"/>
                    </a:cubicBezTo>
                    <a:cubicBezTo>
                      <a:pt x="3" y="150"/>
                      <a:pt x="5" y="151"/>
                      <a:pt x="5" y="153"/>
                    </a:cubicBezTo>
                    <a:cubicBezTo>
                      <a:pt x="5" y="155"/>
                      <a:pt x="5" y="159"/>
                      <a:pt x="3" y="158"/>
                    </a:cubicBezTo>
                    <a:cubicBezTo>
                      <a:pt x="1" y="157"/>
                      <a:pt x="1" y="158"/>
                      <a:pt x="1" y="158"/>
                    </a:cubicBezTo>
                    <a:cubicBezTo>
                      <a:pt x="1" y="159"/>
                      <a:pt x="0" y="160"/>
                      <a:pt x="0" y="162"/>
                    </a:cubicBezTo>
                    <a:cubicBezTo>
                      <a:pt x="1" y="163"/>
                      <a:pt x="2" y="163"/>
                      <a:pt x="3" y="163"/>
                    </a:cubicBezTo>
                    <a:cubicBezTo>
                      <a:pt x="3" y="163"/>
                      <a:pt x="5" y="167"/>
                      <a:pt x="5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8"/>
                      <a:pt x="3" y="171"/>
                      <a:pt x="3" y="172"/>
                    </a:cubicBezTo>
                    <a:cubicBezTo>
                      <a:pt x="3" y="173"/>
                      <a:pt x="5" y="173"/>
                      <a:pt x="5" y="174"/>
                    </a:cubicBezTo>
                    <a:cubicBezTo>
                      <a:pt x="5" y="175"/>
                      <a:pt x="5" y="176"/>
                      <a:pt x="5" y="176"/>
                    </a:cubicBezTo>
                    <a:cubicBezTo>
                      <a:pt x="5" y="176"/>
                      <a:pt x="7" y="176"/>
                      <a:pt x="8" y="176"/>
                    </a:cubicBezTo>
                    <a:cubicBezTo>
                      <a:pt x="8" y="178"/>
                      <a:pt x="8" y="179"/>
                      <a:pt x="8" y="180"/>
                    </a:cubicBezTo>
                    <a:cubicBezTo>
                      <a:pt x="9" y="181"/>
                      <a:pt x="12" y="183"/>
                      <a:pt x="13" y="184"/>
                    </a:cubicBezTo>
                    <a:cubicBezTo>
                      <a:pt x="13" y="185"/>
                      <a:pt x="13" y="187"/>
                      <a:pt x="14" y="187"/>
                    </a:cubicBezTo>
                    <a:cubicBezTo>
                      <a:pt x="14" y="188"/>
                      <a:pt x="16" y="187"/>
                      <a:pt x="16" y="188"/>
                    </a:cubicBezTo>
                    <a:cubicBezTo>
                      <a:pt x="16" y="190"/>
                      <a:pt x="16" y="190"/>
                      <a:pt x="16" y="190"/>
                    </a:cubicBezTo>
                    <a:cubicBezTo>
                      <a:pt x="15" y="190"/>
                      <a:pt x="14" y="190"/>
                      <a:pt x="14" y="190"/>
                    </a:cubicBezTo>
                    <a:cubicBezTo>
                      <a:pt x="13" y="191"/>
                      <a:pt x="14" y="192"/>
                      <a:pt x="14" y="193"/>
                    </a:cubicBezTo>
                    <a:cubicBezTo>
                      <a:pt x="14" y="193"/>
                      <a:pt x="12" y="194"/>
                      <a:pt x="12" y="194"/>
                    </a:cubicBezTo>
                    <a:cubicBezTo>
                      <a:pt x="12" y="196"/>
                      <a:pt x="13" y="199"/>
                      <a:pt x="13" y="199"/>
                    </a:cubicBezTo>
                    <a:cubicBezTo>
                      <a:pt x="13" y="202"/>
                      <a:pt x="13" y="205"/>
                      <a:pt x="16" y="206"/>
                    </a:cubicBezTo>
                    <a:cubicBezTo>
                      <a:pt x="19" y="206"/>
                      <a:pt x="24" y="204"/>
                      <a:pt x="26" y="203"/>
                    </a:cubicBezTo>
                    <a:cubicBezTo>
                      <a:pt x="26" y="199"/>
                      <a:pt x="26" y="199"/>
                      <a:pt x="27" y="196"/>
                    </a:cubicBezTo>
                    <a:cubicBezTo>
                      <a:pt x="27" y="196"/>
                      <a:pt x="29" y="196"/>
                      <a:pt x="30" y="196"/>
                    </a:cubicBezTo>
                    <a:cubicBezTo>
                      <a:pt x="30" y="196"/>
                      <a:pt x="29" y="193"/>
                      <a:pt x="30" y="193"/>
                    </a:cubicBezTo>
                    <a:cubicBezTo>
                      <a:pt x="32" y="192"/>
                      <a:pt x="37" y="193"/>
                      <a:pt x="41" y="193"/>
                    </a:cubicBezTo>
                    <a:cubicBezTo>
                      <a:pt x="42" y="193"/>
                      <a:pt x="43" y="190"/>
                      <a:pt x="43" y="190"/>
                    </a:cubicBezTo>
                    <a:cubicBezTo>
                      <a:pt x="43" y="190"/>
                      <a:pt x="44" y="191"/>
                      <a:pt x="43" y="192"/>
                    </a:cubicBezTo>
                    <a:cubicBezTo>
                      <a:pt x="44" y="192"/>
                      <a:pt x="45" y="192"/>
                      <a:pt x="45" y="192"/>
                    </a:cubicBezTo>
                    <a:cubicBezTo>
                      <a:pt x="46" y="190"/>
                      <a:pt x="47" y="188"/>
                      <a:pt x="48" y="185"/>
                    </a:cubicBezTo>
                    <a:cubicBezTo>
                      <a:pt x="48" y="185"/>
                      <a:pt x="49" y="184"/>
                      <a:pt x="47" y="184"/>
                    </a:cubicBezTo>
                    <a:cubicBezTo>
                      <a:pt x="46" y="185"/>
                      <a:pt x="46" y="188"/>
                      <a:pt x="45" y="188"/>
                    </a:cubicBezTo>
                    <a:cubicBezTo>
                      <a:pt x="44" y="189"/>
                      <a:pt x="44" y="187"/>
                      <a:pt x="44" y="186"/>
                    </a:cubicBezTo>
                    <a:cubicBezTo>
                      <a:pt x="44" y="185"/>
                      <a:pt x="45" y="181"/>
                      <a:pt x="45" y="179"/>
                    </a:cubicBezTo>
                    <a:cubicBezTo>
                      <a:pt x="46" y="179"/>
                      <a:pt x="47" y="177"/>
                      <a:pt x="47" y="176"/>
                    </a:cubicBezTo>
                    <a:cubicBezTo>
                      <a:pt x="48" y="174"/>
                      <a:pt x="46" y="175"/>
                      <a:pt x="47" y="173"/>
                    </a:cubicBezTo>
                    <a:cubicBezTo>
                      <a:pt x="48" y="172"/>
                      <a:pt x="48" y="172"/>
                      <a:pt x="48" y="172"/>
                    </a:cubicBezTo>
                    <a:cubicBezTo>
                      <a:pt x="50" y="169"/>
                      <a:pt x="48" y="164"/>
                      <a:pt x="47" y="162"/>
                    </a:cubicBezTo>
                    <a:cubicBezTo>
                      <a:pt x="48" y="162"/>
                      <a:pt x="50" y="161"/>
                      <a:pt x="50" y="160"/>
                    </a:cubicBezTo>
                    <a:cubicBezTo>
                      <a:pt x="49" y="160"/>
                      <a:pt x="46" y="158"/>
                      <a:pt x="45" y="158"/>
                    </a:cubicBezTo>
                    <a:cubicBezTo>
                      <a:pt x="50" y="158"/>
                      <a:pt x="52" y="157"/>
                      <a:pt x="57" y="156"/>
                    </a:cubicBezTo>
                    <a:cubicBezTo>
                      <a:pt x="57" y="158"/>
                      <a:pt x="57" y="158"/>
                      <a:pt x="57" y="158"/>
                    </a:cubicBezTo>
                    <a:cubicBezTo>
                      <a:pt x="58" y="158"/>
                      <a:pt x="58" y="158"/>
                      <a:pt x="58" y="158"/>
                    </a:cubicBezTo>
                    <a:cubicBezTo>
                      <a:pt x="59" y="158"/>
                      <a:pt x="59" y="156"/>
                      <a:pt x="59" y="155"/>
                    </a:cubicBezTo>
                    <a:cubicBezTo>
                      <a:pt x="61" y="154"/>
                      <a:pt x="62" y="155"/>
                      <a:pt x="63" y="154"/>
                    </a:cubicBezTo>
                    <a:cubicBezTo>
                      <a:pt x="64" y="154"/>
                      <a:pt x="63" y="153"/>
                      <a:pt x="64" y="152"/>
                    </a:cubicBezTo>
                    <a:cubicBezTo>
                      <a:pt x="65" y="151"/>
                      <a:pt x="65" y="152"/>
                      <a:pt x="67" y="151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4" y="149"/>
                      <a:pt x="63" y="149"/>
                      <a:pt x="62" y="149"/>
                    </a:cubicBezTo>
                    <a:cubicBezTo>
                      <a:pt x="64" y="148"/>
                      <a:pt x="66" y="147"/>
                      <a:pt x="68" y="146"/>
                    </a:cubicBezTo>
                    <a:cubicBezTo>
                      <a:pt x="68" y="144"/>
                      <a:pt x="69" y="141"/>
                      <a:pt x="67" y="139"/>
                    </a:cubicBezTo>
                    <a:cubicBezTo>
                      <a:pt x="67" y="138"/>
                      <a:pt x="66" y="139"/>
                      <a:pt x="65" y="138"/>
                    </a:cubicBezTo>
                    <a:cubicBezTo>
                      <a:pt x="63" y="137"/>
                      <a:pt x="64" y="135"/>
                      <a:pt x="64" y="135"/>
                    </a:cubicBezTo>
                    <a:cubicBezTo>
                      <a:pt x="61" y="134"/>
                      <a:pt x="61" y="134"/>
                      <a:pt x="59" y="131"/>
                    </a:cubicBezTo>
                    <a:cubicBezTo>
                      <a:pt x="59" y="131"/>
                      <a:pt x="58" y="132"/>
                      <a:pt x="57" y="133"/>
                    </a:cubicBezTo>
                    <a:cubicBezTo>
                      <a:pt x="56" y="133"/>
                      <a:pt x="56" y="132"/>
                      <a:pt x="54" y="132"/>
                    </a:cubicBezTo>
                    <a:cubicBezTo>
                      <a:pt x="54" y="131"/>
                      <a:pt x="54" y="130"/>
                      <a:pt x="53" y="130"/>
                    </a:cubicBezTo>
                    <a:cubicBezTo>
                      <a:pt x="54" y="125"/>
                      <a:pt x="52" y="122"/>
                      <a:pt x="52" y="118"/>
                    </a:cubicBezTo>
                    <a:cubicBezTo>
                      <a:pt x="52" y="118"/>
                      <a:pt x="52" y="115"/>
                      <a:pt x="52" y="115"/>
                    </a:cubicBezTo>
                    <a:cubicBezTo>
                      <a:pt x="53" y="115"/>
                      <a:pt x="54" y="115"/>
                      <a:pt x="54" y="115"/>
                    </a:cubicBezTo>
                    <a:cubicBezTo>
                      <a:pt x="51" y="112"/>
                      <a:pt x="56" y="107"/>
                      <a:pt x="55" y="103"/>
                    </a:cubicBezTo>
                    <a:cubicBezTo>
                      <a:pt x="55" y="103"/>
                      <a:pt x="54" y="103"/>
                      <a:pt x="53" y="103"/>
                    </a:cubicBezTo>
                    <a:cubicBezTo>
                      <a:pt x="53" y="102"/>
                      <a:pt x="54" y="101"/>
                      <a:pt x="53" y="101"/>
                    </a:cubicBezTo>
                    <a:cubicBezTo>
                      <a:pt x="54" y="100"/>
                      <a:pt x="55" y="102"/>
                      <a:pt x="56" y="101"/>
                    </a:cubicBezTo>
                    <a:cubicBezTo>
                      <a:pt x="56" y="101"/>
                      <a:pt x="57" y="100"/>
                      <a:pt x="57" y="100"/>
                    </a:cubicBezTo>
                    <a:cubicBezTo>
                      <a:pt x="58" y="99"/>
                      <a:pt x="59" y="100"/>
                      <a:pt x="59" y="99"/>
                    </a:cubicBezTo>
                    <a:cubicBezTo>
                      <a:pt x="60" y="99"/>
                      <a:pt x="60" y="97"/>
                      <a:pt x="61" y="96"/>
                    </a:cubicBezTo>
                    <a:cubicBezTo>
                      <a:pt x="59" y="96"/>
                      <a:pt x="59" y="96"/>
                      <a:pt x="59" y="96"/>
                    </a:cubicBezTo>
                    <a:cubicBezTo>
                      <a:pt x="59" y="95"/>
                      <a:pt x="59" y="95"/>
                      <a:pt x="59" y="95"/>
                    </a:cubicBezTo>
                    <a:cubicBezTo>
                      <a:pt x="62" y="94"/>
                      <a:pt x="64" y="94"/>
                      <a:pt x="65" y="92"/>
                    </a:cubicBezTo>
                    <a:cubicBezTo>
                      <a:pt x="66" y="91"/>
                      <a:pt x="64" y="91"/>
                      <a:pt x="64" y="91"/>
                    </a:cubicBezTo>
                    <a:cubicBezTo>
                      <a:pt x="67" y="87"/>
                      <a:pt x="67" y="87"/>
                      <a:pt x="67" y="87"/>
                    </a:cubicBezTo>
                    <a:cubicBezTo>
                      <a:pt x="68" y="86"/>
                      <a:pt x="69" y="87"/>
                      <a:pt x="69" y="87"/>
                    </a:cubicBezTo>
                    <a:cubicBezTo>
                      <a:pt x="72" y="87"/>
                      <a:pt x="73" y="84"/>
                      <a:pt x="75" y="83"/>
                    </a:cubicBezTo>
                    <a:cubicBezTo>
                      <a:pt x="77" y="83"/>
                      <a:pt x="79" y="84"/>
                      <a:pt x="79" y="83"/>
                    </a:cubicBezTo>
                    <a:cubicBezTo>
                      <a:pt x="82" y="82"/>
                      <a:pt x="82" y="79"/>
                      <a:pt x="84" y="77"/>
                    </a:cubicBezTo>
                    <a:cubicBezTo>
                      <a:pt x="85" y="76"/>
                      <a:pt x="86" y="76"/>
                      <a:pt x="87" y="75"/>
                    </a:cubicBezTo>
                    <a:cubicBezTo>
                      <a:pt x="87" y="74"/>
                      <a:pt x="88" y="74"/>
                      <a:pt x="88" y="73"/>
                    </a:cubicBezTo>
                    <a:cubicBezTo>
                      <a:pt x="88" y="73"/>
                      <a:pt x="86" y="72"/>
                      <a:pt x="86" y="72"/>
                    </a:cubicBezTo>
                    <a:cubicBezTo>
                      <a:pt x="86" y="71"/>
                      <a:pt x="86" y="71"/>
                      <a:pt x="87" y="69"/>
                    </a:cubicBezTo>
                    <a:cubicBezTo>
                      <a:pt x="86" y="69"/>
                      <a:pt x="85" y="66"/>
                      <a:pt x="85" y="64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90" y="59"/>
                      <a:pt x="86" y="60"/>
                      <a:pt x="89" y="59"/>
                    </a:cubicBezTo>
                    <a:cubicBezTo>
                      <a:pt x="90" y="58"/>
                      <a:pt x="90" y="58"/>
                      <a:pt x="90" y="58"/>
                    </a:cubicBezTo>
                    <a:cubicBezTo>
                      <a:pt x="91" y="58"/>
                      <a:pt x="88" y="57"/>
                      <a:pt x="89" y="56"/>
                    </a:cubicBezTo>
                    <a:cubicBezTo>
                      <a:pt x="91" y="55"/>
                      <a:pt x="91" y="57"/>
                      <a:pt x="93" y="56"/>
                    </a:cubicBezTo>
                    <a:cubicBezTo>
                      <a:pt x="95" y="55"/>
                      <a:pt x="96" y="51"/>
                      <a:pt x="97" y="48"/>
                    </a:cubicBezTo>
                    <a:cubicBezTo>
                      <a:pt x="97" y="48"/>
                      <a:pt x="98" y="49"/>
                      <a:pt x="98" y="50"/>
                    </a:cubicBezTo>
                    <a:cubicBezTo>
                      <a:pt x="98" y="50"/>
                      <a:pt x="100" y="49"/>
                      <a:pt x="101" y="49"/>
                    </a:cubicBezTo>
                    <a:cubicBezTo>
                      <a:pt x="101" y="49"/>
                      <a:pt x="102" y="51"/>
                      <a:pt x="102" y="51"/>
                    </a:cubicBezTo>
                    <a:cubicBezTo>
                      <a:pt x="103" y="52"/>
                      <a:pt x="103" y="50"/>
                      <a:pt x="103" y="49"/>
                    </a:cubicBezTo>
                    <a:cubicBezTo>
                      <a:pt x="105" y="50"/>
                      <a:pt x="106" y="50"/>
                      <a:pt x="108" y="50"/>
                    </a:cubicBezTo>
                    <a:close/>
                    <a:moveTo>
                      <a:pt x="30" y="206"/>
                    </a:moveTo>
                    <a:cubicBezTo>
                      <a:pt x="30" y="207"/>
                      <a:pt x="30" y="209"/>
                      <a:pt x="30" y="210"/>
                    </a:cubicBezTo>
                    <a:cubicBezTo>
                      <a:pt x="38" y="214"/>
                      <a:pt x="36" y="209"/>
                      <a:pt x="30" y="206"/>
                    </a:cubicBezTo>
                    <a:close/>
                    <a:moveTo>
                      <a:pt x="67" y="171"/>
                    </a:moveTo>
                    <a:cubicBezTo>
                      <a:pt x="67" y="171"/>
                      <a:pt x="67" y="173"/>
                      <a:pt x="67" y="174"/>
                    </a:cubicBezTo>
                    <a:cubicBezTo>
                      <a:pt x="67" y="174"/>
                      <a:pt x="65" y="173"/>
                      <a:pt x="64" y="173"/>
                    </a:cubicBezTo>
                    <a:cubicBezTo>
                      <a:pt x="59" y="180"/>
                      <a:pt x="57" y="179"/>
                      <a:pt x="62" y="187"/>
                    </a:cubicBezTo>
                    <a:cubicBezTo>
                      <a:pt x="63" y="186"/>
                      <a:pt x="66" y="182"/>
                      <a:pt x="66" y="182"/>
                    </a:cubicBezTo>
                    <a:cubicBezTo>
                      <a:pt x="67" y="180"/>
                      <a:pt x="65" y="180"/>
                      <a:pt x="65" y="178"/>
                    </a:cubicBezTo>
                    <a:cubicBezTo>
                      <a:pt x="66" y="176"/>
                      <a:pt x="68" y="173"/>
                      <a:pt x="69" y="171"/>
                    </a:cubicBezTo>
                    <a:cubicBezTo>
                      <a:pt x="69" y="171"/>
                      <a:pt x="68" y="171"/>
                      <a:pt x="67" y="171"/>
                    </a:cubicBezTo>
                    <a:close/>
                    <a:moveTo>
                      <a:pt x="31" y="156"/>
                    </a:moveTo>
                    <a:cubicBezTo>
                      <a:pt x="31" y="157"/>
                      <a:pt x="32" y="156"/>
                      <a:pt x="32" y="158"/>
                    </a:cubicBezTo>
                    <a:cubicBezTo>
                      <a:pt x="32" y="159"/>
                      <a:pt x="30" y="161"/>
                      <a:pt x="30" y="161"/>
                    </a:cubicBezTo>
                    <a:cubicBezTo>
                      <a:pt x="30" y="161"/>
                      <a:pt x="27" y="171"/>
                      <a:pt x="28" y="164"/>
                    </a:cubicBezTo>
                    <a:cubicBezTo>
                      <a:pt x="28" y="163"/>
                      <a:pt x="29" y="159"/>
                      <a:pt x="30" y="157"/>
                    </a:cubicBezTo>
                    <a:cubicBezTo>
                      <a:pt x="30" y="157"/>
                      <a:pt x="31" y="156"/>
                      <a:pt x="31" y="156"/>
                    </a:cubicBezTo>
                    <a:close/>
                    <a:moveTo>
                      <a:pt x="19" y="146"/>
                    </a:moveTo>
                    <a:cubicBezTo>
                      <a:pt x="20" y="146"/>
                      <a:pt x="20" y="146"/>
                      <a:pt x="20" y="146"/>
                    </a:cubicBezTo>
                    <a:cubicBezTo>
                      <a:pt x="20" y="146"/>
                      <a:pt x="20" y="148"/>
                      <a:pt x="20" y="148"/>
                    </a:cubicBezTo>
                    <a:cubicBezTo>
                      <a:pt x="21" y="148"/>
                      <a:pt x="23" y="148"/>
                      <a:pt x="24" y="149"/>
                    </a:cubicBezTo>
                    <a:cubicBezTo>
                      <a:pt x="27" y="153"/>
                      <a:pt x="23" y="156"/>
                      <a:pt x="20" y="158"/>
                    </a:cubicBezTo>
                    <a:cubicBezTo>
                      <a:pt x="20" y="158"/>
                      <a:pt x="19" y="160"/>
                      <a:pt x="19" y="160"/>
                    </a:cubicBezTo>
                    <a:cubicBezTo>
                      <a:pt x="17" y="160"/>
                      <a:pt x="17" y="159"/>
                      <a:pt x="16" y="160"/>
                    </a:cubicBezTo>
                    <a:cubicBezTo>
                      <a:pt x="15" y="160"/>
                      <a:pt x="15" y="161"/>
                      <a:pt x="15" y="161"/>
                    </a:cubicBezTo>
                    <a:cubicBezTo>
                      <a:pt x="14" y="161"/>
                      <a:pt x="12" y="161"/>
                      <a:pt x="11" y="161"/>
                    </a:cubicBezTo>
                    <a:cubicBezTo>
                      <a:pt x="11" y="159"/>
                      <a:pt x="11" y="157"/>
                      <a:pt x="12" y="155"/>
                    </a:cubicBezTo>
                    <a:cubicBezTo>
                      <a:pt x="12" y="155"/>
                      <a:pt x="13" y="155"/>
                      <a:pt x="13" y="154"/>
                    </a:cubicBezTo>
                    <a:cubicBezTo>
                      <a:pt x="15" y="153"/>
                      <a:pt x="16" y="154"/>
                      <a:pt x="18" y="153"/>
                    </a:cubicBezTo>
                    <a:cubicBezTo>
                      <a:pt x="18" y="152"/>
                      <a:pt x="18" y="148"/>
                      <a:pt x="18" y="148"/>
                    </a:cubicBezTo>
                    <a:lnTo>
                      <a:pt x="19" y="146"/>
                    </a:lnTo>
                    <a:close/>
                    <a:moveTo>
                      <a:pt x="53" y="145"/>
                    </a:moveTo>
                    <a:cubicBezTo>
                      <a:pt x="53" y="145"/>
                      <a:pt x="54" y="146"/>
                      <a:pt x="55" y="147"/>
                    </a:cubicBezTo>
                    <a:cubicBezTo>
                      <a:pt x="55" y="147"/>
                      <a:pt x="56" y="146"/>
                      <a:pt x="57" y="146"/>
                    </a:cubicBezTo>
                    <a:cubicBezTo>
                      <a:pt x="58" y="147"/>
                      <a:pt x="59" y="148"/>
                      <a:pt x="59" y="149"/>
                    </a:cubicBezTo>
                    <a:cubicBezTo>
                      <a:pt x="57" y="148"/>
                      <a:pt x="55" y="148"/>
                      <a:pt x="53" y="148"/>
                    </a:cubicBezTo>
                    <a:cubicBezTo>
                      <a:pt x="52" y="147"/>
                      <a:pt x="53" y="147"/>
                      <a:pt x="52" y="147"/>
                    </a:cubicBezTo>
                    <a:cubicBezTo>
                      <a:pt x="52" y="146"/>
                      <a:pt x="51" y="145"/>
                      <a:pt x="53" y="145"/>
                    </a:cubicBezTo>
                    <a:close/>
                    <a:moveTo>
                      <a:pt x="49" y="145"/>
                    </a:moveTo>
                    <a:cubicBezTo>
                      <a:pt x="51" y="145"/>
                      <a:pt x="49" y="146"/>
                      <a:pt x="49" y="147"/>
                    </a:cubicBezTo>
                    <a:cubicBezTo>
                      <a:pt x="48" y="147"/>
                      <a:pt x="48" y="145"/>
                      <a:pt x="49" y="14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60"/>
              <p:cNvSpPr>
                <a:spLocks noEditPoints="1"/>
              </p:cNvSpPr>
              <p:nvPr/>
            </p:nvSpPr>
            <p:spPr bwMode="auto">
              <a:xfrm>
                <a:off x="3310" y="590"/>
                <a:ext cx="221" cy="420"/>
              </a:xfrm>
              <a:custGeom>
                <a:avLst/>
                <a:gdLst>
                  <a:gd name="T0" fmla="*/ 110 w 113"/>
                  <a:gd name="T1" fmla="*/ 45 h 214"/>
                  <a:gd name="T2" fmla="*/ 110 w 113"/>
                  <a:gd name="T3" fmla="*/ 26 h 214"/>
                  <a:gd name="T4" fmla="*/ 103 w 113"/>
                  <a:gd name="T5" fmla="*/ 15 h 214"/>
                  <a:gd name="T6" fmla="*/ 83 w 113"/>
                  <a:gd name="T7" fmla="*/ 3 h 214"/>
                  <a:gd name="T8" fmla="*/ 79 w 113"/>
                  <a:gd name="T9" fmla="*/ 8 h 214"/>
                  <a:gd name="T10" fmla="*/ 69 w 113"/>
                  <a:gd name="T11" fmla="*/ 16 h 214"/>
                  <a:gd name="T12" fmla="*/ 59 w 113"/>
                  <a:gd name="T13" fmla="*/ 18 h 214"/>
                  <a:gd name="T14" fmla="*/ 51 w 113"/>
                  <a:gd name="T15" fmla="*/ 33 h 214"/>
                  <a:gd name="T16" fmla="*/ 41 w 113"/>
                  <a:gd name="T17" fmla="*/ 45 h 214"/>
                  <a:gd name="T18" fmla="*/ 32 w 113"/>
                  <a:gd name="T19" fmla="*/ 69 h 214"/>
                  <a:gd name="T20" fmla="*/ 16 w 113"/>
                  <a:gd name="T21" fmla="*/ 76 h 214"/>
                  <a:gd name="T22" fmla="*/ 8 w 113"/>
                  <a:gd name="T23" fmla="*/ 96 h 214"/>
                  <a:gd name="T24" fmla="*/ 8 w 113"/>
                  <a:gd name="T25" fmla="*/ 115 h 214"/>
                  <a:gd name="T26" fmla="*/ 7 w 113"/>
                  <a:gd name="T27" fmla="*/ 126 h 214"/>
                  <a:gd name="T28" fmla="*/ 6 w 113"/>
                  <a:gd name="T29" fmla="*/ 141 h 214"/>
                  <a:gd name="T30" fmla="*/ 5 w 113"/>
                  <a:gd name="T31" fmla="*/ 153 h 214"/>
                  <a:gd name="T32" fmla="*/ 0 w 113"/>
                  <a:gd name="T33" fmla="*/ 162 h 214"/>
                  <a:gd name="T34" fmla="*/ 6 w 113"/>
                  <a:gd name="T35" fmla="*/ 167 h 214"/>
                  <a:gd name="T36" fmla="*/ 5 w 113"/>
                  <a:gd name="T37" fmla="*/ 176 h 214"/>
                  <a:gd name="T38" fmla="*/ 13 w 113"/>
                  <a:gd name="T39" fmla="*/ 184 h 214"/>
                  <a:gd name="T40" fmla="*/ 16 w 113"/>
                  <a:gd name="T41" fmla="*/ 190 h 214"/>
                  <a:gd name="T42" fmla="*/ 12 w 113"/>
                  <a:gd name="T43" fmla="*/ 194 h 214"/>
                  <a:gd name="T44" fmla="*/ 26 w 113"/>
                  <a:gd name="T45" fmla="*/ 203 h 214"/>
                  <a:gd name="T46" fmla="*/ 30 w 113"/>
                  <a:gd name="T47" fmla="*/ 193 h 214"/>
                  <a:gd name="T48" fmla="*/ 43 w 113"/>
                  <a:gd name="T49" fmla="*/ 192 h 214"/>
                  <a:gd name="T50" fmla="*/ 47 w 113"/>
                  <a:gd name="T51" fmla="*/ 184 h 214"/>
                  <a:gd name="T52" fmla="*/ 45 w 113"/>
                  <a:gd name="T53" fmla="*/ 179 h 214"/>
                  <a:gd name="T54" fmla="*/ 48 w 113"/>
                  <a:gd name="T55" fmla="*/ 172 h 214"/>
                  <a:gd name="T56" fmla="*/ 45 w 113"/>
                  <a:gd name="T57" fmla="*/ 158 h 214"/>
                  <a:gd name="T58" fmla="*/ 58 w 113"/>
                  <a:gd name="T59" fmla="*/ 158 h 214"/>
                  <a:gd name="T60" fmla="*/ 64 w 113"/>
                  <a:gd name="T61" fmla="*/ 152 h 214"/>
                  <a:gd name="T62" fmla="*/ 62 w 113"/>
                  <a:gd name="T63" fmla="*/ 149 h 214"/>
                  <a:gd name="T64" fmla="*/ 65 w 113"/>
                  <a:gd name="T65" fmla="*/ 138 h 214"/>
                  <a:gd name="T66" fmla="*/ 57 w 113"/>
                  <a:gd name="T67" fmla="*/ 133 h 214"/>
                  <a:gd name="T68" fmla="*/ 52 w 113"/>
                  <a:gd name="T69" fmla="*/ 118 h 214"/>
                  <a:gd name="T70" fmla="*/ 55 w 113"/>
                  <a:gd name="T71" fmla="*/ 103 h 214"/>
                  <a:gd name="T72" fmla="*/ 56 w 113"/>
                  <a:gd name="T73" fmla="*/ 101 h 214"/>
                  <a:gd name="T74" fmla="*/ 61 w 113"/>
                  <a:gd name="T75" fmla="*/ 96 h 214"/>
                  <a:gd name="T76" fmla="*/ 65 w 113"/>
                  <a:gd name="T77" fmla="*/ 92 h 214"/>
                  <a:gd name="T78" fmla="*/ 69 w 113"/>
                  <a:gd name="T79" fmla="*/ 87 h 214"/>
                  <a:gd name="T80" fmla="*/ 84 w 113"/>
                  <a:gd name="T81" fmla="*/ 77 h 214"/>
                  <a:gd name="T82" fmla="*/ 86 w 113"/>
                  <a:gd name="T83" fmla="*/ 72 h 214"/>
                  <a:gd name="T84" fmla="*/ 89 w 113"/>
                  <a:gd name="T85" fmla="*/ 61 h 214"/>
                  <a:gd name="T86" fmla="*/ 89 w 113"/>
                  <a:gd name="T87" fmla="*/ 56 h 214"/>
                  <a:gd name="T88" fmla="*/ 98 w 113"/>
                  <a:gd name="T89" fmla="*/ 50 h 214"/>
                  <a:gd name="T90" fmla="*/ 103 w 113"/>
                  <a:gd name="T91" fmla="*/ 49 h 214"/>
                  <a:gd name="T92" fmla="*/ 30 w 113"/>
                  <a:gd name="T93" fmla="*/ 210 h 214"/>
                  <a:gd name="T94" fmla="*/ 67 w 113"/>
                  <a:gd name="T95" fmla="*/ 174 h 214"/>
                  <a:gd name="T96" fmla="*/ 66 w 113"/>
                  <a:gd name="T97" fmla="*/ 182 h 214"/>
                  <a:gd name="T98" fmla="*/ 67 w 113"/>
                  <a:gd name="T99" fmla="*/ 171 h 214"/>
                  <a:gd name="T100" fmla="*/ 30 w 113"/>
                  <a:gd name="T101" fmla="*/ 161 h 214"/>
                  <a:gd name="T102" fmla="*/ 31 w 113"/>
                  <a:gd name="T103" fmla="*/ 156 h 214"/>
                  <a:gd name="T104" fmla="*/ 20 w 113"/>
                  <a:gd name="T105" fmla="*/ 148 h 214"/>
                  <a:gd name="T106" fmla="*/ 19 w 113"/>
                  <a:gd name="T107" fmla="*/ 160 h 214"/>
                  <a:gd name="T108" fmla="*/ 11 w 113"/>
                  <a:gd name="T109" fmla="*/ 161 h 214"/>
                  <a:gd name="T110" fmla="*/ 18 w 113"/>
                  <a:gd name="T111" fmla="*/ 153 h 214"/>
                  <a:gd name="T112" fmla="*/ 53 w 113"/>
                  <a:gd name="T113" fmla="*/ 145 h 214"/>
                  <a:gd name="T114" fmla="*/ 59 w 113"/>
                  <a:gd name="T115" fmla="*/ 149 h 214"/>
                  <a:gd name="T116" fmla="*/ 53 w 113"/>
                  <a:gd name="T117" fmla="*/ 145 h 214"/>
                  <a:gd name="T118" fmla="*/ 49 w 113"/>
                  <a:gd name="T119" fmla="*/ 145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3" h="214">
                    <a:moveTo>
                      <a:pt x="108" y="50"/>
                    </a:moveTo>
                    <a:cubicBezTo>
                      <a:pt x="113" y="50"/>
                      <a:pt x="113" y="50"/>
                      <a:pt x="113" y="50"/>
                    </a:cubicBezTo>
                    <a:cubicBezTo>
                      <a:pt x="113" y="50"/>
                      <a:pt x="110" y="46"/>
                      <a:pt x="110" y="45"/>
                    </a:cubicBezTo>
                    <a:cubicBezTo>
                      <a:pt x="110" y="43"/>
                      <a:pt x="111" y="44"/>
                      <a:pt x="111" y="41"/>
                    </a:cubicBezTo>
                    <a:cubicBezTo>
                      <a:pt x="111" y="38"/>
                      <a:pt x="108" y="35"/>
                      <a:pt x="108" y="33"/>
                    </a:cubicBezTo>
                    <a:cubicBezTo>
                      <a:pt x="109" y="31"/>
                      <a:pt x="111" y="29"/>
                      <a:pt x="110" y="26"/>
                    </a:cubicBezTo>
                    <a:cubicBezTo>
                      <a:pt x="110" y="25"/>
                      <a:pt x="108" y="27"/>
                      <a:pt x="107" y="26"/>
                    </a:cubicBezTo>
                    <a:cubicBezTo>
                      <a:pt x="106" y="24"/>
                      <a:pt x="109" y="19"/>
                      <a:pt x="108" y="18"/>
                    </a:cubicBezTo>
                    <a:cubicBezTo>
                      <a:pt x="106" y="17"/>
                      <a:pt x="104" y="17"/>
                      <a:pt x="103" y="15"/>
                    </a:cubicBezTo>
                    <a:cubicBezTo>
                      <a:pt x="102" y="13"/>
                      <a:pt x="99" y="12"/>
                      <a:pt x="97" y="12"/>
                    </a:cubicBezTo>
                    <a:cubicBezTo>
                      <a:pt x="94" y="12"/>
                      <a:pt x="90" y="9"/>
                      <a:pt x="89" y="7"/>
                    </a:cubicBezTo>
                    <a:cubicBezTo>
                      <a:pt x="88" y="6"/>
                      <a:pt x="84" y="4"/>
                      <a:pt x="83" y="3"/>
                    </a:cubicBezTo>
                    <a:cubicBezTo>
                      <a:pt x="81" y="2"/>
                      <a:pt x="80" y="0"/>
                      <a:pt x="80" y="0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3"/>
                      <a:pt x="76" y="18"/>
                      <a:pt x="75" y="17"/>
                    </a:cubicBezTo>
                    <a:cubicBezTo>
                      <a:pt x="73" y="17"/>
                      <a:pt x="69" y="15"/>
                      <a:pt x="69" y="16"/>
                    </a:cubicBezTo>
                    <a:cubicBezTo>
                      <a:pt x="68" y="17"/>
                      <a:pt x="65" y="16"/>
                      <a:pt x="66" y="18"/>
                    </a:cubicBezTo>
                    <a:cubicBezTo>
                      <a:pt x="67" y="20"/>
                      <a:pt x="64" y="22"/>
                      <a:pt x="66" y="23"/>
                    </a:cubicBezTo>
                    <a:cubicBezTo>
                      <a:pt x="68" y="26"/>
                      <a:pt x="59" y="18"/>
                      <a:pt x="59" y="18"/>
                    </a:cubicBezTo>
                    <a:cubicBezTo>
                      <a:pt x="59" y="18"/>
                      <a:pt x="57" y="20"/>
                      <a:pt x="56" y="22"/>
                    </a:cubicBezTo>
                    <a:cubicBezTo>
                      <a:pt x="55" y="24"/>
                      <a:pt x="54" y="26"/>
                      <a:pt x="54" y="29"/>
                    </a:cubicBezTo>
                    <a:cubicBezTo>
                      <a:pt x="54" y="31"/>
                      <a:pt x="53" y="31"/>
                      <a:pt x="51" y="33"/>
                    </a:cubicBezTo>
                    <a:cubicBezTo>
                      <a:pt x="50" y="34"/>
                      <a:pt x="47" y="35"/>
                      <a:pt x="47" y="37"/>
                    </a:cubicBezTo>
                    <a:cubicBezTo>
                      <a:pt x="47" y="39"/>
                      <a:pt x="46" y="39"/>
                      <a:pt x="44" y="39"/>
                    </a:cubicBezTo>
                    <a:cubicBezTo>
                      <a:pt x="42" y="39"/>
                      <a:pt x="41" y="43"/>
                      <a:pt x="41" y="45"/>
                    </a:cubicBezTo>
                    <a:cubicBezTo>
                      <a:pt x="41" y="47"/>
                      <a:pt x="39" y="55"/>
                      <a:pt x="37" y="56"/>
                    </a:cubicBezTo>
                    <a:cubicBezTo>
                      <a:pt x="35" y="58"/>
                      <a:pt x="31" y="59"/>
                      <a:pt x="31" y="60"/>
                    </a:cubicBezTo>
                    <a:cubicBezTo>
                      <a:pt x="31" y="62"/>
                      <a:pt x="33" y="66"/>
                      <a:pt x="32" y="69"/>
                    </a:cubicBezTo>
                    <a:cubicBezTo>
                      <a:pt x="31" y="72"/>
                      <a:pt x="31" y="76"/>
                      <a:pt x="29" y="75"/>
                    </a:cubicBezTo>
                    <a:cubicBezTo>
                      <a:pt x="27" y="74"/>
                      <a:pt x="25" y="69"/>
                      <a:pt x="23" y="70"/>
                    </a:cubicBezTo>
                    <a:cubicBezTo>
                      <a:pt x="21" y="71"/>
                      <a:pt x="16" y="74"/>
                      <a:pt x="16" y="76"/>
                    </a:cubicBezTo>
                    <a:cubicBezTo>
                      <a:pt x="16" y="78"/>
                      <a:pt x="12" y="81"/>
                      <a:pt x="12" y="84"/>
                    </a:cubicBezTo>
                    <a:cubicBezTo>
                      <a:pt x="12" y="86"/>
                      <a:pt x="6" y="88"/>
                      <a:pt x="7" y="90"/>
                    </a:cubicBezTo>
                    <a:cubicBezTo>
                      <a:pt x="8" y="92"/>
                      <a:pt x="9" y="94"/>
                      <a:pt x="8" y="96"/>
                    </a:cubicBezTo>
                    <a:cubicBezTo>
                      <a:pt x="8" y="97"/>
                      <a:pt x="8" y="101"/>
                      <a:pt x="8" y="103"/>
                    </a:cubicBezTo>
                    <a:cubicBezTo>
                      <a:pt x="8" y="105"/>
                      <a:pt x="9" y="108"/>
                      <a:pt x="8" y="111"/>
                    </a:cubicBezTo>
                    <a:cubicBezTo>
                      <a:pt x="6" y="113"/>
                      <a:pt x="7" y="115"/>
                      <a:pt x="8" y="115"/>
                    </a:cubicBezTo>
                    <a:cubicBezTo>
                      <a:pt x="9" y="115"/>
                      <a:pt x="10" y="116"/>
                      <a:pt x="10" y="120"/>
                    </a:cubicBezTo>
                    <a:cubicBezTo>
                      <a:pt x="10" y="123"/>
                      <a:pt x="11" y="124"/>
                      <a:pt x="9" y="125"/>
                    </a:cubicBezTo>
                    <a:cubicBezTo>
                      <a:pt x="7" y="127"/>
                      <a:pt x="7" y="126"/>
                      <a:pt x="7" y="126"/>
                    </a:cubicBezTo>
                    <a:cubicBezTo>
                      <a:pt x="7" y="126"/>
                      <a:pt x="6" y="130"/>
                      <a:pt x="6" y="132"/>
                    </a:cubicBezTo>
                    <a:cubicBezTo>
                      <a:pt x="6" y="134"/>
                      <a:pt x="4" y="135"/>
                      <a:pt x="6" y="137"/>
                    </a:cubicBezTo>
                    <a:cubicBezTo>
                      <a:pt x="8" y="139"/>
                      <a:pt x="8" y="140"/>
                      <a:pt x="6" y="141"/>
                    </a:cubicBezTo>
                    <a:cubicBezTo>
                      <a:pt x="4" y="142"/>
                      <a:pt x="6" y="144"/>
                      <a:pt x="4" y="145"/>
                    </a:cubicBezTo>
                    <a:cubicBezTo>
                      <a:pt x="1" y="146"/>
                      <a:pt x="3" y="145"/>
                      <a:pt x="3" y="148"/>
                    </a:cubicBezTo>
                    <a:cubicBezTo>
                      <a:pt x="3" y="150"/>
                      <a:pt x="5" y="151"/>
                      <a:pt x="5" y="153"/>
                    </a:cubicBezTo>
                    <a:cubicBezTo>
                      <a:pt x="5" y="155"/>
                      <a:pt x="5" y="159"/>
                      <a:pt x="3" y="158"/>
                    </a:cubicBezTo>
                    <a:cubicBezTo>
                      <a:pt x="1" y="157"/>
                      <a:pt x="1" y="158"/>
                      <a:pt x="1" y="158"/>
                    </a:cubicBezTo>
                    <a:cubicBezTo>
                      <a:pt x="1" y="159"/>
                      <a:pt x="0" y="160"/>
                      <a:pt x="0" y="162"/>
                    </a:cubicBezTo>
                    <a:cubicBezTo>
                      <a:pt x="1" y="163"/>
                      <a:pt x="2" y="163"/>
                      <a:pt x="3" y="163"/>
                    </a:cubicBezTo>
                    <a:cubicBezTo>
                      <a:pt x="3" y="163"/>
                      <a:pt x="5" y="167"/>
                      <a:pt x="5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8"/>
                      <a:pt x="3" y="171"/>
                      <a:pt x="3" y="172"/>
                    </a:cubicBezTo>
                    <a:cubicBezTo>
                      <a:pt x="3" y="173"/>
                      <a:pt x="5" y="173"/>
                      <a:pt x="5" y="174"/>
                    </a:cubicBezTo>
                    <a:cubicBezTo>
                      <a:pt x="5" y="175"/>
                      <a:pt x="5" y="176"/>
                      <a:pt x="5" y="176"/>
                    </a:cubicBezTo>
                    <a:cubicBezTo>
                      <a:pt x="5" y="176"/>
                      <a:pt x="7" y="176"/>
                      <a:pt x="8" y="176"/>
                    </a:cubicBezTo>
                    <a:cubicBezTo>
                      <a:pt x="8" y="178"/>
                      <a:pt x="8" y="179"/>
                      <a:pt x="8" y="180"/>
                    </a:cubicBezTo>
                    <a:cubicBezTo>
                      <a:pt x="9" y="181"/>
                      <a:pt x="12" y="183"/>
                      <a:pt x="13" y="184"/>
                    </a:cubicBezTo>
                    <a:cubicBezTo>
                      <a:pt x="13" y="185"/>
                      <a:pt x="13" y="187"/>
                      <a:pt x="14" y="187"/>
                    </a:cubicBezTo>
                    <a:cubicBezTo>
                      <a:pt x="14" y="188"/>
                      <a:pt x="16" y="187"/>
                      <a:pt x="16" y="188"/>
                    </a:cubicBezTo>
                    <a:cubicBezTo>
                      <a:pt x="16" y="190"/>
                      <a:pt x="16" y="190"/>
                      <a:pt x="16" y="190"/>
                    </a:cubicBezTo>
                    <a:cubicBezTo>
                      <a:pt x="15" y="190"/>
                      <a:pt x="14" y="190"/>
                      <a:pt x="14" y="190"/>
                    </a:cubicBezTo>
                    <a:cubicBezTo>
                      <a:pt x="13" y="191"/>
                      <a:pt x="14" y="192"/>
                      <a:pt x="14" y="193"/>
                    </a:cubicBezTo>
                    <a:cubicBezTo>
                      <a:pt x="14" y="193"/>
                      <a:pt x="12" y="194"/>
                      <a:pt x="12" y="194"/>
                    </a:cubicBezTo>
                    <a:cubicBezTo>
                      <a:pt x="12" y="196"/>
                      <a:pt x="13" y="199"/>
                      <a:pt x="13" y="199"/>
                    </a:cubicBezTo>
                    <a:cubicBezTo>
                      <a:pt x="13" y="202"/>
                      <a:pt x="13" y="205"/>
                      <a:pt x="16" y="206"/>
                    </a:cubicBezTo>
                    <a:cubicBezTo>
                      <a:pt x="19" y="206"/>
                      <a:pt x="24" y="204"/>
                      <a:pt x="26" y="203"/>
                    </a:cubicBezTo>
                    <a:cubicBezTo>
                      <a:pt x="26" y="199"/>
                      <a:pt x="26" y="199"/>
                      <a:pt x="27" y="196"/>
                    </a:cubicBezTo>
                    <a:cubicBezTo>
                      <a:pt x="27" y="196"/>
                      <a:pt x="29" y="196"/>
                      <a:pt x="30" y="196"/>
                    </a:cubicBezTo>
                    <a:cubicBezTo>
                      <a:pt x="30" y="196"/>
                      <a:pt x="29" y="193"/>
                      <a:pt x="30" y="193"/>
                    </a:cubicBezTo>
                    <a:cubicBezTo>
                      <a:pt x="32" y="192"/>
                      <a:pt x="37" y="193"/>
                      <a:pt x="41" y="193"/>
                    </a:cubicBezTo>
                    <a:cubicBezTo>
                      <a:pt x="42" y="193"/>
                      <a:pt x="43" y="190"/>
                      <a:pt x="43" y="190"/>
                    </a:cubicBezTo>
                    <a:cubicBezTo>
                      <a:pt x="43" y="190"/>
                      <a:pt x="44" y="191"/>
                      <a:pt x="43" y="192"/>
                    </a:cubicBezTo>
                    <a:cubicBezTo>
                      <a:pt x="44" y="192"/>
                      <a:pt x="45" y="192"/>
                      <a:pt x="45" y="192"/>
                    </a:cubicBezTo>
                    <a:cubicBezTo>
                      <a:pt x="46" y="190"/>
                      <a:pt x="47" y="188"/>
                      <a:pt x="48" y="185"/>
                    </a:cubicBezTo>
                    <a:cubicBezTo>
                      <a:pt x="48" y="185"/>
                      <a:pt x="49" y="184"/>
                      <a:pt x="47" y="184"/>
                    </a:cubicBezTo>
                    <a:cubicBezTo>
                      <a:pt x="46" y="185"/>
                      <a:pt x="46" y="188"/>
                      <a:pt x="45" y="188"/>
                    </a:cubicBezTo>
                    <a:cubicBezTo>
                      <a:pt x="44" y="189"/>
                      <a:pt x="44" y="187"/>
                      <a:pt x="44" y="186"/>
                    </a:cubicBezTo>
                    <a:cubicBezTo>
                      <a:pt x="44" y="185"/>
                      <a:pt x="45" y="181"/>
                      <a:pt x="45" y="179"/>
                    </a:cubicBezTo>
                    <a:cubicBezTo>
                      <a:pt x="46" y="179"/>
                      <a:pt x="47" y="177"/>
                      <a:pt x="47" y="176"/>
                    </a:cubicBezTo>
                    <a:cubicBezTo>
                      <a:pt x="48" y="174"/>
                      <a:pt x="46" y="175"/>
                      <a:pt x="47" y="173"/>
                    </a:cubicBezTo>
                    <a:cubicBezTo>
                      <a:pt x="48" y="172"/>
                      <a:pt x="48" y="172"/>
                      <a:pt x="48" y="172"/>
                    </a:cubicBezTo>
                    <a:cubicBezTo>
                      <a:pt x="50" y="169"/>
                      <a:pt x="48" y="164"/>
                      <a:pt x="47" y="162"/>
                    </a:cubicBezTo>
                    <a:cubicBezTo>
                      <a:pt x="48" y="162"/>
                      <a:pt x="50" y="161"/>
                      <a:pt x="50" y="160"/>
                    </a:cubicBezTo>
                    <a:cubicBezTo>
                      <a:pt x="49" y="160"/>
                      <a:pt x="46" y="158"/>
                      <a:pt x="45" y="158"/>
                    </a:cubicBezTo>
                    <a:cubicBezTo>
                      <a:pt x="50" y="158"/>
                      <a:pt x="52" y="157"/>
                      <a:pt x="57" y="156"/>
                    </a:cubicBezTo>
                    <a:cubicBezTo>
                      <a:pt x="57" y="158"/>
                      <a:pt x="57" y="158"/>
                      <a:pt x="57" y="158"/>
                    </a:cubicBezTo>
                    <a:cubicBezTo>
                      <a:pt x="58" y="158"/>
                      <a:pt x="58" y="158"/>
                      <a:pt x="58" y="158"/>
                    </a:cubicBezTo>
                    <a:cubicBezTo>
                      <a:pt x="59" y="158"/>
                      <a:pt x="59" y="156"/>
                      <a:pt x="59" y="155"/>
                    </a:cubicBezTo>
                    <a:cubicBezTo>
                      <a:pt x="61" y="154"/>
                      <a:pt x="62" y="155"/>
                      <a:pt x="63" y="154"/>
                    </a:cubicBezTo>
                    <a:cubicBezTo>
                      <a:pt x="64" y="154"/>
                      <a:pt x="63" y="153"/>
                      <a:pt x="64" y="152"/>
                    </a:cubicBezTo>
                    <a:cubicBezTo>
                      <a:pt x="65" y="151"/>
                      <a:pt x="65" y="152"/>
                      <a:pt x="67" y="151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4" y="149"/>
                      <a:pt x="63" y="149"/>
                      <a:pt x="62" y="149"/>
                    </a:cubicBezTo>
                    <a:cubicBezTo>
                      <a:pt x="64" y="148"/>
                      <a:pt x="66" y="147"/>
                      <a:pt x="68" y="146"/>
                    </a:cubicBezTo>
                    <a:cubicBezTo>
                      <a:pt x="68" y="144"/>
                      <a:pt x="69" y="141"/>
                      <a:pt x="67" y="139"/>
                    </a:cubicBezTo>
                    <a:cubicBezTo>
                      <a:pt x="67" y="138"/>
                      <a:pt x="66" y="139"/>
                      <a:pt x="65" y="138"/>
                    </a:cubicBezTo>
                    <a:cubicBezTo>
                      <a:pt x="63" y="137"/>
                      <a:pt x="64" y="135"/>
                      <a:pt x="64" y="135"/>
                    </a:cubicBezTo>
                    <a:cubicBezTo>
                      <a:pt x="61" y="134"/>
                      <a:pt x="61" y="134"/>
                      <a:pt x="59" y="131"/>
                    </a:cubicBezTo>
                    <a:cubicBezTo>
                      <a:pt x="59" y="131"/>
                      <a:pt x="58" y="132"/>
                      <a:pt x="57" y="133"/>
                    </a:cubicBezTo>
                    <a:cubicBezTo>
                      <a:pt x="56" y="133"/>
                      <a:pt x="56" y="132"/>
                      <a:pt x="54" y="132"/>
                    </a:cubicBezTo>
                    <a:cubicBezTo>
                      <a:pt x="54" y="131"/>
                      <a:pt x="54" y="130"/>
                      <a:pt x="53" y="130"/>
                    </a:cubicBezTo>
                    <a:cubicBezTo>
                      <a:pt x="54" y="125"/>
                      <a:pt x="52" y="122"/>
                      <a:pt x="52" y="118"/>
                    </a:cubicBezTo>
                    <a:cubicBezTo>
                      <a:pt x="52" y="118"/>
                      <a:pt x="52" y="115"/>
                      <a:pt x="52" y="115"/>
                    </a:cubicBezTo>
                    <a:cubicBezTo>
                      <a:pt x="53" y="115"/>
                      <a:pt x="54" y="115"/>
                      <a:pt x="54" y="115"/>
                    </a:cubicBezTo>
                    <a:cubicBezTo>
                      <a:pt x="51" y="112"/>
                      <a:pt x="56" y="107"/>
                      <a:pt x="55" y="103"/>
                    </a:cubicBezTo>
                    <a:cubicBezTo>
                      <a:pt x="55" y="103"/>
                      <a:pt x="54" y="103"/>
                      <a:pt x="53" y="103"/>
                    </a:cubicBezTo>
                    <a:cubicBezTo>
                      <a:pt x="53" y="102"/>
                      <a:pt x="54" y="101"/>
                      <a:pt x="53" y="101"/>
                    </a:cubicBezTo>
                    <a:cubicBezTo>
                      <a:pt x="54" y="100"/>
                      <a:pt x="55" y="102"/>
                      <a:pt x="56" y="101"/>
                    </a:cubicBezTo>
                    <a:cubicBezTo>
                      <a:pt x="56" y="101"/>
                      <a:pt x="57" y="100"/>
                      <a:pt x="57" y="100"/>
                    </a:cubicBezTo>
                    <a:cubicBezTo>
                      <a:pt x="58" y="99"/>
                      <a:pt x="59" y="100"/>
                      <a:pt x="59" y="99"/>
                    </a:cubicBezTo>
                    <a:cubicBezTo>
                      <a:pt x="60" y="99"/>
                      <a:pt x="60" y="97"/>
                      <a:pt x="61" y="96"/>
                    </a:cubicBezTo>
                    <a:cubicBezTo>
                      <a:pt x="59" y="96"/>
                      <a:pt x="59" y="96"/>
                      <a:pt x="59" y="96"/>
                    </a:cubicBezTo>
                    <a:cubicBezTo>
                      <a:pt x="59" y="95"/>
                      <a:pt x="59" y="95"/>
                      <a:pt x="59" y="95"/>
                    </a:cubicBezTo>
                    <a:cubicBezTo>
                      <a:pt x="62" y="94"/>
                      <a:pt x="64" y="94"/>
                      <a:pt x="65" y="92"/>
                    </a:cubicBezTo>
                    <a:cubicBezTo>
                      <a:pt x="66" y="91"/>
                      <a:pt x="64" y="91"/>
                      <a:pt x="64" y="91"/>
                    </a:cubicBezTo>
                    <a:cubicBezTo>
                      <a:pt x="67" y="87"/>
                      <a:pt x="67" y="87"/>
                      <a:pt x="67" y="87"/>
                    </a:cubicBezTo>
                    <a:cubicBezTo>
                      <a:pt x="68" y="86"/>
                      <a:pt x="69" y="87"/>
                      <a:pt x="69" y="87"/>
                    </a:cubicBezTo>
                    <a:cubicBezTo>
                      <a:pt x="72" y="87"/>
                      <a:pt x="73" y="84"/>
                      <a:pt x="75" y="83"/>
                    </a:cubicBezTo>
                    <a:cubicBezTo>
                      <a:pt x="77" y="83"/>
                      <a:pt x="79" y="84"/>
                      <a:pt x="79" y="83"/>
                    </a:cubicBezTo>
                    <a:cubicBezTo>
                      <a:pt x="82" y="82"/>
                      <a:pt x="82" y="79"/>
                      <a:pt x="84" y="77"/>
                    </a:cubicBezTo>
                    <a:cubicBezTo>
                      <a:pt x="85" y="76"/>
                      <a:pt x="86" y="76"/>
                      <a:pt x="87" y="75"/>
                    </a:cubicBezTo>
                    <a:cubicBezTo>
                      <a:pt x="87" y="74"/>
                      <a:pt x="88" y="74"/>
                      <a:pt x="88" y="73"/>
                    </a:cubicBezTo>
                    <a:cubicBezTo>
                      <a:pt x="88" y="73"/>
                      <a:pt x="86" y="72"/>
                      <a:pt x="86" y="72"/>
                    </a:cubicBezTo>
                    <a:cubicBezTo>
                      <a:pt x="86" y="71"/>
                      <a:pt x="86" y="71"/>
                      <a:pt x="87" y="69"/>
                    </a:cubicBezTo>
                    <a:cubicBezTo>
                      <a:pt x="86" y="69"/>
                      <a:pt x="85" y="66"/>
                      <a:pt x="85" y="64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90" y="59"/>
                      <a:pt x="86" y="60"/>
                      <a:pt x="89" y="59"/>
                    </a:cubicBezTo>
                    <a:cubicBezTo>
                      <a:pt x="90" y="58"/>
                      <a:pt x="90" y="58"/>
                      <a:pt x="90" y="58"/>
                    </a:cubicBezTo>
                    <a:cubicBezTo>
                      <a:pt x="91" y="58"/>
                      <a:pt x="88" y="57"/>
                      <a:pt x="89" y="56"/>
                    </a:cubicBezTo>
                    <a:cubicBezTo>
                      <a:pt x="91" y="55"/>
                      <a:pt x="91" y="57"/>
                      <a:pt x="93" y="56"/>
                    </a:cubicBezTo>
                    <a:cubicBezTo>
                      <a:pt x="95" y="55"/>
                      <a:pt x="96" y="51"/>
                      <a:pt x="97" y="48"/>
                    </a:cubicBezTo>
                    <a:cubicBezTo>
                      <a:pt x="97" y="48"/>
                      <a:pt x="98" y="49"/>
                      <a:pt x="98" y="50"/>
                    </a:cubicBezTo>
                    <a:cubicBezTo>
                      <a:pt x="98" y="50"/>
                      <a:pt x="100" y="49"/>
                      <a:pt x="101" y="49"/>
                    </a:cubicBezTo>
                    <a:cubicBezTo>
                      <a:pt x="101" y="49"/>
                      <a:pt x="102" y="51"/>
                      <a:pt x="102" y="51"/>
                    </a:cubicBezTo>
                    <a:cubicBezTo>
                      <a:pt x="103" y="52"/>
                      <a:pt x="103" y="50"/>
                      <a:pt x="103" y="49"/>
                    </a:cubicBezTo>
                    <a:cubicBezTo>
                      <a:pt x="105" y="50"/>
                      <a:pt x="106" y="50"/>
                      <a:pt x="108" y="50"/>
                    </a:cubicBezTo>
                    <a:close/>
                    <a:moveTo>
                      <a:pt x="30" y="206"/>
                    </a:moveTo>
                    <a:cubicBezTo>
                      <a:pt x="30" y="207"/>
                      <a:pt x="30" y="209"/>
                      <a:pt x="30" y="210"/>
                    </a:cubicBezTo>
                    <a:cubicBezTo>
                      <a:pt x="38" y="214"/>
                      <a:pt x="36" y="209"/>
                      <a:pt x="30" y="206"/>
                    </a:cubicBezTo>
                    <a:close/>
                    <a:moveTo>
                      <a:pt x="67" y="171"/>
                    </a:moveTo>
                    <a:cubicBezTo>
                      <a:pt x="67" y="171"/>
                      <a:pt x="67" y="173"/>
                      <a:pt x="67" y="174"/>
                    </a:cubicBezTo>
                    <a:cubicBezTo>
                      <a:pt x="67" y="174"/>
                      <a:pt x="65" y="173"/>
                      <a:pt x="64" y="173"/>
                    </a:cubicBezTo>
                    <a:cubicBezTo>
                      <a:pt x="59" y="180"/>
                      <a:pt x="57" y="179"/>
                      <a:pt x="62" y="187"/>
                    </a:cubicBezTo>
                    <a:cubicBezTo>
                      <a:pt x="63" y="186"/>
                      <a:pt x="66" y="182"/>
                      <a:pt x="66" y="182"/>
                    </a:cubicBezTo>
                    <a:cubicBezTo>
                      <a:pt x="67" y="180"/>
                      <a:pt x="65" y="180"/>
                      <a:pt x="65" y="178"/>
                    </a:cubicBezTo>
                    <a:cubicBezTo>
                      <a:pt x="66" y="176"/>
                      <a:pt x="68" y="173"/>
                      <a:pt x="69" y="171"/>
                    </a:cubicBezTo>
                    <a:cubicBezTo>
                      <a:pt x="69" y="171"/>
                      <a:pt x="68" y="171"/>
                      <a:pt x="67" y="171"/>
                    </a:cubicBezTo>
                    <a:close/>
                    <a:moveTo>
                      <a:pt x="31" y="156"/>
                    </a:moveTo>
                    <a:cubicBezTo>
                      <a:pt x="31" y="157"/>
                      <a:pt x="32" y="156"/>
                      <a:pt x="32" y="158"/>
                    </a:cubicBezTo>
                    <a:cubicBezTo>
                      <a:pt x="32" y="159"/>
                      <a:pt x="30" y="161"/>
                      <a:pt x="30" y="161"/>
                    </a:cubicBezTo>
                    <a:cubicBezTo>
                      <a:pt x="30" y="161"/>
                      <a:pt x="27" y="171"/>
                      <a:pt x="28" y="164"/>
                    </a:cubicBezTo>
                    <a:cubicBezTo>
                      <a:pt x="28" y="163"/>
                      <a:pt x="29" y="159"/>
                      <a:pt x="30" y="157"/>
                    </a:cubicBezTo>
                    <a:cubicBezTo>
                      <a:pt x="30" y="157"/>
                      <a:pt x="31" y="156"/>
                      <a:pt x="31" y="156"/>
                    </a:cubicBezTo>
                    <a:close/>
                    <a:moveTo>
                      <a:pt x="19" y="146"/>
                    </a:moveTo>
                    <a:cubicBezTo>
                      <a:pt x="20" y="146"/>
                      <a:pt x="20" y="146"/>
                      <a:pt x="20" y="146"/>
                    </a:cubicBezTo>
                    <a:cubicBezTo>
                      <a:pt x="20" y="146"/>
                      <a:pt x="20" y="148"/>
                      <a:pt x="20" y="148"/>
                    </a:cubicBezTo>
                    <a:cubicBezTo>
                      <a:pt x="21" y="148"/>
                      <a:pt x="23" y="148"/>
                      <a:pt x="24" y="149"/>
                    </a:cubicBezTo>
                    <a:cubicBezTo>
                      <a:pt x="27" y="153"/>
                      <a:pt x="23" y="156"/>
                      <a:pt x="20" y="158"/>
                    </a:cubicBezTo>
                    <a:cubicBezTo>
                      <a:pt x="20" y="158"/>
                      <a:pt x="19" y="160"/>
                      <a:pt x="19" y="160"/>
                    </a:cubicBezTo>
                    <a:cubicBezTo>
                      <a:pt x="17" y="160"/>
                      <a:pt x="17" y="159"/>
                      <a:pt x="16" y="160"/>
                    </a:cubicBezTo>
                    <a:cubicBezTo>
                      <a:pt x="15" y="160"/>
                      <a:pt x="15" y="161"/>
                      <a:pt x="15" y="161"/>
                    </a:cubicBezTo>
                    <a:cubicBezTo>
                      <a:pt x="14" y="161"/>
                      <a:pt x="12" y="161"/>
                      <a:pt x="11" y="161"/>
                    </a:cubicBezTo>
                    <a:cubicBezTo>
                      <a:pt x="11" y="159"/>
                      <a:pt x="11" y="157"/>
                      <a:pt x="12" y="155"/>
                    </a:cubicBezTo>
                    <a:cubicBezTo>
                      <a:pt x="12" y="155"/>
                      <a:pt x="13" y="155"/>
                      <a:pt x="13" y="154"/>
                    </a:cubicBezTo>
                    <a:cubicBezTo>
                      <a:pt x="15" y="153"/>
                      <a:pt x="16" y="154"/>
                      <a:pt x="18" y="153"/>
                    </a:cubicBezTo>
                    <a:cubicBezTo>
                      <a:pt x="18" y="152"/>
                      <a:pt x="18" y="148"/>
                      <a:pt x="18" y="148"/>
                    </a:cubicBezTo>
                    <a:lnTo>
                      <a:pt x="19" y="146"/>
                    </a:lnTo>
                    <a:close/>
                    <a:moveTo>
                      <a:pt x="53" y="145"/>
                    </a:moveTo>
                    <a:cubicBezTo>
                      <a:pt x="53" y="145"/>
                      <a:pt x="54" y="146"/>
                      <a:pt x="55" y="147"/>
                    </a:cubicBezTo>
                    <a:cubicBezTo>
                      <a:pt x="55" y="147"/>
                      <a:pt x="56" y="146"/>
                      <a:pt x="57" y="146"/>
                    </a:cubicBezTo>
                    <a:cubicBezTo>
                      <a:pt x="58" y="147"/>
                      <a:pt x="59" y="148"/>
                      <a:pt x="59" y="149"/>
                    </a:cubicBezTo>
                    <a:cubicBezTo>
                      <a:pt x="57" y="148"/>
                      <a:pt x="55" y="148"/>
                      <a:pt x="53" y="148"/>
                    </a:cubicBezTo>
                    <a:cubicBezTo>
                      <a:pt x="52" y="147"/>
                      <a:pt x="53" y="147"/>
                      <a:pt x="52" y="147"/>
                    </a:cubicBezTo>
                    <a:cubicBezTo>
                      <a:pt x="52" y="146"/>
                      <a:pt x="51" y="145"/>
                      <a:pt x="53" y="145"/>
                    </a:cubicBezTo>
                    <a:close/>
                    <a:moveTo>
                      <a:pt x="49" y="145"/>
                    </a:moveTo>
                    <a:cubicBezTo>
                      <a:pt x="51" y="145"/>
                      <a:pt x="49" y="146"/>
                      <a:pt x="49" y="147"/>
                    </a:cubicBezTo>
                    <a:cubicBezTo>
                      <a:pt x="48" y="147"/>
                      <a:pt x="48" y="145"/>
                      <a:pt x="49" y="145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61"/>
              <p:cNvSpPr>
                <a:spLocks/>
              </p:cNvSpPr>
              <p:nvPr/>
            </p:nvSpPr>
            <p:spPr bwMode="auto">
              <a:xfrm>
                <a:off x="3635" y="2800"/>
                <a:ext cx="22" cy="31"/>
              </a:xfrm>
              <a:custGeom>
                <a:avLst/>
                <a:gdLst>
                  <a:gd name="T0" fmla="*/ 10 w 11"/>
                  <a:gd name="T1" fmla="*/ 10 h 16"/>
                  <a:gd name="T2" fmla="*/ 11 w 11"/>
                  <a:gd name="T3" fmla="*/ 4 h 16"/>
                  <a:gd name="T4" fmla="*/ 7 w 11"/>
                  <a:gd name="T5" fmla="*/ 0 h 16"/>
                  <a:gd name="T6" fmla="*/ 3 w 11"/>
                  <a:gd name="T7" fmla="*/ 1 h 16"/>
                  <a:gd name="T8" fmla="*/ 1 w 11"/>
                  <a:gd name="T9" fmla="*/ 5 h 16"/>
                  <a:gd name="T10" fmla="*/ 1 w 11"/>
                  <a:gd name="T11" fmla="*/ 11 h 16"/>
                  <a:gd name="T12" fmla="*/ 4 w 11"/>
                  <a:gd name="T13" fmla="*/ 14 h 16"/>
                  <a:gd name="T14" fmla="*/ 11 w 11"/>
                  <a:gd name="T15" fmla="*/ 16 h 16"/>
                  <a:gd name="T16" fmla="*/ 10 w 11"/>
                  <a:gd name="T1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6">
                    <a:moveTo>
                      <a:pt x="10" y="10"/>
                    </a:moveTo>
                    <a:cubicBezTo>
                      <a:pt x="10" y="10"/>
                      <a:pt x="11" y="6"/>
                      <a:pt x="11" y="4"/>
                    </a:cubicBezTo>
                    <a:cubicBezTo>
                      <a:pt x="11" y="2"/>
                      <a:pt x="7" y="0"/>
                      <a:pt x="7" y="0"/>
                    </a:cubicBezTo>
                    <a:cubicBezTo>
                      <a:pt x="7" y="0"/>
                      <a:pt x="5" y="2"/>
                      <a:pt x="3" y="1"/>
                    </a:cubicBezTo>
                    <a:cubicBezTo>
                      <a:pt x="2" y="0"/>
                      <a:pt x="1" y="2"/>
                      <a:pt x="1" y="5"/>
                    </a:cubicBezTo>
                    <a:cubicBezTo>
                      <a:pt x="1" y="9"/>
                      <a:pt x="0" y="8"/>
                      <a:pt x="1" y="11"/>
                    </a:cubicBezTo>
                    <a:cubicBezTo>
                      <a:pt x="3" y="14"/>
                      <a:pt x="2" y="12"/>
                      <a:pt x="4" y="14"/>
                    </a:cubicBezTo>
                    <a:cubicBezTo>
                      <a:pt x="7" y="15"/>
                      <a:pt x="11" y="16"/>
                      <a:pt x="11" y="16"/>
                    </a:cubicBezTo>
                    <a:lnTo>
                      <a:pt x="10" y="1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62"/>
              <p:cNvSpPr>
                <a:spLocks/>
              </p:cNvSpPr>
              <p:nvPr/>
            </p:nvSpPr>
            <p:spPr bwMode="auto">
              <a:xfrm>
                <a:off x="2127" y="2113"/>
                <a:ext cx="71" cy="112"/>
              </a:xfrm>
              <a:custGeom>
                <a:avLst/>
                <a:gdLst>
                  <a:gd name="T0" fmla="*/ 36 w 36"/>
                  <a:gd name="T1" fmla="*/ 4 h 57"/>
                  <a:gd name="T2" fmla="*/ 32 w 36"/>
                  <a:gd name="T3" fmla="*/ 4 h 57"/>
                  <a:gd name="T4" fmla="*/ 32 w 36"/>
                  <a:gd name="T5" fmla="*/ 3 h 57"/>
                  <a:gd name="T6" fmla="*/ 27 w 36"/>
                  <a:gd name="T7" fmla="*/ 3 h 57"/>
                  <a:gd name="T8" fmla="*/ 27 w 36"/>
                  <a:gd name="T9" fmla="*/ 4 h 57"/>
                  <a:gd name="T10" fmla="*/ 24 w 36"/>
                  <a:gd name="T11" fmla="*/ 5 h 57"/>
                  <a:gd name="T12" fmla="*/ 12 w 36"/>
                  <a:gd name="T13" fmla="*/ 7 h 57"/>
                  <a:gd name="T14" fmla="*/ 12 w 36"/>
                  <a:gd name="T15" fmla="*/ 6 h 57"/>
                  <a:gd name="T16" fmla="*/ 7 w 36"/>
                  <a:gd name="T17" fmla="*/ 14 h 57"/>
                  <a:gd name="T18" fmla="*/ 7 w 36"/>
                  <a:gd name="T19" fmla="*/ 19 h 57"/>
                  <a:gd name="T20" fmla="*/ 2 w 36"/>
                  <a:gd name="T21" fmla="*/ 23 h 57"/>
                  <a:gd name="T22" fmla="*/ 3 w 36"/>
                  <a:gd name="T23" fmla="*/ 29 h 57"/>
                  <a:gd name="T24" fmla="*/ 2 w 36"/>
                  <a:gd name="T25" fmla="*/ 36 h 57"/>
                  <a:gd name="T26" fmla="*/ 5 w 36"/>
                  <a:gd name="T27" fmla="*/ 38 h 57"/>
                  <a:gd name="T28" fmla="*/ 5 w 36"/>
                  <a:gd name="T29" fmla="*/ 43 h 57"/>
                  <a:gd name="T30" fmla="*/ 6 w 36"/>
                  <a:gd name="T31" fmla="*/ 51 h 57"/>
                  <a:gd name="T32" fmla="*/ 7 w 36"/>
                  <a:gd name="T33" fmla="*/ 56 h 57"/>
                  <a:gd name="T34" fmla="*/ 11 w 36"/>
                  <a:gd name="T35" fmla="*/ 55 h 57"/>
                  <a:gd name="T36" fmla="*/ 17 w 36"/>
                  <a:gd name="T37" fmla="*/ 57 h 57"/>
                  <a:gd name="T38" fmla="*/ 19 w 36"/>
                  <a:gd name="T39" fmla="*/ 53 h 57"/>
                  <a:gd name="T40" fmla="*/ 16 w 36"/>
                  <a:gd name="T41" fmla="*/ 51 h 57"/>
                  <a:gd name="T42" fmla="*/ 17 w 36"/>
                  <a:gd name="T43" fmla="*/ 46 h 57"/>
                  <a:gd name="T44" fmla="*/ 23 w 36"/>
                  <a:gd name="T45" fmla="*/ 48 h 57"/>
                  <a:gd name="T46" fmla="*/ 26 w 36"/>
                  <a:gd name="T47" fmla="*/ 47 h 57"/>
                  <a:gd name="T48" fmla="*/ 27 w 36"/>
                  <a:gd name="T49" fmla="*/ 49 h 57"/>
                  <a:gd name="T50" fmla="*/ 31 w 36"/>
                  <a:gd name="T51" fmla="*/ 49 h 57"/>
                  <a:gd name="T52" fmla="*/ 35 w 36"/>
                  <a:gd name="T53" fmla="*/ 43 h 57"/>
                  <a:gd name="T54" fmla="*/ 36 w 36"/>
                  <a:gd name="T55" fmla="*/ 35 h 57"/>
                  <a:gd name="T56" fmla="*/ 32 w 36"/>
                  <a:gd name="T57" fmla="*/ 28 h 57"/>
                  <a:gd name="T58" fmla="*/ 31 w 36"/>
                  <a:gd name="T59" fmla="*/ 17 h 57"/>
                  <a:gd name="T60" fmla="*/ 35 w 36"/>
                  <a:gd name="T61" fmla="*/ 10 h 57"/>
                  <a:gd name="T62" fmla="*/ 36 w 36"/>
                  <a:gd name="T63" fmla="*/ 7 h 57"/>
                  <a:gd name="T64" fmla="*/ 35 w 36"/>
                  <a:gd name="T65" fmla="*/ 7 h 57"/>
                  <a:gd name="T66" fmla="*/ 36 w 36"/>
                  <a:gd name="T67" fmla="*/ 5 h 57"/>
                  <a:gd name="T68" fmla="*/ 36 w 36"/>
                  <a:gd name="T69" fmla="*/ 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" h="57">
                    <a:moveTo>
                      <a:pt x="36" y="4"/>
                    </a:moveTo>
                    <a:cubicBezTo>
                      <a:pt x="35" y="4"/>
                      <a:pt x="33" y="4"/>
                      <a:pt x="32" y="4"/>
                    </a:cubicBezTo>
                    <a:cubicBezTo>
                      <a:pt x="32" y="4"/>
                      <a:pt x="32" y="3"/>
                      <a:pt x="32" y="3"/>
                    </a:cubicBezTo>
                    <a:cubicBezTo>
                      <a:pt x="30" y="3"/>
                      <a:pt x="28" y="2"/>
                      <a:pt x="27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4"/>
                      <a:pt x="24" y="5"/>
                      <a:pt x="24" y="5"/>
                    </a:cubicBezTo>
                    <a:cubicBezTo>
                      <a:pt x="17" y="5"/>
                      <a:pt x="15" y="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7" y="12"/>
                      <a:pt x="7" y="14"/>
                    </a:cubicBezTo>
                    <a:cubicBezTo>
                      <a:pt x="7" y="15"/>
                      <a:pt x="7" y="17"/>
                      <a:pt x="7" y="19"/>
                    </a:cubicBezTo>
                    <a:cubicBezTo>
                      <a:pt x="6" y="21"/>
                      <a:pt x="4" y="21"/>
                      <a:pt x="2" y="23"/>
                    </a:cubicBezTo>
                    <a:cubicBezTo>
                      <a:pt x="0" y="24"/>
                      <a:pt x="4" y="27"/>
                      <a:pt x="3" y="29"/>
                    </a:cubicBezTo>
                    <a:cubicBezTo>
                      <a:pt x="3" y="31"/>
                      <a:pt x="2" y="36"/>
                      <a:pt x="2" y="36"/>
                    </a:cubicBezTo>
                    <a:cubicBezTo>
                      <a:pt x="2" y="36"/>
                      <a:pt x="4" y="37"/>
                      <a:pt x="5" y="38"/>
                    </a:cubicBezTo>
                    <a:cubicBezTo>
                      <a:pt x="6" y="39"/>
                      <a:pt x="5" y="43"/>
                      <a:pt x="5" y="43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3" y="46"/>
                      <a:pt x="35" y="43"/>
                    </a:cubicBezTo>
                    <a:cubicBezTo>
                      <a:pt x="36" y="39"/>
                      <a:pt x="36" y="35"/>
                      <a:pt x="36" y="35"/>
                    </a:cubicBezTo>
                    <a:cubicBezTo>
                      <a:pt x="36" y="35"/>
                      <a:pt x="32" y="31"/>
                      <a:pt x="32" y="28"/>
                    </a:cubicBezTo>
                    <a:cubicBezTo>
                      <a:pt x="32" y="25"/>
                      <a:pt x="31" y="17"/>
                      <a:pt x="31" y="17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0"/>
                      <a:pt x="35" y="8"/>
                      <a:pt x="36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7"/>
                      <a:pt x="34" y="5"/>
                      <a:pt x="36" y="5"/>
                    </a:cubicBezTo>
                    <a:lnTo>
                      <a:pt x="36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63"/>
              <p:cNvSpPr>
                <a:spLocks/>
              </p:cNvSpPr>
              <p:nvPr/>
            </p:nvSpPr>
            <p:spPr bwMode="auto">
              <a:xfrm>
                <a:off x="2127" y="2113"/>
                <a:ext cx="71" cy="112"/>
              </a:xfrm>
              <a:custGeom>
                <a:avLst/>
                <a:gdLst>
                  <a:gd name="T0" fmla="*/ 36 w 36"/>
                  <a:gd name="T1" fmla="*/ 4 h 57"/>
                  <a:gd name="T2" fmla="*/ 32 w 36"/>
                  <a:gd name="T3" fmla="*/ 4 h 57"/>
                  <a:gd name="T4" fmla="*/ 32 w 36"/>
                  <a:gd name="T5" fmla="*/ 3 h 57"/>
                  <a:gd name="T6" fmla="*/ 27 w 36"/>
                  <a:gd name="T7" fmla="*/ 3 h 57"/>
                  <a:gd name="T8" fmla="*/ 27 w 36"/>
                  <a:gd name="T9" fmla="*/ 4 h 57"/>
                  <a:gd name="T10" fmla="*/ 24 w 36"/>
                  <a:gd name="T11" fmla="*/ 5 h 57"/>
                  <a:gd name="T12" fmla="*/ 12 w 36"/>
                  <a:gd name="T13" fmla="*/ 7 h 57"/>
                  <a:gd name="T14" fmla="*/ 12 w 36"/>
                  <a:gd name="T15" fmla="*/ 6 h 57"/>
                  <a:gd name="T16" fmla="*/ 7 w 36"/>
                  <a:gd name="T17" fmla="*/ 14 h 57"/>
                  <a:gd name="T18" fmla="*/ 7 w 36"/>
                  <a:gd name="T19" fmla="*/ 19 h 57"/>
                  <a:gd name="T20" fmla="*/ 2 w 36"/>
                  <a:gd name="T21" fmla="*/ 23 h 57"/>
                  <a:gd name="T22" fmla="*/ 3 w 36"/>
                  <a:gd name="T23" fmla="*/ 29 h 57"/>
                  <a:gd name="T24" fmla="*/ 2 w 36"/>
                  <a:gd name="T25" fmla="*/ 36 h 57"/>
                  <a:gd name="T26" fmla="*/ 5 w 36"/>
                  <a:gd name="T27" fmla="*/ 38 h 57"/>
                  <a:gd name="T28" fmla="*/ 5 w 36"/>
                  <a:gd name="T29" fmla="*/ 43 h 57"/>
                  <a:gd name="T30" fmla="*/ 6 w 36"/>
                  <a:gd name="T31" fmla="*/ 51 h 57"/>
                  <a:gd name="T32" fmla="*/ 7 w 36"/>
                  <a:gd name="T33" fmla="*/ 56 h 57"/>
                  <a:gd name="T34" fmla="*/ 11 w 36"/>
                  <a:gd name="T35" fmla="*/ 55 h 57"/>
                  <a:gd name="T36" fmla="*/ 17 w 36"/>
                  <a:gd name="T37" fmla="*/ 57 h 57"/>
                  <a:gd name="T38" fmla="*/ 19 w 36"/>
                  <a:gd name="T39" fmla="*/ 53 h 57"/>
                  <a:gd name="T40" fmla="*/ 16 w 36"/>
                  <a:gd name="T41" fmla="*/ 51 h 57"/>
                  <a:gd name="T42" fmla="*/ 17 w 36"/>
                  <a:gd name="T43" fmla="*/ 46 h 57"/>
                  <a:gd name="T44" fmla="*/ 23 w 36"/>
                  <a:gd name="T45" fmla="*/ 48 h 57"/>
                  <a:gd name="T46" fmla="*/ 26 w 36"/>
                  <a:gd name="T47" fmla="*/ 47 h 57"/>
                  <a:gd name="T48" fmla="*/ 27 w 36"/>
                  <a:gd name="T49" fmla="*/ 49 h 57"/>
                  <a:gd name="T50" fmla="*/ 31 w 36"/>
                  <a:gd name="T51" fmla="*/ 49 h 57"/>
                  <a:gd name="T52" fmla="*/ 35 w 36"/>
                  <a:gd name="T53" fmla="*/ 43 h 57"/>
                  <a:gd name="T54" fmla="*/ 36 w 36"/>
                  <a:gd name="T55" fmla="*/ 35 h 57"/>
                  <a:gd name="T56" fmla="*/ 32 w 36"/>
                  <a:gd name="T57" fmla="*/ 28 h 57"/>
                  <a:gd name="T58" fmla="*/ 31 w 36"/>
                  <a:gd name="T59" fmla="*/ 17 h 57"/>
                  <a:gd name="T60" fmla="*/ 35 w 36"/>
                  <a:gd name="T61" fmla="*/ 10 h 57"/>
                  <a:gd name="T62" fmla="*/ 36 w 36"/>
                  <a:gd name="T63" fmla="*/ 7 h 57"/>
                  <a:gd name="T64" fmla="*/ 35 w 36"/>
                  <a:gd name="T65" fmla="*/ 7 h 57"/>
                  <a:gd name="T66" fmla="*/ 36 w 36"/>
                  <a:gd name="T67" fmla="*/ 5 h 57"/>
                  <a:gd name="T68" fmla="*/ 36 w 36"/>
                  <a:gd name="T69" fmla="*/ 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" h="57">
                    <a:moveTo>
                      <a:pt x="36" y="4"/>
                    </a:moveTo>
                    <a:cubicBezTo>
                      <a:pt x="35" y="4"/>
                      <a:pt x="33" y="4"/>
                      <a:pt x="32" y="4"/>
                    </a:cubicBezTo>
                    <a:cubicBezTo>
                      <a:pt x="32" y="4"/>
                      <a:pt x="32" y="3"/>
                      <a:pt x="32" y="3"/>
                    </a:cubicBezTo>
                    <a:cubicBezTo>
                      <a:pt x="30" y="3"/>
                      <a:pt x="28" y="2"/>
                      <a:pt x="27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4"/>
                      <a:pt x="24" y="5"/>
                      <a:pt x="24" y="5"/>
                    </a:cubicBezTo>
                    <a:cubicBezTo>
                      <a:pt x="17" y="5"/>
                      <a:pt x="15" y="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7" y="12"/>
                      <a:pt x="7" y="14"/>
                    </a:cubicBezTo>
                    <a:cubicBezTo>
                      <a:pt x="7" y="15"/>
                      <a:pt x="7" y="17"/>
                      <a:pt x="7" y="19"/>
                    </a:cubicBezTo>
                    <a:cubicBezTo>
                      <a:pt x="6" y="21"/>
                      <a:pt x="4" y="21"/>
                      <a:pt x="2" y="23"/>
                    </a:cubicBezTo>
                    <a:cubicBezTo>
                      <a:pt x="0" y="24"/>
                      <a:pt x="4" y="27"/>
                      <a:pt x="3" y="29"/>
                    </a:cubicBezTo>
                    <a:cubicBezTo>
                      <a:pt x="3" y="31"/>
                      <a:pt x="2" y="36"/>
                      <a:pt x="2" y="36"/>
                    </a:cubicBezTo>
                    <a:cubicBezTo>
                      <a:pt x="2" y="36"/>
                      <a:pt x="4" y="37"/>
                      <a:pt x="5" y="38"/>
                    </a:cubicBezTo>
                    <a:cubicBezTo>
                      <a:pt x="6" y="39"/>
                      <a:pt x="5" y="43"/>
                      <a:pt x="5" y="43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3" y="46"/>
                      <a:pt x="35" y="43"/>
                    </a:cubicBezTo>
                    <a:cubicBezTo>
                      <a:pt x="36" y="39"/>
                      <a:pt x="36" y="35"/>
                      <a:pt x="36" y="35"/>
                    </a:cubicBezTo>
                    <a:cubicBezTo>
                      <a:pt x="36" y="35"/>
                      <a:pt x="32" y="31"/>
                      <a:pt x="32" y="28"/>
                    </a:cubicBezTo>
                    <a:cubicBezTo>
                      <a:pt x="32" y="25"/>
                      <a:pt x="31" y="17"/>
                      <a:pt x="31" y="17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0"/>
                      <a:pt x="35" y="8"/>
                      <a:pt x="36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7"/>
                      <a:pt x="34" y="5"/>
                      <a:pt x="36" y="5"/>
                    </a:cubicBezTo>
                    <a:lnTo>
                      <a:pt x="36" y="4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64"/>
              <p:cNvSpPr>
                <a:spLocks noEditPoints="1"/>
              </p:cNvSpPr>
              <p:nvPr/>
            </p:nvSpPr>
            <p:spPr bwMode="auto">
              <a:xfrm>
                <a:off x="3480" y="1756"/>
                <a:ext cx="288" cy="418"/>
              </a:xfrm>
              <a:custGeom>
                <a:avLst/>
                <a:gdLst>
                  <a:gd name="T0" fmla="*/ 145 w 147"/>
                  <a:gd name="T1" fmla="*/ 52 h 213"/>
                  <a:gd name="T2" fmla="*/ 138 w 147"/>
                  <a:gd name="T3" fmla="*/ 44 h 213"/>
                  <a:gd name="T4" fmla="*/ 137 w 147"/>
                  <a:gd name="T5" fmla="*/ 36 h 213"/>
                  <a:gd name="T6" fmla="*/ 138 w 147"/>
                  <a:gd name="T7" fmla="*/ 34 h 213"/>
                  <a:gd name="T8" fmla="*/ 137 w 147"/>
                  <a:gd name="T9" fmla="*/ 26 h 213"/>
                  <a:gd name="T10" fmla="*/ 135 w 147"/>
                  <a:gd name="T11" fmla="*/ 20 h 213"/>
                  <a:gd name="T12" fmla="*/ 130 w 147"/>
                  <a:gd name="T13" fmla="*/ 10 h 213"/>
                  <a:gd name="T14" fmla="*/ 124 w 147"/>
                  <a:gd name="T15" fmla="*/ 3 h 213"/>
                  <a:gd name="T16" fmla="*/ 123 w 147"/>
                  <a:gd name="T17" fmla="*/ 0 h 213"/>
                  <a:gd name="T18" fmla="*/ 115 w 147"/>
                  <a:gd name="T19" fmla="*/ 2 h 213"/>
                  <a:gd name="T20" fmla="*/ 110 w 147"/>
                  <a:gd name="T21" fmla="*/ 9 h 213"/>
                  <a:gd name="T22" fmla="*/ 106 w 147"/>
                  <a:gd name="T23" fmla="*/ 15 h 213"/>
                  <a:gd name="T24" fmla="*/ 97 w 147"/>
                  <a:gd name="T25" fmla="*/ 13 h 213"/>
                  <a:gd name="T26" fmla="*/ 94 w 147"/>
                  <a:gd name="T27" fmla="*/ 13 h 213"/>
                  <a:gd name="T28" fmla="*/ 32 w 147"/>
                  <a:gd name="T29" fmla="*/ 33 h 213"/>
                  <a:gd name="T30" fmla="*/ 24 w 147"/>
                  <a:gd name="T31" fmla="*/ 41 h 213"/>
                  <a:gd name="T32" fmla="*/ 18 w 147"/>
                  <a:gd name="T33" fmla="*/ 81 h 213"/>
                  <a:gd name="T34" fmla="*/ 12 w 147"/>
                  <a:gd name="T35" fmla="*/ 88 h 213"/>
                  <a:gd name="T36" fmla="*/ 8 w 147"/>
                  <a:gd name="T37" fmla="*/ 96 h 213"/>
                  <a:gd name="T38" fmla="*/ 4 w 147"/>
                  <a:gd name="T39" fmla="*/ 106 h 213"/>
                  <a:gd name="T40" fmla="*/ 1 w 147"/>
                  <a:gd name="T41" fmla="*/ 113 h 213"/>
                  <a:gd name="T42" fmla="*/ 8 w 147"/>
                  <a:gd name="T43" fmla="*/ 116 h 213"/>
                  <a:gd name="T44" fmla="*/ 7 w 147"/>
                  <a:gd name="T45" fmla="*/ 123 h 213"/>
                  <a:gd name="T46" fmla="*/ 8 w 147"/>
                  <a:gd name="T47" fmla="*/ 131 h 213"/>
                  <a:gd name="T48" fmla="*/ 14 w 147"/>
                  <a:gd name="T49" fmla="*/ 140 h 213"/>
                  <a:gd name="T50" fmla="*/ 15 w 147"/>
                  <a:gd name="T51" fmla="*/ 150 h 213"/>
                  <a:gd name="T52" fmla="*/ 21 w 147"/>
                  <a:gd name="T53" fmla="*/ 163 h 213"/>
                  <a:gd name="T54" fmla="*/ 29 w 147"/>
                  <a:gd name="T55" fmla="*/ 169 h 213"/>
                  <a:gd name="T56" fmla="*/ 37 w 147"/>
                  <a:gd name="T57" fmla="*/ 173 h 213"/>
                  <a:gd name="T58" fmla="*/ 46 w 147"/>
                  <a:gd name="T59" fmla="*/ 184 h 213"/>
                  <a:gd name="T60" fmla="*/ 49 w 147"/>
                  <a:gd name="T61" fmla="*/ 193 h 213"/>
                  <a:gd name="T62" fmla="*/ 54 w 147"/>
                  <a:gd name="T63" fmla="*/ 202 h 213"/>
                  <a:gd name="T64" fmla="*/ 63 w 147"/>
                  <a:gd name="T65" fmla="*/ 202 h 213"/>
                  <a:gd name="T66" fmla="*/ 71 w 147"/>
                  <a:gd name="T67" fmla="*/ 202 h 213"/>
                  <a:gd name="T68" fmla="*/ 80 w 147"/>
                  <a:gd name="T69" fmla="*/ 210 h 213"/>
                  <a:gd name="T70" fmla="*/ 87 w 147"/>
                  <a:gd name="T71" fmla="*/ 213 h 213"/>
                  <a:gd name="T72" fmla="*/ 97 w 147"/>
                  <a:gd name="T73" fmla="*/ 208 h 213"/>
                  <a:gd name="T74" fmla="*/ 106 w 147"/>
                  <a:gd name="T75" fmla="*/ 207 h 213"/>
                  <a:gd name="T76" fmla="*/ 113 w 147"/>
                  <a:gd name="T77" fmla="*/ 204 h 213"/>
                  <a:gd name="T78" fmla="*/ 121 w 147"/>
                  <a:gd name="T79" fmla="*/ 204 h 213"/>
                  <a:gd name="T80" fmla="*/ 125 w 147"/>
                  <a:gd name="T81" fmla="*/ 205 h 213"/>
                  <a:gd name="T82" fmla="*/ 121 w 147"/>
                  <a:gd name="T83" fmla="*/ 200 h 213"/>
                  <a:gd name="T84" fmla="*/ 112 w 147"/>
                  <a:gd name="T85" fmla="*/ 187 h 213"/>
                  <a:gd name="T86" fmla="*/ 106 w 147"/>
                  <a:gd name="T87" fmla="*/ 178 h 213"/>
                  <a:gd name="T88" fmla="*/ 96 w 147"/>
                  <a:gd name="T89" fmla="*/ 173 h 213"/>
                  <a:gd name="T90" fmla="*/ 100 w 147"/>
                  <a:gd name="T91" fmla="*/ 167 h 213"/>
                  <a:gd name="T92" fmla="*/ 105 w 147"/>
                  <a:gd name="T93" fmla="*/ 160 h 213"/>
                  <a:gd name="T94" fmla="*/ 110 w 147"/>
                  <a:gd name="T95" fmla="*/ 140 h 213"/>
                  <a:gd name="T96" fmla="*/ 114 w 147"/>
                  <a:gd name="T97" fmla="*/ 132 h 213"/>
                  <a:gd name="T98" fmla="*/ 120 w 147"/>
                  <a:gd name="T99" fmla="*/ 124 h 213"/>
                  <a:gd name="T100" fmla="*/ 127 w 147"/>
                  <a:gd name="T101" fmla="*/ 108 h 213"/>
                  <a:gd name="T102" fmla="*/ 131 w 147"/>
                  <a:gd name="T103" fmla="*/ 91 h 213"/>
                  <a:gd name="T104" fmla="*/ 134 w 147"/>
                  <a:gd name="T105" fmla="*/ 76 h 213"/>
                  <a:gd name="T106" fmla="*/ 136 w 147"/>
                  <a:gd name="T107" fmla="*/ 65 h 213"/>
                  <a:gd name="T108" fmla="*/ 140 w 147"/>
                  <a:gd name="T109" fmla="*/ 59 h 213"/>
                  <a:gd name="T110" fmla="*/ 147 w 147"/>
                  <a:gd name="T111" fmla="*/ 57 h 213"/>
                  <a:gd name="T112" fmla="*/ 94 w 147"/>
                  <a:gd name="T113" fmla="*/ 13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7" h="213">
                    <a:moveTo>
                      <a:pt x="147" y="57"/>
                    </a:moveTo>
                    <a:cubicBezTo>
                      <a:pt x="146" y="55"/>
                      <a:pt x="146" y="53"/>
                      <a:pt x="145" y="52"/>
                    </a:cubicBezTo>
                    <a:cubicBezTo>
                      <a:pt x="144" y="51"/>
                      <a:pt x="140" y="50"/>
                      <a:pt x="139" y="50"/>
                    </a:cubicBezTo>
                    <a:cubicBezTo>
                      <a:pt x="138" y="49"/>
                      <a:pt x="139" y="46"/>
                      <a:pt x="138" y="44"/>
                    </a:cubicBezTo>
                    <a:cubicBezTo>
                      <a:pt x="137" y="44"/>
                      <a:pt x="137" y="44"/>
                      <a:pt x="137" y="44"/>
                    </a:cubicBezTo>
                    <a:cubicBezTo>
                      <a:pt x="136" y="42"/>
                      <a:pt x="137" y="36"/>
                      <a:pt x="137" y="36"/>
                    </a:cubicBezTo>
                    <a:cubicBezTo>
                      <a:pt x="137" y="34"/>
                      <a:pt x="137" y="34"/>
                      <a:pt x="137" y="34"/>
                    </a:cubicBezTo>
                    <a:cubicBezTo>
                      <a:pt x="137" y="34"/>
                      <a:pt x="138" y="34"/>
                      <a:pt x="138" y="34"/>
                    </a:cubicBezTo>
                    <a:cubicBezTo>
                      <a:pt x="138" y="33"/>
                      <a:pt x="138" y="27"/>
                      <a:pt x="138" y="27"/>
                    </a:cubicBezTo>
                    <a:cubicBezTo>
                      <a:pt x="137" y="26"/>
                      <a:pt x="137" y="26"/>
                      <a:pt x="137" y="26"/>
                    </a:cubicBezTo>
                    <a:cubicBezTo>
                      <a:pt x="136" y="24"/>
                      <a:pt x="137" y="21"/>
                      <a:pt x="137" y="21"/>
                    </a:cubicBezTo>
                    <a:cubicBezTo>
                      <a:pt x="137" y="21"/>
                      <a:pt x="135" y="20"/>
                      <a:pt x="135" y="20"/>
                    </a:cubicBezTo>
                    <a:cubicBezTo>
                      <a:pt x="134" y="18"/>
                      <a:pt x="134" y="14"/>
                      <a:pt x="133" y="12"/>
                    </a:cubicBezTo>
                    <a:cubicBezTo>
                      <a:pt x="133" y="11"/>
                      <a:pt x="131" y="11"/>
                      <a:pt x="130" y="10"/>
                    </a:cubicBezTo>
                    <a:cubicBezTo>
                      <a:pt x="128" y="8"/>
                      <a:pt x="127" y="6"/>
                      <a:pt x="125" y="4"/>
                    </a:cubicBezTo>
                    <a:cubicBezTo>
                      <a:pt x="124" y="3"/>
                      <a:pt x="124" y="3"/>
                      <a:pt x="124" y="3"/>
                    </a:cubicBezTo>
                    <a:cubicBezTo>
                      <a:pt x="124" y="2"/>
                      <a:pt x="124" y="1"/>
                      <a:pt x="124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18" y="2"/>
                      <a:pt x="118" y="2"/>
                      <a:pt x="118" y="2"/>
                    </a:cubicBezTo>
                    <a:cubicBezTo>
                      <a:pt x="115" y="2"/>
                      <a:pt x="115" y="2"/>
                      <a:pt x="115" y="2"/>
                    </a:cubicBezTo>
                    <a:cubicBezTo>
                      <a:pt x="113" y="8"/>
                      <a:pt x="113" y="8"/>
                      <a:pt x="113" y="8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97" y="13"/>
                      <a:pt x="97" y="13"/>
                      <a:pt x="97" y="13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1"/>
                      <a:pt x="19" y="82"/>
                      <a:pt x="18" y="81"/>
                    </a:cubicBezTo>
                    <a:cubicBezTo>
                      <a:pt x="16" y="80"/>
                      <a:pt x="14" y="80"/>
                      <a:pt x="13" y="82"/>
                    </a:cubicBezTo>
                    <a:cubicBezTo>
                      <a:pt x="12" y="84"/>
                      <a:pt x="11" y="85"/>
                      <a:pt x="12" y="88"/>
                    </a:cubicBezTo>
                    <a:cubicBezTo>
                      <a:pt x="13" y="90"/>
                      <a:pt x="12" y="91"/>
                      <a:pt x="10" y="92"/>
                    </a:cubicBezTo>
                    <a:cubicBezTo>
                      <a:pt x="7" y="93"/>
                      <a:pt x="8" y="94"/>
                      <a:pt x="8" y="96"/>
                    </a:cubicBezTo>
                    <a:cubicBezTo>
                      <a:pt x="8" y="98"/>
                      <a:pt x="8" y="101"/>
                      <a:pt x="6" y="102"/>
                    </a:cubicBezTo>
                    <a:cubicBezTo>
                      <a:pt x="4" y="104"/>
                      <a:pt x="4" y="103"/>
                      <a:pt x="4" y="106"/>
                    </a:cubicBezTo>
                    <a:cubicBezTo>
                      <a:pt x="4" y="108"/>
                      <a:pt x="3" y="109"/>
                      <a:pt x="2" y="110"/>
                    </a:cubicBezTo>
                    <a:cubicBezTo>
                      <a:pt x="0" y="111"/>
                      <a:pt x="1" y="111"/>
                      <a:pt x="1" y="113"/>
                    </a:cubicBezTo>
                    <a:cubicBezTo>
                      <a:pt x="1" y="115"/>
                      <a:pt x="3" y="113"/>
                      <a:pt x="5" y="113"/>
                    </a:cubicBezTo>
                    <a:cubicBezTo>
                      <a:pt x="6" y="113"/>
                      <a:pt x="7" y="114"/>
                      <a:pt x="8" y="116"/>
                    </a:cubicBezTo>
                    <a:cubicBezTo>
                      <a:pt x="9" y="118"/>
                      <a:pt x="6" y="119"/>
                      <a:pt x="6" y="121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3"/>
                      <a:pt x="8" y="125"/>
                      <a:pt x="7" y="127"/>
                    </a:cubicBezTo>
                    <a:cubicBezTo>
                      <a:pt x="6" y="129"/>
                      <a:pt x="6" y="129"/>
                      <a:pt x="8" y="131"/>
                    </a:cubicBezTo>
                    <a:cubicBezTo>
                      <a:pt x="10" y="133"/>
                      <a:pt x="9" y="135"/>
                      <a:pt x="9" y="135"/>
                    </a:cubicBezTo>
                    <a:cubicBezTo>
                      <a:pt x="14" y="140"/>
                      <a:pt x="14" y="140"/>
                      <a:pt x="14" y="140"/>
                    </a:cubicBezTo>
                    <a:cubicBezTo>
                      <a:pt x="14" y="140"/>
                      <a:pt x="15" y="144"/>
                      <a:pt x="14" y="146"/>
                    </a:cubicBezTo>
                    <a:cubicBezTo>
                      <a:pt x="13" y="148"/>
                      <a:pt x="12" y="148"/>
                      <a:pt x="15" y="150"/>
                    </a:cubicBezTo>
                    <a:cubicBezTo>
                      <a:pt x="18" y="152"/>
                      <a:pt x="18" y="152"/>
                      <a:pt x="17" y="155"/>
                    </a:cubicBezTo>
                    <a:cubicBezTo>
                      <a:pt x="16" y="158"/>
                      <a:pt x="20" y="163"/>
                      <a:pt x="21" y="163"/>
                    </a:cubicBezTo>
                    <a:cubicBezTo>
                      <a:pt x="23" y="164"/>
                      <a:pt x="23" y="167"/>
                      <a:pt x="25" y="167"/>
                    </a:cubicBezTo>
                    <a:cubicBezTo>
                      <a:pt x="27" y="167"/>
                      <a:pt x="28" y="167"/>
                      <a:pt x="29" y="169"/>
                    </a:cubicBezTo>
                    <a:cubicBezTo>
                      <a:pt x="30" y="170"/>
                      <a:pt x="31" y="172"/>
                      <a:pt x="33" y="172"/>
                    </a:cubicBezTo>
                    <a:cubicBezTo>
                      <a:pt x="35" y="172"/>
                      <a:pt x="36" y="171"/>
                      <a:pt x="37" y="173"/>
                    </a:cubicBezTo>
                    <a:cubicBezTo>
                      <a:pt x="38" y="175"/>
                      <a:pt x="37" y="178"/>
                      <a:pt x="40" y="179"/>
                    </a:cubicBezTo>
                    <a:cubicBezTo>
                      <a:pt x="44" y="180"/>
                      <a:pt x="45" y="181"/>
                      <a:pt x="46" y="184"/>
                    </a:cubicBezTo>
                    <a:cubicBezTo>
                      <a:pt x="47" y="187"/>
                      <a:pt x="46" y="189"/>
                      <a:pt x="47" y="190"/>
                    </a:cubicBezTo>
                    <a:cubicBezTo>
                      <a:pt x="49" y="190"/>
                      <a:pt x="49" y="193"/>
                      <a:pt x="49" y="193"/>
                    </a:cubicBezTo>
                    <a:cubicBezTo>
                      <a:pt x="52" y="198"/>
                      <a:pt x="52" y="198"/>
                      <a:pt x="52" y="198"/>
                    </a:cubicBezTo>
                    <a:cubicBezTo>
                      <a:pt x="52" y="198"/>
                      <a:pt x="53" y="201"/>
                      <a:pt x="54" y="202"/>
                    </a:cubicBezTo>
                    <a:cubicBezTo>
                      <a:pt x="55" y="203"/>
                      <a:pt x="57" y="202"/>
                      <a:pt x="57" y="200"/>
                    </a:cubicBezTo>
                    <a:cubicBezTo>
                      <a:pt x="58" y="197"/>
                      <a:pt x="60" y="201"/>
                      <a:pt x="63" y="202"/>
                    </a:cubicBezTo>
                    <a:cubicBezTo>
                      <a:pt x="65" y="203"/>
                      <a:pt x="65" y="202"/>
                      <a:pt x="66" y="200"/>
                    </a:cubicBezTo>
                    <a:cubicBezTo>
                      <a:pt x="67" y="199"/>
                      <a:pt x="69" y="200"/>
                      <a:pt x="71" y="202"/>
                    </a:cubicBezTo>
                    <a:cubicBezTo>
                      <a:pt x="72" y="204"/>
                      <a:pt x="73" y="206"/>
                      <a:pt x="74" y="207"/>
                    </a:cubicBezTo>
                    <a:cubicBezTo>
                      <a:pt x="75" y="209"/>
                      <a:pt x="78" y="209"/>
                      <a:pt x="80" y="210"/>
                    </a:cubicBezTo>
                    <a:cubicBezTo>
                      <a:pt x="81" y="212"/>
                      <a:pt x="83" y="210"/>
                      <a:pt x="83" y="210"/>
                    </a:cubicBezTo>
                    <a:cubicBezTo>
                      <a:pt x="87" y="213"/>
                      <a:pt x="87" y="213"/>
                      <a:pt x="87" y="213"/>
                    </a:cubicBezTo>
                    <a:cubicBezTo>
                      <a:pt x="87" y="213"/>
                      <a:pt x="91" y="209"/>
                      <a:pt x="94" y="209"/>
                    </a:cubicBezTo>
                    <a:cubicBezTo>
                      <a:pt x="96" y="210"/>
                      <a:pt x="95" y="209"/>
                      <a:pt x="97" y="208"/>
                    </a:cubicBezTo>
                    <a:cubicBezTo>
                      <a:pt x="99" y="207"/>
                      <a:pt x="103" y="210"/>
                      <a:pt x="103" y="210"/>
                    </a:cubicBezTo>
                    <a:cubicBezTo>
                      <a:pt x="106" y="207"/>
                      <a:pt x="106" y="207"/>
                      <a:pt x="106" y="207"/>
                    </a:cubicBezTo>
                    <a:cubicBezTo>
                      <a:pt x="111" y="206"/>
                      <a:pt x="111" y="206"/>
                      <a:pt x="111" y="206"/>
                    </a:cubicBezTo>
                    <a:cubicBezTo>
                      <a:pt x="113" y="204"/>
                      <a:pt x="113" y="204"/>
                      <a:pt x="113" y="204"/>
                    </a:cubicBezTo>
                    <a:cubicBezTo>
                      <a:pt x="115" y="204"/>
                      <a:pt x="117" y="204"/>
                      <a:pt x="117" y="204"/>
                    </a:cubicBezTo>
                    <a:cubicBezTo>
                      <a:pt x="121" y="204"/>
                      <a:pt x="121" y="204"/>
                      <a:pt x="121" y="204"/>
                    </a:cubicBezTo>
                    <a:cubicBezTo>
                      <a:pt x="125" y="207"/>
                      <a:pt x="125" y="207"/>
                      <a:pt x="125" y="207"/>
                    </a:cubicBezTo>
                    <a:cubicBezTo>
                      <a:pt x="125" y="205"/>
                      <a:pt x="125" y="205"/>
                      <a:pt x="125" y="205"/>
                    </a:cubicBezTo>
                    <a:cubicBezTo>
                      <a:pt x="125" y="205"/>
                      <a:pt x="125" y="200"/>
                      <a:pt x="123" y="200"/>
                    </a:cubicBezTo>
                    <a:cubicBezTo>
                      <a:pt x="122" y="200"/>
                      <a:pt x="122" y="200"/>
                      <a:pt x="121" y="200"/>
                    </a:cubicBezTo>
                    <a:cubicBezTo>
                      <a:pt x="119" y="200"/>
                      <a:pt x="116" y="199"/>
                      <a:pt x="116" y="196"/>
                    </a:cubicBezTo>
                    <a:cubicBezTo>
                      <a:pt x="115" y="193"/>
                      <a:pt x="112" y="190"/>
                      <a:pt x="112" y="187"/>
                    </a:cubicBezTo>
                    <a:cubicBezTo>
                      <a:pt x="112" y="184"/>
                      <a:pt x="111" y="184"/>
                      <a:pt x="110" y="183"/>
                    </a:cubicBezTo>
                    <a:cubicBezTo>
                      <a:pt x="108" y="181"/>
                      <a:pt x="107" y="180"/>
                      <a:pt x="106" y="178"/>
                    </a:cubicBezTo>
                    <a:cubicBezTo>
                      <a:pt x="104" y="175"/>
                      <a:pt x="103" y="175"/>
                      <a:pt x="101" y="174"/>
                    </a:cubicBezTo>
                    <a:cubicBezTo>
                      <a:pt x="100" y="174"/>
                      <a:pt x="95" y="175"/>
                      <a:pt x="96" y="173"/>
                    </a:cubicBezTo>
                    <a:cubicBezTo>
                      <a:pt x="96" y="171"/>
                      <a:pt x="97" y="168"/>
                      <a:pt x="97" y="168"/>
                    </a:cubicBezTo>
                    <a:cubicBezTo>
                      <a:pt x="97" y="168"/>
                      <a:pt x="97" y="168"/>
                      <a:pt x="100" y="167"/>
                    </a:cubicBezTo>
                    <a:cubicBezTo>
                      <a:pt x="103" y="167"/>
                      <a:pt x="104" y="166"/>
                      <a:pt x="104" y="166"/>
                    </a:cubicBezTo>
                    <a:cubicBezTo>
                      <a:pt x="104" y="166"/>
                      <a:pt x="105" y="162"/>
                      <a:pt x="105" y="160"/>
                    </a:cubicBezTo>
                    <a:cubicBezTo>
                      <a:pt x="105" y="159"/>
                      <a:pt x="106" y="153"/>
                      <a:pt x="106" y="151"/>
                    </a:cubicBezTo>
                    <a:cubicBezTo>
                      <a:pt x="105" y="149"/>
                      <a:pt x="110" y="144"/>
                      <a:pt x="110" y="140"/>
                    </a:cubicBezTo>
                    <a:cubicBezTo>
                      <a:pt x="110" y="137"/>
                      <a:pt x="110" y="135"/>
                      <a:pt x="110" y="135"/>
                    </a:cubicBezTo>
                    <a:cubicBezTo>
                      <a:pt x="110" y="135"/>
                      <a:pt x="112" y="133"/>
                      <a:pt x="114" y="132"/>
                    </a:cubicBezTo>
                    <a:cubicBezTo>
                      <a:pt x="116" y="131"/>
                      <a:pt x="117" y="131"/>
                      <a:pt x="117" y="129"/>
                    </a:cubicBezTo>
                    <a:cubicBezTo>
                      <a:pt x="118" y="127"/>
                      <a:pt x="119" y="126"/>
                      <a:pt x="120" y="124"/>
                    </a:cubicBezTo>
                    <a:cubicBezTo>
                      <a:pt x="121" y="121"/>
                      <a:pt x="122" y="119"/>
                      <a:pt x="122" y="116"/>
                    </a:cubicBezTo>
                    <a:cubicBezTo>
                      <a:pt x="122" y="112"/>
                      <a:pt x="126" y="110"/>
                      <a:pt x="127" y="108"/>
                    </a:cubicBezTo>
                    <a:cubicBezTo>
                      <a:pt x="128" y="105"/>
                      <a:pt x="131" y="101"/>
                      <a:pt x="131" y="101"/>
                    </a:cubicBezTo>
                    <a:cubicBezTo>
                      <a:pt x="131" y="101"/>
                      <a:pt x="132" y="92"/>
                      <a:pt x="131" y="91"/>
                    </a:cubicBezTo>
                    <a:cubicBezTo>
                      <a:pt x="130" y="89"/>
                      <a:pt x="131" y="86"/>
                      <a:pt x="132" y="83"/>
                    </a:cubicBezTo>
                    <a:cubicBezTo>
                      <a:pt x="133" y="80"/>
                      <a:pt x="134" y="79"/>
                      <a:pt x="134" y="76"/>
                    </a:cubicBezTo>
                    <a:cubicBezTo>
                      <a:pt x="134" y="72"/>
                      <a:pt x="134" y="72"/>
                      <a:pt x="135" y="69"/>
                    </a:cubicBezTo>
                    <a:cubicBezTo>
                      <a:pt x="135" y="66"/>
                      <a:pt x="134" y="65"/>
                      <a:pt x="136" y="65"/>
                    </a:cubicBezTo>
                    <a:cubicBezTo>
                      <a:pt x="137" y="65"/>
                      <a:pt x="137" y="63"/>
                      <a:pt x="138" y="61"/>
                    </a:cubicBezTo>
                    <a:cubicBezTo>
                      <a:pt x="139" y="59"/>
                      <a:pt x="140" y="59"/>
                      <a:pt x="140" y="59"/>
                    </a:cubicBezTo>
                    <a:cubicBezTo>
                      <a:pt x="145" y="60"/>
                      <a:pt x="145" y="60"/>
                      <a:pt x="145" y="60"/>
                    </a:cubicBezTo>
                    <a:lnTo>
                      <a:pt x="147" y="57"/>
                    </a:lnTo>
                    <a:close/>
                    <a:moveTo>
                      <a:pt x="95" y="131"/>
                    </a:moveTo>
                    <a:cubicBezTo>
                      <a:pt x="95" y="131"/>
                      <a:pt x="96" y="133"/>
                      <a:pt x="94" y="133"/>
                    </a:cubicBezTo>
                    <a:cubicBezTo>
                      <a:pt x="94" y="133"/>
                      <a:pt x="93" y="131"/>
                      <a:pt x="95" y="13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65"/>
              <p:cNvSpPr>
                <a:spLocks noEditPoints="1"/>
              </p:cNvSpPr>
              <p:nvPr/>
            </p:nvSpPr>
            <p:spPr bwMode="auto">
              <a:xfrm>
                <a:off x="3480" y="1756"/>
                <a:ext cx="288" cy="418"/>
              </a:xfrm>
              <a:custGeom>
                <a:avLst/>
                <a:gdLst>
                  <a:gd name="T0" fmla="*/ 145 w 147"/>
                  <a:gd name="T1" fmla="*/ 52 h 213"/>
                  <a:gd name="T2" fmla="*/ 138 w 147"/>
                  <a:gd name="T3" fmla="*/ 44 h 213"/>
                  <a:gd name="T4" fmla="*/ 137 w 147"/>
                  <a:gd name="T5" fmla="*/ 36 h 213"/>
                  <a:gd name="T6" fmla="*/ 138 w 147"/>
                  <a:gd name="T7" fmla="*/ 34 h 213"/>
                  <a:gd name="T8" fmla="*/ 137 w 147"/>
                  <a:gd name="T9" fmla="*/ 26 h 213"/>
                  <a:gd name="T10" fmla="*/ 135 w 147"/>
                  <a:gd name="T11" fmla="*/ 20 h 213"/>
                  <a:gd name="T12" fmla="*/ 130 w 147"/>
                  <a:gd name="T13" fmla="*/ 10 h 213"/>
                  <a:gd name="T14" fmla="*/ 124 w 147"/>
                  <a:gd name="T15" fmla="*/ 3 h 213"/>
                  <a:gd name="T16" fmla="*/ 123 w 147"/>
                  <a:gd name="T17" fmla="*/ 0 h 213"/>
                  <a:gd name="T18" fmla="*/ 115 w 147"/>
                  <a:gd name="T19" fmla="*/ 2 h 213"/>
                  <a:gd name="T20" fmla="*/ 110 w 147"/>
                  <a:gd name="T21" fmla="*/ 9 h 213"/>
                  <a:gd name="T22" fmla="*/ 106 w 147"/>
                  <a:gd name="T23" fmla="*/ 15 h 213"/>
                  <a:gd name="T24" fmla="*/ 97 w 147"/>
                  <a:gd name="T25" fmla="*/ 13 h 213"/>
                  <a:gd name="T26" fmla="*/ 94 w 147"/>
                  <a:gd name="T27" fmla="*/ 13 h 213"/>
                  <a:gd name="T28" fmla="*/ 32 w 147"/>
                  <a:gd name="T29" fmla="*/ 33 h 213"/>
                  <a:gd name="T30" fmla="*/ 24 w 147"/>
                  <a:gd name="T31" fmla="*/ 41 h 213"/>
                  <a:gd name="T32" fmla="*/ 18 w 147"/>
                  <a:gd name="T33" fmla="*/ 81 h 213"/>
                  <a:gd name="T34" fmla="*/ 12 w 147"/>
                  <a:gd name="T35" fmla="*/ 88 h 213"/>
                  <a:gd name="T36" fmla="*/ 8 w 147"/>
                  <a:gd name="T37" fmla="*/ 96 h 213"/>
                  <a:gd name="T38" fmla="*/ 4 w 147"/>
                  <a:gd name="T39" fmla="*/ 106 h 213"/>
                  <a:gd name="T40" fmla="*/ 1 w 147"/>
                  <a:gd name="T41" fmla="*/ 113 h 213"/>
                  <a:gd name="T42" fmla="*/ 8 w 147"/>
                  <a:gd name="T43" fmla="*/ 116 h 213"/>
                  <a:gd name="T44" fmla="*/ 7 w 147"/>
                  <a:gd name="T45" fmla="*/ 123 h 213"/>
                  <a:gd name="T46" fmla="*/ 8 w 147"/>
                  <a:gd name="T47" fmla="*/ 131 h 213"/>
                  <a:gd name="T48" fmla="*/ 14 w 147"/>
                  <a:gd name="T49" fmla="*/ 140 h 213"/>
                  <a:gd name="T50" fmla="*/ 15 w 147"/>
                  <a:gd name="T51" fmla="*/ 150 h 213"/>
                  <a:gd name="T52" fmla="*/ 21 w 147"/>
                  <a:gd name="T53" fmla="*/ 163 h 213"/>
                  <a:gd name="T54" fmla="*/ 29 w 147"/>
                  <a:gd name="T55" fmla="*/ 169 h 213"/>
                  <a:gd name="T56" fmla="*/ 37 w 147"/>
                  <a:gd name="T57" fmla="*/ 173 h 213"/>
                  <a:gd name="T58" fmla="*/ 46 w 147"/>
                  <a:gd name="T59" fmla="*/ 184 h 213"/>
                  <a:gd name="T60" fmla="*/ 49 w 147"/>
                  <a:gd name="T61" fmla="*/ 193 h 213"/>
                  <a:gd name="T62" fmla="*/ 54 w 147"/>
                  <a:gd name="T63" fmla="*/ 202 h 213"/>
                  <a:gd name="T64" fmla="*/ 63 w 147"/>
                  <a:gd name="T65" fmla="*/ 202 h 213"/>
                  <a:gd name="T66" fmla="*/ 71 w 147"/>
                  <a:gd name="T67" fmla="*/ 202 h 213"/>
                  <a:gd name="T68" fmla="*/ 80 w 147"/>
                  <a:gd name="T69" fmla="*/ 210 h 213"/>
                  <a:gd name="T70" fmla="*/ 87 w 147"/>
                  <a:gd name="T71" fmla="*/ 213 h 213"/>
                  <a:gd name="T72" fmla="*/ 97 w 147"/>
                  <a:gd name="T73" fmla="*/ 208 h 213"/>
                  <a:gd name="T74" fmla="*/ 106 w 147"/>
                  <a:gd name="T75" fmla="*/ 207 h 213"/>
                  <a:gd name="T76" fmla="*/ 113 w 147"/>
                  <a:gd name="T77" fmla="*/ 204 h 213"/>
                  <a:gd name="T78" fmla="*/ 121 w 147"/>
                  <a:gd name="T79" fmla="*/ 204 h 213"/>
                  <a:gd name="T80" fmla="*/ 125 w 147"/>
                  <a:gd name="T81" fmla="*/ 205 h 213"/>
                  <a:gd name="T82" fmla="*/ 121 w 147"/>
                  <a:gd name="T83" fmla="*/ 200 h 213"/>
                  <a:gd name="T84" fmla="*/ 112 w 147"/>
                  <a:gd name="T85" fmla="*/ 187 h 213"/>
                  <a:gd name="T86" fmla="*/ 106 w 147"/>
                  <a:gd name="T87" fmla="*/ 178 h 213"/>
                  <a:gd name="T88" fmla="*/ 96 w 147"/>
                  <a:gd name="T89" fmla="*/ 173 h 213"/>
                  <a:gd name="T90" fmla="*/ 100 w 147"/>
                  <a:gd name="T91" fmla="*/ 167 h 213"/>
                  <a:gd name="T92" fmla="*/ 105 w 147"/>
                  <a:gd name="T93" fmla="*/ 160 h 213"/>
                  <a:gd name="T94" fmla="*/ 110 w 147"/>
                  <a:gd name="T95" fmla="*/ 140 h 213"/>
                  <a:gd name="T96" fmla="*/ 114 w 147"/>
                  <a:gd name="T97" fmla="*/ 132 h 213"/>
                  <a:gd name="T98" fmla="*/ 120 w 147"/>
                  <a:gd name="T99" fmla="*/ 124 h 213"/>
                  <a:gd name="T100" fmla="*/ 127 w 147"/>
                  <a:gd name="T101" fmla="*/ 108 h 213"/>
                  <a:gd name="T102" fmla="*/ 131 w 147"/>
                  <a:gd name="T103" fmla="*/ 91 h 213"/>
                  <a:gd name="T104" fmla="*/ 134 w 147"/>
                  <a:gd name="T105" fmla="*/ 76 h 213"/>
                  <a:gd name="T106" fmla="*/ 136 w 147"/>
                  <a:gd name="T107" fmla="*/ 65 h 213"/>
                  <a:gd name="T108" fmla="*/ 140 w 147"/>
                  <a:gd name="T109" fmla="*/ 59 h 213"/>
                  <a:gd name="T110" fmla="*/ 147 w 147"/>
                  <a:gd name="T111" fmla="*/ 57 h 213"/>
                  <a:gd name="T112" fmla="*/ 94 w 147"/>
                  <a:gd name="T113" fmla="*/ 13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7" h="213">
                    <a:moveTo>
                      <a:pt x="147" y="57"/>
                    </a:moveTo>
                    <a:cubicBezTo>
                      <a:pt x="146" y="55"/>
                      <a:pt x="146" y="53"/>
                      <a:pt x="145" y="52"/>
                    </a:cubicBezTo>
                    <a:cubicBezTo>
                      <a:pt x="144" y="51"/>
                      <a:pt x="140" y="50"/>
                      <a:pt x="139" y="50"/>
                    </a:cubicBezTo>
                    <a:cubicBezTo>
                      <a:pt x="138" y="49"/>
                      <a:pt x="139" y="46"/>
                      <a:pt x="138" y="44"/>
                    </a:cubicBezTo>
                    <a:cubicBezTo>
                      <a:pt x="137" y="44"/>
                      <a:pt x="137" y="44"/>
                      <a:pt x="137" y="44"/>
                    </a:cubicBezTo>
                    <a:cubicBezTo>
                      <a:pt x="136" y="42"/>
                      <a:pt x="137" y="36"/>
                      <a:pt x="137" y="36"/>
                    </a:cubicBezTo>
                    <a:cubicBezTo>
                      <a:pt x="137" y="34"/>
                      <a:pt x="137" y="34"/>
                      <a:pt x="137" y="34"/>
                    </a:cubicBezTo>
                    <a:cubicBezTo>
                      <a:pt x="137" y="34"/>
                      <a:pt x="138" y="34"/>
                      <a:pt x="138" y="34"/>
                    </a:cubicBezTo>
                    <a:cubicBezTo>
                      <a:pt x="138" y="33"/>
                      <a:pt x="138" y="27"/>
                      <a:pt x="138" y="27"/>
                    </a:cubicBezTo>
                    <a:cubicBezTo>
                      <a:pt x="137" y="26"/>
                      <a:pt x="137" y="26"/>
                      <a:pt x="137" y="26"/>
                    </a:cubicBezTo>
                    <a:cubicBezTo>
                      <a:pt x="136" y="24"/>
                      <a:pt x="137" y="21"/>
                      <a:pt x="137" y="21"/>
                    </a:cubicBezTo>
                    <a:cubicBezTo>
                      <a:pt x="137" y="21"/>
                      <a:pt x="135" y="20"/>
                      <a:pt x="135" y="20"/>
                    </a:cubicBezTo>
                    <a:cubicBezTo>
                      <a:pt x="134" y="18"/>
                      <a:pt x="134" y="14"/>
                      <a:pt x="133" y="12"/>
                    </a:cubicBezTo>
                    <a:cubicBezTo>
                      <a:pt x="133" y="11"/>
                      <a:pt x="131" y="11"/>
                      <a:pt x="130" y="10"/>
                    </a:cubicBezTo>
                    <a:cubicBezTo>
                      <a:pt x="128" y="8"/>
                      <a:pt x="127" y="6"/>
                      <a:pt x="125" y="4"/>
                    </a:cubicBezTo>
                    <a:cubicBezTo>
                      <a:pt x="124" y="3"/>
                      <a:pt x="124" y="3"/>
                      <a:pt x="124" y="3"/>
                    </a:cubicBezTo>
                    <a:cubicBezTo>
                      <a:pt x="124" y="2"/>
                      <a:pt x="124" y="1"/>
                      <a:pt x="124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18" y="2"/>
                      <a:pt x="118" y="2"/>
                      <a:pt x="118" y="2"/>
                    </a:cubicBezTo>
                    <a:cubicBezTo>
                      <a:pt x="115" y="2"/>
                      <a:pt x="115" y="2"/>
                      <a:pt x="115" y="2"/>
                    </a:cubicBezTo>
                    <a:cubicBezTo>
                      <a:pt x="113" y="8"/>
                      <a:pt x="113" y="8"/>
                      <a:pt x="113" y="8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09" y="14"/>
                      <a:pt x="109" y="14"/>
                      <a:pt x="109" y="14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97" y="13"/>
                      <a:pt x="97" y="13"/>
                      <a:pt x="97" y="13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4" y="81"/>
                      <a:pt x="19" y="82"/>
                      <a:pt x="18" y="81"/>
                    </a:cubicBezTo>
                    <a:cubicBezTo>
                      <a:pt x="16" y="80"/>
                      <a:pt x="14" y="80"/>
                      <a:pt x="13" y="82"/>
                    </a:cubicBezTo>
                    <a:cubicBezTo>
                      <a:pt x="12" y="84"/>
                      <a:pt x="11" y="85"/>
                      <a:pt x="12" y="88"/>
                    </a:cubicBezTo>
                    <a:cubicBezTo>
                      <a:pt x="13" y="90"/>
                      <a:pt x="12" y="91"/>
                      <a:pt x="10" y="92"/>
                    </a:cubicBezTo>
                    <a:cubicBezTo>
                      <a:pt x="7" y="93"/>
                      <a:pt x="8" y="94"/>
                      <a:pt x="8" y="96"/>
                    </a:cubicBezTo>
                    <a:cubicBezTo>
                      <a:pt x="8" y="98"/>
                      <a:pt x="8" y="101"/>
                      <a:pt x="6" y="102"/>
                    </a:cubicBezTo>
                    <a:cubicBezTo>
                      <a:pt x="4" y="104"/>
                      <a:pt x="4" y="103"/>
                      <a:pt x="4" y="106"/>
                    </a:cubicBezTo>
                    <a:cubicBezTo>
                      <a:pt x="4" y="108"/>
                      <a:pt x="3" y="109"/>
                      <a:pt x="2" y="110"/>
                    </a:cubicBezTo>
                    <a:cubicBezTo>
                      <a:pt x="0" y="111"/>
                      <a:pt x="1" y="111"/>
                      <a:pt x="1" y="113"/>
                    </a:cubicBezTo>
                    <a:cubicBezTo>
                      <a:pt x="1" y="115"/>
                      <a:pt x="3" y="113"/>
                      <a:pt x="5" y="113"/>
                    </a:cubicBezTo>
                    <a:cubicBezTo>
                      <a:pt x="6" y="113"/>
                      <a:pt x="7" y="114"/>
                      <a:pt x="8" y="116"/>
                    </a:cubicBezTo>
                    <a:cubicBezTo>
                      <a:pt x="9" y="118"/>
                      <a:pt x="6" y="119"/>
                      <a:pt x="6" y="121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3"/>
                      <a:pt x="8" y="125"/>
                      <a:pt x="7" y="127"/>
                    </a:cubicBezTo>
                    <a:cubicBezTo>
                      <a:pt x="6" y="129"/>
                      <a:pt x="6" y="129"/>
                      <a:pt x="8" y="131"/>
                    </a:cubicBezTo>
                    <a:cubicBezTo>
                      <a:pt x="10" y="133"/>
                      <a:pt x="9" y="135"/>
                      <a:pt x="9" y="135"/>
                    </a:cubicBezTo>
                    <a:cubicBezTo>
                      <a:pt x="14" y="140"/>
                      <a:pt x="14" y="140"/>
                      <a:pt x="14" y="140"/>
                    </a:cubicBezTo>
                    <a:cubicBezTo>
                      <a:pt x="14" y="140"/>
                      <a:pt x="15" y="144"/>
                      <a:pt x="14" y="146"/>
                    </a:cubicBezTo>
                    <a:cubicBezTo>
                      <a:pt x="13" y="148"/>
                      <a:pt x="12" y="148"/>
                      <a:pt x="15" y="150"/>
                    </a:cubicBezTo>
                    <a:cubicBezTo>
                      <a:pt x="18" y="152"/>
                      <a:pt x="18" y="152"/>
                      <a:pt x="17" y="155"/>
                    </a:cubicBezTo>
                    <a:cubicBezTo>
                      <a:pt x="16" y="158"/>
                      <a:pt x="20" y="163"/>
                      <a:pt x="21" y="163"/>
                    </a:cubicBezTo>
                    <a:cubicBezTo>
                      <a:pt x="23" y="164"/>
                      <a:pt x="23" y="167"/>
                      <a:pt x="25" y="167"/>
                    </a:cubicBezTo>
                    <a:cubicBezTo>
                      <a:pt x="27" y="167"/>
                      <a:pt x="28" y="167"/>
                      <a:pt x="29" y="169"/>
                    </a:cubicBezTo>
                    <a:cubicBezTo>
                      <a:pt x="30" y="170"/>
                      <a:pt x="31" y="172"/>
                      <a:pt x="33" y="172"/>
                    </a:cubicBezTo>
                    <a:cubicBezTo>
                      <a:pt x="35" y="172"/>
                      <a:pt x="36" y="171"/>
                      <a:pt x="37" y="173"/>
                    </a:cubicBezTo>
                    <a:cubicBezTo>
                      <a:pt x="38" y="175"/>
                      <a:pt x="37" y="178"/>
                      <a:pt x="40" y="179"/>
                    </a:cubicBezTo>
                    <a:cubicBezTo>
                      <a:pt x="44" y="180"/>
                      <a:pt x="45" y="181"/>
                      <a:pt x="46" y="184"/>
                    </a:cubicBezTo>
                    <a:cubicBezTo>
                      <a:pt x="47" y="187"/>
                      <a:pt x="46" y="189"/>
                      <a:pt x="47" y="190"/>
                    </a:cubicBezTo>
                    <a:cubicBezTo>
                      <a:pt x="49" y="190"/>
                      <a:pt x="49" y="193"/>
                      <a:pt x="49" y="193"/>
                    </a:cubicBezTo>
                    <a:cubicBezTo>
                      <a:pt x="52" y="198"/>
                      <a:pt x="52" y="198"/>
                      <a:pt x="52" y="198"/>
                    </a:cubicBezTo>
                    <a:cubicBezTo>
                      <a:pt x="52" y="198"/>
                      <a:pt x="53" y="201"/>
                      <a:pt x="54" y="202"/>
                    </a:cubicBezTo>
                    <a:cubicBezTo>
                      <a:pt x="55" y="203"/>
                      <a:pt x="57" y="202"/>
                      <a:pt x="57" y="200"/>
                    </a:cubicBezTo>
                    <a:cubicBezTo>
                      <a:pt x="58" y="197"/>
                      <a:pt x="60" y="201"/>
                      <a:pt x="63" y="202"/>
                    </a:cubicBezTo>
                    <a:cubicBezTo>
                      <a:pt x="65" y="203"/>
                      <a:pt x="65" y="202"/>
                      <a:pt x="66" y="200"/>
                    </a:cubicBezTo>
                    <a:cubicBezTo>
                      <a:pt x="67" y="199"/>
                      <a:pt x="69" y="200"/>
                      <a:pt x="71" y="202"/>
                    </a:cubicBezTo>
                    <a:cubicBezTo>
                      <a:pt x="72" y="204"/>
                      <a:pt x="73" y="206"/>
                      <a:pt x="74" y="207"/>
                    </a:cubicBezTo>
                    <a:cubicBezTo>
                      <a:pt x="75" y="209"/>
                      <a:pt x="78" y="209"/>
                      <a:pt x="80" y="210"/>
                    </a:cubicBezTo>
                    <a:cubicBezTo>
                      <a:pt x="81" y="212"/>
                      <a:pt x="83" y="210"/>
                      <a:pt x="83" y="210"/>
                    </a:cubicBezTo>
                    <a:cubicBezTo>
                      <a:pt x="87" y="213"/>
                      <a:pt x="87" y="213"/>
                      <a:pt x="87" y="213"/>
                    </a:cubicBezTo>
                    <a:cubicBezTo>
                      <a:pt x="87" y="213"/>
                      <a:pt x="91" y="209"/>
                      <a:pt x="94" y="209"/>
                    </a:cubicBezTo>
                    <a:cubicBezTo>
                      <a:pt x="96" y="210"/>
                      <a:pt x="95" y="209"/>
                      <a:pt x="97" y="208"/>
                    </a:cubicBezTo>
                    <a:cubicBezTo>
                      <a:pt x="99" y="207"/>
                      <a:pt x="103" y="210"/>
                      <a:pt x="103" y="210"/>
                    </a:cubicBezTo>
                    <a:cubicBezTo>
                      <a:pt x="106" y="207"/>
                      <a:pt x="106" y="207"/>
                      <a:pt x="106" y="207"/>
                    </a:cubicBezTo>
                    <a:cubicBezTo>
                      <a:pt x="111" y="206"/>
                      <a:pt x="111" y="206"/>
                      <a:pt x="111" y="206"/>
                    </a:cubicBezTo>
                    <a:cubicBezTo>
                      <a:pt x="113" y="204"/>
                      <a:pt x="113" y="204"/>
                      <a:pt x="113" y="204"/>
                    </a:cubicBezTo>
                    <a:cubicBezTo>
                      <a:pt x="115" y="204"/>
                      <a:pt x="117" y="204"/>
                      <a:pt x="117" y="204"/>
                    </a:cubicBezTo>
                    <a:cubicBezTo>
                      <a:pt x="121" y="204"/>
                      <a:pt x="121" y="204"/>
                      <a:pt x="121" y="204"/>
                    </a:cubicBezTo>
                    <a:cubicBezTo>
                      <a:pt x="125" y="207"/>
                      <a:pt x="125" y="207"/>
                      <a:pt x="125" y="207"/>
                    </a:cubicBezTo>
                    <a:cubicBezTo>
                      <a:pt x="125" y="205"/>
                      <a:pt x="125" y="205"/>
                      <a:pt x="125" y="205"/>
                    </a:cubicBezTo>
                    <a:cubicBezTo>
                      <a:pt x="125" y="205"/>
                      <a:pt x="125" y="200"/>
                      <a:pt x="123" y="200"/>
                    </a:cubicBezTo>
                    <a:cubicBezTo>
                      <a:pt x="122" y="200"/>
                      <a:pt x="122" y="200"/>
                      <a:pt x="121" y="200"/>
                    </a:cubicBezTo>
                    <a:cubicBezTo>
                      <a:pt x="119" y="200"/>
                      <a:pt x="116" y="199"/>
                      <a:pt x="116" y="196"/>
                    </a:cubicBezTo>
                    <a:cubicBezTo>
                      <a:pt x="115" y="193"/>
                      <a:pt x="112" y="190"/>
                      <a:pt x="112" y="187"/>
                    </a:cubicBezTo>
                    <a:cubicBezTo>
                      <a:pt x="112" y="184"/>
                      <a:pt x="111" y="184"/>
                      <a:pt x="110" y="183"/>
                    </a:cubicBezTo>
                    <a:cubicBezTo>
                      <a:pt x="108" y="181"/>
                      <a:pt x="107" y="180"/>
                      <a:pt x="106" y="178"/>
                    </a:cubicBezTo>
                    <a:cubicBezTo>
                      <a:pt x="104" y="175"/>
                      <a:pt x="103" y="175"/>
                      <a:pt x="101" y="174"/>
                    </a:cubicBezTo>
                    <a:cubicBezTo>
                      <a:pt x="100" y="174"/>
                      <a:pt x="95" y="175"/>
                      <a:pt x="96" y="173"/>
                    </a:cubicBezTo>
                    <a:cubicBezTo>
                      <a:pt x="96" y="171"/>
                      <a:pt x="97" y="168"/>
                      <a:pt x="97" y="168"/>
                    </a:cubicBezTo>
                    <a:cubicBezTo>
                      <a:pt x="97" y="168"/>
                      <a:pt x="97" y="168"/>
                      <a:pt x="100" y="167"/>
                    </a:cubicBezTo>
                    <a:cubicBezTo>
                      <a:pt x="103" y="167"/>
                      <a:pt x="104" y="166"/>
                      <a:pt x="104" y="166"/>
                    </a:cubicBezTo>
                    <a:cubicBezTo>
                      <a:pt x="104" y="166"/>
                      <a:pt x="105" y="162"/>
                      <a:pt x="105" y="160"/>
                    </a:cubicBezTo>
                    <a:cubicBezTo>
                      <a:pt x="105" y="159"/>
                      <a:pt x="106" y="153"/>
                      <a:pt x="106" y="151"/>
                    </a:cubicBezTo>
                    <a:cubicBezTo>
                      <a:pt x="105" y="149"/>
                      <a:pt x="110" y="144"/>
                      <a:pt x="110" y="140"/>
                    </a:cubicBezTo>
                    <a:cubicBezTo>
                      <a:pt x="110" y="137"/>
                      <a:pt x="110" y="135"/>
                      <a:pt x="110" y="135"/>
                    </a:cubicBezTo>
                    <a:cubicBezTo>
                      <a:pt x="110" y="135"/>
                      <a:pt x="112" y="133"/>
                      <a:pt x="114" y="132"/>
                    </a:cubicBezTo>
                    <a:cubicBezTo>
                      <a:pt x="116" y="131"/>
                      <a:pt x="117" y="131"/>
                      <a:pt x="117" y="129"/>
                    </a:cubicBezTo>
                    <a:cubicBezTo>
                      <a:pt x="118" y="127"/>
                      <a:pt x="119" y="126"/>
                      <a:pt x="120" y="124"/>
                    </a:cubicBezTo>
                    <a:cubicBezTo>
                      <a:pt x="121" y="121"/>
                      <a:pt x="122" y="119"/>
                      <a:pt x="122" y="116"/>
                    </a:cubicBezTo>
                    <a:cubicBezTo>
                      <a:pt x="122" y="112"/>
                      <a:pt x="126" y="110"/>
                      <a:pt x="127" y="108"/>
                    </a:cubicBezTo>
                    <a:cubicBezTo>
                      <a:pt x="128" y="105"/>
                      <a:pt x="131" y="101"/>
                      <a:pt x="131" y="101"/>
                    </a:cubicBezTo>
                    <a:cubicBezTo>
                      <a:pt x="131" y="101"/>
                      <a:pt x="132" y="92"/>
                      <a:pt x="131" y="91"/>
                    </a:cubicBezTo>
                    <a:cubicBezTo>
                      <a:pt x="130" y="89"/>
                      <a:pt x="131" y="86"/>
                      <a:pt x="132" y="83"/>
                    </a:cubicBezTo>
                    <a:cubicBezTo>
                      <a:pt x="133" y="80"/>
                      <a:pt x="134" y="79"/>
                      <a:pt x="134" y="76"/>
                    </a:cubicBezTo>
                    <a:cubicBezTo>
                      <a:pt x="134" y="72"/>
                      <a:pt x="134" y="72"/>
                      <a:pt x="135" y="69"/>
                    </a:cubicBezTo>
                    <a:cubicBezTo>
                      <a:pt x="135" y="66"/>
                      <a:pt x="134" y="65"/>
                      <a:pt x="136" y="65"/>
                    </a:cubicBezTo>
                    <a:cubicBezTo>
                      <a:pt x="137" y="65"/>
                      <a:pt x="137" y="63"/>
                      <a:pt x="138" y="61"/>
                    </a:cubicBezTo>
                    <a:cubicBezTo>
                      <a:pt x="139" y="59"/>
                      <a:pt x="140" y="59"/>
                      <a:pt x="140" y="59"/>
                    </a:cubicBezTo>
                    <a:cubicBezTo>
                      <a:pt x="145" y="60"/>
                      <a:pt x="145" y="60"/>
                      <a:pt x="145" y="60"/>
                    </a:cubicBezTo>
                    <a:lnTo>
                      <a:pt x="147" y="57"/>
                    </a:lnTo>
                    <a:close/>
                    <a:moveTo>
                      <a:pt x="95" y="131"/>
                    </a:moveTo>
                    <a:cubicBezTo>
                      <a:pt x="95" y="131"/>
                      <a:pt x="96" y="133"/>
                      <a:pt x="94" y="133"/>
                    </a:cubicBezTo>
                    <a:cubicBezTo>
                      <a:pt x="94" y="133"/>
                      <a:pt x="93" y="131"/>
                      <a:pt x="95" y="131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66"/>
              <p:cNvSpPr>
                <a:spLocks/>
              </p:cNvSpPr>
              <p:nvPr/>
            </p:nvSpPr>
            <p:spPr bwMode="auto">
              <a:xfrm>
                <a:off x="4455" y="2052"/>
                <a:ext cx="39" cy="81"/>
              </a:xfrm>
              <a:custGeom>
                <a:avLst/>
                <a:gdLst>
                  <a:gd name="T0" fmla="*/ 4 w 20"/>
                  <a:gd name="T1" fmla="*/ 0 h 41"/>
                  <a:gd name="T2" fmla="*/ 4 w 20"/>
                  <a:gd name="T3" fmla="*/ 0 h 41"/>
                  <a:gd name="T4" fmla="*/ 4 w 20"/>
                  <a:gd name="T5" fmla="*/ 5 h 41"/>
                  <a:gd name="T6" fmla="*/ 4 w 20"/>
                  <a:gd name="T7" fmla="*/ 6 h 41"/>
                  <a:gd name="T8" fmla="*/ 3 w 20"/>
                  <a:gd name="T9" fmla="*/ 7 h 41"/>
                  <a:gd name="T10" fmla="*/ 4 w 20"/>
                  <a:gd name="T11" fmla="*/ 12 h 41"/>
                  <a:gd name="T12" fmla="*/ 1 w 20"/>
                  <a:gd name="T13" fmla="*/ 18 h 41"/>
                  <a:gd name="T14" fmla="*/ 1 w 20"/>
                  <a:gd name="T15" fmla="*/ 18 h 41"/>
                  <a:gd name="T16" fmla="*/ 2 w 20"/>
                  <a:gd name="T17" fmla="*/ 28 h 41"/>
                  <a:gd name="T18" fmla="*/ 3 w 20"/>
                  <a:gd name="T19" fmla="*/ 36 h 41"/>
                  <a:gd name="T20" fmla="*/ 5 w 20"/>
                  <a:gd name="T21" fmla="*/ 37 h 41"/>
                  <a:gd name="T22" fmla="*/ 6 w 20"/>
                  <a:gd name="T23" fmla="*/ 40 h 41"/>
                  <a:gd name="T24" fmla="*/ 10 w 20"/>
                  <a:gd name="T25" fmla="*/ 40 h 41"/>
                  <a:gd name="T26" fmla="*/ 18 w 20"/>
                  <a:gd name="T27" fmla="*/ 36 h 41"/>
                  <a:gd name="T28" fmla="*/ 20 w 20"/>
                  <a:gd name="T29" fmla="*/ 24 h 41"/>
                  <a:gd name="T30" fmla="*/ 19 w 20"/>
                  <a:gd name="T31" fmla="*/ 24 h 41"/>
                  <a:gd name="T32" fmla="*/ 18 w 20"/>
                  <a:gd name="T33" fmla="*/ 19 h 41"/>
                  <a:gd name="T34" fmla="*/ 16 w 20"/>
                  <a:gd name="T35" fmla="*/ 16 h 41"/>
                  <a:gd name="T36" fmla="*/ 15 w 20"/>
                  <a:gd name="T37" fmla="*/ 13 h 41"/>
                  <a:gd name="T38" fmla="*/ 12 w 20"/>
                  <a:gd name="T39" fmla="*/ 10 h 41"/>
                  <a:gd name="T40" fmla="*/ 12 w 20"/>
                  <a:gd name="T41" fmla="*/ 8 h 41"/>
                  <a:gd name="T42" fmla="*/ 9 w 20"/>
                  <a:gd name="T43" fmla="*/ 7 h 41"/>
                  <a:gd name="T44" fmla="*/ 6 w 20"/>
                  <a:gd name="T45" fmla="*/ 0 h 41"/>
                  <a:gd name="T46" fmla="*/ 4 w 20"/>
                  <a:gd name="T4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" h="41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3"/>
                      <a:pt x="4" y="3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8"/>
                      <a:pt x="4" y="12"/>
                      <a:pt x="4" y="12"/>
                    </a:cubicBezTo>
                    <a:cubicBezTo>
                      <a:pt x="3" y="13"/>
                      <a:pt x="2" y="16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21"/>
                      <a:pt x="2" y="24"/>
                      <a:pt x="2" y="28"/>
                    </a:cubicBezTo>
                    <a:cubicBezTo>
                      <a:pt x="3" y="31"/>
                      <a:pt x="2" y="34"/>
                      <a:pt x="3" y="3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6" y="38"/>
                      <a:pt x="6" y="39"/>
                      <a:pt x="6" y="40"/>
                    </a:cubicBezTo>
                    <a:cubicBezTo>
                      <a:pt x="8" y="40"/>
                      <a:pt x="8" y="41"/>
                      <a:pt x="10" y="40"/>
                    </a:cubicBezTo>
                    <a:cubicBezTo>
                      <a:pt x="11" y="40"/>
                      <a:pt x="17" y="37"/>
                      <a:pt x="18" y="36"/>
                    </a:cubicBezTo>
                    <a:cubicBezTo>
                      <a:pt x="20" y="33"/>
                      <a:pt x="20" y="29"/>
                      <a:pt x="20" y="24"/>
                    </a:cubicBezTo>
                    <a:cubicBezTo>
                      <a:pt x="20" y="24"/>
                      <a:pt x="19" y="24"/>
                      <a:pt x="19" y="24"/>
                    </a:cubicBezTo>
                    <a:cubicBezTo>
                      <a:pt x="19" y="22"/>
                      <a:pt x="19" y="21"/>
                      <a:pt x="18" y="19"/>
                    </a:cubicBezTo>
                    <a:cubicBezTo>
                      <a:pt x="18" y="19"/>
                      <a:pt x="16" y="17"/>
                      <a:pt x="16" y="16"/>
                    </a:cubicBezTo>
                    <a:cubicBezTo>
                      <a:pt x="15" y="15"/>
                      <a:pt x="16" y="14"/>
                      <a:pt x="15" y="13"/>
                    </a:cubicBezTo>
                    <a:cubicBezTo>
                      <a:pt x="15" y="13"/>
                      <a:pt x="12" y="11"/>
                      <a:pt x="12" y="10"/>
                    </a:cubicBezTo>
                    <a:cubicBezTo>
                      <a:pt x="12" y="10"/>
                      <a:pt x="12" y="9"/>
                      <a:pt x="12" y="8"/>
                    </a:cubicBezTo>
                    <a:cubicBezTo>
                      <a:pt x="11" y="8"/>
                      <a:pt x="10" y="8"/>
                      <a:pt x="9" y="7"/>
                    </a:cubicBezTo>
                    <a:cubicBezTo>
                      <a:pt x="8" y="6"/>
                      <a:pt x="7" y="1"/>
                      <a:pt x="6" y="0"/>
                    </a:cubicBezTo>
                    <a:cubicBezTo>
                      <a:pt x="6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67"/>
              <p:cNvSpPr>
                <a:spLocks/>
              </p:cNvSpPr>
              <p:nvPr/>
            </p:nvSpPr>
            <p:spPr bwMode="auto">
              <a:xfrm>
                <a:off x="4455" y="2052"/>
                <a:ext cx="39" cy="81"/>
              </a:xfrm>
              <a:custGeom>
                <a:avLst/>
                <a:gdLst>
                  <a:gd name="T0" fmla="*/ 4 w 20"/>
                  <a:gd name="T1" fmla="*/ 0 h 41"/>
                  <a:gd name="T2" fmla="*/ 4 w 20"/>
                  <a:gd name="T3" fmla="*/ 0 h 41"/>
                  <a:gd name="T4" fmla="*/ 4 w 20"/>
                  <a:gd name="T5" fmla="*/ 5 h 41"/>
                  <a:gd name="T6" fmla="*/ 4 w 20"/>
                  <a:gd name="T7" fmla="*/ 6 h 41"/>
                  <a:gd name="T8" fmla="*/ 3 w 20"/>
                  <a:gd name="T9" fmla="*/ 7 h 41"/>
                  <a:gd name="T10" fmla="*/ 4 w 20"/>
                  <a:gd name="T11" fmla="*/ 12 h 41"/>
                  <a:gd name="T12" fmla="*/ 1 w 20"/>
                  <a:gd name="T13" fmla="*/ 18 h 41"/>
                  <a:gd name="T14" fmla="*/ 1 w 20"/>
                  <a:gd name="T15" fmla="*/ 18 h 41"/>
                  <a:gd name="T16" fmla="*/ 2 w 20"/>
                  <a:gd name="T17" fmla="*/ 28 h 41"/>
                  <a:gd name="T18" fmla="*/ 3 w 20"/>
                  <a:gd name="T19" fmla="*/ 36 h 41"/>
                  <a:gd name="T20" fmla="*/ 5 w 20"/>
                  <a:gd name="T21" fmla="*/ 37 h 41"/>
                  <a:gd name="T22" fmla="*/ 6 w 20"/>
                  <a:gd name="T23" fmla="*/ 40 h 41"/>
                  <a:gd name="T24" fmla="*/ 10 w 20"/>
                  <a:gd name="T25" fmla="*/ 40 h 41"/>
                  <a:gd name="T26" fmla="*/ 18 w 20"/>
                  <a:gd name="T27" fmla="*/ 36 h 41"/>
                  <a:gd name="T28" fmla="*/ 20 w 20"/>
                  <a:gd name="T29" fmla="*/ 24 h 41"/>
                  <a:gd name="T30" fmla="*/ 19 w 20"/>
                  <a:gd name="T31" fmla="*/ 24 h 41"/>
                  <a:gd name="T32" fmla="*/ 18 w 20"/>
                  <a:gd name="T33" fmla="*/ 19 h 41"/>
                  <a:gd name="T34" fmla="*/ 16 w 20"/>
                  <a:gd name="T35" fmla="*/ 16 h 41"/>
                  <a:gd name="T36" fmla="*/ 15 w 20"/>
                  <a:gd name="T37" fmla="*/ 13 h 41"/>
                  <a:gd name="T38" fmla="*/ 12 w 20"/>
                  <a:gd name="T39" fmla="*/ 10 h 41"/>
                  <a:gd name="T40" fmla="*/ 12 w 20"/>
                  <a:gd name="T41" fmla="*/ 8 h 41"/>
                  <a:gd name="T42" fmla="*/ 9 w 20"/>
                  <a:gd name="T43" fmla="*/ 7 h 41"/>
                  <a:gd name="T44" fmla="*/ 6 w 20"/>
                  <a:gd name="T45" fmla="*/ 0 h 41"/>
                  <a:gd name="T46" fmla="*/ 4 w 20"/>
                  <a:gd name="T4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" h="41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3"/>
                      <a:pt x="4" y="3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8"/>
                      <a:pt x="4" y="12"/>
                      <a:pt x="4" y="12"/>
                    </a:cubicBezTo>
                    <a:cubicBezTo>
                      <a:pt x="3" y="13"/>
                      <a:pt x="2" y="16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21"/>
                      <a:pt x="2" y="24"/>
                      <a:pt x="2" y="28"/>
                    </a:cubicBezTo>
                    <a:cubicBezTo>
                      <a:pt x="3" y="31"/>
                      <a:pt x="2" y="34"/>
                      <a:pt x="3" y="3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6" y="38"/>
                      <a:pt x="6" y="39"/>
                      <a:pt x="6" y="40"/>
                    </a:cubicBezTo>
                    <a:cubicBezTo>
                      <a:pt x="8" y="40"/>
                      <a:pt x="8" y="41"/>
                      <a:pt x="10" y="40"/>
                    </a:cubicBezTo>
                    <a:cubicBezTo>
                      <a:pt x="11" y="40"/>
                      <a:pt x="17" y="37"/>
                      <a:pt x="18" y="36"/>
                    </a:cubicBezTo>
                    <a:cubicBezTo>
                      <a:pt x="20" y="33"/>
                      <a:pt x="20" y="29"/>
                      <a:pt x="20" y="24"/>
                    </a:cubicBezTo>
                    <a:cubicBezTo>
                      <a:pt x="20" y="24"/>
                      <a:pt x="19" y="24"/>
                      <a:pt x="19" y="24"/>
                    </a:cubicBezTo>
                    <a:cubicBezTo>
                      <a:pt x="19" y="22"/>
                      <a:pt x="19" y="21"/>
                      <a:pt x="18" y="19"/>
                    </a:cubicBezTo>
                    <a:cubicBezTo>
                      <a:pt x="18" y="19"/>
                      <a:pt x="16" y="17"/>
                      <a:pt x="16" y="16"/>
                    </a:cubicBezTo>
                    <a:cubicBezTo>
                      <a:pt x="15" y="15"/>
                      <a:pt x="16" y="14"/>
                      <a:pt x="15" y="13"/>
                    </a:cubicBezTo>
                    <a:cubicBezTo>
                      <a:pt x="15" y="13"/>
                      <a:pt x="12" y="11"/>
                      <a:pt x="12" y="10"/>
                    </a:cubicBezTo>
                    <a:cubicBezTo>
                      <a:pt x="12" y="10"/>
                      <a:pt x="12" y="9"/>
                      <a:pt x="12" y="8"/>
                    </a:cubicBezTo>
                    <a:cubicBezTo>
                      <a:pt x="11" y="8"/>
                      <a:pt x="10" y="8"/>
                      <a:pt x="9" y="7"/>
                    </a:cubicBezTo>
                    <a:cubicBezTo>
                      <a:pt x="8" y="6"/>
                      <a:pt x="7" y="1"/>
                      <a:pt x="6" y="0"/>
                    </a:cubicBezTo>
                    <a:cubicBezTo>
                      <a:pt x="6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68"/>
              <p:cNvSpPr>
                <a:spLocks noEditPoints="1"/>
              </p:cNvSpPr>
              <p:nvPr/>
            </p:nvSpPr>
            <p:spPr bwMode="auto">
              <a:xfrm>
                <a:off x="2823" y="1289"/>
                <a:ext cx="388" cy="373"/>
              </a:xfrm>
              <a:custGeom>
                <a:avLst/>
                <a:gdLst>
                  <a:gd name="T0" fmla="*/ 178 w 198"/>
                  <a:gd name="T1" fmla="*/ 23 h 190"/>
                  <a:gd name="T2" fmla="*/ 170 w 198"/>
                  <a:gd name="T3" fmla="*/ 28 h 190"/>
                  <a:gd name="T4" fmla="*/ 165 w 198"/>
                  <a:gd name="T5" fmla="*/ 30 h 190"/>
                  <a:gd name="T6" fmla="*/ 157 w 198"/>
                  <a:gd name="T7" fmla="*/ 37 h 190"/>
                  <a:gd name="T8" fmla="*/ 154 w 198"/>
                  <a:gd name="T9" fmla="*/ 42 h 190"/>
                  <a:gd name="T10" fmla="*/ 149 w 198"/>
                  <a:gd name="T11" fmla="*/ 53 h 190"/>
                  <a:gd name="T12" fmla="*/ 152 w 198"/>
                  <a:gd name="T13" fmla="*/ 56 h 190"/>
                  <a:gd name="T14" fmla="*/ 146 w 198"/>
                  <a:gd name="T15" fmla="*/ 65 h 190"/>
                  <a:gd name="T16" fmla="*/ 143 w 198"/>
                  <a:gd name="T17" fmla="*/ 72 h 190"/>
                  <a:gd name="T18" fmla="*/ 131 w 198"/>
                  <a:gd name="T19" fmla="*/ 80 h 190"/>
                  <a:gd name="T20" fmla="*/ 123 w 198"/>
                  <a:gd name="T21" fmla="*/ 85 h 190"/>
                  <a:gd name="T22" fmla="*/ 112 w 198"/>
                  <a:gd name="T23" fmla="*/ 84 h 190"/>
                  <a:gd name="T24" fmla="*/ 107 w 198"/>
                  <a:gd name="T25" fmla="*/ 88 h 190"/>
                  <a:gd name="T26" fmla="*/ 102 w 198"/>
                  <a:gd name="T27" fmla="*/ 91 h 190"/>
                  <a:gd name="T28" fmla="*/ 87 w 198"/>
                  <a:gd name="T29" fmla="*/ 79 h 190"/>
                  <a:gd name="T30" fmla="*/ 86 w 198"/>
                  <a:gd name="T31" fmla="*/ 71 h 190"/>
                  <a:gd name="T32" fmla="*/ 87 w 198"/>
                  <a:gd name="T33" fmla="*/ 61 h 190"/>
                  <a:gd name="T34" fmla="*/ 88 w 198"/>
                  <a:gd name="T35" fmla="*/ 48 h 190"/>
                  <a:gd name="T36" fmla="*/ 88 w 198"/>
                  <a:gd name="T37" fmla="*/ 34 h 190"/>
                  <a:gd name="T38" fmla="*/ 90 w 198"/>
                  <a:gd name="T39" fmla="*/ 25 h 190"/>
                  <a:gd name="T40" fmla="*/ 81 w 198"/>
                  <a:gd name="T41" fmla="*/ 24 h 190"/>
                  <a:gd name="T42" fmla="*/ 74 w 198"/>
                  <a:gd name="T43" fmla="*/ 23 h 190"/>
                  <a:gd name="T44" fmla="*/ 75 w 198"/>
                  <a:gd name="T45" fmla="*/ 18 h 190"/>
                  <a:gd name="T46" fmla="*/ 71 w 198"/>
                  <a:gd name="T47" fmla="*/ 14 h 190"/>
                  <a:gd name="T48" fmla="*/ 69 w 198"/>
                  <a:gd name="T49" fmla="*/ 10 h 190"/>
                  <a:gd name="T50" fmla="*/ 73 w 198"/>
                  <a:gd name="T51" fmla="*/ 5 h 190"/>
                  <a:gd name="T52" fmla="*/ 79 w 198"/>
                  <a:gd name="T53" fmla="*/ 3 h 190"/>
                  <a:gd name="T54" fmla="*/ 91 w 198"/>
                  <a:gd name="T55" fmla="*/ 3 h 190"/>
                  <a:gd name="T56" fmla="*/ 112 w 198"/>
                  <a:gd name="T57" fmla="*/ 4 h 190"/>
                  <a:gd name="T58" fmla="*/ 127 w 198"/>
                  <a:gd name="T59" fmla="*/ 5 h 190"/>
                  <a:gd name="T60" fmla="*/ 135 w 198"/>
                  <a:gd name="T61" fmla="*/ 6 h 190"/>
                  <a:gd name="T62" fmla="*/ 141 w 198"/>
                  <a:gd name="T63" fmla="*/ 11 h 190"/>
                  <a:gd name="T64" fmla="*/ 151 w 198"/>
                  <a:gd name="T65" fmla="*/ 16 h 190"/>
                  <a:gd name="T66" fmla="*/ 163 w 198"/>
                  <a:gd name="T67" fmla="*/ 17 h 190"/>
                  <a:gd name="T68" fmla="*/ 167 w 198"/>
                  <a:gd name="T69" fmla="*/ 18 h 190"/>
                  <a:gd name="T70" fmla="*/ 177 w 198"/>
                  <a:gd name="T71" fmla="*/ 15 h 190"/>
                  <a:gd name="T72" fmla="*/ 14 w 198"/>
                  <a:gd name="T73" fmla="*/ 186 h 190"/>
                  <a:gd name="T74" fmla="*/ 14 w 198"/>
                  <a:gd name="T75" fmla="*/ 190 h 190"/>
                  <a:gd name="T76" fmla="*/ 17 w 198"/>
                  <a:gd name="T77" fmla="*/ 188 h 190"/>
                  <a:gd name="T78" fmla="*/ 8 w 198"/>
                  <a:gd name="T79" fmla="*/ 183 h 190"/>
                  <a:gd name="T80" fmla="*/ 6 w 198"/>
                  <a:gd name="T81" fmla="*/ 187 h 190"/>
                  <a:gd name="T82" fmla="*/ 8 w 198"/>
                  <a:gd name="T83" fmla="*/ 183 h 190"/>
                  <a:gd name="T84" fmla="*/ 29 w 198"/>
                  <a:gd name="T85" fmla="*/ 185 h 190"/>
                  <a:gd name="T86" fmla="*/ 29 w 198"/>
                  <a:gd name="T87" fmla="*/ 187 h 190"/>
                  <a:gd name="T88" fmla="*/ 29 w 198"/>
                  <a:gd name="T89" fmla="*/ 181 h 190"/>
                  <a:gd name="T90" fmla="*/ 0 w 198"/>
                  <a:gd name="T91" fmla="*/ 181 h 190"/>
                  <a:gd name="T92" fmla="*/ 32 w 198"/>
                  <a:gd name="T93" fmla="*/ 177 h 190"/>
                  <a:gd name="T94" fmla="*/ 34 w 198"/>
                  <a:gd name="T95" fmla="*/ 179 h 190"/>
                  <a:gd name="T96" fmla="*/ 163 w 198"/>
                  <a:gd name="T97" fmla="*/ 53 h 190"/>
                  <a:gd name="T98" fmla="*/ 162 w 198"/>
                  <a:gd name="T99" fmla="*/ 57 h 190"/>
                  <a:gd name="T100" fmla="*/ 163 w 198"/>
                  <a:gd name="T101" fmla="*/ 53 h 190"/>
                  <a:gd name="T102" fmla="*/ 191 w 198"/>
                  <a:gd name="T103" fmla="*/ 48 h 190"/>
                  <a:gd name="T104" fmla="*/ 195 w 198"/>
                  <a:gd name="T105" fmla="*/ 46 h 190"/>
                  <a:gd name="T106" fmla="*/ 179 w 198"/>
                  <a:gd name="T107" fmla="*/ 46 h 190"/>
                  <a:gd name="T108" fmla="*/ 177 w 198"/>
                  <a:gd name="T109" fmla="*/ 53 h 190"/>
                  <a:gd name="T110" fmla="*/ 179 w 198"/>
                  <a:gd name="T111" fmla="*/ 55 h 190"/>
                  <a:gd name="T112" fmla="*/ 179 w 198"/>
                  <a:gd name="T113" fmla="*/ 46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8" h="190">
                    <a:moveTo>
                      <a:pt x="177" y="16"/>
                    </a:moveTo>
                    <a:cubicBezTo>
                      <a:pt x="177" y="16"/>
                      <a:pt x="179" y="22"/>
                      <a:pt x="178" y="23"/>
                    </a:cubicBezTo>
                    <a:cubicBezTo>
                      <a:pt x="178" y="23"/>
                      <a:pt x="174" y="27"/>
                      <a:pt x="173" y="27"/>
                    </a:cubicBezTo>
                    <a:cubicBezTo>
                      <a:pt x="172" y="28"/>
                      <a:pt x="171" y="27"/>
                      <a:pt x="170" y="28"/>
                    </a:cubicBezTo>
                    <a:cubicBezTo>
                      <a:pt x="169" y="28"/>
                      <a:pt x="170" y="30"/>
                      <a:pt x="169" y="30"/>
                    </a:cubicBezTo>
                    <a:cubicBezTo>
                      <a:pt x="168" y="31"/>
                      <a:pt x="167" y="30"/>
                      <a:pt x="165" y="30"/>
                    </a:cubicBezTo>
                    <a:cubicBezTo>
                      <a:pt x="163" y="32"/>
                      <a:pt x="161" y="35"/>
                      <a:pt x="160" y="36"/>
                    </a:cubicBezTo>
                    <a:cubicBezTo>
                      <a:pt x="159" y="37"/>
                      <a:pt x="158" y="37"/>
                      <a:pt x="157" y="37"/>
                    </a:cubicBezTo>
                    <a:cubicBezTo>
                      <a:pt x="157" y="38"/>
                      <a:pt x="157" y="40"/>
                      <a:pt x="157" y="40"/>
                    </a:cubicBezTo>
                    <a:cubicBezTo>
                      <a:pt x="156" y="41"/>
                      <a:pt x="154" y="41"/>
                      <a:pt x="154" y="42"/>
                    </a:cubicBezTo>
                    <a:cubicBezTo>
                      <a:pt x="153" y="43"/>
                      <a:pt x="153" y="46"/>
                      <a:pt x="152" y="47"/>
                    </a:cubicBezTo>
                    <a:cubicBezTo>
                      <a:pt x="151" y="48"/>
                      <a:pt x="145" y="51"/>
                      <a:pt x="149" y="53"/>
                    </a:cubicBezTo>
                    <a:cubicBezTo>
                      <a:pt x="149" y="53"/>
                      <a:pt x="149" y="55"/>
                      <a:pt x="149" y="55"/>
                    </a:cubicBezTo>
                    <a:cubicBezTo>
                      <a:pt x="149" y="55"/>
                      <a:pt x="152" y="56"/>
                      <a:pt x="152" y="56"/>
                    </a:cubicBezTo>
                    <a:cubicBezTo>
                      <a:pt x="152" y="57"/>
                      <a:pt x="152" y="58"/>
                      <a:pt x="152" y="58"/>
                    </a:cubicBezTo>
                    <a:cubicBezTo>
                      <a:pt x="149" y="61"/>
                      <a:pt x="148" y="62"/>
                      <a:pt x="146" y="65"/>
                    </a:cubicBezTo>
                    <a:cubicBezTo>
                      <a:pt x="146" y="66"/>
                      <a:pt x="143" y="67"/>
                      <a:pt x="143" y="67"/>
                    </a:cubicBezTo>
                    <a:cubicBezTo>
                      <a:pt x="142" y="69"/>
                      <a:pt x="144" y="71"/>
                      <a:pt x="143" y="72"/>
                    </a:cubicBezTo>
                    <a:cubicBezTo>
                      <a:pt x="142" y="74"/>
                      <a:pt x="140" y="73"/>
                      <a:pt x="138" y="74"/>
                    </a:cubicBezTo>
                    <a:cubicBezTo>
                      <a:pt x="136" y="74"/>
                      <a:pt x="131" y="78"/>
                      <a:pt x="131" y="80"/>
                    </a:cubicBezTo>
                    <a:cubicBezTo>
                      <a:pt x="129" y="82"/>
                      <a:pt x="130" y="84"/>
                      <a:pt x="128" y="85"/>
                    </a:cubicBezTo>
                    <a:cubicBezTo>
                      <a:pt x="127" y="86"/>
                      <a:pt x="125" y="85"/>
                      <a:pt x="123" y="85"/>
                    </a:cubicBezTo>
                    <a:cubicBezTo>
                      <a:pt x="122" y="86"/>
                      <a:pt x="122" y="86"/>
                      <a:pt x="122" y="86"/>
                    </a:cubicBezTo>
                    <a:cubicBezTo>
                      <a:pt x="121" y="87"/>
                      <a:pt x="114" y="85"/>
                      <a:pt x="112" y="84"/>
                    </a:cubicBezTo>
                    <a:cubicBezTo>
                      <a:pt x="111" y="85"/>
                      <a:pt x="111" y="87"/>
                      <a:pt x="111" y="87"/>
                    </a:cubicBezTo>
                    <a:cubicBezTo>
                      <a:pt x="109" y="88"/>
                      <a:pt x="108" y="87"/>
                      <a:pt x="107" y="88"/>
                    </a:cubicBezTo>
                    <a:cubicBezTo>
                      <a:pt x="105" y="88"/>
                      <a:pt x="103" y="90"/>
                      <a:pt x="102" y="90"/>
                    </a:cubicBezTo>
                    <a:cubicBezTo>
                      <a:pt x="102" y="91"/>
                      <a:pt x="102" y="91"/>
                      <a:pt x="102" y="91"/>
                    </a:cubicBezTo>
                    <a:cubicBezTo>
                      <a:pt x="101" y="91"/>
                      <a:pt x="100" y="90"/>
                      <a:pt x="99" y="90"/>
                    </a:cubicBezTo>
                    <a:cubicBezTo>
                      <a:pt x="96" y="87"/>
                      <a:pt x="93" y="79"/>
                      <a:pt x="87" y="79"/>
                    </a:cubicBezTo>
                    <a:cubicBezTo>
                      <a:pt x="87" y="78"/>
                      <a:pt x="87" y="76"/>
                      <a:pt x="89" y="73"/>
                    </a:cubicBezTo>
                    <a:cubicBezTo>
                      <a:pt x="90" y="71"/>
                      <a:pt x="88" y="73"/>
                      <a:pt x="86" y="71"/>
                    </a:cubicBezTo>
                    <a:cubicBezTo>
                      <a:pt x="84" y="68"/>
                      <a:pt x="86" y="68"/>
                      <a:pt x="87" y="65"/>
                    </a:cubicBezTo>
                    <a:cubicBezTo>
                      <a:pt x="88" y="61"/>
                      <a:pt x="88" y="64"/>
                      <a:pt x="87" y="61"/>
                    </a:cubicBezTo>
                    <a:cubicBezTo>
                      <a:pt x="83" y="56"/>
                      <a:pt x="86" y="57"/>
                      <a:pt x="88" y="54"/>
                    </a:cubicBezTo>
                    <a:cubicBezTo>
                      <a:pt x="89" y="52"/>
                      <a:pt x="88" y="51"/>
                      <a:pt x="88" y="48"/>
                    </a:cubicBezTo>
                    <a:cubicBezTo>
                      <a:pt x="88" y="45"/>
                      <a:pt x="86" y="46"/>
                      <a:pt x="89" y="43"/>
                    </a:cubicBezTo>
                    <a:cubicBezTo>
                      <a:pt x="91" y="42"/>
                      <a:pt x="90" y="38"/>
                      <a:pt x="88" y="34"/>
                    </a:cubicBezTo>
                    <a:cubicBezTo>
                      <a:pt x="86" y="31"/>
                      <a:pt x="89" y="32"/>
                      <a:pt x="91" y="28"/>
                    </a:cubicBezTo>
                    <a:cubicBezTo>
                      <a:pt x="93" y="24"/>
                      <a:pt x="92" y="25"/>
                      <a:pt x="90" y="25"/>
                    </a:cubicBezTo>
                    <a:cubicBezTo>
                      <a:pt x="88" y="24"/>
                      <a:pt x="90" y="23"/>
                      <a:pt x="87" y="23"/>
                    </a:cubicBezTo>
                    <a:cubicBezTo>
                      <a:pt x="84" y="23"/>
                      <a:pt x="85" y="23"/>
                      <a:pt x="81" y="24"/>
                    </a:cubicBezTo>
                    <a:cubicBezTo>
                      <a:pt x="77" y="24"/>
                      <a:pt x="80" y="24"/>
                      <a:pt x="79" y="22"/>
                    </a:cubicBezTo>
                    <a:cubicBezTo>
                      <a:pt x="78" y="20"/>
                      <a:pt x="74" y="23"/>
                      <a:pt x="74" y="23"/>
                    </a:cubicBezTo>
                    <a:cubicBezTo>
                      <a:pt x="73" y="23"/>
                      <a:pt x="71" y="22"/>
                      <a:pt x="72" y="21"/>
                    </a:cubicBezTo>
                    <a:cubicBezTo>
                      <a:pt x="73" y="20"/>
                      <a:pt x="74" y="19"/>
                      <a:pt x="75" y="18"/>
                    </a:cubicBezTo>
                    <a:cubicBezTo>
                      <a:pt x="75" y="17"/>
                      <a:pt x="73" y="18"/>
                      <a:pt x="73" y="17"/>
                    </a:cubicBezTo>
                    <a:cubicBezTo>
                      <a:pt x="72" y="15"/>
                      <a:pt x="73" y="15"/>
                      <a:pt x="71" y="14"/>
                    </a:cubicBezTo>
                    <a:cubicBezTo>
                      <a:pt x="70" y="14"/>
                      <a:pt x="72" y="13"/>
                      <a:pt x="71" y="12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8" y="8"/>
                      <a:pt x="70" y="9"/>
                      <a:pt x="69" y="7"/>
                    </a:cubicBezTo>
                    <a:cubicBezTo>
                      <a:pt x="70" y="7"/>
                      <a:pt x="73" y="5"/>
                      <a:pt x="73" y="5"/>
                    </a:cubicBezTo>
                    <a:cubicBezTo>
                      <a:pt x="75" y="4"/>
                      <a:pt x="77" y="6"/>
                      <a:pt x="79" y="5"/>
                    </a:cubicBezTo>
                    <a:cubicBezTo>
                      <a:pt x="79" y="5"/>
                      <a:pt x="79" y="3"/>
                      <a:pt x="79" y="3"/>
                    </a:cubicBezTo>
                    <a:cubicBezTo>
                      <a:pt x="81" y="2"/>
                      <a:pt x="84" y="0"/>
                      <a:pt x="86" y="0"/>
                    </a:cubicBezTo>
                    <a:cubicBezTo>
                      <a:pt x="89" y="0"/>
                      <a:pt x="90" y="3"/>
                      <a:pt x="91" y="3"/>
                    </a:cubicBezTo>
                    <a:cubicBezTo>
                      <a:pt x="92" y="3"/>
                      <a:pt x="98" y="2"/>
                      <a:pt x="99" y="2"/>
                    </a:cubicBezTo>
                    <a:cubicBezTo>
                      <a:pt x="105" y="2"/>
                      <a:pt x="107" y="4"/>
                      <a:pt x="112" y="4"/>
                    </a:cubicBezTo>
                    <a:cubicBezTo>
                      <a:pt x="114" y="4"/>
                      <a:pt x="119" y="3"/>
                      <a:pt x="121" y="3"/>
                    </a:cubicBezTo>
                    <a:cubicBezTo>
                      <a:pt x="122" y="3"/>
                      <a:pt x="126" y="4"/>
                      <a:pt x="127" y="5"/>
                    </a:cubicBezTo>
                    <a:cubicBezTo>
                      <a:pt x="127" y="5"/>
                      <a:pt x="128" y="6"/>
                      <a:pt x="128" y="7"/>
                    </a:cubicBezTo>
                    <a:cubicBezTo>
                      <a:pt x="130" y="7"/>
                      <a:pt x="133" y="7"/>
                      <a:pt x="135" y="6"/>
                    </a:cubicBezTo>
                    <a:cubicBezTo>
                      <a:pt x="135" y="6"/>
                      <a:pt x="137" y="8"/>
                      <a:pt x="137" y="10"/>
                    </a:cubicBezTo>
                    <a:cubicBezTo>
                      <a:pt x="138" y="12"/>
                      <a:pt x="138" y="11"/>
                      <a:pt x="141" y="11"/>
                    </a:cubicBezTo>
                    <a:cubicBezTo>
                      <a:pt x="144" y="12"/>
                      <a:pt x="143" y="13"/>
                      <a:pt x="146" y="13"/>
                    </a:cubicBezTo>
                    <a:cubicBezTo>
                      <a:pt x="149" y="13"/>
                      <a:pt x="149" y="16"/>
                      <a:pt x="151" y="16"/>
                    </a:cubicBezTo>
                    <a:cubicBezTo>
                      <a:pt x="153" y="16"/>
                      <a:pt x="154" y="14"/>
                      <a:pt x="157" y="15"/>
                    </a:cubicBezTo>
                    <a:cubicBezTo>
                      <a:pt x="160" y="17"/>
                      <a:pt x="163" y="17"/>
                      <a:pt x="163" y="17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7" y="18"/>
                      <a:pt x="167" y="18"/>
                      <a:pt x="167" y="18"/>
                    </a:cubicBezTo>
                    <a:cubicBezTo>
                      <a:pt x="169" y="19"/>
                      <a:pt x="169" y="18"/>
                      <a:pt x="172" y="18"/>
                    </a:cubicBezTo>
                    <a:cubicBezTo>
                      <a:pt x="175" y="18"/>
                      <a:pt x="173" y="15"/>
                      <a:pt x="177" y="15"/>
                    </a:cubicBezTo>
                    <a:lnTo>
                      <a:pt x="177" y="16"/>
                    </a:lnTo>
                    <a:close/>
                    <a:moveTo>
                      <a:pt x="14" y="186"/>
                    </a:moveTo>
                    <a:cubicBezTo>
                      <a:pt x="15" y="187"/>
                      <a:pt x="14" y="188"/>
                      <a:pt x="14" y="188"/>
                    </a:cubicBezTo>
                    <a:cubicBezTo>
                      <a:pt x="14" y="190"/>
                      <a:pt x="14" y="190"/>
                      <a:pt x="14" y="190"/>
                    </a:cubicBezTo>
                    <a:cubicBezTo>
                      <a:pt x="15" y="190"/>
                      <a:pt x="16" y="190"/>
                      <a:pt x="17" y="190"/>
                    </a:cubicBezTo>
                    <a:cubicBezTo>
                      <a:pt x="17" y="190"/>
                      <a:pt x="17" y="188"/>
                      <a:pt x="17" y="188"/>
                    </a:cubicBezTo>
                    <a:cubicBezTo>
                      <a:pt x="20" y="187"/>
                      <a:pt x="15" y="186"/>
                      <a:pt x="14" y="186"/>
                    </a:cubicBezTo>
                    <a:close/>
                    <a:moveTo>
                      <a:pt x="8" y="183"/>
                    </a:moveTo>
                    <a:cubicBezTo>
                      <a:pt x="7" y="183"/>
                      <a:pt x="6" y="184"/>
                      <a:pt x="4" y="184"/>
                    </a:cubicBezTo>
                    <a:cubicBezTo>
                      <a:pt x="5" y="185"/>
                      <a:pt x="4" y="188"/>
                      <a:pt x="6" y="187"/>
                    </a:cubicBezTo>
                    <a:cubicBezTo>
                      <a:pt x="7" y="187"/>
                      <a:pt x="6" y="185"/>
                      <a:pt x="7" y="185"/>
                    </a:cubicBezTo>
                    <a:cubicBezTo>
                      <a:pt x="7" y="185"/>
                      <a:pt x="12" y="181"/>
                      <a:pt x="8" y="183"/>
                    </a:cubicBezTo>
                    <a:close/>
                    <a:moveTo>
                      <a:pt x="29" y="181"/>
                    </a:moveTo>
                    <a:cubicBezTo>
                      <a:pt x="29" y="183"/>
                      <a:pt x="29" y="184"/>
                      <a:pt x="29" y="185"/>
                    </a:cubicBezTo>
                    <a:cubicBezTo>
                      <a:pt x="28" y="186"/>
                      <a:pt x="28" y="186"/>
                      <a:pt x="28" y="186"/>
                    </a:cubicBezTo>
                    <a:cubicBezTo>
                      <a:pt x="26" y="187"/>
                      <a:pt x="28" y="187"/>
                      <a:pt x="29" y="187"/>
                    </a:cubicBezTo>
                    <a:cubicBezTo>
                      <a:pt x="29" y="186"/>
                      <a:pt x="30" y="183"/>
                      <a:pt x="31" y="181"/>
                    </a:cubicBezTo>
                    <a:cubicBezTo>
                      <a:pt x="30" y="181"/>
                      <a:pt x="29" y="182"/>
                      <a:pt x="29" y="181"/>
                    </a:cubicBezTo>
                    <a:close/>
                    <a:moveTo>
                      <a:pt x="0" y="180"/>
                    </a:move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0"/>
                      <a:pt x="1" y="180"/>
                      <a:pt x="0" y="180"/>
                    </a:cubicBezTo>
                    <a:close/>
                    <a:moveTo>
                      <a:pt x="32" y="177"/>
                    </a:moveTo>
                    <a:cubicBezTo>
                      <a:pt x="32" y="179"/>
                      <a:pt x="32" y="179"/>
                      <a:pt x="32" y="179"/>
                    </a:cubicBezTo>
                    <a:cubicBezTo>
                      <a:pt x="34" y="179"/>
                      <a:pt x="34" y="179"/>
                      <a:pt x="34" y="179"/>
                    </a:cubicBezTo>
                    <a:cubicBezTo>
                      <a:pt x="33" y="178"/>
                      <a:pt x="34" y="177"/>
                      <a:pt x="32" y="177"/>
                    </a:cubicBezTo>
                    <a:close/>
                    <a:moveTo>
                      <a:pt x="163" y="53"/>
                    </a:moveTo>
                    <a:cubicBezTo>
                      <a:pt x="162" y="54"/>
                      <a:pt x="160" y="58"/>
                      <a:pt x="161" y="56"/>
                    </a:cubicBezTo>
                    <a:cubicBezTo>
                      <a:pt x="160" y="57"/>
                      <a:pt x="162" y="57"/>
                      <a:pt x="162" y="57"/>
                    </a:cubicBezTo>
                    <a:cubicBezTo>
                      <a:pt x="162" y="56"/>
                      <a:pt x="163" y="55"/>
                      <a:pt x="164" y="54"/>
                    </a:cubicBezTo>
                    <a:cubicBezTo>
                      <a:pt x="163" y="54"/>
                      <a:pt x="164" y="52"/>
                      <a:pt x="163" y="53"/>
                    </a:cubicBezTo>
                    <a:close/>
                    <a:moveTo>
                      <a:pt x="192" y="46"/>
                    </a:moveTo>
                    <a:cubicBezTo>
                      <a:pt x="191" y="48"/>
                      <a:pt x="191" y="48"/>
                      <a:pt x="191" y="48"/>
                    </a:cubicBezTo>
                    <a:cubicBezTo>
                      <a:pt x="198" y="50"/>
                      <a:pt x="195" y="47"/>
                      <a:pt x="195" y="47"/>
                    </a:cubicBezTo>
                    <a:cubicBezTo>
                      <a:pt x="195" y="46"/>
                      <a:pt x="195" y="46"/>
                      <a:pt x="195" y="46"/>
                    </a:cubicBezTo>
                    <a:cubicBezTo>
                      <a:pt x="194" y="46"/>
                      <a:pt x="193" y="46"/>
                      <a:pt x="192" y="46"/>
                    </a:cubicBezTo>
                    <a:close/>
                    <a:moveTo>
                      <a:pt x="179" y="46"/>
                    </a:moveTo>
                    <a:cubicBezTo>
                      <a:pt x="179" y="46"/>
                      <a:pt x="177" y="47"/>
                      <a:pt x="176" y="47"/>
                    </a:cubicBezTo>
                    <a:cubicBezTo>
                      <a:pt x="178" y="48"/>
                      <a:pt x="177" y="54"/>
                      <a:pt x="177" y="53"/>
                    </a:cubicBezTo>
                    <a:cubicBezTo>
                      <a:pt x="177" y="53"/>
                      <a:pt x="177" y="55"/>
                      <a:pt x="177" y="55"/>
                    </a:cubicBezTo>
                    <a:cubicBezTo>
                      <a:pt x="177" y="55"/>
                      <a:pt x="179" y="55"/>
                      <a:pt x="179" y="55"/>
                    </a:cubicBezTo>
                    <a:cubicBezTo>
                      <a:pt x="180" y="54"/>
                      <a:pt x="180" y="53"/>
                      <a:pt x="181" y="52"/>
                    </a:cubicBezTo>
                    <a:cubicBezTo>
                      <a:pt x="184" y="49"/>
                      <a:pt x="181" y="49"/>
                      <a:pt x="179" y="4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69"/>
              <p:cNvSpPr>
                <a:spLocks noEditPoints="1"/>
              </p:cNvSpPr>
              <p:nvPr/>
            </p:nvSpPr>
            <p:spPr bwMode="auto">
              <a:xfrm>
                <a:off x="2823" y="1289"/>
                <a:ext cx="388" cy="373"/>
              </a:xfrm>
              <a:custGeom>
                <a:avLst/>
                <a:gdLst>
                  <a:gd name="T0" fmla="*/ 178 w 198"/>
                  <a:gd name="T1" fmla="*/ 23 h 190"/>
                  <a:gd name="T2" fmla="*/ 170 w 198"/>
                  <a:gd name="T3" fmla="*/ 28 h 190"/>
                  <a:gd name="T4" fmla="*/ 165 w 198"/>
                  <a:gd name="T5" fmla="*/ 30 h 190"/>
                  <a:gd name="T6" fmla="*/ 157 w 198"/>
                  <a:gd name="T7" fmla="*/ 37 h 190"/>
                  <a:gd name="T8" fmla="*/ 154 w 198"/>
                  <a:gd name="T9" fmla="*/ 42 h 190"/>
                  <a:gd name="T10" fmla="*/ 149 w 198"/>
                  <a:gd name="T11" fmla="*/ 53 h 190"/>
                  <a:gd name="T12" fmla="*/ 152 w 198"/>
                  <a:gd name="T13" fmla="*/ 56 h 190"/>
                  <a:gd name="T14" fmla="*/ 146 w 198"/>
                  <a:gd name="T15" fmla="*/ 65 h 190"/>
                  <a:gd name="T16" fmla="*/ 143 w 198"/>
                  <a:gd name="T17" fmla="*/ 72 h 190"/>
                  <a:gd name="T18" fmla="*/ 131 w 198"/>
                  <a:gd name="T19" fmla="*/ 80 h 190"/>
                  <a:gd name="T20" fmla="*/ 123 w 198"/>
                  <a:gd name="T21" fmla="*/ 85 h 190"/>
                  <a:gd name="T22" fmla="*/ 112 w 198"/>
                  <a:gd name="T23" fmla="*/ 84 h 190"/>
                  <a:gd name="T24" fmla="*/ 107 w 198"/>
                  <a:gd name="T25" fmla="*/ 88 h 190"/>
                  <a:gd name="T26" fmla="*/ 102 w 198"/>
                  <a:gd name="T27" fmla="*/ 91 h 190"/>
                  <a:gd name="T28" fmla="*/ 87 w 198"/>
                  <a:gd name="T29" fmla="*/ 79 h 190"/>
                  <a:gd name="T30" fmla="*/ 86 w 198"/>
                  <a:gd name="T31" fmla="*/ 71 h 190"/>
                  <a:gd name="T32" fmla="*/ 87 w 198"/>
                  <a:gd name="T33" fmla="*/ 61 h 190"/>
                  <a:gd name="T34" fmla="*/ 88 w 198"/>
                  <a:gd name="T35" fmla="*/ 48 h 190"/>
                  <a:gd name="T36" fmla="*/ 88 w 198"/>
                  <a:gd name="T37" fmla="*/ 34 h 190"/>
                  <a:gd name="T38" fmla="*/ 90 w 198"/>
                  <a:gd name="T39" fmla="*/ 25 h 190"/>
                  <a:gd name="T40" fmla="*/ 81 w 198"/>
                  <a:gd name="T41" fmla="*/ 24 h 190"/>
                  <a:gd name="T42" fmla="*/ 74 w 198"/>
                  <a:gd name="T43" fmla="*/ 23 h 190"/>
                  <a:gd name="T44" fmla="*/ 75 w 198"/>
                  <a:gd name="T45" fmla="*/ 18 h 190"/>
                  <a:gd name="T46" fmla="*/ 71 w 198"/>
                  <a:gd name="T47" fmla="*/ 14 h 190"/>
                  <a:gd name="T48" fmla="*/ 69 w 198"/>
                  <a:gd name="T49" fmla="*/ 10 h 190"/>
                  <a:gd name="T50" fmla="*/ 73 w 198"/>
                  <a:gd name="T51" fmla="*/ 5 h 190"/>
                  <a:gd name="T52" fmla="*/ 79 w 198"/>
                  <a:gd name="T53" fmla="*/ 3 h 190"/>
                  <a:gd name="T54" fmla="*/ 91 w 198"/>
                  <a:gd name="T55" fmla="*/ 3 h 190"/>
                  <a:gd name="T56" fmla="*/ 112 w 198"/>
                  <a:gd name="T57" fmla="*/ 4 h 190"/>
                  <a:gd name="T58" fmla="*/ 127 w 198"/>
                  <a:gd name="T59" fmla="*/ 5 h 190"/>
                  <a:gd name="T60" fmla="*/ 135 w 198"/>
                  <a:gd name="T61" fmla="*/ 6 h 190"/>
                  <a:gd name="T62" fmla="*/ 141 w 198"/>
                  <a:gd name="T63" fmla="*/ 11 h 190"/>
                  <a:gd name="T64" fmla="*/ 151 w 198"/>
                  <a:gd name="T65" fmla="*/ 16 h 190"/>
                  <a:gd name="T66" fmla="*/ 163 w 198"/>
                  <a:gd name="T67" fmla="*/ 17 h 190"/>
                  <a:gd name="T68" fmla="*/ 167 w 198"/>
                  <a:gd name="T69" fmla="*/ 18 h 190"/>
                  <a:gd name="T70" fmla="*/ 177 w 198"/>
                  <a:gd name="T71" fmla="*/ 15 h 190"/>
                  <a:gd name="T72" fmla="*/ 14 w 198"/>
                  <a:gd name="T73" fmla="*/ 186 h 190"/>
                  <a:gd name="T74" fmla="*/ 14 w 198"/>
                  <a:gd name="T75" fmla="*/ 190 h 190"/>
                  <a:gd name="T76" fmla="*/ 17 w 198"/>
                  <a:gd name="T77" fmla="*/ 188 h 190"/>
                  <a:gd name="T78" fmla="*/ 8 w 198"/>
                  <a:gd name="T79" fmla="*/ 183 h 190"/>
                  <a:gd name="T80" fmla="*/ 6 w 198"/>
                  <a:gd name="T81" fmla="*/ 187 h 190"/>
                  <a:gd name="T82" fmla="*/ 8 w 198"/>
                  <a:gd name="T83" fmla="*/ 183 h 190"/>
                  <a:gd name="T84" fmla="*/ 29 w 198"/>
                  <a:gd name="T85" fmla="*/ 185 h 190"/>
                  <a:gd name="T86" fmla="*/ 29 w 198"/>
                  <a:gd name="T87" fmla="*/ 187 h 190"/>
                  <a:gd name="T88" fmla="*/ 29 w 198"/>
                  <a:gd name="T89" fmla="*/ 181 h 190"/>
                  <a:gd name="T90" fmla="*/ 0 w 198"/>
                  <a:gd name="T91" fmla="*/ 181 h 190"/>
                  <a:gd name="T92" fmla="*/ 32 w 198"/>
                  <a:gd name="T93" fmla="*/ 177 h 190"/>
                  <a:gd name="T94" fmla="*/ 34 w 198"/>
                  <a:gd name="T95" fmla="*/ 179 h 190"/>
                  <a:gd name="T96" fmla="*/ 163 w 198"/>
                  <a:gd name="T97" fmla="*/ 53 h 190"/>
                  <a:gd name="T98" fmla="*/ 162 w 198"/>
                  <a:gd name="T99" fmla="*/ 57 h 190"/>
                  <a:gd name="T100" fmla="*/ 163 w 198"/>
                  <a:gd name="T101" fmla="*/ 53 h 190"/>
                  <a:gd name="T102" fmla="*/ 191 w 198"/>
                  <a:gd name="T103" fmla="*/ 48 h 190"/>
                  <a:gd name="T104" fmla="*/ 195 w 198"/>
                  <a:gd name="T105" fmla="*/ 46 h 190"/>
                  <a:gd name="T106" fmla="*/ 179 w 198"/>
                  <a:gd name="T107" fmla="*/ 46 h 190"/>
                  <a:gd name="T108" fmla="*/ 177 w 198"/>
                  <a:gd name="T109" fmla="*/ 53 h 190"/>
                  <a:gd name="T110" fmla="*/ 179 w 198"/>
                  <a:gd name="T111" fmla="*/ 55 h 190"/>
                  <a:gd name="T112" fmla="*/ 179 w 198"/>
                  <a:gd name="T113" fmla="*/ 46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8" h="190">
                    <a:moveTo>
                      <a:pt x="177" y="16"/>
                    </a:moveTo>
                    <a:cubicBezTo>
                      <a:pt x="177" y="16"/>
                      <a:pt x="179" y="22"/>
                      <a:pt x="178" y="23"/>
                    </a:cubicBezTo>
                    <a:cubicBezTo>
                      <a:pt x="178" y="23"/>
                      <a:pt x="174" y="27"/>
                      <a:pt x="173" y="27"/>
                    </a:cubicBezTo>
                    <a:cubicBezTo>
                      <a:pt x="172" y="28"/>
                      <a:pt x="171" y="27"/>
                      <a:pt x="170" y="28"/>
                    </a:cubicBezTo>
                    <a:cubicBezTo>
                      <a:pt x="169" y="28"/>
                      <a:pt x="170" y="30"/>
                      <a:pt x="169" y="30"/>
                    </a:cubicBezTo>
                    <a:cubicBezTo>
                      <a:pt x="168" y="31"/>
                      <a:pt x="167" y="30"/>
                      <a:pt x="165" y="30"/>
                    </a:cubicBezTo>
                    <a:cubicBezTo>
                      <a:pt x="163" y="32"/>
                      <a:pt x="161" y="35"/>
                      <a:pt x="160" y="36"/>
                    </a:cubicBezTo>
                    <a:cubicBezTo>
                      <a:pt x="159" y="37"/>
                      <a:pt x="158" y="37"/>
                      <a:pt x="157" y="37"/>
                    </a:cubicBezTo>
                    <a:cubicBezTo>
                      <a:pt x="157" y="38"/>
                      <a:pt x="157" y="40"/>
                      <a:pt x="157" y="40"/>
                    </a:cubicBezTo>
                    <a:cubicBezTo>
                      <a:pt x="156" y="41"/>
                      <a:pt x="154" y="41"/>
                      <a:pt x="154" y="42"/>
                    </a:cubicBezTo>
                    <a:cubicBezTo>
                      <a:pt x="153" y="43"/>
                      <a:pt x="153" y="46"/>
                      <a:pt x="152" y="47"/>
                    </a:cubicBezTo>
                    <a:cubicBezTo>
                      <a:pt x="151" y="48"/>
                      <a:pt x="145" y="51"/>
                      <a:pt x="149" y="53"/>
                    </a:cubicBezTo>
                    <a:cubicBezTo>
                      <a:pt x="149" y="53"/>
                      <a:pt x="149" y="55"/>
                      <a:pt x="149" y="55"/>
                    </a:cubicBezTo>
                    <a:cubicBezTo>
                      <a:pt x="149" y="55"/>
                      <a:pt x="152" y="56"/>
                      <a:pt x="152" y="56"/>
                    </a:cubicBezTo>
                    <a:cubicBezTo>
                      <a:pt x="152" y="57"/>
                      <a:pt x="152" y="58"/>
                      <a:pt x="152" y="58"/>
                    </a:cubicBezTo>
                    <a:cubicBezTo>
                      <a:pt x="149" y="61"/>
                      <a:pt x="148" y="62"/>
                      <a:pt x="146" y="65"/>
                    </a:cubicBezTo>
                    <a:cubicBezTo>
                      <a:pt x="146" y="66"/>
                      <a:pt x="143" y="67"/>
                      <a:pt x="143" y="67"/>
                    </a:cubicBezTo>
                    <a:cubicBezTo>
                      <a:pt x="142" y="69"/>
                      <a:pt x="144" y="71"/>
                      <a:pt x="143" y="72"/>
                    </a:cubicBezTo>
                    <a:cubicBezTo>
                      <a:pt x="142" y="74"/>
                      <a:pt x="140" y="73"/>
                      <a:pt x="138" y="74"/>
                    </a:cubicBezTo>
                    <a:cubicBezTo>
                      <a:pt x="136" y="74"/>
                      <a:pt x="131" y="78"/>
                      <a:pt x="131" y="80"/>
                    </a:cubicBezTo>
                    <a:cubicBezTo>
                      <a:pt x="129" y="82"/>
                      <a:pt x="130" y="84"/>
                      <a:pt x="128" y="85"/>
                    </a:cubicBezTo>
                    <a:cubicBezTo>
                      <a:pt x="127" y="86"/>
                      <a:pt x="125" y="85"/>
                      <a:pt x="123" y="85"/>
                    </a:cubicBezTo>
                    <a:cubicBezTo>
                      <a:pt x="122" y="86"/>
                      <a:pt x="122" y="86"/>
                      <a:pt x="122" y="86"/>
                    </a:cubicBezTo>
                    <a:cubicBezTo>
                      <a:pt x="121" y="87"/>
                      <a:pt x="114" y="85"/>
                      <a:pt x="112" y="84"/>
                    </a:cubicBezTo>
                    <a:cubicBezTo>
                      <a:pt x="111" y="85"/>
                      <a:pt x="111" y="87"/>
                      <a:pt x="111" y="87"/>
                    </a:cubicBezTo>
                    <a:cubicBezTo>
                      <a:pt x="109" y="88"/>
                      <a:pt x="108" y="87"/>
                      <a:pt x="107" y="88"/>
                    </a:cubicBezTo>
                    <a:cubicBezTo>
                      <a:pt x="105" y="88"/>
                      <a:pt x="103" y="90"/>
                      <a:pt x="102" y="90"/>
                    </a:cubicBezTo>
                    <a:cubicBezTo>
                      <a:pt x="102" y="91"/>
                      <a:pt x="102" y="91"/>
                      <a:pt x="102" y="91"/>
                    </a:cubicBezTo>
                    <a:cubicBezTo>
                      <a:pt x="101" y="91"/>
                      <a:pt x="100" y="90"/>
                      <a:pt x="99" y="90"/>
                    </a:cubicBezTo>
                    <a:cubicBezTo>
                      <a:pt x="96" y="87"/>
                      <a:pt x="93" y="79"/>
                      <a:pt x="87" y="79"/>
                    </a:cubicBezTo>
                    <a:cubicBezTo>
                      <a:pt x="87" y="78"/>
                      <a:pt x="87" y="76"/>
                      <a:pt x="89" y="73"/>
                    </a:cubicBezTo>
                    <a:cubicBezTo>
                      <a:pt x="90" y="71"/>
                      <a:pt x="88" y="73"/>
                      <a:pt x="86" y="71"/>
                    </a:cubicBezTo>
                    <a:cubicBezTo>
                      <a:pt x="84" y="68"/>
                      <a:pt x="86" y="68"/>
                      <a:pt x="87" y="65"/>
                    </a:cubicBezTo>
                    <a:cubicBezTo>
                      <a:pt x="88" y="61"/>
                      <a:pt x="88" y="64"/>
                      <a:pt x="87" y="61"/>
                    </a:cubicBezTo>
                    <a:cubicBezTo>
                      <a:pt x="83" y="56"/>
                      <a:pt x="86" y="57"/>
                      <a:pt x="88" y="54"/>
                    </a:cubicBezTo>
                    <a:cubicBezTo>
                      <a:pt x="89" y="52"/>
                      <a:pt x="88" y="51"/>
                      <a:pt x="88" y="48"/>
                    </a:cubicBezTo>
                    <a:cubicBezTo>
                      <a:pt x="88" y="45"/>
                      <a:pt x="86" y="46"/>
                      <a:pt x="89" y="43"/>
                    </a:cubicBezTo>
                    <a:cubicBezTo>
                      <a:pt x="91" y="42"/>
                      <a:pt x="90" y="38"/>
                      <a:pt x="88" y="34"/>
                    </a:cubicBezTo>
                    <a:cubicBezTo>
                      <a:pt x="86" y="31"/>
                      <a:pt x="89" y="32"/>
                      <a:pt x="91" y="28"/>
                    </a:cubicBezTo>
                    <a:cubicBezTo>
                      <a:pt x="93" y="24"/>
                      <a:pt x="92" y="25"/>
                      <a:pt x="90" y="25"/>
                    </a:cubicBezTo>
                    <a:cubicBezTo>
                      <a:pt x="88" y="24"/>
                      <a:pt x="90" y="23"/>
                      <a:pt x="87" y="23"/>
                    </a:cubicBezTo>
                    <a:cubicBezTo>
                      <a:pt x="84" y="23"/>
                      <a:pt x="85" y="23"/>
                      <a:pt x="81" y="24"/>
                    </a:cubicBezTo>
                    <a:cubicBezTo>
                      <a:pt x="77" y="24"/>
                      <a:pt x="80" y="24"/>
                      <a:pt x="79" y="22"/>
                    </a:cubicBezTo>
                    <a:cubicBezTo>
                      <a:pt x="78" y="20"/>
                      <a:pt x="74" y="23"/>
                      <a:pt x="74" y="23"/>
                    </a:cubicBezTo>
                    <a:cubicBezTo>
                      <a:pt x="73" y="23"/>
                      <a:pt x="71" y="22"/>
                      <a:pt x="72" y="21"/>
                    </a:cubicBezTo>
                    <a:cubicBezTo>
                      <a:pt x="73" y="20"/>
                      <a:pt x="74" y="19"/>
                      <a:pt x="75" y="18"/>
                    </a:cubicBezTo>
                    <a:cubicBezTo>
                      <a:pt x="75" y="17"/>
                      <a:pt x="73" y="18"/>
                      <a:pt x="73" y="17"/>
                    </a:cubicBezTo>
                    <a:cubicBezTo>
                      <a:pt x="72" y="15"/>
                      <a:pt x="73" y="15"/>
                      <a:pt x="71" y="14"/>
                    </a:cubicBezTo>
                    <a:cubicBezTo>
                      <a:pt x="70" y="14"/>
                      <a:pt x="72" y="13"/>
                      <a:pt x="71" y="12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8" y="8"/>
                      <a:pt x="70" y="9"/>
                      <a:pt x="69" y="7"/>
                    </a:cubicBezTo>
                    <a:cubicBezTo>
                      <a:pt x="70" y="7"/>
                      <a:pt x="73" y="5"/>
                      <a:pt x="73" y="5"/>
                    </a:cubicBezTo>
                    <a:cubicBezTo>
                      <a:pt x="75" y="4"/>
                      <a:pt x="77" y="6"/>
                      <a:pt x="79" y="5"/>
                    </a:cubicBezTo>
                    <a:cubicBezTo>
                      <a:pt x="79" y="5"/>
                      <a:pt x="79" y="3"/>
                      <a:pt x="79" y="3"/>
                    </a:cubicBezTo>
                    <a:cubicBezTo>
                      <a:pt x="81" y="2"/>
                      <a:pt x="84" y="0"/>
                      <a:pt x="86" y="0"/>
                    </a:cubicBezTo>
                    <a:cubicBezTo>
                      <a:pt x="89" y="0"/>
                      <a:pt x="90" y="3"/>
                      <a:pt x="91" y="3"/>
                    </a:cubicBezTo>
                    <a:cubicBezTo>
                      <a:pt x="92" y="3"/>
                      <a:pt x="98" y="2"/>
                      <a:pt x="99" y="2"/>
                    </a:cubicBezTo>
                    <a:cubicBezTo>
                      <a:pt x="105" y="2"/>
                      <a:pt x="107" y="4"/>
                      <a:pt x="112" y="4"/>
                    </a:cubicBezTo>
                    <a:cubicBezTo>
                      <a:pt x="114" y="4"/>
                      <a:pt x="119" y="3"/>
                      <a:pt x="121" y="3"/>
                    </a:cubicBezTo>
                    <a:cubicBezTo>
                      <a:pt x="122" y="3"/>
                      <a:pt x="126" y="4"/>
                      <a:pt x="127" y="5"/>
                    </a:cubicBezTo>
                    <a:cubicBezTo>
                      <a:pt x="127" y="5"/>
                      <a:pt x="128" y="6"/>
                      <a:pt x="128" y="7"/>
                    </a:cubicBezTo>
                    <a:cubicBezTo>
                      <a:pt x="130" y="7"/>
                      <a:pt x="133" y="7"/>
                      <a:pt x="135" y="6"/>
                    </a:cubicBezTo>
                    <a:cubicBezTo>
                      <a:pt x="135" y="6"/>
                      <a:pt x="137" y="8"/>
                      <a:pt x="137" y="10"/>
                    </a:cubicBezTo>
                    <a:cubicBezTo>
                      <a:pt x="138" y="12"/>
                      <a:pt x="138" y="11"/>
                      <a:pt x="141" y="11"/>
                    </a:cubicBezTo>
                    <a:cubicBezTo>
                      <a:pt x="144" y="12"/>
                      <a:pt x="143" y="13"/>
                      <a:pt x="146" y="13"/>
                    </a:cubicBezTo>
                    <a:cubicBezTo>
                      <a:pt x="149" y="13"/>
                      <a:pt x="149" y="16"/>
                      <a:pt x="151" y="16"/>
                    </a:cubicBezTo>
                    <a:cubicBezTo>
                      <a:pt x="153" y="16"/>
                      <a:pt x="154" y="14"/>
                      <a:pt x="157" y="15"/>
                    </a:cubicBezTo>
                    <a:cubicBezTo>
                      <a:pt x="160" y="17"/>
                      <a:pt x="163" y="17"/>
                      <a:pt x="163" y="17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7" y="18"/>
                      <a:pt x="167" y="18"/>
                      <a:pt x="167" y="18"/>
                    </a:cubicBezTo>
                    <a:cubicBezTo>
                      <a:pt x="169" y="19"/>
                      <a:pt x="169" y="18"/>
                      <a:pt x="172" y="18"/>
                    </a:cubicBezTo>
                    <a:cubicBezTo>
                      <a:pt x="175" y="18"/>
                      <a:pt x="173" y="15"/>
                      <a:pt x="177" y="15"/>
                    </a:cubicBezTo>
                    <a:lnTo>
                      <a:pt x="177" y="16"/>
                    </a:lnTo>
                    <a:close/>
                    <a:moveTo>
                      <a:pt x="14" y="186"/>
                    </a:moveTo>
                    <a:cubicBezTo>
                      <a:pt x="15" y="187"/>
                      <a:pt x="14" y="188"/>
                      <a:pt x="14" y="188"/>
                    </a:cubicBezTo>
                    <a:cubicBezTo>
                      <a:pt x="14" y="190"/>
                      <a:pt x="14" y="190"/>
                      <a:pt x="14" y="190"/>
                    </a:cubicBezTo>
                    <a:cubicBezTo>
                      <a:pt x="15" y="190"/>
                      <a:pt x="16" y="190"/>
                      <a:pt x="17" y="190"/>
                    </a:cubicBezTo>
                    <a:cubicBezTo>
                      <a:pt x="17" y="190"/>
                      <a:pt x="17" y="188"/>
                      <a:pt x="17" y="188"/>
                    </a:cubicBezTo>
                    <a:cubicBezTo>
                      <a:pt x="20" y="187"/>
                      <a:pt x="15" y="186"/>
                      <a:pt x="14" y="186"/>
                    </a:cubicBezTo>
                    <a:close/>
                    <a:moveTo>
                      <a:pt x="8" y="183"/>
                    </a:moveTo>
                    <a:cubicBezTo>
                      <a:pt x="7" y="183"/>
                      <a:pt x="6" y="184"/>
                      <a:pt x="4" y="184"/>
                    </a:cubicBezTo>
                    <a:cubicBezTo>
                      <a:pt x="5" y="185"/>
                      <a:pt x="4" y="188"/>
                      <a:pt x="6" y="187"/>
                    </a:cubicBezTo>
                    <a:cubicBezTo>
                      <a:pt x="7" y="187"/>
                      <a:pt x="6" y="185"/>
                      <a:pt x="7" y="185"/>
                    </a:cubicBezTo>
                    <a:cubicBezTo>
                      <a:pt x="7" y="185"/>
                      <a:pt x="12" y="181"/>
                      <a:pt x="8" y="183"/>
                    </a:cubicBezTo>
                    <a:close/>
                    <a:moveTo>
                      <a:pt x="29" y="181"/>
                    </a:moveTo>
                    <a:cubicBezTo>
                      <a:pt x="29" y="183"/>
                      <a:pt x="29" y="184"/>
                      <a:pt x="29" y="185"/>
                    </a:cubicBezTo>
                    <a:cubicBezTo>
                      <a:pt x="28" y="186"/>
                      <a:pt x="28" y="186"/>
                      <a:pt x="28" y="186"/>
                    </a:cubicBezTo>
                    <a:cubicBezTo>
                      <a:pt x="26" y="187"/>
                      <a:pt x="28" y="187"/>
                      <a:pt x="29" y="187"/>
                    </a:cubicBezTo>
                    <a:cubicBezTo>
                      <a:pt x="29" y="186"/>
                      <a:pt x="30" y="183"/>
                      <a:pt x="31" y="181"/>
                    </a:cubicBezTo>
                    <a:cubicBezTo>
                      <a:pt x="30" y="181"/>
                      <a:pt x="29" y="182"/>
                      <a:pt x="29" y="181"/>
                    </a:cubicBezTo>
                    <a:close/>
                    <a:moveTo>
                      <a:pt x="0" y="180"/>
                    </a:move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0"/>
                      <a:pt x="1" y="180"/>
                      <a:pt x="0" y="180"/>
                    </a:cubicBezTo>
                    <a:close/>
                    <a:moveTo>
                      <a:pt x="32" y="177"/>
                    </a:moveTo>
                    <a:cubicBezTo>
                      <a:pt x="32" y="179"/>
                      <a:pt x="32" y="179"/>
                      <a:pt x="32" y="179"/>
                    </a:cubicBezTo>
                    <a:cubicBezTo>
                      <a:pt x="34" y="179"/>
                      <a:pt x="34" y="179"/>
                      <a:pt x="34" y="179"/>
                    </a:cubicBezTo>
                    <a:cubicBezTo>
                      <a:pt x="33" y="178"/>
                      <a:pt x="34" y="177"/>
                      <a:pt x="32" y="177"/>
                    </a:cubicBezTo>
                    <a:close/>
                    <a:moveTo>
                      <a:pt x="163" y="53"/>
                    </a:moveTo>
                    <a:cubicBezTo>
                      <a:pt x="162" y="54"/>
                      <a:pt x="160" y="58"/>
                      <a:pt x="161" y="56"/>
                    </a:cubicBezTo>
                    <a:cubicBezTo>
                      <a:pt x="160" y="57"/>
                      <a:pt x="162" y="57"/>
                      <a:pt x="162" y="57"/>
                    </a:cubicBezTo>
                    <a:cubicBezTo>
                      <a:pt x="162" y="56"/>
                      <a:pt x="163" y="55"/>
                      <a:pt x="164" y="54"/>
                    </a:cubicBezTo>
                    <a:cubicBezTo>
                      <a:pt x="163" y="54"/>
                      <a:pt x="164" y="52"/>
                      <a:pt x="163" y="53"/>
                    </a:cubicBezTo>
                    <a:close/>
                    <a:moveTo>
                      <a:pt x="192" y="46"/>
                    </a:moveTo>
                    <a:cubicBezTo>
                      <a:pt x="191" y="48"/>
                      <a:pt x="191" y="48"/>
                      <a:pt x="191" y="48"/>
                    </a:cubicBezTo>
                    <a:cubicBezTo>
                      <a:pt x="198" y="50"/>
                      <a:pt x="195" y="47"/>
                      <a:pt x="195" y="47"/>
                    </a:cubicBezTo>
                    <a:cubicBezTo>
                      <a:pt x="195" y="46"/>
                      <a:pt x="195" y="46"/>
                      <a:pt x="195" y="46"/>
                    </a:cubicBezTo>
                    <a:cubicBezTo>
                      <a:pt x="194" y="46"/>
                      <a:pt x="193" y="46"/>
                      <a:pt x="192" y="46"/>
                    </a:cubicBezTo>
                    <a:close/>
                    <a:moveTo>
                      <a:pt x="179" y="46"/>
                    </a:moveTo>
                    <a:cubicBezTo>
                      <a:pt x="179" y="46"/>
                      <a:pt x="177" y="47"/>
                      <a:pt x="176" y="47"/>
                    </a:cubicBezTo>
                    <a:cubicBezTo>
                      <a:pt x="178" y="48"/>
                      <a:pt x="177" y="54"/>
                      <a:pt x="177" y="53"/>
                    </a:cubicBezTo>
                    <a:cubicBezTo>
                      <a:pt x="177" y="53"/>
                      <a:pt x="177" y="55"/>
                      <a:pt x="177" y="55"/>
                    </a:cubicBezTo>
                    <a:cubicBezTo>
                      <a:pt x="177" y="55"/>
                      <a:pt x="179" y="55"/>
                      <a:pt x="179" y="55"/>
                    </a:cubicBezTo>
                    <a:cubicBezTo>
                      <a:pt x="180" y="54"/>
                      <a:pt x="180" y="53"/>
                      <a:pt x="181" y="52"/>
                    </a:cubicBezTo>
                    <a:cubicBezTo>
                      <a:pt x="184" y="49"/>
                      <a:pt x="181" y="49"/>
                      <a:pt x="179" y="46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70"/>
              <p:cNvSpPr>
                <a:spLocks noEditPoints="1"/>
              </p:cNvSpPr>
              <p:nvPr/>
            </p:nvSpPr>
            <p:spPr bwMode="auto">
              <a:xfrm>
                <a:off x="5247" y="1424"/>
                <a:ext cx="57" cy="118"/>
              </a:xfrm>
              <a:custGeom>
                <a:avLst/>
                <a:gdLst>
                  <a:gd name="T0" fmla="*/ 6 w 29"/>
                  <a:gd name="T1" fmla="*/ 6 h 60"/>
                  <a:gd name="T2" fmla="*/ 7 w 29"/>
                  <a:gd name="T3" fmla="*/ 13 h 60"/>
                  <a:gd name="T4" fmla="*/ 9 w 29"/>
                  <a:gd name="T5" fmla="*/ 13 h 60"/>
                  <a:gd name="T6" fmla="*/ 8 w 29"/>
                  <a:gd name="T7" fmla="*/ 15 h 60"/>
                  <a:gd name="T8" fmla="*/ 5 w 29"/>
                  <a:gd name="T9" fmla="*/ 15 h 60"/>
                  <a:gd name="T10" fmla="*/ 5 w 29"/>
                  <a:gd name="T11" fmla="*/ 17 h 60"/>
                  <a:gd name="T12" fmla="*/ 8 w 29"/>
                  <a:gd name="T13" fmla="*/ 21 h 60"/>
                  <a:gd name="T14" fmla="*/ 6 w 29"/>
                  <a:gd name="T15" fmla="*/ 24 h 60"/>
                  <a:gd name="T16" fmla="*/ 9 w 29"/>
                  <a:gd name="T17" fmla="*/ 28 h 60"/>
                  <a:gd name="T18" fmla="*/ 5 w 29"/>
                  <a:gd name="T19" fmla="*/ 33 h 60"/>
                  <a:gd name="T20" fmla="*/ 5 w 29"/>
                  <a:gd name="T21" fmla="*/ 38 h 60"/>
                  <a:gd name="T22" fmla="*/ 3 w 29"/>
                  <a:gd name="T23" fmla="*/ 41 h 60"/>
                  <a:gd name="T24" fmla="*/ 4 w 29"/>
                  <a:gd name="T25" fmla="*/ 45 h 60"/>
                  <a:gd name="T26" fmla="*/ 3 w 29"/>
                  <a:gd name="T27" fmla="*/ 47 h 60"/>
                  <a:gd name="T28" fmla="*/ 7 w 29"/>
                  <a:gd name="T29" fmla="*/ 48 h 60"/>
                  <a:gd name="T30" fmla="*/ 7 w 29"/>
                  <a:gd name="T31" fmla="*/ 47 h 60"/>
                  <a:gd name="T32" fmla="*/ 11 w 29"/>
                  <a:gd name="T33" fmla="*/ 45 h 60"/>
                  <a:gd name="T34" fmla="*/ 11 w 29"/>
                  <a:gd name="T35" fmla="*/ 43 h 60"/>
                  <a:gd name="T36" fmla="*/ 21 w 29"/>
                  <a:gd name="T37" fmla="*/ 41 h 60"/>
                  <a:gd name="T38" fmla="*/ 22 w 29"/>
                  <a:gd name="T39" fmla="*/ 37 h 60"/>
                  <a:gd name="T40" fmla="*/ 27 w 29"/>
                  <a:gd name="T41" fmla="*/ 36 h 60"/>
                  <a:gd name="T42" fmla="*/ 29 w 29"/>
                  <a:gd name="T43" fmla="*/ 15 h 60"/>
                  <a:gd name="T44" fmla="*/ 25 w 29"/>
                  <a:gd name="T45" fmla="*/ 10 h 60"/>
                  <a:gd name="T46" fmla="*/ 25 w 29"/>
                  <a:gd name="T47" fmla="*/ 7 h 60"/>
                  <a:gd name="T48" fmla="*/ 21 w 29"/>
                  <a:gd name="T49" fmla="*/ 5 h 60"/>
                  <a:gd name="T50" fmla="*/ 22 w 29"/>
                  <a:gd name="T51" fmla="*/ 2 h 60"/>
                  <a:gd name="T52" fmla="*/ 21 w 29"/>
                  <a:gd name="T53" fmla="*/ 1 h 60"/>
                  <a:gd name="T54" fmla="*/ 17 w 29"/>
                  <a:gd name="T55" fmla="*/ 2 h 60"/>
                  <a:gd name="T56" fmla="*/ 12 w 29"/>
                  <a:gd name="T57" fmla="*/ 0 h 60"/>
                  <a:gd name="T58" fmla="*/ 10 w 29"/>
                  <a:gd name="T59" fmla="*/ 1 h 60"/>
                  <a:gd name="T60" fmla="*/ 5 w 29"/>
                  <a:gd name="T61" fmla="*/ 6 h 60"/>
                  <a:gd name="T62" fmla="*/ 6 w 29"/>
                  <a:gd name="T63" fmla="*/ 6 h 60"/>
                  <a:gd name="T64" fmla="*/ 3 w 29"/>
                  <a:gd name="T65" fmla="*/ 57 h 60"/>
                  <a:gd name="T66" fmla="*/ 0 w 29"/>
                  <a:gd name="T67" fmla="*/ 59 h 60"/>
                  <a:gd name="T68" fmla="*/ 1 w 29"/>
                  <a:gd name="T69" fmla="*/ 60 h 60"/>
                  <a:gd name="T70" fmla="*/ 3 w 29"/>
                  <a:gd name="T71" fmla="*/ 60 h 60"/>
                  <a:gd name="T72" fmla="*/ 3 w 29"/>
                  <a:gd name="T73" fmla="*/ 57 h 60"/>
                  <a:gd name="T74" fmla="*/ 1 w 29"/>
                  <a:gd name="T75" fmla="*/ 16 h 60"/>
                  <a:gd name="T76" fmla="*/ 1 w 29"/>
                  <a:gd name="T77" fmla="*/ 19 h 60"/>
                  <a:gd name="T78" fmla="*/ 1 w 29"/>
                  <a:gd name="T79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" h="60">
                    <a:moveTo>
                      <a:pt x="6" y="6"/>
                    </a:moveTo>
                    <a:cubicBezTo>
                      <a:pt x="6" y="8"/>
                      <a:pt x="7" y="10"/>
                      <a:pt x="7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8" y="15"/>
                      <a:pt x="8" y="15"/>
                    </a:cubicBezTo>
                    <a:cubicBezTo>
                      <a:pt x="7" y="15"/>
                      <a:pt x="6" y="15"/>
                      <a:pt x="5" y="15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6" y="18"/>
                      <a:pt x="8" y="20"/>
                      <a:pt x="8" y="21"/>
                    </a:cubicBezTo>
                    <a:cubicBezTo>
                      <a:pt x="8" y="21"/>
                      <a:pt x="5" y="23"/>
                      <a:pt x="6" y="24"/>
                    </a:cubicBezTo>
                    <a:cubicBezTo>
                      <a:pt x="6" y="24"/>
                      <a:pt x="9" y="28"/>
                      <a:pt x="9" y="28"/>
                    </a:cubicBezTo>
                    <a:cubicBezTo>
                      <a:pt x="9" y="29"/>
                      <a:pt x="5" y="32"/>
                      <a:pt x="5" y="33"/>
                    </a:cubicBezTo>
                    <a:cubicBezTo>
                      <a:pt x="4" y="35"/>
                      <a:pt x="6" y="36"/>
                      <a:pt x="5" y="38"/>
                    </a:cubicBezTo>
                    <a:cubicBezTo>
                      <a:pt x="5" y="39"/>
                      <a:pt x="3" y="41"/>
                      <a:pt x="3" y="41"/>
                    </a:cubicBezTo>
                    <a:cubicBezTo>
                      <a:pt x="3" y="43"/>
                      <a:pt x="4" y="44"/>
                      <a:pt x="4" y="45"/>
                    </a:cubicBezTo>
                    <a:cubicBezTo>
                      <a:pt x="4" y="45"/>
                      <a:pt x="3" y="45"/>
                      <a:pt x="3" y="47"/>
                    </a:cubicBezTo>
                    <a:cubicBezTo>
                      <a:pt x="4" y="47"/>
                      <a:pt x="4" y="48"/>
                      <a:pt x="7" y="48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8" y="47"/>
                      <a:pt x="10" y="46"/>
                      <a:pt x="11" y="45"/>
                    </a:cubicBezTo>
                    <a:cubicBezTo>
                      <a:pt x="11" y="45"/>
                      <a:pt x="11" y="43"/>
                      <a:pt x="11" y="43"/>
                    </a:cubicBezTo>
                    <a:cubicBezTo>
                      <a:pt x="14" y="41"/>
                      <a:pt x="18" y="41"/>
                      <a:pt x="21" y="41"/>
                    </a:cubicBezTo>
                    <a:cubicBezTo>
                      <a:pt x="21" y="40"/>
                      <a:pt x="21" y="38"/>
                      <a:pt x="22" y="37"/>
                    </a:cubicBezTo>
                    <a:cubicBezTo>
                      <a:pt x="24" y="36"/>
                      <a:pt x="26" y="37"/>
                      <a:pt x="27" y="36"/>
                    </a:cubicBezTo>
                    <a:cubicBezTo>
                      <a:pt x="29" y="35"/>
                      <a:pt x="29" y="17"/>
                      <a:pt x="29" y="15"/>
                    </a:cubicBezTo>
                    <a:cubicBezTo>
                      <a:pt x="28" y="13"/>
                      <a:pt x="25" y="12"/>
                      <a:pt x="25" y="10"/>
                    </a:cubicBezTo>
                    <a:cubicBezTo>
                      <a:pt x="24" y="9"/>
                      <a:pt x="25" y="8"/>
                      <a:pt x="25" y="7"/>
                    </a:cubicBezTo>
                    <a:cubicBezTo>
                      <a:pt x="24" y="6"/>
                      <a:pt x="22" y="7"/>
                      <a:pt x="21" y="5"/>
                    </a:cubicBezTo>
                    <a:cubicBezTo>
                      <a:pt x="21" y="4"/>
                      <a:pt x="22" y="4"/>
                      <a:pt x="22" y="2"/>
                    </a:cubicBezTo>
                    <a:cubicBezTo>
                      <a:pt x="22" y="2"/>
                      <a:pt x="22" y="1"/>
                      <a:pt x="21" y="1"/>
                    </a:cubicBezTo>
                    <a:cubicBezTo>
                      <a:pt x="21" y="0"/>
                      <a:pt x="19" y="2"/>
                      <a:pt x="17" y="2"/>
                    </a:cubicBezTo>
                    <a:cubicBezTo>
                      <a:pt x="15" y="2"/>
                      <a:pt x="12" y="0"/>
                      <a:pt x="12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5" y="6"/>
                      <a:pt x="5" y="6"/>
                      <a:pt x="5" y="6"/>
                    </a:cubicBezTo>
                    <a:lnTo>
                      <a:pt x="6" y="6"/>
                    </a:lnTo>
                    <a:close/>
                    <a:moveTo>
                      <a:pt x="3" y="57"/>
                    </a:moveTo>
                    <a:cubicBezTo>
                      <a:pt x="3" y="57"/>
                      <a:pt x="1" y="58"/>
                      <a:pt x="0" y="59"/>
                    </a:cubicBezTo>
                    <a:cubicBezTo>
                      <a:pt x="0" y="59"/>
                      <a:pt x="1" y="60"/>
                      <a:pt x="1" y="60"/>
                    </a:cubicBezTo>
                    <a:cubicBezTo>
                      <a:pt x="1" y="60"/>
                      <a:pt x="3" y="60"/>
                      <a:pt x="3" y="60"/>
                    </a:cubicBezTo>
                    <a:cubicBezTo>
                      <a:pt x="3" y="59"/>
                      <a:pt x="6" y="56"/>
                      <a:pt x="3" y="57"/>
                    </a:cubicBezTo>
                    <a:close/>
                    <a:moveTo>
                      <a:pt x="1" y="16"/>
                    </a:moveTo>
                    <a:cubicBezTo>
                      <a:pt x="1" y="16"/>
                      <a:pt x="1" y="18"/>
                      <a:pt x="1" y="19"/>
                    </a:cubicBezTo>
                    <a:cubicBezTo>
                      <a:pt x="3" y="19"/>
                      <a:pt x="3" y="16"/>
                      <a:pt x="1" y="1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71"/>
              <p:cNvSpPr>
                <a:spLocks noEditPoints="1"/>
              </p:cNvSpPr>
              <p:nvPr/>
            </p:nvSpPr>
            <p:spPr bwMode="auto">
              <a:xfrm>
                <a:off x="5247" y="1424"/>
                <a:ext cx="57" cy="118"/>
              </a:xfrm>
              <a:custGeom>
                <a:avLst/>
                <a:gdLst>
                  <a:gd name="T0" fmla="*/ 6 w 29"/>
                  <a:gd name="T1" fmla="*/ 6 h 60"/>
                  <a:gd name="T2" fmla="*/ 7 w 29"/>
                  <a:gd name="T3" fmla="*/ 13 h 60"/>
                  <a:gd name="T4" fmla="*/ 9 w 29"/>
                  <a:gd name="T5" fmla="*/ 13 h 60"/>
                  <a:gd name="T6" fmla="*/ 8 w 29"/>
                  <a:gd name="T7" fmla="*/ 15 h 60"/>
                  <a:gd name="T8" fmla="*/ 5 w 29"/>
                  <a:gd name="T9" fmla="*/ 15 h 60"/>
                  <a:gd name="T10" fmla="*/ 5 w 29"/>
                  <a:gd name="T11" fmla="*/ 17 h 60"/>
                  <a:gd name="T12" fmla="*/ 8 w 29"/>
                  <a:gd name="T13" fmla="*/ 21 h 60"/>
                  <a:gd name="T14" fmla="*/ 6 w 29"/>
                  <a:gd name="T15" fmla="*/ 24 h 60"/>
                  <a:gd name="T16" fmla="*/ 9 w 29"/>
                  <a:gd name="T17" fmla="*/ 28 h 60"/>
                  <a:gd name="T18" fmla="*/ 5 w 29"/>
                  <a:gd name="T19" fmla="*/ 33 h 60"/>
                  <a:gd name="T20" fmla="*/ 5 w 29"/>
                  <a:gd name="T21" fmla="*/ 38 h 60"/>
                  <a:gd name="T22" fmla="*/ 3 w 29"/>
                  <a:gd name="T23" fmla="*/ 41 h 60"/>
                  <a:gd name="T24" fmla="*/ 4 w 29"/>
                  <a:gd name="T25" fmla="*/ 45 h 60"/>
                  <a:gd name="T26" fmla="*/ 3 w 29"/>
                  <a:gd name="T27" fmla="*/ 47 h 60"/>
                  <a:gd name="T28" fmla="*/ 7 w 29"/>
                  <a:gd name="T29" fmla="*/ 48 h 60"/>
                  <a:gd name="T30" fmla="*/ 7 w 29"/>
                  <a:gd name="T31" fmla="*/ 47 h 60"/>
                  <a:gd name="T32" fmla="*/ 11 w 29"/>
                  <a:gd name="T33" fmla="*/ 45 h 60"/>
                  <a:gd name="T34" fmla="*/ 11 w 29"/>
                  <a:gd name="T35" fmla="*/ 43 h 60"/>
                  <a:gd name="T36" fmla="*/ 21 w 29"/>
                  <a:gd name="T37" fmla="*/ 41 h 60"/>
                  <a:gd name="T38" fmla="*/ 22 w 29"/>
                  <a:gd name="T39" fmla="*/ 37 h 60"/>
                  <a:gd name="T40" fmla="*/ 27 w 29"/>
                  <a:gd name="T41" fmla="*/ 36 h 60"/>
                  <a:gd name="T42" fmla="*/ 29 w 29"/>
                  <a:gd name="T43" fmla="*/ 15 h 60"/>
                  <a:gd name="T44" fmla="*/ 25 w 29"/>
                  <a:gd name="T45" fmla="*/ 10 h 60"/>
                  <a:gd name="T46" fmla="*/ 25 w 29"/>
                  <a:gd name="T47" fmla="*/ 7 h 60"/>
                  <a:gd name="T48" fmla="*/ 21 w 29"/>
                  <a:gd name="T49" fmla="*/ 5 h 60"/>
                  <a:gd name="T50" fmla="*/ 22 w 29"/>
                  <a:gd name="T51" fmla="*/ 2 h 60"/>
                  <a:gd name="T52" fmla="*/ 21 w 29"/>
                  <a:gd name="T53" fmla="*/ 1 h 60"/>
                  <a:gd name="T54" fmla="*/ 17 w 29"/>
                  <a:gd name="T55" fmla="*/ 2 h 60"/>
                  <a:gd name="T56" fmla="*/ 12 w 29"/>
                  <a:gd name="T57" fmla="*/ 0 h 60"/>
                  <a:gd name="T58" fmla="*/ 10 w 29"/>
                  <a:gd name="T59" fmla="*/ 1 h 60"/>
                  <a:gd name="T60" fmla="*/ 5 w 29"/>
                  <a:gd name="T61" fmla="*/ 6 h 60"/>
                  <a:gd name="T62" fmla="*/ 6 w 29"/>
                  <a:gd name="T63" fmla="*/ 6 h 60"/>
                  <a:gd name="T64" fmla="*/ 3 w 29"/>
                  <a:gd name="T65" fmla="*/ 57 h 60"/>
                  <a:gd name="T66" fmla="*/ 0 w 29"/>
                  <a:gd name="T67" fmla="*/ 59 h 60"/>
                  <a:gd name="T68" fmla="*/ 1 w 29"/>
                  <a:gd name="T69" fmla="*/ 60 h 60"/>
                  <a:gd name="T70" fmla="*/ 3 w 29"/>
                  <a:gd name="T71" fmla="*/ 60 h 60"/>
                  <a:gd name="T72" fmla="*/ 3 w 29"/>
                  <a:gd name="T73" fmla="*/ 57 h 60"/>
                  <a:gd name="T74" fmla="*/ 1 w 29"/>
                  <a:gd name="T75" fmla="*/ 16 h 60"/>
                  <a:gd name="T76" fmla="*/ 1 w 29"/>
                  <a:gd name="T77" fmla="*/ 19 h 60"/>
                  <a:gd name="T78" fmla="*/ 1 w 29"/>
                  <a:gd name="T79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" h="60">
                    <a:moveTo>
                      <a:pt x="6" y="6"/>
                    </a:moveTo>
                    <a:cubicBezTo>
                      <a:pt x="6" y="8"/>
                      <a:pt x="7" y="10"/>
                      <a:pt x="7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8" y="15"/>
                      <a:pt x="8" y="15"/>
                    </a:cubicBezTo>
                    <a:cubicBezTo>
                      <a:pt x="7" y="15"/>
                      <a:pt x="6" y="15"/>
                      <a:pt x="5" y="15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6" y="18"/>
                      <a:pt x="8" y="20"/>
                      <a:pt x="8" y="21"/>
                    </a:cubicBezTo>
                    <a:cubicBezTo>
                      <a:pt x="8" y="21"/>
                      <a:pt x="5" y="23"/>
                      <a:pt x="6" y="24"/>
                    </a:cubicBezTo>
                    <a:cubicBezTo>
                      <a:pt x="6" y="24"/>
                      <a:pt x="9" y="28"/>
                      <a:pt x="9" y="28"/>
                    </a:cubicBezTo>
                    <a:cubicBezTo>
                      <a:pt x="9" y="29"/>
                      <a:pt x="5" y="32"/>
                      <a:pt x="5" y="33"/>
                    </a:cubicBezTo>
                    <a:cubicBezTo>
                      <a:pt x="4" y="35"/>
                      <a:pt x="6" y="36"/>
                      <a:pt x="5" y="38"/>
                    </a:cubicBezTo>
                    <a:cubicBezTo>
                      <a:pt x="5" y="39"/>
                      <a:pt x="3" y="41"/>
                      <a:pt x="3" y="41"/>
                    </a:cubicBezTo>
                    <a:cubicBezTo>
                      <a:pt x="3" y="43"/>
                      <a:pt x="4" y="44"/>
                      <a:pt x="4" y="45"/>
                    </a:cubicBezTo>
                    <a:cubicBezTo>
                      <a:pt x="4" y="45"/>
                      <a:pt x="3" y="45"/>
                      <a:pt x="3" y="47"/>
                    </a:cubicBezTo>
                    <a:cubicBezTo>
                      <a:pt x="4" y="47"/>
                      <a:pt x="4" y="48"/>
                      <a:pt x="7" y="48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8" y="47"/>
                      <a:pt x="10" y="46"/>
                      <a:pt x="11" y="45"/>
                    </a:cubicBezTo>
                    <a:cubicBezTo>
                      <a:pt x="11" y="45"/>
                      <a:pt x="11" y="43"/>
                      <a:pt x="11" y="43"/>
                    </a:cubicBezTo>
                    <a:cubicBezTo>
                      <a:pt x="14" y="41"/>
                      <a:pt x="18" y="41"/>
                      <a:pt x="21" y="41"/>
                    </a:cubicBezTo>
                    <a:cubicBezTo>
                      <a:pt x="21" y="40"/>
                      <a:pt x="21" y="38"/>
                      <a:pt x="22" y="37"/>
                    </a:cubicBezTo>
                    <a:cubicBezTo>
                      <a:pt x="24" y="36"/>
                      <a:pt x="26" y="37"/>
                      <a:pt x="27" y="36"/>
                    </a:cubicBezTo>
                    <a:cubicBezTo>
                      <a:pt x="29" y="35"/>
                      <a:pt x="29" y="17"/>
                      <a:pt x="29" y="15"/>
                    </a:cubicBezTo>
                    <a:cubicBezTo>
                      <a:pt x="28" y="13"/>
                      <a:pt x="25" y="12"/>
                      <a:pt x="25" y="10"/>
                    </a:cubicBezTo>
                    <a:cubicBezTo>
                      <a:pt x="24" y="9"/>
                      <a:pt x="25" y="8"/>
                      <a:pt x="25" y="7"/>
                    </a:cubicBezTo>
                    <a:cubicBezTo>
                      <a:pt x="24" y="6"/>
                      <a:pt x="22" y="7"/>
                      <a:pt x="21" y="5"/>
                    </a:cubicBezTo>
                    <a:cubicBezTo>
                      <a:pt x="21" y="4"/>
                      <a:pt x="22" y="4"/>
                      <a:pt x="22" y="2"/>
                    </a:cubicBezTo>
                    <a:cubicBezTo>
                      <a:pt x="22" y="2"/>
                      <a:pt x="22" y="1"/>
                      <a:pt x="21" y="1"/>
                    </a:cubicBezTo>
                    <a:cubicBezTo>
                      <a:pt x="21" y="0"/>
                      <a:pt x="19" y="2"/>
                      <a:pt x="17" y="2"/>
                    </a:cubicBezTo>
                    <a:cubicBezTo>
                      <a:pt x="15" y="2"/>
                      <a:pt x="12" y="0"/>
                      <a:pt x="12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5" y="6"/>
                      <a:pt x="5" y="6"/>
                      <a:pt x="5" y="6"/>
                    </a:cubicBezTo>
                    <a:lnTo>
                      <a:pt x="6" y="6"/>
                    </a:lnTo>
                    <a:close/>
                    <a:moveTo>
                      <a:pt x="3" y="57"/>
                    </a:moveTo>
                    <a:cubicBezTo>
                      <a:pt x="3" y="57"/>
                      <a:pt x="1" y="58"/>
                      <a:pt x="0" y="59"/>
                    </a:cubicBezTo>
                    <a:cubicBezTo>
                      <a:pt x="0" y="59"/>
                      <a:pt x="1" y="60"/>
                      <a:pt x="1" y="60"/>
                    </a:cubicBezTo>
                    <a:cubicBezTo>
                      <a:pt x="1" y="60"/>
                      <a:pt x="3" y="60"/>
                      <a:pt x="3" y="60"/>
                    </a:cubicBezTo>
                    <a:cubicBezTo>
                      <a:pt x="3" y="59"/>
                      <a:pt x="6" y="56"/>
                      <a:pt x="3" y="57"/>
                    </a:cubicBezTo>
                    <a:close/>
                    <a:moveTo>
                      <a:pt x="1" y="16"/>
                    </a:moveTo>
                    <a:cubicBezTo>
                      <a:pt x="1" y="16"/>
                      <a:pt x="1" y="18"/>
                      <a:pt x="1" y="19"/>
                    </a:cubicBezTo>
                    <a:cubicBezTo>
                      <a:pt x="3" y="19"/>
                      <a:pt x="3" y="16"/>
                      <a:pt x="1" y="16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72"/>
              <p:cNvSpPr>
                <a:spLocks noEditPoints="1"/>
              </p:cNvSpPr>
              <p:nvPr/>
            </p:nvSpPr>
            <p:spPr bwMode="auto">
              <a:xfrm>
                <a:off x="3392" y="2723"/>
                <a:ext cx="274" cy="279"/>
              </a:xfrm>
              <a:custGeom>
                <a:avLst/>
                <a:gdLst>
                  <a:gd name="T0" fmla="*/ 27 w 140"/>
                  <a:gd name="T1" fmla="*/ 69 h 142"/>
                  <a:gd name="T2" fmla="*/ 18 w 140"/>
                  <a:gd name="T3" fmla="*/ 74 h 142"/>
                  <a:gd name="T4" fmla="*/ 9 w 140"/>
                  <a:gd name="T5" fmla="*/ 72 h 142"/>
                  <a:gd name="T6" fmla="*/ 5 w 140"/>
                  <a:gd name="T7" fmla="*/ 70 h 142"/>
                  <a:gd name="T8" fmla="*/ 3 w 140"/>
                  <a:gd name="T9" fmla="*/ 79 h 142"/>
                  <a:gd name="T10" fmla="*/ 5 w 140"/>
                  <a:gd name="T11" fmla="*/ 83 h 142"/>
                  <a:gd name="T12" fmla="*/ 7 w 140"/>
                  <a:gd name="T13" fmla="*/ 93 h 142"/>
                  <a:gd name="T14" fmla="*/ 13 w 140"/>
                  <a:gd name="T15" fmla="*/ 104 h 142"/>
                  <a:gd name="T16" fmla="*/ 13 w 140"/>
                  <a:gd name="T17" fmla="*/ 118 h 142"/>
                  <a:gd name="T18" fmla="*/ 10 w 140"/>
                  <a:gd name="T19" fmla="*/ 118 h 142"/>
                  <a:gd name="T20" fmla="*/ 12 w 140"/>
                  <a:gd name="T21" fmla="*/ 122 h 142"/>
                  <a:gd name="T22" fmla="*/ 11 w 140"/>
                  <a:gd name="T23" fmla="*/ 125 h 142"/>
                  <a:gd name="T24" fmla="*/ 11 w 140"/>
                  <a:gd name="T25" fmla="*/ 126 h 142"/>
                  <a:gd name="T26" fmla="*/ 13 w 140"/>
                  <a:gd name="T27" fmla="*/ 134 h 142"/>
                  <a:gd name="T28" fmla="*/ 17 w 140"/>
                  <a:gd name="T29" fmla="*/ 138 h 142"/>
                  <a:gd name="T30" fmla="*/ 19 w 140"/>
                  <a:gd name="T31" fmla="*/ 138 h 142"/>
                  <a:gd name="T32" fmla="*/ 29 w 140"/>
                  <a:gd name="T33" fmla="*/ 141 h 142"/>
                  <a:gd name="T34" fmla="*/ 37 w 140"/>
                  <a:gd name="T35" fmla="*/ 137 h 142"/>
                  <a:gd name="T36" fmla="*/ 47 w 140"/>
                  <a:gd name="T37" fmla="*/ 137 h 142"/>
                  <a:gd name="T38" fmla="*/ 49 w 140"/>
                  <a:gd name="T39" fmla="*/ 134 h 142"/>
                  <a:gd name="T40" fmla="*/ 54 w 140"/>
                  <a:gd name="T41" fmla="*/ 132 h 142"/>
                  <a:gd name="T42" fmla="*/ 59 w 140"/>
                  <a:gd name="T43" fmla="*/ 134 h 142"/>
                  <a:gd name="T44" fmla="*/ 73 w 140"/>
                  <a:gd name="T45" fmla="*/ 134 h 142"/>
                  <a:gd name="T46" fmla="*/ 81 w 140"/>
                  <a:gd name="T47" fmla="*/ 132 h 142"/>
                  <a:gd name="T48" fmla="*/ 85 w 140"/>
                  <a:gd name="T49" fmla="*/ 130 h 142"/>
                  <a:gd name="T50" fmla="*/ 93 w 140"/>
                  <a:gd name="T51" fmla="*/ 127 h 142"/>
                  <a:gd name="T52" fmla="*/ 100 w 140"/>
                  <a:gd name="T53" fmla="*/ 119 h 142"/>
                  <a:gd name="T54" fmla="*/ 104 w 140"/>
                  <a:gd name="T55" fmla="*/ 114 h 142"/>
                  <a:gd name="T56" fmla="*/ 110 w 140"/>
                  <a:gd name="T57" fmla="*/ 109 h 142"/>
                  <a:gd name="T58" fmla="*/ 114 w 140"/>
                  <a:gd name="T59" fmla="*/ 103 h 142"/>
                  <a:gd name="T60" fmla="*/ 121 w 140"/>
                  <a:gd name="T61" fmla="*/ 94 h 142"/>
                  <a:gd name="T62" fmla="*/ 126 w 140"/>
                  <a:gd name="T63" fmla="*/ 86 h 142"/>
                  <a:gd name="T64" fmla="*/ 136 w 140"/>
                  <a:gd name="T65" fmla="*/ 66 h 142"/>
                  <a:gd name="T66" fmla="*/ 140 w 140"/>
                  <a:gd name="T67" fmla="*/ 49 h 142"/>
                  <a:gd name="T68" fmla="*/ 135 w 140"/>
                  <a:gd name="T69" fmla="*/ 55 h 142"/>
                  <a:gd name="T70" fmla="*/ 125 w 140"/>
                  <a:gd name="T71" fmla="*/ 50 h 142"/>
                  <a:gd name="T72" fmla="*/ 127 w 140"/>
                  <a:gd name="T73" fmla="*/ 40 h 142"/>
                  <a:gd name="T74" fmla="*/ 130 w 140"/>
                  <a:gd name="T75" fmla="*/ 36 h 142"/>
                  <a:gd name="T76" fmla="*/ 131 w 140"/>
                  <a:gd name="T77" fmla="*/ 22 h 142"/>
                  <a:gd name="T78" fmla="*/ 131 w 140"/>
                  <a:gd name="T79" fmla="*/ 3 h 142"/>
                  <a:gd name="T80" fmla="*/ 122 w 140"/>
                  <a:gd name="T81" fmla="*/ 1 h 142"/>
                  <a:gd name="T82" fmla="*/ 113 w 140"/>
                  <a:gd name="T83" fmla="*/ 0 h 142"/>
                  <a:gd name="T84" fmla="*/ 104 w 140"/>
                  <a:gd name="T85" fmla="*/ 7 h 142"/>
                  <a:gd name="T86" fmla="*/ 89 w 140"/>
                  <a:gd name="T87" fmla="*/ 17 h 142"/>
                  <a:gd name="T88" fmla="*/ 81 w 140"/>
                  <a:gd name="T89" fmla="*/ 27 h 142"/>
                  <a:gd name="T90" fmla="*/ 76 w 140"/>
                  <a:gd name="T91" fmla="*/ 40 h 142"/>
                  <a:gd name="T92" fmla="*/ 64 w 140"/>
                  <a:gd name="T93" fmla="*/ 39 h 142"/>
                  <a:gd name="T94" fmla="*/ 58 w 140"/>
                  <a:gd name="T95" fmla="*/ 42 h 142"/>
                  <a:gd name="T96" fmla="*/ 41 w 140"/>
                  <a:gd name="T97" fmla="*/ 52 h 142"/>
                  <a:gd name="T98" fmla="*/ 34 w 140"/>
                  <a:gd name="T99" fmla="*/ 49 h 142"/>
                  <a:gd name="T100" fmla="*/ 28 w 140"/>
                  <a:gd name="T101" fmla="*/ 36 h 142"/>
                  <a:gd name="T102" fmla="*/ 100 w 140"/>
                  <a:gd name="T103" fmla="*/ 90 h 142"/>
                  <a:gd name="T104" fmla="*/ 106 w 140"/>
                  <a:gd name="T105" fmla="*/ 87 h 142"/>
                  <a:gd name="T106" fmla="*/ 103 w 140"/>
                  <a:gd name="T107" fmla="*/ 79 h 142"/>
                  <a:gd name="T108" fmla="*/ 96 w 140"/>
                  <a:gd name="T109" fmla="*/ 81 h 142"/>
                  <a:gd name="T110" fmla="*/ 91 w 140"/>
                  <a:gd name="T111" fmla="*/ 86 h 142"/>
                  <a:gd name="T112" fmla="*/ 95 w 140"/>
                  <a:gd name="T113" fmla="*/ 9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0" h="142">
                    <a:moveTo>
                      <a:pt x="28" y="36"/>
                    </a:move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69"/>
                      <a:pt x="23" y="69"/>
                      <a:pt x="22" y="71"/>
                    </a:cubicBezTo>
                    <a:cubicBezTo>
                      <a:pt x="21" y="73"/>
                      <a:pt x="20" y="73"/>
                      <a:pt x="18" y="74"/>
                    </a:cubicBezTo>
                    <a:cubicBezTo>
                      <a:pt x="16" y="76"/>
                      <a:pt x="16" y="74"/>
                      <a:pt x="13" y="74"/>
                    </a:cubicBezTo>
                    <a:cubicBezTo>
                      <a:pt x="10" y="74"/>
                      <a:pt x="10" y="74"/>
                      <a:pt x="9" y="72"/>
                    </a:cubicBezTo>
                    <a:cubicBezTo>
                      <a:pt x="8" y="70"/>
                      <a:pt x="10" y="68"/>
                      <a:pt x="8" y="68"/>
                    </a:cubicBezTo>
                    <a:cubicBezTo>
                      <a:pt x="6" y="68"/>
                      <a:pt x="5" y="68"/>
                      <a:pt x="5" y="70"/>
                    </a:cubicBezTo>
                    <a:cubicBezTo>
                      <a:pt x="4" y="71"/>
                      <a:pt x="0" y="73"/>
                      <a:pt x="0" y="73"/>
                    </a:cubicBezTo>
                    <a:cubicBezTo>
                      <a:pt x="1" y="74"/>
                      <a:pt x="3" y="77"/>
                      <a:pt x="3" y="79"/>
                    </a:cubicBezTo>
                    <a:cubicBezTo>
                      <a:pt x="4" y="79"/>
                      <a:pt x="5" y="79"/>
                      <a:pt x="5" y="80"/>
                    </a:cubicBezTo>
                    <a:cubicBezTo>
                      <a:pt x="6" y="81"/>
                      <a:pt x="4" y="81"/>
                      <a:pt x="5" y="83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7" y="86"/>
                      <a:pt x="6" y="90"/>
                      <a:pt x="7" y="93"/>
                    </a:cubicBezTo>
                    <a:cubicBezTo>
                      <a:pt x="8" y="94"/>
                      <a:pt x="10" y="95"/>
                      <a:pt x="11" y="96"/>
                    </a:cubicBezTo>
                    <a:cubicBezTo>
                      <a:pt x="12" y="98"/>
                      <a:pt x="13" y="102"/>
                      <a:pt x="13" y="104"/>
                    </a:cubicBezTo>
                    <a:cubicBezTo>
                      <a:pt x="13" y="104"/>
                      <a:pt x="15" y="106"/>
                      <a:pt x="15" y="107"/>
                    </a:cubicBezTo>
                    <a:cubicBezTo>
                      <a:pt x="15" y="110"/>
                      <a:pt x="14" y="117"/>
                      <a:pt x="13" y="118"/>
                    </a:cubicBezTo>
                    <a:cubicBezTo>
                      <a:pt x="11" y="117"/>
                      <a:pt x="11" y="117"/>
                      <a:pt x="11" y="117"/>
                    </a:cubicBezTo>
                    <a:cubicBezTo>
                      <a:pt x="11" y="118"/>
                      <a:pt x="11" y="118"/>
                      <a:pt x="10" y="118"/>
                    </a:cubicBezTo>
                    <a:cubicBezTo>
                      <a:pt x="11" y="120"/>
                      <a:pt x="11" y="121"/>
                      <a:pt x="11" y="122"/>
                    </a:cubicBezTo>
                    <a:cubicBezTo>
                      <a:pt x="12" y="122"/>
                      <a:pt x="12" y="122"/>
                      <a:pt x="12" y="122"/>
                    </a:cubicBezTo>
                    <a:cubicBezTo>
                      <a:pt x="12" y="123"/>
                      <a:pt x="12" y="125"/>
                      <a:pt x="11" y="124"/>
                    </a:cubicBezTo>
                    <a:cubicBezTo>
                      <a:pt x="11" y="125"/>
                      <a:pt x="11" y="125"/>
                      <a:pt x="11" y="125"/>
                    </a:cubicBezTo>
                    <a:cubicBezTo>
                      <a:pt x="11" y="125"/>
                      <a:pt x="10" y="125"/>
                      <a:pt x="11" y="126"/>
                    </a:cubicBezTo>
                    <a:cubicBezTo>
                      <a:pt x="11" y="126"/>
                      <a:pt x="11" y="126"/>
                      <a:pt x="11" y="126"/>
                    </a:cubicBezTo>
                    <a:cubicBezTo>
                      <a:pt x="14" y="128"/>
                      <a:pt x="13" y="130"/>
                      <a:pt x="14" y="132"/>
                    </a:cubicBezTo>
                    <a:cubicBezTo>
                      <a:pt x="14" y="132"/>
                      <a:pt x="13" y="134"/>
                      <a:pt x="13" y="134"/>
                    </a:cubicBezTo>
                    <a:cubicBezTo>
                      <a:pt x="13" y="135"/>
                      <a:pt x="14" y="137"/>
                      <a:pt x="15" y="138"/>
                    </a:cubicBezTo>
                    <a:cubicBezTo>
                      <a:pt x="15" y="138"/>
                      <a:pt x="16" y="138"/>
                      <a:pt x="17" y="138"/>
                    </a:cubicBezTo>
                    <a:cubicBezTo>
                      <a:pt x="17" y="138"/>
                      <a:pt x="17" y="136"/>
                      <a:pt x="17" y="136"/>
                    </a:cubicBezTo>
                    <a:cubicBezTo>
                      <a:pt x="19" y="135"/>
                      <a:pt x="18" y="137"/>
                      <a:pt x="19" y="138"/>
                    </a:cubicBezTo>
                    <a:cubicBezTo>
                      <a:pt x="20" y="138"/>
                      <a:pt x="20" y="137"/>
                      <a:pt x="21" y="137"/>
                    </a:cubicBezTo>
                    <a:cubicBezTo>
                      <a:pt x="23" y="137"/>
                      <a:pt x="25" y="142"/>
                      <a:pt x="29" y="141"/>
                    </a:cubicBezTo>
                    <a:cubicBezTo>
                      <a:pt x="29" y="141"/>
                      <a:pt x="30" y="140"/>
                      <a:pt x="30" y="140"/>
                    </a:cubicBezTo>
                    <a:cubicBezTo>
                      <a:pt x="33" y="139"/>
                      <a:pt x="35" y="138"/>
                      <a:pt x="37" y="137"/>
                    </a:cubicBezTo>
                    <a:cubicBezTo>
                      <a:pt x="37" y="137"/>
                      <a:pt x="37" y="135"/>
                      <a:pt x="37" y="135"/>
                    </a:cubicBezTo>
                    <a:cubicBezTo>
                      <a:pt x="39" y="134"/>
                      <a:pt x="45" y="136"/>
                      <a:pt x="47" y="137"/>
                    </a:cubicBezTo>
                    <a:cubicBezTo>
                      <a:pt x="48" y="136"/>
                      <a:pt x="49" y="136"/>
                      <a:pt x="49" y="134"/>
                    </a:cubicBezTo>
                    <a:cubicBezTo>
                      <a:pt x="49" y="134"/>
                      <a:pt x="49" y="134"/>
                      <a:pt x="49" y="134"/>
                    </a:cubicBezTo>
                    <a:cubicBezTo>
                      <a:pt x="50" y="133"/>
                      <a:pt x="51" y="135"/>
                      <a:pt x="52" y="134"/>
                    </a:cubicBezTo>
                    <a:cubicBezTo>
                      <a:pt x="52" y="134"/>
                      <a:pt x="54" y="133"/>
                      <a:pt x="54" y="132"/>
                    </a:cubicBezTo>
                    <a:cubicBezTo>
                      <a:pt x="55" y="132"/>
                      <a:pt x="55" y="132"/>
                      <a:pt x="55" y="132"/>
                    </a:cubicBezTo>
                    <a:cubicBezTo>
                      <a:pt x="55" y="132"/>
                      <a:pt x="58" y="134"/>
                      <a:pt x="59" y="134"/>
                    </a:cubicBezTo>
                    <a:cubicBezTo>
                      <a:pt x="60" y="134"/>
                      <a:pt x="60" y="131"/>
                      <a:pt x="63" y="132"/>
                    </a:cubicBezTo>
                    <a:cubicBezTo>
                      <a:pt x="65" y="132"/>
                      <a:pt x="68" y="135"/>
                      <a:pt x="73" y="134"/>
                    </a:cubicBezTo>
                    <a:cubicBezTo>
                      <a:pt x="73" y="134"/>
                      <a:pt x="74" y="133"/>
                      <a:pt x="74" y="132"/>
                    </a:cubicBezTo>
                    <a:cubicBezTo>
                      <a:pt x="77" y="131"/>
                      <a:pt x="78" y="132"/>
                      <a:pt x="81" y="132"/>
                    </a:cubicBezTo>
                    <a:cubicBezTo>
                      <a:pt x="81" y="131"/>
                      <a:pt x="81" y="129"/>
                      <a:pt x="82" y="129"/>
                    </a:cubicBezTo>
                    <a:cubicBezTo>
                      <a:pt x="83" y="129"/>
                      <a:pt x="85" y="130"/>
                      <a:pt x="85" y="130"/>
                    </a:cubicBezTo>
                    <a:cubicBezTo>
                      <a:pt x="89" y="130"/>
                      <a:pt x="89" y="128"/>
                      <a:pt x="91" y="127"/>
                    </a:cubicBezTo>
                    <a:cubicBezTo>
                      <a:pt x="92" y="127"/>
                      <a:pt x="93" y="127"/>
                      <a:pt x="93" y="127"/>
                    </a:cubicBezTo>
                    <a:cubicBezTo>
                      <a:pt x="94" y="127"/>
                      <a:pt x="98" y="123"/>
                      <a:pt x="99" y="122"/>
                    </a:cubicBezTo>
                    <a:cubicBezTo>
                      <a:pt x="99" y="122"/>
                      <a:pt x="99" y="120"/>
                      <a:pt x="100" y="119"/>
                    </a:cubicBezTo>
                    <a:cubicBezTo>
                      <a:pt x="101" y="119"/>
                      <a:pt x="101" y="119"/>
                      <a:pt x="101" y="119"/>
                    </a:cubicBezTo>
                    <a:cubicBezTo>
                      <a:pt x="103" y="119"/>
                      <a:pt x="103" y="115"/>
                      <a:pt x="104" y="114"/>
                    </a:cubicBezTo>
                    <a:cubicBezTo>
                      <a:pt x="105" y="114"/>
                      <a:pt x="106" y="114"/>
                      <a:pt x="107" y="114"/>
                    </a:cubicBezTo>
                    <a:cubicBezTo>
                      <a:pt x="108" y="113"/>
                      <a:pt x="109" y="109"/>
                      <a:pt x="110" y="109"/>
                    </a:cubicBezTo>
                    <a:cubicBezTo>
                      <a:pt x="111" y="108"/>
                      <a:pt x="113" y="107"/>
                      <a:pt x="114" y="107"/>
                    </a:cubicBezTo>
                    <a:cubicBezTo>
                      <a:pt x="114" y="105"/>
                      <a:pt x="114" y="104"/>
                      <a:pt x="114" y="103"/>
                    </a:cubicBezTo>
                    <a:cubicBezTo>
                      <a:pt x="115" y="102"/>
                      <a:pt x="118" y="101"/>
                      <a:pt x="119" y="100"/>
                    </a:cubicBezTo>
                    <a:cubicBezTo>
                      <a:pt x="120" y="98"/>
                      <a:pt x="120" y="96"/>
                      <a:pt x="121" y="94"/>
                    </a:cubicBezTo>
                    <a:cubicBezTo>
                      <a:pt x="121" y="93"/>
                      <a:pt x="123" y="93"/>
                      <a:pt x="124" y="93"/>
                    </a:cubicBezTo>
                    <a:cubicBezTo>
                      <a:pt x="125" y="90"/>
                      <a:pt x="125" y="89"/>
                      <a:pt x="126" y="86"/>
                    </a:cubicBezTo>
                    <a:cubicBezTo>
                      <a:pt x="128" y="81"/>
                      <a:pt x="133" y="78"/>
                      <a:pt x="138" y="75"/>
                    </a:cubicBezTo>
                    <a:cubicBezTo>
                      <a:pt x="137" y="71"/>
                      <a:pt x="137" y="69"/>
                      <a:pt x="136" y="66"/>
                    </a:cubicBezTo>
                    <a:cubicBezTo>
                      <a:pt x="136" y="66"/>
                      <a:pt x="139" y="65"/>
                      <a:pt x="139" y="65"/>
                    </a:cubicBezTo>
                    <a:cubicBezTo>
                      <a:pt x="140" y="60"/>
                      <a:pt x="139" y="54"/>
                      <a:pt x="140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5" y="55"/>
                      <a:pt x="135" y="55"/>
                      <a:pt x="135" y="55"/>
                    </a:cubicBezTo>
                    <a:cubicBezTo>
                      <a:pt x="135" y="55"/>
                      <a:pt x="131" y="54"/>
                      <a:pt x="128" y="53"/>
                    </a:cubicBezTo>
                    <a:cubicBezTo>
                      <a:pt x="126" y="51"/>
                      <a:pt x="127" y="53"/>
                      <a:pt x="125" y="50"/>
                    </a:cubicBezTo>
                    <a:cubicBezTo>
                      <a:pt x="124" y="47"/>
                      <a:pt x="125" y="48"/>
                      <a:pt x="125" y="44"/>
                    </a:cubicBezTo>
                    <a:cubicBezTo>
                      <a:pt x="125" y="41"/>
                      <a:pt x="126" y="39"/>
                      <a:pt x="127" y="40"/>
                    </a:cubicBezTo>
                    <a:cubicBezTo>
                      <a:pt x="129" y="41"/>
                      <a:pt x="131" y="39"/>
                      <a:pt x="131" y="39"/>
                    </a:cubicBezTo>
                    <a:cubicBezTo>
                      <a:pt x="131" y="39"/>
                      <a:pt x="131" y="38"/>
                      <a:pt x="130" y="36"/>
                    </a:cubicBezTo>
                    <a:cubicBezTo>
                      <a:pt x="129" y="34"/>
                      <a:pt x="130" y="33"/>
                      <a:pt x="130" y="31"/>
                    </a:cubicBezTo>
                    <a:cubicBezTo>
                      <a:pt x="131" y="29"/>
                      <a:pt x="132" y="26"/>
                      <a:pt x="131" y="22"/>
                    </a:cubicBezTo>
                    <a:cubicBezTo>
                      <a:pt x="130" y="18"/>
                      <a:pt x="129" y="15"/>
                      <a:pt x="130" y="12"/>
                    </a:cubicBezTo>
                    <a:cubicBezTo>
                      <a:pt x="132" y="10"/>
                      <a:pt x="131" y="3"/>
                      <a:pt x="131" y="3"/>
                    </a:cubicBezTo>
                    <a:cubicBezTo>
                      <a:pt x="131" y="3"/>
                      <a:pt x="129" y="2"/>
                      <a:pt x="126" y="2"/>
                    </a:cubicBezTo>
                    <a:cubicBezTo>
                      <a:pt x="123" y="2"/>
                      <a:pt x="122" y="1"/>
                      <a:pt x="122" y="1"/>
                    </a:cubicBezTo>
                    <a:cubicBezTo>
                      <a:pt x="122" y="1"/>
                      <a:pt x="119" y="0"/>
                      <a:pt x="117" y="1"/>
                    </a:cubicBezTo>
                    <a:cubicBezTo>
                      <a:pt x="116" y="2"/>
                      <a:pt x="113" y="0"/>
                      <a:pt x="113" y="0"/>
                    </a:cubicBezTo>
                    <a:cubicBezTo>
                      <a:pt x="113" y="0"/>
                      <a:pt x="111" y="5"/>
                      <a:pt x="108" y="4"/>
                    </a:cubicBezTo>
                    <a:cubicBezTo>
                      <a:pt x="104" y="4"/>
                      <a:pt x="107" y="7"/>
                      <a:pt x="104" y="7"/>
                    </a:cubicBezTo>
                    <a:cubicBezTo>
                      <a:pt x="102" y="7"/>
                      <a:pt x="98" y="10"/>
                      <a:pt x="96" y="10"/>
                    </a:cubicBezTo>
                    <a:cubicBezTo>
                      <a:pt x="93" y="10"/>
                      <a:pt x="92" y="16"/>
                      <a:pt x="89" y="17"/>
                    </a:cubicBezTo>
                    <a:cubicBezTo>
                      <a:pt x="86" y="18"/>
                      <a:pt x="87" y="25"/>
                      <a:pt x="85" y="25"/>
                    </a:cubicBezTo>
                    <a:cubicBezTo>
                      <a:pt x="83" y="25"/>
                      <a:pt x="81" y="27"/>
                      <a:pt x="81" y="27"/>
                    </a:cubicBezTo>
                    <a:cubicBezTo>
                      <a:pt x="81" y="27"/>
                      <a:pt x="80" y="38"/>
                      <a:pt x="80" y="40"/>
                    </a:cubicBezTo>
                    <a:cubicBezTo>
                      <a:pt x="80" y="42"/>
                      <a:pt x="78" y="41"/>
                      <a:pt x="76" y="40"/>
                    </a:cubicBezTo>
                    <a:cubicBezTo>
                      <a:pt x="74" y="39"/>
                      <a:pt x="72" y="41"/>
                      <a:pt x="69" y="39"/>
                    </a:cubicBezTo>
                    <a:cubicBezTo>
                      <a:pt x="67" y="37"/>
                      <a:pt x="66" y="40"/>
                      <a:pt x="64" y="39"/>
                    </a:cubicBezTo>
                    <a:cubicBezTo>
                      <a:pt x="63" y="38"/>
                      <a:pt x="62" y="36"/>
                      <a:pt x="61" y="37"/>
                    </a:cubicBezTo>
                    <a:cubicBezTo>
                      <a:pt x="56" y="39"/>
                      <a:pt x="58" y="40"/>
                      <a:pt x="58" y="42"/>
                    </a:cubicBezTo>
                    <a:cubicBezTo>
                      <a:pt x="58" y="44"/>
                      <a:pt x="49" y="49"/>
                      <a:pt x="49" y="49"/>
                    </a:cubicBezTo>
                    <a:cubicBezTo>
                      <a:pt x="49" y="49"/>
                      <a:pt x="43" y="52"/>
                      <a:pt x="41" y="52"/>
                    </a:cubicBezTo>
                    <a:cubicBezTo>
                      <a:pt x="38" y="52"/>
                      <a:pt x="39" y="54"/>
                      <a:pt x="37" y="54"/>
                    </a:cubicBezTo>
                    <a:cubicBezTo>
                      <a:pt x="34" y="54"/>
                      <a:pt x="33" y="51"/>
                      <a:pt x="34" y="49"/>
                    </a:cubicBezTo>
                    <a:cubicBezTo>
                      <a:pt x="36" y="46"/>
                      <a:pt x="36" y="46"/>
                      <a:pt x="34" y="41"/>
                    </a:cubicBezTo>
                    <a:cubicBezTo>
                      <a:pt x="32" y="37"/>
                      <a:pt x="28" y="36"/>
                      <a:pt x="28" y="36"/>
                    </a:cubicBezTo>
                    <a:close/>
                    <a:moveTo>
                      <a:pt x="98" y="91"/>
                    </a:moveTo>
                    <a:cubicBezTo>
                      <a:pt x="99" y="91"/>
                      <a:pt x="99" y="90"/>
                      <a:pt x="100" y="90"/>
                    </a:cubicBezTo>
                    <a:cubicBezTo>
                      <a:pt x="101" y="89"/>
                      <a:pt x="102" y="88"/>
                      <a:pt x="103" y="88"/>
                    </a:cubicBezTo>
                    <a:cubicBezTo>
                      <a:pt x="104" y="87"/>
                      <a:pt x="105" y="88"/>
                      <a:pt x="106" y="87"/>
                    </a:cubicBezTo>
                    <a:cubicBezTo>
                      <a:pt x="107" y="85"/>
                      <a:pt x="106" y="84"/>
                      <a:pt x="106" y="83"/>
                    </a:cubicBezTo>
                    <a:cubicBezTo>
                      <a:pt x="105" y="81"/>
                      <a:pt x="104" y="81"/>
                      <a:pt x="103" y="79"/>
                    </a:cubicBezTo>
                    <a:cubicBezTo>
                      <a:pt x="101" y="77"/>
                      <a:pt x="101" y="77"/>
                      <a:pt x="101" y="77"/>
                    </a:cubicBezTo>
                    <a:cubicBezTo>
                      <a:pt x="101" y="77"/>
                      <a:pt x="97" y="79"/>
                      <a:pt x="96" y="81"/>
                    </a:cubicBezTo>
                    <a:cubicBezTo>
                      <a:pt x="94" y="83"/>
                      <a:pt x="93" y="83"/>
                      <a:pt x="92" y="83"/>
                    </a:cubicBezTo>
                    <a:cubicBezTo>
                      <a:pt x="91" y="83"/>
                      <a:pt x="90" y="86"/>
                      <a:pt x="91" y="86"/>
                    </a:cubicBezTo>
                    <a:cubicBezTo>
                      <a:pt x="92" y="86"/>
                      <a:pt x="91" y="87"/>
                      <a:pt x="92" y="89"/>
                    </a:cubicBezTo>
                    <a:cubicBezTo>
                      <a:pt x="93" y="91"/>
                      <a:pt x="92" y="93"/>
                      <a:pt x="95" y="93"/>
                    </a:cubicBezTo>
                    <a:cubicBezTo>
                      <a:pt x="98" y="93"/>
                      <a:pt x="97" y="92"/>
                      <a:pt x="98" y="9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73"/>
              <p:cNvSpPr>
                <a:spLocks noEditPoints="1"/>
              </p:cNvSpPr>
              <p:nvPr/>
            </p:nvSpPr>
            <p:spPr bwMode="auto">
              <a:xfrm>
                <a:off x="3392" y="2723"/>
                <a:ext cx="274" cy="279"/>
              </a:xfrm>
              <a:custGeom>
                <a:avLst/>
                <a:gdLst>
                  <a:gd name="T0" fmla="*/ 27 w 140"/>
                  <a:gd name="T1" fmla="*/ 69 h 142"/>
                  <a:gd name="T2" fmla="*/ 18 w 140"/>
                  <a:gd name="T3" fmla="*/ 74 h 142"/>
                  <a:gd name="T4" fmla="*/ 9 w 140"/>
                  <a:gd name="T5" fmla="*/ 72 h 142"/>
                  <a:gd name="T6" fmla="*/ 5 w 140"/>
                  <a:gd name="T7" fmla="*/ 70 h 142"/>
                  <a:gd name="T8" fmla="*/ 3 w 140"/>
                  <a:gd name="T9" fmla="*/ 79 h 142"/>
                  <a:gd name="T10" fmla="*/ 5 w 140"/>
                  <a:gd name="T11" fmla="*/ 83 h 142"/>
                  <a:gd name="T12" fmla="*/ 7 w 140"/>
                  <a:gd name="T13" fmla="*/ 93 h 142"/>
                  <a:gd name="T14" fmla="*/ 13 w 140"/>
                  <a:gd name="T15" fmla="*/ 104 h 142"/>
                  <a:gd name="T16" fmla="*/ 13 w 140"/>
                  <a:gd name="T17" fmla="*/ 118 h 142"/>
                  <a:gd name="T18" fmla="*/ 10 w 140"/>
                  <a:gd name="T19" fmla="*/ 118 h 142"/>
                  <a:gd name="T20" fmla="*/ 12 w 140"/>
                  <a:gd name="T21" fmla="*/ 122 h 142"/>
                  <a:gd name="T22" fmla="*/ 11 w 140"/>
                  <a:gd name="T23" fmla="*/ 125 h 142"/>
                  <a:gd name="T24" fmla="*/ 11 w 140"/>
                  <a:gd name="T25" fmla="*/ 126 h 142"/>
                  <a:gd name="T26" fmla="*/ 13 w 140"/>
                  <a:gd name="T27" fmla="*/ 134 h 142"/>
                  <a:gd name="T28" fmla="*/ 17 w 140"/>
                  <a:gd name="T29" fmla="*/ 138 h 142"/>
                  <a:gd name="T30" fmla="*/ 19 w 140"/>
                  <a:gd name="T31" fmla="*/ 138 h 142"/>
                  <a:gd name="T32" fmla="*/ 29 w 140"/>
                  <a:gd name="T33" fmla="*/ 141 h 142"/>
                  <a:gd name="T34" fmla="*/ 37 w 140"/>
                  <a:gd name="T35" fmla="*/ 137 h 142"/>
                  <a:gd name="T36" fmla="*/ 47 w 140"/>
                  <a:gd name="T37" fmla="*/ 137 h 142"/>
                  <a:gd name="T38" fmla="*/ 49 w 140"/>
                  <a:gd name="T39" fmla="*/ 134 h 142"/>
                  <a:gd name="T40" fmla="*/ 54 w 140"/>
                  <a:gd name="T41" fmla="*/ 132 h 142"/>
                  <a:gd name="T42" fmla="*/ 59 w 140"/>
                  <a:gd name="T43" fmla="*/ 134 h 142"/>
                  <a:gd name="T44" fmla="*/ 73 w 140"/>
                  <a:gd name="T45" fmla="*/ 134 h 142"/>
                  <a:gd name="T46" fmla="*/ 81 w 140"/>
                  <a:gd name="T47" fmla="*/ 132 h 142"/>
                  <a:gd name="T48" fmla="*/ 85 w 140"/>
                  <a:gd name="T49" fmla="*/ 130 h 142"/>
                  <a:gd name="T50" fmla="*/ 93 w 140"/>
                  <a:gd name="T51" fmla="*/ 127 h 142"/>
                  <a:gd name="T52" fmla="*/ 100 w 140"/>
                  <a:gd name="T53" fmla="*/ 119 h 142"/>
                  <a:gd name="T54" fmla="*/ 104 w 140"/>
                  <a:gd name="T55" fmla="*/ 114 h 142"/>
                  <a:gd name="T56" fmla="*/ 110 w 140"/>
                  <a:gd name="T57" fmla="*/ 109 h 142"/>
                  <a:gd name="T58" fmla="*/ 114 w 140"/>
                  <a:gd name="T59" fmla="*/ 103 h 142"/>
                  <a:gd name="T60" fmla="*/ 121 w 140"/>
                  <a:gd name="T61" fmla="*/ 94 h 142"/>
                  <a:gd name="T62" fmla="*/ 126 w 140"/>
                  <a:gd name="T63" fmla="*/ 86 h 142"/>
                  <a:gd name="T64" fmla="*/ 136 w 140"/>
                  <a:gd name="T65" fmla="*/ 66 h 142"/>
                  <a:gd name="T66" fmla="*/ 140 w 140"/>
                  <a:gd name="T67" fmla="*/ 49 h 142"/>
                  <a:gd name="T68" fmla="*/ 135 w 140"/>
                  <a:gd name="T69" fmla="*/ 55 h 142"/>
                  <a:gd name="T70" fmla="*/ 125 w 140"/>
                  <a:gd name="T71" fmla="*/ 50 h 142"/>
                  <a:gd name="T72" fmla="*/ 127 w 140"/>
                  <a:gd name="T73" fmla="*/ 40 h 142"/>
                  <a:gd name="T74" fmla="*/ 130 w 140"/>
                  <a:gd name="T75" fmla="*/ 36 h 142"/>
                  <a:gd name="T76" fmla="*/ 131 w 140"/>
                  <a:gd name="T77" fmla="*/ 22 h 142"/>
                  <a:gd name="T78" fmla="*/ 131 w 140"/>
                  <a:gd name="T79" fmla="*/ 3 h 142"/>
                  <a:gd name="T80" fmla="*/ 122 w 140"/>
                  <a:gd name="T81" fmla="*/ 1 h 142"/>
                  <a:gd name="T82" fmla="*/ 113 w 140"/>
                  <a:gd name="T83" fmla="*/ 0 h 142"/>
                  <a:gd name="T84" fmla="*/ 104 w 140"/>
                  <a:gd name="T85" fmla="*/ 7 h 142"/>
                  <a:gd name="T86" fmla="*/ 89 w 140"/>
                  <a:gd name="T87" fmla="*/ 17 h 142"/>
                  <a:gd name="T88" fmla="*/ 81 w 140"/>
                  <a:gd name="T89" fmla="*/ 27 h 142"/>
                  <a:gd name="T90" fmla="*/ 76 w 140"/>
                  <a:gd name="T91" fmla="*/ 40 h 142"/>
                  <a:gd name="T92" fmla="*/ 64 w 140"/>
                  <a:gd name="T93" fmla="*/ 39 h 142"/>
                  <a:gd name="T94" fmla="*/ 58 w 140"/>
                  <a:gd name="T95" fmla="*/ 42 h 142"/>
                  <a:gd name="T96" fmla="*/ 41 w 140"/>
                  <a:gd name="T97" fmla="*/ 52 h 142"/>
                  <a:gd name="T98" fmla="*/ 34 w 140"/>
                  <a:gd name="T99" fmla="*/ 49 h 142"/>
                  <a:gd name="T100" fmla="*/ 28 w 140"/>
                  <a:gd name="T101" fmla="*/ 36 h 142"/>
                  <a:gd name="T102" fmla="*/ 100 w 140"/>
                  <a:gd name="T103" fmla="*/ 90 h 142"/>
                  <a:gd name="T104" fmla="*/ 106 w 140"/>
                  <a:gd name="T105" fmla="*/ 87 h 142"/>
                  <a:gd name="T106" fmla="*/ 103 w 140"/>
                  <a:gd name="T107" fmla="*/ 79 h 142"/>
                  <a:gd name="T108" fmla="*/ 96 w 140"/>
                  <a:gd name="T109" fmla="*/ 81 h 142"/>
                  <a:gd name="T110" fmla="*/ 91 w 140"/>
                  <a:gd name="T111" fmla="*/ 86 h 142"/>
                  <a:gd name="T112" fmla="*/ 95 w 140"/>
                  <a:gd name="T113" fmla="*/ 9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0" h="142">
                    <a:moveTo>
                      <a:pt x="28" y="36"/>
                    </a:move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69"/>
                      <a:pt x="23" y="69"/>
                      <a:pt x="22" y="71"/>
                    </a:cubicBezTo>
                    <a:cubicBezTo>
                      <a:pt x="21" y="73"/>
                      <a:pt x="20" y="73"/>
                      <a:pt x="18" y="74"/>
                    </a:cubicBezTo>
                    <a:cubicBezTo>
                      <a:pt x="16" y="76"/>
                      <a:pt x="16" y="74"/>
                      <a:pt x="13" y="74"/>
                    </a:cubicBezTo>
                    <a:cubicBezTo>
                      <a:pt x="10" y="74"/>
                      <a:pt x="10" y="74"/>
                      <a:pt x="9" y="72"/>
                    </a:cubicBezTo>
                    <a:cubicBezTo>
                      <a:pt x="8" y="70"/>
                      <a:pt x="10" y="68"/>
                      <a:pt x="8" y="68"/>
                    </a:cubicBezTo>
                    <a:cubicBezTo>
                      <a:pt x="6" y="68"/>
                      <a:pt x="5" y="68"/>
                      <a:pt x="5" y="70"/>
                    </a:cubicBezTo>
                    <a:cubicBezTo>
                      <a:pt x="4" y="71"/>
                      <a:pt x="0" y="73"/>
                      <a:pt x="0" y="73"/>
                    </a:cubicBezTo>
                    <a:cubicBezTo>
                      <a:pt x="1" y="74"/>
                      <a:pt x="3" y="77"/>
                      <a:pt x="3" y="79"/>
                    </a:cubicBezTo>
                    <a:cubicBezTo>
                      <a:pt x="4" y="79"/>
                      <a:pt x="5" y="79"/>
                      <a:pt x="5" y="80"/>
                    </a:cubicBezTo>
                    <a:cubicBezTo>
                      <a:pt x="6" y="81"/>
                      <a:pt x="4" y="81"/>
                      <a:pt x="5" y="83"/>
                    </a:cubicBezTo>
                    <a:cubicBezTo>
                      <a:pt x="6" y="83"/>
                      <a:pt x="6" y="83"/>
                      <a:pt x="6" y="83"/>
                    </a:cubicBezTo>
                    <a:cubicBezTo>
                      <a:pt x="7" y="86"/>
                      <a:pt x="6" y="90"/>
                      <a:pt x="7" y="93"/>
                    </a:cubicBezTo>
                    <a:cubicBezTo>
                      <a:pt x="8" y="94"/>
                      <a:pt x="10" y="95"/>
                      <a:pt x="11" y="96"/>
                    </a:cubicBezTo>
                    <a:cubicBezTo>
                      <a:pt x="12" y="98"/>
                      <a:pt x="13" y="102"/>
                      <a:pt x="13" y="104"/>
                    </a:cubicBezTo>
                    <a:cubicBezTo>
                      <a:pt x="13" y="104"/>
                      <a:pt x="15" y="106"/>
                      <a:pt x="15" y="107"/>
                    </a:cubicBezTo>
                    <a:cubicBezTo>
                      <a:pt x="15" y="110"/>
                      <a:pt x="14" y="117"/>
                      <a:pt x="13" y="118"/>
                    </a:cubicBezTo>
                    <a:cubicBezTo>
                      <a:pt x="11" y="117"/>
                      <a:pt x="11" y="117"/>
                      <a:pt x="11" y="117"/>
                    </a:cubicBezTo>
                    <a:cubicBezTo>
                      <a:pt x="11" y="118"/>
                      <a:pt x="11" y="118"/>
                      <a:pt x="10" y="118"/>
                    </a:cubicBezTo>
                    <a:cubicBezTo>
                      <a:pt x="11" y="120"/>
                      <a:pt x="11" y="121"/>
                      <a:pt x="11" y="122"/>
                    </a:cubicBezTo>
                    <a:cubicBezTo>
                      <a:pt x="12" y="122"/>
                      <a:pt x="12" y="122"/>
                      <a:pt x="12" y="122"/>
                    </a:cubicBezTo>
                    <a:cubicBezTo>
                      <a:pt x="12" y="123"/>
                      <a:pt x="12" y="125"/>
                      <a:pt x="11" y="124"/>
                    </a:cubicBezTo>
                    <a:cubicBezTo>
                      <a:pt x="11" y="125"/>
                      <a:pt x="11" y="125"/>
                      <a:pt x="11" y="125"/>
                    </a:cubicBezTo>
                    <a:cubicBezTo>
                      <a:pt x="11" y="125"/>
                      <a:pt x="10" y="125"/>
                      <a:pt x="11" y="126"/>
                    </a:cubicBezTo>
                    <a:cubicBezTo>
                      <a:pt x="11" y="126"/>
                      <a:pt x="11" y="126"/>
                      <a:pt x="11" y="126"/>
                    </a:cubicBezTo>
                    <a:cubicBezTo>
                      <a:pt x="14" y="128"/>
                      <a:pt x="13" y="130"/>
                      <a:pt x="14" y="132"/>
                    </a:cubicBezTo>
                    <a:cubicBezTo>
                      <a:pt x="14" y="132"/>
                      <a:pt x="13" y="134"/>
                      <a:pt x="13" y="134"/>
                    </a:cubicBezTo>
                    <a:cubicBezTo>
                      <a:pt x="13" y="135"/>
                      <a:pt x="14" y="137"/>
                      <a:pt x="15" y="138"/>
                    </a:cubicBezTo>
                    <a:cubicBezTo>
                      <a:pt x="15" y="138"/>
                      <a:pt x="16" y="138"/>
                      <a:pt x="17" y="138"/>
                    </a:cubicBezTo>
                    <a:cubicBezTo>
                      <a:pt x="17" y="138"/>
                      <a:pt x="17" y="136"/>
                      <a:pt x="17" y="136"/>
                    </a:cubicBezTo>
                    <a:cubicBezTo>
                      <a:pt x="19" y="135"/>
                      <a:pt x="18" y="137"/>
                      <a:pt x="19" y="138"/>
                    </a:cubicBezTo>
                    <a:cubicBezTo>
                      <a:pt x="20" y="138"/>
                      <a:pt x="20" y="137"/>
                      <a:pt x="21" y="137"/>
                    </a:cubicBezTo>
                    <a:cubicBezTo>
                      <a:pt x="23" y="137"/>
                      <a:pt x="25" y="142"/>
                      <a:pt x="29" y="141"/>
                    </a:cubicBezTo>
                    <a:cubicBezTo>
                      <a:pt x="29" y="141"/>
                      <a:pt x="30" y="140"/>
                      <a:pt x="30" y="140"/>
                    </a:cubicBezTo>
                    <a:cubicBezTo>
                      <a:pt x="33" y="139"/>
                      <a:pt x="35" y="138"/>
                      <a:pt x="37" y="137"/>
                    </a:cubicBezTo>
                    <a:cubicBezTo>
                      <a:pt x="37" y="137"/>
                      <a:pt x="37" y="135"/>
                      <a:pt x="37" y="135"/>
                    </a:cubicBezTo>
                    <a:cubicBezTo>
                      <a:pt x="39" y="134"/>
                      <a:pt x="45" y="136"/>
                      <a:pt x="47" y="137"/>
                    </a:cubicBezTo>
                    <a:cubicBezTo>
                      <a:pt x="48" y="136"/>
                      <a:pt x="49" y="136"/>
                      <a:pt x="49" y="134"/>
                    </a:cubicBezTo>
                    <a:cubicBezTo>
                      <a:pt x="49" y="134"/>
                      <a:pt x="49" y="134"/>
                      <a:pt x="49" y="134"/>
                    </a:cubicBezTo>
                    <a:cubicBezTo>
                      <a:pt x="50" y="133"/>
                      <a:pt x="51" y="135"/>
                      <a:pt x="52" y="134"/>
                    </a:cubicBezTo>
                    <a:cubicBezTo>
                      <a:pt x="52" y="134"/>
                      <a:pt x="54" y="133"/>
                      <a:pt x="54" y="132"/>
                    </a:cubicBezTo>
                    <a:cubicBezTo>
                      <a:pt x="55" y="132"/>
                      <a:pt x="55" y="132"/>
                      <a:pt x="55" y="132"/>
                    </a:cubicBezTo>
                    <a:cubicBezTo>
                      <a:pt x="55" y="132"/>
                      <a:pt x="58" y="134"/>
                      <a:pt x="59" y="134"/>
                    </a:cubicBezTo>
                    <a:cubicBezTo>
                      <a:pt x="60" y="134"/>
                      <a:pt x="60" y="131"/>
                      <a:pt x="63" y="132"/>
                    </a:cubicBezTo>
                    <a:cubicBezTo>
                      <a:pt x="65" y="132"/>
                      <a:pt x="68" y="135"/>
                      <a:pt x="73" y="134"/>
                    </a:cubicBezTo>
                    <a:cubicBezTo>
                      <a:pt x="73" y="134"/>
                      <a:pt x="74" y="133"/>
                      <a:pt x="74" y="132"/>
                    </a:cubicBezTo>
                    <a:cubicBezTo>
                      <a:pt x="77" y="131"/>
                      <a:pt x="78" y="132"/>
                      <a:pt x="81" y="132"/>
                    </a:cubicBezTo>
                    <a:cubicBezTo>
                      <a:pt x="81" y="131"/>
                      <a:pt x="81" y="129"/>
                      <a:pt x="82" y="129"/>
                    </a:cubicBezTo>
                    <a:cubicBezTo>
                      <a:pt x="83" y="129"/>
                      <a:pt x="85" y="130"/>
                      <a:pt x="85" y="130"/>
                    </a:cubicBezTo>
                    <a:cubicBezTo>
                      <a:pt x="89" y="130"/>
                      <a:pt x="89" y="128"/>
                      <a:pt x="91" y="127"/>
                    </a:cubicBezTo>
                    <a:cubicBezTo>
                      <a:pt x="92" y="127"/>
                      <a:pt x="93" y="127"/>
                      <a:pt x="93" y="127"/>
                    </a:cubicBezTo>
                    <a:cubicBezTo>
                      <a:pt x="94" y="127"/>
                      <a:pt x="98" y="123"/>
                      <a:pt x="99" y="122"/>
                    </a:cubicBezTo>
                    <a:cubicBezTo>
                      <a:pt x="99" y="122"/>
                      <a:pt x="99" y="120"/>
                      <a:pt x="100" y="119"/>
                    </a:cubicBezTo>
                    <a:cubicBezTo>
                      <a:pt x="101" y="119"/>
                      <a:pt x="101" y="119"/>
                      <a:pt x="101" y="119"/>
                    </a:cubicBezTo>
                    <a:cubicBezTo>
                      <a:pt x="103" y="119"/>
                      <a:pt x="103" y="115"/>
                      <a:pt x="104" y="114"/>
                    </a:cubicBezTo>
                    <a:cubicBezTo>
                      <a:pt x="105" y="114"/>
                      <a:pt x="106" y="114"/>
                      <a:pt x="107" y="114"/>
                    </a:cubicBezTo>
                    <a:cubicBezTo>
                      <a:pt x="108" y="113"/>
                      <a:pt x="109" y="109"/>
                      <a:pt x="110" y="109"/>
                    </a:cubicBezTo>
                    <a:cubicBezTo>
                      <a:pt x="111" y="108"/>
                      <a:pt x="113" y="107"/>
                      <a:pt x="114" y="107"/>
                    </a:cubicBezTo>
                    <a:cubicBezTo>
                      <a:pt x="114" y="105"/>
                      <a:pt x="114" y="104"/>
                      <a:pt x="114" y="103"/>
                    </a:cubicBezTo>
                    <a:cubicBezTo>
                      <a:pt x="115" y="102"/>
                      <a:pt x="118" y="101"/>
                      <a:pt x="119" y="100"/>
                    </a:cubicBezTo>
                    <a:cubicBezTo>
                      <a:pt x="120" y="98"/>
                      <a:pt x="120" y="96"/>
                      <a:pt x="121" y="94"/>
                    </a:cubicBezTo>
                    <a:cubicBezTo>
                      <a:pt x="121" y="93"/>
                      <a:pt x="123" y="93"/>
                      <a:pt x="124" y="93"/>
                    </a:cubicBezTo>
                    <a:cubicBezTo>
                      <a:pt x="125" y="90"/>
                      <a:pt x="125" y="89"/>
                      <a:pt x="126" y="86"/>
                    </a:cubicBezTo>
                    <a:cubicBezTo>
                      <a:pt x="128" y="81"/>
                      <a:pt x="133" y="78"/>
                      <a:pt x="138" y="75"/>
                    </a:cubicBezTo>
                    <a:cubicBezTo>
                      <a:pt x="137" y="71"/>
                      <a:pt x="137" y="69"/>
                      <a:pt x="136" y="66"/>
                    </a:cubicBezTo>
                    <a:cubicBezTo>
                      <a:pt x="136" y="66"/>
                      <a:pt x="139" y="65"/>
                      <a:pt x="139" y="65"/>
                    </a:cubicBezTo>
                    <a:cubicBezTo>
                      <a:pt x="140" y="60"/>
                      <a:pt x="139" y="54"/>
                      <a:pt x="140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5" y="55"/>
                      <a:pt x="135" y="55"/>
                      <a:pt x="135" y="55"/>
                    </a:cubicBezTo>
                    <a:cubicBezTo>
                      <a:pt x="135" y="55"/>
                      <a:pt x="131" y="54"/>
                      <a:pt x="128" y="53"/>
                    </a:cubicBezTo>
                    <a:cubicBezTo>
                      <a:pt x="126" y="51"/>
                      <a:pt x="127" y="53"/>
                      <a:pt x="125" y="50"/>
                    </a:cubicBezTo>
                    <a:cubicBezTo>
                      <a:pt x="124" y="47"/>
                      <a:pt x="125" y="48"/>
                      <a:pt x="125" y="44"/>
                    </a:cubicBezTo>
                    <a:cubicBezTo>
                      <a:pt x="125" y="41"/>
                      <a:pt x="126" y="39"/>
                      <a:pt x="127" y="40"/>
                    </a:cubicBezTo>
                    <a:cubicBezTo>
                      <a:pt x="129" y="41"/>
                      <a:pt x="131" y="39"/>
                      <a:pt x="131" y="39"/>
                    </a:cubicBezTo>
                    <a:cubicBezTo>
                      <a:pt x="131" y="39"/>
                      <a:pt x="131" y="38"/>
                      <a:pt x="130" y="36"/>
                    </a:cubicBezTo>
                    <a:cubicBezTo>
                      <a:pt x="129" y="34"/>
                      <a:pt x="130" y="33"/>
                      <a:pt x="130" y="31"/>
                    </a:cubicBezTo>
                    <a:cubicBezTo>
                      <a:pt x="131" y="29"/>
                      <a:pt x="132" y="26"/>
                      <a:pt x="131" y="22"/>
                    </a:cubicBezTo>
                    <a:cubicBezTo>
                      <a:pt x="130" y="18"/>
                      <a:pt x="129" y="15"/>
                      <a:pt x="130" y="12"/>
                    </a:cubicBezTo>
                    <a:cubicBezTo>
                      <a:pt x="132" y="10"/>
                      <a:pt x="131" y="3"/>
                      <a:pt x="131" y="3"/>
                    </a:cubicBezTo>
                    <a:cubicBezTo>
                      <a:pt x="131" y="3"/>
                      <a:pt x="129" y="2"/>
                      <a:pt x="126" y="2"/>
                    </a:cubicBezTo>
                    <a:cubicBezTo>
                      <a:pt x="123" y="2"/>
                      <a:pt x="122" y="1"/>
                      <a:pt x="122" y="1"/>
                    </a:cubicBezTo>
                    <a:cubicBezTo>
                      <a:pt x="122" y="1"/>
                      <a:pt x="119" y="0"/>
                      <a:pt x="117" y="1"/>
                    </a:cubicBezTo>
                    <a:cubicBezTo>
                      <a:pt x="116" y="2"/>
                      <a:pt x="113" y="0"/>
                      <a:pt x="113" y="0"/>
                    </a:cubicBezTo>
                    <a:cubicBezTo>
                      <a:pt x="113" y="0"/>
                      <a:pt x="111" y="5"/>
                      <a:pt x="108" y="4"/>
                    </a:cubicBezTo>
                    <a:cubicBezTo>
                      <a:pt x="104" y="4"/>
                      <a:pt x="107" y="7"/>
                      <a:pt x="104" y="7"/>
                    </a:cubicBezTo>
                    <a:cubicBezTo>
                      <a:pt x="102" y="7"/>
                      <a:pt x="98" y="10"/>
                      <a:pt x="96" y="10"/>
                    </a:cubicBezTo>
                    <a:cubicBezTo>
                      <a:pt x="93" y="10"/>
                      <a:pt x="92" y="16"/>
                      <a:pt x="89" y="17"/>
                    </a:cubicBezTo>
                    <a:cubicBezTo>
                      <a:pt x="86" y="18"/>
                      <a:pt x="87" y="25"/>
                      <a:pt x="85" y="25"/>
                    </a:cubicBezTo>
                    <a:cubicBezTo>
                      <a:pt x="83" y="25"/>
                      <a:pt x="81" y="27"/>
                      <a:pt x="81" y="27"/>
                    </a:cubicBezTo>
                    <a:cubicBezTo>
                      <a:pt x="81" y="27"/>
                      <a:pt x="80" y="38"/>
                      <a:pt x="80" y="40"/>
                    </a:cubicBezTo>
                    <a:cubicBezTo>
                      <a:pt x="80" y="42"/>
                      <a:pt x="78" y="41"/>
                      <a:pt x="76" y="40"/>
                    </a:cubicBezTo>
                    <a:cubicBezTo>
                      <a:pt x="74" y="39"/>
                      <a:pt x="72" y="41"/>
                      <a:pt x="69" y="39"/>
                    </a:cubicBezTo>
                    <a:cubicBezTo>
                      <a:pt x="67" y="37"/>
                      <a:pt x="66" y="40"/>
                      <a:pt x="64" y="39"/>
                    </a:cubicBezTo>
                    <a:cubicBezTo>
                      <a:pt x="63" y="38"/>
                      <a:pt x="62" y="36"/>
                      <a:pt x="61" y="37"/>
                    </a:cubicBezTo>
                    <a:cubicBezTo>
                      <a:pt x="56" y="39"/>
                      <a:pt x="58" y="40"/>
                      <a:pt x="58" y="42"/>
                    </a:cubicBezTo>
                    <a:cubicBezTo>
                      <a:pt x="58" y="44"/>
                      <a:pt x="49" y="49"/>
                      <a:pt x="49" y="49"/>
                    </a:cubicBezTo>
                    <a:cubicBezTo>
                      <a:pt x="49" y="49"/>
                      <a:pt x="43" y="52"/>
                      <a:pt x="41" y="52"/>
                    </a:cubicBezTo>
                    <a:cubicBezTo>
                      <a:pt x="38" y="52"/>
                      <a:pt x="39" y="54"/>
                      <a:pt x="37" y="54"/>
                    </a:cubicBezTo>
                    <a:cubicBezTo>
                      <a:pt x="34" y="54"/>
                      <a:pt x="33" y="51"/>
                      <a:pt x="34" y="49"/>
                    </a:cubicBezTo>
                    <a:cubicBezTo>
                      <a:pt x="36" y="46"/>
                      <a:pt x="36" y="46"/>
                      <a:pt x="34" y="41"/>
                    </a:cubicBezTo>
                    <a:cubicBezTo>
                      <a:pt x="32" y="37"/>
                      <a:pt x="28" y="36"/>
                      <a:pt x="28" y="36"/>
                    </a:cubicBezTo>
                    <a:close/>
                    <a:moveTo>
                      <a:pt x="98" y="91"/>
                    </a:moveTo>
                    <a:cubicBezTo>
                      <a:pt x="99" y="91"/>
                      <a:pt x="99" y="90"/>
                      <a:pt x="100" y="90"/>
                    </a:cubicBezTo>
                    <a:cubicBezTo>
                      <a:pt x="101" y="89"/>
                      <a:pt x="102" y="88"/>
                      <a:pt x="103" y="88"/>
                    </a:cubicBezTo>
                    <a:cubicBezTo>
                      <a:pt x="104" y="87"/>
                      <a:pt x="105" y="88"/>
                      <a:pt x="106" y="87"/>
                    </a:cubicBezTo>
                    <a:cubicBezTo>
                      <a:pt x="107" y="85"/>
                      <a:pt x="106" y="84"/>
                      <a:pt x="106" y="83"/>
                    </a:cubicBezTo>
                    <a:cubicBezTo>
                      <a:pt x="105" y="81"/>
                      <a:pt x="104" y="81"/>
                      <a:pt x="103" y="79"/>
                    </a:cubicBezTo>
                    <a:cubicBezTo>
                      <a:pt x="101" y="77"/>
                      <a:pt x="101" y="77"/>
                      <a:pt x="101" y="77"/>
                    </a:cubicBezTo>
                    <a:cubicBezTo>
                      <a:pt x="101" y="77"/>
                      <a:pt x="97" y="79"/>
                      <a:pt x="96" y="81"/>
                    </a:cubicBezTo>
                    <a:cubicBezTo>
                      <a:pt x="94" y="83"/>
                      <a:pt x="93" y="83"/>
                      <a:pt x="92" y="83"/>
                    </a:cubicBezTo>
                    <a:cubicBezTo>
                      <a:pt x="91" y="83"/>
                      <a:pt x="90" y="86"/>
                      <a:pt x="91" y="86"/>
                    </a:cubicBezTo>
                    <a:cubicBezTo>
                      <a:pt x="92" y="86"/>
                      <a:pt x="91" y="87"/>
                      <a:pt x="92" y="89"/>
                    </a:cubicBezTo>
                    <a:cubicBezTo>
                      <a:pt x="93" y="91"/>
                      <a:pt x="92" y="93"/>
                      <a:pt x="95" y="93"/>
                    </a:cubicBezTo>
                    <a:cubicBezTo>
                      <a:pt x="98" y="93"/>
                      <a:pt x="97" y="92"/>
                      <a:pt x="98" y="91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74"/>
              <p:cNvSpPr>
                <a:spLocks/>
              </p:cNvSpPr>
              <p:nvPr/>
            </p:nvSpPr>
            <p:spPr bwMode="auto">
              <a:xfrm>
                <a:off x="3817" y="2007"/>
                <a:ext cx="165" cy="265"/>
              </a:xfrm>
              <a:custGeom>
                <a:avLst/>
                <a:gdLst>
                  <a:gd name="T0" fmla="*/ 8 w 84"/>
                  <a:gd name="T1" fmla="*/ 134 h 135"/>
                  <a:gd name="T2" fmla="*/ 10 w 84"/>
                  <a:gd name="T3" fmla="*/ 130 h 135"/>
                  <a:gd name="T4" fmla="*/ 9 w 84"/>
                  <a:gd name="T5" fmla="*/ 130 h 135"/>
                  <a:gd name="T6" fmla="*/ 12 w 84"/>
                  <a:gd name="T7" fmla="*/ 127 h 135"/>
                  <a:gd name="T8" fmla="*/ 12 w 84"/>
                  <a:gd name="T9" fmla="*/ 125 h 135"/>
                  <a:gd name="T10" fmla="*/ 16 w 84"/>
                  <a:gd name="T11" fmla="*/ 123 h 135"/>
                  <a:gd name="T12" fmla="*/ 18 w 84"/>
                  <a:gd name="T13" fmla="*/ 119 h 135"/>
                  <a:gd name="T14" fmla="*/ 21 w 84"/>
                  <a:gd name="T15" fmla="*/ 117 h 135"/>
                  <a:gd name="T16" fmla="*/ 26 w 84"/>
                  <a:gd name="T17" fmla="*/ 111 h 135"/>
                  <a:gd name="T18" fmla="*/ 35 w 84"/>
                  <a:gd name="T19" fmla="*/ 106 h 135"/>
                  <a:gd name="T20" fmla="*/ 36 w 84"/>
                  <a:gd name="T21" fmla="*/ 104 h 135"/>
                  <a:gd name="T22" fmla="*/ 44 w 84"/>
                  <a:gd name="T23" fmla="*/ 96 h 135"/>
                  <a:gd name="T24" fmla="*/ 45 w 84"/>
                  <a:gd name="T25" fmla="*/ 93 h 135"/>
                  <a:gd name="T26" fmla="*/ 47 w 84"/>
                  <a:gd name="T27" fmla="*/ 93 h 135"/>
                  <a:gd name="T28" fmla="*/ 50 w 84"/>
                  <a:gd name="T29" fmla="*/ 90 h 135"/>
                  <a:gd name="T30" fmla="*/ 52 w 84"/>
                  <a:gd name="T31" fmla="*/ 84 h 135"/>
                  <a:gd name="T32" fmla="*/ 57 w 84"/>
                  <a:gd name="T33" fmla="*/ 82 h 135"/>
                  <a:gd name="T34" fmla="*/ 57 w 84"/>
                  <a:gd name="T35" fmla="*/ 79 h 135"/>
                  <a:gd name="T36" fmla="*/ 60 w 84"/>
                  <a:gd name="T37" fmla="*/ 73 h 135"/>
                  <a:gd name="T38" fmla="*/ 62 w 84"/>
                  <a:gd name="T39" fmla="*/ 71 h 135"/>
                  <a:gd name="T40" fmla="*/ 62 w 84"/>
                  <a:gd name="T41" fmla="*/ 67 h 135"/>
                  <a:gd name="T42" fmla="*/ 66 w 84"/>
                  <a:gd name="T43" fmla="*/ 61 h 135"/>
                  <a:gd name="T44" fmla="*/ 66 w 84"/>
                  <a:gd name="T45" fmla="*/ 58 h 135"/>
                  <a:gd name="T46" fmla="*/ 69 w 84"/>
                  <a:gd name="T47" fmla="*/ 51 h 135"/>
                  <a:gd name="T48" fmla="*/ 70 w 84"/>
                  <a:gd name="T49" fmla="*/ 45 h 135"/>
                  <a:gd name="T50" fmla="*/ 72 w 84"/>
                  <a:gd name="T51" fmla="*/ 44 h 135"/>
                  <a:gd name="T52" fmla="*/ 72 w 84"/>
                  <a:gd name="T53" fmla="*/ 41 h 135"/>
                  <a:gd name="T54" fmla="*/ 78 w 84"/>
                  <a:gd name="T55" fmla="*/ 35 h 135"/>
                  <a:gd name="T56" fmla="*/ 78 w 84"/>
                  <a:gd name="T57" fmla="*/ 29 h 135"/>
                  <a:gd name="T58" fmla="*/ 80 w 84"/>
                  <a:gd name="T59" fmla="*/ 28 h 135"/>
                  <a:gd name="T60" fmla="*/ 80 w 84"/>
                  <a:gd name="T61" fmla="*/ 25 h 135"/>
                  <a:gd name="T62" fmla="*/ 82 w 84"/>
                  <a:gd name="T63" fmla="*/ 17 h 135"/>
                  <a:gd name="T64" fmla="*/ 84 w 84"/>
                  <a:gd name="T65" fmla="*/ 2 h 135"/>
                  <a:gd name="T66" fmla="*/ 80 w 84"/>
                  <a:gd name="T67" fmla="*/ 0 h 135"/>
                  <a:gd name="T68" fmla="*/ 79 w 84"/>
                  <a:gd name="T69" fmla="*/ 2 h 135"/>
                  <a:gd name="T70" fmla="*/ 70 w 84"/>
                  <a:gd name="T71" fmla="*/ 6 h 135"/>
                  <a:gd name="T72" fmla="*/ 61 w 84"/>
                  <a:gd name="T73" fmla="*/ 6 h 135"/>
                  <a:gd name="T74" fmla="*/ 59 w 84"/>
                  <a:gd name="T75" fmla="*/ 8 h 135"/>
                  <a:gd name="T76" fmla="*/ 52 w 84"/>
                  <a:gd name="T77" fmla="*/ 9 h 135"/>
                  <a:gd name="T78" fmla="*/ 50 w 84"/>
                  <a:gd name="T79" fmla="*/ 11 h 135"/>
                  <a:gd name="T80" fmla="*/ 46 w 84"/>
                  <a:gd name="T81" fmla="*/ 12 h 135"/>
                  <a:gd name="T82" fmla="*/ 45 w 84"/>
                  <a:gd name="T83" fmla="*/ 13 h 135"/>
                  <a:gd name="T84" fmla="*/ 40 w 84"/>
                  <a:gd name="T85" fmla="*/ 12 h 135"/>
                  <a:gd name="T86" fmla="*/ 26 w 84"/>
                  <a:gd name="T87" fmla="*/ 14 h 135"/>
                  <a:gd name="T88" fmla="*/ 25 w 84"/>
                  <a:gd name="T89" fmla="*/ 13 h 135"/>
                  <a:gd name="T90" fmla="*/ 16 w 84"/>
                  <a:gd name="T91" fmla="*/ 4 h 135"/>
                  <a:gd name="T92" fmla="*/ 12 w 84"/>
                  <a:gd name="T93" fmla="*/ 9 h 135"/>
                  <a:gd name="T94" fmla="*/ 10 w 84"/>
                  <a:gd name="T95" fmla="*/ 13 h 135"/>
                  <a:gd name="T96" fmla="*/ 13 w 84"/>
                  <a:gd name="T97" fmla="*/ 18 h 135"/>
                  <a:gd name="T98" fmla="*/ 16 w 84"/>
                  <a:gd name="T99" fmla="*/ 23 h 135"/>
                  <a:gd name="T100" fmla="*/ 22 w 84"/>
                  <a:gd name="T101" fmla="*/ 27 h 135"/>
                  <a:gd name="T102" fmla="*/ 45 w 84"/>
                  <a:gd name="T103" fmla="*/ 38 h 135"/>
                  <a:gd name="T104" fmla="*/ 57 w 84"/>
                  <a:gd name="T105" fmla="*/ 38 h 135"/>
                  <a:gd name="T106" fmla="*/ 35 w 84"/>
                  <a:gd name="T107" fmla="*/ 72 h 135"/>
                  <a:gd name="T108" fmla="*/ 24 w 84"/>
                  <a:gd name="T109" fmla="*/ 73 h 135"/>
                  <a:gd name="T110" fmla="*/ 20 w 84"/>
                  <a:gd name="T111" fmla="*/ 75 h 135"/>
                  <a:gd name="T112" fmla="*/ 12 w 84"/>
                  <a:gd name="T113" fmla="*/ 76 h 135"/>
                  <a:gd name="T114" fmla="*/ 10 w 84"/>
                  <a:gd name="T115" fmla="*/ 78 h 135"/>
                  <a:gd name="T116" fmla="*/ 5 w 84"/>
                  <a:gd name="T117" fmla="*/ 89 h 135"/>
                  <a:gd name="T118" fmla="*/ 0 w 84"/>
                  <a:gd name="T119" fmla="*/ 92 h 135"/>
                  <a:gd name="T120" fmla="*/ 1 w 84"/>
                  <a:gd name="T121" fmla="*/ 128 h 135"/>
                  <a:gd name="T122" fmla="*/ 7 w 84"/>
                  <a:gd name="T123" fmla="*/ 135 h 135"/>
                  <a:gd name="T124" fmla="*/ 8 w 84"/>
                  <a:gd name="T125" fmla="*/ 13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4" h="135">
                    <a:moveTo>
                      <a:pt x="8" y="134"/>
                    </a:moveTo>
                    <a:cubicBezTo>
                      <a:pt x="9" y="133"/>
                      <a:pt x="9" y="132"/>
                      <a:pt x="10" y="130"/>
                    </a:cubicBezTo>
                    <a:cubicBezTo>
                      <a:pt x="10" y="130"/>
                      <a:pt x="9" y="131"/>
                      <a:pt x="9" y="130"/>
                    </a:cubicBezTo>
                    <a:cubicBezTo>
                      <a:pt x="10" y="129"/>
                      <a:pt x="12" y="128"/>
                      <a:pt x="12" y="127"/>
                    </a:cubicBezTo>
                    <a:cubicBezTo>
                      <a:pt x="13" y="127"/>
                      <a:pt x="12" y="126"/>
                      <a:pt x="12" y="125"/>
                    </a:cubicBezTo>
                    <a:cubicBezTo>
                      <a:pt x="13" y="124"/>
                      <a:pt x="15" y="124"/>
                      <a:pt x="16" y="123"/>
                    </a:cubicBezTo>
                    <a:cubicBezTo>
                      <a:pt x="17" y="122"/>
                      <a:pt x="17" y="120"/>
                      <a:pt x="18" y="119"/>
                    </a:cubicBezTo>
                    <a:cubicBezTo>
                      <a:pt x="18" y="118"/>
                      <a:pt x="20" y="118"/>
                      <a:pt x="21" y="117"/>
                    </a:cubicBezTo>
                    <a:cubicBezTo>
                      <a:pt x="23" y="116"/>
                      <a:pt x="24" y="113"/>
                      <a:pt x="26" y="111"/>
                    </a:cubicBezTo>
                    <a:cubicBezTo>
                      <a:pt x="28" y="109"/>
                      <a:pt x="32" y="108"/>
                      <a:pt x="35" y="106"/>
                    </a:cubicBezTo>
                    <a:cubicBezTo>
                      <a:pt x="35" y="106"/>
                      <a:pt x="35" y="104"/>
                      <a:pt x="36" y="104"/>
                    </a:cubicBezTo>
                    <a:cubicBezTo>
                      <a:pt x="38" y="101"/>
                      <a:pt x="43" y="99"/>
                      <a:pt x="44" y="96"/>
                    </a:cubicBezTo>
                    <a:cubicBezTo>
                      <a:pt x="45" y="95"/>
                      <a:pt x="44" y="94"/>
                      <a:pt x="45" y="93"/>
                    </a:cubicBezTo>
                    <a:cubicBezTo>
                      <a:pt x="45" y="93"/>
                      <a:pt x="47" y="93"/>
                      <a:pt x="47" y="93"/>
                    </a:cubicBezTo>
                    <a:cubicBezTo>
                      <a:pt x="47" y="93"/>
                      <a:pt x="50" y="90"/>
                      <a:pt x="50" y="90"/>
                    </a:cubicBezTo>
                    <a:cubicBezTo>
                      <a:pt x="51" y="88"/>
                      <a:pt x="50" y="85"/>
                      <a:pt x="52" y="84"/>
                    </a:cubicBezTo>
                    <a:cubicBezTo>
                      <a:pt x="53" y="83"/>
                      <a:pt x="56" y="83"/>
                      <a:pt x="57" y="82"/>
                    </a:cubicBezTo>
                    <a:cubicBezTo>
                      <a:pt x="57" y="81"/>
                      <a:pt x="57" y="79"/>
                      <a:pt x="57" y="79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2"/>
                      <a:pt x="62" y="72"/>
                      <a:pt x="62" y="71"/>
                    </a:cubicBezTo>
                    <a:cubicBezTo>
                      <a:pt x="63" y="70"/>
                      <a:pt x="62" y="68"/>
                      <a:pt x="62" y="67"/>
                    </a:cubicBezTo>
                    <a:cubicBezTo>
                      <a:pt x="63" y="65"/>
                      <a:pt x="66" y="64"/>
                      <a:pt x="66" y="61"/>
                    </a:cubicBezTo>
                    <a:cubicBezTo>
                      <a:pt x="67" y="60"/>
                      <a:pt x="66" y="59"/>
                      <a:pt x="66" y="58"/>
                    </a:cubicBezTo>
                    <a:cubicBezTo>
                      <a:pt x="67" y="56"/>
                      <a:pt x="68" y="53"/>
                      <a:pt x="69" y="51"/>
                    </a:cubicBezTo>
                    <a:cubicBezTo>
                      <a:pt x="70" y="49"/>
                      <a:pt x="69" y="47"/>
                      <a:pt x="70" y="45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2" y="43"/>
                      <a:pt x="71" y="42"/>
                      <a:pt x="72" y="41"/>
                    </a:cubicBezTo>
                    <a:cubicBezTo>
                      <a:pt x="73" y="39"/>
                      <a:pt x="77" y="36"/>
                      <a:pt x="78" y="35"/>
                    </a:cubicBezTo>
                    <a:cubicBezTo>
                      <a:pt x="78" y="33"/>
                      <a:pt x="78" y="31"/>
                      <a:pt x="78" y="29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80" y="27"/>
                      <a:pt x="79" y="26"/>
                      <a:pt x="80" y="25"/>
                    </a:cubicBezTo>
                    <a:cubicBezTo>
                      <a:pt x="80" y="23"/>
                      <a:pt x="82" y="19"/>
                      <a:pt x="82" y="17"/>
                    </a:cubicBezTo>
                    <a:cubicBezTo>
                      <a:pt x="83" y="12"/>
                      <a:pt x="83" y="6"/>
                      <a:pt x="84" y="2"/>
                    </a:cubicBezTo>
                    <a:cubicBezTo>
                      <a:pt x="83" y="1"/>
                      <a:pt x="83" y="0"/>
                      <a:pt x="80" y="0"/>
                    </a:cubicBezTo>
                    <a:cubicBezTo>
                      <a:pt x="80" y="0"/>
                      <a:pt x="79" y="2"/>
                      <a:pt x="79" y="2"/>
                    </a:cubicBezTo>
                    <a:cubicBezTo>
                      <a:pt x="78" y="3"/>
                      <a:pt x="71" y="5"/>
                      <a:pt x="70" y="6"/>
                    </a:cubicBezTo>
                    <a:cubicBezTo>
                      <a:pt x="66" y="6"/>
                      <a:pt x="65" y="4"/>
                      <a:pt x="61" y="6"/>
                    </a:cubicBezTo>
                    <a:cubicBezTo>
                      <a:pt x="60" y="6"/>
                      <a:pt x="59" y="7"/>
                      <a:pt x="59" y="8"/>
                    </a:cubicBezTo>
                    <a:cubicBezTo>
                      <a:pt x="56" y="8"/>
                      <a:pt x="54" y="8"/>
                      <a:pt x="52" y="9"/>
                    </a:cubicBezTo>
                    <a:cubicBezTo>
                      <a:pt x="51" y="9"/>
                      <a:pt x="51" y="11"/>
                      <a:pt x="50" y="11"/>
                    </a:cubicBezTo>
                    <a:cubicBezTo>
                      <a:pt x="49" y="12"/>
                      <a:pt x="47" y="11"/>
                      <a:pt x="46" y="12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2" y="14"/>
                      <a:pt x="42" y="12"/>
                      <a:pt x="40" y="12"/>
                    </a:cubicBezTo>
                    <a:cubicBezTo>
                      <a:pt x="35" y="10"/>
                      <a:pt x="30" y="13"/>
                      <a:pt x="26" y="14"/>
                    </a:cubicBezTo>
                    <a:cubicBezTo>
                      <a:pt x="26" y="14"/>
                      <a:pt x="25" y="13"/>
                      <a:pt x="25" y="13"/>
                    </a:cubicBezTo>
                    <a:cubicBezTo>
                      <a:pt x="21" y="11"/>
                      <a:pt x="18" y="8"/>
                      <a:pt x="16" y="4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2" y="16"/>
                      <a:pt x="13" y="18"/>
                    </a:cubicBezTo>
                    <a:cubicBezTo>
                      <a:pt x="15" y="20"/>
                      <a:pt x="14" y="21"/>
                      <a:pt x="16" y="23"/>
                    </a:cubicBezTo>
                    <a:cubicBezTo>
                      <a:pt x="18" y="24"/>
                      <a:pt x="19" y="26"/>
                      <a:pt x="22" y="27"/>
                    </a:cubicBezTo>
                    <a:cubicBezTo>
                      <a:pt x="26" y="29"/>
                      <a:pt x="45" y="38"/>
                      <a:pt x="45" y="38"/>
                    </a:cubicBezTo>
                    <a:cubicBezTo>
                      <a:pt x="57" y="38"/>
                      <a:pt x="57" y="38"/>
                      <a:pt x="57" y="38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" y="128"/>
                      <a:pt x="1" y="128"/>
                      <a:pt x="1" y="128"/>
                    </a:cubicBezTo>
                    <a:cubicBezTo>
                      <a:pt x="7" y="135"/>
                      <a:pt x="7" y="135"/>
                      <a:pt x="7" y="135"/>
                    </a:cubicBezTo>
                    <a:lnTo>
                      <a:pt x="8" y="13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75"/>
              <p:cNvSpPr>
                <a:spLocks/>
              </p:cNvSpPr>
              <p:nvPr/>
            </p:nvSpPr>
            <p:spPr bwMode="auto">
              <a:xfrm>
                <a:off x="3817" y="2007"/>
                <a:ext cx="165" cy="265"/>
              </a:xfrm>
              <a:custGeom>
                <a:avLst/>
                <a:gdLst>
                  <a:gd name="T0" fmla="*/ 8 w 84"/>
                  <a:gd name="T1" fmla="*/ 134 h 135"/>
                  <a:gd name="T2" fmla="*/ 10 w 84"/>
                  <a:gd name="T3" fmla="*/ 130 h 135"/>
                  <a:gd name="T4" fmla="*/ 9 w 84"/>
                  <a:gd name="T5" fmla="*/ 130 h 135"/>
                  <a:gd name="T6" fmla="*/ 12 w 84"/>
                  <a:gd name="T7" fmla="*/ 127 h 135"/>
                  <a:gd name="T8" fmla="*/ 12 w 84"/>
                  <a:gd name="T9" fmla="*/ 125 h 135"/>
                  <a:gd name="T10" fmla="*/ 16 w 84"/>
                  <a:gd name="T11" fmla="*/ 123 h 135"/>
                  <a:gd name="T12" fmla="*/ 18 w 84"/>
                  <a:gd name="T13" fmla="*/ 119 h 135"/>
                  <a:gd name="T14" fmla="*/ 21 w 84"/>
                  <a:gd name="T15" fmla="*/ 117 h 135"/>
                  <a:gd name="T16" fmla="*/ 26 w 84"/>
                  <a:gd name="T17" fmla="*/ 111 h 135"/>
                  <a:gd name="T18" fmla="*/ 35 w 84"/>
                  <a:gd name="T19" fmla="*/ 106 h 135"/>
                  <a:gd name="T20" fmla="*/ 36 w 84"/>
                  <a:gd name="T21" fmla="*/ 104 h 135"/>
                  <a:gd name="T22" fmla="*/ 44 w 84"/>
                  <a:gd name="T23" fmla="*/ 96 h 135"/>
                  <a:gd name="T24" fmla="*/ 45 w 84"/>
                  <a:gd name="T25" fmla="*/ 93 h 135"/>
                  <a:gd name="T26" fmla="*/ 47 w 84"/>
                  <a:gd name="T27" fmla="*/ 93 h 135"/>
                  <a:gd name="T28" fmla="*/ 50 w 84"/>
                  <a:gd name="T29" fmla="*/ 90 h 135"/>
                  <a:gd name="T30" fmla="*/ 52 w 84"/>
                  <a:gd name="T31" fmla="*/ 84 h 135"/>
                  <a:gd name="T32" fmla="*/ 57 w 84"/>
                  <a:gd name="T33" fmla="*/ 82 h 135"/>
                  <a:gd name="T34" fmla="*/ 57 w 84"/>
                  <a:gd name="T35" fmla="*/ 79 h 135"/>
                  <a:gd name="T36" fmla="*/ 60 w 84"/>
                  <a:gd name="T37" fmla="*/ 73 h 135"/>
                  <a:gd name="T38" fmla="*/ 62 w 84"/>
                  <a:gd name="T39" fmla="*/ 71 h 135"/>
                  <a:gd name="T40" fmla="*/ 62 w 84"/>
                  <a:gd name="T41" fmla="*/ 67 h 135"/>
                  <a:gd name="T42" fmla="*/ 66 w 84"/>
                  <a:gd name="T43" fmla="*/ 61 h 135"/>
                  <a:gd name="T44" fmla="*/ 66 w 84"/>
                  <a:gd name="T45" fmla="*/ 58 h 135"/>
                  <a:gd name="T46" fmla="*/ 69 w 84"/>
                  <a:gd name="T47" fmla="*/ 51 h 135"/>
                  <a:gd name="T48" fmla="*/ 70 w 84"/>
                  <a:gd name="T49" fmla="*/ 45 h 135"/>
                  <a:gd name="T50" fmla="*/ 72 w 84"/>
                  <a:gd name="T51" fmla="*/ 44 h 135"/>
                  <a:gd name="T52" fmla="*/ 72 w 84"/>
                  <a:gd name="T53" fmla="*/ 41 h 135"/>
                  <a:gd name="T54" fmla="*/ 78 w 84"/>
                  <a:gd name="T55" fmla="*/ 35 h 135"/>
                  <a:gd name="T56" fmla="*/ 78 w 84"/>
                  <a:gd name="T57" fmla="*/ 29 h 135"/>
                  <a:gd name="T58" fmla="*/ 80 w 84"/>
                  <a:gd name="T59" fmla="*/ 28 h 135"/>
                  <a:gd name="T60" fmla="*/ 80 w 84"/>
                  <a:gd name="T61" fmla="*/ 25 h 135"/>
                  <a:gd name="T62" fmla="*/ 82 w 84"/>
                  <a:gd name="T63" fmla="*/ 17 h 135"/>
                  <a:gd name="T64" fmla="*/ 84 w 84"/>
                  <a:gd name="T65" fmla="*/ 2 h 135"/>
                  <a:gd name="T66" fmla="*/ 80 w 84"/>
                  <a:gd name="T67" fmla="*/ 0 h 135"/>
                  <a:gd name="T68" fmla="*/ 79 w 84"/>
                  <a:gd name="T69" fmla="*/ 2 h 135"/>
                  <a:gd name="T70" fmla="*/ 70 w 84"/>
                  <a:gd name="T71" fmla="*/ 6 h 135"/>
                  <a:gd name="T72" fmla="*/ 61 w 84"/>
                  <a:gd name="T73" fmla="*/ 6 h 135"/>
                  <a:gd name="T74" fmla="*/ 59 w 84"/>
                  <a:gd name="T75" fmla="*/ 8 h 135"/>
                  <a:gd name="T76" fmla="*/ 52 w 84"/>
                  <a:gd name="T77" fmla="*/ 9 h 135"/>
                  <a:gd name="T78" fmla="*/ 50 w 84"/>
                  <a:gd name="T79" fmla="*/ 11 h 135"/>
                  <a:gd name="T80" fmla="*/ 46 w 84"/>
                  <a:gd name="T81" fmla="*/ 12 h 135"/>
                  <a:gd name="T82" fmla="*/ 45 w 84"/>
                  <a:gd name="T83" fmla="*/ 13 h 135"/>
                  <a:gd name="T84" fmla="*/ 40 w 84"/>
                  <a:gd name="T85" fmla="*/ 12 h 135"/>
                  <a:gd name="T86" fmla="*/ 26 w 84"/>
                  <a:gd name="T87" fmla="*/ 14 h 135"/>
                  <a:gd name="T88" fmla="*/ 25 w 84"/>
                  <a:gd name="T89" fmla="*/ 13 h 135"/>
                  <a:gd name="T90" fmla="*/ 16 w 84"/>
                  <a:gd name="T91" fmla="*/ 4 h 135"/>
                  <a:gd name="T92" fmla="*/ 12 w 84"/>
                  <a:gd name="T93" fmla="*/ 9 h 135"/>
                  <a:gd name="T94" fmla="*/ 10 w 84"/>
                  <a:gd name="T95" fmla="*/ 13 h 135"/>
                  <a:gd name="T96" fmla="*/ 13 w 84"/>
                  <a:gd name="T97" fmla="*/ 18 h 135"/>
                  <a:gd name="T98" fmla="*/ 16 w 84"/>
                  <a:gd name="T99" fmla="*/ 23 h 135"/>
                  <a:gd name="T100" fmla="*/ 22 w 84"/>
                  <a:gd name="T101" fmla="*/ 27 h 135"/>
                  <a:gd name="T102" fmla="*/ 45 w 84"/>
                  <a:gd name="T103" fmla="*/ 38 h 135"/>
                  <a:gd name="T104" fmla="*/ 57 w 84"/>
                  <a:gd name="T105" fmla="*/ 38 h 135"/>
                  <a:gd name="T106" fmla="*/ 35 w 84"/>
                  <a:gd name="T107" fmla="*/ 72 h 135"/>
                  <a:gd name="T108" fmla="*/ 24 w 84"/>
                  <a:gd name="T109" fmla="*/ 73 h 135"/>
                  <a:gd name="T110" fmla="*/ 20 w 84"/>
                  <a:gd name="T111" fmla="*/ 75 h 135"/>
                  <a:gd name="T112" fmla="*/ 12 w 84"/>
                  <a:gd name="T113" fmla="*/ 76 h 135"/>
                  <a:gd name="T114" fmla="*/ 10 w 84"/>
                  <a:gd name="T115" fmla="*/ 78 h 135"/>
                  <a:gd name="T116" fmla="*/ 5 w 84"/>
                  <a:gd name="T117" fmla="*/ 89 h 135"/>
                  <a:gd name="T118" fmla="*/ 0 w 84"/>
                  <a:gd name="T119" fmla="*/ 92 h 135"/>
                  <a:gd name="T120" fmla="*/ 1 w 84"/>
                  <a:gd name="T121" fmla="*/ 128 h 135"/>
                  <a:gd name="T122" fmla="*/ 7 w 84"/>
                  <a:gd name="T123" fmla="*/ 135 h 135"/>
                  <a:gd name="T124" fmla="*/ 8 w 84"/>
                  <a:gd name="T125" fmla="*/ 13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4" h="135">
                    <a:moveTo>
                      <a:pt x="8" y="134"/>
                    </a:moveTo>
                    <a:cubicBezTo>
                      <a:pt x="9" y="133"/>
                      <a:pt x="9" y="132"/>
                      <a:pt x="10" y="130"/>
                    </a:cubicBezTo>
                    <a:cubicBezTo>
                      <a:pt x="10" y="130"/>
                      <a:pt x="9" y="131"/>
                      <a:pt x="9" y="130"/>
                    </a:cubicBezTo>
                    <a:cubicBezTo>
                      <a:pt x="10" y="129"/>
                      <a:pt x="12" y="128"/>
                      <a:pt x="12" y="127"/>
                    </a:cubicBezTo>
                    <a:cubicBezTo>
                      <a:pt x="13" y="127"/>
                      <a:pt x="12" y="126"/>
                      <a:pt x="12" y="125"/>
                    </a:cubicBezTo>
                    <a:cubicBezTo>
                      <a:pt x="13" y="124"/>
                      <a:pt x="15" y="124"/>
                      <a:pt x="16" y="123"/>
                    </a:cubicBezTo>
                    <a:cubicBezTo>
                      <a:pt x="17" y="122"/>
                      <a:pt x="17" y="120"/>
                      <a:pt x="18" y="119"/>
                    </a:cubicBezTo>
                    <a:cubicBezTo>
                      <a:pt x="18" y="118"/>
                      <a:pt x="20" y="118"/>
                      <a:pt x="21" y="117"/>
                    </a:cubicBezTo>
                    <a:cubicBezTo>
                      <a:pt x="23" y="116"/>
                      <a:pt x="24" y="113"/>
                      <a:pt x="26" y="111"/>
                    </a:cubicBezTo>
                    <a:cubicBezTo>
                      <a:pt x="28" y="109"/>
                      <a:pt x="32" y="108"/>
                      <a:pt x="35" y="106"/>
                    </a:cubicBezTo>
                    <a:cubicBezTo>
                      <a:pt x="35" y="106"/>
                      <a:pt x="35" y="104"/>
                      <a:pt x="36" y="104"/>
                    </a:cubicBezTo>
                    <a:cubicBezTo>
                      <a:pt x="38" y="101"/>
                      <a:pt x="43" y="99"/>
                      <a:pt x="44" y="96"/>
                    </a:cubicBezTo>
                    <a:cubicBezTo>
                      <a:pt x="45" y="95"/>
                      <a:pt x="44" y="94"/>
                      <a:pt x="45" y="93"/>
                    </a:cubicBezTo>
                    <a:cubicBezTo>
                      <a:pt x="45" y="93"/>
                      <a:pt x="47" y="93"/>
                      <a:pt x="47" y="93"/>
                    </a:cubicBezTo>
                    <a:cubicBezTo>
                      <a:pt x="47" y="93"/>
                      <a:pt x="50" y="90"/>
                      <a:pt x="50" y="90"/>
                    </a:cubicBezTo>
                    <a:cubicBezTo>
                      <a:pt x="51" y="88"/>
                      <a:pt x="50" y="85"/>
                      <a:pt x="52" y="84"/>
                    </a:cubicBezTo>
                    <a:cubicBezTo>
                      <a:pt x="53" y="83"/>
                      <a:pt x="56" y="83"/>
                      <a:pt x="57" y="82"/>
                    </a:cubicBezTo>
                    <a:cubicBezTo>
                      <a:pt x="57" y="81"/>
                      <a:pt x="57" y="79"/>
                      <a:pt x="57" y="79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2"/>
                      <a:pt x="62" y="72"/>
                      <a:pt x="62" y="71"/>
                    </a:cubicBezTo>
                    <a:cubicBezTo>
                      <a:pt x="63" y="70"/>
                      <a:pt x="62" y="68"/>
                      <a:pt x="62" y="67"/>
                    </a:cubicBezTo>
                    <a:cubicBezTo>
                      <a:pt x="63" y="65"/>
                      <a:pt x="66" y="64"/>
                      <a:pt x="66" y="61"/>
                    </a:cubicBezTo>
                    <a:cubicBezTo>
                      <a:pt x="67" y="60"/>
                      <a:pt x="66" y="59"/>
                      <a:pt x="66" y="58"/>
                    </a:cubicBezTo>
                    <a:cubicBezTo>
                      <a:pt x="67" y="56"/>
                      <a:pt x="68" y="53"/>
                      <a:pt x="69" y="51"/>
                    </a:cubicBezTo>
                    <a:cubicBezTo>
                      <a:pt x="70" y="49"/>
                      <a:pt x="69" y="47"/>
                      <a:pt x="70" y="45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2" y="43"/>
                      <a:pt x="71" y="42"/>
                      <a:pt x="72" y="41"/>
                    </a:cubicBezTo>
                    <a:cubicBezTo>
                      <a:pt x="73" y="39"/>
                      <a:pt x="77" y="36"/>
                      <a:pt x="78" y="35"/>
                    </a:cubicBezTo>
                    <a:cubicBezTo>
                      <a:pt x="78" y="33"/>
                      <a:pt x="78" y="31"/>
                      <a:pt x="78" y="29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80" y="27"/>
                      <a:pt x="79" y="26"/>
                      <a:pt x="80" y="25"/>
                    </a:cubicBezTo>
                    <a:cubicBezTo>
                      <a:pt x="80" y="23"/>
                      <a:pt x="82" y="19"/>
                      <a:pt x="82" y="17"/>
                    </a:cubicBezTo>
                    <a:cubicBezTo>
                      <a:pt x="83" y="12"/>
                      <a:pt x="83" y="6"/>
                      <a:pt x="84" y="2"/>
                    </a:cubicBezTo>
                    <a:cubicBezTo>
                      <a:pt x="83" y="1"/>
                      <a:pt x="83" y="0"/>
                      <a:pt x="80" y="0"/>
                    </a:cubicBezTo>
                    <a:cubicBezTo>
                      <a:pt x="80" y="0"/>
                      <a:pt x="79" y="2"/>
                      <a:pt x="79" y="2"/>
                    </a:cubicBezTo>
                    <a:cubicBezTo>
                      <a:pt x="78" y="3"/>
                      <a:pt x="71" y="5"/>
                      <a:pt x="70" y="6"/>
                    </a:cubicBezTo>
                    <a:cubicBezTo>
                      <a:pt x="66" y="6"/>
                      <a:pt x="65" y="4"/>
                      <a:pt x="61" y="6"/>
                    </a:cubicBezTo>
                    <a:cubicBezTo>
                      <a:pt x="60" y="6"/>
                      <a:pt x="59" y="7"/>
                      <a:pt x="59" y="8"/>
                    </a:cubicBezTo>
                    <a:cubicBezTo>
                      <a:pt x="56" y="8"/>
                      <a:pt x="54" y="8"/>
                      <a:pt x="52" y="9"/>
                    </a:cubicBezTo>
                    <a:cubicBezTo>
                      <a:pt x="51" y="9"/>
                      <a:pt x="51" y="11"/>
                      <a:pt x="50" y="11"/>
                    </a:cubicBezTo>
                    <a:cubicBezTo>
                      <a:pt x="49" y="12"/>
                      <a:pt x="47" y="11"/>
                      <a:pt x="46" y="12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2" y="14"/>
                      <a:pt x="42" y="12"/>
                      <a:pt x="40" y="12"/>
                    </a:cubicBezTo>
                    <a:cubicBezTo>
                      <a:pt x="35" y="10"/>
                      <a:pt x="30" y="13"/>
                      <a:pt x="26" y="14"/>
                    </a:cubicBezTo>
                    <a:cubicBezTo>
                      <a:pt x="26" y="14"/>
                      <a:pt x="25" y="13"/>
                      <a:pt x="25" y="13"/>
                    </a:cubicBezTo>
                    <a:cubicBezTo>
                      <a:pt x="21" y="11"/>
                      <a:pt x="18" y="8"/>
                      <a:pt x="16" y="4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2" y="16"/>
                      <a:pt x="13" y="18"/>
                    </a:cubicBezTo>
                    <a:cubicBezTo>
                      <a:pt x="15" y="20"/>
                      <a:pt x="14" y="21"/>
                      <a:pt x="16" y="23"/>
                    </a:cubicBezTo>
                    <a:cubicBezTo>
                      <a:pt x="18" y="24"/>
                      <a:pt x="19" y="26"/>
                      <a:pt x="22" y="27"/>
                    </a:cubicBezTo>
                    <a:cubicBezTo>
                      <a:pt x="26" y="29"/>
                      <a:pt x="45" y="38"/>
                      <a:pt x="45" y="38"/>
                    </a:cubicBezTo>
                    <a:cubicBezTo>
                      <a:pt x="57" y="38"/>
                      <a:pt x="57" y="38"/>
                      <a:pt x="57" y="38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" y="128"/>
                      <a:pt x="1" y="128"/>
                      <a:pt x="1" y="128"/>
                    </a:cubicBezTo>
                    <a:cubicBezTo>
                      <a:pt x="7" y="135"/>
                      <a:pt x="7" y="135"/>
                      <a:pt x="7" y="135"/>
                    </a:cubicBezTo>
                    <a:lnTo>
                      <a:pt x="8" y="134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76"/>
              <p:cNvSpPr>
                <a:spLocks noEditPoints="1"/>
              </p:cNvSpPr>
              <p:nvPr/>
            </p:nvSpPr>
            <p:spPr bwMode="auto">
              <a:xfrm>
                <a:off x="5753" y="2406"/>
                <a:ext cx="102" cy="90"/>
              </a:xfrm>
              <a:custGeom>
                <a:avLst/>
                <a:gdLst>
                  <a:gd name="T0" fmla="*/ 42 w 52"/>
                  <a:gd name="T1" fmla="*/ 39 h 46"/>
                  <a:gd name="T2" fmla="*/ 42 w 52"/>
                  <a:gd name="T3" fmla="*/ 42 h 46"/>
                  <a:gd name="T4" fmla="*/ 50 w 52"/>
                  <a:gd name="T5" fmla="*/ 45 h 46"/>
                  <a:gd name="T6" fmla="*/ 50 w 52"/>
                  <a:gd name="T7" fmla="*/ 44 h 46"/>
                  <a:gd name="T8" fmla="*/ 48 w 52"/>
                  <a:gd name="T9" fmla="*/ 44 h 46"/>
                  <a:gd name="T10" fmla="*/ 42 w 52"/>
                  <a:gd name="T11" fmla="*/ 39 h 46"/>
                  <a:gd name="T12" fmla="*/ 26 w 52"/>
                  <a:gd name="T13" fmla="*/ 29 h 46"/>
                  <a:gd name="T14" fmla="*/ 27 w 52"/>
                  <a:gd name="T15" fmla="*/ 33 h 46"/>
                  <a:gd name="T16" fmla="*/ 37 w 52"/>
                  <a:gd name="T17" fmla="*/ 34 h 46"/>
                  <a:gd name="T18" fmla="*/ 36 w 52"/>
                  <a:gd name="T19" fmla="*/ 32 h 46"/>
                  <a:gd name="T20" fmla="*/ 26 w 52"/>
                  <a:gd name="T21" fmla="*/ 29 h 46"/>
                  <a:gd name="T22" fmla="*/ 35 w 52"/>
                  <a:gd name="T23" fmla="*/ 20 h 46"/>
                  <a:gd name="T24" fmla="*/ 37 w 52"/>
                  <a:gd name="T25" fmla="*/ 27 h 46"/>
                  <a:gd name="T26" fmla="*/ 39 w 52"/>
                  <a:gd name="T27" fmla="*/ 29 h 46"/>
                  <a:gd name="T28" fmla="*/ 40 w 52"/>
                  <a:gd name="T29" fmla="*/ 30 h 46"/>
                  <a:gd name="T30" fmla="*/ 42 w 52"/>
                  <a:gd name="T31" fmla="*/ 30 h 46"/>
                  <a:gd name="T32" fmla="*/ 36 w 52"/>
                  <a:gd name="T33" fmla="*/ 20 h 46"/>
                  <a:gd name="T34" fmla="*/ 35 w 52"/>
                  <a:gd name="T35" fmla="*/ 20 h 46"/>
                  <a:gd name="T36" fmla="*/ 8 w 52"/>
                  <a:gd name="T37" fmla="*/ 13 h 46"/>
                  <a:gd name="T38" fmla="*/ 8 w 52"/>
                  <a:gd name="T39" fmla="*/ 19 h 46"/>
                  <a:gd name="T40" fmla="*/ 11 w 52"/>
                  <a:gd name="T41" fmla="*/ 20 h 46"/>
                  <a:gd name="T42" fmla="*/ 10 w 52"/>
                  <a:gd name="T43" fmla="*/ 14 h 46"/>
                  <a:gd name="T44" fmla="*/ 8 w 52"/>
                  <a:gd name="T45" fmla="*/ 13 h 46"/>
                  <a:gd name="T46" fmla="*/ 17 w 52"/>
                  <a:gd name="T47" fmla="*/ 9 h 46"/>
                  <a:gd name="T48" fmla="*/ 16 w 52"/>
                  <a:gd name="T49" fmla="*/ 11 h 46"/>
                  <a:gd name="T50" fmla="*/ 26 w 52"/>
                  <a:gd name="T51" fmla="*/ 18 h 46"/>
                  <a:gd name="T52" fmla="*/ 27 w 52"/>
                  <a:gd name="T53" fmla="*/ 17 h 46"/>
                  <a:gd name="T54" fmla="*/ 24 w 52"/>
                  <a:gd name="T55" fmla="*/ 15 h 46"/>
                  <a:gd name="T56" fmla="*/ 23 w 52"/>
                  <a:gd name="T57" fmla="*/ 11 h 46"/>
                  <a:gd name="T58" fmla="*/ 17 w 52"/>
                  <a:gd name="T59" fmla="*/ 9 h 46"/>
                  <a:gd name="T60" fmla="*/ 0 w 52"/>
                  <a:gd name="T61" fmla="*/ 0 h 46"/>
                  <a:gd name="T62" fmla="*/ 8 w 52"/>
                  <a:gd name="T63" fmla="*/ 7 h 46"/>
                  <a:gd name="T64" fmla="*/ 6 w 52"/>
                  <a:gd name="T65" fmla="*/ 6 h 46"/>
                  <a:gd name="T66" fmla="*/ 0 w 52"/>
                  <a:gd name="T6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46">
                    <a:moveTo>
                      <a:pt x="42" y="39"/>
                    </a:moveTo>
                    <a:cubicBezTo>
                      <a:pt x="43" y="40"/>
                      <a:pt x="41" y="40"/>
                      <a:pt x="42" y="42"/>
                    </a:cubicBezTo>
                    <a:cubicBezTo>
                      <a:pt x="44" y="44"/>
                      <a:pt x="52" y="46"/>
                      <a:pt x="50" y="45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49" y="44"/>
                      <a:pt x="49" y="44"/>
                      <a:pt x="48" y="44"/>
                    </a:cubicBezTo>
                    <a:cubicBezTo>
                      <a:pt x="47" y="41"/>
                      <a:pt x="45" y="41"/>
                      <a:pt x="42" y="39"/>
                    </a:cubicBezTo>
                    <a:close/>
                    <a:moveTo>
                      <a:pt x="26" y="29"/>
                    </a:moveTo>
                    <a:cubicBezTo>
                      <a:pt x="27" y="30"/>
                      <a:pt x="26" y="31"/>
                      <a:pt x="27" y="33"/>
                    </a:cubicBezTo>
                    <a:cubicBezTo>
                      <a:pt x="29" y="36"/>
                      <a:pt x="33" y="34"/>
                      <a:pt x="37" y="34"/>
                    </a:cubicBezTo>
                    <a:cubicBezTo>
                      <a:pt x="37" y="34"/>
                      <a:pt x="36" y="32"/>
                      <a:pt x="36" y="32"/>
                    </a:cubicBezTo>
                    <a:cubicBezTo>
                      <a:pt x="33" y="31"/>
                      <a:pt x="29" y="29"/>
                      <a:pt x="26" y="29"/>
                    </a:cubicBezTo>
                    <a:close/>
                    <a:moveTo>
                      <a:pt x="35" y="20"/>
                    </a:moveTo>
                    <a:cubicBezTo>
                      <a:pt x="36" y="22"/>
                      <a:pt x="36" y="23"/>
                      <a:pt x="37" y="27"/>
                    </a:cubicBezTo>
                    <a:cubicBezTo>
                      <a:pt x="37" y="27"/>
                      <a:pt x="39" y="28"/>
                      <a:pt x="39" y="29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1" y="30"/>
                      <a:pt x="42" y="30"/>
                    </a:cubicBezTo>
                    <a:cubicBezTo>
                      <a:pt x="40" y="26"/>
                      <a:pt x="38" y="23"/>
                      <a:pt x="36" y="20"/>
                    </a:cubicBezTo>
                    <a:lnTo>
                      <a:pt x="35" y="20"/>
                    </a:lnTo>
                    <a:close/>
                    <a:moveTo>
                      <a:pt x="8" y="13"/>
                    </a:moveTo>
                    <a:cubicBezTo>
                      <a:pt x="6" y="18"/>
                      <a:pt x="6" y="15"/>
                      <a:pt x="8" y="19"/>
                    </a:cubicBezTo>
                    <a:cubicBezTo>
                      <a:pt x="7" y="20"/>
                      <a:pt x="11" y="20"/>
                      <a:pt x="11" y="20"/>
                    </a:cubicBezTo>
                    <a:cubicBezTo>
                      <a:pt x="11" y="18"/>
                      <a:pt x="11" y="15"/>
                      <a:pt x="10" y="14"/>
                    </a:cubicBezTo>
                    <a:cubicBezTo>
                      <a:pt x="10" y="14"/>
                      <a:pt x="8" y="13"/>
                      <a:pt x="8" y="13"/>
                    </a:cubicBezTo>
                    <a:close/>
                    <a:moveTo>
                      <a:pt x="17" y="9"/>
                    </a:moveTo>
                    <a:cubicBezTo>
                      <a:pt x="17" y="9"/>
                      <a:pt x="17" y="11"/>
                      <a:pt x="16" y="11"/>
                    </a:cubicBezTo>
                    <a:cubicBezTo>
                      <a:pt x="20" y="14"/>
                      <a:pt x="23" y="16"/>
                      <a:pt x="26" y="18"/>
                    </a:cubicBezTo>
                    <a:cubicBezTo>
                      <a:pt x="26" y="18"/>
                      <a:pt x="27" y="17"/>
                      <a:pt x="27" y="17"/>
                    </a:cubicBezTo>
                    <a:cubicBezTo>
                      <a:pt x="26" y="16"/>
                      <a:pt x="25" y="15"/>
                      <a:pt x="24" y="15"/>
                    </a:cubicBezTo>
                    <a:cubicBezTo>
                      <a:pt x="24" y="14"/>
                      <a:pt x="24" y="12"/>
                      <a:pt x="23" y="11"/>
                    </a:cubicBezTo>
                    <a:cubicBezTo>
                      <a:pt x="23" y="11"/>
                      <a:pt x="18" y="9"/>
                      <a:pt x="17" y="9"/>
                    </a:cubicBezTo>
                    <a:close/>
                    <a:moveTo>
                      <a:pt x="0" y="0"/>
                    </a:moveTo>
                    <a:cubicBezTo>
                      <a:pt x="2" y="6"/>
                      <a:pt x="1" y="6"/>
                      <a:pt x="8" y="7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77"/>
              <p:cNvSpPr>
                <a:spLocks noEditPoints="1"/>
              </p:cNvSpPr>
              <p:nvPr/>
            </p:nvSpPr>
            <p:spPr bwMode="auto">
              <a:xfrm>
                <a:off x="5753" y="2406"/>
                <a:ext cx="102" cy="90"/>
              </a:xfrm>
              <a:custGeom>
                <a:avLst/>
                <a:gdLst>
                  <a:gd name="T0" fmla="*/ 42 w 52"/>
                  <a:gd name="T1" fmla="*/ 39 h 46"/>
                  <a:gd name="T2" fmla="*/ 42 w 52"/>
                  <a:gd name="T3" fmla="*/ 42 h 46"/>
                  <a:gd name="T4" fmla="*/ 50 w 52"/>
                  <a:gd name="T5" fmla="*/ 45 h 46"/>
                  <a:gd name="T6" fmla="*/ 50 w 52"/>
                  <a:gd name="T7" fmla="*/ 44 h 46"/>
                  <a:gd name="T8" fmla="*/ 48 w 52"/>
                  <a:gd name="T9" fmla="*/ 44 h 46"/>
                  <a:gd name="T10" fmla="*/ 42 w 52"/>
                  <a:gd name="T11" fmla="*/ 39 h 46"/>
                  <a:gd name="T12" fmla="*/ 26 w 52"/>
                  <a:gd name="T13" fmla="*/ 29 h 46"/>
                  <a:gd name="T14" fmla="*/ 27 w 52"/>
                  <a:gd name="T15" fmla="*/ 33 h 46"/>
                  <a:gd name="T16" fmla="*/ 37 w 52"/>
                  <a:gd name="T17" fmla="*/ 34 h 46"/>
                  <a:gd name="T18" fmla="*/ 36 w 52"/>
                  <a:gd name="T19" fmla="*/ 32 h 46"/>
                  <a:gd name="T20" fmla="*/ 26 w 52"/>
                  <a:gd name="T21" fmla="*/ 29 h 46"/>
                  <a:gd name="T22" fmla="*/ 35 w 52"/>
                  <a:gd name="T23" fmla="*/ 20 h 46"/>
                  <a:gd name="T24" fmla="*/ 37 w 52"/>
                  <a:gd name="T25" fmla="*/ 27 h 46"/>
                  <a:gd name="T26" fmla="*/ 39 w 52"/>
                  <a:gd name="T27" fmla="*/ 29 h 46"/>
                  <a:gd name="T28" fmla="*/ 40 w 52"/>
                  <a:gd name="T29" fmla="*/ 30 h 46"/>
                  <a:gd name="T30" fmla="*/ 42 w 52"/>
                  <a:gd name="T31" fmla="*/ 30 h 46"/>
                  <a:gd name="T32" fmla="*/ 36 w 52"/>
                  <a:gd name="T33" fmla="*/ 20 h 46"/>
                  <a:gd name="T34" fmla="*/ 35 w 52"/>
                  <a:gd name="T35" fmla="*/ 20 h 46"/>
                  <a:gd name="T36" fmla="*/ 8 w 52"/>
                  <a:gd name="T37" fmla="*/ 13 h 46"/>
                  <a:gd name="T38" fmla="*/ 8 w 52"/>
                  <a:gd name="T39" fmla="*/ 19 h 46"/>
                  <a:gd name="T40" fmla="*/ 11 w 52"/>
                  <a:gd name="T41" fmla="*/ 20 h 46"/>
                  <a:gd name="T42" fmla="*/ 10 w 52"/>
                  <a:gd name="T43" fmla="*/ 14 h 46"/>
                  <a:gd name="T44" fmla="*/ 8 w 52"/>
                  <a:gd name="T45" fmla="*/ 13 h 46"/>
                  <a:gd name="T46" fmla="*/ 17 w 52"/>
                  <a:gd name="T47" fmla="*/ 9 h 46"/>
                  <a:gd name="T48" fmla="*/ 16 w 52"/>
                  <a:gd name="T49" fmla="*/ 11 h 46"/>
                  <a:gd name="T50" fmla="*/ 26 w 52"/>
                  <a:gd name="T51" fmla="*/ 18 h 46"/>
                  <a:gd name="T52" fmla="*/ 27 w 52"/>
                  <a:gd name="T53" fmla="*/ 17 h 46"/>
                  <a:gd name="T54" fmla="*/ 24 w 52"/>
                  <a:gd name="T55" fmla="*/ 15 h 46"/>
                  <a:gd name="T56" fmla="*/ 23 w 52"/>
                  <a:gd name="T57" fmla="*/ 11 h 46"/>
                  <a:gd name="T58" fmla="*/ 17 w 52"/>
                  <a:gd name="T59" fmla="*/ 9 h 46"/>
                  <a:gd name="T60" fmla="*/ 0 w 52"/>
                  <a:gd name="T61" fmla="*/ 0 h 46"/>
                  <a:gd name="T62" fmla="*/ 8 w 52"/>
                  <a:gd name="T63" fmla="*/ 7 h 46"/>
                  <a:gd name="T64" fmla="*/ 6 w 52"/>
                  <a:gd name="T65" fmla="*/ 6 h 46"/>
                  <a:gd name="T66" fmla="*/ 0 w 52"/>
                  <a:gd name="T6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46">
                    <a:moveTo>
                      <a:pt x="42" y="39"/>
                    </a:moveTo>
                    <a:cubicBezTo>
                      <a:pt x="43" y="40"/>
                      <a:pt x="41" y="40"/>
                      <a:pt x="42" y="42"/>
                    </a:cubicBezTo>
                    <a:cubicBezTo>
                      <a:pt x="44" y="44"/>
                      <a:pt x="52" y="46"/>
                      <a:pt x="50" y="45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49" y="44"/>
                      <a:pt x="49" y="44"/>
                      <a:pt x="48" y="44"/>
                    </a:cubicBezTo>
                    <a:cubicBezTo>
                      <a:pt x="47" y="41"/>
                      <a:pt x="45" y="41"/>
                      <a:pt x="42" y="39"/>
                    </a:cubicBezTo>
                    <a:close/>
                    <a:moveTo>
                      <a:pt x="26" y="29"/>
                    </a:moveTo>
                    <a:cubicBezTo>
                      <a:pt x="27" y="30"/>
                      <a:pt x="26" y="31"/>
                      <a:pt x="27" y="33"/>
                    </a:cubicBezTo>
                    <a:cubicBezTo>
                      <a:pt x="29" y="36"/>
                      <a:pt x="33" y="34"/>
                      <a:pt x="37" y="34"/>
                    </a:cubicBezTo>
                    <a:cubicBezTo>
                      <a:pt x="37" y="34"/>
                      <a:pt x="36" y="32"/>
                      <a:pt x="36" y="32"/>
                    </a:cubicBezTo>
                    <a:cubicBezTo>
                      <a:pt x="33" y="31"/>
                      <a:pt x="29" y="29"/>
                      <a:pt x="26" y="29"/>
                    </a:cubicBezTo>
                    <a:close/>
                    <a:moveTo>
                      <a:pt x="35" y="20"/>
                    </a:moveTo>
                    <a:cubicBezTo>
                      <a:pt x="36" y="22"/>
                      <a:pt x="36" y="23"/>
                      <a:pt x="37" y="27"/>
                    </a:cubicBezTo>
                    <a:cubicBezTo>
                      <a:pt x="37" y="27"/>
                      <a:pt x="39" y="28"/>
                      <a:pt x="39" y="29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1" y="30"/>
                      <a:pt x="42" y="30"/>
                    </a:cubicBezTo>
                    <a:cubicBezTo>
                      <a:pt x="40" y="26"/>
                      <a:pt x="38" y="23"/>
                      <a:pt x="36" y="20"/>
                    </a:cubicBezTo>
                    <a:lnTo>
                      <a:pt x="35" y="20"/>
                    </a:lnTo>
                    <a:close/>
                    <a:moveTo>
                      <a:pt x="8" y="13"/>
                    </a:moveTo>
                    <a:cubicBezTo>
                      <a:pt x="6" y="18"/>
                      <a:pt x="6" y="15"/>
                      <a:pt x="8" y="19"/>
                    </a:cubicBezTo>
                    <a:cubicBezTo>
                      <a:pt x="7" y="20"/>
                      <a:pt x="11" y="20"/>
                      <a:pt x="11" y="20"/>
                    </a:cubicBezTo>
                    <a:cubicBezTo>
                      <a:pt x="11" y="18"/>
                      <a:pt x="11" y="15"/>
                      <a:pt x="10" y="14"/>
                    </a:cubicBezTo>
                    <a:cubicBezTo>
                      <a:pt x="10" y="14"/>
                      <a:pt x="8" y="13"/>
                      <a:pt x="8" y="13"/>
                    </a:cubicBezTo>
                    <a:close/>
                    <a:moveTo>
                      <a:pt x="17" y="9"/>
                    </a:moveTo>
                    <a:cubicBezTo>
                      <a:pt x="17" y="9"/>
                      <a:pt x="17" y="11"/>
                      <a:pt x="16" y="11"/>
                    </a:cubicBezTo>
                    <a:cubicBezTo>
                      <a:pt x="20" y="14"/>
                      <a:pt x="23" y="16"/>
                      <a:pt x="26" y="18"/>
                    </a:cubicBezTo>
                    <a:cubicBezTo>
                      <a:pt x="26" y="18"/>
                      <a:pt x="27" y="17"/>
                      <a:pt x="27" y="17"/>
                    </a:cubicBezTo>
                    <a:cubicBezTo>
                      <a:pt x="26" y="16"/>
                      <a:pt x="25" y="15"/>
                      <a:pt x="24" y="15"/>
                    </a:cubicBezTo>
                    <a:cubicBezTo>
                      <a:pt x="24" y="14"/>
                      <a:pt x="24" y="12"/>
                      <a:pt x="23" y="11"/>
                    </a:cubicBezTo>
                    <a:cubicBezTo>
                      <a:pt x="23" y="11"/>
                      <a:pt x="18" y="9"/>
                      <a:pt x="17" y="9"/>
                    </a:cubicBezTo>
                    <a:close/>
                    <a:moveTo>
                      <a:pt x="0" y="0"/>
                    </a:moveTo>
                    <a:cubicBezTo>
                      <a:pt x="2" y="6"/>
                      <a:pt x="1" y="6"/>
                      <a:pt x="8" y="7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78"/>
              <p:cNvSpPr>
                <a:spLocks/>
              </p:cNvSpPr>
              <p:nvPr/>
            </p:nvSpPr>
            <p:spPr bwMode="auto">
              <a:xfrm>
                <a:off x="3333" y="1205"/>
                <a:ext cx="65" cy="53"/>
              </a:xfrm>
              <a:custGeom>
                <a:avLst/>
                <a:gdLst>
                  <a:gd name="T0" fmla="*/ 6 w 33"/>
                  <a:gd name="T1" fmla="*/ 21 h 27"/>
                  <a:gd name="T2" fmla="*/ 6 w 33"/>
                  <a:gd name="T3" fmla="*/ 24 h 27"/>
                  <a:gd name="T4" fmla="*/ 4 w 33"/>
                  <a:gd name="T5" fmla="*/ 27 h 27"/>
                  <a:gd name="T6" fmla="*/ 5 w 33"/>
                  <a:gd name="T7" fmla="*/ 27 h 27"/>
                  <a:gd name="T8" fmla="*/ 15 w 33"/>
                  <a:gd name="T9" fmla="*/ 24 h 27"/>
                  <a:gd name="T10" fmla="*/ 16 w 33"/>
                  <a:gd name="T11" fmla="*/ 19 h 27"/>
                  <a:gd name="T12" fmla="*/ 20 w 33"/>
                  <a:gd name="T13" fmla="*/ 21 h 27"/>
                  <a:gd name="T14" fmla="*/ 23 w 33"/>
                  <a:gd name="T15" fmla="*/ 13 h 27"/>
                  <a:gd name="T16" fmla="*/ 26 w 33"/>
                  <a:gd name="T17" fmla="*/ 11 h 27"/>
                  <a:gd name="T18" fmla="*/ 29 w 33"/>
                  <a:gd name="T19" fmla="*/ 9 h 27"/>
                  <a:gd name="T20" fmla="*/ 32 w 33"/>
                  <a:gd name="T21" fmla="*/ 6 h 27"/>
                  <a:gd name="T22" fmla="*/ 32 w 33"/>
                  <a:gd name="T23" fmla="*/ 3 h 27"/>
                  <a:gd name="T24" fmla="*/ 30 w 33"/>
                  <a:gd name="T25" fmla="*/ 0 h 27"/>
                  <a:gd name="T26" fmla="*/ 27 w 33"/>
                  <a:gd name="T27" fmla="*/ 2 h 27"/>
                  <a:gd name="T28" fmla="*/ 21 w 33"/>
                  <a:gd name="T29" fmla="*/ 1 h 27"/>
                  <a:gd name="T30" fmla="*/ 17 w 33"/>
                  <a:gd name="T31" fmla="*/ 3 h 27"/>
                  <a:gd name="T32" fmla="*/ 11 w 33"/>
                  <a:gd name="T33" fmla="*/ 5 h 27"/>
                  <a:gd name="T34" fmla="*/ 7 w 33"/>
                  <a:gd name="T35" fmla="*/ 6 h 27"/>
                  <a:gd name="T36" fmla="*/ 4 w 33"/>
                  <a:gd name="T37" fmla="*/ 7 h 27"/>
                  <a:gd name="T38" fmla="*/ 3 w 33"/>
                  <a:gd name="T39" fmla="*/ 13 h 27"/>
                  <a:gd name="T40" fmla="*/ 6 w 33"/>
                  <a:gd name="T41" fmla="*/ 16 h 27"/>
                  <a:gd name="T42" fmla="*/ 6 w 33"/>
                  <a:gd name="T43" fmla="*/ 2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27">
                    <a:moveTo>
                      <a:pt x="6" y="21"/>
                    </a:moveTo>
                    <a:cubicBezTo>
                      <a:pt x="6" y="22"/>
                      <a:pt x="7" y="24"/>
                      <a:pt x="6" y="24"/>
                    </a:cubicBezTo>
                    <a:cubicBezTo>
                      <a:pt x="6" y="24"/>
                      <a:pt x="3" y="27"/>
                      <a:pt x="4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14" y="26"/>
                      <a:pt x="15" y="24"/>
                    </a:cubicBezTo>
                    <a:cubicBezTo>
                      <a:pt x="16" y="22"/>
                      <a:pt x="16" y="22"/>
                      <a:pt x="16" y="19"/>
                    </a:cubicBezTo>
                    <a:cubicBezTo>
                      <a:pt x="16" y="16"/>
                      <a:pt x="17" y="21"/>
                      <a:pt x="20" y="21"/>
                    </a:cubicBezTo>
                    <a:cubicBezTo>
                      <a:pt x="22" y="20"/>
                      <a:pt x="23" y="15"/>
                      <a:pt x="23" y="13"/>
                    </a:cubicBezTo>
                    <a:cubicBezTo>
                      <a:pt x="24" y="9"/>
                      <a:pt x="24" y="11"/>
                      <a:pt x="26" y="11"/>
                    </a:cubicBezTo>
                    <a:cubicBezTo>
                      <a:pt x="28" y="11"/>
                      <a:pt x="29" y="11"/>
                      <a:pt x="29" y="9"/>
                    </a:cubicBezTo>
                    <a:cubicBezTo>
                      <a:pt x="29" y="7"/>
                      <a:pt x="32" y="6"/>
                      <a:pt x="32" y="6"/>
                    </a:cubicBezTo>
                    <a:cubicBezTo>
                      <a:pt x="32" y="6"/>
                      <a:pt x="33" y="5"/>
                      <a:pt x="32" y="3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29" y="0"/>
                      <a:pt x="27" y="2"/>
                    </a:cubicBezTo>
                    <a:cubicBezTo>
                      <a:pt x="25" y="3"/>
                      <a:pt x="23" y="1"/>
                      <a:pt x="21" y="1"/>
                    </a:cubicBezTo>
                    <a:cubicBezTo>
                      <a:pt x="19" y="1"/>
                      <a:pt x="18" y="1"/>
                      <a:pt x="17" y="3"/>
                    </a:cubicBezTo>
                    <a:cubicBezTo>
                      <a:pt x="16" y="5"/>
                      <a:pt x="14" y="6"/>
                      <a:pt x="11" y="5"/>
                    </a:cubicBezTo>
                    <a:cubicBezTo>
                      <a:pt x="8" y="4"/>
                      <a:pt x="7" y="4"/>
                      <a:pt x="7" y="6"/>
                    </a:cubicBezTo>
                    <a:cubicBezTo>
                      <a:pt x="7" y="8"/>
                      <a:pt x="4" y="7"/>
                      <a:pt x="4" y="7"/>
                    </a:cubicBezTo>
                    <a:cubicBezTo>
                      <a:pt x="4" y="7"/>
                      <a:pt x="0" y="13"/>
                      <a:pt x="3" y="13"/>
                    </a:cubicBezTo>
                    <a:cubicBezTo>
                      <a:pt x="6" y="13"/>
                      <a:pt x="6" y="14"/>
                      <a:pt x="6" y="16"/>
                    </a:cubicBezTo>
                    <a:cubicBezTo>
                      <a:pt x="6" y="18"/>
                      <a:pt x="4" y="19"/>
                      <a:pt x="6" y="2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79"/>
              <p:cNvSpPr>
                <a:spLocks/>
              </p:cNvSpPr>
              <p:nvPr/>
            </p:nvSpPr>
            <p:spPr bwMode="auto">
              <a:xfrm>
                <a:off x="3333" y="1205"/>
                <a:ext cx="65" cy="53"/>
              </a:xfrm>
              <a:custGeom>
                <a:avLst/>
                <a:gdLst>
                  <a:gd name="T0" fmla="*/ 6 w 33"/>
                  <a:gd name="T1" fmla="*/ 21 h 27"/>
                  <a:gd name="T2" fmla="*/ 6 w 33"/>
                  <a:gd name="T3" fmla="*/ 24 h 27"/>
                  <a:gd name="T4" fmla="*/ 4 w 33"/>
                  <a:gd name="T5" fmla="*/ 27 h 27"/>
                  <a:gd name="T6" fmla="*/ 5 w 33"/>
                  <a:gd name="T7" fmla="*/ 27 h 27"/>
                  <a:gd name="T8" fmla="*/ 15 w 33"/>
                  <a:gd name="T9" fmla="*/ 24 h 27"/>
                  <a:gd name="T10" fmla="*/ 16 w 33"/>
                  <a:gd name="T11" fmla="*/ 19 h 27"/>
                  <a:gd name="T12" fmla="*/ 20 w 33"/>
                  <a:gd name="T13" fmla="*/ 21 h 27"/>
                  <a:gd name="T14" fmla="*/ 23 w 33"/>
                  <a:gd name="T15" fmla="*/ 13 h 27"/>
                  <a:gd name="T16" fmla="*/ 26 w 33"/>
                  <a:gd name="T17" fmla="*/ 11 h 27"/>
                  <a:gd name="T18" fmla="*/ 29 w 33"/>
                  <a:gd name="T19" fmla="*/ 9 h 27"/>
                  <a:gd name="T20" fmla="*/ 32 w 33"/>
                  <a:gd name="T21" fmla="*/ 6 h 27"/>
                  <a:gd name="T22" fmla="*/ 32 w 33"/>
                  <a:gd name="T23" fmla="*/ 3 h 27"/>
                  <a:gd name="T24" fmla="*/ 30 w 33"/>
                  <a:gd name="T25" fmla="*/ 0 h 27"/>
                  <a:gd name="T26" fmla="*/ 27 w 33"/>
                  <a:gd name="T27" fmla="*/ 2 h 27"/>
                  <a:gd name="T28" fmla="*/ 21 w 33"/>
                  <a:gd name="T29" fmla="*/ 1 h 27"/>
                  <a:gd name="T30" fmla="*/ 17 w 33"/>
                  <a:gd name="T31" fmla="*/ 3 h 27"/>
                  <a:gd name="T32" fmla="*/ 11 w 33"/>
                  <a:gd name="T33" fmla="*/ 5 h 27"/>
                  <a:gd name="T34" fmla="*/ 7 w 33"/>
                  <a:gd name="T35" fmla="*/ 6 h 27"/>
                  <a:gd name="T36" fmla="*/ 4 w 33"/>
                  <a:gd name="T37" fmla="*/ 7 h 27"/>
                  <a:gd name="T38" fmla="*/ 3 w 33"/>
                  <a:gd name="T39" fmla="*/ 13 h 27"/>
                  <a:gd name="T40" fmla="*/ 6 w 33"/>
                  <a:gd name="T41" fmla="*/ 16 h 27"/>
                  <a:gd name="T42" fmla="*/ 6 w 33"/>
                  <a:gd name="T43" fmla="*/ 2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27">
                    <a:moveTo>
                      <a:pt x="6" y="21"/>
                    </a:moveTo>
                    <a:cubicBezTo>
                      <a:pt x="6" y="22"/>
                      <a:pt x="7" y="24"/>
                      <a:pt x="6" y="24"/>
                    </a:cubicBezTo>
                    <a:cubicBezTo>
                      <a:pt x="6" y="24"/>
                      <a:pt x="3" y="27"/>
                      <a:pt x="4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14" y="26"/>
                      <a:pt x="15" y="24"/>
                    </a:cubicBezTo>
                    <a:cubicBezTo>
                      <a:pt x="16" y="22"/>
                      <a:pt x="16" y="22"/>
                      <a:pt x="16" y="19"/>
                    </a:cubicBezTo>
                    <a:cubicBezTo>
                      <a:pt x="16" y="16"/>
                      <a:pt x="17" y="21"/>
                      <a:pt x="20" y="21"/>
                    </a:cubicBezTo>
                    <a:cubicBezTo>
                      <a:pt x="22" y="20"/>
                      <a:pt x="23" y="15"/>
                      <a:pt x="23" y="13"/>
                    </a:cubicBezTo>
                    <a:cubicBezTo>
                      <a:pt x="24" y="9"/>
                      <a:pt x="24" y="11"/>
                      <a:pt x="26" y="11"/>
                    </a:cubicBezTo>
                    <a:cubicBezTo>
                      <a:pt x="28" y="11"/>
                      <a:pt x="29" y="11"/>
                      <a:pt x="29" y="9"/>
                    </a:cubicBezTo>
                    <a:cubicBezTo>
                      <a:pt x="29" y="7"/>
                      <a:pt x="32" y="6"/>
                      <a:pt x="32" y="6"/>
                    </a:cubicBezTo>
                    <a:cubicBezTo>
                      <a:pt x="32" y="6"/>
                      <a:pt x="33" y="5"/>
                      <a:pt x="32" y="3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29" y="0"/>
                      <a:pt x="27" y="2"/>
                    </a:cubicBezTo>
                    <a:cubicBezTo>
                      <a:pt x="25" y="3"/>
                      <a:pt x="23" y="1"/>
                      <a:pt x="21" y="1"/>
                    </a:cubicBezTo>
                    <a:cubicBezTo>
                      <a:pt x="19" y="1"/>
                      <a:pt x="18" y="1"/>
                      <a:pt x="17" y="3"/>
                    </a:cubicBezTo>
                    <a:cubicBezTo>
                      <a:pt x="16" y="5"/>
                      <a:pt x="14" y="6"/>
                      <a:pt x="11" y="5"/>
                    </a:cubicBezTo>
                    <a:cubicBezTo>
                      <a:pt x="8" y="4"/>
                      <a:pt x="7" y="4"/>
                      <a:pt x="7" y="6"/>
                    </a:cubicBezTo>
                    <a:cubicBezTo>
                      <a:pt x="7" y="8"/>
                      <a:pt x="4" y="7"/>
                      <a:pt x="4" y="7"/>
                    </a:cubicBezTo>
                    <a:cubicBezTo>
                      <a:pt x="4" y="7"/>
                      <a:pt x="0" y="13"/>
                      <a:pt x="3" y="13"/>
                    </a:cubicBezTo>
                    <a:cubicBezTo>
                      <a:pt x="6" y="13"/>
                      <a:pt x="6" y="14"/>
                      <a:pt x="6" y="16"/>
                    </a:cubicBezTo>
                    <a:cubicBezTo>
                      <a:pt x="6" y="18"/>
                      <a:pt x="4" y="19"/>
                      <a:pt x="6" y="21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80"/>
              <p:cNvSpPr>
                <a:spLocks/>
              </p:cNvSpPr>
              <p:nvPr/>
            </p:nvSpPr>
            <p:spPr bwMode="auto">
              <a:xfrm>
                <a:off x="3396" y="1134"/>
                <a:ext cx="125" cy="57"/>
              </a:xfrm>
              <a:custGeom>
                <a:avLst/>
                <a:gdLst>
                  <a:gd name="T0" fmla="*/ 64 w 64"/>
                  <a:gd name="T1" fmla="*/ 17 h 29"/>
                  <a:gd name="T2" fmla="*/ 61 w 64"/>
                  <a:gd name="T3" fmla="*/ 18 h 29"/>
                  <a:gd name="T4" fmla="*/ 59 w 64"/>
                  <a:gd name="T5" fmla="*/ 23 h 29"/>
                  <a:gd name="T6" fmla="*/ 55 w 64"/>
                  <a:gd name="T7" fmla="*/ 21 h 29"/>
                  <a:gd name="T8" fmla="*/ 49 w 64"/>
                  <a:gd name="T9" fmla="*/ 21 h 29"/>
                  <a:gd name="T10" fmla="*/ 41 w 64"/>
                  <a:gd name="T11" fmla="*/ 22 h 29"/>
                  <a:gd name="T12" fmla="*/ 38 w 64"/>
                  <a:gd name="T13" fmla="*/ 24 h 29"/>
                  <a:gd name="T14" fmla="*/ 34 w 64"/>
                  <a:gd name="T15" fmla="*/ 23 h 29"/>
                  <a:gd name="T16" fmla="*/ 28 w 64"/>
                  <a:gd name="T17" fmla="*/ 24 h 29"/>
                  <a:gd name="T18" fmla="*/ 23 w 64"/>
                  <a:gd name="T19" fmla="*/ 24 h 29"/>
                  <a:gd name="T20" fmla="*/ 24 w 64"/>
                  <a:gd name="T21" fmla="*/ 28 h 29"/>
                  <a:gd name="T22" fmla="*/ 19 w 64"/>
                  <a:gd name="T23" fmla="*/ 27 h 29"/>
                  <a:gd name="T24" fmla="*/ 11 w 64"/>
                  <a:gd name="T25" fmla="*/ 27 h 29"/>
                  <a:gd name="T26" fmla="*/ 5 w 64"/>
                  <a:gd name="T27" fmla="*/ 24 h 29"/>
                  <a:gd name="T28" fmla="*/ 3 w 64"/>
                  <a:gd name="T29" fmla="*/ 20 h 29"/>
                  <a:gd name="T30" fmla="*/ 3 w 64"/>
                  <a:gd name="T31" fmla="*/ 15 h 29"/>
                  <a:gd name="T32" fmla="*/ 7 w 64"/>
                  <a:gd name="T33" fmla="*/ 11 h 29"/>
                  <a:gd name="T34" fmla="*/ 10 w 64"/>
                  <a:gd name="T35" fmla="*/ 7 h 29"/>
                  <a:gd name="T36" fmla="*/ 14 w 64"/>
                  <a:gd name="T37" fmla="*/ 5 h 29"/>
                  <a:gd name="T38" fmla="*/ 18 w 64"/>
                  <a:gd name="T39" fmla="*/ 5 h 29"/>
                  <a:gd name="T40" fmla="*/ 23 w 64"/>
                  <a:gd name="T41" fmla="*/ 5 h 29"/>
                  <a:gd name="T42" fmla="*/ 28 w 64"/>
                  <a:gd name="T43" fmla="*/ 8 h 29"/>
                  <a:gd name="T44" fmla="*/ 34 w 64"/>
                  <a:gd name="T45" fmla="*/ 8 h 29"/>
                  <a:gd name="T46" fmla="*/ 39 w 64"/>
                  <a:gd name="T47" fmla="*/ 6 h 29"/>
                  <a:gd name="T48" fmla="*/ 47 w 64"/>
                  <a:gd name="T49" fmla="*/ 2 h 29"/>
                  <a:gd name="T50" fmla="*/ 53 w 64"/>
                  <a:gd name="T51" fmla="*/ 6 h 29"/>
                  <a:gd name="T52" fmla="*/ 58 w 64"/>
                  <a:gd name="T53" fmla="*/ 9 h 29"/>
                  <a:gd name="T54" fmla="*/ 60 w 64"/>
                  <a:gd name="T55" fmla="*/ 13 h 29"/>
                  <a:gd name="T56" fmla="*/ 64 w 64"/>
                  <a:gd name="T57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4" h="29">
                    <a:moveTo>
                      <a:pt x="64" y="17"/>
                    </a:moveTo>
                    <a:cubicBezTo>
                      <a:pt x="61" y="18"/>
                      <a:pt x="61" y="18"/>
                      <a:pt x="61" y="18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3"/>
                      <a:pt x="57" y="23"/>
                      <a:pt x="55" y="21"/>
                    </a:cubicBezTo>
                    <a:cubicBezTo>
                      <a:pt x="53" y="19"/>
                      <a:pt x="53" y="21"/>
                      <a:pt x="49" y="21"/>
                    </a:cubicBezTo>
                    <a:cubicBezTo>
                      <a:pt x="45" y="20"/>
                      <a:pt x="45" y="21"/>
                      <a:pt x="41" y="22"/>
                    </a:cubicBezTo>
                    <a:cubicBezTo>
                      <a:pt x="38" y="23"/>
                      <a:pt x="38" y="24"/>
                      <a:pt x="38" y="24"/>
                    </a:cubicBezTo>
                    <a:cubicBezTo>
                      <a:pt x="38" y="24"/>
                      <a:pt x="36" y="25"/>
                      <a:pt x="34" y="23"/>
                    </a:cubicBezTo>
                    <a:cubicBezTo>
                      <a:pt x="32" y="21"/>
                      <a:pt x="32" y="22"/>
                      <a:pt x="28" y="24"/>
                    </a:cubicBezTo>
                    <a:cubicBezTo>
                      <a:pt x="23" y="25"/>
                      <a:pt x="23" y="24"/>
                      <a:pt x="23" y="24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9"/>
                      <a:pt x="19" y="27"/>
                    </a:cubicBezTo>
                    <a:cubicBezTo>
                      <a:pt x="14" y="26"/>
                      <a:pt x="14" y="27"/>
                      <a:pt x="11" y="27"/>
                    </a:cubicBezTo>
                    <a:cubicBezTo>
                      <a:pt x="9" y="27"/>
                      <a:pt x="5" y="24"/>
                      <a:pt x="5" y="24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0" y="19"/>
                      <a:pt x="3" y="15"/>
                      <a:pt x="3" y="15"/>
                    </a:cubicBezTo>
                    <a:cubicBezTo>
                      <a:pt x="3" y="15"/>
                      <a:pt x="5" y="11"/>
                      <a:pt x="7" y="11"/>
                    </a:cubicBezTo>
                    <a:cubicBezTo>
                      <a:pt x="9" y="11"/>
                      <a:pt x="8" y="7"/>
                      <a:pt x="10" y="7"/>
                    </a:cubicBezTo>
                    <a:cubicBezTo>
                      <a:pt x="11" y="7"/>
                      <a:pt x="14" y="5"/>
                      <a:pt x="14" y="5"/>
                    </a:cubicBezTo>
                    <a:cubicBezTo>
                      <a:pt x="14" y="5"/>
                      <a:pt x="14" y="5"/>
                      <a:pt x="18" y="5"/>
                    </a:cubicBezTo>
                    <a:cubicBezTo>
                      <a:pt x="21" y="5"/>
                      <a:pt x="19" y="4"/>
                      <a:pt x="23" y="5"/>
                    </a:cubicBezTo>
                    <a:cubicBezTo>
                      <a:pt x="25" y="6"/>
                      <a:pt x="26" y="7"/>
                      <a:pt x="28" y="8"/>
                    </a:cubicBezTo>
                    <a:cubicBezTo>
                      <a:pt x="31" y="9"/>
                      <a:pt x="33" y="11"/>
                      <a:pt x="34" y="8"/>
                    </a:cubicBezTo>
                    <a:cubicBezTo>
                      <a:pt x="35" y="5"/>
                      <a:pt x="37" y="7"/>
                      <a:pt x="39" y="6"/>
                    </a:cubicBezTo>
                    <a:cubicBezTo>
                      <a:pt x="43" y="5"/>
                      <a:pt x="45" y="0"/>
                      <a:pt x="47" y="2"/>
                    </a:cubicBezTo>
                    <a:cubicBezTo>
                      <a:pt x="50" y="4"/>
                      <a:pt x="51" y="6"/>
                      <a:pt x="53" y="6"/>
                    </a:cubicBezTo>
                    <a:cubicBezTo>
                      <a:pt x="55" y="6"/>
                      <a:pt x="55" y="8"/>
                      <a:pt x="58" y="9"/>
                    </a:cubicBezTo>
                    <a:cubicBezTo>
                      <a:pt x="60" y="10"/>
                      <a:pt x="59" y="10"/>
                      <a:pt x="60" y="13"/>
                    </a:cubicBezTo>
                    <a:cubicBezTo>
                      <a:pt x="61" y="15"/>
                      <a:pt x="64" y="17"/>
                      <a:pt x="64" y="1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81"/>
              <p:cNvSpPr>
                <a:spLocks/>
              </p:cNvSpPr>
              <p:nvPr/>
            </p:nvSpPr>
            <p:spPr bwMode="auto">
              <a:xfrm>
                <a:off x="3396" y="1134"/>
                <a:ext cx="125" cy="57"/>
              </a:xfrm>
              <a:custGeom>
                <a:avLst/>
                <a:gdLst>
                  <a:gd name="T0" fmla="*/ 64 w 64"/>
                  <a:gd name="T1" fmla="*/ 17 h 29"/>
                  <a:gd name="T2" fmla="*/ 61 w 64"/>
                  <a:gd name="T3" fmla="*/ 18 h 29"/>
                  <a:gd name="T4" fmla="*/ 59 w 64"/>
                  <a:gd name="T5" fmla="*/ 23 h 29"/>
                  <a:gd name="T6" fmla="*/ 55 w 64"/>
                  <a:gd name="T7" fmla="*/ 21 h 29"/>
                  <a:gd name="T8" fmla="*/ 49 w 64"/>
                  <a:gd name="T9" fmla="*/ 21 h 29"/>
                  <a:gd name="T10" fmla="*/ 41 w 64"/>
                  <a:gd name="T11" fmla="*/ 22 h 29"/>
                  <a:gd name="T12" fmla="*/ 38 w 64"/>
                  <a:gd name="T13" fmla="*/ 24 h 29"/>
                  <a:gd name="T14" fmla="*/ 34 w 64"/>
                  <a:gd name="T15" fmla="*/ 23 h 29"/>
                  <a:gd name="T16" fmla="*/ 28 w 64"/>
                  <a:gd name="T17" fmla="*/ 24 h 29"/>
                  <a:gd name="T18" fmla="*/ 23 w 64"/>
                  <a:gd name="T19" fmla="*/ 24 h 29"/>
                  <a:gd name="T20" fmla="*/ 24 w 64"/>
                  <a:gd name="T21" fmla="*/ 28 h 29"/>
                  <a:gd name="T22" fmla="*/ 19 w 64"/>
                  <a:gd name="T23" fmla="*/ 27 h 29"/>
                  <a:gd name="T24" fmla="*/ 11 w 64"/>
                  <a:gd name="T25" fmla="*/ 27 h 29"/>
                  <a:gd name="T26" fmla="*/ 5 w 64"/>
                  <a:gd name="T27" fmla="*/ 24 h 29"/>
                  <a:gd name="T28" fmla="*/ 3 w 64"/>
                  <a:gd name="T29" fmla="*/ 20 h 29"/>
                  <a:gd name="T30" fmla="*/ 3 w 64"/>
                  <a:gd name="T31" fmla="*/ 15 h 29"/>
                  <a:gd name="T32" fmla="*/ 7 w 64"/>
                  <a:gd name="T33" fmla="*/ 11 h 29"/>
                  <a:gd name="T34" fmla="*/ 10 w 64"/>
                  <a:gd name="T35" fmla="*/ 7 h 29"/>
                  <a:gd name="T36" fmla="*/ 14 w 64"/>
                  <a:gd name="T37" fmla="*/ 5 h 29"/>
                  <a:gd name="T38" fmla="*/ 18 w 64"/>
                  <a:gd name="T39" fmla="*/ 5 h 29"/>
                  <a:gd name="T40" fmla="*/ 23 w 64"/>
                  <a:gd name="T41" fmla="*/ 5 h 29"/>
                  <a:gd name="T42" fmla="*/ 28 w 64"/>
                  <a:gd name="T43" fmla="*/ 8 h 29"/>
                  <a:gd name="T44" fmla="*/ 34 w 64"/>
                  <a:gd name="T45" fmla="*/ 8 h 29"/>
                  <a:gd name="T46" fmla="*/ 39 w 64"/>
                  <a:gd name="T47" fmla="*/ 6 h 29"/>
                  <a:gd name="T48" fmla="*/ 47 w 64"/>
                  <a:gd name="T49" fmla="*/ 2 h 29"/>
                  <a:gd name="T50" fmla="*/ 53 w 64"/>
                  <a:gd name="T51" fmla="*/ 6 h 29"/>
                  <a:gd name="T52" fmla="*/ 58 w 64"/>
                  <a:gd name="T53" fmla="*/ 9 h 29"/>
                  <a:gd name="T54" fmla="*/ 60 w 64"/>
                  <a:gd name="T55" fmla="*/ 13 h 29"/>
                  <a:gd name="T56" fmla="*/ 64 w 64"/>
                  <a:gd name="T57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4" h="29">
                    <a:moveTo>
                      <a:pt x="64" y="17"/>
                    </a:moveTo>
                    <a:cubicBezTo>
                      <a:pt x="61" y="18"/>
                      <a:pt x="61" y="18"/>
                      <a:pt x="61" y="18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3"/>
                      <a:pt x="57" y="23"/>
                      <a:pt x="55" y="21"/>
                    </a:cubicBezTo>
                    <a:cubicBezTo>
                      <a:pt x="53" y="19"/>
                      <a:pt x="53" y="21"/>
                      <a:pt x="49" y="21"/>
                    </a:cubicBezTo>
                    <a:cubicBezTo>
                      <a:pt x="45" y="20"/>
                      <a:pt x="45" y="21"/>
                      <a:pt x="41" y="22"/>
                    </a:cubicBezTo>
                    <a:cubicBezTo>
                      <a:pt x="38" y="23"/>
                      <a:pt x="38" y="24"/>
                      <a:pt x="38" y="24"/>
                    </a:cubicBezTo>
                    <a:cubicBezTo>
                      <a:pt x="38" y="24"/>
                      <a:pt x="36" y="25"/>
                      <a:pt x="34" y="23"/>
                    </a:cubicBezTo>
                    <a:cubicBezTo>
                      <a:pt x="32" y="21"/>
                      <a:pt x="32" y="22"/>
                      <a:pt x="28" y="24"/>
                    </a:cubicBezTo>
                    <a:cubicBezTo>
                      <a:pt x="23" y="25"/>
                      <a:pt x="23" y="24"/>
                      <a:pt x="23" y="24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9"/>
                      <a:pt x="19" y="27"/>
                    </a:cubicBezTo>
                    <a:cubicBezTo>
                      <a:pt x="14" y="26"/>
                      <a:pt x="14" y="27"/>
                      <a:pt x="11" y="27"/>
                    </a:cubicBezTo>
                    <a:cubicBezTo>
                      <a:pt x="9" y="27"/>
                      <a:pt x="5" y="24"/>
                      <a:pt x="5" y="24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0" y="19"/>
                      <a:pt x="3" y="15"/>
                      <a:pt x="3" y="15"/>
                    </a:cubicBezTo>
                    <a:cubicBezTo>
                      <a:pt x="3" y="15"/>
                      <a:pt x="5" y="11"/>
                      <a:pt x="7" y="11"/>
                    </a:cubicBezTo>
                    <a:cubicBezTo>
                      <a:pt x="9" y="11"/>
                      <a:pt x="8" y="7"/>
                      <a:pt x="10" y="7"/>
                    </a:cubicBezTo>
                    <a:cubicBezTo>
                      <a:pt x="11" y="7"/>
                      <a:pt x="14" y="5"/>
                      <a:pt x="14" y="5"/>
                    </a:cubicBezTo>
                    <a:cubicBezTo>
                      <a:pt x="14" y="5"/>
                      <a:pt x="14" y="5"/>
                      <a:pt x="18" y="5"/>
                    </a:cubicBezTo>
                    <a:cubicBezTo>
                      <a:pt x="21" y="5"/>
                      <a:pt x="19" y="4"/>
                      <a:pt x="23" y="5"/>
                    </a:cubicBezTo>
                    <a:cubicBezTo>
                      <a:pt x="25" y="6"/>
                      <a:pt x="26" y="7"/>
                      <a:pt x="28" y="8"/>
                    </a:cubicBezTo>
                    <a:cubicBezTo>
                      <a:pt x="31" y="9"/>
                      <a:pt x="33" y="11"/>
                      <a:pt x="34" y="8"/>
                    </a:cubicBezTo>
                    <a:cubicBezTo>
                      <a:pt x="35" y="5"/>
                      <a:pt x="37" y="7"/>
                      <a:pt x="39" y="6"/>
                    </a:cubicBezTo>
                    <a:cubicBezTo>
                      <a:pt x="43" y="5"/>
                      <a:pt x="45" y="0"/>
                      <a:pt x="47" y="2"/>
                    </a:cubicBezTo>
                    <a:cubicBezTo>
                      <a:pt x="50" y="4"/>
                      <a:pt x="51" y="6"/>
                      <a:pt x="53" y="6"/>
                    </a:cubicBezTo>
                    <a:cubicBezTo>
                      <a:pt x="55" y="6"/>
                      <a:pt x="55" y="8"/>
                      <a:pt x="58" y="9"/>
                    </a:cubicBezTo>
                    <a:cubicBezTo>
                      <a:pt x="60" y="10"/>
                      <a:pt x="59" y="10"/>
                      <a:pt x="60" y="13"/>
                    </a:cubicBezTo>
                    <a:cubicBezTo>
                      <a:pt x="61" y="15"/>
                      <a:pt x="64" y="17"/>
                      <a:pt x="64" y="17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82"/>
              <p:cNvSpPr>
                <a:spLocks/>
              </p:cNvSpPr>
              <p:nvPr/>
            </p:nvSpPr>
            <p:spPr bwMode="auto">
              <a:xfrm>
                <a:off x="2882" y="2035"/>
                <a:ext cx="61" cy="74"/>
              </a:xfrm>
              <a:custGeom>
                <a:avLst/>
                <a:gdLst>
                  <a:gd name="T0" fmla="*/ 2 w 31"/>
                  <a:gd name="T1" fmla="*/ 13 h 38"/>
                  <a:gd name="T2" fmla="*/ 5 w 31"/>
                  <a:gd name="T3" fmla="*/ 23 h 38"/>
                  <a:gd name="T4" fmla="*/ 4 w 31"/>
                  <a:gd name="T5" fmla="*/ 24 h 38"/>
                  <a:gd name="T6" fmla="*/ 7 w 31"/>
                  <a:gd name="T7" fmla="*/ 25 h 38"/>
                  <a:gd name="T8" fmla="*/ 7 w 31"/>
                  <a:gd name="T9" fmla="*/ 32 h 38"/>
                  <a:gd name="T10" fmla="*/ 8 w 31"/>
                  <a:gd name="T11" fmla="*/ 31 h 38"/>
                  <a:gd name="T12" fmla="*/ 9 w 31"/>
                  <a:gd name="T13" fmla="*/ 30 h 38"/>
                  <a:gd name="T14" fmla="*/ 14 w 31"/>
                  <a:gd name="T15" fmla="*/ 37 h 38"/>
                  <a:gd name="T16" fmla="*/ 18 w 31"/>
                  <a:gd name="T17" fmla="*/ 38 h 38"/>
                  <a:gd name="T18" fmla="*/ 21 w 31"/>
                  <a:gd name="T19" fmla="*/ 32 h 38"/>
                  <a:gd name="T20" fmla="*/ 25 w 31"/>
                  <a:gd name="T21" fmla="*/ 26 h 38"/>
                  <a:gd name="T22" fmla="*/ 29 w 31"/>
                  <a:gd name="T23" fmla="*/ 23 h 38"/>
                  <a:gd name="T24" fmla="*/ 31 w 31"/>
                  <a:gd name="T25" fmla="*/ 20 h 38"/>
                  <a:gd name="T26" fmla="*/ 27 w 31"/>
                  <a:gd name="T27" fmla="*/ 20 h 38"/>
                  <a:gd name="T28" fmla="*/ 28 w 31"/>
                  <a:gd name="T29" fmla="*/ 15 h 38"/>
                  <a:gd name="T30" fmla="*/ 26 w 31"/>
                  <a:gd name="T31" fmla="*/ 11 h 38"/>
                  <a:gd name="T32" fmla="*/ 23 w 31"/>
                  <a:gd name="T33" fmla="*/ 7 h 38"/>
                  <a:gd name="T34" fmla="*/ 21 w 31"/>
                  <a:gd name="T35" fmla="*/ 2 h 38"/>
                  <a:gd name="T36" fmla="*/ 16 w 31"/>
                  <a:gd name="T37" fmla="*/ 2 h 38"/>
                  <a:gd name="T38" fmla="*/ 9 w 31"/>
                  <a:gd name="T39" fmla="*/ 3 h 38"/>
                  <a:gd name="T40" fmla="*/ 7 w 31"/>
                  <a:gd name="T41" fmla="*/ 10 h 38"/>
                  <a:gd name="T42" fmla="*/ 4 w 31"/>
                  <a:gd name="T43" fmla="*/ 13 h 38"/>
                  <a:gd name="T44" fmla="*/ 2 w 31"/>
                  <a:gd name="T45" fmla="*/ 1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38">
                    <a:moveTo>
                      <a:pt x="2" y="13"/>
                    </a:moveTo>
                    <a:cubicBezTo>
                      <a:pt x="0" y="15"/>
                      <a:pt x="4" y="21"/>
                      <a:pt x="5" y="23"/>
                    </a:cubicBezTo>
                    <a:cubicBezTo>
                      <a:pt x="3" y="22"/>
                      <a:pt x="3" y="24"/>
                      <a:pt x="4" y="24"/>
                    </a:cubicBezTo>
                    <a:cubicBezTo>
                      <a:pt x="4" y="24"/>
                      <a:pt x="7" y="25"/>
                      <a:pt x="7" y="25"/>
                    </a:cubicBezTo>
                    <a:cubicBezTo>
                      <a:pt x="7" y="26"/>
                      <a:pt x="7" y="32"/>
                      <a:pt x="7" y="32"/>
                    </a:cubicBezTo>
                    <a:cubicBezTo>
                      <a:pt x="8" y="32"/>
                      <a:pt x="7" y="32"/>
                      <a:pt x="8" y="31"/>
                    </a:cubicBezTo>
                    <a:cubicBezTo>
                      <a:pt x="7" y="31"/>
                      <a:pt x="7" y="30"/>
                      <a:pt x="9" y="30"/>
                    </a:cubicBezTo>
                    <a:cubicBezTo>
                      <a:pt x="10" y="33"/>
                      <a:pt x="11" y="36"/>
                      <a:pt x="14" y="37"/>
                    </a:cubicBezTo>
                    <a:cubicBezTo>
                      <a:pt x="16" y="38"/>
                      <a:pt x="17" y="38"/>
                      <a:pt x="18" y="38"/>
                    </a:cubicBezTo>
                    <a:cubicBezTo>
                      <a:pt x="18" y="38"/>
                      <a:pt x="19" y="35"/>
                      <a:pt x="21" y="32"/>
                    </a:cubicBezTo>
                    <a:cubicBezTo>
                      <a:pt x="23" y="29"/>
                      <a:pt x="25" y="26"/>
                      <a:pt x="25" y="26"/>
                    </a:cubicBezTo>
                    <a:cubicBezTo>
                      <a:pt x="25" y="26"/>
                      <a:pt x="27" y="23"/>
                      <a:pt x="29" y="23"/>
                    </a:cubicBezTo>
                    <a:cubicBezTo>
                      <a:pt x="31" y="23"/>
                      <a:pt x="31" y="20"/>
                      <a:pt x="31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0"/>
                      <a:pt x="29" y="17"/>
                      <a:pt x="28" y="15"/>
                    </a:cubicBezTo>
                    <a:cubicBezTo>
                      <a:pt x="27" y="13"/>
                      <a:pt x="27" y="14"/>
                      <a:pt x="26" y="11"/>
                    </a:cubicBezTo>
                    <a:cubicBezTo>
                      <a:pt x="25" y="8"/>
                      <a:pt x="23" y="10"/>
                      <a:pt x="23" y="7"/>
                    </a:cubicBezTo>
                    <a:cubicBezTo>
                      <a:pt x="23" y="4"/>
                      <a:pt x="23" y="2"/>
                      <a:pt x="21" y="2"/>
                    </a:cubicBezTo>
                    <a:cubicBezTo>
                      <a:pt x="19" y="2"/>
                      <a:pt x="19" y="4"/>
                      <a:pt x="16" y="2"/>
                    </a:cubicBezTo>
                    <a:cubicBezTo>
                      <a:pt x="13" y="0"/>
                      <a:pt x="11" y="0"/>
                      <a:pt x="9" y="3"/>
                    </a:cubicBezTo>
                    <a:cubicBezTo>
                      <a:pt x="8" y="6"/>
                      <a:pt x="9" y="9"/>
                      <a:pt x="7" y="10"/>
                    </a:cubicBezTo>
                    <a:cubicBezTo>
                      <a:pt x="5" y="11"/>
                      <a:pt x="6" y="13"/>
                      <a:pt x="4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83"/>
              <p:cNvSpPr>
                <a:spLocks/>
              </p:cNvSpPr>
              <p:nvPr/>
            </p:nvSpPr>
            <p:spPr bwMode="auto">
              <a:xfrm>
                <a:off x="2882" y="2035"/>
                <a:ext cx="61" cy="74"/>
              </a:xfrm>
              <a:custGeom>
                <a:avLst/>
                <a:gdLst>
                  <a:gd name="T0" fmla="*/ 2 w 31"/>
                  <a:gd name="T1" fmla="*/ 13 h 38"/>
                  <a:gd name="T2" fmla="*/ 5 w 31"/>
                  <a:gd name="T3" fmla="*/ 23 h 38"/>
                  <a:gd name="T4" fmla="*/ 4 w 31"/>
                  <a:gd name="T5" fmla="*/ 24 h 38"/>
                  <a:gd name="T6" fmla="*/ 7 w 31"/>
                  <a:gd name="T7" fmla="*/ 25 h 38"/>
                  <a:gd name="T8" fmla="*/ 7 w 31"/>
                  <a:gd name="T9" fmla="*/ 32 h 38"/>
                  <a:gd name="T10" fmla="*/ 8 w 31"/>
                  <a:gd name="T11" fmla="*/ 31 h 38"/>
                  <a:gd name="T12" fmla="*/ 9 w 31"/>
                  <a:gd name="T13" fmla="*/ 30 h 38"/>
                  <a:gd name="T14" fmla="*/ 14 w 31"/>
                  <a:gd name="T15" fmla="*/ 37 h 38"/>
                  <a:gd name="T16" fmla="*/ 18 w 31"/>
                  <a:gd name="T17" fmla="*/ 38 h 38"/>
                  <a:gd name="T18" fmla="*/ 21 w 31"/>
                  <a:gd name="T19" fmla="*/ 32 h 38"/>
                  <a:gd name="T20" fmla="*/ 25 w 31"/>
                  <a:gd name="T21" fmla="*/ 26 h 38"/>
                  <a:gd name="T22" fmla="*/ 29 w 31"/>
                  <a:gd name="T23" fmla="*/ 23 h 38"/>
                  <a:gd name="T24" fmla="*/ 31 w 31"/>
                  <a:gd name="T25" fmla="*/ 20 h 38"/>
                  <a:gd name="T26" fmla="*/ 27 w 31"/>
                  <a:gd name="T27" fmla="*/ 20 h 38"/>
                  <a:gd name="T28" fmla="*/ 28 w 31"/>
                  <a:gd name="T29" fmla="*/ 15 h 38"/>
                  <a:gd name="T30" fmla="*/ 26 w 31"/>
                  <a:gd name="T31" fmla="*/ 11 h 38"/>
                  <a:gd name="T32" fmla="*/ 23 w 31"/>
                  <a:gd name="T33" fmla="*/ 7 h 38"/>
                  <a:gd name="T34" fmla="*/ 21 w 31"/>
                  <a:gd name="T35" fmla="*/ 2 h 38"/>
                  <a:gd name="T36" fmla="*/ 16 w 31"/>
                  <a:gd name="T37" fmla="*/ 2 h 38"/>
                  <a:gd name="T38" fmla="*/ 9 w 31"/>
                  <a:gd name="T39" fmla="*/ 3 h 38"/>
                  <a:gd name="T40" fmla="*/ 7 w 31"/>
                  <a:gd name="T41" fmla="*/ 10 h 38"/>
                  <a:gd name="T42" fmla="*/ 4 w 31"/>
                  <a:gd name="T43" fmla="*/ 13 h 38"/>
                  <a:gd name="T44" fmla="*/ 2 w 31"/>
                  <a:gd name="T45" fmla="*/ 1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38">
                    <a:moveTo>
                      <a:pt x="2" y="13"/>
                    </a:moveTo>
                    <a:cubicBezTo>
                      <a:pt x="0" y="15"/>
                      <a:pt x="4" y="21"/>
                      <a:pt x="5" y="23"/>
                    </a:cubicBezTo>
                    <a:cubicBezTo>
                      <a:pt x="3" y="22"/>
                      <a:pt x="3" y="24"/>
                      <a:pt x="4" y="24"/>
                    </a:cubicBezTo>
                    <a:cubicBezTo>
                      <a:pt x="4" y="24"/>
                      <a:pt x="7" y="25"/>
                      <a:pt x="7" y="25"/>
                    </a:cubicBezTo>
                    <a:cubicBezTo>
                      <a:pt x="7" y="26"/>
                      <a:pt x="7" y="32"/>
                      <a:pt x="7" y="32"/>
                    </a:cubicBezTo>
                    <a:cubicBezTo>
                      <a:pt x="8" y="32"/>
                      <a:pt x="7" y="32"/>
                      <a:pt x="8" y="31"/>
                    </a:cubicBezTo>
                    <a:cubicBezTo>
                      <a:pt x="7" y="31"/>
                      <a:pt x="7" y="30"/>
                      <a:pt x="9" y="30"/>
                    </a:cubicBezTo>
                    <a:cubicBezTo>
                      <a:pt x="10" y="33"/>
                      <a:pt x="11" y="36"/>
                      <a:pt x="14" y="37"/>
                    </a:cubicBezTo>
                    <a:cubicBezTo>
                      <a:pt x="16" y="38"/>
                      <a:pt x="17" y="38"/>
                      <a:pt x="18" y="38"/>
                    </a:cubicBezTo>
                    <a:cubicBezTo>
                      <a:pt x="18" y="38"/>
                      <a:pt x="19" y="35"/>
                      <a:pt x="21" y="32"/>
                    </a:cubicBezTo>
                    <a:cubicBezTo>
                      <a:pt x="23" y="29"/>
                      <a:pt x="25" y="26"/>
                      <a:pt x="25" y="26"/>
                    </a:cubicBezTo>
                    <a:cubicBezTo>
                      <a:pt x="25" y="26"/>
                      <a:pt x="27" y="23"/>
                      <a:pt x="29" y="23"/>
                    </a:cubicBezTo>
                    <a:cubicBezTo>
                      <a:pt x="31" y="23"/>
                      <a:pt x="31" y="20"/>
                      <a:pt x="31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0"/>
                      <a:pt x="29" y="17"/>
                      <a:pt x="28" y="15"/>
                    </a:cubicBezTo>
                    <a:cubicBezTo>
                      <a:pt x="27" y="13"/>
                      <a:pt x="27" y="14"/>
                      <a:pt x="26" y="11"/>
                    </a:cubicBezTo>
                    <a:cubicBezTo>
                      <a:pt x="25" y="8"/>
                      <a:pt x="23" y="10"/>
                      <a:pt x="23" y="7"/>
                    </a:cubicBezTo>
                    <a:cubicBezTo>
                      <a:pt x="23" y="4"/>
                      <a:pt x="23" y="2"/>
                      <a:pt x="21" y="2"/>
                    </a:cubicBezTo>
                    <a:cubicBezTo>
                      <a:pt x="19" y="2"/>
                      <a:pt x="19" y="4"/>
                      <a:pt x="16" y="2"/>
                    </a:cubicBezTo>
                    <a:cubicBezTo>
                      <a:pt x="13" y="0"/>
                      <a:pt x="11" y="0"/>
                      <a:pt x="9" y="3"/>
                    </a:cubicBezTo>
                    <a:cubicBezTo>
                      <a:pt x="8" y="6"/>
                      <a:pt x="9" y="9"/>
                      <a:pt x="7" y="10"/>
                    </a:cubicBezTo>
                    <a:cubicBezTo>
                      <a:pt x="5" y="11"/>
                      <a:pt x="6" y="13"/>
                      <a:pt x="4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84"/>
              <p:cNvSpPr>
                <a:spLocks/>
              </p:cNvSpPr>
              <p:nvPr/>
            </p:nvSpPr>
            <p:spPr bwMode="auto">
              <a:xfrm>
                <a:off x="2819" y="1889"/>
                <a:ext cx="98" cy="103"/>
              </a:xfrm>
              <a:custGeom>
                <a:avLst/>
                <a:gdLst>
                  <a:gd name="T0" fmla="*/ 9 w 50"/>
                  <a:gd name="T1" fmla="*/ 7 h 52"/>
                  <a:gd name="T2" fmla="*/ 7 w 50"/>
                  <a:gd name="T3" fmla="*/ 12 h 52"/>
                  <a:gd name="T4" fmla="*/ 8 w 50"/>
                  <a:gd name="T5" fmla="*/ 18 h 52"/>
                  <a:gd name="T6" fmla="*/ 5 w 50"/>
                  <a:gd name="T7" fmla="*/ 23 h 52"/>
                  <a:gd name="T8" fmla="*/ 3 w 50"/>
                  <a:gd name="T9" fmla="*/ 24 h 52"/>
                  <a:gd name="T10" fmla="*/ 2 w 50"/>
                  <a:gd name="T11" fmla="*/ 27 h 52"/>
                  <a:gd name="T12" fmla="*/ 0 w 50"/>
                  <a:gd name="T13" fmla="*/ 28 h 52"/>
                  <a:gd name="T14" fmla="*/ 3 w 50"/>
                  <a:gd name="T15" fmla="*/ 30 h 52"/>
                  <a:gd name="T16" fmla="*/ 4 w 50"/>
                  <a:gd name="T17" fmla="*/ 38 h 52"/>
                  <a:gd name="T18" fmla="*/ 6 w 50"/>
                  <a:gd name="T19" fmla="*/ 39 h 52"/>
                  <a:gd name="T20" fmla="*/ 10 w 50"/>
                  <a:gd name="T21" fmla="*/ 38 h 52"/>
                  <a:gd name="T22" fmla="*/ 14 w 50"/>
                  <a:gd name="T23" fmla="*/ 37 h 52"/>
                  <a:gd name="T24" fmla="*/ 17 w 50"/>
                  <a:gd name="T25" fmla="*/ 36 h 52"/>
                  <a:gd name="T26" fmla="*/ 25 w 50"/>
                  <a:gd name="T27" fmla="*/ 36 h 52"/>
                  <a:gd name="T28" fmla="*/ 31 w 50"/>
                  <a:gd name="T29" fmla="*/ 36 h 52"/>
                  <a:gd name="T30" fmla="*/ 34 w 50"/>
                  <a:gd name="T31" fmla="*/ 38 h 52"/>
                  <a:gd name="T32" fmla="*/ 30 w 50"/>
                  <a:gd name="T33" fmla="*/ 42 h 52"/>
                  <a:gd name="T34" fmla="*/ 17 w 50"/>
                  <a:gd name="T35" fmla="*/ 42 h 52"/>
                  <a:gd name="T36" fmla="*/ 13 w 50"/>
                  <a:gd name="T37" fmla="*/ 44 h 52"/>
                  <a:gd name="T38" fmla="*/ 6 w 50"/>
                  <a:gd name="T39" fmla="*/ 45 h 52"/>
                  <a:gd name="T40" fmla="*/ 6 w 50"/>
                  <a:gd name="T41" fmla="*/ 46 h 52"/>
                  <a:gd name="T42" fmla="*/ 8 w 50"/>
                  <a:gd name="T43" fmla="*/ 47 h 52"/>
                  <a:gd name="T44" fmla="*/ 9 w 50"/>
                  <a:gd name="T45" fmla="*/ 52 h 52"/>
                  <a:gd name="T46" fmla="*/ 13 w 50"/>
                  <a:gd name="T47" fmla="*/ 51 h 52"/>
                  <a:gd name="T48" fmla="*/ 17 w 50"/>
                  <a:gd name="T49" fmla="*/ 48 h 52"/>
                  <a:gd name="T50" fmla="*/ 31 w 50"/>
                  <a:gd name="T51" fmla="*/ 48 h 52"/>
                  <a:gd name="T52" fmla="*/ 37 w 50"/>
                  <a:gd name="T53" fmla="*/ 49 h 52"/>
                  <a:gd name="T54" fmla="*/ 42 w 50"/>
                  <a:gd name="T55" fmla="*/ 50 h 52"/>
                  <a:gd name="T56" fmla="*/ 50 w 50"/>
                  <a:gd name="T57" fmla="*/ 49 h 52"/>
                  <a:gd name="T58" fmla="*/ 49 w 50"/>
                  <a:gd name="T59" fmla="*/ 43 h 52"/>
                  <a:gd name="T60" fmla="*/ 46 w 50"/>
                  <a:gd name="T61" fmla="*/ 39 h 52"/>
                  <a:gd name="T62" fmla="*/ 45 w 50"/>
                  <a:gd name="T63" fmla="*/ 36 h 52"/>
                  <a:gd name="T64" fmla="*/ 46 w 50"/>
                  <a:gd name="T65" fmla="*/ 28 h 52"/>
                  <a:gd name="T66" fmla="*/ 46 w 50"/>
                  <a:gd name="T67" fmla="*/ 23 h 52"/>
                  <a:gd name="T68" fmla="*/ 44 w 50"/>
                  <a:gd name="T69" fmla="*/ 20 h 52"/>
                  <a:gd name="T70" fmla="*/ 39 w 50"/>
                  <a:gd name="T71" fmla="*/ 18 h 52"/>
                  <a:gd name="T72" fmla="*/ 38 w 50"/>
                  <a:gd name="T73" fmla="*/ 12 h 52"/>
                  <a:gd name="T74" fmla="*/ 33 w 50"/>
                  <a:gd name="T75" fmla="*/ 10 h 52"/>
                  <a:gd name="T76" fmla="*/ 31 w 50"/>
                  <a:gd name="T77" fmla="*/ 5 h 52"/>
                  <a:gd name="T78" fmla="*/ 26 w 50"/>
                  <a:gd name="T79" fmla="*/ 2 h 52"/>
                  <a:gd name="T80" fmla="*/ 20 w 50"/>
                  <a:gd name="T81" fmla="*/ 3 h 52"/>
                  <a:gd name="T82" fmla="*/ 15 w 50"/>
                  <a:gd name="T83" fmla="*/ 3 h 52"/>
                  <a:gd name="T84" fmla="*/ 11 w 50"/>
                  <a:gd name="T85" fmla="*/ 5 h 52"/>
                  <a:gd name="T86" fmla="*/ 9 w 50"/>
                  <a:gd name="T87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0" h="52">
                    <a:moveTo>
                      <a:pt x="9" y="7"/>
                    </a:moveTo>
                    <a:cubicBezTo>
                      <a:pt x="8" y="8"/>
                      <a:pt x="7" y="10"/>
                      <a:pt x="7" y="12"/>
                    </a:cubicBezTo>
                    <a:cubicBezTo>
                      <a:pt x="7" y="14"/>
                      <a:pt x="8" y="15"/>
                      <a:pt x="8" y="18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4" y="23"/>
                      <a:pt x="3" y="23"/>
                      <a:pt x="3" y="24"/>
                    </a:cubicBezTo>
                    <a:cubicBezTo>
                      <a:pt x="2" y="25"/>
                      <a:pt x="3" y="26"/>
                      <a:pt x="2" y="27"/>
                    </a:cubicBezTo>
                    <a:cubicBezTo>
                      <a:pt x="2" y="27"/>
                      <a:pt x="1" y="27"/>
                      <a:pt x="0" y="28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32"/>
                      <a:pt x="3" y="35"/>
                      <a:pt x="4" y="38"/>
                    </a:cubicBezTo>
                    <a:cubicBezTo>
                      <a:pt x="5" y="38"/>
                      <a:pt x="5" y="38"/>
                      <a:pt x="6" y="39"/>
                    </a:cubicBezTo>
                    <a:cubicBezTo>
                      <a:pt x="6" y="39"/>
                      <a:pt x="8" y="38"/>
                      <a:pt x="10" y="38"/>
                    </a:cubicBezTo>
                    <a:cubicBezTo>
                      <a:pt x="12" y="38"/>
                      <a:pt x="12" y="38"/>
                      <a:pt x="14" y="37"/>
                    </a:cubicBezTo>
                    <a:cubicBezTo>
                      <a:pt x="17" y="35"/>
                      <a:pt x="15" y="35"/>
                      <a:pt x="17" y="36"/>
                    </a:cubicBezTo>
                    <a:cubicBezTo>
                      <a:pt x="19" y="38"/>
                      <a:pt x="23" y="36"/>
                      <a:pt x="25" y="36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3" y="36"/>
                      <a:pt x="34" y="35"/>
                      <a:pt x="34" y="38"/>
                    </a:cubicBezTo>
                    <a:cubicBezTo>
                      <a:pt x="34" y="41"/>
                      <a:pt x="33" y="42"/>
                      <a:pt x="30" y="42"/>
                    </a:cubicBezTo>
                    <a:cubicBezTo>
                      <a:pt x="28" y="42"/>
                      <a:pt x="20" y="42"/>
                      <a:pt x="17" y="42"/>
                    </a:cubicBezTo>
                    <a:cubicBezTo>
                      <a:pt x="14" y="42"/>
                      <a:pt x="13" y="44"/>
                      <a:pt x="13" y="44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6" y="45"/>
                      <a:pt x="6" y="46"/>
                      <a:pt x="6" y="46"/>
                    </a:cubicBezTo>
                    <a:cubicBezTo>
                      <a:pt x="6" y="46"/>
                      <a:pt x="8" y="47"/>
                      <a:pt x="8" y="47"/>
                    </a:cubicBezTo>
                    <a:cubicBezTo>
                      <a:pt x="4" y="48"/>
                      <a:pt x="8" y="51"/>
                      <a:pt x="9" y="52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28" y="48"/>
                      <a:pt x="31" y="48"/>
                    </a:cubicBezTo>
                    <a:cubicBezTo>
                      <a:pt x="33" y="49"/>
                      <a:pt x="35" y="50"/>
                      <a:pt x="37" y="49"/>
                    </a:cubicBezTo>
                    <a:cubicBezTo>
                      <a:pt x="39" y="48"/>
                      <a:pt x="40" y="49"/>
                      <a:pt x="42" y="50"/>
                    </a:cubicBezTo>
                    <a:cubicBezTo>
                      <a:pt x="44" y="51"/>
                      <a:pt x="50" y="49"/>
                      <a:pt x="50" y="49"/>
                    </a:cubicBezTo>
                    <a:cubicBezTo>
                      <a:pt x="50" y="49"/>
                      <a:pt x="49" y="44"/>
                      <a:pt x="49" y="43"/>
                    </a:cubicBezTo>
                    <a:cubicBezTo>
                      <a:pt x="49" y="41"/>
                      <a:pt x="48" y="41"/>
                      <a:pt x="46" y="39"/>
                    </a:cubicBezTo>
                    <a:cubicBezTo>
                      <a:pt x="45" y="38"/>
                      <a:pt x="45" y="36"/>
                      <a:pt x="45" y="36"/>
                    </a:cubicBezTo>
                    <a:cubicBezTo>
                      <a:pt x="45" y="36"/>
                      <a:pt x="48" y="29"/>
                      <a:pt x="46" y="28"/>
                    </a:cubicBezTo>
                    <a:cubicBezTo>
                      <a:pt x="45" y="28"/>
                      <a:pt x="46" y="23"/>
                      <a:pt x="46" y="23"/>
                    </a:cubicBezTo>
                    <a:cubicBezTo>
                      <a:pt x="46" y="23"/>
                      <a:pt x="44" y="21"/>
                      <a:pt x="44" y="20"/>
                    </a:cubicBezTo>
                    <a:cubicBezTo>
                      <a:pt x="44" y="18"/>
                      <a:pt x="40" y="21"/>
                      <a:pt x="39" y="18"/>
                    </a:cubicBezTo>
                    <a:cubicBezTo>
                      <a:pt x="38" y="15"/>
                      <a:pt x="39" y="13"/>
                      <a:pt x="38" y="12"/>
                    </a:cubicBezTo>
                    <a:cubicBezTo>
                      <a:pt x="36" y="12"/>
                      <a:pt x="33" y="13"/>
                      <a:pt x="33" y="10"/>
                    </a:cubicBezTo>
                    <a:cubicBezTo>
                      <a:pt x="33" y="7"/>
                      <a:pt x="32" y="6"/>
                      <a:pt x="31" y="5"/>
                    </a:cubicBezTo>
                    <a:cubicBezTo>
                      <a:pt x="29" y="4"/>
                      <a:pt x="29" y="2"/>
                      <a:pt x="26" y="2"/>
                    </a:cubicBezTo>
                    <a:cubicBezTo>
                      <a:pt x="22" y="3"/>
                      <a:pt x="22" y="3"/>
                      <a:pt x="20" y="3"/>
                    </a:cubicBezTo>
                    <a:cubicBezTo>
                      <a:pt x="17" y="2"/>
                      <a:pt x="16" y="0"/>
                      <a:pt x="15" y="3"/>
                    </a:cubicBezTo>
                    <a:cubicBezTo>
                      <a:pt x="14" y="5"/>
                      <a:pt x="11" y="5"/>
                      <a:pt x="11" y="5"/>
                    </a:cubicBezTo>
                    <a:lnTo>
                      <a:pt x="9" y="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85"/>
              <p:cNvSpPr>
                <a:spLocks/>
              </p:cNvSpPr>
              <p:nvPr/>
            </p:nvSpPr>
            <p:spPr bwMode="auto">
              <a:xfrm>
                <a:off x="2819" y="1889"/>
                <a:ext cx="98" cy="103"/>
              </a:xfrm>
              <a:custGeom>
                <a:avLst/>
                <a:gdLst>
                  <a:gd name="T0" fmla="*/ 9 w 50"/>
                  <a:gd name="T1" fmla="*/ 7 h 52"/>
                  <a:gd name="T2" fmla="*/ 7 w 50"/>
                  <a:gd name="T3" fmla="*/ 12 h 52"/>
                  <a:gd name="T4" fmla="*/ 8 w 50"/>
                  <a:gd name="T5" fmla="*/ 18 h 52"/>
                  <a:gd name="T6" fmla="*/ 5 w 50"/>
                  <a:gd name="T7" fmla="*/ 23 h 52"/>
                  <a:gd name="T8" fmla="*/ 3 w 50"/>
                  <a:gd name="T9" fmla="*/ 24 h 52"/>
                  <a:gd name="T10" fmla="*/ 2 w 50"/>
                  <a:gd name="T11" fmla="*/ 27 h 52"/>
                  <a:gd name="T12" fmla="*/ 0 w 50"/>
                  <a:gd name="T13" fmla="*/ 28 h 52"/>
                  <a:gd name="T14" fmla="*/ 3 w 50"/>
                  <a:gd name="T15" fmla="*/ 30 h 52"/>
                  <a:gd name="T16" fmla="*/ 4 w 50"/>
                  <a:gd name="T17" fmla="*/ 38 h 52"/>
                  <a:gd name="T18" fmla="*/ 6 w 50"/>
                  <a:gd name="T19" fmla="*/ 39 h 52"/>
                  <a:gd name="T20" fmla="*/ 10 w 50"/>
                  <a:gd name="T21" fmla="*/ 38 h 52"/>
                  <a:gd name="T22" fmla="*/ 14 w 50"/>
                  <a:gd name="T23" fmla="*/ 37 h 52"/>
                  <a:gd name="T24" fmla="*/ 17 w 50"/>
                  <a:gd name="T25" fmla="*/ 36 h 52"/>
                  <a:gd name="T26" fmla="*/ 25 w 50"/>
                  <a:gd name="T27" fmla="*/ 36 h 52"/>
                  <a:gd name="T28" fmla="*/ 31 w 50"/>
                  <a:gd name="T29" fmla="*/ 36 h 52"/>
                  <a:gd name="T30" fmla="*/ 34 w 50"/>
                  <a:gd name="T31" fmla="*/ 38 h 52"/>
                  <a:gd name="T32" fmla="*/ 30 w 50"/>
                  <a:gd name="T33" fmla="*/ 42 h 52"/>
                  <a:gd name="T34" fmla="*/ 17 w 50"/>
                  <a:gd name="T35" fmla="*/ 42 h 52"/>
                  <a:gd name="T36" fmla="*/ 13 w 50"/>
                  <a:gd name="T37" fmla="*/ 44 h 52"/>
                  <a:gd name="T38" fmla="*/ 6 w 50"/>
                  <a:gd name="T39" fmla="*/ 45 h 52"/>
                  <a:gd name="T40" fmla="*/ 6 w 50"/>
                  <a:gd name="T41" fmla="*/ 46 h 52"/>
                  <a:gd name="T42" fmla="*/ 8 w 50"/>
                  <a:gd name="T43" fmla="*/ 47 h 52"/>
                  <a:gd name="T44" fmla="*/ 9 w 50"/>
                  <a:gd name="T45" fmla="*/ 52 h 52"/>
                  <a:gd name="T46" fmla="*/ 13 w 50"/>
                  <a:gd name="T47" fmla="*/ 51 h 52"/>
                  <a:gd name="T48" fmla="*/ 17 w 50"/>
                  <a:gd name="T49" fmla="*/ 48 h 52"/>
                  <a:gd name="T50" fmla="*/ 31 w 50"/>
                  <a:gd name="T51" fmla="*/ 48 h 52"/>
                  <a:gd name="T52" fmla="*/ 37 w 50"/>
                  <a:gd name="T53" fmla="*/ 49 h 52"/>
                  <a:gd name="T54" fmla="*/ 42 w 50"/>
                  <a:gd name="T55" fmla="*/ 50 h 52"/>
                  <a:gd name="T56" fmla="*/ 50 w 50"/>
                  <a:gd name="T57" fmla="*/ 49 h 52"/>
                  <a:gd name="T58" fmla="*/ 49 w 50"/>
                  <a:gd name="T59" fmla="*/ 43 h 52"/>
                  <a:gd name="T60" fmla="*/ 46 w 50"/>
                  <a:gd name="T61" fmla="*/ 39 h 52"/>
                  <a:gd name="T62" fmla="*/ 45 w 50"/>
                  <a:gd name="T63" fmla="*/ 36 h 52"/>
                  <a:gd name="T64" fmla="*/ 46 w 50"/>
                  <a:gd name="T65" fmla="*/ 28 h 52"/>
                  <a:gd name="T66" fmla="*/ 46 w 50"/>
                  <a:gd name="T67" fmla="*/ 23 h 52"/>
                  <a:gd name="T68" fmla="*/ 44 w 50"/>
                  <a:gd name="T69" fmla="*/ 20 h 52"/>
                  <a:gd name="T70" fmla="*/ 39 w 50"/>
                  <a:gd name="T71" fmla="*/ 18 h 52"/>
                  <a:gd name="T72" fmla="*/ 38 w 50"/>
                  <a:gd name="T73" fmla="*/ 12 h 52"/>
                  <a:gd name="T74" fmla="*/ 33 w 50"/>
                  <a:gd name="T75" fmla="*/ 10 h 52"/>
                  <a:gd name="T76" fmla="*/ 31 w 50"/>
                  <a:gd name="T77" fmla="*/ 5 h 52"/>
                  <a:gd name="T78" fmla="*/ 26 w 50"/>
                  <a:gd name="T79" fmla="*/ 2 h 52"/>
                  <a:gd name="T80" fmla="*/ 20 w 50"/>
                  <a:gd name="T81" fmla="*/ 3 h 52"/>
                  <a:gd name="T82" fmla="*/ 15 w 50"/>
                  <a:gd name="T83" fmla="*/ 3 h 52"/>
                  <a:gd name="T84" fmla="*/ 11 w 50"/>
                  <a:gd name="T85" fmla="*/ 5 h 52"/>
                  <a:gd name="T86" fmla="*/ 9 w 50"/>
                  <a:gd name="T87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0" h="52">
                    <a:moveTo>
                      <a:pt x="9" y="7"/>
                    </a:moveTo>
                    <a:cubicBezTo>
                      <a:pt x="8" y="8"/>
                      <a:pt x="7" y="10"/>
                      <a:pt x="7" y="12"/>
                    </a:cubicBezTo>
                    <a:cubicBezTo>
                      <a:pt x="7" y="14"/>
                      <a:pt x="8" y="15"/>
                      <a:pt x="8" y="18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4" y="23"/>
                      <a:pt x="3" y="23"/>
                      <a:pt x="3" y="24"/>
                    </a:cubicBezTo>
                    <a:cubicBezTo>
                      <a:pt x="2" y="25"/>
                      <a:pt x="3" y="26"/>
                      <a:pt x="2" y="27"/>
                    </a:cubicBezTo>
                    <a:cubicBezTo>
                      <a:pt x="2" y="27"/>
                      <a:pt x="1" y="27"/>
                      <a:pt x="0" y="28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32"/>
                      <a:pt x="3" y="35"/>
                      <a:pt x="4" y="38"/>
                    </a:cubicBezTo>
                    <a:cubicBezTo>
                      <a:pt x="5" y="38"/>
                      <a:pt x="5" y="38"/>
                      <a:pt x="6" y="39"/>
                    </a:cubicBezTo>
                    <a:cubicBezTo>
                      <a:pt x="6" y="39"/>
                      <a:pt x="8" y="38"/>
                      <a:pt x="10" y="38"/>
                    </a:cubicBezTo>
                    <a:cubicBezTo>
                      <a:pt x="12" y="38"/>
                      <a:pt x="12" y="38"/>
                      <a:pt x="14" y="37"/>
                    </a:cubicBezTo>
                    <a:cubicBezTo>
                      <a:pt x="17" y="35"/>
                      <a:pt x="15" y="35"/>
                      <a:pt x="17" y="36"/>
                    </a:cubicBezTo>
                    <a:cubicBezTo>
                      <a:pt x="19" y="38"/>
                      <a:pt x="23" y="36"/>
                      <a:pt x="25" y="36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3" y="36"/>
                      <a:pt x="34" y="35"/>
                      <a:pt x="34" y="38"/>
                    </a:cubicBezTo>
                    <a:cubicBezTo>
                      <a:pt x="34" y="41"/>
                      <a:pt x="33" y="42"/>
                      <a:pt x="30" y="42"/>
                    </a:cubicBezTo>
                    <a:cubicBezTo>
                      <a:pt x="28" y="42"/>
                      <a:pt x="20" y="42"/>
                      <a:pt x="17" y="42"/>
                    </a:cubicBezTo>
                    <a:cubicBezTo>
                      <a:pt x="14" y="42"/>
                      <a:pt x="13" y="44"/>
                      <a:pt x="13" y="44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6" y="45"/>
                      <a:pt x="6" y="46"/>
                      <a:pt x="6" y="46"/>
                    </a:cubicBezTo>
                    <a:cubicBezTo>
                      <a:pt x="6" y="46"/>
                      <a:pt x="8" y="47"/>
                      <a:pt x="8" y="47"/>
                    </a:cubicBezTo>
                    <a:cubicBezTo>
                      <a:pt x="4" y="48"/>
                      <a:pt x="8" y="51"/>
                      <a:pt x="9" y="52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28" y="48"/>
                      <a:pt x="31" y="48"/>
                    </a:cubicBezTo>
                    <a:cubicBezTo>
                      <a:pt x="33" y="49"/>
                      <a:pt x="35" y="50"/>
                      <a:pt x="37" y="49"/>
                    </a:cubicBezTo>
                    <a:cubicBezTo>
                      <a:pt x="39" y="48"/>
                      <a:pt x="40" y="49"/>
                      <a:pt x="42" y="50"/>
                    </a:cubicBezTo>
                    <a:cubicBezTo>
                      <a:pt x="44" y="51"/>
                      <a:pt x="50" y="49"/>
                      <a:pt x="50" y="49"/>
                    </a:cubicBezTo>
                    <a:cubicBezTo>
                      <a:pt x="50" y="49"/>
                      <a:pt x="49" y="44"/>
                      <a:pt x="49" y="43"/>
                    </a:cubicBezTo>
                    <a:cubicBezTo>
                      <a:pt x="49" y="41"/>
                      <a:pt x="48" y="41"/>
                      <a:pt x="46" y="39"/>
                    </a:cubicBezTo>
                    <a:cubicBezTo>
                      <a:pt x="45" y="38"/>
                      <a:pt x="45" y="36"/>
                      <a:pt x="45" y="36"/>
                    </a:cubicBezTo>
                    <a:cubicBezTo>
                      <a:pt x="45" y="36"/>
                      <a:pt x="48" y="29"/>
                      <a:pt x="46" y="28"/>
                    </a:cubicBezTo>
                    <a:cubicBezTo>
                      <a:pt x="45" y="28"/>
                      <a:pt x="46" y="23"/>
                      <a:pt x="46" y="23"/>
                    </a:cubicBezTo>
                    <a:cubicBezTo>
                      <a:pt x="46" y="23"/>
                      <a:pt x="44" y="21"/>
                      <a:pt x="44" y="20"/>
                    </a:cubicBezTo>
                    <a:cubicBezTo>
                      <a:pt x="44" y="18"/>
                      <a:pt x="40" y="21"/>
                      <a:pt x="39" y="18"/>
                    </a:cubicBezTo>
                    <a:cubicBezTo>
                      <a:pt x="38" y="15"/>
                      <a:pt x="39" y="13"/>
                      <a:pt x="38" y="12"/>
                    </a:cubicBezTo>
                    <a:cubicBezTo>
                      <a:pt x="36" y="12"/>
                      <a:pt x="33" y="13"/>
                      <a:pt x="33" y="10"/>
                    </a:cubicBezTo>
                    <a:cubicBezTo>
                      <a:pt x="33" y="7"/>
                      <a:pt x="32" y="6"/>
                      <a:pt x="31" y="5"/>
                    </a:cubicBezTo>
                    <a:cubicBezTo>
                      <a:pt x="29" y="4"/>
                      <a:pt x="29" y="2"/>
                      <a:pt x="26" y="2"/>
                    </a:cubicBezTo>
                    <a:cubicBezTo>
                      <a:pt x="22" y="3"/>
                      <a:pt x="22" y="3"/>
                      <a:pt x="20" y="3"/>
                    </a:cubicBezTo>
                    <a:cubicBezTo>
                      <a:pt x="17" y="2"/>
                      <a:pt x="16" y="0"/>
                      <a:pt x="15" y="3"/>
                    </a:cubicBezTo>
                    <a:cubicBezTo>
                      <a:pt x="14" y="5"/>
                      <a:pt x="11" y="5"/>
                      <a:pt x="11" y="5"/>
                    </a:cubicBezTo>
                    <a:lnTo>
                      <a:pt x="9" y="7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86"/>
              <p:cNvSpPr>
                <a:spLocks/>
              </p:cNvSpPr>
              <p:nvPr/>
            </p:nvSpPr>
            <p:spPr bwMode="auto">
              <a:xfrm>
                <a:off x="3704" y="1570"/>
                <a:ext cx="357" cy="343"/>
              </a:xfrm>
              <a:custGeom>
                <a:avLst/>
                <a:gdLst>
                  <a:gd name="T0" fmla="*/ 72 w 182"/>
                  <a:gd name="T1" fmla="*/ 165 h 175"/>
                  <a:gd name="T2" fmla="*/ 74 w 182"/>
                  <a:gd name="T3" fmla="*/ 160 h 175"/>
                  <a:gd name="T4" fmla="*/ 80 w 182"/>
                  <a:gd name="T5" fmla="*/ 160 h 175"/>
                  <a:gd name="T6" fmla="*/ 100 w 182"/>
                  <a:gd name="T7" fmla="*/ 164 h 175"/>
                  <a:gd name="T8" fmla="*/ 106 w 182"/>
                  <a:gd name="T9" fmla="*/ 170 h 175"/>
                  <a:gd name="T10" fmla="*/ 148 w 182"/>
                  <a:gd name="T11" fmla="*/ 145 h 175"/>
                  <a:gd name="T12" fmla="*/ 182 w 182"/>
                  <a:gd name="T13" fmla="*/ 107 h 175"/>
                  <a:gd name="T14" fmla="*/ 174 w 182"/>
                  <a:gd name="T15" fmla="*/ 100 h 175"/>
                  <a:gd name="T16" fmla="*/ 145 w 182"/>
                  <a:gd name="T17" fmla="*/ 86 h 175"/>
                  <a:gd name="T18" fmla="*/ 140 w 182"/>
                  <a:gd name="T19" fmla="*/ 77 h 175"/>
                  <a:gd name="T20" fmla="*/ 136 w 182"/>
                  <a:gd name="T21" fmla="*/ 74 h 175"/>
                  <a:gd name="T22" fmla="*/ 133 w 182"/>
                  <a:gd name="T23" fmla="*/ 72 h 175"/>
                  <a:gd name="T24" fmla="*/ 133 w 182"/>
                  <a:gd name="T25" fmla="*/ 65 h 175"/>
                  <a:gd name="T26" fmla="*/ 132 w 182"/>
                  <a:gd name="T27" fmla="*/ 59 h 175"/>
                  <a:gd name="T28" fmla="*/ 126 w 182"/>
                  <a:gd name="T29" fmla="*/ 53 h 175"/>
                  <a:gd name="T30" fmla="*/ 124 w 182"/>
                  <a:gd name="T31" fmla="*/ 48 h 175"/>
                  <a:gd name="T32" fmla="*/ 121 w 182"/>
                  <a:gd name="T33" fmla="*/ 45 h 175"/>
                  <a:gd name="T34" fmla="*/ 118 w 182"/>
                  <a:gd name="T35" fmla="*/ 37 h 175"/>
                  <a:gd name="T36" fmla="*/ 116 w 182"/>
                  <a:gd name="T37" fmla="*/ 34 h 175"/>
                  <a:gd name="T38" fmla="*/ 108 w 182"/>
                  <a:gd name="T39" fmla="*/ 30 h 175"/>
                  <a:gd name="T40" fmla="*/ 80 w 182"/>
                  <a:gd name="T41" fmla="*/ 26 h 175"/>
                  <a:gd name="T42" fmla="*/ 73 w 182"/>
                  <a:gd name="T43" fmla="*/ 17 h 175"/>
                  <a:gd name="T44" fmla="*/ 66 w 182"/>
                  <a:gd name="T45" fmla="*/ 14 h 175"/>
                  <a:gd name="T46" fmla="*/ 42 w 182"/>
                  <a:gd name="T47" fmla="*/ 2 h 175"/>
                  <a:gd name="T48" fmla="*/ 30 w 182"/>
                  <a:gd name="T49" fmla="*/ 15 h 175"/>
                  <a:gd name="T50" fmla="*/ 22 w 182"/>
                  <a:gd name="T51" fmla="*/ 23 h 175"/>
                  <a:gd name="T52" fmla="*/ 13 w 182"/>
                  <a:gd name="T53" fmla="*/ 31 h 175"/>
                  <a:gd name="T54" fmla="*/ 1 w 182"/>
                  <a:gd name="T55" fmla="*/ 37 h 175"/>
                  <a:gd name="T56" fmla="*/ 1 w 182"/>
                  <a:gd name="T57" fmla="*/ 40 h 175"/>
                  <a:gd name="T58" fmla="*/ 4 w 182"/>
                  <a:gd name="T59" fmla="*/ 42 h 175"/>
                  <a:gd name="T60" fmla="*/ 11 w 182"/>
                  <a:gd name="T61" fmla="*/ 54 h 175"/>
                  <a:gd name="T62" fmla="*/ 15 w 182"/>
                  <a:gd name="T63" fmla="*/ 60 h 175"/>
                  <a:gd name="T64" fmla="*/ 17 w 182"/>
                  <a:gd name="T65" fmla="*/ 64 h 175"/>
                  <a:gd name="T66" fmla="*/ 21 w 182"/>
                  <a:gd name="T67" fmla="*/ 68 h 175"/>
                  <a:gd name="T68" fmla="*/ 26 w 182"/>
                  <a:gd name="T69" fmla="*/ 81 h 175"/>
                  <a:gd name="T70" fmla="*/ 35 w 182"/>
                  <a:gd name="T71" fmla="*/ 90 h 175"/>
                  <a:gd name="T72" fmla="*/ 35 w 182"/>
                  <a:gd name="T73" fmla="*/ 109 h 175"/>
                  <a:gd name="T74" fmla="*/ 38 w 182"/>
                  <a:gd name="T75" fmla="*/ 112 h 175"/>
                  <a:gd name="T76" fmla="*/ 41 w 182"/>
                  <a:gd name="T77" fmla="*/ 127 h 175"/>
                  <a:gd name="T78" fmla="*/ 43 w 182"/>
                  <a:gd name="T79" fmla="*/ 130 h 175"/>
                  <a:gd name="T80" fmla="*/ 48 w 182"/>
                  <a:gd name="T81" fmla="*/ 133 h 175"/>
                  <a:gd name="T82" fmla="*/ 56 w 182"/>
                  <a:gd name="T83" fmla="*/ 142 h 175"/>
                  <a:gd name="T84" fmla="*/ 59 w 182"/>
                  <a:gd name="T85" fmla="*/ 150 h 175"/>
                  <a:gd name="T86" fmla="*/ 63 w 182"/>
                  <a:gd name="T87" fmla="*/ 158 h 175"/>
                  <a:gd name="T88" fmla="*/ 69 w 182"/>
                  <a:gd name="T89" fmla="*/ 167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2" h="175">
                    <a:moveTo>
                      <a:pt x="69" y="167"/>
                    </a:moveTo>
                    <a:cubicBezTo>
                      <a:pt x="69" y="167"/>
                      <a:pt x="72" y="166"/>
                      <a:pt x="72" y="165"/>
                    </a:cubicBezTo>
                    <a:cubicBezTo>
                      <a:pt x="72" y="163"/>
                      <a:pt x="73" y="164"/>
                      <a:pt x="73" y="162"/>
                    </a:cubicBezTo>
                    <a:cubicBezTo>
                      <a:pt x="73" y="160"/>
                      <a:pt x="73" y="161"/>
                      <a:pt x="74" y="160"/>
                    </a:cubicBezTo>
                    <a:cubicBezTo>
                      <a:pt x="75" y="159"/>
                      <a:pt x="75" y="158"/>
                      <a:pt x="77" y="158"/>
                    </a:cubicBezTo>
                    <a:cubicBezTo>
                      <a:pt x="80" y="157"/>
                      <a:pt x="78" y="159"/>
                      <a:pt x="80" y="160"/>
                    </a:cubicBezTo>
                    <a:cubicBezTo>
                      <a:pt x="82" y="161"/>
                      <a:pt x="82" y="161"/>
                      <a:pt x="85" y="160"/>
                    </a:cubicBezTo>
                    <a:cubicBezTo>
                      <a:pt x="88" y="160"/>
                      <a:pt x="100" y="164"/>
                      <a:pt x="100" y="164"/>
                    </a:cubicBezTo>
                    <a:cubicBezTo>
                      <a:pt x="102" y="175"/>
                      <a:pt x="102" y="175"/>
                      <a:pt x="102" y="175"/>
                    </a:cubicBezTo>
                    <a:cubicBezTo>
                      <a:pt x="101" y="175"/>
                      <a:pt x="106" y="170"/>
                      <a:pt x="106" y="170"/>
                    </a:cubicBezTo>
                    <a:cubicBezTo>
                      <a:pt x="118" y="155"/>
                      <a:pt x="118" y="155"/>
                      <a:pt x="118" y="155"/>
                    </a:cubicBezTo>
                    <a:cubicBezTo>
                      <a:pt x="148" y="145"/>
                      <a:pt x="148" y="145"/>
                      <a:pt x="148" y="145"/>
                    </a:cubicBezTo>
                    <a:cubicBezTo>
                      <a:pt x="148" y="145"/>
                      <a:pt x="171" y="135"/>
                      <a:pt x="176" y="132"/>
                    </a:cubicBezTo>
                    <a:cubicBezTo>
                      <a:pt x="178" y="131"/>
                      <a:pt x="182" y="108"/>
                      <a:pt x="182" y="107"/>
                    </a:cubicBezTo>
                    <a:cubicBezTo>
                      <a:pt x="176" y="99"/>
                      <a:pt x="176" y="99"/>
                      <a:pt x="176" y="99"/>
                    </a:cubicBezTo>
                    <a:cubicBezTo>
                      <a:pt x="176" y="99"/>
                      <a:pt x="176" y="100"/>
                      <a:pt x="174" y="100"/>
                    </a:cubicBezTo>
                    <a:cubicBezTo>
                      <a:pt x="172" y="100"/>
                      <a:pt x="145" y="95"/>
                      <a:pt x="145" y="95"/>
                    </a:cubicBezTo>
                    <a:cubicBezTo>
                      <a:pt x="145" y="86"/>
                      <a:pt x="145" y="86"/>
                      <a:pt x="145" y="86"/>
                    </a:cubicBezTo>
                    <a:cubicBezTo>
                      <a:pt x="140" y="81"/>
                      <a:pt x="140" y="81"/>
                      <a:pt x="140" y="81"/>
                    </a:cubicBezTo>
                    <a:cubicBezTo>
                      <a:pt x="140" y="77"/>
                      <a:pt x="140" y="77"/>
                      <a:pt x="140" y="77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5" y="74"/>
                      <a:pt x="135" y="74"/>
                      <a:pt x="135" y="74"/>
                    </a:cubicBezTo>
                    <a:cubicBezTo>
                      <a:pt x="134" y="73"/>
                      <a:pt x="134" y="73"/>
                      <a:pt x="133" y="72"/>
                    </a:cubicBezTo>
                    <a:cubicBezTo>
                      <a:pt x="133" y="71"/>
                      <a:pt x="133" y="71"/>
                      <a:pt x="133" y="71"/>
                    </a:cubicBezTo>
                    <a:cubicBezTo>
                      <a:pt x="133" y="73"/>
                      <a:pt x="133" y="67"/>
                      <a:pt x="133" y="65"/>
                    </a:cubicBezTo>
                    <a:cubicBezTo>
                      <a:pt x="133" y="65"/>
                      <a:pt x="134" y="61"/>
                      <a:pt x="133" y="59"/>
                    </a:cubicBezTo>
                    <a:cubicBezTo>
                      <a:pt x="132" y="59"/>
                      <a:pt x="132" y="59"/>
                      <a:pt x="132" y="59"/>
                    </a:cubicBezTo>
                    <a:cubicBezTo>
                      <a:pt x="131" y="59"/>
                      <a:pt x="130" y="56"/>
                      <a:pt x="129" y="55"/>
                    </a:cubicBezTo>
                    <a:cubicBezTo>
                      <a:pt x="128" y="54"/>
                      <a:pt x="126" y="54"/>
                      <a:pt x="126" y="53"/>
                    </a:cubicBezTo>
                    <a:cubicBezTo>
                      <a:pt x="125" y="53"/>
                      <a:pt x="125" y="49"/>
                      <a:pt x="126" y="48"/>
                    </a:cubicBezTo>
                    <a:cubicBezTo>
                      <a:pt x="125" y="48"/>
                      <a:pt x="124" y="48"/>
                      <a:pt x="124" y="48"/>
                    </a:cubicBezTo>
                    <a:cubicBezTo>
                      <a:pt x="123" y="47"/>
                      <a:pt x="123" y="46"/>
                      <a:pt x="123" y="45"/>
                    </a:cubicBezTo>
                    <a:cubicBezTo>
                      <a:pt x="123" y="45"/>
                      <a:pt x="121" y="45"/>
                      <a:pt x="121" y="45"/>
                    </a:cubicBezTo>
                    <a:cubicBezTo>
                      <a:pt x="121" y="45"/>
                      <a:pt x="121" y="44"/>
                      <a:pt x="121" y="43"/>
                    </a:cubicBezTo>
                    <a:cubicBezTo>
                      <a:pt x="121" y="42"/>
                      <a:pt x="118" y="39"/>
                      <a:pt x="118" y="37"/>
                    </a:cubicBezTo>
                    <a:cubicBezTo>
                      <a:pt x="117" y="36"/>
                      <a:pt x="118" y="35"/>
                      <a:pt x="118" y="34"/>
                    </a:cubicBezTo>
                    <a:cubicBezTo>
                      <a:pt x="116" y="34"/>
                      <a:pt x="116" y="34"/>
                      <a:pt x="116" y="34"/>
                    </a:cubicBezTo>
                    <a:cubicBezTo>
                      <a:pt x="109" y="34"/>
                      <a:pt x="109" y="34"/>
                      <a:pt x="109" y="34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5"/>
                      <a:pt x="26" y="17"/>
                      <a:pt x="25" y="19"/>
                    </a:cubicBezTo>
                    <a:cubicBezTo>
                      <a:pt x="25" y="22"/>
                      <a:pt x="23" y="21"/>
                      <a:pt x="22" y="23"/>
                    </a:cubicBezTo>
                    <a:cubicBezTo>
                      <a:pt x="21" y="25"/>
                      <a:pt x="19" y="27"/>
                      <a:pt x="19" y="27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2" y="31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1" y="39"/>
                      <a:pt x="1" y="40"/>
                    </a:cubicBezTo>
                    <a:cubicBezTo>
                      <a:pt x="0" y="39"/>
                      <a:pt x="1" y="41"/>
                      <a:pt x="1" y="42"/>
                    </a:cubicBezTo>
                    <a:cubicBezTo>
                      <a:pt x="2" y="42"/>
                      <a:pt x="3" y="42"/>
                      <a:pt x="4" y="42"/>
                    </a:cubicBezTo>
                    <a:cubicBezTo>
                      <a:pt x="4" y="42"/>
                      <a:pt x="7" y="42"/>
                      <a:pt x="9" y="46"/>
                    </a:cubicBezTo>
                    <a:cubicBezTo>
                      <a:pt x="9" y="48"/>
                      <a:pt x="10" y="53"/>
                      <a:pt x="11" y="54"/>
                    </a:cubicBezTo>
                    <a:cubicBezTo>
                      <a:pt x="12" y="55"/>
                      <a:pt x="14" y="55"/>
                      <a:pt x="15" y="57"/>
                    </a:cubicBezTo>
                    <a:cubicBezTo>
                      <a:pt x="15" y="58"/>
                      <a:pt x="14" y="59"/>
                      <a:pt x="15" y="60"/>
                    </a:cubicBezTo>
                    <a:cubicBezTo>
                      <a:pt x="15" y="60"/>
                      <a:pt x="17" y="60"/>
                      <a:pt x="17" y="61"/>
                    </a:cubicBezTo>
                    <a:cubicBezTo>
                      <a:pt x="18" y="62"/>
                      <a:pt x="17" y="63"/>
                      <a:pt x="17" y="64"/>
                    </a:cubicBezTo>
                    <a:cubicBezTo>
                      <a:pt x="18" y="65"/>
                      <a:pt x="21" y="65"/>
                      <a:pt x="21" y="66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5" y="71"/>
                      <a:pt x="24" y="78"/>
                      <a:pt x="26" y="81"/>
                    </a:cubicBezTo>
                    <a:cubicBezTo>
                      <a:pt x="27" y="81"/>
                      <a:pt x="27" y="81"/>
                      <a:pt x="27" y="81"/>
                    </a:cubicBezTo>
                    <a:cubicBezTo>
                      <a:pt x="29" y="82"/>
                      <a:pt x="34" y="88"/>
                      <a:pt x="35" y="90"/>
                    </a:cubicBezTo>
                    <a:cubicBezTo>
                      <a:pt x="36" y="92"/>
                      <a:pt x="38" y="104"/>
                      <a:pt x="38" y="106"/>
                    </a:cubicBezTo>
                    <a:cubicBezTo>
                      <a:pt x="38" y="107"/>
                      <a:pt x="36" y="108"/>
                      <a:pt x="35" y="109"/>
                    </a:cubicBezTo>
                    <a:cubicBezTo>
                      <a:pt x="36" y="109"/>
                      <a:pt x="35" y="112"/>
                      <a:pt x="35" y="112"/>
                    </a:cubicBezTo>
                    <a:cubicBezTo>
                      <a:pt x="36" y="112"/>
                      <a:pt x="37" y="112"/>
                      <a:pt x="38" y="112"/>
                    </a:cubicBezTo>
                    <a:cubicBezTo>
                      <a:pt x="38" y="115"/>
                      <a:pt x="38" y="121"/>
                      <a:pt x="39" y="124"/>
                    </a:cubicBezTo>
                    <a:cubicBezTo>
                      <a:pt x="39" y="125"/>
                      <a:pt x="41" y="127"/>
                      <a:pt x="41" y="127"/>
                    </a:cubicBezTo>
                    <a:cubicBezTo>
                      <a:pt x="41" y="128"/>
                      <a:pt x="41" y="129"/>
                      <a:pt x="41" y="129"/>
                    </a:cubicBezTo>
                    <a:cubicBezTo>
                      <a:pt x="41" y="130"/>
                      <a:pt x="43" y="130"/>
                      <a:pt x="43" y="130"/>
                    </a:cubicBezTo>
                    <a:cubicBezTo>
                      <a:pt x="44" y="131"/>
                      <a:pt x="45" y="133"/>
                      <a:pt x="46" y="134"/>
                    </a:cubicBezTo>
                    <a:cubicBezTo>
                      <a:pt x="47" y="135"/>
                      <a:pt x="47" y="134"/>
                      <a:pt x="48" y="133"/>
                    </a:cubicBezTo>
                    <a:cubicBezTo>
                      <a:pt x="49" y="135"/>
                      <a:pt x="52" y="137"/>
                      <a:pt x="53" y="138"/>
                    </a:cubicBezTo>
                    <a:cubicBezTo>
                      <a:pt x="54" y="139"/>
                      <a:pt x="56" y="141"/>
                      <a:pt x="56" y="142"/>
                    </a:cubicBezTo>
                    <a:cubicBezTo>
                      <a:pt x="56" y="143"/>
                      <a:pt x="55" y="144"/>
                      <a:pt x="56" y="145"/>
                    </a:cubicBezTo>
                    <a:cubicBezTo>
                      <a:pt x="57" y="147"/>
                      <a:pt x="59" y="148"/>
                      <a:pt x="59" y="150"/>
                    </a:cubicBezTo>
                    <a:cubicBezTo>
                      <a:pt x="60" y="153"/>
                      <a:pt x="58" y="153"/>
                      <a:pt x="59" y="155"/>
                    </a:cubicBezTo>
                    <a:cubicBezTo>
                      <a:pt x="60" y="156"/>
                      <a:pt x="62" y="157"/>
                      <a:pt x="63" y="158"/>
                    </a:cubicBezTo>
                    <a:cubicBezTo>
                      <a:pt x="64" y="159"/>
                      <a:pt x="64" y="162"/>
                      <a:pt x="65" y="163"/>
                    </a:cubicBezTo>
                    <a:cubicBezTo>
                      <a:pt x="66" y="164"/>
                      <a:pt x="69" y="166"/>
                      <a:pt x="69" y="16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87"/>
              <p:cNvSpPr>
                <a:spLocks/>
              </p:cNvSpPr>
              <p:nvPr/>
            </p:nvSpPr>
            <p:spPr bwMode="auto">
              <a:xfrm>
                <a:off x="3704" y="1570"/>
                <a:ext cx="357" cy="343"/>
              </a:xfrm>
              <a:custGeom>
                <a:avLst/>
                <a:gdLst>
                  <a:gd name="T0" fmla="*/ 72 w 182"/>
                  <a:gd name="T1" fmla="*/ 165 h 175"/>
                  <a:gd name="T2" fmla="*/ 74 w 182"/>
                  <a:gd name="T3" fmla="*/ 160 h 175"/>
                  <a:gd name="T4" fmla="*/ 80 w 182"/>
                  <a:gd name="T5" fmla="*/ 160 h 175"/>
                  <a:gd name="T6" fmla="*/ 100 w 182"/>
                  <a:gd name="T7" fmla="*/ 164 h 175"/>
                  <a:gd name="T8" fmla="*/ 106 w 182"/>
                  <a:gd name="T9" fmla="*/ 170 h 175"/>
                  <a:gd name="T10" fmla="*/ 148 w 182"/>
                  <a:gd name="T11" fmla="*/ 145 h 175"/>
                  <a:gd name="T12" fmla="*/ 182 w 182"/>
                  <a:gd name="T13" fmla="*/ 107 h 175"/>
                  <a:gd name="T14" fmla="*/ 174 w 182"/>
                  <a:gd name="T15" fmla="*/ 100 h 175"/>
                  <a:gd name="T16" fmla="*/ 145 w 182"/>
                  <a:gd name="T17" fmla="*/ 86 h 175"/>
                  <a:gd name="T18" fmla="*/ 140 w 182"/>
                  <a:gd name="T19" fmla="*/ 77 h 175"/>
                  <a:gd name="T20" fmla="*/ 136 w 182"/>
                  <a:gd name="T21" fmla="*/ 74 h 175"/>
                  <a:gd name="T22" fmla="*/ 133 w 182"/>
                  <a:gd name="T23" fmla="*/ 72 h 175"/>
                  <a:gd name="T24" fmla="*/ 133 w 182"/>
                  <a:gd name="T25" fmla="*/ 65 h 175"/>
                  <a:gd name="T26" fmla="*/ 132 w 182"/>
                  <a:gd name="T27" fmla="*/ 59 h 175"/>
                  <a:gd name="T28" fmla="*/ 126 w 182"/>
                  <a:gd name="T29" fmla="*/ 53 h 175"/>
                  <a:gd name="T30" fmla="*/ 124 w 182"/>
                  <a:gd name="T31" fmla="*/ 48 h 175"/>
                  <a:gd name="T32" fmla="*/ 121 w 182"/>
                  <a:gd name="T33" fmla="*/ 45 h 175"/>
                  <a:gd name="T34" fmla="*/ 118 w 182"/>
                  <a:gd name="T35" fmla="*/ 37 h 175"/>
                  <a:gd name="T36" fmla="*/ 116 w 182"/>
                  <a:gd name="T37" fmla="*/ 34 h 175"/>
                  <a:gd name="T38" fmla="*/ 108 w 182"/>
                  <a:gd name="T39" fmla="*/ 30 h 175"/>
                  <a:gd name="T40" fmla="*/ 80 w 182"/>
                  <a:gd name="T41" fmla="*/ 26 h 175"/>
                  <a:gd name="T42" fmla="*/ 73 w 182"/>
                  <a:gd name="T43" fmla="*/ 17 h 175"/>
                  <a:gd name="T44" fmla="*/ 66 w 182"/>
                  <a:gd name="T45" fmla="*/ 14 h 175"/>
                  <a:gd name="T46" fmla="*/ 42 w 182"/>
                  <a:gd name="T47" fmla="*/ 2 h 175"/>
                  <a:gd name="T48" fmla="*/ 30 w 182"/>
                  <a:gd name="T49" fmla="*/ 15 h 175"/>
                  <a:gd name="T50" fmla="*/ 22 w 182"/>
                  <a:gd name="T51" fmla="*/ 23 h 175"/>
                  <a:gd name="T52" fmla="*/ 13 w 182"/>
                  <a:gd name="T53" fmla="*/ 31 h 175"/>
                  <a:gd name="T54" fmla="*/ 1 w 182"/>
                  <a:gd name="T55" fmla="*/ 37 h 175"/>
                  <a:gd name="T56" fmla="*/ 1 w 182"/>
                  <a:gd name="T57" fmla="*/ 40 h 175"/>
                  <a:gd name="T58" fmla="*/ 4 w 182"/>
                  <a:gd name="T59" fmla="*/ 42 h 175"/>
                  <a:gd name="T60" fmla="*/ 11 w 182"/>
                  <a:gd name="T61" fmla="*/ 54 h 175"/>
                  <a:gd name="T62" fmla="*/ 15 w 182"/>
                  <a:gd name="T63" fmla="*/ 60 h 175"/>
                  <a:gd name="T64" fmla="*/ 17 w 182"/>
                  <a:gd name="T65" fmla="*/ 64 h 175"/>
                  <a:gd name="T66" fmla="*/ 21 w 182"/>
                  <a:gd name="T67" fmla="*/ 68 h 175"/>
                  <a:gd name="T68" fmla="*/ 26 w 182"/>
                  <a:gd name="T69" fmla="*/ 81 h 175"/>
                  <a:gd name="T70" fmla="*/ 35 w 182"/>
                  <a:gd name="T71" fmla="*/ 90 h 175"/>
                  <a:gd name="T72" fmla="*/ 35 w 182"/>
                  <a:gd name="T73" fmla="*/ 109 h 175"/>
                  <a:gd name="T74" fmla="*/ 38 w 182"/>
                  <a:gd name="T75" fmla="*/ 112 h 175"/>
                  <a:gd name="T76" fmla="*/ 41 w 182"/>
                  <a:gd name="T77" fmla="*/ 127 h 175"/>
                  <a:gd name="T78" fmla="*/ 43 w 182"/>
                  <a:gd name="T79" fmla="*/ 130 h 175"/>
                  <a:gd name="T80" fmla="*/ 48 w 182"/>
                  <a:gd name="T81" fmla="*/ 133 h 175"/>
                  <a:gd name="T82" fmla="*/ 56 w 182"/>
                  <a:gd name="T83" fmla="*/ 142 h 175"/>
                  <a:gd name="T84" fmla="*/ 59 w 182"/>
                  <a:gd name="T85" fmla="*/ 150 h 175"/>
                  <a:gd name="T86" fmla="*/ 63 w 182"/>
                  <a:gd name="T87" fmla="*/ 158 h 175"/>
                  <a:gd name="T88" fmla="*/ 69 w 182"/>
                  <a:gd name="T89" fmla="*/ 167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2" h="175">
                    <a:moveTo>
                      <a:pt x="69" y="167"/>
                    </a:moveTo>
                    <a:cubicBezTo>
                      <a:pt x="69" y="167"/>
                      <a:pt x="72" y="166"/>
                      <a:pt x="72" y="165"/>
                    </a:cubicBezTo>
                    <a:cubicBezTo>
                      <a:pt x="72" y="163"/>
                      <a:pt x="73" y="164"/>
                      <a:pt x="73" y="162"/>
                    </a:cubicBezTo>
                    <a:cubicBezTo>
                      <a:pt x="73" y="160"/>
                      <a:pt x="73" y="161"/>
                      <a:pt x="74" y="160"/>
                    </a:cubicBezTo>
                    <a:cubicBezTo>
                      <a:pt x="75" y="159"/>
                      <a:pt x="75" y="158"/>
                      <a:pt x="77" y="158"/>
                    </a:cubicBezTo>
                    <a:cubicBezTo>
                      <a:pt x="80" y="157"/>
                      <a:pt x="78" y="159"/>
                      <a:pt x="80" y="160"/>
                    </a:cubicBezTo>
                    <a:cubicBezTo>
                      <a:pt x="82" y="161"/>
                      <a:pt x="82" y="161"/>
                      <a:pt x="85" y="160"/>
                    </a:cubicBezTo>
                    <a:cubicBezTo>
                      <a:pt x="88" y="160"/>
                      <a:pt x="100" y="164"/>
                      <a:pt x="100" y="164"/>
                    </a:cubicBezTo>
                    <a:cubicBezTo>
                      <a:pt x="102" y="175"/>
                      <a:pt x="102" y="175"/>
                      <a:pt x="102" y="175"/>
                    </a:cubicBezTo>
                    <a:cubicBezTo>
                      <a:pt x="101" y="175"/>
                      <a:pt x="106" y="170"/>
                      <a:pt x="106" y="170"/>
                    </a:cubicBezTo>
                    <a:cubicBezTo>
                      <a:pt x="118" y="155"/>
                      <a:pt x="118" y="155"/>
                      <a:pt x="118" y="155"/>
                    </a:cubicBezTo>
                    <a:cubicBezTo>
                      <a:pt x="148" y="145"/>
                      <a:pt x="148" y="145"/>
                      <a:pt x="148" y="145"/>
                    </a:cubicBezTo>
                    <a:cubicBezTo>
                      <a:pt x="148" y="145"/>
                      <a:pt x="171" y="135"/>
                      <a:pt x="176" y="132"/>
                    </a:cubicBezTo>
                    <a:cubicBezTo>
                      <a:pt x="178" y="131"/>
                      <a:pt x="182" y="108"/>
                      <a:pt x="182" y="107"/>
                    </a:cubicBezTo>
                    <a:cubicBezTo>
                      <a:pt x="176" y="99"/>
                      <a:pt x="176" y="99"/>
                      <a:pt x="176" y="99"/>
                    </a:cubicBezTo>
                    <a:cubicBezTo>
                      <a:pt x="176" y="99"/>
                      <a:pt x="176" y="100"/>
                      <a:pt x="174" y="100"/>
                    </a:cubicBezTo>
                    <a:cubicBezTo>
                      <a:pt x="172" y="100"/>
                      <a:pt x="145" y="95"/>
                      <a:pt x="145" y="95"/>
                    </a:cubicBezTo>
                    <a:cubicBezTo>
                      <a:pt x="145" y="86"/>
                      <a:pt x="145" y="86"/>
                      <a:pt x="145" y="86"/>
                    </a:cubicBezTo>
                    <a:cubicBezTo>
                      <a:pt x="140" y="81"/>
                      <a:pt x="140" y="81"/>
                      <a:pt x="140" y="81"/>
                    </a:cubicBezTo>
                    <a:cubicBezTo>
                      <a:pt x="140" y="77"/>
                      <a:pt x="140" y="77"/>
                      <a:pt x="140" y="77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5" y="74"/>
                      <a:pt x="135" y="74"/>
                      <a:pt x="135" y="74"/>
                    </a:cubicBezTo>
                    <a:cubicBezTo>
                      <a:pt x="134" y="73"/>
                      <a:pt x="134" y="73"/>
                      <a:pt x="133" y="72"/>
                    </a:cubicBezTo>
                    <a:cubicBezTo>
                      <a:pt x="133" y="71"/>
                      <a:pt x="133" y="71"/>
                      <a:pt x="133" y="71"/>
                    </a:cubicBezTo>
                    <a:cubicBezTo>
                      <a:pt x="133" y="73"/>
                      <a:pt x="133" y="67"/>
                      <a:pt x="133" y="65"/>
                    </a:cubicBezTo>
                    <a:cubicBezTo>
                      <a:pt x="133" y="65"/>
                      <a:pt x="134" y="61"/>
                      <a:pt x="133" y="59"/>
                    </a:cubicBezTo>
                    <a:cubicBezTo>
                      <a:pt x="132" y="59"/>
                      <a:pt x="132" y="59"/>
                      <a:pt x="132" y="59"/>
                    </a:cubicBezTo>
                    <a:cubicBezTo>
                      <a:pt x="131" y="59"/>
                      <a:pt x="130" y="56"/>
                      <a:pt x="129" y="55"/>
                    </a:cubicBezTo>
                    <a:cubicBezTo>
                      <a:pt x="128" y="54"/>
                      <a:pt x="126" y="54"/>
                      <a:pt x="126" y="53"/>
                    </a:cubicBezTo>
                    <a:cubicBezTo>
                      <a:pt x="125" y="53"/>
                      <a:pt x="125" y="49"/>
                      <a:pt x="126" y="48"/>
                    </a:cubicBezTo>
                    <a:cubicBezTo>
                      <a:pt x="125" y="48"/>
                      <a:pt x="124" y="48"/>
                      <a:pt x="124" y="48"/>
                    </a:cubicBezTo>
                    <a:cubicBezTo>
                      <a:pt x="123" y="47"/>
                      <a:pt x="123" y="46"/>
                      <a:pt x="123" y="45"/>
                    </a:cubicBezTo>
                    <a:cubicBezTo>
                      <a:pt x="123" y="45"/>
                      <a:pt x="121" y="45"/>
                      <a:pt x="121" y="45"/>
                    </a:cubicBezTo>
                    <a:cubicBezTo>
                      <a:pt x="121" y="45"/>
                      <a:pt x="121" y="44"/>
                      <a:pt x="121" y="43"/>
                    </a:cubicBezTo>
                    <a:cubicBezTo>
                      <a:pt x="121" y="42"/>
                      <a:pt x="118" y="39"/>
                      <a:pt x="118" y="37"/>
                    </a:cubicBezTo>
                    <a:cubicBezTo>
                      <a:pt x="117" y="36"/>
                      <a:pt x="118" y="35"/>
                      <a:pt x="118" y="34"/>
                    </a:cubicBezTo>
                    <a:cubicBezTo>
                      <a:pt x="116" y="34"/>
                      <a:pt x="116" y="34"/>
                      <a:pt x="116" y="34"/>
                    </a:cubicBezTo>
                    <a:cubicBezTo>
                      <a:pt x="109" y="34"/>
                      <a:pt x="109" y="34"/>
                      <a:pt x="109" y="34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5"/>
                      <a:pt x="26" y="17"/>
                      <a:pt x="25" y="19"/>
                    </a:cubicBezTo>
                    <a:cubicBezTo>
                      <a:pt x="25" y="22"/>
                      <a:pt x="23" y="21"/>
                      <a:pt x="22" y="23"/>
                    </a:cubicBezTo>
                    <a:cubicBezTo>
                      <a:pt x="21" y="25"/>
                      <a:pt x="19" y="27"/>
                      <a:pt x="19" y="27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2" y="31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1" y="39"/>
                      <a:pt x="1" y="40"/>
                    </a:cubicBezTo>
                    <a:cubicBezTo>
                      <a:pt x="0" y="39"/>
                      <a:pt x="1" y="41"/>
                      <a:pt x="1" y="42"/>
                    </a:cubicBezTo>
                    <a:cubicBezTo>
                      <a:pt x="2" y="42"/>
                      <a:pt x="3" y="42"/>
                      <a:pt x="4" y="42"/>
                    </a:cubicBezTo>
                    <a:cubicBezTo>
                      <a:pt x="4" y="42"/>
                      <a:pt x="7" y="42"/>
                      <a:pt x="9" y="46"/>
                    </a:cubicBezTo>
                    <a:cubicBezTo>
                      <a:pt x="9" y="48"/>
                      <a:pt x="10" y="53"/>
                      <a:pt x="11" y="54"/>
                    </a:cubicBezTo>
                    <a:cubicBezTo>
                      <a:pt x="12" y="55"/>
                      <a:pt x="14" y="55"/>
                      <a:pt x="15" y="57"/>
                    </a:cubicBezTo>
                    <a:cubicBezTo>
                      <a:pt x="15" y="58"/>
                      <a:pt x="14" y="59"/>
                      <a:pt x="15" y="60"/>
                    </a:cubicBezTo>
                    <a:cubicBezTo>
                      <a:pt x="15" y="60"/>
                      <a:pt x="17" y="60"/>
                      <a:pt x="17" y="61"/>
                    </a:cubicBezTo>
                    <a:cubicBezTo>
                      <a:pt x="18" y="62"/>
                      <a:pt x="17" y="63"/>
                      <a:pt x="17" y="64"/>
                    </a:cubicBezTo>
                    <a:cubicBezTo>
                      <a:pt x="18" y="65"/>
                      <a:pt x="21" y="65"/>
                      <a:pt x="21" y="66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5" y="71"/>
                      <a:pt x="24" y="78"/>
                      <a:pt x="26" y="81"/>
                    </a:cubicBezTo>
                    <a:cubicBezTo>
                      <a:pt x="27" y="81"/>
                      <a:pt x="27" y="81"/>
                      <a:pt x="27" y="81"/>
                    </a:cubicBezTo>
                    <a:cubicBezTo>
                      <a:pt x="29" y="82"/>
                      <a:pt x="34" y="88"/>
                      <a:pt x="35" y="90"/>
                    </a:cubicBezTo>
                    <a:cubicBezTo>
                      <a:pt x="36" y="92"/>
                      <a:pt x="38" y="104"/>
                      <a:pt x="38" y="106"/>
                    </a:cubicBezTo>
                    <a:cubicBezTo>
                      <a:pt x="38" y="107"/>
                      <a:pt x="36" y="108"/>
                      <a:pt x="35" y="109"/>
                    </a:cubicBezTo>
                    <a:cubicBezTo>
                      <a:pt x="36" y="109"/>
                      <a:pt x="35" y="112"/>
                      <a:pt x="35" y="112"/>
                    </a:cubicBezTo>
                    <a:cubicBezTo>
                      <a:pt x="36" y="112"/>
                      <a:pt x="37" y="112"/>
                      <a:pt x="38" y="112"/>
                    </a:cubicBezTo>
                    <a:cubicBezTo>
                      <a:pt x="38" y="115"/>
                      <a:pt x="38" y="121"/>
                      <a:pt x="39" y="124"/>
                    </a:cubicBezTo>
                    <a:cubicBezTo>
                      <a:pt x="39" y="125"/>
                      <a:pt x="41" y="127"/>
                      <a:pt x="41" y="127"/>
                    </a:cubicBezTo>
                    <a:cubicBezTo>
                      <a:pt x="41" y="128"/>
                      <a:pt x="41" y="129"/>
                      <a:pt x="41" y="129"/>
                    </a:cubicBezTo>
                    <a:cubicBezTo>
                      <a:pt x="41" y="130"/>
                      <a:pt x="43" y="130"/>
                      <a:pt x="43" y="130"/>
                    </a:cubicBezTo>
                    <a:cubicBezTo>
                      <a:pt x="44" y="131"/>
                      <a:pt x="45" y="133"/>
                      <a:pt x="46" y="134"/>
                    </a:cubicBezTo>
                    <a:cubicBezTo>
                      <a:pt x="47" y="135"/>
                      <a:pt x="47" y="134"/>
                      <a:pt x="48" y="133"/>
                    </a:cubicBezTo>
                    <a:cubicBezTo>
                      <a:pt x="49" y="135"/>
                      <a:pt x="52" y="137"/>
                      <a:pt x="53" y="138"/>
                    </a:cubicBezTo>
                    <a:cubicBezTo>
                      <a:pt x="54" y="139"/>
                      <a:pt x="56" y="141"/>
                      <a:pt x="56" y="142"/>
                    </a:cubicBezTo>
                    <a:cubicBezTo>
                      <a:pt x="56" y="143"/>
                      <a:pt x="55" y="144"/>
                      <a:pt x="56" y="145"/>
                    </a:cubicBezTo>
                    <a:cubicBezTo>
                      <a:pt x="57" y="147"/>
                      <a:pt x="59" y="148"/>
                      <a:pt x="59" y="150"/>
                    </a:cubicBezTo>
                    <a:cubicBezTo>
                      <a:pt x="60" y="153"/>
                      <a:pt x="58" y="153"/>
                      <a:pt x="59" y="155"/>
                    </a:cubicBezTo>
                    <a:cubicBezTo>
                      <a:pt x="60" y="156"/>
                      <a:pt x="62" y="157"/>
                      <a:pt x="63" y="158"/>
                    </a:cubicBezTo>
                    <a:cubicBezTo>
                      <a:pt x="64" y="159"/>
                      <a:pt x="64" y="162"/>
                      <a:pt x="65" y="163"/>
                    </a:cubicBezTo>
                    <a:cubicBezTo>
                      <a:pt x="66" y="164"/>
                      <a:pt x="69" y="166"/>
                      <a:pt x="69" y="167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88"/>
              <p:cNvSpPr>
                <a:spLocks/>
              </p:cNvSpPr>
              <p:nvPr/>
            </p:nvSpPr>
            <p:spPr bwMode="auto">
              <a:xfrm>
                <a:off x="3600" y="2292"/>
                <a:ext cx="41" cy="35"/>
              </a:xfrm>
              <a:custGeom>
                <a:avLst/>
                <a:gdLst>
                  <a:gd name="T0" fmla="*/ 2 w 21"/>
                  <a:gd name="T1" fmla="*/ 8 h 18"/>
                  <a:gd name="T2" fmla="*/ 1 w 21"/>
                  <a:gd name="T3" fmla="*/ 8 h 18"/>
                  <a:gd name="T4" fmla="*/ 0 w 21"/>
                  <a:gd name="T5" fmla="*/ 11 h 18"/>
                  <a:gd name="T6" fmla="*/ 5 w 21"/>
                  <a:gd name="T7" fmla="*/ 14 h 18"/>
                  <a:gd name="T8" fmla="*/ 8 w 21"/>
                  <a:gd name="T9" fmla="*/ 13 h 18"/>
                  <a:gd name="T10" fmla="*/ 12 w 21"/>
                  <a:gd name="T11" fmla="*/ 16 h 18"/>
                  <a:gd name="T12" fmla="*/ 15 w 21"/>
                  <a:gd name="T13" fmla="*/ 12 h 18"/>
                  <a:gd name="T14" fmla="*/ 21 w 21"/>
                  <a:gd name="T15" fmla="*/ 13 h 18"/>
                  <a:gd name="T16" fmla="*/ 21 w 21"/>
                  <a:gd name="T17" fmla="*/ 10 h 18"/>
                  <a:gd name="T18" fmla="*/ 21 w 21"/>
                  <a:gd name="T19" fmla="*/ 5 h 18"/>
                  <a:gd name="T20" fmla="*/ 19 w 21"/>
                  <a:gd name="T21" fmla="*/ 0 h 18"/>
                  <a:gd name="T22" fmla="*/ 14 w 21"/>
                  <a:gd name="T23" fmla="*/ 3 h 18"/>
                  <a:gd name="T24" fmla="*/ 10 w 21"/>
                  <a:gd name="T25" fmla="*/ 3 h 18"/>
                  <a:gd name="T26" fmla="*/ 5 w 21"/>
                  <a:gd name="T27" fmla="*/ 0 h 18"/>
                  <a:gd name="T28" fmla="*/ 5 w 21"/>
                  <a:gd name="T29" fmla="*/ 1 h 18"/>
                  <a:gd name="T30" fmla="*/ 5 w 21"/>
                  <a:gd name="T31" fmla="*/ 7 h 18"/>
                  <a:gd name="T32" fmla="*/ 2 w 21"/>
                  <a:gd name="T33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18">
                    <a:moveTo>
                      <a:pt x="2" y="8"/>
                    </a:moveTo>
                    <a:cubicBezTo>
                      <a:pt x="2" y="8"/>
                      <a:pt x="1" y="8"/>
                      <a:pt x="1" y="8"/>
                    </a:cubicBezTo>
                    <a:cubicBezTo>
                      <a:pt x="1" y="8"/>
                      <a:pt x="0" y="9"/>
                      <a:pt x="0" y="11"/>
                    </a:cubicBezTo>
                    <a:cubicBezTo>
                      <a:pt x="1" y="13"/>
                      <a:pt x="5" y="14"/>
                      <a:pt x="5" y="14"/>
                    </a:cubicBezTo>
                    <a:cubicBezTo>
                      <a:pt x="5" y="14"/>
                      <a:pt x="6" y="11"/>
                      <a:pt x="8" y="13"/>
                    </a:cubicBezTo>
                    <a:cubicBezTo>
                      <a:pt x="10" y="16"/>
                      <a:pt x="9" y="18"/>
                      <a:pt x="12" y="16"/>
                    </a:cubicBezTo>
                    <a:cubicBezTo>
                      <a:pt x="14" y="14"/>
                      <a:pt x="13" y="11"/>
                      <a:pt x="15" y="12"/>
                    </a:cubicBezTo>
                    <a:cubicBezTo>
                      <a:pt x="16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0"/>
                    </a:cubicBezTo>
                    <a:cubicBezTo>
                      <a:pt x="21" y="8"/>
                      <a:pt x="21" y="5"/>
                      <a:pt x="21" y="5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6" y="1"/>
                      <a:pt x="14" y="3"/>
                    </a:cubicBezTo>
                    <a:cubicBezTo>
                      <a:pt x="13" y="4"/>
                      <a:pt x="11" y="4"/>
                      <a:pt x="10" y="3"/>
                    </a:cubicBezTo>
                    <a:cubicBezTo>
                      <a:pt x="8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7" y="3"/>
                      <a:pt x="6" y="4"/>
                      <a:pt x="5" y="7"/>
                    </a:cubicBezTo>
                    <a:cubicBezTo>
                      <a:pt x="4" y="8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89"/>
              <p:cNvSpPr>
                <a:spLocks/>
              </p:cNvSpPr>
              <p:nvPr/>
            </p:nvSpPr>
            <p:spPr bwMode="auto">
              <a:xfrm>
                <a:off x="3600" y="2292"/>
                <a:ext cx="41" cy="35"/>
              </a:xfrm>
              <a:custGeom>
                <a:avLst/>
                <a:gdLst>
                  <a:gd name="T0" fmla="*/ 2 w 21"/>
                  <a:gd name="T1" fmla="*/ 8 h 18"/>
                  <a:gd name="T2" fmla="*/ 1 w 21"/>
                  <a:gd name="T3" fmla="*/ 8 h 18"/>
                  <a:gd name="T4" fmla="*/ 0 w 21"/>
                  <a:gd name="T5" fmla="*/ 11 h 18"/>
                  <a:gd name="T6" fmla="*/ 5 w 21"/>
                  <a:gd name="T7" fmla="*/ 14 h 18"/>
                  <a:gd name="T8" fmla="*/ 8 w 21"/>
                  <a:gd name="T9" fmla="*/ 13 h 18"/>
                  <a:gd name="T10" fmla="*/ 12 w 21"/>
                  <a:gd name="T11" fmla="*/ 16 h 18"/>
                  <a:gd name="T12" fmla="*/ 15 w 21"/>
                  <a:gd name="T13" fmla="*/ 12 h 18"/>
                  <a:gd name="T14" fmla="*/ 21 w 21"/>
                  <a:gd name="T15" fmla="*/ 13 h 18"/>
                  <a:gd name="T16" fmla="*/ 21 w 21"/>
                  <a:gd name="T17" fmla="*/ 10 h 18"/>
                  <a:gd name="T18" fmla="*/ 21 w 21"/>
                  <a:gd name="T19" fmla="*/ 5 h 18"/>
                  <a:gd name="T20" fmla="*/ 19 w 21"/>
                  <a:gd name="T21" fmla="*/ 0 h 18"/>
                  <a:gd name="T22" fmla="*/ 14 w 21"/>
                  <a:gd name="T23" fmla="*/ 3 h 18"/>
                  <a:gd name="T24" fmla="*/ 10 w 21"/>
                  <a:gd name="T25" fmla="*/ 3 h 18"/>
                  <a:gd name="T26" fmla="*/ 5 w 21"/>
                  <a:gd name="T27" fmla="*/ 0 h 18"/>
                  <a:gd name="T28" fmla="*/ 5 w 21"/>
                  <a:gd name="T29" fmla="*/ 1 h 18"/>
                  <a:gd name="T30" fmla="*/ 5 w 21"/>
                  <a:gd name="T31" fmla="*/ 7 h 18"/>
                  <a:gd name="T32" fmla="*/ 2 w 21"/>
                  <a:gd name="T33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18">
                    <a:moveTo>
                      <a:pt x="2" y="8"/>
                    </a:moveTo>
                    <a:cubicBezTo>
                      <a:pt x="2" y="8"/>
                      <a:pt x="1" y="8"/>
                      <a:pt x="1" y="8"/>
                    </a:cubicBezTo>
                    <a:cubicBezTo>
                      <a:pt x="1" y="8"/>
                      <a:pt x="0" y="9"/>
                      <a:pt x="0" y="11"/>
                    </a:cubicBezTo>
                    <a:cubicBezTo>
                      <a:pt x="1" y="13"/>
                      <a:pt x="5" y="14"/>
                      <a:pt x="5" y="14"/>
                    </a:cubicBezTo>
                    <a:cubicBezTo>
                      <a:pt x="5" y="14"/>
                      <a:pt x="6" y="11"/>
                      <a:pt x="8" y="13"/>
                    </a:cubicBezTo>
                    <a:cubicBezTo>
                      <a:pt x="10" y="16"/>
                      <a:pt x="9" y="18"/>
                      <a:pt x="12" y="16"/>
                    </a:cubicBezTo>
                    <a:cubicBezTo>
                      <a:pt x="14" y="14"/>
                      <a:pt x="13" y="11"/>
                      <a:pt x="15" y="12"/>
                    </a:cubicBezTo>
                    <a:cubicBezTo>
                      <a:pt x="16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0"/>
                    </a:cubicBezTo>
                    <a:cubicBezTo>
                      <a:pt x="21" y="8"/>
                      <a:pt x="21" y="5"/>
                      <a:pt x="21" y="5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6" y="1"/>
                      <a:pt x="14" y="3"/>
                    </a:cubicBezTo>
                    <a:cubicBezTo>
                      <a:pt x="13" y="4"/>
                      <a:pt x="11" y="4"/>
                      <a:pt x="10" y="3"/>
                    </a:cubicBezTo>
                    <a:cubicBezTo>
                      <a:pt x="8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7" y="3"/>
                      <a:pt x="6" y="4"/>
                      <a:pt x="5" y="7"/>
                    </a:cubicBezTo>
                    <a:cubicBezTo>
                      <a:pt x="4" y="8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90"/>
              <p:cNvSpPr>
                <a:spLocks noEditPoints="1"/>
              </p:cNvSpPr>
              <p:nvPr/>
            </p:nvSpPr>
            <p:spPr bwMode="auto">
              <a:xfrm>
                <a:off x="3449" y="129"/>
                <a:ext cx="2879" cy="1229"/>
              </a:xfrm>
              <a:custGeom>
                <a:avLst/>
                <a:gdLst>
                  <a:gd name="T0" fmla="*/ 1394 w 1468"/>
                  <a:gd name="T1" fmla="*/ 299 h 626"/>
                  <a:gd name="T2" fmla="*/ 1455 w 1468"/>
                  <a:gd name="T3" fmla="*/ 286 h 626"/>
                  <a:gd name="T4" fmla="*/ 1302 w 1468"/>
                  <a:gd name="T5" fmla="*/ 219 h 626"/>
                  <a:gd name="T6" fmla="*/ 1197 w 1468"/>
                  <a:gd name="T7" fmla="*/ 210 h 626"/>
                  <a:gd name="T8" fmla="*/ 1084 w 1468"/>
                  <a:gd name="T9" fmla="*/ 187 h 626"/>
                  <a:gd name="T10" fmla="*/ 983 w 1468"/>
                  <a:gd name="T11" fmla="*/ 201 h 626"/>
                  <a:gd name="T12" fmla="*/ 904 w 1468"/>
                  <a:gd name="T13" fmla="*/ 185 h 626"/>
                  <a:gd name="T14" fmla="*/ 850 w 1468"/>
                  <a:gd name="T15" fmla="*/ 162 h 626"/>
                  <a:gd name="T16" fmla="*/ 765 w 1468"/>
                  <a:gd name="T17" fmla="*/ 170 h 626"/>
                  <a:gd name="T18" fmla="*/ 719 w 1468"/>
                  <a:gd name="T19" fmla="*/ 94 h 626"/>
                  <a:gd name="T20" fmla="*/ 615 w 1468"/>
                  <a:gd name="T21" fmla="*/ 127 h 626"/>
                  <a:gd name="T22" fmla="*/ 553 w 1468"/>
                  <a:gd name="T23" fmla="*/ 196 h 626"/>
                  <a:gd name="T24" fmla="*/ 496 w 1468"/>
                  <a:gd name="T25" fmla="*/ 204 h 626"/>
                  <a:gd name="T26" fmla="*/ 507 w 1468"/>
                  <a:gd name="T27" fmla="*/ 251 h 626"/>
                  <a:gd name="T28" fmla="*/ 450 w 1468"/>
                  <a:gd name="T29" fmla="*/ 276 h 626"/>
                  <a:gd name="T30" fmla="*/ 417 w 1468"/>
                  <a:gd name="T31" fmla="*/ 233 h 626"/>
                  <a:gd name="T32" fmla="*/ 329 w 1468"/>
                  <a:gd name="T33" fmla="*/ 247 h 626"/>
                  <a:gd name="T34" fmla="*/ 223 w 1468"/>
                  <a:gd name="T35" fmla="*/ 269 h 626"/>
                  <a:gd name="T36" fmla="*/ 157 w 1468"/>
                  <a:gd name="T37" fmla="*/ 297 h 626"/>
                  <a:gd name="T38" fmla="*/ 130 w 1468"/>
                  <a:gd name="T39" fmla="*/ 276 h 626"/>
                  <a:gd name="T40" fmla="*/ 104 w 1468"/>
                  <a:gd name="T41" fmla="*/ 222 h 626"/>
                  <a:gd name="T42" fmla="*/ 83 w 1468"/>
                  <a:gd name="T43" fmla="*/ 377 h 626"/>
                  <a:gd name="T44" fmla="*/ 151 w 1468"/>
                  <a:gd name="T45" fmla="*/ 505 h 626"/>
                  <a:gd name="T46" fmla="*/ 178 w 1468"/>
                  <a:gd name="T47" fmla="*/ 592 h 626"/>
                  <a:gd name="T48" fmla="*/ 250 w 1468"/>
                  <a:gd name="T49" fmla="*/ 562 h 626"/>
                  <a:gd name="T50" fmla="*/ 325 w 1468"/>
                  <a:gd name="T51" fmla="*/ 500 h 626"/>
                  <a:gd name="T52" fmla="*/ 453 w 1468"/>
                  <a:gd name="T53" fmla="*/ 460 h 626"/>
                  <a:gd name="T54" fmla="*/ 645 w 1468"/>
                  <a:gd name="T55" fmla="*/ 508 h 626"/>
                  <a:gd name="T56" fmla="*/ 817 w 1468"/>
                  <a:gd name="T57" fmla="*/ 512 h 626"/>
                  <a:gd name="T58" fmla="*/ 950 w 1468"/>
                  <a:gd name="T59" fmla="*/ 521 h 626"/>
                  <a:gd name="T60" fmla="*/ 957 w 1468"/>
                  <a:gd name="T61" fmla="*/ 604 h 626"/>
                  <a:gd name="T62" fmla="*/ 1045 w 1468"/>
                  <a:gd name="T63" fmla="*/ 496 h 626"/>
                  <a:gd name="T64" fmla="*/ 1030 w 1468"/>
                  <a:gd name="T65" fmla="*/ 417 h 626"/>
                  <a:gd name="T66" fmla="*/ 1154 w 1468"/>
                  <a:gd name="T67" fmla="*/ 392 h 626"/>
                  <a:gd name="T68" fmla="*/ 1223 w 1468"/>
                  <a:gd name="T69" fmla="*/ 359 h 626"/>
                  <a:gd name="T70" fmla="*/ 1177 w 1468"/>
                  <a:gd name="T71" fmla="*/ 425 h 626"/>
                  <a:gd name="T72" fmla="*/ 1234 w 1468"/>
                  <a:gd name="T73" fmla="*/ 391 h 626"/>
                  <a:gd name="T74" fmla="*/ 335 w 1468"/>
                  <a:gd name="T75" fmla="*/ 0 h 626"/>
                  <a:gd name="T76" fmla="*/ 313 w 1468"/>
                  <a:gd name="T77" fmla="*/ 23 h 626"/>
                  <a:gd name="T78" fmla="*/ 323 w 1468"/>
                  <a:gd name="T79" fmla="*/ 33 h 626"/>
                  <a:gd name="T80" fmla="*/ 695 w 1468"/>
                  <a:gd name="T81" fmla="*/ 65 h 626"/>
                  <a:gd name="T82" fmla="*/ 222 w 1468"/>
                  <a:gd name="T83" fmla="*/ 35 h 626"/>
                  <a:gd name="T84" fmla="*/ 336 w 1468"/>
                  <a:gd name="T85" fmla="*/ 42 h 626"/>
                  <a:gd name="T86" fmla="*/ 706 w 1468"/>
                  <a:gd name="T87" fmla="*/ 67 h 626"/>
                  <a:gd name="T88" fmla="*/ 329 w 1468"/>
                  <a:gd name="T89" fmla="*/ 132 h 626"/>
                  <a:gd name="T90" fmla="*/ 287 w 1468"/>
                  <a:gd name="T91" fmla="*/ 197 h 626"/>
                  <a:gd name="T92" fmla="*/ 311 w 1468"/>
                  <a:gd name="T93" fmla="*/ 168 h 626"/>
                  <a:gd name="T94" fmla="*/ 404 w 1468"/>
                  <a:gd name="T95" fmla="*/ 121 h 626"/>
                  <a:gd name="T96" fmla="*/ 724 w 1468"/>
                  <a:gd name="T97" fmla="*/ 132 h 626"/>
                  <a:gd name="T98" fmla="*/ 1042 w 1468"/>
                  <a:gd name="T99" fmla="*/ 157 h 626"/>
                  <a:gd name="T100" fmla="*/ 141 w 1468"/>
                  <a:gd name="T101" fmla="*/ 336 h 626"/>
                  <a:gd name="T102" fmla="*/ 94 w 1468"/>
                  <a:gd name="T103" fmla="*/ 349 h 626"/>
                  <a:gd name="T104" fmla="*/ 737 w 1468"/>
                  <a:gd name="T105" fmla="*/ 488 h 626"/>
                  <a:gd name="T106" fmla="*/ 1060 w 1468"/>
                  <a:gd name="T107" fmla="*/ 558 h 626"/>
                  <a:gd name="T108" fmla="*/ 1125 w 1468"/>
                  <a:gd name="T109" fmla="*/ 562 h 626"/>
                  <a:gd name="T110" fmla="*/ 256 w 1468"/>
                  <a:gd name="T111" fmla="*/ 229 h 626"/>
                  <a:gd name="T112" fmla="*/ 1118 w 1468"/>
                  <a:gd name="T113" fmla="*/ 211 h 626"/>
                  <a:gd name="T114" fmla="*/ 810 w 1468"/>
                  <a:gd name="T115" fmla="*/ 174 h 626"/>
                  <a:gd name="T116" fmla="*/ 891 w 1468"/>
                  <a:gd name="T117" fmla="*/ 180 h 626"/>
                  <a:gd name="T118" fmla="*/ 626 w 1468"/>
                  <a:gd name="T119" fmla="*/ 56 h 626"/>
                  <a:gd name="T120" fmla="*/ 515 w 1468"/>
                  <a:gd name="T121" fmla="*/ 174 h 626"/>
                  <a:gd name="T122" fmla="*/ 0 w 1468"/>
                  <a:gd name="T123" fmla="*/ 456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68" h="626">
                    <a:moveTo>
                      <a:pt x="1333" y="349"/>
                    </a:moveTo>
                    <a:cubicBezTo>
                      <a:pt x="1336" y="347"/>
                      <a:pt x="1339" y="348"/>
                      <a:pt x="1342" y="346"/>
                    </a:cubicBezTo>
                    <a:cubicBezTo>
                      <a:pt x="1342" y="346"/>
                      <a:pt x="1343" y="345"/>
                      <a:pt x="1343" y="345"/>
                    </a:cubicBezTo>
                    <a:cubicBezTo>
                      <a:pt x="1346" y="343"/>
                      <a:pt x="1350" y="342"/>
                      <a:pt x="1354" y="341"/>
                    </a:cubicBezTo>
                    <a:cubicBezTo>
                      <a:pt x="1356" y="340"/>
                      <a:pt x="1356" y="340"/>
                      <a:pt x="1356" y="340"/>
                    </a:cubicBezTo>
                    <a:cubicBezTo>
                      <a:pt x="1357" y="339"/>
                      <a:pt x="1357" y="341"/>
                      <a:pt x="1358" y="341"/>
                    </a:cubicBezTo>
                    <a:cubicBezTo>
                      <a:pt x="1359" y="341"/>
                      <a:pt x="1363" y="339"/>
                      <a:pt x="1364" y="340"/>
                    </a:cubicBezTo>
                    <a:cubicBezTo>
                      <a:pt x="1365" y="340"/>
                      <a:pt x="1367" y="342"/>
                      <a:pt x="1368" y="342"/>
                    </a:cubicBezTo>
                    <a:cubicBezTo>
                      <a:pt x="1373" y="344"/>
                      <a:pt x="1375" y="341"/>
                      <a:pt x="1378" y="339"/>
                    </a:cubicBezTo>
                    <a:cubicBezTo>
                      <a:pt x="1377" y="338"/>
                      <a:pt x="1376" y="338"/>
                      <a:pt x="1376" y="338"/>
                    </a:cubicBezTo>
                    <a:cubicBezTo>
                      <a:pt x="1375" y="335"/>
                      <a:pt x="1378" y="334"/>
                      <a:pt x="1376" y="333"/>
                    </a:cubicBezTo>
                    <a:cubicBezTo>
                      <a:pt x="1374" y="332"/>
                      <a:pt x="1373" y="333"/>
                      <a:pt x="1372" y="332"/>
                    </a:cubicBezTo>
                    <a:cubicBezTo>
                      <a:pt x="1372" y="331"/>
                      <a:pt x="1373" y="330"/>
                      <a:pt x="1373" y="330"/>
                    </a:cubicBezTo>
                    <a:cubicBezTo>
                      <a:pt x="1372" y="328"/>
                      <a:pt x="1372" y="328"/>
                      <a:pt x="1372" y="328"/>
                    </a:cubicBezTo>
                    <a:cubicBezTo>
                      <a:pt x="1371" y="327"/>
                      <a:pt x="1372" y="326"/>
                      <a:pt x="1371" y="324"/>
                    </a:cubicBezTo>
                    <a:cubicBezTo>
                      <a:pt x="1371" y="324"/>
                      <a:pt x="1370" y="324"/>
                      <a:pt x="1370" y="324"/>
                    </a:cubicBezTo>
                    <a:cubicBezTo>
                      <a:pt x="1368" y="321"/>
                      <a:pt x="1367" y="319"/>
                      <a:pt x="1366" y="316"/>
                    </a:cubicBezTo>
                    <a:cubicBezTo>
                      <a:pt x="1363" y="317"/>
                      <a:pt x="1362" y="317"/>
                      <a:pt x="1360" y="317"/>
                    </a:cubicBezTo>
                    <a:cubicBezTo>
                      <a:pt x="1360" y="316"/>
                      <a:pt x="1360" y="314"/>
                      <a:pt x="1361" y="314"/>
                    </a:cubicBezTo>
                    <a:cubicBezTo>
                      <a:pt x="1361" y="313"/>
                      <a:pt x="1362" y="313"/>
                      <a:pt x="1363" y="313"/>
                    </a:cubicBezTo>
                    <a:cubicBezTo>
                      <a:pt x="1363" y="312"/>
                      <a:pt x="1362" y="310"/>
                      <a:pt x="1362" y="310"/>
                    </a:cubicBezTo>
                    <a:cubicBezTo>
                      <a:pt x="1358" y="312"/>
                      <a:pt x="1359" y="313"/>
                      <a:pt x="1355" y="310"/>
                    </a:cubicBezTo>
                    <a:cubicBezTo>
                      <a:pt x="1350" y="310"/>
                      <a:pt x="1350" y="310"/>
                      <a:pt x="1350" y="310"/>
                    </a:cubicBezTo>
                    <a:cubicBezTo>
                      <a:pt x="1351" y="310"/>
                      <a:pt x="1351" y="308"/>
                      <a:pt x="1352" y="308"/>
                    </a:cubicBezTo>
                    <a:cubicBezTo>
                      <a:pt x="1354" y="308"/>
                      <a:pt x="1357" y="309"/>
                      <a:pt x="1360" y="309"/>
                    </a:cubicBezTo>
                    <a:cubicBezTo>
                      <a:pt x="1360" y="308"/>
                      <a:pt x="1360" y="308"/>
                      <a:pt x="1360" y="308"/>
                    </a:cubicBezTo>
                    <a:cubicBezTo>
                      <a:pt x="1365" y="310"/>
                      <a:pt x="1370" y="312"/>
                      <a:pt x="1376" y="311"/>
                    </a:cubicBezTo>
                    <a:cubicBezTo>
                      <a:pt x="1378" y="311"/>
                      <a:pt x="1384" y="309"/>
                      <a:pt x="1386" y="307"/>
                    </a:cubicBezTo>
                    <a:cubicBezTo>
                      <a:pt x="1387" y="306"/>
                      <a:pt x="1385" y="305"/>
                      <a:pt x="1386" y="304"/>
                    </a:cubicBezTo>
                    <a:cubicBezTo>
                      <a:pt x="1386" y="303"/>
                      <a:pt x="1388" y="301"/>
                      <a:pt x="1389" y="300"/>
                    </a:cubicBezTo>
                    <a:cubicBezTo>
                      <a:pt x="1389" y="299"/>
                      <a:pt x="1388" y="298"/>
                      <a:pt x="1389" y="298"/>
                    </a:cubicBezTo>
                    <a:cubicBezTo>
                      <a:pt x="1387" y="297"/>
                      <a:pt x="1386" y="296"/>
                      <a:pt x="1384" y="295"/>
                    </a:cubicBezTo>
                    <a:cubicBezTo>
                      <a:pt x="1385" y="294"/>
                      <a:pt x="1385" y="294"/>
                      <a:pt x="1385" y="292"/>
                    </a:cubicBezTo>
                    <a:cubicBezTo>
                      <a:pt x="1386" y="292"/>
                      <a:pt x="1386" y="292"/>
                      <a:pt x="1386" y="292"/>
                    </a:cubicBezTo>
                    <a:cubicBezTo>
                      <a:pt x="1387" y="291"/>
                      <a:pt x="1386" y="289"/>
                      <a:pt x="1386" y="289"/>
                    </a:cubicBezTo>
                    <a:cubicBezTo>
                      <a:pt x="1386" y="288"/>
                      <a:pt x="1386" y="288"/>
                      <a:pt x="1386" y="288"/>
                    </a:cubicBezTo>
                    <a:cubicBezTo>
                      <a:pt x="1387" y="287"/>
                      <a:pt x="1387" y="286"/>
                      <a:pt x="1388" y="286"/>
                    </a:cubicBezTo>
                    <a:cubicBezTo>
                      <a:pt x="1389" y="286"/>
                      <a:pt x="1390" y="286"/>
                      <a:pt x="1392" y="286"/>
                    </a:cubicBezTo>
                    <a:cubicBezTo>
                      <a:pt x="1387" y="290"/>
                      <a:pt x="1392" y="290"/>
                      <a:pt x="1392" y="292"/>
                    </a:cubicBezTo>
                    <a:cubicBezTo>
                      <a:pt x="1392" y="293"/>
                      <a:pt x="1392" y="293"/>
                      <a:pt x="1392" y="293"/>
                    </a:cubicBezTo>
                    <a:cubicBezTo>
                      <a:pt x="1390" y="295"/>
                      <a:pt x="1391" y="296"/>
                      <a:pt x="1390" y="298"/>
                    </a:cubicBezTo>
                    <a:cubicBezTo>
                      <a:pt x="1391" y="299"/>
                      <a:pt x="1393" y="298"/>
                      <a:pt x="1394" y="299"/>
                    </a:cubicBezTo>
                    <a:cubicBezTo>
                      <a:pt x="1395" y="299"/>
                      <a:pt x="1396" y="302"/>
                      <a:pt x="1396" y="302"/>
                    </a:cubicBezTo>
                    <a:cubicBezTo>
                      <a:pt x="1398" y="302"/>
                      <a:pt x="1403" y="300"/>
                      <a:pt x="1404" y="299"/>
                    </a:cubicBezTo>
                    <a:cubicBezTo>
                      <a:pt x="1405" y="299"/>
                      <a:pt x="1405" y="297"/>
                      <a:pt x="1405" y="296"/>
                    </a:cubicBezTo>
                    <a:cubicBezTo>
                      <a:pt x="1407" y="296"/>
                      <a:pt x="1407" y="296"/>
                      <a:pt x="1407" y="296"/>
                    </a:cubicBezTo>
                    <a:cubicBezTo>
                      <a:pt x="1407" y="296"/>
                      <a:pt x="1407" y="298"/>
                      <a:pt x="1407" y="298"/>
                    </a:cubicBezTo>
                    <a:cubicBezTo>
                      <a:pt x="1409" y="298"/>
                      <a:pt x="1412" y="297"/>
                      <a:pt x="1413" y="298"/>
                    </a:cubicBezTo>
                    <a:cubicBezTo>
                      <a:pt x="1414" y="298"/>
                      <a:pt x="1414" y="298"/>
                      <a:pt x="1414" y="298"/>
                    </a:cubicBezTo>
                    <a:cubicBezTo>
                      <a:pt x="1415" y="301"/>
                      <a:pt x="1419" y="303"/>
                      <a:pt x="1418" y="306"/>
                    </a:cubicBezTo>
                    <a:cubicBezTo>
                      <a:pt x="1418" y="307"/>
                      <a:pt x="1417" y="308"/>
                      <a:pt x="1417" y="308"/>
                    </a:cubicBezTo>
                    <a:cubicBezTo>
                      <a:pt x="1418" y="309"/>
                      <a:pt x="1421" y="312"/>
                      <a:pt x="1422" y="312"/>
                    </a:cubicBezTo>
                    <a:cubicBezTo>
                      <a:pt x="1424" y="313"/>
                      <a:pt x="1425" y="311"/>
                      <a:pt x="1425" y="311"/>
                    </a:cubicBezTo>
                    <a:cubicBezTo>
                      <a:pt x="1427" y="311"/>
                      <a:pt x="1434" y="315"/>
                      <a:pt x="1435" y="316"/>
                    </a:cubicBezTo>
                    <a:cubicBezTo>
                      <a:pt x="1435" y="316"/>
                      <a:pt x="1435" y="318"/>
                      <a:pt x="1435" y="318"/>
                    </a:cubicBezTo>
                    <a:cubicBezTo>
                      <a:pt x="1437" y="318"/>
                      <a:pt x="1438" y="318"/>
                      <a:pt x="1439" y="318"/>
                    </a:cubicBezTo>
                    <a:cubicBezTo>
                      <a:pt x="1439" y="318"/>
                      <a:pt x="1439" y="316"/>
                      <a:pt x="1439" y="316"/>
                    </a:cubicBezTo>
                    <a:cubicBezTo>
                      <a:pt x="1441" y="316"/>
                      <a:pt x="1441" y="316"/>
                      <a:pt x="1441" y="316"/>
                    </a:cubicBezTo>
                    <a:cubicBezTo>
                      <a:pt x="1440" y="315"/>
                      <a:pt x="1442" y="315"/>
                      <a:pt x="1442" y="315"/>
                    </a:cubicBezTo>
                    <a:cubicBezTo>
                      <a:pt x="1442" y="315"/>
                      <a:pt x="1442" y="318"/>
                      <a:pt x="1442" y="318"/>
                    </a:cubicBezTo>
                    <a:cubicBezTo>
                      <a:pt x="1443" y="318"/>
                      <a:pt x="1443" y="318"/>
                      <a:pt x="1443" y="318"/>
                    </a:cubicBezTo>
                    <a:cubicBezTo>
                      <a:pt x="1445" y="320"/>
                      <a:pt x="1444" y="318"/>
                      <a:pt x="1446" y="319"/>
                    </a:cubicBezTo>
                    <a:cubicBezTo>
                      <a:pt x="1446" y="318"/>
                      <a:pt x="1446" y="318"/>
                      <a:pt x="1446" y="318"/>
                    </a:cubicBezTo>
                    <a:cubicBezTo>
                      <a:pt x="1448" y="318"/>
                      <a:pt x="1448" y="318"/>
                      <a:pt x="1451" y="318"/>
                    </a:cubicBezTo>
                    <a:cubicBezTo>
                      <a:pt x="1450" y="318"/>
                      <a:pt x="1449" y="316"/>
                      <a:pt x="1449" y="316"/>
                    </a:cubicBezTo>
                    <a:cubicBezTo>
                      <a:pt x="1448" y="315"/>
                      <a:pt x="1448" y="314"/>
                      <a:pt x="1447" y="314"/>
                    </a:cubicBezTo>
                    <a:cubicBezTo>
                      <a:pt x="1447" y="313"/>
                      <a:pt x="1448" y="312"/>
                      <a:pt x="1447" y="311"/>
                    </a:cubicBezTo>
                    <a:cubicBezTo>
                      <a:pt x="1447" y="311"/>
                      <a:pt x="1446" y="311"/>
                      <a:pt x="1445" y="310"/>
                    </a:cubicBezTo>
                    <a:cubicBezTo>
                      <a:pt x="1447" y="309"/>
                      <a:pt x="1449" y="309"/>
                      <a:pt x="1451" y="308"/>
                    </a:cubicBezTo>
                    <a:cubicBezTo>
                      <a:pt x="1451" y="308"/>
                      <a:pt x="1451" y="304"/>
                      <a:pt x="1451" y="304"/>
                    </a:cubicBezTo>
                    <a:cubicBezTo>
                      <a:pt x="1449" y="304"/>
                      <a:pt x="1449" y="305"/>
                      <a:pt x="1447" y="304"/>
                    </a:cubicBezTo>
                    <a:cubicBezTo>
                      <a:pt x="1447" y="301"/>
                      <a:pt x="1447" y="301"/>
                      <a:pt x="1447" y="301"/>
                    </a:cubicBezTo>
                    <a:cubicBezTo>
                      <a:pt x="1451" y="302"/>
                      <a:pt x="1453" y="301"/>
                      <a:pt x="1456" y="301"/>
                    </a:cubicBezTo>
                    <a:cubicBezTo>
                      <a:pt x="1456" y="301"/>
                      <a:pt x="1457" y="302"/>
                      <a:pt x="1458" y="302"/>
                    </a:cubicBezTo>
                    <a:cubicBezTo>
                      <a:pt x="1458" y="303"/>
                      <a:pt x="1458" y="303"/>
                      <a:pt x="1458" y="303"/>
                    </a:cubicBezTo>
                    <a:cubicBezTo>
                      <a:pt x="1459" y="303"/>
                      <a:pt x="1460" y="303"/>
                      <a:pt x="1461" y="303"/>
                    </a:cubicBezTo>
                    <a:cubicBezTo>
                      <a:pt x="1462" y="302"/>
                      <a:pt x="1462" y="301"/>
                      <a:pt x="1462" y="299"/>
                    </a:cubicBezTo>
                    <a:cubicBezTo>
                      <a:pt x="1462" y="299"/>
                      <a:pt x="1465" y="299"/>
                      <a:pt x="1465" y="299"/>
                    </a:cubicBezTo>
                    <a:cubicBezTo>
                      <a:pt x="1466" y="299"/>
                      <a:pt x="1464" y="296"/>
                      <a:pt x="1465" y="295"/>
                    </a:cubicBezTo>
                    <a:cubicBezTo>
                      <a:pt x="1466" y="294"/>
                      <a:pt x="1467" y="295"/>
                      <a:pt x="1468" y="294"/>
                    </a:cubicBezTo>
                    <a:cubicBezTo>
                      <a:pt x="1468" y="293"/>
                      <a:pt x="1468" y="293"/>
                      <a:pt x="1468" y="293"/>
                    </a:cubicBezTo>
                    <a:cubicBezTo>
                      <a:pt x="1467" y="293"/>
                      <a:pt x="1466" y="293"/>
                      <a:pt x="1465" y="293"/>
                    </a:cubicBezTo>
                    <a:cubicBezTo>
                      <a:pt x="1465" y="293"/>
                      <a:pt x="1464" y="291"/>
                      <a:pt x="1464" y="291"/>
                    </a:cubicBezTo>
                    <a:cubicBezTo>
                      <a:pt x="1461" y="289"/>
                      <a:pt x="1458" y="289"/>
                      <a:pt x="1455" y="286"/>
                    </a:cubicBezTo>
                    <a:cubicBezTo>
                      <a:pt x="1455" y="286"/>
                      <a:pt x="1455" y="285"/>
                      <a:pt x="1455" y="284"/>
                    </a:cubicBezTo>
                    <a:cubicBezTo>
                      <a:pt x="1454" y="284"/>
                      <a:pt x="1452" y="283"/>
                      <a:pt x="1451" y="282"/>
                    </a:cubicBezTo>
                    <a:cubicBezTo>
                      <a:pt x="1451" y="281"/>
                      <a:pt x="1451" y="280"/>
                      <a:pt x="1450" y="279"/>
                    </a:cubicBezTo>
                    <a:cubicBezTo>
                      <a:pt x="1449" y="278"/>
                      <a:pt x="1447" y="278"/>
                      <a:pt x="1445" y="278"/>
                    </a:cubicBezTo>
                    <a:cubicBezTo>
                      <a:pt x="1444" y="276"/>
                      <a:pt x="1444" y="276"/>
                      <a:pt x="1444" y="276"/>
                    </a:cubicBezTo>
                    <a:cubicBezTo>
                      <a:pt x="1440" y="276"/>
                      <a:pt x="1433" y="277"/>
                      <a:pt x="1429" y="278"/>
                    </a:cubicBezTo>
                    <a:cubicBezTo>
                      <a:pt x="1430" y="281"/>
                      <a:pt x="1430" y="282"/>
                      <a:pt x="1431" y="285"/>
                    </a:cubicBezTo>
                    <a:cubicBezTo>
                      <a:pt x="1429" y="284"/>
                      <a:pt x="1428" y="284"/>
                      <a:pt x="1427" y="284"/>
                    </a:cubicBezTo>
                    <a:cubicBezTo>
                      <a:pt x="1427" y="282"/>
                      <a:pt x="1428" y="276"/>
                      <a:pt x="1427" y="274"/>
                    </a:cubicBezTo>
                    <a:cubicBezTo>
                      <a:pt x="1427" y="273"/>
                      <a:pt x="1424" y="273"/>
                      <a:pt x="1423" y="272"/>
                    </a:cubicBezTo>
                    <a:cubicBezTo>
                      <a:pt x="1423" y="271"/>
                      <a:pt x="1423" y="269"/>
                      <a:pt x="1423" y="269"/>
                    </a:cubicBezTo>
                    <a:cubicBezTo>
                      <a:pt x="1421" y="268"/>
                      <a:pt x="1419" y="269"/>
                      <a:pt x="1417" y="268"/>
                    </a:cubicBezTo>
                    <a:cubicBezTo>
                      <a:pt x="1417" y="268"/>
                      <a:pt x="1417" y="266"/>
                      <a:pt x="1416" y="265"/>
                    </a:cubicBezTo>
                    <a:cubicBezTo>
                      <a:pt x="1415" y="264"/>
                      <a:pt x="1413" y="265"/>
                      <a:pt x="1411" y="264"/>
                    </a:cubicBezTo>
                    <a:cubicBezTo>
                      <a:pt x="1411" y="263"/>
                      <a:pt x="1410" y="262"/>
                      <a:pt x="1409" y="261"/>
                    </a:cubicBezTo>
                    <a:cubicBezTo>
                      <a:pt x="1409" y="261"/>
                      <a:pt x="1408" y="261"/>
                      <a:pt x="1407" y="261"/>
                    </a:cubicBezTo>
                    <a:cubicBezTo>
                      <a:pt x="1404" y="259"/>
                      <a:pt x="1402" y="256"/>
                      <a:pt x="1400" y="255"/>
                    </a:cubicBezTo>
                    <a:cubicBezTo>
                      <a:pt x="1398" y="255"/>
                      <a:pt x="1398" y="255"/>
                      <a:pt x="1398" y="255"/>
                    </a:cubicBezTo>
                    <a:cubicBezTo>
                      <a:pt x="1397" y="254"/>
                      <a:pt x="1399" y="254"/>
                      <a:pt x="1399" y="253"/>
                    </a:cubicBezTo>
                    <a:cubicBezTo>
                      <a:pt x="1399" y="252"/>
                      <a:pt x="1397" y="250"/>
                      <a:pt x="1397" y="250"/>
                    </a:cubicBezTo>
                    <a:cubicBezTo>
                      <a:pt x="1395" y="250"/>
                      <a:pt x="1395" y="251"/>
                      <a:pt x="1393" y="251"/>
                    </a:cubicBezTo>
                    <a:cubicBezTo>
                      <a:pt x="1392" y="249"/>
                      <a:pt x="1392" y="249"/>
                      <a:pt x="1392" y="249"/>
                    </a:cubicBezTo>
                    <a:cubicBezTo>
                      <a:pt x="1389" y="248"/>
                      <a:pt x="1388" y="248"/>
                      <a:pt x="1386" y="247"/>
                    </a:cubicBezTo>
                    <a:cubicBezTo>
                      <a:pt x="1385" y="244"/>
                      <a:pt x="1384" y="242"/>
                      <a:pt x="1381" y="240"/>
                    </a:cubicBezTo>
                    <a:cubicBezTo>
                      <a:pt x="1380" y="239"/>
                      <a:pt x="1379" y="239"/>
                      <a:pt x="1378" y="239"/>
                    </a:cubicBezTo>
                    <a:cubicBezTo>
                      <a:pt x="1378" y="238"/>
                      <a:pt x="1378" y="237"/>
                      <a:pt x="1378" y="236"/>
                    </a:cubicBezTo>
                    <a:cubicBezTo>
                      <a:pt x="1378" y="235"/>
                      <a:pt x="1377" y="234"/>
                      <a:pt x="1376" y="233"/>
                    </a:cubicBezTo>
                    <a:cubicBezTo>
                      <a:pt x="1374" y="233"/>
                      <a:pt x="1371" y="234"/>
                      <a:pt x="1369" y="233"/>
                    </a:cubicBezTo>
                    <a:cubicBezTo>
                      <a:pt x="1368" y="233"/>
                      <a:pt x="1367" y="231"/>
                      <a:pt x="1366" y="231"/>
                    </a:cubicBezTo>
                    <a:cubicBezTo>
                      <a:pt x="1361" y="230"/>
                      <a:pt x="1361" y="234"/>
                      <a:pt x="1356" y="232"/>
                    </a:cubicBezTo>
                    <a:cubicBezTo>
                      <a:pt x="1355" y="231"/>
                      <a:pt x="1354" y="228"/>
                      <a:pt x="1353" y="227"/>
                    </a:cubicBezTo>
                    <a:cubicBezTo>
                      <a:pt x="1351" y="225"/>
                      <a:pt x="1348" y="226"/>
                      <a:pt x="1345" y="225"/>
                    </a:cubicBezTo>
                    <a:cubicBezTo>
                      <a:pt x="1342" y="223"/>
                      <a:pt x="1342" y="223"/>
                      <a:pt x="1342" y="223"/>
                    </a:cubicBezTo>
                    <a:cubicBezTo>
                      <a:pt x="1342" y="221"/>
                      <a:pt x="1342" y="221"/>
                      <a:pt x="1342" y="221"/>
                    </a:cubicBezTo>
                    <a:cubicBezTo>
                      <a:pt x="1340" y="221"/>
                      <a:pt x="1340" y="222"/>
                      <a:pt x="1340" y="223"/>
                    </a:cubicBezTo>
                    <a:cubicBezTo>
                      <a:pt x="1337" y="223"/>
                      <a:pt x="1333" y="223"/>
                      <a:pt x="1330" y="223"/>
                    </a:cubicBezTo>
                    <a:cubicBezTo>
                      <a:pt x="1329" y="222"/>
                      <a:pt x="1326" y="221"/>
                      <a:pt x="1324" y="221"/>
                    </a:cubicBezTo>
                    <a:cubicBezTo>
                      <a:pt x="1323" y="221"/>
                      <a:pt x="1323" y="223"/>
                      <a:pt x="1320" y="223"/>
                    </a:cubicBezTo>
                    <a:cubicBezTo>
                      <a:pt x="1320" y="223"/>
                      <a:pt x="1319" y="221"/>
                      <a:pt x="1318" y="221"/>
                    </a:cubicBezTo>
                    <a:cubicBezTo>
                      <a:pt x="1315" y="220"/>
                      <a:pt x="1311" y="222"/>
                      <a:pt x="1307" y="221"/>
                    </a:cubicBezTo>
                    <a:cubicBezTo>
                      <a:pt x="1306" y="221"/>
                      <a:pt x="1305" y="219"/>
                      <a:pt x="1304" y="219"/>
                    </a:cubicBezTo>
                    <a:cubicBezTo>
                      <a:pt x="1304" y="219"/>
                      <a:pt x="1303" y="220"/>
                      <a:pt x="1302" y="219"/>
                    </a:cubicBezTo>
                    <a:cubicBezTo>
                      <a:pt x="1303" y="224"/>
                      <a:pt x="1303" y="224"/>
                      <a:pt x="1302" y="228"/>
                    </a:cubicBezTo>
                    <a:cubicBezTo>
                      <a:pt x="1302" y="228"/>
                      <a:pt x="1303" y="228"/>
                      <a:pt x="1304" y="228"/>
                    </a:cubicBezTo>
                    <a:cubicBezTo>
                      <a:pt x="1304" y="229"/>
                      <a:pt x="1306" y="229"/>
                      <a:pt x="1306" y="230"/>
                    </a:cubicBezTo>
                    <a:cubicBezTo>
                      <a:pt x="1307" y="232"/>
                      <a:pt x="1306" y="235"/>
                      <a:pt x="1306" y="237"/>
                    </a:cubicBezTo>
                    <a:cubicBezTo>
                      <a:pt x="1306" y="238"/>
                      <a:pt x="1304" y="237"/>
                      <a:pt x="1304" y="237"/>
                    </a:cubicBezTo>
                    <a:cubicBezTo>
                      <a:pt x="1304" y="237"/>
                      <a:pt x="1302" y="240"/>
                      <a:pt x="1302" y="241"/>
                    </a:cubicBezTo>
                    <a:cubicBezTo>
                      <a:pt x="1301" y="241"/>
                      <a:pt x="1300" y="240"/>
                      <a:pt x="1300" y="241"/>
                    </a:cubicBezTo>
                    <a:cubicBezTo>
                      <a:pt x="1300" y="241"/>
                      <a:pt x="1300" y="243"/>
                      <a:pt x="1300" y="243"/>
                    </a:cubicBezTo>
                    <a:cubicBezTo>
                      <a:pt x="1299" y="244"/>
                      <a:pt x="1296" y="243"/>
                      <a:pt x="1295" y="243"/>
                    </a:cubicBezTo>
                    <a:cubicBezTo>
                      <a:pt x="1295" y="243"/>
                      <a:pt x="1295" y="244"/>
                      <a:pt x="1294" y="245"/>
                    </a:cubicBezTo>
                    <a:cubicBezTo>
                      <a:pt x="1293" y="245"/>
                      <a:pt x="1291" y="245"/>
                      <a:pt x="1289" y="245"/>
                    </a:cubicBezTo>
                    <a:cubicBezTo>
                      <a:pt x="1288" y="243"/>
                      <a:pt x="1287" y="238"/>
                      <a:pt x="1287" y="236"/>
                    </a:cubicBezTo>
                    <a:cubicBezTo>
                      <a:pt x="1286" y="235"/>
                      <a:pt x="1284" y="236"/>
                      <a:pt x="1283" y="235"/>
                    </a:cubicBezTo>
                    <a:cubicBezTo>
                      <a:pt x="1282" y="233"/>
                      <a:pt x="1283" y="228"/>
                      <a:pt x="1283" y="227"/>
                    </a:cubicBezTo>
                    <a:cubicBezTo>
                      <a:pt x="1281" y="228"/>
                      <a:pt x="1279" y="230"/>
                      <a:pt x="1279" y="231"/>
                    </a:cubicBezTo>
                    <a:cubicBezTo>
                      <a:pt x="1277" y="231"/>
                      <a:pt x="1279" y="230"/>
                      <a:pt x="1277" y="230"/>
                    </a:cubicBezTo>
                    <a:cubicBezTo>
                      <a:pt x="1275" y="230"/>
                      <a:pt x="1271" y="233"/>
                      <a:pt x="1269" y="233"/>
                    </a:cubicBezTo>
                    <a:cubicBezTo>
                      <a:pt x="1268" y="233"/>
                      <a:pt x="1269" y="230"/>
                      <a:pt x="1269" y="230"/>
                    </a:cubicBezTo>
                    <a:cubicBezTo>
                      <a:pt x="1267" y="229"/>
                      <a:pt x="1263" y="228"/>
                      <a:pt x="1262" y="228"/>
                    </a:cubicBezTo>
                    <a:cubicBezTo>
                      <a:pt x="1261" y="228"/>
                      <a:pt x="1257" y="228"/>
                      <a:pt x="1255" y="229"/>
                    </a:cubicBezTo>
                    <a:cubicBezTo>
                      <a:pt x="1255" y="229"/>
                      <a:pt x="1254" y="231"/>
                      <a:pt x="1254" y="231"/>
                    </a:cubicBezTo>
                    <a:cubicBezTo>
                      <a:pt x="1252" y="231"/>
                      <a:pt x="1251" y="230"/>
                      <a:pt x="1250" y="229"/>
                    </a:cubicBezTo>
                    <a:cubicBezTo>
                      <a:pt x="1250" y="229"/>
                      <a:pt x="1250" y="227"/>
                      <a:pt x="1250" y="227"/>
                    </a:cubicBezTo>
                    <a:cubicBezTo>
                      <a:pt x="1246" y="227"/>
                      <a:pt x="1240" y="228"/>
                      <a:pt x="1235" y="227"/>
                    </a:cubicBezTo>
                    <a:cubicBezTo>
                      <a:pt x="1234" y="227"/>
                      <a:pt x="1234" y="226"/>
                      <a:pt x="1233" y="227"/>
                    </a:cubicBezTo>
                    <a:cubicBezTo>
                      <a:pt x="1232" y="227"/>
                      <a:pt x="1229" y="230"/>
                      <a:pt x="1228" y="230"/>
                    </a:cubicBezTo>
                    <a:cubicBezTo>
                      <a:pt x="1226" y="230"/>
                      <a:pt x="1225" y="230"/>
                      <a:pt x="1223" y="231"/>
                    </a:cubicBezTo>
                    <a:cubicBezTo>
                      <a:pt x="1223" y="233"/>
                      <a:pt x="1222" y="237"/>
                      <a:pt x="1221" y="240"/>
                    </a:cubicBezTo>
                    <a:cubicBezTo>
                      <a:pt x="1221" y="240"/>
                      <a:pt x="1219" y="242"/>
                      <a:pt x="1219" y="242"/>
                    </a:cubicBezTo>
                    <a:cubicBezTo>
                      <a:pt x="1219" y="241"/>
                      <a:pt x="1220" y="240"/>
                      <a:pt x="1219" y="239"/>
                    </a:cubicBezTo>
                    <a:cubicBezTo>
                      <a:pt x="1218" y="238"/>
                      <a:pt x="1218" y="238"/>
                      <a:pt x="1218" y="238"/>
                    </a:cubicBezTo>
                    <a:cubicBezTo>
                      <a:pt x="1218" y="237"/>
                      <a:pt x="1218" y="236"/>
                      <a:pt x="1218" y="235"/>
                    </a:cubicBezTo>
                    <a:cubicBezTo>
                      <a:pt x="1218" y="234"/>
                      <a:pt x="1216" y="233"/>
                      <a:pt x="1216" y="233"/>
                    </a:cubicBezTo>
                    <a:cubicBezTo>
                      <a:pt x="1215" y="231"/>
                      <a:pt x="1216" y="230"/>
                      <a:pt x="1215" y="229"/>
                    </a:cubicBezTo>
                    <a:cubicBezTo>
                      <a:pt x="1214" y="229"/>
                      <a:pt x="1212" y="229"/>
                      <a:pt x="1211" y="229"/>
                    </a:cubicBezTo>
                    <a:cubicBezTo>
                      <a:pt x="1211" y="228"/>
                      <a:pt x="1212" y="225"/>
                      <a:pt x="1212" y="225"/>
                    </a:cubicBezTo>
                    <a:cubicBezTo>
                      <a:pt x="1211" y="223"/>
                      <a:pt x="1211" y="225"/>
                      <a:pt x="1211" y="223"/>
                    </a:cubicBezTo>
                    <a:cubicBezTo>
                      <a:pt x="1212" y="222"/>
                      <a:pt x="1213" y="221"/>
                      <a:pt x="1213" y="221"/>
                    </a:cubicBezTo>
                    <a:cubicBezTo>
                      <a:pt x="1212" y="219"/>
                      <a:pt x="1210" y="216"/>
                      <a:pt x="1208" y="215"/>
                    </a:cubicBezTo>
                    <a:cubicBezTo>
                      <a:pt x="1208" y="215"/>
                      <a:pt x="1206" y="216"/>
                      <a:pt x="1206" y="215"/>
                    </a:cubicBezTo>
                    <a:cubicBezTo>
                      <a:pt x="1205" y="214"/>
                      <a:pt x="1205" y="212"/>
                      <a:pt x="1203" y="211"/>
                    </a:cubicBezTo>
                    <a:cubicBezTo>
                      <a:pt x="1202" y="210"/>
                      <a:pt x="1200" y="211"/>
                      <a:pt x="1197" y="210"/>
                    </a:cubicBezTo>
                    <a:cubicBezTo>
                      <a:pt x="1196" y="210"/>
                      <a:pt x="1195" y="208"/>
                      <a:pt x="1193" y="207"/>
                    </a:cubicBezTo>
                    <a:cubicBezTo>
                      <a:pt x="1193" y="208"/>
                      <a:pt x="1191" y="209"/>
                      <a:pt x="1191" y="209"/>
                    </a:cubicBezTo>
                    <a:cubicBezTo>
                      <a:pt x="1191" y="210"/>
                      <a:pt x="1191" y="210"/>
                      <a:pt x="1191" y="210"/>
                    </a:cubicBezTo>
                    <a:cubicBezTo>
                      <a:pt x="1190" y="210"/>
                      <a:pt x="1189" y="208"/>
                      <a:pt x="1187" y="209"/>
                    </a:cubicBezTo>
                    <a:cubicBezTo>
                      <a:pt x="1185" y="209"/>
                      <a:pt x="1184" y="211"/>
                      <a:pt x="1181" y="211"/>
                    </a:cubicBezTo>
                    <a:cubicBezTo>
                      <a:pt x="1180" y="209"/>
                      <a:pt x="1180" y="209"/>
                      <a:pt x="1180" y="209"/>
                    </a:cubicBezTo>
                    <a:cubicBezTo>
                      <a:pt x="1179" y="209"/>
                      <a:pt x="1177" y="210"/>
                      <a:pt x="1174" y="209"/>
                    </a:cubicBezTo>
                    <a:cubicBezTo>
                      <a:pt x="1173" y="209"/>
                      <a:pt x="1171" y="208"/>
                      <a:pt x="1169" y="208"/>
                    </a:cubicBezTo>
                    <a:cubicBezTo>
                      <a:pt x="1166" y="208"/>
                      <a:pt x="1164" y="212"/>
                      <a:pt x="1160" y="211"/>
                    </a:cubicBezTo>
                    <a:cubicBezTo>
                      <a:pt x="1157" y="211"/>
                      <a:pt x="1157" y="209"/>
                      <a:pt x="1153" y="209"/>
                    </a:cubicBezTo>
                    <a:cubicBezTo>
                      <a:pt x="1150" y="210"/>
                      <a:pt x="1146" y="213"/>
                      <a:pt x="1142" y="213"/>
                    </a:cubicBezTo>
                    <a:cubicBezTo>
                      <a:pt x="1139" y="213"/>
                      <a:pt x="1136" y="212"/>
                      <a:pt x="1132" y="213"/>
                    </a:cubicBezTo>
                    <a:cubicBezTo>
                      <a:pt x="1130" y="213"/>
                      <a:pt x="1127" y="214"/>
                      <a:pt x="1124" y="213"/>
                    </a:cubicBezTo>
                    <a:cubicBezTo>
                      <a:pt x="1123" y="213"/>
                      <a:pt x="1122" y="214"/>
                      <a:pt x="1122" y="214"/>
                    </a:cubicBezTo>
                    <a:cubicBezTo>
                      <a:pt x="1118" y="213"/>
                      <a:pt x="1117" y="213"/>
                      <a:pt x="1113" y="214"/>
                    </a:cubicBezTo>
                    <a:cubicBezTo>
                      <a:pt x="1115" y="210"/>
                      <a:pt x="1117" y="208"/>
                      <a:pt x="1121" y="205"/>
                    </a:cubicBezTo>
                    <a:cubicBezTo>
                      <a:pt x="1120" y="203"/>
                      <a:pt x="1120" y="203"/>
                      <a:pt x="1120" y="203"/>
                    </a:cubicBezTo>
                    <a:cubicBezTo>
                      <a:pt x="1119" y="203"/>
                      <a:pt x="1118" y="203"/>
                      <a:pt x="1116" y="203"/>
                    </a:cubicBezTo>
                    <a:cubicBezTo>
                      <a:pt x="1117" y="202"/>
                      <a:pt x="1116" y="200"/>
                      <a:pt x="1116" y="199"/>
                    </a:cubicBezTo>
                    <a:cubicBezTo>
                      <a:pt x="1118" y="199"/>
                      <a:pt x="1118" y="199"/>
                      <a:pt x="1118" y="199"/>
                    </a:cubicBezTo>
                    <a:cubicBezTo>
                      <a:pt x="1116" y="198"/>
                      <a:pt x="1119" y="197"/>
                      <a:pt x="1119" y="197"/>
                    </a:cubicBezTo>
                    <a:cubicBezTo>
                      <a:pt x="1120" y="198"/>
                      <a:pt x="1120" y="200"/>
                      <a:pt x="1120" y="201"/>
                    </a:cubicBezTo>
                    <a:cubicBezTo>
                      <a:pt x="1121" y="200"/>
                      <a:pt x="1123" y="199"/>
                      <a:pt x="1124" y="199"/>
                    </a:cubicBezTo>
                    <a:cubicBezTo>
                      <a:pt x="1124" y="198"/>
                      <a:pt x="1124" y="197"/>
                      <a:pt x="1125" y="195"/>
                    </a:cubicBezTo>
                    <a:cubicBezTo>
                      <a:pt x="1123" y="193"/>
                      <a:pt x="1120" y="190"/>
                      <a:pt x="1118" y="190"/>
                    </a:cubicBezTo>
                    <a:cubicBezTo>
                      <a:pt x="1116" y="190"/>
                      <a:pt x="1116" y="191"/>
                      <a:pt x="1114" y="191"/>
                    </a:cubicBezTo>
                    <a:cubicBezTo>
                      <a:pt x="1114" y="191"/>
                      <a:pt x="1112" y="188"/>
                      <a:pt x="1111" y="188"/>
                    </a:cubicBezTo>
                    <a:cubicBezTo>
                      <a:pt x="1107" y="187"/>
                      <a:pt x="1103" y="188"/>
                      <a:pt x="1099" y="189"/>
                    </a:cubicBezTo>
                    <a:cubicBezTo>
                      <a:pt x="1097" y="194"/>
                      <a:pt x="1094" y="196"/>
                      <a:pt x="1092" y="201"/>
                    </a:cubicBezTo>
                    <a:cubicBezTo>
                      <a:pt x="1092" y="201"/>
                      <a:pt x="1091" y="203"/>
                      <a:pt x="1091" y="203"/>
                    </a:cubicBezTo>
                    <a:cubicBezTo>
                      <a:pt x="1091" y="203"/>
                      <a:pt x="1083" y="205"/>
                      <a:pt x="1083" y="205"/>
                    </a:cubicBezTo>
                    <a:cubicBezTo>
                      <a:pt x="1082" y="204"/>
                      <a:pt x="1082" y="204"/>
                      <a:pt x="1082" y="204"/>
                    </a:cubicBezTo>
                    <a:cubicBezTo>
                      <a:pt x="1080" y="203"/>
                      <a:pt x="1084" y="202"/>
                      <a:pt x="1085" y="201"/>
                    </a:cubicBezTo>
                    <a:cubicBezTo>
                      <a:pt x="1085" y="200"/>
                      <a:pt x="1083" y="200"/>
                      <a:pt x="1083" y="199"/>
                    </a:cubicBezTo>
                    <a:cubicBezTo>
                      <a:pt x="1083" y="199"/>
                      <a:pt x="1084" y="198"/>
                      <a:pt x="1083" y="197"/>
                    </a:cubicBezTo>
                    <a:cubicBezTo>
                      <a:pt x="1088" y="196"/>
                      <a:pt x="1087" y="196"/>
                      <a:pt x="1089" y="191"/>
                    </a:cubicBezTo>
                    <a:cubicBezTo>
                      <a:pt x="1090" y="192"/>
                      <a:pt x="1091" y="192"/>
                      <a:pt x="1091" y="192"/>
                    </a:cubicBezTo>
                    <a:cubicBezTo>
                      <a:pt x="1091" y="193"/>
                      <a:pt x="1091" y="193"/>
                      <a:pt x="1091" y="193"/>
                    </a:cubicBezTo>
                    <a:cubicBezTo>
                      <a:pt x="1090" y="193"/>
                      <a:pt x="1089" y="195"/>
                      <a:pt x="1092" y="196"/>
                    </a:cubicBezTo>
                    <a:cubicBezTo>
                      <a:pt x="1093" y="194"/>
                      <a:pt x="1093" y="193"/>
                      <a:pt x="1094" y="190"/>
                    </a:cubicBezTo>
                    <a:cubicBezTo>
                      <a:pt x="1088" y="190"/>
                      <a:pt x="1081" y="191"/>
                      <a:pt x="1076" y="191"/>
                    </a:cubicBezTo>
                    <a:cubicBezTo>
                      <a:pt x="1074" y="183"/>
                      <a:pt x="1075" y="186"/>
                      <a:pt x="1084" y="187"/>
                    </a:cubicBezTo>
                    <a:cubicBezTo>
                      <a:pt x="1084" y="185"/>
                      <a:pt x="1084" y="185"/>
                      <a:pt x="1084" y="185"/>
                    </a:cubicBezTo>
                    <a:cubicBezTo>
                      <a:pt x="1081" y="185"/>
                      <a:pt x="1078" y="184"/>
                      <a:pt x="1074" y="183"/>
                    </a:cubicBezTo>
                    <a:cubicBezTo>
                      <a:pt x="1072" y="182"/>
                      <a:pt x="1072" y="182"/>
                      <a:pt x="1072" y="182"/>
                    </a:cubicBezTo>
                    <a:cubicBezTo>
                      <a:pt x="1070" y="182"/>
                      <a:pt x="1069" y="183"/>
                      <a:pt x="1066" y="183"/>
                    </a:cubicBezTo>
                    <a:cubicBezTo>
                      <a:pt x="1064" y="183"/>
                      <a:pt x="1061" y="181"/>
                      <a:pt x="1060" y="181"/>
                    </a:cubicBezTo>
                    <a:cubicBezTo>
                      <a:pt x="1058" y="180"/>
                      <a:pt x="1057" y="181"/>
                      <a:pt x="1055" y="181"/>
                    </a:cubicBezTo>
                    <a:cubicBezTo>
                      <a:pt x="1055" y="181"/>
                      <a:pt x="1050" y="179"/>
                      <a:pt x="1049" y="179"/>
                    </a:cubicBezTo>
                    <a:cubicBezTo>
                      <a:pt x="1049" y="178"/>
                      <a:pt x="1048" y="176"/>
                      <a:pt x="1047" y="176"/>
                    </a:cubicBezTo>
                    <a:cubicBezTo>
                      <a:pt x="1046" y="176"/>
                      <a:pt x="1043" y="176"/>
                      <a:pt x="1041" y="176"/>
                    </a:cubicBezTo>
                    <a:cubicBezTo>
                      <a:pt x="1042" y="176"/>
                      <a:pt x="1041" y="178"/>
                      <a:pt x="1042" y="178"/>
                    </a:cubicBezTo>
                    <a:cubicBezTo>
                      <a:pt x="1043" y="178"/>
                      <a:pt x="1043" y="178"/>
                      <a:pt x="1044" y="178"/>
                    </a:cubicBezTo>
                    <a:cubicBezTo>
                      <a:pt x="1044" y="178"/>
                      <a:pt x="1044" y="179"/>
                      <a:pt x="1045" y="179"/>
                    </a:cubicBezTo>
                    <a:cubicBezTo>
                      <a:pt x="1045" y="179"/>
                      <a:pt x="1045" y="180"/>
                      <a:pt x="1045" y="180"/>
                    </a:cubicBezTo>
                    <a:cubicBezTo>
                      <a:pt x="1045" y="182"/>
                      <a:pt x="1045" y="182"/>
                      <a:pt x="1045" y="182"/>
                    </a:cubicBezTo>
                    <a:cubicBezTo>
                      <a:pt x="1042" y="182"/>
                      <a:pt x="1039" y="182"/>
                      <a:pt x="1036" y="182"/>
                    </a:cubicBezTo>
                    <a:cubicBezTo>
                      <a:pt x="1036" y="182"/>
                      <a:pt x="1036" y="185"/>
                      <a:pt x="1035" y="186"/>
                    </a:cubicBezTo>
                    <a:cubicBezTo>
                      <a:pt x="1036" y="186"/>
                      <a:pt x="1041" y="187"/>
                      <a:pt x="1040" y="187"/>
                    </a:cubicBezTo>
                    <a:cubicBezTo>
                      <a:pt x="1041" y="187"/>
                      <a:pt x="1042" y="187"/>
                      <a:pt x="1043" y="187"/>
                    </a:cubicBezTo>
                    <a:cubicBezTo>
                      <a:pt x="1044" y="189"/>
                      <a:pt x="1044" y="189"/>
                      <a:pt x="1044" y="189"/>
                    </a:cubicBezTo>
                    <a:cubicBezTo>
                      <a:pt x="1037" y="187"/>
                      <a:pt x="1032" y="188"/>
                      <a:pt x="1035" y="197"/>
                    </a:cubicBezTo>
                    <a:cubicBezTo>
                      <a:pt x="1035" y="198"/>
                      <a:pt x="1036" y="199"/>
                      <a:pt x="1037" y="199"/>
                    </a:cubicBezTo>
                    <a:cubicBezTo>
                      <a:pt x="1036" y="200"/>
                      <a:pt x="1037" y="201"/>
                      <a:pt x="1037" y="203"/>
                    </a:cubicBezTo>
                    <a:cubicBezTo>
                      <a:pt x="1036" y="203"/>
                      <a:pt x="1034" y="204"/>
                      <a:pt x="1033" y="203"/>
                    </a:cubicBezTo>
                    <a:cubicBezTo>
                      <a:pt x="1032" y="203"/>
                      <a:pt x="1032" y="202"/>
                      <a:pt x="1030" y="202"/>
                    </a:cubicBezTo>
                    <a:cubicBezTo>
                      <a:pt x="1030" y="202"/>
                      <a:pt x="1029" y="203"/>
                      <a:pt x="1028" y="203"/>
                    </a:cubicBezTo>
                    <a:cubicBezTo>
                      <a:pt x="1028" y="202"/>
                      <a:pt x="1028" y="202"/>
                      <a:pt x="1029" y="200"/>
                    </a:cubicBezTo>
                    <a:cubicBezTo>
                      <a:pt x="1028" y="200"/>
                      <a:pt x="1028" y="199"/>
                      <a:pt x="1027" y="198"/>
                    </a:cubicBezTo>
                    <a:cubicBezTo>
                      <a:pt x="1027" y="198"/>
                      <a:pt x="1024" y="199"/>
                      <a:pt x="1025" y="199"/>
                    </a:cubicBezTo>
                    <a:cubicBezTo>
                      <a:pt x="1025" y="199"/>
                      <a:pt x="1024" y="199"/>
                      <a:pt x="1023" y="199"/>
                    </a:cubicBezTo>
                    <a:cubicBezTo>
                      <a:pt x="1023" y="200"/>
                      <a:pt x="1024" y="200"/>
                      <a:pt x="1023" y="200"/>
                    </a:cubicBezTo>
                    <a:cubicBezTo>
                      <a:pt x="1023" y="200"/>
                      <a:pt x="1022" y="202"/>
                      <a:pt x="1022" y="203"/>
                    </a:cubicBezTo>
                    <a:cubicBezTo>
                      <a:pt x="1023" y="203"/>
                      <a:pt x="1024" y="204"/>
                      <a:pt x="1024" y="205"/>
                    </a:cubicBezTo>
                    <a:cubicBezTo>
                      <a:pt x="1021" y="206"/>
                      <a:pt x="1019" y="207"/>
                      <a:pt x="1015" y="207"/>
                    </a:cubicBezTo>
                    <a:cubicBezTo>
                      <a:pt x="1015" y="205"/>
                      <a:pt x="1015" y="205"/>
                      <a:pt x="1015" y="205"/>
                    </a:cubicBezTo>
                    <a:cubicBezTo>
                      <a:pt x="1014" y="205"/>
                      <a:pt x="1012" y="206"/>
                      <a:pt x="1011" y="205"/>
                    </a:cubicBezTo>
                    <a:cubicBezTo>
                      <a:pt x="1011" y="205"/>
                      <a:pt x="1011" y="204"/>
                      <a:pt x="1011" y="203"/>
                    </a:cubicBezTo>
                    <a:cubicBezTo>
                      <a:pt x="1008" y="201"/>
                      <a:pt x="1005" y="199"/>
                      <a:pt x="1002" y="198"/>
                    </a:cubicBezTo>
                    <a:cubicBezTo>
                      <a:pt x="1002" y="197"/>
                      <a:pt x="1002" y="197"/>
                      <a:pt x="1002" y="197"/>
                    </a:cubicBezTo>
                    <a:cubicBezTo>
                      <a:pt x="1001" y="197"/>
                      <a:pt x="1000" y="198"/>
                      <a:pt x="999" y="197"/>
                    </a:cubicBezTo>
                    <a:cubicBezTo>
                      <a:pt x="998" y="197"/>
                      <a:pt x="997" y="195"/>
                      <a:pt x="997" y="195"/>
                    </a:cubicBezTo>
                    <a:cubicBezTo>
                      <a:pt x="992" y="195"/>
                      <a:pt x="989" y="200"/>
                      <a:pt x="986" y="201"/>
                    </a:cubicBezTo>
                    <a:cubicBezTo>
                      <a:pt x="985" y="202"/>
                      <a:pt x="984" y="201"/>
                      <a:pt x="983" y="201"/>
                    </a:cubicBezTo>
                    <a:cubicBezTo>
                      <a:pt x="982" y="201"/>
                      <a:pt x="980" y="203"/>
                      <a:pt x="979" y="203"/>
                    </a:cubicBezTo>
                    <a:cubicBezTo>
                      <a:pt x="980" y="201"/>
                      <a:pt x="980" y="199"/>
                      <a:pt x="980" y="197"/>
                    </a:cubicBezTo>
                    <a:cubicBezTo>
                      <a:pt x="980" y="197"/>
                      <a:pt x="979" y="197"/>
                      <a:pt x="979" y="196"/>
                    </a:cubicBezTo>
                    <a:cubicBezTo>
                      <a:pt x="978" y="196"/>
                      <a:pt x="977" y="196"/>
                      <a:pt x="977" y="195"/>
                    </a:cubicBezTo>
                    <a:cubicBezTo>
                      <a:pt x="976" y="194"/>
                      <a:pt x="977" y="193"/>
                      <a:pt x="977" y="192"/>
                    </a:cubicBezTo>
                    <a:cubicBezTo>
                      <a:pt x="977" y="192"/>
                      <a:pt x="975" y="192"/>
                      <a:pt x="975" y="191"/>
                    </a:cubicBezTo>
                    <a:cubicBezTo>
                      <a:pt x="972" y="197"/>
                      <a:pt x="972" y="197"/>
                      <a:pt x="972" y="197"/>
                    </a:cubicBezTo>
                    <a:cubicBezTo>
                      <a:pt x="972" y="199"/>
                      <a:pt x="973" y="201"/>
                      <a:pt x="973" y="202"/>
                    </a:cubicBezTo>
                    <a:cubicBezTo>
                      <a:pt x="973" y="202"/>
                      <a:pt x="970" y="203"/>
                      <a:pt x="970" y="203"/>
                    </a:cubicBezTo>
                    <a:cubicBezTo>
                      <a:pt x="970" y="211"/>
                      <a:pt x="969" y="211"/>
                      <a:pt x="966" y="215"/>
                    </a:cubicBezTo>
                    <a:cubicBezTo>
                      <a:pt x="966" y="216"/>
                      <a:pt x="965" y="218"/>
                      <a:pt x="965" y="219"/>
                    </a:cubicBezTo>
                    <a:cubicBezTo>
                      <a:pt x="964" y="219"/>
                      <a:pt x="963" y="219"/>
                      <a:pt x="962" y="219"/>
                    </a:cubicBezTo>
                    <a:cubicBezTo>
                      <a:pt x="962" y="218"/>
                      <a:pt x="961" y="218"/>
                      <a:pt x="961" y="218"/>
                    </a:cubicBezTo>
                    <a:cubicBezTo>
                      <a:pt x="962" y="215"/>
                      <a:pt x="962" y="214"/>
                      <a:pt x="963" y="211"/>
                    </a:cubicBezTo>
                    <a:cubicBezTo>
                      <a:pt x="962" y="211"/>
                      <a:pt x="961" y="211"/>
                      <a:pt x="961" y="211"/>
                    </a:cubicBezTo>
                    <a:cubicBezTo>
                      <a:pt x="961" y="213"/>
                      <a:pt x="961" y="213"/>
                      <a:pt x="961" y="213"/>
                    </a:cubicBezTo>
                    <a:cubicBezTo>
                      <a:pt x="958" y="213"/>
                      <a:pt x="955" y="209"/>
                      <a:pt x="954" y="208"/>
                    </a:cubicBezTo>
                    <a:cubicBezTo>
                      <a:pt x="951" y="209"/>
                      <a:pt x="950" y="208"/>
                      <a:pt x="948" y="209"/>
                    </a:cubicBezTo>
                    <a:cubicBezTo>
                      <a:pt x="946" y="207"/>
                      <a:pt x="945" y="206"/>
                      <a:pt x="944" y="203"/>
                    </a:cubicBezTo>
                    <a:cubicBezTo>
                      <a:pt x="943" y="204"/>
                      <a:pt x="942" y="204"/>
                      <a:pt x="940" y="205"/>
                    </a:cubicBezTo>
                    <a:cubicBezTo>
                      <a:pt x="940" y="204"/>
                      <a:pt x="941" y="203"/>
                      <a:pt x="940" y="203"/>
                    </a:cubicBezTo>
                    <a:cubicBezTo>
                      <a:pt x="940" y="203"/>
                      <a:pt x="940" y="201"/>
                      <a:pt x="941" y="201"/>
                    </a:cubicBezTo>
                    <a:cubicBezTo>
                      <a:pt x="945" y="198"/>
                      <a:pt x="946" y="202"/>
                      <a:pt x="943" y="196"/>
                    </a:cubicBezTo>
                    <a:cubicBezTo>
                      <a:pt x="942" y="196"/>
                      <a:pt x="942" y="196"/>
                      <a:pt x="942" y="196"/>
                    </a:cubicBezTo>
                    <a:cubicBezTo>
                      <a:pt x="941" y="197"/>
                      <a:pt x="942" y="198"/>
                      <a:pt x="942" y="198"/>
                    </a:cubicBezTo>
                    <a:cubicBezTo>
                      <a:pt x="942" y="198"/>
                      <a:pt x="942" y="199"/>
                      <a:pt x="942" y="199"/>
                    </a:cubicBezTo>
                    <a:cubicBezTo>
                      <a:pt x="941" y="199"/>
                      <a:pt x="939" y="199"/>
                      <a:pt x="938" y="199"/>
                    </a:cubicBezTo>
                    <a:cubicBezTo>
                      <a:pt x="936" y="194"/>
                      <a:pt x="932" y="192"/>
                      <a:pt x="928" y="189"/>
                    </a:cubicBezTo>
                    <a:cubicBezTo>
                      <a:pt x="927" y="189"/>
                      <a:pt x="926" y="189"/>
                      <a:pt x="925" y="189"/>
                    </a:cubicBezTo>
                    <a:cubicBezTo>
                      <a:pt x="922" y="192"/>
                      <a:pt x="926" y="196"/>
                      <a:pt x="926" y="197"/>
                    </a:cubicBezTo>
                    <a:cubicBezTo>
                      <a:pt x="926" y="197"/>
                      <a:pt x="926" y="199"/>
                      <a:pt x="926" y="198"/>
                    </a:cubicBezTo>
                    <a:cubicBezTo>
                      <a:pt x="925" y="198"/>
                      <a:pt x="926" y="200"/>
                      <a:pt x="925" y="199"/>
                    </a:cubicBezTo>
                    <a:cubicBezTo>
                      <a:pt x="923" y="197"/>
                      <a:pt x="923" y="192"/>
                      <a:pt x="920" y="190"/>
                    </a:cubicBezTo>
                    <a:cubicBezTo>
                      <a:pt x="919" y="190"/>
                      <a:pt x="918" y="190"/>
                      <a:pt x="917" y="190"/>
                    </a:cubicBezTo>
                    <a:cubicBezTo>
                      <a:pt x="916" y="190"/>
                      <a:pt x="909" y="187"/>
                      <a:pt x="912" y="187"/>
                    </a:cubicBezTo>
                    <a:cubicBezTo>
                      <a:pt x="914" y="188"/>
                      <a:pt x="915" y="188"/>
                      <a:pt x="918" y="188"/>
                    </a:cubicBezTo>
                    <a:cubicBezTo>
                      <a:pt x="917" y="186"/>
                      <a:pt x="917" y="185"/>
                      <a:pt x="916" y="183"/>
                    </a:cubicBezTo>
                    <a:cubicBezTo>
                      <a:pt x="915" y="184"/>
                      <a:pt x="914" y="184"/>
                      <a:pt x="912" y="184"/>
                    </a:cubicBezTo>
                    <a:cubicBezTo>
                      <a:pt x="911" y="187"/>
                      <a:pt x="911" y="187"/>
                      <a:pt x="911" y="187"/>
                    </a:cubicBezTo>
                    <a:cubicBezTo>
                      <a:pt x="910" y="187"/>
                      <a:pt x="910" y="187"/>
                      <a:pt x="910" y="187"/>
                    </a:cubicBezTo>
                    <a:cubicBezTo>
                      <a:pt x="909" y="187"/>
                      <a:pt x="908" y="185"/>
                      <a:pt x="907" y="185"/>
                    </a:cubicBezTo>
                    <a:cubicBezTo>
                      <a:pt x="905" y="184"/>
                      <a:pt x="904" y="185"/>
                      <a:pt x="904" y="185"/>
                    </a:cubicBezTo>
                    <a:cubicBezTo>
                      <a:pt x="904" y="185"/>
                      <a:pt x="905" y="185"/>
                      <a:pt x="906" y="184"/>
                    </a:cubicBezTo>
                    <a:cubicBezTo>
                      <a:pt x="906" y="184"/>
                      <a:pt x="907" y="183"/>
                      <a:pt x="908" y="182"/>
                    </a:cubicBezTo>
                    <a:cubicBezTo>
                      <a:pt x="908" y="182"/>
                      <a:pt x="906" y="180"/>
                      <a:pt x="906" y="180"/>
                    </a:cubicBezTo>
                    <a:cubicBezTo>
                      <a:pt x="906" y="180"/>
                      <a:pt x="903" y="181"/>
                      <a:pt x="904" y="181"/>
                    </a:cubicBezTo>
                    <a:cubicBezTo>
                      <a:pt x="898" y="182"/>
                      <a:pt x="904" y="180"/>
                      <a:pt x="904" y="179"/>
                    </a:cubicBezTo>
                    <a:cubicBezTo>
                      <a:pt x="906" y="178"/>
                      <a:pt x="905" y="178"/>
                      <a:pt x="905" y="176"/>
                    </a:cubicBezTo>
                    <a:cubicBezTo>
                      <a:pt x="906" y="176"/>
                      <a:pt x="907" y="176"/>
                      <a:pt x="908" y="176"/>
                    </a:cubicBezTo>
                    <a:cubicBezTo>
                      <a:pt x="909" y="176"/>
                      <a:pt x="911" y="174"/>
                      <a:pt x="911" y="174"/>
                    </a:cubicBezTo>
                    <a:cubicBezTo>
                      <a:pt x="912" y="174"/>
                      <a:pt x="913" y="174"/>
                      <a:pt x="914" y="174"/>
                    </a:cubicBezTo>
                    <a:cubicBezTo>
                      <a:pt x="916" y="173"/>
                      <a:pt x="917" y="170"/>
                      <a:pt x="919" y="169"/>
                    </a:cubicBezTo>
                    <a:cubicBezTo>
                      <a:pt x="920" y="169"/>
                      <a:pt x="920" y="169"/>
                      <a:pt x="920" y="169"/>
                    </a:cubicBezTo>
                    <a:cubicBezTo>
                      <a:pt x="920" y="168"/>
                      <a:pt x="919" y="166"/>
                      <a:pt x="920" y="165"/>
                    </a:cubicBezTo>
                    <a:cubicBezTo>
                      <a:pt x="918" y="165"/>
                      <a:pt x="916" y="166"/>
                      <a:pt x="914" y="165"/>
                    </a:cubicBezTo>
                    <a:cubicBezTo>
                      <a:pt x="913" y="165"/>
                      <a:pt x="912" y="162"/>
                      <a:pt x="911" y="161"/>
                    </a:cubicBezTo>
                    <a:cubicBezTo>
                      <a:pt x="910" y="161"/>
                      <a:pt x="909" y="162"/>
                      <a:pt x="908" y="161"/>
                    </a:cubicBezTo>
                    <a:cubicBezTo>
                      <a:pt x="907" y="161"/>
                      <a:pt x="907" y="160"/>
                      <a:pt x="907" y="159"/>
                    </a:cubicBezTo>
                    <a:cubicBezTo>
                      <a:pt x="905" y="158"/>
                      <a:pt x="900" y="158"/>
                      <a:pt x="898" y="159"/>
                    </a:cubicBezTo>
                    <a:cubicBezTo>
                      <a:pt x="889" y="161"/>
                      <a:pt x="888" y="162"/>
                      <a:pt x="889" y="169"/>
                    </a:cubicBezTo>
                    <a:cubicBezTo>
                      <a:pt x="891" y="170"/>
                      <a:pt x="891" y="169"/>
                      <a:pt x="892" y="170"/>
                    </a:cubicBezTo>
                    <a:cubicBezTo>
                      <a:pt x="892" y="170"/>
                      <a:pt x="892" y="173"/>
                      <a:pt x="892" y="173"/>
                    </a:cubicBezTo>
                    <a:cubicBezTo>
                      <a:pt x="894" y="174"/>
                      <a:pt x="897" y="172"/>
                      <a:pt x="899" y="173"/>
                    </a:cubicBezTo>
                    <a:cubicBezTo>
                      <a:pt x="899" y="173"/>
                      <a:pt x="901" y="175"/>
                      <a:pt x="902" y="175"/>
                    </a:cubicBezTo>
                    <a:cubicBezTo>
                      <a:pt x="904" y="176"/>
                      <a:pt x="901" y="176"/>
                      <a:pt x="900" y="177"/>
                    </a:cubicBezTo>
                    <a:cubicBezTo>
                      <a:pt x="900" y="177"/>
                      <a:pt x="900" y="180"/>
                      <a:pt x="901" y="179"/>
                    </a:cubicBezTo>
                    <a:cubicBezTo>
                      <a:pt x="896" y="180"/>
                      <a:pt x="896" y="180"/>
                      <a:pt x="896" y="180"/>
                    </a:cubicBezTo>
                    <a:cubicBezTo>
                      <a:pt x="895" y="181"/>
                      <a:pt x="895" y="182"/>
                      <a:pt x="896" y="183"/>
                    </a:cubicBezTo>
                    <a:cubicBezTo>
                      <a:pt x="892" y="183"/>
                      <a:pt x="889" y="183"/>
                      <a:pt x="886" y="182"/>
                    </a:cubicBezTo>
                    <a:cubicBezTo>
                      <a:pt x="885" y="182"/>
                      <a:pt x="884" y="179"/>
                      <a:pt x="882" y="179"/>
                    </a:cubicBezTo>
                    <a:cubicBezTo>
                      <a:pt x="881" y="178"/>
                      <a:pt x="881" y="180"/>
                      <a:pt x="880" y="179"/>
                    </a:cubicBezTo>
                    <a:cubicBezTo>
                      <a:pt x="879" y="179"/>
                      <a:pt x="876" y="177"/>
                      <a:pt x="875" y="177"/>
                    </a:cubicBezTo>
                    <a:cubicBezTo>
                      <a:pt x="874" y="177"/>
                      <a:pt x="873" y="178"/>
                      <a:pt x="873" y="178"/>
                    </a:cubicBezTo>
                    <a:cubicBezTo>
                      <a:pt x="870" y="179"/>
                      <a:pt x="868" y="176"/>
                      <a:pt x="865" y="177"/>
                    </a:cubicBezTo>
                    <a:cubicBezTo>
                      <a:pt x="865" y="177"/>
                      <a:pt x="865" y="179"/>
                      <a:pt x="865" y="179"/>
                    </a:cubicBezTo>
                    <a:cubicBezTo>
                      <a:pt x="865" y="179"/>
                      <a:pt x="864" y="179"/>
                      <a:pt x="863" y="179"/>
                    </a:cubicBezTo>
                    <a:cubicBezTo>
                      <a:pt x="862" y="178"/>
                      <a:pt x="861" y="176"/>
                      <a:pt x="860" y="175"/>
                    </a:cubicBezTo>
                    <a:cubicBezTo>
                      <a:pt x="859" y="175"/>
                      <a:pt x="858" y="176"/>
                      <a:pt x="857" y="175"/>
                    </a:cubicBezTo>
                    <a:cubicBezTo>
                      <a:pt x="856" y="174"/>
                      <a:pt x="856" y="174"/>
                      <a:pt x="856" y="174"/>
                    </a:cubicBezTo>
                    <a:cubicBezTo>
                      <a:pt x="855" y="173"/>
                      <a:pt x="854" y="174"/>
                      <a:pt x="852" y="173"/>
                    </a:cubicBezTo>
                    <a:cubicBezTo>
                      <a:pt x="851" y="173"/>
                      <a:pt x="850" y="172"/>
                      <a:pt x="848" y="171"/>
                    </a:cubicBezTo>
                    <a:cubicBezTo>
                      <a:pt x="849" y="170"/>
                      <a:pt x="848" y="170"/>
                      <a:pt x="848" y="169"/>
                    </a:cubicBezTo>
                    <a:cubicBezTo>
                      <a:pt x="850" y="169"/>
                      <a:pt x="850" y="169"/>
                      <a:pt x="850" y="169"/>
                    </a:cubicBezTo>
                    <a:cubicBezTo>
                      <a:pt x="850" y="166"/>
                      <a:pt x="850" y="164"/>
                      <a:pt x="850" y="162"/>
                    </a:cubicBezTo>
                    <a:cubicBezTo>
                      <a:pt x="847" y="162"/>
                      <a:pt x="844" y="161"/>
                      <a:pt x="839" y="161"/>
                    </a:cubicBezTo>
                    <a:cubicBezTo>
                      <a:pt x="839" y="162"/>
                      <a:pt x="837" y="162"/>
                      <a:pt x="835" y="162"/>
                    </a:cubicBezTo>
                    <a:cubicBezTo>
                      <a:pt x="834" y="160"/>
                      <a:pt x="834" y="160"/>
                      <a:pt x="834" y="160"/>
                    </a:cubicBezTo>
                    <a:cubicBezTo>
                      <a:pt x="833" y="160"/>
                      <a:pt x="831" y="161"/>
                      <a:pt x="829" y="161"/>
                    </a:cubicBezTo>
                    <a:cubicBezTo>
                      <a:pt x="827" y="161"/>
                      <a:pt x="824" y="158"/>
                      <a:pt x="821" y="158"/>
                    </a:cubicBezTo>
                    <a:cubicBezTo>
                      <a:pt x="820" y="158"/>
                      <a:pt x="819" y="160"/>
                      <a:pt x="819" y="161"/>
                    </a:cubicBezTo>
                    <a:cubicBezTo>
                      <a:pt x="814" y="164"/>
                      <a:pt x="810" y="165"/>
                      <a:pt x="807" y="170"/>
                    </a:cubicBezTo>
                    <a:cubicBezTo>
                      <a:pt x="807" y="171"/>
                      <a:pt x="807" y="172"/>
                      <a:pt x="807" y="173"/>
                    </a:cubicBezTo>
                    <a:cubicBezTo>
                      <a:pt x="807" y="172"/>
                      <a:pt x="806" y="172"/>
                      <a:pt x="805" y="172"/>
                    </a:cubicBezTo>
                    <a:cubicBezTo>
                      <a:pt x="805" y="172"/>
                      <a:pt x="806" y="170"/>
                      <a:pt x="805" y="169"/>
                    </a:cubicBezTo>
                    <a:cubicBezTo>
                      <a:pt x="805" y="168"/>
                      <a:pt x="807" y="167"/>
                      <a:pt x="807" y="164"/>
                    </a:cubicBezTo>
                    <a:cubicBezTo>
                      <a:pt x="807" y="164"/>
                      <a:pt x="805" y="162"/>
                      <a:pt x="805" y="162"/>
                    </a:cubicBezTo>
                    <a:cubicBezTo>
                      <a:pt x="805" y="162"/>
                      <a:pt x="802" y="161"/>
                      <a:pt x="803" y="161"/>
                    </a:cubicBezTo>
                    <a:cubicBezTo>
                      <a:pt x="803" y="163"/>
                      <a:pt x="803" y="165"/>
                      <a:pt x="803" y="166"/>
                    </a:cubicBezTo>
                    <a:cubicBezTo>
                      <a:pt x="790" y="166"/>
                      <a:pt x="793" y="168"/>
                      <a:pt x="789" y="159"/>
                    </a:cubicBezTo>
                    <a:cubicBezTo>
                      <a:pt x="787" y="159"/>
                      <a:pt x="787" y="159"/>
                      <a:pt x="787" y="159"/>
                    </a:cubicBezTo>
                    <a:cubicBezTo>
                      <a:pt x="787" y="160"/>
                      <a:pt x="787" y="160"/>
                      <a:pt x="787" y="161"/>
                    </a:cubicBezTo>
                    <a:cubicBezTo>
                      <a:pt x="785" y="161"/>
                      <a:pt x="787" y="162"/>
                      <a:pt x="785" y="162"/>
                    </a:cubicBezTo>
                    <a:cubicBezTo>
                      <a:pt x="783" y="162"/>
                      <a:pt x="784" y="158"/>
                      <a:pt x="780" y="161"/>
                    </a:cubicBezTo>
                    <a:cubicBezTo>
                      <a:pt x="780" y="161"/>
                      <a:pt x="779" y="163"/>
                      <a:pt x="779" y="163"/>
                    </a:cubicBezTo>
                    <a:cubicBezTo>
                      <a:pt x="779" y="164"/>
                      <a:pt x="778" y="164"/>
                      <a:pt x="777" y="165"/>
                    </a:cubicBezTo>
                    <a:cubicBezTo>
                      <a:pt x="777" y="166"/>
                      <a:pt x="777" y="166"/>
                      <a:pt x="777" y="166"/>
                    </a:cubicBezTo>
                    <a:cubicBezTo>
                      <a:pt x="776" y="165"/>
                      <a:pt x="776" y="168"/>
                      <a:pt x="776" y="168"/>
                    </a:cubicBezTo>
                    <a:cubicBezTo>
                      <a:pt x="776" y="168"/>
                      <a:pt x="777" y="170"/>
                      <a:pt x="777" y="170"/>
                    </a:cubicBezTo>
                    <a:cubicBezTo>
                      <a:pt x="778" y="170"/>
                      <a:pt x="781" y="171"/>
                      <a:pt x="781" y="171"/>
                    </a:cubicBezTo>
                    <a:cubicBezTo>
                      <a:pt x="781" y="171"/>
                      <a:pt x="780" y="173"/>
                      <a:pt x="779" y="173"/>
                    </a:cubicBezTo>
                    <a:cubicBezTo>
                      <a:pt x="776" y="174"/>
                      <a:pt x="775" y="172"/>
                      <a:pt x="773" y="171"/>
                    </a:cubicBezTo>
                    <a:cubicBezTo>
                      <a:pt x="773" y="172"/>
                      <a:pt x="774" y="172"/>
                      <a:pt x="774" y="173"/>
                    </a:cubicBezTo>
                    <a:cubicBezTo>
                      <a:pt x="773" y="174"/>
                      <a:pt x="772" y="176"/>
                      <a:pt x="771" y="176"/>
                    </a:cubicBezTo>
                    <a:cubicBezTo>
                      <a:pt x="769" y="177"/>
                      <a:pt x="767" y="176"/>
                      <a:pt x="765" y="177"/>
                    </a:cubicBezTo>
                    <a:cubicBezTo>
                      <a:pt x="764" y="178"/>
                      <a:pt x="766" y="179"/>
                      <a:pt x="764" y="179"/>
                    </a:cubicBezTo>
                    <a:cubicBezTo>
                      <a:pt x="761" y="179"/>
                      <a:pt x="758" y="176"/>
                      <a:pt x="753" y="178"/>
                    </a:cubicBezTo>
                    <a:cubicBezTo>
                      <a:pt x="753" y="179"/>
                      <a:pt x="753" y="179"/>
                      <a:pt x="753" y="179"/>
                    </a:cubicBezTo>
                    <a:cubicBezTo>
                      <a:pt x="752" y="179"/>
                      <a:pt x="754" y="180"/>
                      <a:pt x="753" y="181"/>
                    </a:cubicBezTo>
                    <a:cubicBezTo>
                      <a:pt x="749" y="183"/>
                      <a:pt x="749" y="183"/>
                      <a:pt x="749" y="183"/>
                    </a:cubicBezTo>
                    <a:cubicBezTo>
                      <a:pt x="745" y="184"/>
                      <a:pt x="738" y="184"/>
                      <a:pt x="733" y="184"/>
                    </a:cubicBezTo>
                    <a:cubicBezTo>
                      <a:pt x="734" y="183"/>
                      <a:pt x="734" y="183"/>
                      <a:pt x="734" y="183"/>
                    </a:cubicBezTo>
                    <a:cubicBezTo>
                      <a:pt x="739" y="181"/>
                      <a:pt x="746" y="182"/>
                      <a:pt x="749" y="179"/>
                    </a:cubicBezTo>
                    <a:cubicBezTo>
                      <a:pt x="751" y="178"/>
                      <a:pt x="750" y="175"/>
                      <a:pt x="753" y="174"/>
                    </a:cubicBezTo>
                    <a:cubicBezTo>
                      <a:pt x="755" y="173"/>
                      <a:pt x="756" y="174"/>
                      <a:pt x="758" y="173"/>
                    </a:cubicBezTo>
                    <a:cubicBezTo>
                      <a:pt x="759" y="173"/>
                      <a:pt x="760" y="172"/>
                      <a:pt x="760" y="171"/>
                    </a:cubicBezTo>
                    <a:cubicBezTo>
                      <a:pt x="762" y="171"/>
                      <a:pt x="764" y="171"/>
                      <a:pt x="765" y="170"/>
                    </a:cubicBezTo>
                    <a:cubicBezTo>
                      <a:pt x="767" y="169"/>
                      <a:pt x="767" y="165"/>
                      <a:pt x="769" y="164"/>
                    </a:cubicBezTo>
                    <a:cubicBezTo>
                      <a:pt x="771" y="163"/>
                      <a:pt x="772" y="164"/>
                      <a:pt x="773" y="163"/>
                    </a:cubicBezTo>
                    <a:cubicBezTo>
                      <a:pt x="772" y="161"/>
                      <a:pt x="772" y="160"/>
                      <a:pt x="772" y="157"/>
                    </a:cubicBezTo>
                    <a:cubicBezTo>
                      <a:pt x="773" y="157"/>
                      <a:pt x="774" y="157"/>
                      <a:pt x="775" y="156"/>
                    </a:cubicBezTo>
                    <a:cubicBezTo>
                      <a:pt x="775" y="155"/>
                      <a:pt x="775" y="153"/>
                      <a:pt x="775" y="153"/>
                    </a:cubicBezTo>
                    <a:cubicBezTo>
                      <a:pt x="777" y="152"/>
                      <a:pt x="779" y="153"/>
                      <a:pt x="780" y="153"/>
                    </a:cubicBezTo>
                    <a:cubicBezTo>
                      <a:pt x="781" y="153"/>
                      <a:pt x="786" y="152"/>
                      <a:pt x="788" y="151"/>
                    </a:cubicBezTo>
                    <a:cubicBezTo>
                      <a:pt x="788" y="151"/>
                      <a:pt x="790" y="149"/>
                      <a:pt x="790" y="149"/>
                    </a:cubicBezTo>
                    <a:cubicBezTo>
                      <a:pt x="791" y="148"/>
                      <a:pt x="793" y="149"/>
                      <a:pt x="795" y="149"/>
                    </a:cubicBezTo>
                    <a:cubicBezTo>
                      <a:pt x="797" y="149"/>
                      <a:pt x="811" y="145"/>
                      <a:pt x="813" y="144"/>
                    </a:cubicBezTo>
                    <a:cubicBezTo>
                      <a:pt x="817" y="140"/>
                      <a:pt x="809" y="134"/>
                      <a:pt x="807" y="134"/>
                    </a:cubicBezTo>
                    <a:cubicBezTo>
                      <a:pt x="807" y="133"/>
                      <a:pt x="807" y="131"/>
                      <a:pt x="808" y="131"/>
                    </a:cubicBezTo>
                    <a:cubicBezTo>
                      <a:pt x="808" y="131"/>
                      <a:pt x="809" y="132"/>
                      <a:pt x="809" y="132"/>
                    </a:cubicBezTo>
                    <a:cubicBezTo>
                      <a:pt x="810" y="133"/>
                      <a:pt x="811" y="132"/>
                      <a:pt x="813" y="133"/>
                    </a:cubicBezTo>
                    <a:cubicBezTo>
                      <a:pt x="813" y="130"/>
                      <a:pt x="815" y="127"/>
                      <a:pt x="813" y="124"/>
                    </a:cubicBezTo>
                    <a:cubicBezTo>
                      <a:pt x="812" y="124"/>
                      <a:pt x="810" y="124"/>
                      <a:pt x="810" y="124"/>
                    </a:cubicBezTo>
                    <a:cubicBezTo>
                      <a:pt x="809" y="122"/>
                      <a:pt x="808" y="120"/>
                      <a:pt x="808" y="117"/>
                    </a:cubicBezTo>
                    <a:cubicBezTo>
                      <a:pt x="805" y="116"/>
                      <a:pt x="799" y="116"/>
                      <a:pt x="798" y="114"/>
                    </a:cubicBezTo>
                    <a:cubicBezTo>
                      <a:pt x="796" y="111"/>
                      <a:pt x="798" y="108"/>
                      <a:pt x="795" y="106"/>
                    </a:cubicBezTo>
                    <a:cubicBezTo>
                      <a:pt x="794" y="106"/>
                      <a:pt x="794" y="106"/>
                      <a:pt x="794" y="106"/>
                    </a:cubicBezTo>
                    <a:cubicBezTo>
                      <a:pt x="793" y="106"/>
                      <a:pt x="792" y="107"/>
                      <a:pt x="792" y="107"/>
                    </a:cubicBezTo>
                    <a:cubicBezTo>
                      <a:pt x="790" y="107"/>
                      <a:pt x="789" y="107"/>
                      <a:pt x="787" y="107"/>
                    </a:cubicBezTo>
                    <a:cubicBezTo>
                      <a:pt x="787" y="107"/>
                      <a:pt x="785" y="109"/>
                      <a:pt x="785" y="109"/>
                    </a:cubicBezTo>
                    <a:cubicBezTo>
                      <a:pt x="783" y="109"/>
                      <a:pt x="783" y="107"/>
                      <a:pt x="782" y="107"/>
                    </a:cubicBezTo>
                    <a:cubicBezTo>
                      <a:pt x="780" y="106"/>
                      <a:pt x="768" y="109"/>
                      <a:pt x="767" y="110"/>
                    </a:cubicBezTo>
                    <a:cubicBezTo>
                      <a:pt x="766" y="110"/>
                      <a:pt x="765" y="112"/>
                      <a:pt x="765" y="113"/>
                    </a:cubicBezTo>
                    <a:cubicBezTo>
                      <a:pt x="763" y="115"/>
                      <a:pt x="759" y="116"/>
                      <a:pt x="756" y="116"/>
                    </a:cubicBezTo>
                    <a:cubicBezTo>
                      <a:pt x="757" y="113"/>
                      <a:pt x="758" y="110"/>
                      <a:pt x="759" y="107"/>
                    </a:cubicBezTo>
                    <a:cubicBezTo>
                      <a:pt x="758" y="107"/>
                      <a:pt x="755" y="107"/>
                      <a:pt x="753" y="106"/>
                    </a:cubicBezTo>
                    <a:cubicBezTo>
                      <a:pt x="752" y="104"/>
                      <a:pt x="752" y="104"/>
                      <a:pt x="752" y="104"/>
                    </a:cubicBezTo>
                    <a:cubicBezTo>
                      <a:pt x="749" y="104"/>
                      <a:pt x="748" y="106"/>
                      <a:pt x="745" y="106"/>
                    </a:cubicBezTo>
                    <a:cubicBezTo>
                      <a:pt x="744" y="105"/>
                      <a:pt x="745" y="105"/>
                      <a:pt x="745" y="105"/>
                    </a:cubicBezTo>
                    <a:cubicBezTo>
                      <a:pt x="747" y="102"/>
                      <a:pt x="742" y="104"/>
                      <a:pt x="741" y="104"/>
                    </a:cubicBezTo>
                    <a:cubicBezTo>
                      <a:pt x="741" y="103"/>
                      <a:pt x="743" y="100"/>
                      <a:pt x="744" y="100"/>
                    </a:cubicBezTo>
                    <a:cubicBezTo>
                      <a:pt x="745" y="99"/>
                      <a:pt x="746" y="100"/>
                      <a:pt x="746" y="100"/>
                    </a:cubicBezTo>
                    <a:cubicBezTo>
                      <a:pt x="745" y="99"/>
                      <a:pt x="746" y="97"/>
                      <a:pt x="745" y="96"/>
                    </a:cubicBezTo>
                    <a:cubicBezTo>
                      <a:pt x="743" y="96"/>
                      <a:pt x="741" y="97"/>
                      <a:pt x="740" y="96"/>
                    </a:cubicBezTo>
                    <a:cubicBezTo>
                      <a:pt x="739" y="96"/>
                      <a:pt x="740" y="94"/>
                      <a:pt x="739" y="93"/>
                    </a:cubicBezTo>
                    <a:cubicBezTo>
                      <a:pt x="738" y="93"/>
                      <a:pt x="737" y="94"/>
                      <a:pt x="734" y="94"/>
                    </a:cubicBezTo>
                    <a:cubicBezTo>
                      <a:pt x="734" y="94"/>
                      <a:pt x="732" y="92"/>
                      <a:pt x="730" y="92"/>
                    </a:cubicBezTo>
                    <a:cubicBezTo>
                      <a:pt x="729" y="93"/>
                      <a:pt x="728" y="96"/>
                      <a:pt x="726" y="96"/>
                    </a:cubicBezTo>
                    <a:cubicBezTo>
                      <a:pt x="723" y="96"/>
                      <a:pt x="723" y="94"/>
                      <a:pt x="719" y="94"/>
                    </a:cubicBezTo>
                    <a:cubicBezTo>
                      <a:pt x="718" y="96"/>
                      <a:pt x="718" y="96"/>
                      <a:pt x="718" y="96"/>
                    </a:cubicBezTo>
                    <a:cubicBezTo>
                      <a:pt x="716" y="97"/>
                      <a:pt x="715" y="96"/>
                      <a:pt x="713" y="97"/>
                    </a:cubicBezTo>
                    <a:cubicBezTo>
                      <a:pt x="711" y="98"/>
                      <a:pt x="713" y="99"/>
                      <a:pt x="712" y="101"/>
                    </a:cubicBezTo>
                    <a:cubicBezTo>
                      <a:pt x="711" y="101"/>
                      <a:pt x="705" y="105"/>
                      <a:pt x="704" y="106"/>
                    </a:cubicBezTo>
                    <a:cubicBezTo>
                      <a:pt x="704" y="106"/>
                      <a:pt x="704" y="106"/>
                      <a:pt x="704" y="106"/>
                    </a:cubicBezTo>
                    <a:cubicBezTo>
                      <a:pt x="703" y="107"/>
                      <a:pt x="704" y="109"/>
                      <a:pt x="704" y="110"/>
                    </a:cubicBezTo>
                    <a:cubicBezTo>
                      <a:pt x="706" y="112"/>
                      <a:pt x="707" y="113"/>
                      <a:pt x="709" y="116"/>
                    </a:cubicBezTo>
                    <a:cubicBezTo>
                      <a:pt x="708" y="115"/>
                      <a:pt x="707" y="116"/>
                      <a:pt x="706" y="116"/>
                    </a:cubicBezTo>
                    <a:cubicBezTo>
                      <a:pt x="705" y="115"/>
                      <a:pt x="703" y="113"/>
                      <a:pt x="703" y="113"/>
                    </a:cubicBezTo>
                    <a:cubicBezTo>
                      <a:pt x="701" y="113"/>
                      <a:pt x="700" y="114"/>
                      <a:pt x="700" y="114"/>
                    </a:cubicBezTo>
                    <a:cubicBezTo>
                      <a:pt x="696" y="115"/>
                      <a:pt x="691" y="114"/>
                      <a:pt x="687" y="114"/>
                    </a:cubicBezTo>
                    <a:cubicBezTo>
                      <a:pt x="687" y="114"/>
                      <a:pt x="687" y="116"/>
                      <a:pt x="688" y="116"/>
                    </a:cubicBezTo>
                    <a:cubicBezTo>
                      <a:pt x="689" y="117"/>
                      <a:pt x="689" y="116"/>
                      <a:pt x="690" y="117"/>
                    </a:cubicBezTo>
                    <a:cubicBezTo>
                      <a:pt x="692" y="118"/>
                      <a:pt x="692" y="122"/>
                      <a:pt x="693" y="125"/>
                    </a:cubicBezTo>
                    <a:cubicBezTo>
                      <a:pt x="693" y="125"/>
                      <a:pt x="691" y="125"/>
                      <a:pt x="691" y="126"/>
                    </a:cubicBezTo>
                    <a:cubicBezTo>
                      <a:pt x="690" y="128"/>
                      <a:pt x="690" y="128"/>
                      <a:pt x="690" y="128"/>
                    </a:cubicBezTo>
                    <a:cubicBezTo>
                      <a:pt x="688" y="128"/>
                      <a:pt x="692" y="121"/>
                      <a:pt x="690" y="120"/>
                    </a:cubicBezTo>
                    <a:cubicBezTo>
                      <a:pt x="685" y="116"/>
                      <a:pt x="684" y="119"/>
                      <a:pt x="681" y="122"/>
                    </a:cubicBezTo>
                    <a:cubicBezTo>
                      <a:pt x="680" y="123"/>
                      <a:pt x="678" y="124"/>
                      <a:pt x="677" y="125"/>
                    </a:cubicBezTo>
                    <a:cubicBezTo>
                      <a:pt x="677" y="125"/>
                      <a:pt x="676" y="124"/>
                      <a:pt x="674" y="124"/>
                    </a:cubicBezTo>
                    <a:cubicBezTo>
                      <a:pt x="674" y="124"/>
                      <a:pt x="673" y="126"/>
                      <a:pt x="673" y="127"/>
                    </a:cubicBezTo>
                    <a:cubicBezTo>
                      <a:pt x="672" y="127"/>
                      <a:pt x="672" y="127"/>
                      <a:pt x="672" y="127"/>
                    </a:cubicBezTo>
                    <a:cubicBezTo>
                      <a:pt x="671" y="126"/>
                      <a:pt x="672" y="125"/>
                      <a:pt x="672" y="124"/>
                    </a:cubicBezTo>
                    <a:cubicBezTo>
                      <a:pt x="670" y="124"/>
                      <a:pt x="670" y="124"/>
                      <a:pt x="670" y="124"/>
                    </a:cubicBezTo>
                    <a:cubicBezTo>
                      <a:pt x="669" y="124"/>
                      <a:pt x="670" y="126"/>
                      <a:pt x="669" y="126"/>
                    </a:cubicBezTo>
                    <a:cubicBezTo>
                      <a:pt x="667" y="127"/>
                      <a:pt x="665" y="127"/>
                      <a:pt x="664" y="128"/>
                    </a:cubicBezTo>
                    <a:cubicBezTo>
                      <a:pt x="664" y="126"/>
                      <a:pt x="664" y="126"/>
                      <a:pt x="664" y="126"/>
                    </a:cubicBezTo>
                    <a:cubicBezTo>
                      <a:pt x="666" y="125"/>
                      <a:pt x="667" y="124"/>
                      <a:pt x="668" y="122"/>
                    </a:cubicBezTo>
                    <a:cubicBezTo>
                      <a:pt x="670" y="123"/>
                      <a:pt x="669" y="120"/>
                      <a:pt x="667" y="119"/>
                    </a:cubicBezTo>
                    <a:cubicBezTo>
                      <a:pt x="664" y="117"/>
                      <a:pt x="663" y="120"/>
                      <a:pt x="660" y="120"/>
                    </a:cubicBezTo>
                    <a:cubicBezTo>
                      <a:pt x="659" y="120"/>
                      <a:pt x="658" y="118"/>
                      <a:pt x="656" y="118"/>
                    </a:cubicBezTo>
                    <a:cubicBezTo>
                      <a:pt x="655" y="120"/>
                      <a:pt x="655" y="120"/>
                      <a:pt x="655" y="120"/>
                    </a:cubicBezTo>
                    <a:cubicBezTo>
                      <a:pt x="653" y="120"/>
                      <a:pt x="653" y="119"/>
                      <a:pt x="652" y="118"/>
                    </a:cubicBezTo>
                    <a:cubicBezTo>
                      <a:pt x="651" y="118"/>
                      <a:pt x="647" y="118"/>
                      <a:pt x="648" y="118"/>
                    </a:cubicBezTo>
                    <a:cubicBezTo>
                      <a:pt x="646" y="118"/>
                      <a:pt x="646" y="118"/>
                      <a:pt x="646" y="118"/>
                    </a:cubicBezTo>
                    <a:cubicBezTo>
                      <a:pt x="646" y="118"/>
                      <a:pt x="647" y="119"/>
                      <a:pt x="645" y="120"/>
                    </a:cubicBezTo>
                    <a:cubicBezTo>
                      <a:pt x="644" y="120"/>
                      <a:pt x="643" y="118"/>
                      <a:pt x="642" y="118"/>
                    </a:cubicBezTo>
                    <a:cubicBezTo>
                      <a:pt x="636" y="118"/>
                      <a:pt x="643" y="122"/>
                      <a:pt x="638" y="123"/>
                    </a:cubicBezTo>
                    <a:cubicBezTo>
                      <a:pt x="635" y="123"/>
                      <a:pt x="633" y="122"/>
                      <a:pt x="630" y="123"/>
                    </a:cubicBezTo>
                    <a:cubicBezTo>
                      <a:pt x="629" y="123"/>
                      <a:pt x="626" y="125"/>
                      <a:pt x="626" y="125"/>
                    </a:cubicBezTo>
                    <a:cubicBezTo>
                      <a:pt x="623" y="126"/>
                      <a:pt x="622" y="124"/>
                      <a:pt x="619" y="125"/>
                    </a:cubicBezTo>
                    <a:cubicBezTo>
                      <a:pt x="619" y="125"/>
                      <a:pt x="615" y="127"/>
                      <a:pt x="615" y="127"/>
                    </a:cubicBezTo>
                    <a:cubicBezTo>
                      <a:pt x="613" y="127"/>
                      <a:pt x="613" y="125"/>
                      <a:pt x="611" y="126"/>
                    </a:cubicBezTo>
                    <a:cubicBezTo>
                      <a:pt x="608" y="126"/>
                      <a:pt x="607" y="128"/>
                      <a:pt x="605" y="129"/>
                    </a:cubicBezTo>
                    <a:cubicBezTo>
                      <a:pt x="604" y="130"/>
                      <a:pt x="603" y="129"/>
                      <a:pt x="602" y="130"/>
                    </a:cubicBezTo>
                    <a:cubicBezTo>
                      <a:pt x="601" y="131"/>
                      <a:pt x="601" y="131"/>
                      <a:pt x="601" y="131"/>
                    </a:cubicBezTo>
                    <a:cubicBezTo>
                      <a:pt x="600" y="131"/>
                      <a:pt x="598" y="131"/>
                      <a:pt x="597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2" y="133"/>
                      <a:pt x="591" y="132"/>
                      <a:pt x="587" y="132"/>
                    </a:cubicBezTo>
                    <a:cubicBezTo>
                      <a:pt x="588" y="132"/>
                      <a:pt x="587" y="133"/>
                      <a:pt x="588" y="134"/>
                    </a:cubicBezTo>
                    <a:cubicBezTo>
                      <a:pt x="589" y="134"/>
                      <a:pt x="590" y="133"/>
                      <a:pt x="591" y="134"/>
                    </a:cubicBezTo>
                    <a:cubicBezTo>
                      <a:pt x="591" y="134"/>
                      <a:pt x="591" y="135"/>
                      <a:pt x="592" y="135"/>
                    </a:cubicBezTo>
                    <a:cubicBezTo>
                      <a:pt x="591" y="135"/>
                      <a:pt x="592" y="136"/>
                      <a:pt x="591" y="137"/>
                    </a:cubicBezTo>
                    <a:cubicBezTo>
                      <a:pt x="591" y="137"/>
                      <a:pt x="589" y="137"/>
                      <a:pt x="589" y="137"/>
                    </a:cubicBezTo>
                    <a:cubicBezTo>
                      <a:pt x="587" y="139"/>
                      <a:pt x="587" y="141"/>
                      <a:pt x="587" y="144"/>
                    </a:cubicBezTo>
                    <a:cubicBezTo>
                      <a:pt x="584" y="142"/>
                      <a:pt x="582" y="142"/>
                      <a:pt x="579" y="140"/>
                    </a:cubicBezTo>
                    <a:cubicBezTo>
                      <a:pt x="579" y="141"/>
                      <a:pt x="578" y="143"/>
                      <a:pt x="578" y="144"/>
                    </a:cubicBezTo>
                    <a:cubicBezTo>
                      <a:pt x="579" y="144"/>
                      <a:pt x="581" y="143"/>
                      <a:pt x="583" y="144"/>
                    </a:cubicBezTo>
                    <a:cubicBezTo>
                      <a:pt x="584" y="145"/>
                      <a:pt x="583" y="147"/>
                      <a:pt x="585" y="148"/>
                    </a:cubicBezTo>
                    <a:cubicBezTo>
                      <a:pt x="585" y="149"/>
                      <a:pt x="585" y="149"/>
                      <a:pt x="585" y="149"/>
                    </a:cubicBezTo>
                    <a:cubicBezTo>
                      <a:pt x="581" y="148"/>
                      <a:pt x="581" y="148"/>
                      <a:pt x="577" y="149"/>
                    </a:cubicBezTo>
                    <a:cubicBezTo>
                      <a:pt x="577" y="149"/>
                      <a:pt x="577" y="151"/>
                      <a:pt x="577" y="151"/>
                    </a:cubicBezTo>
                    <a:cubicBezTo>
                      <a:pt x="579" y="152"/>
                      <a:pt x="581" y="152"/>
                      <a:pt x="582" y="154"/>
                    </a:cubicBezTo>
                    <a:cubicBezTo>
                      <a:pt x="583" y="154"/>
                      <a:pt x="589" y="164"/>
                      <a:pt x="586" y="165"/>
                    </a:cubicBezTo>
                    <a:cubicBezTo>
                      <a:pt x="585" y="166"/>
                      <a:pt x="578" y="165"/>
                      <a:pt x="581" y="163"/>
                    </a:cubicBezTo>
                    <a:cubicBezTo>
                      <a:pt x="585" y="162"/>
                      <a:pt x="581" y="159"/>
                      <a:pt x="579" y="158"/>
                    </a:cubicBezTo>
                    <a:cubicBezTo>
                      <a:pt x="576" y="158"/>
                      <a:pt x="574" y="160"/>
                      <a:pt x="571" y="160"/>
                    </a:cubicBezTo>
                    <a:cubicBezTo>
                      <a:pt x="570" y="160"/>
                      <a:pt x="569" y="159"/>
                      <a:pt x="568" y="159"/>
                    </a:cubicBezTo>
                    <a:cubicBezTo>
                      <a:pt x="567" y="161"/>
                      <a:pt x="567" y="161"/>
                      <a:pt x="567" y="161"/>
                    </a:cubicBezTo>
                    <a:cubicBezTo>
                      <a:pt x="564" y="162"/>
                      <a:pt x="564" y="159"/>
                      <a:pt x="562" y="159"/>
                    </a:cubicBezTo>
                    <a:cubicBezTo>
                      <a:pt x="558" y="158"/>
                      <a:pt x="555" y="161"/>
                      <a:pt x="553" y="161"/>
                    </a:cubicBezTo>
                    <a:cubicBezTo>
                      <a:pt x="551" y="161"/>
                      <a:pt x="550" y="160"/>
                      <a:pt x="547" y="160"/>
                    </a:cubicBezTo>
                    <a:cubicBezTo>
                      <a:pt x="545" y="161"/>
                      <a:pt x="545" y="161"/>
                      <a:pt x="545" y="161"/>
                    </a:cubicBezTo>
                    <a:cubicBezTo>
                      <a:pt x="543" y="162"/>
                      <a:pt x="541" y="161"/>
                      <a:pt x="539" y="161"/>
                    </a:cubicBezTo>
                    <a:cubicBezTo>
                      <a:pt x="537" y="163"/>
                      <a:pt x="537" y="163"/>
                      <a:pt x="537" y="163"/>
                    </a:cubicBezTo>
                    <a:cubicBezTo>
                      <a:pt x="536" y="163"/>
                      <a:pt x="535" y="162"/>
                      <a:pt x="534" y="163"/>
                    </a:cubicBezTo>
                    <a:cubicBezTo>
                      <a:pt x="534" y="163"/>
                      <a:pt x="531" y="167"/>
                      <a:pt x="531" y="167"/>
                    </a:cubicBezTo>
                    <a:cubicBezTo>
                      <a:pt x="531" y="169"/>
                      <a:pt x="532" y="169"/>
                      <a:pt x="532" y="171"/>
                    </a:cubicBezTo>
                    <a:cubicBezTo>
                      <a:pt x="532" y="172"/>
                      <a:pt x="530" y="175"/>
                      <a:pt x="530" y="176"/>
                    </a:cubicBezTo>
                    <a:cubicBezTo>
                      <a:pt x="529" y="184"/>
                      <a:pt x="532" y="186"/>
                      <a:pt x="537" y="188"/>
                    </a:cubicBezTo>
                    <a:cubicBezTo>
                      <a:pt x="538" y="189"/>
                      <a:pt x="538" y="189"/>
                      <a:pt x="538" y="189"/>
                    </a:cubicBezTo>
                    <a:cubicBezTo>
                      <a:pt x="540" y="190"/>
                      <a:pt x="542" y="189"/>
                      <a:pt x="544" y="189"/>
                    </a:cubicBezTo>
                    <a:cubicBezTo>
                      <a:pt x="545" y="190"/>
                      <a:pt x="546" y="193"/>
                      <a:pt x="547" y="193"/>
                    </a:cubicBezTo>
                    <a:cubicBezTo>
                      <a:pt x="548" y="194"/>
                      <a:pt x="552" y="195"/>
                      <a:pt x="553" y="196"/>
                    </a:cubicBezTo>
                    <a:cubicBezTo>
                      <a:pt x="553" y="198"/>
                      <a:pt x="554" y="199"/>
                      <a:pt x="554" y="201"/>
                    </a:cubicBezTo>
                    <a:cubicBezTo>
                      <a:pt x="554" y="201"/>
                      <a:pt x="551" y="205"/>
                      <a:pt x="551" y="206"/>
                    </a:cubicBezTo>
                    <a:cubicBezTo>
                      <a:pt x="550" y="209"/>
                      <a:pt x="553" y="212"/>
                      <a:pt x="553" y="215"/>
                    </a:cubicBezTo>
                    <a:cubicBezTo>
                      <a:pt x="554" y="216"/>
                      <a:pt x="553" y="218"/>
                      <a:pt x="553" y="219"/>
                    </a:cubicBezTo>
                    <a:cubicBezTo>
                      <a:pt x="552" y="220"/>
                      <a:pt x="550" y="220"/>
                      <a:pt x="547" y="221"/>
                    </a:cubicBezTo>
                    <a:cubicBezTo>
                      <a:pt x="548" y="225"/>
                      <a:pt x="548" y="225"/>
                      <a:pt x="548" y="225"/>
                    </a:cubicBezTo>
                    <a:cubicBezTo>
                      <a:pt x="550" y="225"/>
                      <a:pt x="556" y="230"/>
                      <a:pt x="557" y="230"/>
                    </a:cubicBezTo>
                    <a:cubicBezTo>
                      <a:pt x="559" y="230"/>
                      <a:pt x="561" y="227"/>
                      <a:pt x="563" y="227"/>
                    </a:cubicBezTo>
                    <a:cubicBezTo>
                      <a:pt x="563" y="227"/>
                      <a:pt x="564" y="226"/>
                      <a:pt x="565" y="227"/>
                    </a:cubicBezTo>
                    <a:cubicBezTo>
                      <a:pt x="565" y="227"/>
                      <a:pt x="565" y="229"/>
                      <a:pt x="566" y="229"/>
                    </a:cubicBezTo>
                    <a:cubicBezTo>
                      <a:pt x="567" y="230"/>
                      <a:pt x="567" y="229"/>
                      <a:pt x="569" y="230"/>
                    </a:cubicBezTo>
                    <a:cubicBezTo>
                      <a:pt x="571" y="231"/>
                      <a:pt x="572" y="234"/>
                      <a:pt x="572" y="237"/>
                    </a:cubicBezTo>
                    <a:cubicBezTo>
                      <a:pt x="571" y="236"/>
                      <a:pt x="569" y="237"/>
                      <a:pt x="569" y="236"/>
                    </a:cubicBezTo>
                    <a:cubicBezTo>
                      <a:pt x="568" y="236"/>
                      <a:pt x="568" y="232"/>
                      <a:pt x="568" y="232"/>
                    </a:cubicBezTo>
                    <a:cubicBezTo>
                      <a:pt x="567" y="232"/>
                      <a:pt x="566" y="232"/>
                      <a:pt x="565" y="231"/>
                    </a:cubicBezTo>
                    <a:cubicBezTo>
                      <a:pt x="565" y="231"/>
                      <a:pt x="565" y="230"/>
                      <a:pt x="565" y="230"/>
                    </a:cubicBezTo>
                    <a:cubicBezTo>
                      <a:pt x="561" y="229"/>
                      <a:pt x="561" y="232"/>
                      <a:pt x="560" y="232"/>
                    </a:cubicBezTo>
                    <a:cubicBezTo>
                      <a:pt x="558" y="232"/>
                      <a:pt x="549" y="231"/>
                      <a:pt x="547" y="230"/>
                    </a:cubicBezTo>
                    <a:cubicBezTo>
                      <a:pt x="547" y="230"/>
                      <a:pt x="548" y="227"/>
                      <a:pt x="547" y="227"/>
                    </a:cubicBezTo>
                    <a:cubicBezTo>
                      <a:pt x="544" y="225"/>
                      <a:pt x="544" y="225"/>
                      <a:pt x="544" y="225"/>
                    </a:cubicBezTo>
                    <a:cubicBezTo>
                      <a:pt x="544" y="224"/>
                      <a:pt x="544" y="223"/>
                      <a:pt x="543" y="223"/>
                    </a:cubicBezTo>
                    <a:cubicBezTo>
                      <a:pt x="543" y="223"/>
                      <a:pt x="542" y="222"/>
                      <a:pt x="542" y="222"/>
                    </a:cubicBezTo>
                    <a:cubicBezTo>
                      <a:pt x="541" y="223"/>
                      <a:pt x="540" y="224"/>
                      <a:pt x="539" y="225"/>
                    </a:cubicBezTo>
                    <a:cubicBezTo>
                      <a:pt x="538" y="226"/>
                      <a:pt x="537" y="226"/>
                      <a:pt x="535" y="227"/>
                    </a:cubicBezTo>
                    <a:cubicBezTo>
                      <a:pt x="539" y="223"/>
                      <a:pt x="539" y="222"/>
                      <a:pt x="541" y="217"/>
                    </a:cubicBezTo>
                    <a:cubicBezTo>
                      <a:pt x="542" y="215"/>
                      <a:pt x="542" y="215"/>
                      <a:pt x="542" y="215"/>
                    </a:cubicBezTo>
                    <a:cubicBezTo>
                      <a:pt x="543" y="209"/>
                      <a:pt x="541" y="208"/>
                      <a:pt x="545" y="203"/>
                    </a:cubicBezTo>
                    <a:cubicBezTo>
                      <a:pt x="545" y="203"/>
                      <a:pt x="552" y="198"/>
                      <a:pt x="547" y="197"/>
                    </a:cubicBezTo>
                    <a:cubicBezTo>
                      <a:pt x="543" y="195"/>
                      <a:pt x="537" y="198"/>
                      <a:pt x="533" y="196"/>
                    </a:cubicBezTo>
                    <a:cubicBezTo>
                      <a:pt x="531" y="195"/>
                      <a:pt x="531" y="192"/>
                      <a:pt x="529" y="191"/>
                    </a:cubicBezTo>
                    <a:cubicBezTo>
                      <a:pt x="528" y="190"/>
                      <a:pt x="527" y="191"/>
                      <a:pt x="527" y="191"/>
                    </a:cubicBezTo>
                    <a:cubicBezTo>
                      <a:pt x="526" y="190"/>
                      <a:pt x="525" y="188"/>
                      <a:pt x="525" y="188"/>
                    </a:cubicBezTo>
                    <a:cubicBezTo>
                      <a:pt x="524" y="188"/>
                      <a:pt x="518" y="185"/>
                      <a:pt x="517" y="185"/>
                    </a:cubicBezTo>
                    <a:cubicBezTo>
                      <a:pt x="511" y="184"/>
                      <a:pt x="507" y="189"/>
                      <a:pt x="504" y="191"/>
                    </a:cubicBezTo>
                    <a:cubicBezTo>
                      <a:pt x="505" y="191"/>
                      <a:pt x="506" y="191"/>
                      <a:pt x="507" y="191"/>
                    </a:cubicBezTo>
                    <a:cubicBezTo>
                      <a:pt x="508" y="192"/>
                      <a:pt x="509" y="192"/>
                      <a:pt x="510" y="193"/>
                    </a:cubicBezTo>
                    <a:cubicBezTo>
                      <a:pt x="509" y="194"/>
                      <a:pt x="508" y="198"/>
                      <a:pt x="506" y="198"/>
                    </a:cubicBezTo>
                    <a:cubicBezTo>
                      <a:pt x="506" y="198"/>
                      <a:pt x="503" y="198"/>
                      <a:pt x="504" y="197"/>
                    </a:cubicBezTo>
                    <a:cubicBezTo>
                      <a:pt x="501" y="195"/>
                      <a:pt x="499" y="194"/>
                      <a:pt x="493" y="193"/>
                    </a:cubicBezTo>
                    <a:cubicBezTo>
                      <a:pt x="492" y="196"/>
                      <a:pt x="492" y="198"/>
                      <a:pt x="491" y="201"/>
                    </a:cubicBezTo>
                    <a:cubicBezTo>
                      <a:pt x="492" y="201"/>
                      <a:pt x="494" y="200"/>
                      <a:pt x="495" y="201"/>
                    </a:cubicBezTo>
                    <a:cubicBezTo>
                      <a:pt x="496" y="202"/>
                      <a:pt x="495" y="204"/>
                      <a:pt x="496" y="204"/>
                    </a:cubicBezTo>
                    <a:cubicBezTo>
                      <a:pt x="497" y="204"/>
                      <a:pt x="499" y="204"/>
                      <a:pt x="500" y="204"/>
                    </a:cubicBezTo>
                    <a:cubicBezTo>
                      <a:pt x="500" y="204"/>
                      <a:pt x="500" y="206"/>
                      <a:pt x="501" y="206"/>
                    </a:cubicBezTo>
                    <a:cubicBezTo>
                      <a:pt x="502" y="207"/>
                      <a:pt x="503" y="206"/>
                      <a:pt x="504" y="207"/>
                    </a:cubicBezTo>
                    <a:cubicBezTo>
                      <a:pt x="504" y="207"/>
                      <a:pt x="504" y="209"/>
                      <a:pt x="505" y="209"/>
                    </a:cubicBezTo>
                    <a:cubicBezTo>
                      <a:pt x="504" y="209"/>
                      <a:pt x="504" y="211"/>
                      <a:pt x="504" y="211"/>
                    </a:cubicBezTo>
                    <a:cubicBezTo>
                      <a:pt x="503" y="209"/>
                      <a:pt x="503" y="209"/>
                      <a:pt x="503" y="209"/>
                    </a:cubicBezTo>
                    <a:cubicBezTo>
                      <a:pt x="499" y="210"/>
                      <a:pt x="497" y="211"/>
                      <a:pt x="494" y="211"/>
                    </a:cubicBezTo>
                    <a:cubicBezTo>
                      <a:pt x="494" y="209"/>
                      <a:pt x="494" y="209"/>
                      <a:pt x="494" y="209"/>
                    </a:cubicBezTo>
                    <a:cubicBezTo>
                      <a:pt x="492" y="209"/>
                      <a:pt x="489" y="209"/>
                      <a:pt x="489" y="209"/>
                    </a:cubicBezTo>
                    <a:cubicBezTo>
                      <a:pt x="488" y="210"/>
                      <a:pt x="488" y="212"/>
                      <a:pt x="486" y="211"/>
                    </a:cubicBezTo>
                    <a:cubicBezTo>
                      <a:pt x="484" y="211"/>
                      <a:pt x="482" y="209"/>
                      <a:pt x="481" y="208"/>
                    </a:cubicBezTo>
                    <a:cubicBezTo>
                      <a:pt x="481" y="207"/>
                      <a:pt x="481" y="207"/>
                      <a:pt x="481" y="207"/>
                    </a:cubicBezTo>
                    <a:cubicBezTo>
                      <a:pt x="485" y="205"/>
                      <a:pt x="479" y="200"/>
                      <a:pt x="479" y="199"/>
                    </a:cubicBezTo>
                    <a:cubicBezTo>
                      <a:pt x="479" y="197"/>
                      <a:pt x="479" y="196"/>
                      <a:pt x="479" y="195"/>
                    </a:cubicBezTo>
                    <a:cubicBezTo>
                      <a:pt x="478" y="195"/>
                      <a:pt x="478" y="195"/>
                      <a:pt x="478" y="195"/>
                    </a:cubicBezTo>
                    <a:cubicBezTo>
                      <a:pt x="478" y="195"/>
                      <a:pt x="479" y="191"/>
                      <a:pt x="479" y="191"/>
                    </a:cubicBezTo>
                    <a:cubicBezTo>
                      <a:pt x="479" y="191"/>
                      <a:pt x="481" y="189"/>
                      <a:pt x="481" y="189"/>
                    </a:cubicBezTo>
                    <a:cubicBezTo>
                      <a:pt x="480" y="187"/>
                      <a:pt x="477" y="186"/>
                      <a:pt x="478" y="183"/>
                    </a:cubicBezTo>
                    <a:cubicBezTo>
                      <a:pt x="478" y="182"/>
                      <a:pt x="480" y="182"/>
                      <a:pt x="480" y="181"/>
                    </a:cubicBezTo>
                    <a:cubicBezTo>
                      <a:pt x="480" y="181"/>
                      <a:pt x="476" y="176"/>
                      <a:pt x="476" y="176"/>
                    </a:cubicBezTo>
                    <a:cubicBezTo>
                      <a:pt x="476" y="176"/>
                      <a:pt x="475" y="177"/>
                      <a:pt x="474" y="177"/>
                    </a:cubicBezTo>
                    <a:cubicBezTo>
                      <a:pt x="476" y="182"/>
                      <a:pt x="477" y="187"/>
                      <a:pt x="476" y="193"/>
                    </a:cubicBezTo>
                    <a:cubicBezTo>
                      <a:pt x="475" y="195"/>
                      <a:pt x="472" y="199"/>
                      <a:pt x="471" y="200"/>
                    </a:cubicBezTo>
                    <a:cubicBezTo>
                      <a:pt x="470" y="201"/>
                      <a:pt x="469" y="201"/>
                      <a:pt x="468" y="201"/>
                    </a:cubicBezTo>
                    <a:cubicBezTo>
                      <a:pt x="468" y="202"/>
                      <a:pt x="469" y="204"/>
                      <a:pt x="468" y="205"/>
                    </a:cubicBezTo>
                    <a:cubicBezTo>
                      <a:pt x="468" y="207"/>
                      <a:pt x="466" y="208"/>
                      <a:pt x="466" y="209"/>
                    </a:cubicBezTo>
                    <a:cubicBezTo>
                      <a:pt x="466" y="210"/>
                      <a:pt x="465" y="211"/>
                      <a:pt x="466" y="211"/>
                    </a:cubicBezTo>
                    <a:cubicBezTo>
                      <a:pt x="466" y="212"/>
                      <a:pt x="468" y="213"/>
                      <a:pt x="469" y="214"/>
                    </a:cubicBezTo>
                    <a:cubicBezTo>
                      <a:pt x="470" y="216"/>
                      <a:pt x="472" y="220"/>
                      <a:pt x="472" y="222"/>
                    </a:cubicBezTo>
                    <a:cubicBezTo>
                      <a:pt x="471" y="223"/>
                      <a:pt x="469" y="225"/>
                      <a:pt x="469" y="227"/>
                    </a:cubicBezTo>
                    <a:cubicBezTo>
                      <a:pt x="469" y="227"/>
                      <a:pt x="470" y="231"/>
                      <a:pt x="470" y="233"/>
                    </a:cubicBezTo>
                    <a:cubicBezTo>
                      <a:pt x="471" y="233"/>
                      <a:pt x="471" y="233"/>
                      <a:pt x="471" y="233"/>
                    </a:cubicBezTo>
                    <a:cubicBezTo>
                      <a:pt x="471" y="235"/>
                      <a:pt x="471" y="237"/>
                      <a:pt x="471" y="239"/>
                    </a:cubicBezTo>
                    <a:cubicBezTo>
                      <a:pt x="472" y="238"/>
                      <a:pt x="472" y="240"/>
                      <a:pt x="474" y="239"/>
                    </a:cubicBezTo>
                    <a:cubicBezTo>
                      <a:pt x="474" y="238"/>
                      <a:pt x="474" y="238"/>
                      <a:pt x="474" y="238"/>
                    </a:cubicBezTo>
                    <a:cubicBezTo>
                      <a:pt x="474" y="238"/>
                      <a:pt x="476" y="237"/>
                      <a:pt x="476" y="237"/>
                    </a:cubicBezTo>
                    <a:cubicBezTo>
                      <a:pt x="477" y="237"/>
                      <a:pt x="479" y="238"/>
                      <a:pt x="481" y="237"/>
                    </a:cubicBezTo>
                    <a:cubicBezTo>
                      <a:pt x="482" y="237"/>
                      <a:pt x="484" y="235"/>
                      <a:pt x="486" y="235"/>
                    </a:cubicBezTo>
                    <a:cubicBezTo>
                      <a:pt x="489" y="234"/>
                      <a:pt x="500" y="237"/>
                      <a:pt x="502" y="239"/>
                    </a:cubicBezTo>
                    <a:cubicBezTo>
                      <a:pt x="503" y="240"/>
                      <a:pt x="502" y="244"/>
                      <a:pt x="504" y="246"/>
                    </a:cubicBezTo>
                    <a:cubicBezTo>
                      <a:pt x="504" y="247"/>
                      <a:pt x="506" y="247"/>
                      <a:pt x="506" y="247"/>
                    </a:cubicBezTo>
                    <a:cubicBezTo>
                      <a:pt x="507" y="248"/>
                      <a:pt x="506" y="250"/>
                      <a:pt x="507" y="251"/>
                    </a:cubicBezTo>
                    <a:cubicBezTo>
                      <a:pt x="507" y="252"/>
                      <a:pt x="508" y="253"/>
                      <a:pt x="509" y="254"/>
                    </a:cubicBezTo>
                    <a:cubicBezTo>
                      <a:pt x="506" y="255"/>
                      <a:pt x="501" y="257"/>
                      <a:pt x="504" y="262"/>
                    </a:cubicBezTo>
                    <a:cubicBezTo>
                      <a:pt x="504" y="262"/>
                      <a:pt x="505" y="262"/>
                      <a:pt x="506" y="263"/>
                    </a:cubicBezTo>
                    <a:cubicBezTo>
                      <a:pt x="506" y="263"/>
                      <a:pt x="507" y="265"/>
                      <a:pt x="508" y="265"/>
                    </a:cubicBezTo>
                    <a:cubicBezTo>
                      <a:pt x="512" y="267"/>
                      <a:pt x="516" y="266"/>
                      <a:pt x="519" y="268"/>
                    </a:cubicBezTo>
                    <a:cubicBezTo>
                      <a:pt x="520" y="268"/>
                      <a:pt x="520" y="270"/>
                      <a:pt x="521" y="270"/>
                    </a:cubicBezTo>
                    <a:cubicBezTo>
                      <a:pt x="518" y="270"/>
                      <a:pt x="513" y="270"/>
                      <a:pt x="510" y="269"/>
                    </a:cubicBezTo>
                    <a:cubicBezTo>
                      <a:pt x="510" y="268"/>
                      <a:pt x="509" y="267"/>
                      <a:pt x="509" y="267"/>
                    </a:cubicBezTo>
                    <a:cubicBezTo>
                      <a:pt x="507" y="267"/>
                      <a:pt x="506" y="267"/>
                      <a:pt x="505" y="268"/>
                    </a:cubicBezTo>
                    <a:cubicBezTo>
                      <a:pt x="505" y="268"/>
                      <a:pt x="505" y="270"/>
                      <a:pt x="505" y="271"/>
                    </a:cubicBezTo>
                    <a:cubicBezTo>
                      <a:pt x="505" y="271"/>
                      <a:pt x="506" y="272"/>
                      <a:pt x="505" y="272"/>
                    </a:cubicBezTo>
                    <a:cubicBezTo>
                      <a:pt x="505" y="272"/>
                      <a:pt x="502" y="270"/>
                      <a:pt x="502" y="269"/>
                    </a:cubicBezTo>
                    <a:cubicBezTo>
                      <a:pt x="500" y="268"/>
                      <a:pt x="499" y="267"/>
                      <a:pt x="498" y="266"/>
                    </a:cubicBezTo>
                    <a:cubicBezTo>
                      <a:pt x="498" y="260"/>
                      <a:pt x="500" y="255"/>
                      <a:pt x="499" y="249"/>
                    </a:cubicBezTo>
                    <a:cubicBezTo>
                      <a:pt x="499" y="248"/>
                      <a:pt x="497" y="247"/>
                      <a:pt x="497" y="247"/>
                    </a:cubicBezTo>
                    <a:cubicBezTo>
                      <a:pt x="496" y="245"/>
                      <a:pt x="495" y="241"/>
                      <a:pt x="494" y="239"/>
                    </a:cubicBezTo>
                    <a:cubicBezTo>
                      <a:pt x="493" y="239"/>
                      <a:pt x="491" y="239"/>
                      <a:pt x="489" y="239"/>
                    </a:cubicBezTo>
                    <a:cubicBezTo>
                      <a:pt x="489" y="239"/>
                      <a:pt x="488" y="241"/>
                      <a:pt x="488" y="241"/>
                    </a:cubicBezTo>
                    <a:cubicBezTo>
                      <a:pt x="484" y="243"/>
                      <a:pt x="480" y="242"/>
                      <a:pt x="477" y="245"/>
                    </a:cubicBezTo>
                    <a:cubicBezTo>
                      <a:pt x="476" y="246"/>
                      <a:pt x="476" y="248"/>
                      <a:pt x="476" y="249"/>
                    </a:cubicBezTo>
                    <a:cubicBezTo>
                      <a:pt x="476" y="249"/>
                      <a:pt x="474" y="251"/>
                      <a:pt x="474" y="252"/>
                    </a:cubicBezTo>
                    <a:cubicBezTo>
                      <a:pt x="474" y="253"/>
                      <a:pt x="477" y="254"/>
                      <a:pt x="477" y="255"/>
                    </a:cubicBezTo>
                    <a:cubicBezTo>
                      <a:pt x="477" y="256"/>
                      <a:pt x="476" y="260"/>
                      <a:pt x="476" y="261"/>
                    </a:cubicBezTo>
                    <a:cubicBezTo>
                      <a:pt x="475" y="262"/>
                      <a:pt x="474" y="264"/>
                      <a:pt x="474" y="265"/>
                    </a:cubicBezTo>
                    <a:cubicBezTo>
                      <a:pt x="474" y="265"/>
                      <a:pt x="474" y="267"/>
                      <a:pt x="474" y="267"/>
                    </a:cubicBezTo>
                    <a:cubicBezTo>
                      <a:pt x="474" y="267"/>
                      <a:pt x="475" y="268"/>
                      <a:pt x="474" y="269"/>
                    </a:cubicBezTo>
                    <a:cubicBezTo>
                      <a:pt x="469" y="276"/>
                      <a:pt x="469" y="276"/>
                      <a:pt x="469" y="276"/>
                    </a:cubicBezTo>
                    <a:cubicBezTo>
                      <a:pt x="467" y="277"/>
                      <a:pt x="464" y="276"/>
                      <a:pt x="462" y="277"/>
                    </a:cubicBezTo>
                    <a:cubicBezTo>
                      <a:pt x="461" y="277"/>
                      <a:pt x="457" y="279"/>
                      <a:pt x="456" y="279"/>
                    </a:cubicBezTo>
                    <a:cubicBezTo>
                      <a:pt x="456" y="280"/>
                      <a:pt x="455" y="281"/>
                      <a:pt x="454" y="282"/>
                    </a:cubicBezTo>
                    <a:cubicBezTo>
                      <a:pt x="456" y="282"/>
                      <a:pt x="457" y="282"/>
                      <a:pt x="459" y="282"/>
                    </a:cubicBezTo>
                    <a:cubicBezTo>
                      <a:pt x="460" y="287"/>
                      <a:pt x="460" y="290"/>
                      <a:pt x="462" y="294"/>
                    </a:cubicBezTo>
                    <a:cubicBezTo>
                      <a:pt x="461" y="294"/>
                      <a:pt x="461" y="293"/>
                      <a:pt x="460" y="292"/>
                    </a:cubicBezTo>
                    <a:cubicBezTo>
                      <a:pt x="459" y="292"/>
                      <a:pt x="459" y="293"/>
                      <a:pt x="458" y="293"/>
                    </a:cubicBezTo>
                    <a:cubicBezTo>
                      <a:pt x="457" y="292"/>
                      <a:pt x="457" y="290"/>
                      <a:pt x="456" y="288"/>
                    </a:cubicBezTo>
                    <a:cubicBezTo>
                      <a:pt x="456" y="288"/>
                      <a:pt x="454" y="288"/>
                      <a:pt x="454" y="287"/>
                    </a:cubicBezTo>
                    <a:cubicBezTo>
                      <a:pt x="453" y="287"/>
                      <a:pt x="453" y="285"/>
                      <a:pt x="453" y="284"/>
                    </a:cubicBezTo>
                    <a:cubicBezTo>
                      <a:pt x="452" y="284"/>
                      <a:pt x="447" y="283"/>
                      <a:pt x="445" y="284"/>
                    </a:cubicBezTo>
                    <a:cubicBezTo>
                      <a:pt x="444" y="285"/>
                      <a:pt x="444" y="285"/>
                      <a:pt x="444" y="285"/>
                    </a:cubicBezTo>
                    <a:cubicBezTo>
                      <a:pt x="439" y="285"/>
                      <a:pt x="435" y="282"/>
                      <a:pt x="432" y="280"/>
                    </a:cubicBezTo>
                    <a:cubicBezTo>
                      <a:pt x="433" y="280"/>
                      <a:pt x="432" y="277"/>
                      <a:pt x="432" y="277"/>
                    </a:cubicBezTo>
                    <a:cubicBezTo>
                      <a:pt x="438" y="276"/>
                      <a:pt x="446" y="279"/>
                      <a:pt x="450" y="276"/>
                    </a:cubicBezTo>
                    <a:cubicBezTo>
                      <a:pt x="450" y="276"/>
                      <a:pt x="451" y="273"/>
                      <a:pt x="452" y="272"/>
                    </a:cubicBezTo>
                    <a:cubicBezTo>
                      <a:pt x="454" y="274"/>
                      <a:pt x="455" y="273"/>
                      <a:pt x="458" y="274"/>
                    </a:cubicBezTo>
                    <a:cubicBezTo>
                      <a:pt x="458" y="273"/>
                      <a:pt x="459" y="273"/>
                      <a:pt x="460" y="272"/>
                    </a:cubicBezTo>
                    <a:cubicBezTo>
                      <a:pt x="459" y="270"/>
                      <a:pt x="459" y="270"/>
                      <a:pt x="459" y="270"/>
                    </a:cubicBezTo>
                    <a:cubicBezTo>
                      <a:pt x="459" y="269"/>
                      <a:pt x="461" y="269"/>
                      <a:pt x="462" y="269"/>
                    </a:cubicBezTo>
                    <a:cubicBezTo>
                      <a:pt x="462" y="268"/>
                      <a:pt x="462" y="265"/>
                      <a:pt x="462" y="265"/>
                    </a:cubicBezTo>
                    <a:cubicBezTo>
                      <a:pt x="464" y="264"/>
                      <a:pt x="464" y="265"/>
                      <a:pt x="466" y="264"/>
                    </a:cubicBezTo>
                    <a:cubicBezTo>
                      <a:pt x="462" y="256"/>
                      <a:pt x="464" y="256"/>
                      <a:pt x="466" y="248"/>
                    </a:cubicBezTo>
                    <a:cubicBezTo>
                      <a:pt x="462" y="245"/>
                      <a:pt x="461" y="244"/>
                      <a:pt x="459" y="239"/>
                    </a:cubicBezTo>
                    <a:cubicBezTo>
                      <a:pt x="458" y="238"/>
                      <a:pt x="458" y="238"/>
                      <a:pt x="458" y="238"/>
                    </a:cubicBezTo>
                    <a:cubicBezTo>
                      <a:pt x="457" y="237"/>
                      <a:pt x="458" y="235"/>
                      <a:pt x="458" y="235"/>
                    </a:cubicBezTo>
                    <a:cubicBezTo>
                      <a:pt x="458" y="233"/>
                      <a:pt x="458" y="233"/>
                      <a:pt x="458" y="233"/>
                    </a:cubicBezTo>
                    <a:cubicBezTo>
                      <a:pt x="457" y="233"/>
                      <a:pt x="458" y="230"/>
                      <a:pt x="458" y="229"/>
                    </a:cubicBezTo>
                    <a:cubicBezTo>
                      <a:pt x="458" y="228"/>
                      <a:pt x="460" y="226"/>
                      <a:pt x="460" y="225"/>
                    </a:cubicBezTo>
                    <a:cubicBezTo>
                      <a:pt x="460" y="225"/>
                      <a:pt x="461" y="220"/>
                      <a:pt x="460" y="219"/>
                    </a:cubicBezTo>
                    <a:cubicBezTo>
                      <a:pt x="460" y="219"/>
                      <a:pt x="458" y="218"/>
                      <a:pt x="458" y="218"/>
                    </a:cubicBezTo>
                    <a:cubicBezTo>
                      <a:pt x="458" y="217"/>
                      <a:pt x="459" y="215"/>
                      <a:pt x="459" y="213"/>
                    </a:cubicBezTo>
                    <a:cubicBezTo>
                      <a:pt x="456" y="212"/>
                      <a:pt x="453" y="211"/>
                      <a:pt x="453" y="207"/>
                    </a:cubicBezTo>
                    <a:cubicBezTo>
                      <a:pt x="453" y="202"/>
                      <a:pt x="456" y="202"/>
                      <a:pt x="458" y="199"/>
                    </a:cubicBezTo>
                    <a:cubicBezTo>
                      <a:pt x="459" y="195"/>
                      <a:pt x="458" y="193"/>
                      <a:pt x="458" y="189"/>
                    </a:cubicBezTo>
                    <a:cubicBezTo>
                      <a:pt x="458" y="188"/>
                      <a:pt x="460" y="187"/>
                      <a:pt x="460" y="186"/>
                    </a:cubicBezTo>
                    <a:cubicBezTo>
                      <a:pt x="461" y="185"/>
                      <a:pt x="459" y="184"/>
                      <a:pt x="460" y="182"/>
                    </a:cubicBezTo>
                    <a:cubicBezTo>
                      <a:pt x="460" y="182"/>
                      <a:pt x="461" y="181"/>
                      <a:pt x="460" y="181"/>
                    </a:cubicBezTo>
                    <a:cubicBezTo>
                      <a:pt x="460" y="180"/>
                      <a:pt x="458" y="179"/>
                      <a:pt x="458" y="178"/>
                    </a:cubicBezTo>
                    <a:cubicBezTo>
                      <a:pt x="458" y="177"/>
                      <a:pt x="459" y="175"/>
                      <a:pt x="458" y="175"/>
                    </a:cubicBezTo>
                    <a:cubicBezTo>
                      <a:pt x="458" y="175"/>
                      <a:pt x="457" y="175"/>
                      <a:pt x="456" y="175"/>
                    </a:cubicBezTo>
                    <a:cubicBezTo>
                      <a:pt x="456" y="175"/>
                      <a:pt x="452" y="172"/>
                      <a:pt x="452" y="172"/>
                    </a:cubicBezTo>
                    <a:cubicBezTo>
                      <a:pt x="451" y="172"/>
                      <a:pt x="448" y="173"/>
                      <a:pt x="448" y="173"/>
                    </a:cubicBezTo>
                    <a:cubicBezTo>
                      <a:pt x="444" y="173"/>
                      <a:pt x="440" y="173"/>
                      <a:pt x="437" y="173"/>
                    </a:cubicBezTo>
                    <a:cubicBezTo>
                      <a:pt x="437" y="173"/>
                      <a:pt x="438" y="172"/>
                      <a:pt x="436" y="172"/>
                    </a:cubicBezTo>
                    <a:cubicBezTo>
                      <a:pt x="436" y="174"/>
                      <a:pt x="436" y="174"/>
                      <a:pt x="436" y="174"/>
                    </a:cubicBezTo>
                    <a:cubicBezTo>
                      <a:pt x="434" y="175"/>
                      <a:pt x="432" y="175"/>
                      <a:pt x="431" y="177"/>
                    </a:cubicBezTo>
                    <a:cubicBezTo>
                      <a:pt x="429" y="179"/>
                      <a:pt x="429" y="183"/>
                      <a:pt x="428" y="185"/>
                    </a:cubicBezTo>
                    <a:cubicBezTo>
                      <a:pt x="426" y="189"/>
                      <a:pt x="422" y="191"/>
                      <a:pt x="420" y="194"/>
                    </a:cubicBezTo>
                    <a:cubicBezTo>
                      <a:pt x="419" y="196"/>
                      <a:pt x="419" y="198"/>
                      <a:pt x="417" y="199"/>
                    </a:cubicBezTo>
                    <a:cubicBezTo>
                      <a:pt x="416" y="200"/>
                      <a:pt x="413" y="201"/>
                      <a:pt x="411" y="202"/>
                    </a:cubicBezTo>
                    <a:cubicBezTo>
                      <a:pt x="411" y="205"/>
                      <a:pt x="411" y="207"/>
                      <a:pt x="411" y="209"/>
                    </a:cubicBezTo>
                    <a:cubicBezTo>
                      <a:pt x="411" y="209"/>
                      <a:pt x="414" y="213"/>
                      <a:pt x="414" y="214"/>
                    </a:cubicBezTo>
                    <a:cubicBezTo>
                      <a:pt x="414" y="217"/>
                      <a:pt x="413" y="218"/>
                      <a:pt x="414" y="221"/>
                    </a:cubicBezTo>
                    <a:cubicBezTo>
                      <a:pt x="409" y="224"/>
                      <a:pt x="410" y="224"/>
                      <a:pt x="410" y="231"/>
                    </a:cubicBezTo>
                    <a:cubicBezTo>
                      <a:pt x="411" y="231"/>
                      <a:pt x="411" y="230"/>
                      <a:pt x="412" y="230"/>
                    </a:cubicBezTo>
                    <a:cubicBezTo>
                      <a:pt x="414" y="230"/>
                      <a:pt x="416" y="233"/>
                      <a:pt x="417" y="233"/>
                    </a:cubicBezTo>
                    <a:cubicBezTo>
                      <a:pt x="418" y="233"/>
                      <a:pt x="417" y="232"/>
                      <a:pt x="418" y="233"/>
                    </a:cubicBezTo>
                    <a:cubicBezTo>
                      <a:pt x="417" y="232"/>
                      <a:pt x="420" y="233"/>
                      <a:pt x="420" y="233"/>
                    </a:cubicBezTo>
                    <a:cubicBezTo>
                      <a:pt x="420" y="233"/>
                      <a:pt x="420" y="235"/>
                      <a:pt x="420" y="235"/>
                    </a:cubicBezTo>
                    <a:cubicBezTo>
                      <a:pt x="420" y="236"/>
                      <a:pt x="417" y="236"/>
                      <a:pt x="418" y="239"/>
                    </a:cubicBezTo>
                    <a:cubicBezTo>
                      <a:pt x="418" y="239"/>
                      <a:pt x="419" y="240"/>
                      <a:pt x="418" y="241"/>
                    </a:cubicBezTo>
                    <a:cubicBezTo>
                      <a:pt x="419" y="241"/>
                      <a:pt x="420" y="244"/>
                      <a:pt x="420" y="245"/>
                    </a:cubicBezTo>
                    <a:cubicBezTo>
                      <a:pt x="420" y="245"/>
                      <a:pt x="422" y="244"/>
                      <a:pt x="422" y="244"/>
                    </a:cubicBezTo>
                    <a:cubicBezTo>
                      <a:pt x="424" y="244"/>
                      <a:pt x="424" y="244"/>
                      <a:pt x="424" y="244"/>
                    </a:cubicBezTo>
                    <a:cubicBezTo>
                      <a:pt x="423" y="247"/>
                      <a:pt x="422" y="251"/>
                      <a:pt x="420" y="254"/>
                    </a:cubicBezTo>
                    <a:cubicBezTo>
                      <a:pt x="419" y="255"/>
                      <a:pt x="418" y="255"/>
                      <a:pt x="416" y="256"/>
                    </a:cubicBezTo>
                    <a:cubicBezTo>
                      <a:pt x="416" y="255"/>
                      <a:pt x="416" y="253"/>
                      <a:pt x="416" y="252"/>
                    </a:cubicBezTo>
                    <a:cubicBezTo>
                      <a:pt x="415" y="251"/>
                      <a:pt x="414" y="252"/>
                      <a:pt x="413" y="251"/>
                    </a:cubicBezTo>
                    <a:cubicBezTo>
                      <a:pt x="413" y="251"/>
                      <a:pt x="413" y="249"/>
                      <a:pt x="412" y="249"/>
                    </a:cubicBezTo>
                    <a:cubicBezTo>
                      <a:pt x="410" y="245"/>
                      <a:pt x="407" y="243"/>
                      <a:pt x="401" y="242"/>
                    </a:cubicBezTo>
                    <a:cubicBezTo>
                      <a:pt x="400" y="240"/>
                      <a:pt x="400" y="240"/>
                      <a:pt x="400" y="240"/>
                    </a:cubicBezTo>
                    <a:cubicBezTo>
                      <a:pt x="401" y="240"/>
                      <a:pt x="401" y="239"/>
                      <a:pt x="401" y="239"/>
                    </a:cubicBezTo>
                    <a:cubicBezTo>
                      <a:pt x="398" y="238"/>
                      <a:pt x="396" y="237"/>
                      <a:pt x="394" y="236"/>
                    </a:cubicBezTo>
                    <a:cubicBezTo>
                      <a:pt x="392" y="241"/>
                      <a:pt x="392" y="241"/>
                      <a:pt x="392" y="241"/>
                    </a:cubicBezTo>
                    <a:cubicBezTo>
                      <a:pt x="391" y="241"/>
                      <a:pt x="391" y="241"/>
                      <a:pt x="391" y="241"/>
                    </a:cubicBezTo>
                    <a:cubicBezTo>
                      <a:pt x="391" y="239"/>
                      <a:pt x="390" y="237"/>
                      <a:pt x="391" y="233"/>
                    </a:cubicBezTo>
                    <a:cubicBezTo>
                      <a:pt x="388" y="232"/>
                      <a:pt x="385" y="233"/>
                      <a:pt x="382" y="232"/>
                    </a:cubicBezTo>
                    <a:cubicBezTo>
                      <a:pt x="381" y="232"/>
                      <a:pt x="381" y="229"/>
                      <a:pt x="381" y="229"/>
                    </a:cubicBezTo>
                    <a:cubicBezTo>
                      <a:pt x="380" y="229"/>
                      <a:pt x="379" y="230"/>
                      <a:pt x="378" y="230"/>
                    </a:cubicBezTo>
                    <a:cubicBezTo>
                      <a:pt x="378" y="230"/>
                      <a:pt x="377" y="225"/>
                      <a:pt x="373" y="227"/>
                    </a:cubicBezTo>
                    <a:cubicBezTo>
                      <a:pt x="371" y="227"/>
                      <a:pt x="373" y="231"/>
                      <a:pt x="365" y="230"/>
                    </a:cubicBezTo>
                    <a:cubicBezTo>
                      <a:pt x="364" y="230"/>
                      <a:pt x="361" y="227"/>
                      <a:pt x="359" y="228"/>
                    </a:cubicBezTo>
                    <a:cubicBezTo>
                      <a:pt x="359" y="228"/>
                      <a:pt x="358" y="231"/>
                      <a:pt x="358" y="231"/>
                    </a:cubicBezTo>
                    <a:cubicBezTo>
                      <a:pt x="356" y="231"/>
                      <a:pt x="354" y="232"/>
                      <a:pt x="353" y="232"/>
                    </a:cubicBezTo>
                    <a:cubicBezTo>
                      <a:pt x="354" y="233"/>
                      <a:pt x="353" y="233"/>
                      <a:pt x="353" y="234"/>
                    </a:cubicBezTo>
                    <a:cubicBezTo>
                      <a:pt x="353" y="234"/>
                      <a:pt x="355" y="235"/>
                      <a:pt x="355" y="235"/>
                    </a:cubicBezTo>
                    <a:cubicBezTo>
                      <a:pt x="357" y="239"/>
                      <a:pt x="357" y="244"/>
                      <a:pt x="357" y="248"/>
                    </a:cubicBezTo>
                    <a:cubicBezTo>
                      <a:pt x="356" y="248"/>
                      <a:pt x="356" y="249"/>
                      <a:pt x="355" y="249"/>
                    </a:cubicBezTo>
                    <a:cubicBezTo>
                      <a:pt x="352" y="250"/>
                      <a:pt x="350" y="247"/>
                      <a:pt x="349" y="247"/>
                    </a:cubicBezTo>
                    <a:cubicBezTo>
                      <a:pt x="349" y="247"/>
                      <a:pt x="347" y="249"/>
                      <a:pt x="347" y="249"/>
                    </a:cubicBezTo>
                    <a:cubicBezTo>
                      <a:pt x="347" y="250"/>
                      <a:pt x="346" y="254"/>
                      <a:pt x="346" y="255"/>
                    </a:cubicBezTo>
                    <a:cubicBezTo>
                      <a:pt x="346" y="255"/>
                      <a:pt x="341" y="251"/>
                      <a:pt x="341" y="251"/>
                    </a:cubicBezTo>
                    <a:cubicBezTo>
                      <a:pt x="341" y="250"/>
                      <a:pt x="342" y="244"/>
                      <a:pt x="342" y="243"/>
                    </a:cubicBezTo>
                    <a:cubicBezTo>
                      <a:pt x="341" y="243"/>
                      <a:pt x="340" y="243"/>
                      <a:pt x="339" y="243"/>
                    </a:cubicBezTo>
                    <a:cubicBezTo>
                      <a:pt x="336" y="244"/>
                      <a:pt x="333" y="247"/>
                      <a:pt x="330" y="247"/>
                    </a:cubicBezTo>
                    <a:cubicBezTo>
                      <a:pt x="330" y="247"/>
                      <a:pt x="331" y="245"/>
                      <a:pt x="331" y="245"/>
                    </a:cubicBezTo>
                    <a:cubicBezTo>
                      <a:pt x="330" y="245"/>
                      <a:pt x="329" y="245"/>
                      <a:pt x="329" y="245"/>
                    </a:cubicBezTo>
                    <a:cubicBezTo>
                      <a:pt x="329" y="247"/>
                      <a:pt x="329" y="247"/>
                      <a:pt x="329" y="247"/>
                    </a:cubicBezTo>
                    <a:cubicBezTo>
                      <a:pt x="329" y="245"/>
                      <a:pt x="330" y="248"/>
                      <a:pt x="330" y="248"/>
                    </a:cubicBezTo>
                    <a:cubicBezTo>
                      <a:pt x="330" y="249"/>
                      <a:pt x="329" y="249"/>
                      <a:pt x="329" y="250"/>
                    </a:cubicBezTo>
                    <a:cubicBezTo>
                      <a:pt x="328" y="250"/>
                      <a:pt x="327" y="250"/>
                      <a:pt x="326" y="250"/>
                    </a:cubicBezTo>
                    <a:cubicBezTo>
                      <a:pt x="324" y="248"/>
                      <a:pt x="321" y="245"/>
                      <a:pt x="316" y="246"/>
                    </a:cubicBezTo>
                    <a:cubicBezTo>
                      <a:pt x="313" y="246"/>
                      <a:pt x="309" y="249"/>
                      <a:pt x="305" y="250"/>
                    </a:cubicBezTo>
                    <a:cubicBezTo>
                      <a:pt x="306" y="251"/>
                      <a:pt x="307" y="252"/>
                      <a:pt x="307" y="253"/>
                    </a:cubicBezTo>
                    <a:cubicBezTo>
                      <a:pt x="307" y="254"/>
                      <a:pt x="306" y="254"/>
                      <a:pt x="306" y="255"/>
                    </a:cubicBezTo>
                    <a:cubicBezTo>
                      <a:pt x="306" y="254"/>
                      <a:pt x="304" y="253"/>
                      <a:pt x="303" y="253"/>
                    </a:cubicBezTo>
                    <a:cubicBezTo>
                      <a:pt x="304" y="253"/>
                      <a:pt x="302" y="251"/>
                      <a:pt x="302" y="251"/>
                    </a:cubicBezTo>
                    <a:cubicBezTo>
                      <a:pt x="302" y="252"/>
                      <a:pt x="299" y="254"/>
                      <a:pt x="299" y="255"/>
                    </a:cubicBezTo>
                    <a:cubicBezTo>
                      <a:pt x="297" y="255"/>
                      <a:pt x="292" y="254"/>
                      <a:pt x="290" y="255"/>
                    </a:cubicBezTo>
                    <a:cubicBezTo>
                      <a:pt x="290" y="254"/>
                      <a:pt x="290" y="253"/>
                      <a:pt x="290" y="253"/>
                    </a:cubicBezTo>
                    <a:cubicBezTo>
                      <a:pt x="291" y="252"/>
                      <a:pt x="291" y="251"/>
                      <a:pt x="292" y="251"/>
                    </a:cubicBezTo>
                    <a:cubicBezTo>
                      <a:pt x="292" y="251"/>
                      <a:pt x="297" y="251"/>
                      <a:pt x="297" y="251"/>
                    </a:cubicBezTo>
                    <a:cubicBezTo>
                      <a:pt x="297" y="251"/>
                      <a:pt x="297" y="249"/>
                      <a:pt x="297" y="249"/>
                    </a:cubicBezTo>
                    <a:cubicBezTo>
                      <a:pt x="296" y="249"/>
                      <a:pt x="294" y="248"/>
                      <a:pt x="294" y="248"/>
                    </a:cubicBezTo>
                    <a:cubicBezTo>
                      <a:pt x="294" y="247"/>
                      <a:pt x="295" y="246"/>
                      <a:pt x="294" y="245"/>
                    </a:cubicBezTo>
                    <a:cubicBezTo>
                      <a:pt x="293" y="245"/>
                      <a:pt x="289" y="246"/>
                      <a:pt x="292" y="244"/>
                    </a:cubicBezTo>
                    <a:cubicBezTo>
                      <a:pt x="292" y="243"/>
                      <a:pt x="291" y="243"/>
                      <a:pt x="292" y="243"/>
                    </a:cubicBezTo>
                    <a:cubicBezTo>
                      <a:pt x="291" y="243"/>
                      <a:pt x="293" y="240"/>
                      <a:pt x="291" y="241"/>
                    </a:cubicBezTo>
                    <a:cubicBezTo>
                      <a:pt x="289" y="242"/>
                      <a:pt x="289" y="244"/>
                      <a:pt x="288" y="245"/>
                    </a:cubicBezTo>
                    <a:cubicBezTo>
                      <a:pt x="288" y="245"/>
                      <a:pt x="283" y="247"/>
                      <a:pt x="283" y="247"/>
                    </a:cubicBezTo>
                    <a:cubicBezTo>
                      <a:pt x="282" y="248"/>
                      <a:pt x="285" y="249"/>
                      <a:pt x="282" y="251"/>
                    </a:cubicBezTo>
                    <a:cubicBezTo>
                      <a:pt x="282" y="251"/>
                      <a:pt x="282" y="251"/>
                      <a:pt x="282" y="251"/>
                    </a:cubicBezTo>
                    <a:cubicBezTo>
                      <a:pt x="281" y="251"/>
                      <a:pt x="282" y="250"/>
                      <a:pt x="282" y="249"/>
                    </a:cubicBezTo>
                    <a:cubicBezTo>
                      <a:pt x="279" y="249"/>
                      <a:pt x="278" y="248"/>
                      <a:pt x="276" y="249"/>
                    </a:cubicBezTo>
                    <a:cubicBezTo>
                      <a:pt x="275" y="249"/>
                      <a:pt x="274" y="251"/>
                      <a:pt x="274" y="251"/>
                    </a:cubicBezTo>
                    <a:cubicBezTo>
                      <a:pt x="272" y="252"/>
                      <a:pt x="271" y="251"/>
                      <a:pt x="270" y="251"/>
                    </a:cubicBezTo>
                    <a:cubicBezTo>
                      <a:pt x="268" y="252"/>
                      <a:pt x="268" y="253"/>
                      <a:pt x="267" y="254"/>
                    </a:cubicBezTo>
                    <a:cubicBezTo>
                      <a:pt x="266" y="255"/>
                      <a:pt x="265" y="254"/>
                      <a:pt x="264" y="255"/>
                    </a:cubicBezTo>
                    <a:cubicBezTo>
                      <a:pt x="263" y="255"/>
                      <a:pt x="262" y="256"/>
                      <a:pt x="262" y="257"/>
                    </a:cubicBezTo>
                    <a:cubicBezTo>
                      <a:pt x="258" y="258"/>
                      <a:pt x="255" y="259"/>
                      <a:pt x="251" y="259"/>
                    </a:cubicBezTo>
                    <a:cubicBezTo>
                      <a:pt x="251" y="259"/>
                      <a:pt x="251" y="261"/>
                      <a:pt x="251" y="261"/>
                    </a:cubicBezTo>
                    <a:cubicBezTo>
                      <a:pt x="249" y="262"/>
                      <a:pt x="248" y="263"/>
                      <a:pt x="246" y="263"/>
                    </a:cubicBezTo>
                    <a:cubicBezTo>
                      <a:pt x="245" y="263"/>
                      <a:pt x="245" y="262"/>
                      <a:pt x="244" y="263"/>
                    </a:cubicBezTo>
                    <a:cubicBezTo>
                      <a:pt x="243" y="267"/>
                      <a:pt x="242" y="270"/>
                      <a:pt x="242" y="276"/>
                    </a:cubicBezTo>
                    <a:cubicBezTo>
                      <a:pt x="242" y="276"/>
                      <a:pt x="239" y="276"/>
                      <a:pt x="239" y="276"/>
                    </a:cubicBezTo>
                    <a:cubicBezTo>
                      <a:pt x="238" y="276"/>
                      <a:pt x="239" y="278"/>
                      <a:pt x="238" y="278"/>
                    </a:cubicBezTo>
                    <a:cubicBezTo>
                      <a:pt x="238" y="278"/>
                      <a:pt x="235" y="279"/>
                      <a:pt x="234" y="279"/>
                    </a:cubicBezTo>
                    <a:cubicBezTo>
                      <a:pt x="231" y="280"/>
                      <a:pt x="230" y="279"/>
                      <a:pt x="226" y="280"/>
                    </a:cubicBezTo>
                    <a:cubicBezTo>
                      <a:pt x="226" y="279"/>
                      <a:pt x="226" y="275"/>
                      <a:pt x="225" y="273"/>
                    </a:cubicBezTo>
                    <a:cubicBezTo>
                      <a:pt x="225" y="272"/>
                      <a:pt x="222" y="272"/>
                      <a:pt x="223" y="269"/>
                    </a:cubicBezTo>
                    <a:cubicBezTo>
                      <a:pt x="223" y="268"/>
                      <a:pt x="225" y="267"/>
                      <a:pt x="225" y="267"/>
                    </a:cubicBezTo>
                    <a:cubicBezTo>
                      <a:pt x="226" y="266"/>
                      <a:pt x="226" y="265"/>
                      <a:pt x="226" y="264"/>
                    </a:cubicBezTo>
                    <a:cubicBezTo>
                      <a:pt x="230" y="264"/>
                      <a:pt x="231" y="264"/>
                      <a:pt x="236" y="263"/>
                    </a:cubicBezTo>
                    <a:cubicBezTo>
                      <a:pt x="236" y="261"/>
                      <a:pt x="236" y="261"/>
                      <a:pt x="236" y="261"/>
                    </a:cubicBezTo>
                    <a:cubicBezTo>
                      <a:pt x="236" y="261"/>
                      <a:pt x="235" y="260"/>
                      <a:pt x="234" y="259"/>
                    </a:cubicBezTo>
                    <a:cubicBezTo>
                      <a:pt x="234" y="259"/>
                      <a:pt x="235" y="258"/>
                      <a:pt x="234" y="257"/>
                    </a:cubicBezTo>
                    <a:cubicBezTo>
                      <a:pt x="234" y="257"/>
                      <a:pt x="233" y="256"/>
                      <a:pt x="232" y="256"/>
                    </a:cubicBezTo>
                    <a:cubicBezTo>
                      <a:pt x="231" y="254"/>
                      <a:pt x="229" y="248"/>
                      <a:pt x="226" y="247"/>
                    </a:cubicBezTo>
                    <a:cubicBezTo>
                      <a:pt x="224" y="246"/>
                      <a:pt x="221" y="247"/>
                      <a:pt x="218" y="247"/>
                    </a:cubicBezTo>
                    <a:cubicBezTo>
                      <a:pt x="217" y="245"/>
                      <a:pt x="217" y="245"/>
                      <a:pt x="217" y="245"/>
                    </a:cubicBezTo>
                    <a:cubicBezTo>
                      <a:pt x="213" y="244"/>
                      <a:pt x="211" y="244"/>
                      <a:pt x="208" y="242"/>
                    </a:cubicBezTo>
                    <a:cubicBezTo>
                      <a:pt x="209" y="243"/>
                      <a:pt x="208" y="244"/>
                      <a:pt x="208" y="245"/>
                    </a:cubicBezTo>
                    <a:cubicBezTo>
                      <a:pt x="209" y="246"/>
                      <a:pt x="213" y="249"/>
                      <a:pt x="215" y="250"/>
                    </a:cubicBezTo>
                    <a:cubicBezTo>
                      <a:pt x="214" y="253"/>
                      <a:pt x="215" y="254"/>
                      <a:pt x="214" y="257"/>
                    </a:cubicBezTo>
                    <a:cubicBezTo>
                      <a:pt x="214" y="257"/>
                      <a:pt x="212" y="257"/>
                      <a:pt x="212" y="257"/>
                    </a:cubicBezTo>
                    <a:cubicBezTo>
                      <a:pt x="212" y="258"/>
                      <a:pt x="213" y="259"/>
                      <a:pt x="212" y="259"/>
                    </a:cubicBezTo>
                    <a:cubicBezTo>
                      <a:pt x="212" y="260"/>
                      <a:pt x="211" y="259"/>
                      <a:pt x="210" y="260"/>
                    </a:cubicBezTo>
                    <a:cubicBezTo>
                      <a:pt x="209" y="263"/>
                      <a:pt x="211" y="262"/>
                      <a:pt x="208" y="264"/>
                    </a:cubicBezTo>
                    <a:cubicBezTo>
                      <a:pt x="207" y="265"/>
                      <a:pt x="212" y="270"/>
                      <a:pt x="212" y="270"/>
                    </a:cubicBezTo>
                    <a:cubicBezTo>
                      <a:pt x="212" y="270"/>
                      <a:pt x="212" y="272"/>
                      <a:pt x="212" y="272"/>
                    </a:cubicBezTo>
                    <a:cubicBezTo>
                      <a:pt x="212" y="272"/>
                      <a:pt x="213" y="272"/>
                      <a:pt x="212" y="273"/>
                    </a:cubicBezTo>
                    <a:cubicBezTo>
                      <a:pt x="212" y="274"/>
                      <a:pt x="210" y="275"/>
                      <a:pt x="209" y="276"/>
                    </a:cubicBezTo>
                    <a:cubicBezTo>
                      <a:pt x="207" y="279"/>
                      <a:pt x="207" y="282"/>
                      <a:pt x="206" y="287"/>
                    </a:cubicBezTo>
                    <a:cubicBezTo>
                      <a:pt x="205" y="287"/>
                      <a:pt x="204" y="287"/>
                      <a:pt x="202" y="287"/>
                    </a:cubicBezTo>
                    <a:cubicBezTo>
                      <a:pt x="203" y="285"/>
                      <a:pt x="203" y="285"/>
                      <a:pt x="203" y="285"/>
                    </a:cubicBezTo>
                    <a:cubicBezTo>
                      <a:pt x="204" y="286"/>
                      <a:pt x="200" y="281"/>
                      <a:pt x="200" y="281"/>
                    </a:cubicBezTo>
                    <a:cubicBezTo>
                      <a:pt x="199" y="281"/>
                      <a:pt x="198" y="281"/>
                      <a:pt x="197" y="281"/>
                    </a:cubicBezTo>
                    <a:cubicBezTo>
                      <a:pt x="197" y="281"/>
                      <a:pt x="196" y="279"/>
                      <a:pt x="195" y="278"/>
                    </a:cubicBezTo>
                    <a:cubicBezTo>
                      <a:pt x="191" y="278"/>
                      <a:pt x="191" y="281"/>
                      <a:pt x="188" y="282"/>
                    </a:cubicBezTo>
                    <a:cubicBezTo>
                      <a:pt x="187" y="283"/>
                      <a:pt x="186" y="282"/>
                      <a:pt x="184" y="283"/>
                    </a:cubicBezTo>
                    <a:cubicBezTo>
                      <a:pt x="184" y="284"/>
                      <a:pt x="184" y="286"/>
                      <a:pt x="183" y="286"/>
                    </a:cubicBezTo>
                    <a:cubicBezTo>
                      <a:pt x="182" y="288"/>
                      <a:pt x="176" y="291"/>
                      <a:pt x="176" y="292"/>
                    </a:cubicBezTo>
                    <a:cubicBezTo>
                      <a:pt x="176" y="292"/>
                      <a:pt x="176" y="294"/>
                      <a:pt x="176" y="294"/>
                    </a:cubicBezTo>
                    <a:cubicBezTo>
                      <a:pt x="176" y="297"/>
                      <a:pt x="180" y="298"/>
                      <a:pt x="181" y="300"/>
                    </a:cubicBezTo>
                    <a:cubicBezTo>
                      <a:pt x="183" y="302"/>
                      <a:pt x="183" y="304"/>
                      <a:pt x="184" y="306"/>
                    </a:cubicBezTo>
                    <a:cubicBezTo>
                      <a:pt x="181" y="306"/>
                      <a:pt x="179" y="306"/>
                      <a:pt x="175" y="305"/>
                    </a:cubicBezTo>
                    <a:cubicBezTo>
                      <a:pt x="175" y="305"/>
                      <a:pt x="173" y="303"/>
                      <a:pt x="173" y="303"/>
                    </a:cubicBezTo>
                    <a:cubicBezTo>
                      <a:pt x="171" y="302"/>
                      <a:pt x="169" y="303"/>
                      <a:pt x="168" y="302"/>
                    </a:cubicBezTo>
                    <a:cubicBezTo>
                      <a:pt x="168" y="302"/>
                      <a:pt x="168" y="301"/>
                      <a:pt x="169" y="300"/>
                    </a:cubicBezTo>
                    <a:cubicBezTo>
                      <a:pt x="167" y="300"/>
                      <a:pt x="165" y="299"/>
                      <a:pt x="163" y="298"/>
                    </a:cubicBezTo>
                    <a:cubicBezTo>
                      <a:pt x="162" y="298"/>
                      <a:pt x="161" y="296"/>
                      <a:pt x="160" y="295"/>
                    </a:cubicBezTo>
                    <a:cubicBezTo>
                      <a:pt x="156" y="294"/>
                      <a:pt x="155" y="298"/>
                      <a:pt x="157" y="297"/>
                    </a:cubicBezTo>
                    <a:cubicBezTo>
                      <a:pt x="157" y="297"/>
                      <a:pt x="158" y="300"/>
                      <a:pt x="157" y="300"/>
                    </a:cubicBezTo>
                    <a:cubicBezTo>
                      <a:pt x="157" y="301"/>
                      <a:pt x="155" y="301"/>
                      <a:pt x="155" y="301"/>
                    </a:cubicBezTo>
                    <a:cubicBezTo>
                      <a:pt x="156" y="303"/>
                      <a:pt x="157" y="307"/>
                      <a:pt x="159" y="308"/>
                    </a:cubicBezTo>
                    <a:cubicBezTo>
                      <a:pt x="160" y="309"/>
                      <a:pt x="162" y="309"/>
                      <a:pt x="163" y="310"/>
                    </a:cubicBezTo>
                    <a:cubicBezTo>
                      <a:pt x="163" y="317"/>
                      <a:pt x="163" y="317"/>
                      <a:pt x="163" y="317"/>
                    </a:cubicBezTo>
                    <a:cubicBezTo>
                      <a:pt x="163" y="317"/>
                      <a:pt x="163" y="319"/>
                      <a:pt x="163" y="319"/>
                    </a:cubicBezTo>
                    <a:cubicBezTo>
                      <a:pt x="162" y="319"/>
                      <a:pt x="161" y="319"/>
                      <a:pt x="160" y="319"/>
                    </a:cubicBezTo>
                    <a:cubicBezTo>
                      <a:pt x="159" y="320"/>
                      <a:pt x="161" y="321"/>
                      <a:pt x="158" y="321"/>
                    </a:cubicBezTo>
                    <a:cubicBezTo>
                      <a:pt x="158" y="320"/>
                      <a:pt x="158" y="320"/>
                      <a:pt x="158" y="320"/>
                    </a:cubicBezTo>
                    <a:cubicBezTo>
                      <a:pt x="157" y="319"/>
                      <a:pt x="156" y="319"/>
                      <a:pt x="155" y="318"/>
                    </a:cubicBezTo>
                    <a:cubicBezTo>
                      <a:pt x="152" y="317"/>
                      <a:pt x="149" y="318"/>
                      <a:pt x="147" y="318"/>
                    </a:cubicBezTo>
                    <a:cubicBezTo>
                      <a:pt x="146" y="318"/>
                      <a:pt x="146" y="315"/>
                      <a:pt x="146" y="314"/>
                    </a:cubicBezTo>
                    <a:cubicBezTo>
                      <a:pt x="146" y="313"/>
                      <a:pt x="144" y="312"/>
                      <a:pt x="144" y="312"/>
                    </a:cubicBezTo>
                    <a:cubicBezTo>
                      <a:pt x="144" y="312"/>
                      <a:pt x="141" y="312"/>
                      <a:pt x="142" y="312"/>
                    </a:cubicBezTo>
                    <a:cubicBezTo>
                      <a:pt x="141" y="313"/>
                      <a:pt x="141" y="313"/>
                      <a:pt x="141" y="313"/>
                    </a:cubicBezTo>
                    <a:cubicBezTo>
                      <a:pt x="140" y="313"/>
                      <a:pt x="140" y="312"/>
                      <a:pt x="139" y="312"/>
                    </a:cubicBezTo>
                    <a:cubicBezTo>
                      <a:pt x="138" y="307"/>
                      <a:pt x="138" y="306"/>
                      <a:pt x="137" y="300"/>
                    </a:cubicBezTo>
                    <a:cubicBezTo>
                      <a:pt x="137" y="299"/>
                      <a:pt x="135" y="297"/>
                      <a:pt x="135" y="296"/>
                    </a:cubicBezTo>
                    <a:cubicBezTo>
                      <a:pt x="135" y="295"/>
                      <a:pt x="137" y="292"/>
                      <a:pt x="137" y="292"/>
                    </a:cubicBezTo>
                    <a:cubicBezTo>
                      <a:pt x="138" y="290"/>
                      <a:pt x="136" y="291"/>
                      <a:pt x="137" y="289"/>
                    </a:cubicBezTo>
                    <a:cubicBezTo>
                      <a:pt x="136" y="289"/>
                      <a:pt x="135" y="289"/>
                      <a:pt x="135" y="289"/>
                    </a:cubicBezTo>
                    <a:cubicBezTo>
                      <a:pt x="134" y="289"/>
                      <a:pt x="134" y="286"/>
                      <a:pt x="133" y="286"/>
                    </a:cubicBezTo>
                    <a:cubicBezTo>
                      <a:pt x="131" y="285"/>
                      <a:pt x="129" y="286"/>
                      <a:pt x="128" y="286"/>
                    </a:cubicBezTo>
                    <a:cubicBezTo>
                      <a:pt x="127" y="284"/>
                      <a:pt x="127" y="284"/>
                      <a:pt x="127" y="284"/>
                    </a:cubicBezTo>
                    <a:cubicBezTo>
                      <a:pt x="124" y="284"/>
                      <a:pt x="123" y="284"/>
                      <a:pt x="120" y="283"/>
                    </a:cubicBezTo>
                    <a:cubicBezTo>
                      <a:pt x="120" y="283"/>
                      <a:pt x="118" y="282"/>
                      <a:pt x="118" y="282"/>
                    </a:cubicBezTo>
                    <a:cubicBezTo>
                      <a:pt x="119" y="281"/>
                      <a:pt x="120" y="282"/>
                      <a:pt x="121" y="282"/>
                    </a:cubicBezTo>
                    <a:cubicBezTo>
                      <a:pt x="122" y="279"/>
                      <a:pt x="122" y="279"/>
                      <a:pt x="122" y="279"/>
                    </a:cubicBezTo>
                    <a:cubicBezTo>
                      <a:pt x="121" y="279"/>
                      <a:pt x="120" y="280"/>
                      <a:pt x="118" y="280"/>
                    </a:cubicBezTo>
                    <a:cubicBezTo>
                      <a:pt x="117" y="279"/>
                      <a:pt x="118" y="278"/>
                      <a:pt x="117" y="278"/>
                    </a:cubicBezTo>
                    <a:cubicBezTo>
                      <a:pt x="117" y="276"/>
                      <a:pt x="117" y="276"/>
                      <a:pt x="117" y="276"/>
                    </a:cubicBezTo>
                    <a:cubicBezTo>
                      <a:pt x="122" y="273"/>
                      <a:pt x="116" y="273"/>
                      <a:pt x="113" y="274"/>
                    </a:cubicBezTo>
                    <a:cubicBezTo>
                      <a:pt x="117" y="273"/>
                      <a:pt x="113" y="269"/>
                      <a:pt x="111" y="267"/>
                    </a:cubicBezTo>
                    <a:cubicBezTo>
                      <a:pt x="110" y="267"/>
                      <a:pt x="110" y="267"/>
                      <a:pt x="110" y="267"/>
                    </a:cubicBezTo>
                    <a:cubicBezTo>
                      <a:pt x="110" y="266"/>
                      <a:pt x="111" y="265"/>
                      <a:pt x="111" y="265"/>
                    </a:cubicBezTo>
                    <a:cubicBezTo>
                      <a:pt x="112" y="265"/>
                      <a:pt x="114" y="266"/>
                      <a:pt x="115" y="267"/>
                    </a:cubicBezTo>
                    <a:cubicBezTo>
                      <a:pt x="116" y="267"/>
                      <a:pt x="116" y="269"/>
                      <a:pt x="118" y="271"/>
                    </a:cubicBezTo>
                    <a:cubicBezTo>
                      <a:pt x="121" y="272"/>
                      <a:pt x="122" y="270"/>
                      <a:pt x="124" y="271"/>
                    </a:cubicBezTo>
                    <a:cubicBezTo>
                      <a:pt x="125" y="271"/>
                      <a:pt x="125" y="273"/>
                      <a:pt x="126" y="274"/>
                    </a:cubicBezTo>
                    <a:cubicBezTo>
                      <a:pt x="127" y="274"/>
                      <a:pt x="128" y="274"/>
                      <a:pt x="129" y="274"/>
                    </a:cubicBezTo>
                    <a:cubicBezTo>
                      <a:pt x="129" y="275"/>
                      <a:pt x="129" y="276"/>
                      <a:pt x="129" y="276"/>
                    </a:cubicBezTo>
                    <a:cubicBezTo>
                      <a:pt x="130" y="276"/>
                      <a:pt x="130" y="276"/>
                      <a:pt x="130" y="276"/>
                    </a:cubicBezTo>
                    <a:cubicBezTo>
                      <a:pt x="130" y="276"/>
                      <a:pt x="130" y="274"/>
                      <a:pt x="130" y="273"/>
                    </a:cubicBezTo>
                    <a:cubicBezTo>
                      <a:pt x="132" y="272"/>
                      <a:pt x="132" y="272"/>
                      <a:pt x="132" y="272"/>
                    </a:cubicBezTo>
                    <a:cubicBezTo>
                      <a:pt x="132" y="274"/>
                      <a:pt x="134" y="277"/>
                      <a:pt x="134" y="278"/>
                    </a:cubicBezTo>
                    <a:cubicBezTo>
                      <a:pt x="136" y="278"/>
                      <a:pt x="138" y="278"/>
                      <a:pt x="140" y="278"/>
                    </a:cubicBezTo>
                    <a:cubicBezTo>
                      <a:pt x="141" y="280"/>
                      <a:pt x="141" y="280"/>
                      <a:pt x="141" y="280"/>
                    </a:cubicBezTo>
                    <a:cubicBezTo>
                      <a:pt x="142" y="280"/>
                      <a:pt x="144" y="279"/>
                      <a:pt x="146" y="280"/>
                    </a:cubicBezTo>
                    <a:cubicBezTo>
                      <a:pt x="147" y="280"/>
                      <a:pt x="149" y="282"/>
                      <a:pt x="150" y="282"/>
                    </a:cubicBezTo>
                    <a:cubicBezTo>
                      <a:pt x="156" y="284"/>
                      <a:pt x="160" y="283"/>
                      <a:pt x="166" y="284"/>
                    </a:cubicBezTo>
                    <a:cubicBezTo>
                      <a:pt x="166" y="284"/>
                      <a:pt x="168" y="285"/>
                      <a:pt x="169" y="284"/>
                    </a:cubicBezTo>
                    <a:cubicBezTo>
                      <a:pt x="170" y="284"/>
                      <a:pt x="171" y="283"/>
                      <a:pt x="171" y="282"/>
                    </a:cubicBezTo>
                    <a:cubicBezTo>
                      <a:pt x="173" y="282"/>
                      <a:pt x="174" y="282"/>
                      <a:pt x="176" y="281"/>
                    </a:cubicBezTo>
                    <a:cubicBezTo>
                      <a:pt x="177" y="281"/>
                      <a:pt x="178" y="279"/>
                      <a:pt x="179" y="278"/>
                    </a:cubicBezTo>
                    <a:cubicBezTo>
                      <a:pt x="180" y="278"/>
                      <a:pt x="180" y="278"/>
                      <a:pt x="180" y="278"/>
                    </a:cubicBezTo>
                    <a:cubicBezTo>
                      <a:pt x="180" y="278"/>
                      <a:pt x="180" y="276"/>
                      <a:pt x="181" y="276"/>
                    </a:cubicBezTo>
                    <a:cubicBezTo>
                      <a:pt x="181" y="275"/>
                      <a:pt x="183" y="275"/>
                      <a:pt x="184" y="274"/>
                    </a:cubicBezTo>
                    <a:cubicBezTo>
                      <a:pt x="186" y="272"/>
                      <a:pt x="187" y="266"/>
                      <a:pt x="185" y="263"/>
                    </a:cubicBezTo>
                    <a:cubicBezTo>
                      <a:pt x="178" y="256"/>
                      <a:pt x="178" y="256"/>
                      <a:pt x="178" y="256"/>
                    </a:cubicBezTo>
                    <a:cubicBezTo>
                      <a:pt x="177" y="256"/>
                      <a:pt x="175" y="256"/>
                      <a:pt x="175" y="256"/>
                    </a:cubicBezTo>
                    <a:cubicBezTo>
                      <a:pt x="173" y="255"/>
                      <a:pt x="173" y="252"/>
                      <a:pt x="172" y="251"/>
                    </a:cubicBezTo>
                    <a:cubicBezTo>
                      <a:pt x="172" y="251"/>
                      <a:pt x="170" y="252"/>
                      <a:pt x="170" y="253"/>
                    </a:cubicBezTo>
                    <a:cubicBezTo>
                      <a:pt x="167" y="250"/>
                      <a:pt x="163" y="246"/>
                      <a:pt x="160" y="245"/>
                    </a:cubicBezTo>
                    <a:cubicBezTo>
                      <a:pt x="158" y="244"/>
                      <a:pt x="157" y="245"/>
                      <a:pt x="156" y="244"/>
                    </a:cubicBezTo>
                    <a:cubicBezTo>
                      <a:pt x="155" y="244"/>
                      <a:pt x="155" y="242"/>
                      <a:pt x="154" y="241"/>
                    </a:cubicBezTo>
                    <a:cubicBezTo>
                      <a:pt x="152" y="241"/>
                      <a:pt x="151" y="241"/>
                      <a:pt x="149" y="241"/>
                    </a:cubicBezTo>
                    <a:cubicBezTo>
                      <a:pt x="148" y="240"/>
                      <a:pt x="145" y="238"/>
                      <a:pt x="143" y="237"/>
                    </a:cubicBezTo>
                    <a:cubicBezTo>
                      <a:pt x="142" y="237"/>
                      <a:pt x="142" y="238"/>
                      <a:pt x="141" y="238"/>
                    </a:cubicBezTo>
                    <a:cubicBezTo>
                      <a:pt x="140" y="237"/>
                      <a:pt x="139" y="235"/>
                      <a:pt x="138" y="235"/>
                    </a:cubicBezTo>
                    <a:cubicBezTo>
                      <a:pt x="136" y="234"/>
                      <a:pt x="135" y="235"/>
                      <a:pt x="135" y="235"/>
                    </a:cubicBezTo>
                    <a:cubicBezTo>
                      <a:pt x="134" y="235"/>
                      <a:pt x="132" y="233"/>
                      <a:pt x="132" y="233"/>
                    </a:cubicBezTo>
                    <a:cubicBezTo>
                      <a:pt x="129" y="231"/>
                      <a:pt x="126" y="231"/>
                      <a:pt x="123" y="231"/>
                    </a:cubicBezTo>
                    <a:cubicBezTo>
                      <a:pt x="123" y="231"/>
                      <a:pt x="123" y="229"/>
                      <a:pt x="123" y="229"/>
                    </a:cubicBezTo>
                    <a:cubicBezTo>
                      <a:pt x="122" y="229"/>
                      <a:pt x="121" y="230"/>
                      <a:pt x="120" y="230"/>
                    </a:cubicBezTo>
                    <a:cubicBezTo>
                      <a:pt x="121" y="230"/>
                      <a:pt x="119" y="229"/>
                      <a:pt x="118" y="229"/>
                    </a:cubicBezTo>
                    <a:cubicBezTo>
                      <a:pt x="115" y="229"/>
                      <a:pt x="115" y="230"/>
                      <a:pt x="111" y="229"/>
                    </a:cubicBezTo>
                    <a:cubicBezTo>
                      <a:pt x="111" y="229"/>
                      <a:pt x="111" y="227"/>
                      <a:pt x="111" y="227"/>
                    </a:cubicBezTo>
                    <a:cubicBezTo>
                      <a:pt x="114" y="226"/>
                      <a:pt x="114" y="226"/>
                      <a:pt x="117" y="225"/>
                    </a:cubicBezTo>
                    <a:cubicBezTo>
                      <a:pt x="116" y="224"/>
                      <a:pt x="109" y="221"/>
                      <a:pt x="109" y="221"/>
                    </a:cubicBezTo>
                    <a:cubicBezTo>
                      <a:pt x="109" y="221"/>
                      <a:pt x="109" y="221"/>
                      <a:pt x="108" y="221"/>
                    </a:cubicBezTo>
                    <a:cubicBezTo>
                      <a:pt x="108" y="221"/>
                      <a:pt x="109" y="222"/>
                      <a:pt x="109" y="223"/>
                    </a:cubicBezTo>
                    <a:cubicBezTo>
                      <a:pt x="108" y="223"/>
                      <a:pt x="107" y="222"/>
                      <a:pt x="106" y="223"/>
                    </a:cubicBezTo>
                    <a:cubicBezTo>
                      <a:pt x="106" y="224"/>
                      <a:pt x="106" y="224"/>
                      <a:pt x="106" y="224"/>
                    </a:cubicBezTo>
                    <a:cubicBezTo>
                      <a:pt x="104" y="224"/>
                      <a:pt x="105" y="222"/>
                      <a:pt x="104" y="222"/>
                    </a:cubicBezTo>
                    <a:cubicBezTo>
                      <a:pt x="103" y="221"/>
                      <a:pt x="105" y="224"/>
                      <a:pt x="103" y="225"/>
                    </a:cubicBezTo>
                    <a:cubicBezTo>
                      <a:pt x="101" y="225"/>
                      <a:pt x="100" y="223"/>
                      <a:pt x="97" y="222"/>
                    </a:cubicBezTo>
                    <a:cubicBezTo>
                      <a:pt x="96" y="222"/>
                      <a:pt x="97" y="225"/>
                      <a:pt x="96" y="225"/>
                    </a:cubicBezTo>
                    <a:cubicBezTo>
                      <a:pt x="95" y="226"/>
                      <a:pt x="92" y="227"/>
                      <a:pt x="92" y="227"/>
                    </a:cubicBezTo>
                    <a:cubicBezTo>
                      <a:pt x="92" y="227"/>
                      <a:pt x="90" y="229"/>
                      <a:pt x="88" y="230"/>
                    </a:cubicBezTo>
                    <a:cubicBezTo>
                      <a:pt x="87" y="232"/>
                      <a:pt x="84" y="234"/>
                      <a:pt x="84" y="234"/>
                    </a:cubicBezTo>
                    <a:cubicBezTo>
                      <a:pt x="84" y="234"/>
                      <a:pt x="82" y="236"/>
                      <a:pt x="80" y="237"/>
                    </a:cubicBezTo>
                    <a:cubicBezTo>
                      <a:pt x="78" y="237"/>
                      <a:pt x="81" y="239"/>
                      <a:pt x="81" y="239"/>
                    </a:cubicBezTo>
                    <a:cubicBezTo>
                      <a:pt x="81" y="239"/>
                      <a:pt x="78" y="242"/>
                      <a:pt x="78" y="242"/>
                    </a:cubicBezTo>
                    <a:cubicBezTo>
                      <a:pt x="79" y="243"/>
                      <a:pt x="82" y="242"/>
                      <a:pt x="82" y="242"/>
                    </a:cubicBezTo>
                    <a:cubicBezTo>
                      <a:pt x="82" y="244"/>
                      <a:pt x="81" y="247"/>
                      <a:pt x="82" y="248"/>
                    </a:cubicBezTo>
                    <a:cubicBezTo>
                      <a:pt x="83" y="250"/>
                      <a:pt x="87" y="251"/>
                      <a:pt x="87" y="251"/>
                    </a:cubicBezTo>
                    <a:cubicBezTo>
                      <a:pt x="87" y="251"/>
                      <a:pt x="87" y="255"/>
                      <a:pt x="92" y="257"/>
                    </a:cubicBezTo>
                    <a:cubicBezTo>
                      <a:pt x="98" y="261"/>
                      <a:pt x="86" y="266"/>
                      <a:pt x="86" y="268"/>
                    </a:cubicBezTo>
                    <a:cubicBezTo>
                      <a:pt x="86" y="269"/>
                      <a:pt x="87" y="274"/>
                      <a:pt x="88" y="277"/>
                    </a:cubicBezTo>
                    <a:cubicBezTo>
                      <a:pt x="89" y="280"/>
                      <a:pt x="91" y="282"/>
                      <a:pt x="91" y="282"/>
                    </a:cubicBezTo>
                    <a:cubicBezTo>
                      <a:pt x="91" y="282"/>
                      <a:pt x="95" y="287"/>
                      <a:pt x="94" y="288"/>
                    </a:cubicBezTo>
                    <a:cubicBezTo>
                      <a:pt x="94" y="290"/>
                      <a:pt x="92" y="287"/>
                      <a:pt x="91" y="289"/>
                    </a:cubicBezTo>
                    <a:cubicBezTo>
                      <a:pt x="90" y="291"/>
                      <a:pt x="90" y="295"/>
                      <a:pt x="91" y="297"/>
                    </a:cubicBezTo>
                    <a:cubicBezTo>
                      <a:pt x="92" y="298"/>
                      <a:pt x="93" y="302"/>
                      <a:pt x="93" y="302"/>
                    </a:cubicBezTo>
                    <a:cubicBezTo>
                      <a:pt x="93" y="302"/>
                      <a:pt x="93" y="303"/>
                      <a:pt x="95" y="305"/>
                    </a:cubicBezTo>
                    <a:cubicBezTo>
                      <a:pt x="97" y="307"/>
                      <a:pt x="99" y="309"/>
                      <a:pt x="98" y="311"/>
                    </a:cubicBezTo>
                    <a:cubicBezTo>
                      <a:pt x="97" y="313"/>
                      <a:pt x="95" y="312"/>
                      <a:pt x="94" y="314"/>
                    </a:cubicBezTo>
                    <a:cubicBezTo>
                      <a:pt x="93" y="318"/>
                      <a:pt x="99" y="319"/>
                      <a:pt x="100" y="322"/>
                    </a:cubicBezTo>
                    <a:cubicBezTo>
                      <a:pt x="101" y="324"/>
                      <a:pt x="104" y="324"/>
                      <a:pt x="106" y="326"/>
                    </a:cubicBezTo>
                    <a:cubicBezTo>
                      <a:pt x="108" y="327"/>
                      <a:pt x="107" y="330"/>
                      <a:pt x="105" y="332"/>
                    </a:cubicBezTo>
                    <a:cubicBezTo>
                      <a:pt x="104" y="334"/>
                      <a:pt x="97" y="340"/>
                      <a:pt x="97" y="342"/>
                    </a:cubicBezTo>
                    <a:cubicBezTo>
                      <a:pt x="97" y="344"/>
                      <a:pt x="81" y="354"/>
                      <a:pt x="81" y="354"/>
                    </a:cubicBezTo>
                    <a:cubicBezTo>
                      <a:pt x="70" y="363"/>
                      <a:pt x="70" y="363"/>
                      <a:pt x="70" y="363"/>
                    </a:cubicBezTo>
                    <a:cubicBezTo>
                      <a:pt x="70" y="363"/>
                      <a:pt x="70" y="363"/>
                      <a:pt x="70" y="363"/>
                    </a:cubicBezTo>
                    <a:cubicBezTo>
                      <a:pt x="71" y="363"/>
                      <a:pt x="71" y="363"/>
                      <a:pt x="71" y="363"/>
                    </a:cubicBezTo>
                    <a:cubicBezTo>
                      <a:pt x="71" y="362"/>
                      <a:pt x="71" y="362"/>
                      <a:pt x="71" y="362"/>
                    </a:cubicBezTo>
                    <a:cubicBezTo>
                      <a:pt x="73" y="361"/>
                      <a:pt x="75" y="360"/>
                      <a:pt x="77" y="360"/>
                    </a:cubicBezTo>
                    <a:cubicBezTo>
                      <a:pt x="76" y="362"/>
                      <a:pt x="76" y="361"/>
                      <a:pt x="76" y="362"/>
                    </a:cubicBezTo>
                    <a:cubicBezTo>
                      <a:pt x="76" y="362"/>
                      <a:pt x="76" y="362"/>
                      <a:pt x="75" y="363"/>
                    </a:cubicBezTo>
                    <a:cubicBezTo>
                      <a:pt x="77" y="365"/>
                      <a:pt x="80" y="367"/>
                      <a:pt x="83" y="370"/>
                    </a:cubicBezTo>
                    <a:cubicBezTo>
                      <a:pt x="84" y="369"/>
                      <a:pt x="88" y="368"/>
                      <a:pt x="89" y="368"/>
                    </a:cubicBezTo>
                    <a:cubicBezTo>
                      <a:pt x="91" y="369"/>
                      <a:pt x="92" y="372"/>
                      <a:pt x="93" y="373"/>
                    </a:cubicBezTo>
                    <a:cubicBezTo>
                      <a:pt x="94" y="373"/>
                      <a:pt x="96" y="373"/>
                      <a:pt x="96" y="374"/>
                    </a:cubicBezTo>
                    <a:cubicBezTo>
                      <a:pt x="96" y="374"/>
                      <a:pt x="94" y="375"/>
                      <a:pt x="92" y="375"/>
                    </a:cubicBezTo>
                    <a:cubicBezTo>
                      <a:pt x="91" y="375"/>
                      <a:pt x="90" y="373"/>
                      <a:pt x="87" y="374"/>
                    </a:cubicBezTo>
                    <a:cubicBezTo>
                      <a:pt x="86" y="374"/>
                      <a:pt x="85" y="376"/>
                      <a:pt x="83" y="377"/>
                    </a:cubicBezTo>
                    <a:cubicBezTo>
                      <a:pt x="81" y="377"/>
                      <a:pt x="81" y="376"/>
                      <a:pt x="79" y="376"/>
                    </a:cubicBezTo>
                    <a:cubicBezTo>
                      <a:pt x="78" y="376"/>
                      <a:pt x="78" y="377"/>
                      <a:pt x="77" y="378"/>
                    </a:cubicBezTo>
                    <a:cubicBezTo>
                      <a:pt x="77" y="377"/>
                      <a:pt x="77" y="376"/>
                      <a:pt x="76" y="376"/>
                    </a:cubicBezTo>
                    <a:cubicBezTo>
                      <a:pt x="76" y="377"/>
                      <a:pt x="75" y="380"/>
                      <a:pt x="74" y="382"/>
                    </a:cubicBezTo>
                    <a:cubicBezTo>
                      <a:pt x="74" y="382"/>
                      <a:pt x="76" y="384"/>
                      <a:pt x="76" y="385"/>
                    </a:cubicBezTo>
                    <a:cubicBezTo>
                      <a:pt x="76" y="387"/>
                      <a:pt x="74" y="389"/>
                      <a:pt x="74" y="389"/>
                    </a:cubicBezTo>
                    <a:cubicBezTo>
                      <a:pt x="73" y="390"/>
                      <a:pt x="73" y="390"/>
                      <a:pt x="73" y="390"/>
                    </a:cubicBezTo>
                    <a:cubicBezTo>
                      <a:pt x="74" y="394"/>
                      <a:pt x="74" y="396"/>
                      <a:pt x="73" y="401"/>
                    </a:cubicBezTo>
                    <a:cubicBezTo>
                      <a:pt x="73" y="401"/>
                      <a:pt x="71" y="401"/>
                      <a:pt x="71" y="401"/>
                    </a:cubicBezTo>
                    <a:cubicBezTo>
                      <a:pt x="71" y="401"/>
                      <a:pt x="69" y="404"/>
                      <a:pt x="67" y="405"/>
                    </a:cubicBezTo>
                    <a:cubicBezTo>
                      <a:pt x="65" y="405"/>
                      <a:pt x="65" y="410"/>
                      <a:pt x="65" y="410"/>
                    </a:cubicBezTo>
                    <a:cubicBezTo>
                      <a:pt x="65" y="410"/>
                      <a:pt x="66" y="411"/>
                      <a:pt x="66" y="413"/>
                    </a:cubicBezTo>
                    <a:cubicBezTo>
                      <a:pt x="67" y="415"/>
                      <a:pt x="71" y="413"/>
                      <a:pt x="71" y="413"/>
                    </a:cubicBezTo>
                    <a:cubicBezTo>
                      <a:pt x="71" y="413"/>
                      <a:pt x="72" y="418"/>
                      <a:pt x="72" y="420"/>
                    </a:cubicBezTo>
                    <a:cubicBezTo>
                      <a:pt x="72" y="422"/>
                      <a:pt x="74" y="420"/>
                      <a:pt x="75" y="422"/>
                    </a:cubicBezTo>
                    <a:cubicBezTo>
                      <a:pt x="76" y="424"/>
                      <a:pt x="78" y="426"/>
                      <a:pt x="78" y="426"/>
                    </a:cubicBezTo>
                    <a:cubicBezTo>
                      <a:pt x="79" y="430"/>
                      <a:pt x="79" y="430"/>
                      <a:pt x="79" y="430"/>
                    </a:cubicBezTo>
                    <a:cubicBezTo>
                      <a:pt x="80" y="427"/>
                      <a:pt x="79" y="434"/>
                      <a:pt x="81" y="432"/>
                    </a:cubicBezTo>
                    <a:cubicBezTo>
                      <a:pt x="83" y="431"/>
                      <a:pt x="85" y="431"/>
                      <a:pt x="85" y="431"/>
                    </a:cubicBezTo>
                    <a:cubicBezTo>
                      <a:pt x="85" y="431"/>
                      <a:pt x="87" y="431"/>
                      <a:pt x="89" y="432"/>
                    </a:cubicBezTo>
                    <a:cubicBezTo>
                      <a:pt x="91" y="433"/>
                      <a:pt x="94" y="433"/>
                      <a:pt x="94" y="436"/>
                    </a:cubicBezTo>
                    <a:cubicBezTo>
                      <a:pt x="94" y="438"/>
                      <a:pt x="97" y="436"/>
                      <a:pt x="97" y="440"/>
                    </a:cubicBezTo>
                    <a:cubicBezTo>
                      <a:pt x="97" y="443"/>
                      <a:pt x="99" y="443"/>
                      <a:pt x="99" y="447"/>
                    </a:cubicBezTo>
                    <a:cubicBezTo>
                      <a:pt x="99" y="451"/>
                      <a:pt x="98" y="453"/>
                      <a:pt x="100" y="454"/>
                    </a:cubicBezTo>
                    <a:cubicBezTo>
                      <a:pt x="102" y="456"/>
                      <a:pt x="105" y="456"/>
                      <a:pt x="106" y="459"/>
                    </a:cubicBezTo>
                    <a:cubicBezTo>
                      <a:pt x="107" y="462"/>
                      <a:pt x="108" y="465"/>
                      <a:pt x="106" y="466"/>
                    </a:cubicBezTo>
                    <a:cubicBezTo>
                      <a:pt x="103" y="466"/>
                      <a:pt x="102" y="463"/>
                      <a:pt x="100" y="466"/>
                    </a:cubicBezTo>
                    <a:cubicBezTo>
                      <a:pt x="99" y="469"/>
                      <a:pt x="103" y="469"/>
                      <a:pt x="103" y="471"/>
                    </a:cubicBezTo>
                    <a:cubicBezTo>
                      <a:pt x="103" y="482"/>
                      <a:pt x="103" y="482"/>
                      <a:pt x="103" y="482"/>
                    </a:cubicBezTo>
                    <a:cubicBezTo>
                      <a:pt x="103" y="482"/>
                      <a:pt x="106" y="487"/>
                      <a:pt x="109" y="482"/>
                    </a:cubicBezTo>
                    <a:cubicBezTo>
                      <a:pt x="110" y="480"/>
                      <a:pt x="110" y="482"/>
                      <a:pt x="112" y="483"/>
                    </a:cubicBezTo>
                    <a:cubicBezTo>
                      <a:pt x="115" y="484"/>
                      <a:pt x="117" y="482"/>
                      <a:pt x="117" y="484"/>
                    </a:cubicBezTo>
                    <a:cubicBezTo>
                      <a:pt x="117" y="486"/>
                      <a:pt x="118" y="488"/>
                      <a:pt x="118" y="488"/>
                    </a:cubicBezTo>
                    <a:cubicBezTo>
                      <a:pt x="118" y="488"/>
                      <a:pt x="118" y="492"/>
                      <a:pt x="120" y="492"/>
                    </a:cubicBezTo>
                    <a:cubicBezTo>
                      <a:pt x="121" y="492"/>
                      <a:pt x="120" y="496"/>
                      <a:pt x="122" y="496"/>
                    </a:cubicBezTo>
                    <a:cubicBezTo>
                      <a:pt x="124" y="496"/>
                      <a:pt x="127" y="495"/>
                      <a:pt x="128" y="496"/>
                    </a:cubicBezTo>
                    <a:cubicBezTo>
                      <a:pt x="131" y="498"/>
                      <a:pt x="132" y="498"/>
                      <a:pt x="134" y="497"/>
                    </a:cubicBezTo>
                    <a:cubicBezTo>
                      <a:pt x="136" y="497"/>
                      <a:pt x="136" y="500"/>
                      <a:pt x="137" y="501"/>
                    </a:cubicBezTo>
                    <a:cubicBezTo>
                      <a:pt x="140" y="502"/>
                      <a:pt x="139" y="502"/>
                      <a:pt x="141" y="502"/>
                    </a:cubicBezTo>
                    <a:cubicBezTo>
                      <a:pt x="143" y="503"/>
                      <a:pt x="143" y="508"/>
                      <a:pt x="143" y="508"/>
                    </a:cubicBezTo>
                    <a:cubicBezTo>
                      <a:pt x="143" y="508"/>
                      <a:pt x="146" y="507"/>
                      <a:pt x="148" y="507"/>
                    </a:cubicBezTo>
                    <a:cubicBezTo>
                      <a:pt x="150" y="506"/>
                      <a:pt x="151" y="505"/>
                      <a:pt x="151" y="505"/>
                    </a:cubicBezTo>
                    <a:cubicBezTo>
                      <a:pt x="151" y="505"/>
                      <a:pt x="155" y="505"/>
                      <a:pt x="156" y="506"/>
                    </a:cubicBezTo>
                    <a:cubicBezTo>
                      <a:pt x="157" y="508"/>
                      <a:pt x="155" y="508"/>
                      <a:pt x="158" y="508"/>
                    </a:cubicBezTo>
                    <a:cubicBezTo>
                      <a:pt x="161" y="508"/>
                      <a:pt x="160" y="510"/>
                      <a:pt x="163" y="511"/>
                    </a:cubicBezTo>
                    <a:cubicBezTo>
                      <a:pt x="165" y="511"/>
                      <a:pt x="172" y="514"/>
                      <a:pt x="174" y="516"/>
                    </a:cubicBezTo>
                    <a:cubicBezTo>
                      <a:pt x="177" y="518"/>
                      <a:pt x="173" y="519"/>
                      <a:pt x="175" y="520"/>
                    </a:cubicBezTo>
                    <a:cubicBezTo>
                      <a:pt x="176" y="522"/>
                      <a:pt x="179" y="521"/>
                      <a:pt x="178" y="523"/>
                    </a:cubicBezTo>
                    <a:cubicBezTo>
                      <a:pt x="177" y="525"/>
                      <a:pt x="175" y="526"/>
                      <a:pt x="177" y="526"/>
                    </a:cubicBezTo>
                    <a:cubicBezTo>
                      <a:pt x="181" y="527"/>
                      <a:pt x="177" y="531"/>
                      <a:pt x="178" y="533"/>
                    </a:cubicBezTo>
                    <a:cubicBezTo>
                      <a:pt x="179" y="534"/>
                      <a:pt x="179" y="535"/>
                      <a:pt x="179" y="537"/>
                    </a:cubicBezTo>
                    <a:cubicBezTo>
                      <a:pt x="179" y="539"/>
                      <a:pt x="178" y="541"/>
                      <a:pt x="178" y="543"/>
                    </a:cubicBezTo>
                    <a:cubicBezTo>
                      <a:pt x="177" y="545"/>
                      <a:pt x="173" y="546"/>
                      <a:pt x="171" y="546"/>
                    </a:cubicBezTo>
                    <a:cubicBezTo>
                      <a:pt x="169" y="548"/>
                      <a:pt x="169" y="548"/>
                      <a:pt x="169" y="548"/>
                    </a:cubicBezTo>
                    <a:cubicBezTo>
                      <a:pt x="168" y="551"/>
                      <a:pt x="168" y="551"/>
                      <a:pt x="168" y="551"/>
                    </a:cubicBezTo>
                    <a:cubicBezTo>
                      <a:pt x="168" y="552"/>
                      <a:pt x="170" y="551"/>
                      <a:pt x="171" y="551"/>
                    </a:cubicBezTo>
                    <a:cubicBezTo>
                      <a:pt x="171" y="550"/>
                      <a:pt x="171" y="550"/>
                      <a:pt x="171" y="550"/>
                    </a:cubicBezTo>
                    <a:cubicBezTo>
                      <a:pt x="172" y="549"/>
                      <a:pt x="172" y="551"/>
                      <a:pt x="173" y="550"/>
                    </a:cubicBezTo>
                    <a:cubicBezTo>
                      <a:pt x="173" y="552"/>
                      <a:pt x="173" y="552"/>
                      <a:pt x="173" y="552"/>
                    </a:cubicBezTo>
                    <a:cubicBezTo>
                      <a:pt x="171" y="553"/>
                      <a:pt x="170" y="553"/>
                      <a:pt x="168" y="554"/>
                    </a:cubicBezTo>
                    <a:cubicBezTo>
                      <a:pt x="167" y="554"/>
                      <a:pt x="166" y="556"/>
                      <a:pt x="165" y="556"/>
                    </a:cubicBezTo>
                    <a:cubicBezTo>
                      <a:pt x="164" y="556"/>
                      <a:pt x="165" y="555"/>
                      <a:pt x="163" y="556"/>
                    </a:cubicBezTo>
                    <a:cubicBezTo>
                      <a:pt x="163" y="557"/>
                      <a:pt x="163" y="560"/>
                      <a:pt x="163" y="560"/>
                    </a:cubicBezTo>
                    <a:cubicBezTo>
                      <a:pt x="162" y="560"/>
                      <a:pt x="157" y="560"/>
                      <a:pt x="156" y="560"/>
                    </a:cubicBezTo>
                    <a:cubicBezTo>
                      <a:pt x="156" y="561"/>
                      <a:pt x="157" y="563"/>
                      <a:pt x="158" y="563"/>
                    </a:cubicBezTo>
                    <a:cubicBezTo>
                      <a:pt x="159" y="563"/>
                      <a:pt x="161" y="563"/>
                      <a:pt x="161" y="564"/>
                    </a:cubicBezTo>
                    <a:cubicBezTo>
                      <a:pt x="161" y="565"/>
                      <a:pt x="162" y="566"/>
                      <a:pt x="161" y="568"/>
                    </a:cubicBezTo>
                    <a:cubicBezTo>
                      <a:pt x="160" y="568"/>
                      <a:pt x="158" y="569"/>
                      <a:pt x="158" y="569"/>
                    </a:cubicBezTo>
                    <a:cubicBezTo>
                      <a:pt x="158" y="570"/>
                      <a:pt x="158" y="571"/>
                      <a:pt x="158" y="572"/>
                    </a:cubicBezTo>
                    <a:cubicBezTo>
                      <a:pt x="157" y="572"/>
                      <a:pt x="153" y="572"/>
                      <a:pt x="153" y="572"/>
                    </a:cubicBezTo>
                    <a:cubicBezTo>
                      <a:pt x="152" y="572"/>
                      <a:pt x="153" y="575"/>
                      <a:pt x="153" y="575"/>
                    </a:cubicBezTo>
                    <a:cubicBezTo>
                      <a:pt x="151" y="576"/>
                      <a:pt x="150" y="575"/>
                      <a:pt x="149" y="576"/>
                    </a:cubicBezTo>
                    <a:cubicBezTo>
                      <a:pt x="149" y="576"/>
                      <a:pt x="149" y="578"/>
                      <a:pt x="149" y="578"/>
                    </a:cubicBezTo>
                    <a:cubicBezTo>
                      <a:pt x="151" y="577"/>
                      <a:pt x="152" y="576"/>
                      <a:pt x="155" y="576"/>
                    </a:cubicBezTo>
                    <a:cubicBezTo>
                      <a:pt x="155" y="576"/>
                      <a:pt x="154" y="578"/>
                      <a:pt x="155" y="578"/>
                    </a:cubicBezTo>
                    <a:cubicBezTo>
                      <a:pt x="155" y="579"/>
                      <a:pt x="157" y="581"/>
                      <a:pt x="157" y="582"/>
                    </a:cubicBezTo>
                    <a:cubicBezTo>
                      <a:pt x="158" y="582"/>
                      <a:pt x="159" y="581"/>
                      <a:pt x="160" y="582"/>
                    </a:cubicBezTo>
                    <a:cubicBezTo>
                      <a:pt x="160" y="582"/>
                      <a:pt x="161" y="584"/>
                      <a:pt x="161" y="585"/>
                    </a:cubicBezTo>
                    <a:cubicBezTo>
                      <a:pt x="162" y="586"/>
                      <a:pt x="164" y="586"/>
                      <a:pt x="165" y="586"/>
                    </a:cubicBezTo>
                    <a:cubicBezTo>
                      <a:pt x="165" y="587"/>
                      <a:pt x="165" y="589"/>
                      <a:pt x="166" y="590"/>
                    </a:cubicBezTo>
                    <a:cubicBezTo>
                      <a:pt x="167" y="591"/>
                      <a:pt x="168" y="590"/>
                      <a:pt x="169" y="591"/>
                    </a:cubicBezTo>
                    <a:cubicBezTo>
                      <a:pt x="171" y="592"/>
                      <a:pt x="172" y="595"/>
                      <a:pt x="174" y="597"/>
                    </a:cubicBezTo>
                    <a:cubicBezTo>
                      <a:pt x="174" y="597"/>
                      <a:pt x="174" y="597"/>
                      <a:pt x="175" y="598"/>
                    </a:cubicBezTo>
                    <a:cubicBezTo>
                      <a:pt x="176" y="598"/>
                      <a:pt x="176" y="593"/>
                      <a:pt x="178" y="592"/>
                    </a:cubicBezTo>
                    <a:cubicBezTo>
                      <a:pt x="180" y="591"/>
                      <a:pt x="183" y="590"/>
                      <a:pt x="184" y="592"/>
                    </a:cubicBezTo>
                    <a:cubicBezTo>
                      <a:pt x="185" y="593"/>
                      <a:pt x="187" y="593"/>
                      <a:pt x="190" y="594"/>
                    </a:cubicBezTo>
                    <a:cubicBezTo>
                      <a:pt x="193" y="595"/>
                      <a:pt x="195" y="594"/>
                      <a:pt x="197" y="594"/>
                    </a:cubicBezTo>
                    <a:cubicBezTo>
                      <a:pt x="199" y="594"/>
                      <a:pt x="199" y="595"/>
                      <a:pt x="201" y="597"/>
                    </a:cubicBezTo>
                    <a:cubicBezTo>
                      <a:pt x="204" y="598"/>
                      <a:pt x="205" y="602"/>
                      <a:pt x="208" y="602"/>
                    </a:cubicBezTo>
                    <a:cubicBezTo>
                      <a:pt x="211" y="602"/>
                      <a:pt x="213" y="599"/>
                      <a:pt x="215" y="601"/>
                    </a:cubicBezTo>
                    <a:cubicBezTo>
                      <a:pt x="216" y="603"/>
                      <a:pt x="216" y="601"/>
                      <a:pt x="218" y="600"/>
                    </a:cubicBezTo>
                    <a:cubicBezTo>
                      <a:pt x="221" y="599"/>
                      <a:pt x="222" y="599"/>
                      <a:pt x="223" y="601"/>
                    </a:cubicBezTo>
                    <a:cubicBezTo>
                      <a:pt x="224" y="602"/>
                      <a:pt x="224" y="604"/>
                      <a:pt x="226" y="605"/>
                    </a:cubicBezTo>
                    <a:cubicBezTo>
                      <a:pt x="228" y="606"/>
                      <a:pt x="228" y="606"/>
                      <a:pt x="230" y="607"/>
                    </a:cubicBezTo>
                    <a:cubicBezTo>
                      <a:pt x="231" y="607"/>
                      <a:pt x="228" y="610"/>
                      <a:pt x="230" y="611"/>
                    </a:cubicBezTo>
                    <a:cubicBezTo>
                      <a:pt x="232" y="611"/>
                      <a:pt x="234" y="610"/>
                      <a:pt x="235" y="611"/>
                    </a:cubicBezTo>
                    <a:cubicBezTo>
                      <a:pt x="236" y="613"/>
                      <a:pt x="238" y="615"/>
                      <a:pt x="238" y="615"/>
                    </a:cubicBezTo>
                    <a:cubicBezTo>
                      <a:pt x="238" y="615"/>
                      <a:pt x="240" y="616"/>
                      <a:pt x="241" y="618"/>
                    </a:cubicBezTo>
                    <a:cubicBezTo>
                      <a:pt x="243" y="620"/>
                      <a:pt x="244" y="620"/>
                      <a:pt x="245" y="622"/>
                    </a:cubicBezTo>
                    <a:cubicBezTo>
                      <a:pt x="246" y="625"/>
                      <a:pt x="247" y="626"/>
                      <a:pt x="249" y="626"/>
                    </a:cubicBezTo>
                    <a:cubicBezTo>
                      <a:pt x="250" y="626"/>
                      <a:pt x="253" y="620"/>
                      <a:pt x="253" y="620"/>
                    </a:cubicBezTo>
                    <a:cubicBezTo>
                      <a:pt x="253" y="619"/>
                      <a:pt x="252" y="618"/>
                      <a:pt x="252" y="617"/>
                    </a:cubicBezTo>
                    <a:cubicBezTo>
                      <a:pt x="251" y="616"/>
                      <a:pt x="247" y="613"/>
                      <a:pt x="246" y="613"/>
                    </a:cubicBezTo>
                    <a:cubicBezTo>
                      <a:pt x="245" y="611"/>
                      <a:pt x="246" y="610"/>
                      <a:pt x="245" y="608"/>
                    </a:cubicBezTo>
                    <a:cubicBezTo>
                      <a:pt x="244" y="606"/>
                      <a:pt x="241" y="605"/>
                      <a:pt x="240" y="602"/>
                    </a:cubicBezTo>
                    <a:cubicBezTo>
                      <a:pt x="240" y="601"/>
                      <a:pt x="240" y="594"/>
                      <a:pt x="240" y="594"/>
                    </a:cubicBezTo>
                    <a:cubicBezTo>
                      <a:pt x="238" y="593"/>
                      <a:pt x="238" y="593"/>
                      <a:pt x="238" y="593"/>
                    </a:cubicBezTo>
                    <a:cubicBezTo>
                      <a:pt x="239" y="590"/>
                      <a:pt x="239" y="589"/>
                      <a:pt x="239" y="586"/>
                    </a:cubicBezTo>
                    <a:cubicBezTo>
                      <a:pt x="238" y="586"/>
                      <a:pt x="234" y="586"/>
                      <a:pt x="232" y="586"/>
                    </a:cubicBezTo>
                    <a:cubicBezTo>
                      <a:pt x="234" y="584"/>
                      <a:pt x="232" y="584"/>
                      <a:pt x="232" y="581"/>
                    </a:cubicBezTo>
                    <a:cubicBezTo>
                      <a:pt x="232" y="581"/>
                      <a:pt x="234" y="580"/>
                      <a:pt x="234" y="580"/>
                    </a:cubicBezTo>
                    <a:cubicBezTo>
                      <a:pt x="235" y="579"/>
                      <a:pt x="234" y="577"/>
                      <a:pt x="234" y="576"/>
                    </a:cubicBezTo>
                    <a:cubicBezTo>
                      <a:pt x="235" y="574"/>
                      <a:pt x="236" y="571"/>
                      <a:pt x="237" y="569"/>
                    </a:cubicBezTo>
                    <a:cubicBezTo>
                      <a:pt x="237" y="569"/>
                      <a:pt x="239" y="567"/>
                      <a:pt x="239" y="566"/>
                    </a:cubicBezTo>
                    <a:cubicBezTo>
                      <a:pt x="239" y="566"/>
                      <a:pt x="238" y="565"/>
                      <a:pt x="238" y="566"/>
                    </a:cubicBezTo>
                    <a:cubicBezTo>
                      <a:pt x="238" y="564"/>
                      <a:pt x="238" y="564"/>
                      <a:pt x="238" y="564"/>
                    </a:cubicBezTo>
                    <a:cubicBezTo>
                      <a:pt x="238" y="564"/>
                      <a:pt x="238" y="564"/>
                      <a:pt x="238" y="564"/>
                    </a:cubicBezTo>
                    <a:cubicBezTo>
                      <a:pt x="237" y="564"/>
                      <a:pt x="238" y="562"/>
                      <a:pt x="238" y="562"/>
                    </a:cubicBezTo>
                    <a:cubicBezTo>
                      <a:pt x="238" y="562"/>
                      <a:pt x="239" y="562"/>
                      <a:pt x="240" y="563"/>
                    </a:cubicBezTo>
                    <a:cubicBezTo>
                      <a:pt x="241" y="563"/>
                      <a:pt x="241" y="562"/>
                      <a:pt x="242" y="562"/>
                    </a:cubicBezTo>
                    <a:cubicBezTo>
                      <a:pt x="242" y="562"/>
                      <a:pt x="242" y="560"/>
                      <a:pt x="242" y="560"/>
                    </a:cubicBezTo>
                    <a:cubicBezTo>
                      <a:pt x="244" y="560"/>
                      <a:pt x="244" y="560"/>
                      <a:pt x="244" y="560"/>
                    </a:cubicBezTo>
                    <a:cubicBezTo>
                      <a:pt x="244" y="560"/>
                      <a:pt x="243" y="562"/>
                      <a:pt x="244" y="563"/>
                    </a:cubicBezTo>
                    <a:cubicBezTo>
                      <a:pt x="244" y="563"/>
                      <a:pt x="246" y="563"/>
                      <a:pt x="246" y="563"/>
                    </a:cubicBezTo>
                    <a:cubicBezTo>
                      <a:pt x="245" y="564"/>
                      <a:pt x="246" y="564"/>
                      <a:pt x="246" y="565"/>
                    </a:cubicBezTo>
                    <a:cubicBezTo>
                      <a:pt x="247" y="565"/>
                      <a:pt x="249" y="563"/>
                      <a:pt x="250" y="562"/>
                    </a:cubicBezTo>
                    <a:cubicBezTo>
                      <a:pt x="250" y="562"/>
                      <a:pt x="249" y="561"/>
                      <a:pt x="250" y="560"/>
                    </a:cubicBezTo>
                    <a:cubicBezTo>
                      <a:pt x="249" y="560"/>
                      <a:pt x="248" y="560"/>
                      <a:pt x="247" y="560"/>
                    </a:cubicBezTo>
                    <a:cubicBezTo>
                      <a:pt x="247" y="560"/>
                      <a:pt x="246" y="559"/>
                      <a:pt x="246" y="559"/>
                    </a:cubicBezTo>
                    <a:cubicBezTo>
                      <a:pt x="247" y="559"/>
                      <a:pt x="247" y="558"/>
                      <a:pt x="247" y="558"/>
                    </a:cubicBezTo>
                    <a:cubicBezTo>
                      <a:pt x="248" y="558"/>
                      <a:pt x="248" y="558"/>
                      <a:pt x="248" y="560"/>
                    </a:cubicBezTo>
                    <a:cubicBezTo>
                      <a:pt x="249" y="559"/>
                      <a:pt x="250" y="560"/>
                      <a:pt x="250" y="560"/>
                    </a:cubicBezTo>
                    <a:cubicBezTo>
                      <a:pt x="251" y="559"/>
                      <a:pt x="250" y="558"/>
                      <a:pt x="251" y="558"/>
                    </a:cubicBezTo>
                    <a:cubicBezTo>
                      <a:pt x="251" y="558"/>
                      <a:pt x="249" y="554"/>
                      <a:pt x="250" y="553"/>
                    </a:cubicBezTo>
                    <a:cubicBezTo>
                      <a:pt x="251" y="552"/>
                      <a:pt x="250" y="549"/>
                      <a:pt x="250" y="549"/>
                    </a:cubicBezTo>
                    <a:cubicBezTo>
                      <a:pt x="246" y="541"/>
                      <a:pt x="246" y="541"/>
                      <a:pt x="246" y="541"/>
                    </a:cubicBezTo>
                    <a:cubicBezTo>
                      <a:pt x="246" y="541"/>
                      <a:pt x="242" y="543"/>
                      <a:pt x="242" y="541"/>
                    </a:cubicBezTo>
                    <a:cubicBezTo>
                      <a:pt x="241" y="539"/>
                      <a:pt x="243" y="535"/>
                      <a:pt x="240" y="534"/>
                    </a:cubicBezTo>
                    <a:cubicBezTo>
                      <a:pt x="238" y="533"/>
                      <a:pt x="236" y="531"/>
                      <a:pt x="237" y="530"/>
                    </a:cubicBezTo>
                    <a:cubicBezTo>
                      <a:pt x="239" y="528"/>
                      <a:pt x="241" y="524"/>
                      <a:pt x="241" y="524"/>
                    </a:cubicBezTo>
                    <a:cubicBezTo>
                      <a:pt x="241" y="524"/>
                      <a:pt x="243" y="523"/>
                      <a:pt x="243" y="521"/>
                    </a:cubicBezTo>
                    <a:cubicBezTo>
                      <a:pt x="242" y="519"/>
                      <a:pt x="240" y="518"/>
                      <a:pt x="240" y="518"/>
                    </a:cubicBezTo>
                    <a:cubicBezTo>
                      <a:pt x="240" y="518"/>
                      <a:pt x="244" y="514"/>
                      <a:pt x="243" y="510"/>
                    </a:cubicBezTo>
                    <a:cubicBezTo>
                      <a:pt x="242" y="509"/>
                      <a:pt x="246" y="510"/>
                      <a:pt x="247" y="508"/>
                    </a:cubicBezTo>
                    <a:cubicBezTo>
                      <a:pt x="247" y="506"/>
                      <a:pt x="250" y="503"/>
                      <a:pt x="251" y="505"/>
                    </a:cubicBezTo>
                    <a:cubicBezTo>
                      <a:pt x="252" y="507"/>
                      <a:pt x="254" y="511"/>
                      <a:pt x="254" y="511"/>
                    </a:cubicBezTo>
                    <a:cubicBezTo>
                      <a:pt x="260" y="508"/>
                      <a:pt x="260" y="508"/>
                      <a:pt x="260" y="508"/>
                    </a:cubicBezTo>
                    <a:cubicBezTo>
                      <a:pt x="260" y="508"/>
                      <a:pt x="255" y="505"/>
                      <a:pt x="256" y="503"/>
                    </a:cubicBezTo>
                    <a:cubicBezTo>
                      <a:pt x="256" y="501"/>
                      <a:pt x="256" y="497"/>
                      <a:pt x="258" y="497"/>
                    </a:cubicBezTo>
                    <a:cubicBezTo>
                      <a:pt x="260" y="497"/>
                      <a:pt x="260" y="493"/>
                      <a:pt x="262" y="494"/>
                    </a:cubicBezTo>
                    <a:cubicBezTo>
                      <a:pt x="264" y="495"/>
                      <a:pt x="268" y="494"/>
                      <a:pt x="268" y="494"/>
                    </a:cubicBezTo>
                    <a:cubicBezTo>
                      <a:pt x="268" y="494"/>
                      <a:pt x="274" y="489"/>
                      <a:pt x="275" y="487"/>
                    </a:cubicBezTo>
                    <a:cubicBezTo>
                      <a:pt x="276" y="485"/>
                      <a:pt x="274" y="484"/>
                      <a:pt x="274" y="484"/>
                    </a:cubicBezTo>
                    <a:cubicBezTo>
                      <a:pt x="281" y="483"/>
                      <a:pt x="281" y="483"/>
                      <a:pt x="281" y="483"/>
                    </a:cubicBezTo>
                    <a:cubicBezTo>
                      <a:pt x="281" y="485"/>
                      <a:pt x="281" y="485"/>
                      <a:pt x="281" y="485"/>
                    </a:cubicBezTo>
                    <a:cubicBezTo>
                      <a:pt x="286" y="485"/>
                      <a:pt x="286" y="485"/>
                      <a:pt x="286" y="485"/>
                    </a:cubicBezTo>
                    <a:cubicBezTo>
                      <a:pt x="286" y="485"/>
                      <a:pt x="284" y="483"/>
                      <a:pt x="286" y="483"/>
                    </a:cubicBezTo>
                    <a:cubicBezTo>
                      <a:pt x="287" y="483"/>
                      <a:pt x="289" y="483"/>
                      <a:pt x="290" y="485"/>
                    </a:cubicBezTo>
                    <a:cubicBezTo>
                      <a:pt x="291" y="487"/>
                      <a:pt x="291" y="489"/>
                      <a:pt x="291" y="489"/>
                    </a:cubicBezTo>
                    <a:cubicBezTo>
                      <a:pt x="291" y="489"/>
                      <a:pt x="294" y="489"/>
                      <a:pt x="296" y="490"/>
                    </a:cubicBezTo>
                    <a:cubicBezTo>
                      <a:pt x="298" y="491"/>
                      <a:pt x="299" y="492"/>
                      <a:pt x="301" y="494"/>
                    </a:cubicBezTo>
                    <a:cubicBezTo>
                      <a:pt x="302" y="496"/>
                      <a:pt x="302" y="498"/>
                      <a:pt x="304" y="498"/>
                    </a:cubicBezTo>
                    <a:cubicBezTo>
                      <a:pt x="306" y="498"/>
                      <a:pt x="308" y="497"/>
                      <a:pt x="309" y="499"/>
                    </a:cubicBezTo>
                    <a:cubicBezTo>
                      <a:pt x="310" y="501"/>
                      <a:pt x="307" y="504"/>
                      <a:pt x="307" y="504"/>
                    </a:cubicBezTo>
                    <a:cubicBezTo>
                      <a:pt x="312" y="505"/>
                      <a:pt x="312" y="505"/>
                      <a:pt x="312" y="505"/>
                    </a:cubicBezTo>
                    <a:cubicBezTo>
                      <a:pt x="312" y="505"/>
                      <a:pt x="312" y="499"/>
                      <a:pt x="313" y="499"/>
                    </a:cubicBezTo>
                    <a:cubicBezTo>
                      <a:pt x="314" y="499"/>
                      <a:pt x="314" y="497"/>
                      <a:pt x="317" y="498"/>
                    </a:cubicBezTo>
                    <a:cubicBezTo>
                      <a:pt x="321" y="500"/>
                      <a:pt x="323" y="502"/>
                      <a:pt x="325" y="500"/>
                    </a:cubicBezTo>
                    <a:cubicBezTo>
                      <a:pt x="327" y="499"/>
                      <a:pt x="329" y="497"/>
                      <a:pt x="332" y="496"/>
                    </a:cubicBezTo>
                    <a:cubicBezTo>
                      <a:pt x="335" y="495"/>
                      <a:pt x="335" y="499"/>
                      <a:pt x="337" y="499"/>
                    </a:cubicBezTo>
                    <a:cubicBezTo>
                      <a:pt x="339" y="498"/>
                      <a:pt x="338" y="496"/>
                      <a:pt x="340" y="498"/>
                    </a:cubicBezTo>
                    <a:cubicBezTo>
                      <a:pt x="342" y="499"/>
                      <a:pt x="345" y="504"/>
                      <a:pt x="345" y="504"/>
                    </a:cubicBezTo>
                    <a:cubicBezTo>
                      <a:pt x="350" y="506"/>
                      <a:pt x="350" y="506"/>
                      <a:pt x="350" y="506"/>
                    </a:cubicBezTo>
                    <a:cubicBezTo>
                      <a:pt x="354" y="506"/>
                      <a:pt x="354" y="506"/>
                      <a:pt x="354" y="506"/>
                    </a:cubicBezTo>
                    <a:cubicBezTo>
                      <a:pt x="354" y="506"/>
                      <a:pt x="358" y="504"/>
                      <a:pt x="358" y="500"/>
                    </a:cubicBezTo>
                    <a:cubicBezTo>
                      <a:pt x="355" y="498"/>
                      <a:pt x="352" y="497"/>
                      <a:pt x="352" y="497"/>
                    </a:cubicBezTo>
                    <a:cubicBezTo>
                      <a:pt x="349" y="494"/>
                      <a:pt x="349" y="494"/>
                      <a:pt x="349" y="494"/>
                    </a:cubicBezTo>
                    <a:cubicBezTo>
                      <a:pt x="352" y="488"/>
                      <a:pt x="352" y="488"/>
                      <a:pt x="352" y="488"/>
                    </a:cubicBezTo>
                    <a:cubicBezTo>
                      <a:pt x="352" y="485"/>
                      <a:pt x="352" y="485"/>
                      <a:pt x="352" y="485"/>
                    </a:cubicBezTo>
                    <a:cubicBezTo>
                      <a:pt x="348" y="480"/>
                      <a:pt x="348" y="480"/>
                      <a:pt x="348" y="480"/>
                    </a:cubicBezTo>
                    <a:cubicBezTo>
                      <a:pt x="348" y="476"/>
                      <a:pt x="348" y="476"/>
                      <a:pt x="348" y="476"/>
                    </a:cubicBezTo>
                    <a:cubicBezTo>
                      <a:pt x="349" y="472"/>
                      <a:pt x="349" y="472"/>
                      <a:pt x="349" y="472"/>
                    </a:cubicBezTo>
                    <a:cubicBezTo>
                      <a:pt x="349" y="467"/>
                      <a:pt x="349" y="467"/>
                      <a:pt x="349" y="467"/>
                    </a:cubicBezTo>
                    <a:cubicBezTo>
                      <a:pt x="354" y="463"/>
                      <a:pt x="354" y="463"/>
                      <a:pt x="354" y="463"/>
                    </a:cubicBezTo>
                    <a:cubicBezTo>
                      <a:pt x="354" y="459"/>
                      <a:pt x="354" y="459"/>
                      <a:pt x="354" y="459"/>
                    </a:cubicBezTo>
                    <a:cubicBezTo>
                      <a:pt x="353" y="456"/>
                      <a:pt x="353" y="456"/>
                      <a:pt x="353" y="456"/>
                    </a:cubicBezTo>
                    <a:cubicBezTo>
                      <a:pt x="357" y="454"/>
                      <a:pt x="357" y="454"/>
                      <a:pt x="357" y="454"/>
                    </a:cubicBezTo>
                    <a:cubicBezTo>
                      <a:pt x="361" y="456"/>
                      <a:pt x="361" y="456"/>
                      <a:pt x="361" y="456"/>
                    </a:cubicBezTo>
                    <a:cubicBezTo>
                      <a:pt x="367" y="456"/>
                      <a:pt x="367" y="456"/>
                      <a:pt x="367" y="456"/>
                    </a:cubicBezTo>
                    <a:cubicBezTo>
                      <a:pt x="370" y="458"/>
                      <a:pt x="370" y="458"/>
                      <a:pt x="370" y="458"/>
                    </a:cubicBezTo>
                    <a:cubicBezTo>
                      <a:pt x="378" y="457"/>
                      <a:pt x="378" y="457"/>
                      <a:pt x="378" y="457"/>
                    </a:cubicBezTo>
                    <a:cubicBezTo>
                      <a:pt x="384" y="455"/>
                      <a:pt x="384" y="455"/>
                      <a:pt x="384" y="455"/>
                    </a:cubicBezTo>
                    <a:cubicBezTo>
                      <a:pt x="393" y="455"/>
                      <a:pt x="393" y="455"/>
                      <a:pt x="393" y="455"/>
                    </a:cubicBezTo>
                    <a:cubicBezTo>
                      <a:pt x="401" y="453"/>
                      <a:pt x="401" y="453"/>
                      <a:pt x="401" y="453"/>
                    </a:cubicBezTo>
                    <a:cubicBezTo>
                      <a:pt x="404" y="453"/>
                      <a:pt x="404" y="453"/>
                      <a:pt x="404" y="453"/>
                    </a:cubicBezTo>
                    <a:cubicBezTo>
                      <a:pt x="412" y="448"/>
                      <a:pt x="412" y="448"/>
                      <a:pt x="412" y="448"/>
                    </a:cubicBezTo>
                    <a:cubicBezTo>
                      <a:pt x="418" y="446"/>
                      <a:pt x="418" y="446"/>
                      <a:pt x="418" y="446"/>
                    </a:cubicBezTo>
                    <a:cubicBezTo>
                      <a:pt x="422" y="446"/>
                      <a:pt x="422" y="446"/>
                      <a:pt x="422" y="446"/>
                    </a:cubicBezTo>
                    <a:cubicBezTo>
                      <a:pt x="424" y="448"/>
                      <a:pt x="424" y="448"/>
                      <a:pt x="424" y="448"/>
                    </a:cubicBezTo>
                    <a:cubicBezTo>
                      <a:pt x="427" y="449"/>
                      <a:pt x="427" y="449"/>
                      <a:pt x="427" y="449"/>
                    </a:cubicBezTo>
                    <a:cubicBezTo>
                      <a:pt x="427" y="452"/>
                      <a:pt x="427" y="452"/>
                      <a:pt x="427" y="452"/>
                    </a:cubicBezTo>
                    <a:cubicBezTo>
                      <a:pt x="426" y="456"/>
                      <a:pt x="426" y="456"/>
                      <a:pt x="426" y="456"/>
                    </a:cubicBezTo>
                    <a:cubicBezTo>
                      <a:pt x="429" y="456"/>
                      <a:pt x="429" y="456"/>
                      <a:pt x="429" y="456"/>
                    </a:cubicBezTo>
                    <a:cubicBezTo>
                      <a:pt x="433" y="461"/>
                      <a:pt x="433" y="461"/>
                      <a:pt x="433" y="461"/>
                    </a:cubicBezTo>
                    <a:cubicBezTo>
                      <a:pt x="436" y="459"/>
                      <a:pt x="436" y="459"/>
                      <a:pt x="436" y="459"/>
                    </a:cubicBezTo>
                    <a:cubicBezTo>
                      <a:pt x="440" y="455"/>
                      <a:pt x="440" y="455"/>
                      <a:pt x="440" y="455"/>
                    </a:cubicBezTo>
                    <a:cubicBezTo>
                      <a:pt x="446" y="458"/>
                      <a:pt x="446" y="458"/>
                      <a:pt x="446" y="458"/>
                    </a:cubicBezTo>
                    <a:cubicBezTo>
                      <a:pt x="447" y="460"/>
                      <a:pt x="447" y="460"/>
                      <a:pt x="447" y="460"/>
                    </a:cubicBezTo>
                    <a:cubicBezTo>
                      <a:pt x="450" y="458"/>
                      <a:pt x="450" y="458"/>
                      <a:pt x="450" y="458"/>
                    </a:cubicBezTo>
                    <a:cubicBezTo>
                      <a:pt x="450" y="458"/>
                      <a:pt x="452" y="457"/>
                      <a:pt x="453" y="460"/>
                    </a:cubicBezTo>
                    <a:cubicBezTo>
                      <a:pt x="454" y="463"/>
                      <a:pt x="453" y="463"/>
                      <a:pt x="453" y="463"/>
                    </a:cubicBezTo>
                    <a:cubicBezTo>
                      <a:pt x="461" y="464"/>
                      <a:pt x="461" y="464"/>
                      <a:pt x="461" y="464"/>
                    </a:cubicBezTo>
                    <a:cubicBezTo>
                      <a:pt x="468" y="461"/>
                      <a:pt x="468" y="461"/>
                      <a:pt x="468" y="461"/>
                    </a:cubicBezTo>
                    <a:cubicBezTo>
                      <a:pt x="476" y="457"/>
                      <a:pt x="476" y="457"/>
                      <a:pt x="476" y="457"/>
                    </a:cubicBezTo>
                    <a:cubicBezTo>
                      <a:pt x="483" y="454"/>
                      <a:pt x="483" y="454"/>
                      <a:pt x="483" y="454"/>
                    </a:cubicBezTo>
                    <a:cubicBezTo>
                      <a:pt x="490" y="453"/>
                      <a:pt x="490" y="453"/>
                      <a:pt x="490" y="453"/>
                    </a:cubicBezTo>
                    <a:cubicBezTo>
                      <a:pt x="491" y="454"/>
                      <a:pt x="491" y="454"/>
                      <a:pt x="491" y="454"/>
                    </a:cubicBezTo>
                    <a:cubicBezTo>
                      <a:pt x="491" y="459"/>
                      <a:pt x="491" y="459"/>
                      <a:pt x="491" y="459"/>
                    </a:cubicBezTo>
                    <a:cubicBezTo>
                      <a:pt x="497" y="468"/>
                      <a:pt x="497" y="468"/>
                      <a:pt x="497" y="468"/>
                    </a:cubicBezTo>
                    <a:cubicBezTo>
                      <a:pt x="503" y="483"/>
                      <a:pt x="503" y="483"/>
                      <a:pt x="503" y="483"/>
                    </a:cubicBezTo>
                    <a:cubicBezTo>
                      <a:pt x="508" y="493"/>
                      <a:pt x="508" y="493"/>
                      <a:pt x="508" y="493"/>
                    </a:cubicBezTo>
                    <a:cubicBezTo>
                      <a:pt x="508" y="493"/>
                      <a:pt x="511" y="499"/>
                      <a:pt x="514" y="499"/>
                    </a:cubicBezTo>
                    <a:cubicBezTo>
                      <a:pt x="516" y="499"/>
                      <a:pt x="522" y="497"/>
                      <a:pt x="522" y="497"/>
                    </a:cubicBezTo>
                    <a:cubicBezTo>
                      <a:pt x="531" y="497"/>
                      <a:pt x="531" y="497"/>
                      <a:pt x="531" y="497"/>
                    </a:cubicBezTo>
                    <a:cubicBezTo>
                      <a:pt x="534" y="497"/>
                      <a:pt x="539" y="504"/>
                      <a:pt x="539" y="504"/>
                    </a:cubicBezTo>
                    <a:cubicBezTo>
                      <a:pt x="541" y="510"/>
                      <a:pt x="541" y="510"/>
                      <a:pt x="541" y="510"/>
                    </a:cubicBezTo>
                    <a:cubicBezTo>
                      <a:pt x="543" y="516"/>
                      <a:pt x="543" y="516"/>
                      <a:pt x="543" y="516"/>
                    </a:cubicBezTo>
                    <a:cubicBezTo>
                      <a:pt x="544" y="519"/>
                      <a:pt x="544" y="519"/>
                      <a:pt x="544" y="519"/>
                    </a:cubicBezTo>
                    <a:cubicBezTo>
                      <a:pt x="549" y="521"/>
                      <a:pt x="549" y="521"/>
                      <a:pt x="549" y="521"/>
                    </a:cubicBezTo>
                    <a:cubicBezTo>
                      <a:pt x="555" y="520"/>
                      <a:pt x="555" y="520"/>
                      <a:pt x="555" y="520"/>
                    </a:cubicBezTo>
                    <a:cubicBezTo>
                      <a:pt x="566" y="515"/>
                      <a:pt x="566" y="515"/>
                      <a:pt x="566" y="515"/>
                    </a:cubicBezTo>
                    <a:cubicBezTo>
                      <a:pt x="572" y="514"/>
                      <a:pt x="572" y="514"/>
                      <a:pt x="572" y="514"/>
                    </a:cubicBezTo>
                    <a:cubicBezTo>
                      <a:pt x="577" y="514"/>
                      <a:pt x="577" y="514"/>
                      <a:pt x="577" y="514"/>
                    </a:cubicBezTo>
                    <a:cubicBezTo>
                      <a:pt x="579" y="518"/>
                      <a:pt x="579" y="518"/>
                      <a:pt x="579" y="518"/>
                    </a:cubicBezTo>
                    <a:cubicBezTo>
                      <a:pt x="582" y="522"/>
                      <a:pt x="582" y="522"/>
                      <a:pt x="582" y="522"/>
                    </a:cubicBezTo>
                    <a:cubicBezTo>
                      <a:pt x="584" y="524"/>
                      <a:pt x="584" y="524"/>
                      <a:pt x="584" y="524"/>
                    </a:cubicBezTo>
                    <a:cubicBezTo>
                      <a:pt x="590" y="525"/>
                      <a:pt x="590" y="525"/>
                      <a:pt x="590" y="525"/>
                    </a:cubicBezTo>
                    <a:cubicBezTo>
                      <a:pt x="593" y="523"/>
                      <a:pt x="593" y="523"/>
                      <a:pt x="593" y="523"/>
                    </a:cubicBezTo>
                    <a:cubicBezTo>
                      <a:pt x="598" y="522"/>
                      <a:pt x="598" y="522"/>
                      <a:pt x="598" y="522"/>
                    </a:cubicBezTo>
                    <a:cubicBezTo>
                      <a:pt x="601" y="520"/>
                      <a:pt x="601" y="520"/>
                      <a:pt x="601" y="520"/>
                    </a:cubicBezTo>
                    <a:cubicBezTo>
                      <a:pt x="603" y="517"/>
                      <a:pt x="603" y="517"/>
                      <a:pt x="603" y="517"/>
                    </a:cubicBezTo>
                    <a:cubicBezTo>
                      <a:pt x="603" y="515"/>
                      <a:pt x="603" y="515"/>
                      <a:pt x="603" y="515"/>
                    </a:cubicBezTo>
                    <a:cubicBezTo>
                      <a:pt x="605" y="512"/>
                      <a:pt x="605" y="512"/>
                      <a:pt x="605" y="512"/>
                    </a:cubicBezTo>
                    <a:cubicBezTo>
                      <a:pt x="609" y="510"/>
                      <a:pt x="609" y="510"/>
                      <a:pt x="609" y="510"/>
                    </a:cubicBezTo>
                    <a:cubicBezTo>
                      <a:pt x="613" y="508"/>
                      <a:pt x="613" y="508"/>
                      <a:pt x="613" y="508"/>
                    </a:cubicBezTo>
                    <a:cubicBezTo>
                      <a:pt x="619" y="506"/>
                      <a:pt x="619" y="506"/>
                      <a:pt x="619" y="506"/>
                    </a:cubicBezTo>
                    <a:cubicBezTo>
                      <a:pt x="622" y="503"/>
                      <a:pt x="622" y="503"/>
                      <a:pt x="622" y="503"/>
                    </a:cubicBezTo>
                    <a:cubicBezTo>
                      <a:pt x="627" y="503"/>
                      <a:pt x="627" y="503"/>
                      <a:pt x="627" y="503"/>
                    </a:cubicBezTo>
                    <a:cubicBezTo>
                      <a:pt x="632" y="504"/>
                      <a:pt x="632" y="504"/>
                      <a:pt x="632" y="504"/>
                    </a:cubicBezTo>
                    <a:cubicBezTo>
                      <a:pt x="634" y="507"/>
                      <a:pt x="634" y="507"/>
                      <a:pt x="634" y="507"/>
                    </a:cubicBezTo>
                    <a:cubicBezTo>
                      <a:pt x="639" y="504"/>
                      <a:pt x="639" y="504"/>
                      <a:pt x="639" y="504"/>
                    </a:cubicBezTo>
                    <a:cubicBezTo>
                      <a:pt x="645" y="508"/>
                      <a:pt x="645" y="508"/>
                      <a:pt x="645" y="508"/>
                    </a:cubicBezTo>
                    <a:cubicBezTo>
                      <a:pt x="650" y="510"/>
                      <a:pt x="650" y="510"/>
                      <a:pt x="650" y="510"/>
                    </a:cubicBezTo>
                    <a:cubicBezTo>
                      <a:pt x="656" y="511"/>
                      <a:pt x="656" y="511"/>
                      <a:pt x="656" y="511"/>
                    </a:cubicBezTo>
                    <a:cubicBezTo>
                      <a:pt x="662" y="512"/>
                      <a:pt x="662" y="512"/>
                      <a:pt x="662" y="512"/>
                    </a:cubicBezTo>
                    <a:cubicBezTo>
                      <a:pt x="670" y="511"/>
                      <a:pt x="670" y="511"/>
                      <a:pt x="670" y="511"/>
                    </a:cubicBezTo>
                    <a:cubicBezTo>
                      <a:pt x="677" y="511"/>
                      <a:pt x="677" y="511"/>
                      <a:pt x="677" y="511"/>
                    </a:cubicBezTo>
                    <a:cubicBezTo>
                      <a:pt x="679" y="509"/>
                      <a:pt x="679" y="509"/>
                      <a:pt x="679" y="509"/>
                    </a:cubicBezTo>
                    <a:cubicBezTo>
                      <a:pt x="678" y="503"/>
                      <a:pt x="678" y="503"/>
                      <a:pt x="678" y="503"/>
                    </a:cubicBezTo>
                    <a:cubicBezTo>
                      <a:pt x="676" y="499"/>
                      <a:pt x="676" y="499"/>
                      <a:pt x="676" y="499"/>
                    </a:cubicBezTo>
                    <a:cubicBezTo>
                      <a:pt x="671" y="497"/>
                      <a:pt x="671" y="497"/>
                      <a:pt x="671" y="497"/>
                    </a:cubicBezTo>
                    <a:cubicBezTo>
                      <a:pt x="673" y="493"/>
                      <a:pt x="673" y="493"/>
                      <a:pt x="673" y="493"/>
                    </a:cubicBezTo>
                    <a:cubicBezTo>
                      <a:pt x="675" y="490"/>
                      <a:pt x="675" y="490"/>
                      <a:pt x="675" y="490"/>
                    </a:cubicBezTo>
                    <a:cubicBezTo>
                      <a:pt x="677" y="486"/>
                      <a:pt x="677" y="486"/>
                      <a:pt x="677" y="486"/>
                    </a:cubicBezTo>
                    <a:cubicBezTo>
                      <a:pt x="683" y="487"/>
                      <a:pt x="683" y="487"/>
                      <a:pt x="683" y="487"/>
                    </a:cubicBezTo>
                    <a:cubicBezTo>
                      <a:pt x="687" y="488"/>
                      <a:pt x="687" y="488"/>
                      <a:pt x="687" y="488"/>
                    </a:cubicBezTo>
                    <a:cubicBezTo>
                      <a:pt x="693" y="488"/>
                      <a:pt x="693" y="488"/>
                      <a:pt x="693" y="488"/>
                    </a:cubicBezTo>
                    <a:cubicBezTo>
                      <a:pt x="696" y="491"/>
                      <a:pt x="696" y="491"/>
                      <a:pt x="696" y="491"/>
                    </a:cubicBezTo>
                    <a:cubicBezTo>
                      <a:pt x="702" y="491"/>
                      <a:pt x="702" y="491"/>
                      <a:pt x="702" y="491"/>
                    </a:cubicBezTo>
                    <a:cubicBezTo>
                      <a:pt x="710" y="498"/>
                      <a:pt x="710" y="498"/>
                      <a:pt x="710" y="498"/>
                    </a:cubicBezTo>
                    <a:cubicBezTo>
                      <a:pt x="715" y="502"/>
                      <a:pt x="715" y="502"/>
                      <a:pt x="715" y="502"/>
                    </a:cubicBezTo>
                    <a:cubicBezTo>
                      <a:pt x="718" y="508"/>
                      <a:pt x="718" y="508"/>
                      <a:pt x="718" y="508"/>
                    </a:cubicBezTo>
                    <a:cubicBezTo>
                      <a:pt x="721" y="510"/>
                      <a:pt x="721" y="510"/>
                      <a:pt x="721" y="510"/>
                    </a:cubicBezTo>
                    <a:cubicBezTo>
                      <a:pt x="727" y="514"/>
                      <a:pt x="727" y="514"/>
                      <a:pt x="727" y="514"/>
                    </a:cubicBezTo>
                    <a:cubicBezTo>
                      <a:pt x="731" y="513"/>
                      <a:pt x="731" y="513"/>
                      <a:pt x="731" y="513"/>
                    </a:cubicBezTo>
                    <a:cubicBezTo>
                      <a:pt x="734" y="513"/>
                      <a:pt x="734" y="513"/>
                      <a:pt x="734" y="513"/>
                    </a:cubicBezTo>
                    <a:cubicBezTo>
                      <a:pt x="739" y="512"/>
                      <a:pt x="739" y="512"/>
                      <a:pt x="739" y="512"/>
                    </a:cubicBezTo>
                    <a:cubicBezTo>
                      <a:pt x="742" y="509"/>
                      <a:pt x="742" y="509"/>
                      <a:pt x="742" y="509"/>
                    </a:cubicBezTo>
                    <a:cubicBezTo>
                      <a:pt x="748" y="511"/>
                      <a:pt x="748" y="511"/>
                      <a:pt x="748" y="511"/>
                    </a:cubicBezTo>
                    <a:cubicBezTo>
                      <a:pt x="756" y="513"/>
                      <a:pt x="756" y="513"/>
                      <a:pt x="756" y="513"/>
                    </a:cubicBezTo>
                    <a:cubicBezTo>
                      <a:pt x="759" y="514"/>
                      <a:pt x="759" y="514"/>
                      <a:pt x="759" y="514"/>
                    </a:cubicBezTo>
                    <a:cubicBezTo>
                      <a:pt x="759" y="517"/>
                      <a:pt x="759" y="517"/>
                      <a:pt x="759" y="517"/>
                    </a:cubicBezTo>
                    <a:cubicBezTo>
                      <a:pt x="762" y="520"/>
                      <a:pt x="762" y="520"/>
                      <a:pt x="762" y="520"/>
                    </a:cubicBezTo>
                    <a:cubicBezTo>
                      <a:pt x="767" y="520"/>
                      <a:pt x="767" y="520"/>
                      <a:pt x="767" y="520"/>
                    </a:cubicBezTo>
                    <a:cubicBezTo>
                      <a:pt x="771" y="523"/>
                      <a:pt x="771" y="523"/>
                      <a:pt x="771" y="523"/>
                    </a:cubicBezTo>
                    <a:cubicBezTo>
                      <a:pt x="775" y="523"/>
                      <a:pt x="775" y="523"/>
                      <a:pt x="775" y="523"/>
                    </a:cubicBezTo>
                    <a:cubicBezTo>
                      <a:pt x="779" y="521"/>
                      <a:pt x="779" y="521"/>
                      <a:pt x="779" y="521"/>
                    </a:cubicBezTo>
                    <a:cubicBezTo>
                      <a:pt x="783" y="522"/>
                      <a:pt x="783" y="522"/>
                      <a:pt x="783" y="522"/>
                    </a:cubicBezTo>
                    <a:cubicBezTo>
                      <a:pt x="788" y="524"/>
                      <a:pt x="788" y="524"/>
                      <a:pt x="788" y="524"/>
                    </a:cubicBezTo>
                    <a:cubicBezTo>
                      <a:pt x="795" y="522"/>
                      <a:pt x="795" y="522"/>
                      <a:pt x="795" y="522"/>
                    </a:cubicBezTo>
                    <a:cubicBezTo>
                      <a:pt x="799" y="520"/>
                      <a:pt x="799" y="520"/>
                      <a:pt x="799" y="520"/>
                    </a:cubicBezTo>
                    <a:cubicBezTo>
                      <a:pt x="807" y="519"/>
                      <a:pt x="807" y="519"/>
                      <a:pt x="807" y="519"/>
                    </a:cubicBezTo>
                    <a:cubicBezTo>
                      <a:pt x="815" y="513"/>
                      <a:pt x="815" y="513"/>
                      <a:pt x="815" y="513"/>
                    </a:cubicBezTo>
                    <a:cubicBezTo>
                      <a:pt x="817" y="512"/>
                      <a:pt x="817" y="512"/>
                      <a:pt x="817" y="512"/>
                    </a:cubicBezTo>
                    <a:cubicBezTo>
                      <a:pt x="823" y="517"/>
                      <a:pt x="823" y="517"/>
                      <a:pt x="823" y="517"/>
                    </a:cubicBezTo>
                    <a:cubicBezTo>
                      <a:pt x="828" y="516"/>
                      <a:pt x="828" y="516"/>
                      <a:pt x="828" y="516"/>
                    </a:cubicBezTo>
                    <a:cubicBezTo>
                      <a:pt x="834" y="518"/>
                      <a:pt x="834" y="518"/>
                      <a:pt x="834" y="518"/>
                    </a:cubicBezTo>
                    <a:cubicBezTo>
                      <a:pt x="838" y="516"/>
                      <a:pt x="838" y="516"/>
                      <a:pt x="838" y="516"/>
                    </a:cubicBezTo>
                    <a:cubicBezTo>
                      <a:pt x="844" y="519"/>
                      <a:pt x="844" y="519"/>
                      <a:pt x="844" y="519"/>
                    </a:cubicBezTo>
                    <a:cubicBezTo>
                      <a:pt x="847" y="522"/>
                      <a:pt x="847" y="522"/>
                      <a:pt x="847" y="522"/>
                    </a:cubicBezTo>
                    <a:cubicBezTo>
                      <a:pt x="853" y="517"/>
                      <a:pt x="853" y="517"/>
                      <a:pt x="853" y="517"/>
                    </a:cubicBezTo>
                    <a:cubicBezTo>
                      <a:pt x="853" y="517"/>
                      <a:pt x="859" y="515"/>
                      <a:pt x="859" y="513"/>
                    </a:cubicBezTo>
                    <a:cubicBezTo>
                      <a:pt x="856" y="512"/>
                      <a:pt x="863" y="507"/>
                      <a:pt x="863" y="507"/>
                    </a:cubicBezTo>
                    <a:cubicBezTo>
                      <a:pt x="865" y="503"/>
                      <a:pt x="865" y="503"/>
                      <a:pt x="865" y="503"/>
                    </a:cubicBezTo>
                    <a:cubicBezTo>
                      <a:pt x="868" y="499"/>
                      <a:pt x="868" y="499"/>
                      <a:pt x="868" y="499"/>
                    </a:cubicBezTo>
                    <a:cubicBezTo>
                      <a:pt x="867" y="494"/>
                      <a:pt x="867" y="494"/>
                      <a:pt x="867" y="494"/>
                    </a:cubicBezTo>
                    <a:cubicBezTo>
                      <a:pt x="869" y="492"/>
                      <a:pt x="869" y="492"/>
                      <a:pt x="869" y="492"/>
                    </a:cubicBezTo>
                    <a:cubicBezTo>
                      <a:pt x="870" y="488"/>
                      <a:pt x="870" y="488"/>
                      <a:pt x="870" y="488"/>
                    </a:cubicBezTo>
                    <a:cubicBezTo>
                      <a:pt x="869" y="483"/>
                      <a:pt x="869" y="483"/>
                      <a:pt x="869" y="483"/>
                    </a:cubicBezTo>
                    <a:cubicBezTo>
                      <a:pt x="867" y="484"/>
                      <a:pt x="867" y="484"/>
                      <a:pt x="867" y="484"/>
                    </a:cubicBezTo>
                    <a:cubicBezTo>
                      <a:pt x="867" y="481"/>
                      <a:pt x="867" y="481"/>
                      <a:pt x="867" y="481"/>
                    </a:cubicBezTo>
                    <a:cubicBezTo>
                      <a:pt x="869" y="480"/>
                      <a:pt x="869" y="480"/>
                      <a:pt x="869" y="480"/>
                    </a:cubicBezTo>
                    <a:cubicBezTo>
                      <a:pt x="872" y="476"/>
                      <a:pt x="872" y="476"/>
                      <a:pt x="872" y="476"/>
                    </a:cubicBezTo>
                    <a:cubicBezTo>
                      <a:pt x="876" y="473"/>
                      <a:pt x="876" y="473"/>
                      <a:pt x="876" y="473"/>
                    </a:cubicBezTo>
                    <a:cubicBezTo>
                      <a:pt x="879" y="470"/>
                      <a:pt x="879" y="470"/>
                      <a:pt x="879" y="470"/>
                    </a:cubicBezTo>
                    <a:cubicBezTo>
                      <a:pt x="884" y="470"/>
                      <a:pt x="884" y="470"/>
                      <a:pt x="884" y="470"/>
                    </a:cubicBezTo>
                    <a:cubicBezTo>
                      <a:pt x="889" y="468"/>
                      <a:pt x="889" y="468"/>
                      <a:pt x="889" y="468"/>
                    </a:cubicBezTo>
                    <a:cubicBezTo>
                      <a:pt x="891" y="467"/>
                      <a:pt x="891" y="467"/>
                      <a:pt x="891" y="467"/>
                    </a:cubicBezTo>
                    <a:cubicBezTo>
                      <a:pt x="897" y="468"/>
                      <a:pt x="897" y="468"/>
                      <a:pt x="897" y="468"/>
                    </a:cubicBezTo>
                    <a:cubicBezTo>
                      <a:pt x="900" y="471"/>
                      <a:pt x="900" y="471"/>
                      <a:pt x="900" y="471"/>
                    </a:cubicBezTo>
                    <a:cubicBezTo>
                      <a:pt x="903" y="474"/>
                      <a:pt x="903" y="474"/>
                      <a:pt x="903" y="474"/>
                    </a:cubicBezTo>
                    <a:cubicBezTo>
                      <a:pt x="907" y="477"/>
                      <a:pt x="907" y="477"/>
                      <a:pt x="907" y="477"/>
                    </a:cubicBezTo>
                    <a:cubicBezTo>
                      <a:pt x="913" y="478"/>
                      <a:pt x="913" y="478"/>
                      <a:pt x="913" y="478"/>
                    </a:cubicBezTo>
                    <a:cubicBezTo>
                      <a:pt x="917" y="482"/>
                      <a:pt x="917" y="482"/>
                      <a:pt x="917" y="482"/>
                    </a:cubicBezTo>
                    <a:cubicBezTo>
                      <a:pt x="920" y="485"/>
                      <a:pt x="920" y="485"/>
                      <a:pt x="920" y="485"/>
                    </a:cubicBezTo>
                    <a:cubicBezTo>
                      <a:pt x="923" y="490"/>
                      <a:pt x="923" y="490"/>
                      <a:pt x="923" y="490"/>
                    </a:cubicBezTo>
                    <a:cubicBezTo>
                      <a:pt x="923" y="493"/>
                      <a:pt x="923" y="493"/>
                      <a:pt x="923" y="493"/>
                    </a:cubicBezTo>
                    <a:cubicBezTo>
                      <a:pt x="924" y="499"/>
                      <a:pt x="924" y="499"/>
                      <a:pt x="924" y="499"/>
                    </a:cubicBezTo>
                    <a:cubicBezTo>
                      <a:pt x="928" y="505"/>
                      <a:pt x="928" y="505"/>
                      <a:pt x="928" y="505"/>
                    </a:cubicBezTo>
                    <a:cubicBezTo>
                      <a:pt x="931" y="510"/>
                      <a:pt x="931" y="510"/>
                      <a:pt x="931" y="510"/>
                    </a:cubicBezTo>
                    <a:cubicBezTo>
                      <a:pt x="934" y="513"/>
                      <a:pt x="934" y="513"/>
                      <a:pt x="934" y="513"/>
                    </a:cubicBezTo>
                    <a:cubicBezTo>
                      <a:pt x="937" y="513"/>
                      <a:pt x="937" y="513"/>
                      <a:pt x="937" y="513"/>
                    </a:cubicBezTo>
                    <a:cubicBezTo>
                      <a:pt x="941" y="513"/>
                      <a:pt x="941" y="513"/>
                      <a:pt x="941" y="513"/>
                    </a:cubicBezTo>
                    <a:cubicBezTo>
                      <a:pt x="946" y="515"/>
                      <a:pt x="946" y="515"/>
                      <a:pt x="946" y="515"/>
                    </a:cubicBezTo>
                    <a:cubicBezTo>
                      <a:pt x="949" y="518"/>
                      <a:pt x="949" y="518"/>
                      <a:pt x="949" y="518"/>
                    </a:cubicBezTo>
                    <a:cubicBezTo>
                      <a:pt x="950" y="521"/>
                      <a:pt x="950" y="521"/>
                      <a:pt x="950" y="521"/>
                    </a:cubicBezTo>
                    <a:cubicBezTo>
                      <a:pt x="952" y="526"/>
                      <a:pt x="952" y="526"/>
                      <a:pt x="952" y="526"/>
                    </a:cubicBezTo>
                    <a:cubicBezTo>
                      <a:pt x="955" y="530"/>
                      <a:pt x="955" y="530"/>
                      <a:pt x="955" y="530"/>
                    </a:cubicBezTo>
                    <a:cubicBezTo>
                      <a:pt x="957" y="533"/>
                      <a:pt x="957" y="533"/>
                      <a:pt x="957" y="533"/>
                    </a:cubicBezTo>
                    <a:cubicBezTo>
                      <a:pt x="956" y="537"/>
                      <a:pt x="956" y="537"/>
                      <a:pt x="956" y="537"/>
                    </a:cubicBezTo>
                    <a:cubicBezTo>
                      <a:pt x="958" y="541"/>
                      <a:pt x="958" y="541"/>
                      <a:pt x="958" y="541"/>
                    </a:cubicBezTo>
                    <a:cubicBezTo>
                      <a:pt x="962" y="543"/>
                      <a:pt x="962" y="543"/>
                      <a:pt x="962" y="543"/>
                    </a:cubicBezTo>
                    <a:cubicBezTo>
                      <a:pt x="966" y="545"/>
                      <a:pt x="966" y="545"/>
                      <a:pt x="966" y="545"/>
                    </a:cubicBezTo>
                    <a:cubicBezTo>
                      <a:pt x="969" y="544"/>
                      <a:pt x="969" y="544"/>
                      <a:pt x="969" y="544"/>
                    </a:cubicBezTo>
                    <a:cubicBezTo>
                      <a:pt x="972" y="542"/>
                      <a:pt x="972" y="542"/>
                      <a:pt x="972" y="542"/>
                    </a:cubicBezTo>
                    <a:cubicBezTo>
                      <a:pt x="975" y="539"/>
                      <a:pt x="975" y="539"/>
                      <a:pt x="975" y="539"/>
                    </a:cubicBezTo>
                    <a:cubicBezTo>
                      <a:pt x="978" y="537"/>
                      <a:pt x="978" y="537"/>
                      <a:pt x="978" y="537"/>
                    </a:cubicBezTo>
                    <a:cubicBezTo>
                      <a:pt x="981" y="537"/>
                      <a:pt x="981" y="537"/>
                      <a:pt x="981" y="537"/>
                    </a:cubicBezTo>
                    <a:cubicBezTo>
                      <a:pt x="985" y="536"/>
                      <a:pt x="985" y="536"/>
                      <a:pt x="985" y="536"/>
                    </a:cubicBezTo>
                    <a:cubicBezTo>
                      <a:pt x="987" y="533"/>
                      <a:pt x="987" y="533"/>
                      <a:pt x="987" y="533"/>
                    </a:cubicBezTo>
                    <a:cubicBezTo>
                      <a:pt x="991" y="531"/>
                      <a:pt x="991" y="531"/>
                      <a:pt x="991" y="531"/>
                    </a:cubicBezTo>
                    <a:cubicBezTo>
                      <a:pt x="989" y="537"/>
                      <a:pt x="989" y="537"/>
                      <a:pt x="989" y="537"/>
                    </a:cubicBezTo>
                    <a:cubicBezTo>
                      <a:pt x="989" y="540"/>
                      <a:pt x="989" y="540"/>
                      <a:pt x="989" y="540"/>
                    </a:cubicBezTo>
                    <a:cubicBezTo>
                      <a:pt x="991" y="542"/>
                      <a:pt x="991" y="542"/>
                      <a:pt x="991" y="542"/>
                    </a:cubicBezTo>
                    <a:cubicBezTo>
                      <a:pt x="991" y="547"/>
                      <a:pt x="991" y="547"/>
                      <a:pt x="991" y="547"/>
                    </a:cubicBezTo>
                    <a:cubicBezTo>
                      <a:pt x="988" y="549"/>
                      <a:pt x="988" y="549"/>
                      <a:pt x="988" y="549"/>
                    </a:cubicBezTo>
                    <a:cubicBezTo>
                      <a:pt x="989" y="552"/>
                      <a:pt x="989" y="552"/>
                      <a:pt x="989" y="552"/>
                    </a:cubicBezTo>
                    <a:cubicBezTo>
                      <a:pt x="988" y="559"/>
                      <a:pt x="988" y="559"/>
                      <a:pt x="988" y="559"/>
                    </a:cubicBezTo>
                    <a:cubicBezTo>
                      <a:pt x="986" y="563"/>
                      <a:pt x="986" y="563"/>
                      <a:pt x="986" y="563"/>
                    </a:cubicBezTo>
                    <a:cubicBezTo>
                      <a:pt x="982" y="566"/>
                      <a:pt x="982" y="566"/>
                      <a:pt x="982" y="566"/>
                    </a:cubicBezTo>
                    <a:cubicBezTo>
                      <a:pt x="979" y="568"/>
                      <a:pt x="979" y="568"/>
                      <a:pt x="979" y="568"/>
                    </a:cubicBezTo>
                    <a:cubicBezTo>
                      <a:pt x="978" y="571"/>
                      <a:pt x="978" y="571"/>
                      <a:pt x="978" y="571"/>
                    </a:cubicBezTo>
                    <a:cubicBezTo>
                      <a:pt x="974" y="573"/>
                      <a:pt x="974" y="573"/>
                      <a:pt x="974" y="573"/>
                    </a:cubicBezTo>
                    <a:cubicBezTo>
                      <a:pt x="974" y="574"/>
                      <a:pt x="972" y="576"/>
                      <a:pt x="972" y="576"/>
                    </a:cubicBezTo>
                    <a:cubicBezTo>
                      <a:pt x="972" y="578"/>
                      <a:pt x="972" y="581"/>
                      <a:pt x="971" y="584"/>
                    </a:cubicBezTo>
                    <a:cubicBezTo>
                      <a:pt x="971" y="584"/>
                      <a:pt x="969" y="583"/>
                      <a:pt x="969" y="584"/>
                    </a:cubicBezTo>
                    <a:cubicBezTo>
                      <a:pt x="969" y="582"/>
                      <a:pt x="967" y="582"/>
                      <a:pt x="967" y="580"/>
                    </a:cubicBezTo>
                    <a:cubicBezTo>
                      <a:pt x="968" y="579"/>
                      <a:pt x="969" y="578"/>
                      <a:pt x="969" y="576"/>
                    </a:cubicBezTo>
                    <a:cubicBezTo>
                      <a:pt x="969" y="576"/>
                      <a:pt x="967" y="574"/>
                      <a:pt x="967" y="574"/>
                    </a:cubicBezTo>
                    <a:cubicBezTo>
                      <a:pt x="965" y="576"/>
                      <a:pt x="965" y="576"/>
                      <a:pt x="965" y="576"/>
                    </a:cubicBezTo>
                    <a:cubicBezTo>
                      <a:pt x="962" y="578"/>
                      <a:pt x="962" y="578"/>
                      <a:pt x="962" y="578"/>
                    </a:cubicBezTo>
                    <a:cubicBezTo>
                      <a:pt x="962" y="582"/>
                      <a:pt x="962" y="582"/>
                      <a:pt x="962" y="582"/>
                    </a:cubicBezTo>
                    <a:cubicBezTo>
                      <a:pt x="961" y="586"/>
                      <a:pt x="961" y="586"/>
                      <a:pt x="961" y="586"/>
                    </a:cubicBezTo>
                    <a:cubicBezTo>
                      <a:pt x="961" y="592"/>
                      <a:pt x="961" y="592"/>
                      <a:pt x="961" y="592"/>
                    </a:cubicBezTo>
                    <a:cubicBezTo>
                      <a:pt x="961" y="596"/>
                      <a:pt x="961" y="596"/>
                      <a:pt x="961" y="596"/>
                    </a:cubicBezTo>
                    <a:cubicBezTo>
                      <a:pt x="958" y="598"/>
                      <a:pt x="958" y="598"/>
                      <a:pt x="958" y="598"/>
                    </a:cubicBezTo>
                    <a:cubicBezTo>
                      <a:pt x="959" y="601"/>
                      <a:pt x="959" y="601"/>
                      <a:pt x="959" y="601"/>
                    </a:cubicBezTo>
                    <a:cubicBezTo>
                      <a:pt x="957" y="604"/>
                      <a:pt x="957" y="604"/>
                      <a:pt x="957" y="604"/>
                    </a:cubicBezTo>
                    <a:cubicBezTo>
                      <a:pt x="958" y="605"/>
                      <a:pt x="958" y="605"/>
                      <a:pt x="958" y="605"/>
                    </a:cubicBezTo>
                    <a:cubicBezTo>
                      <a:pt x="958" y="605"/>
                      <a:pt x="960" y="605"/>
                      <a:pt x="961" y="605"/>
                    </a:cubicBezTo>
                    <a:cubicBezTo>
                      <a:pt x="961" y="604"/>
                      <a:pt x="961" y="602"/>
                      <a:pt x="961" y="602"/>
                    </a:cubicBezTo>
                    <a:cubicBezTo>
                      <a:pt x="962" y="601"/>
                      <a:pt x="963" y="602"/>
                      <a:pt x="963" y="602"/>
                    </a:cubicBezTo>
                    <a:cubicBezTo>
                      <a:pt x="965" y="601"/>
                      <a:pt x="967" y="598"/>
                      <a:pt x="967" y="596"/>
                    </a:cubicBezTo>
                    <a:cubicBezTo>
                      <a:pt x="968" y="596"/>
                      <a:pt x="969" y="595"/>
                      <a:pt x="969" y="596"/>
                    </a:cubicBezTo>
                    <a:cubicBezTo>
                      <a:pt x="971" y="596"/>
                      <a:pt x="968" y="600"/>
                      <a:pt x="972" y="598"/>
                    </a:cubicBezTo>
                    <a:cubicBezTo>
                      <a:pt x="973" y="597"/>
                      <a:pt x="973" y="597"/>
                      <a:pt x="974" y="596"/>
                    </a:cubicBezTo>
                    <a:cubicBezTo>
                      <a:pt x="973" y="600"/>
                      <a:pt x="973" y="600"/>
                      <a:pt x="975" y="603"/>
                    </a:cubicBezTo>
                    <a:cubicBezTo>
                      <a:pt x="976" y="603"/>
                      <a:pt x="976" y="603"/>
                      <a:pt x="976" y="603"/>
                    </a:cubicBezTo>
                    <a:cubicBezTo>
                      <a:pt x="977" y="604"/>
                      <a:pt x="976" y="605"/>
                      <a:pt x="977" y="606"/>
                    </a:cubicBezTo>
                    <a:cubicBezTo>
                      <a:pt x="979" y="605"/>
                      <a:pt x="979" y="605"/>
                      <a:pt x="979" y="605"/>
                    </a:cubicBezTo>
                    <a:cubicBezTo>
                      <a:pt x="982" y="606"/>
                      <a:pt x="981" y="609"/>
                      <a:pt x="985" y="607"/>
                    </a:cubicBezTo>
                    <a:cubicBezTo>
                      <a:pt x="987" y="606"/>
                      <a:pt x="991" y="598"/>
                      <a:pt x="993" y="597"/>
                    </a:cubicBezTo>
                    <a:cubicBezTo>
                      <a:pt x="994" y="597"/>
                      <a:pt x="994" y="597"/>
                      <a:pt x="994" y="597"/>
                    </a:cubicBezTo>
                    <a:cubicBezTo>
                      <a:pt x="994" y="596"/>
                      <a:pt x="994" y="594"/>
                      <a:pt x="995" y="594"/>
                    </a:cubicBezTo>
                    <a:cubicBezTo>
                      <a:pt x="995" y="594"/>
                      <a:pt x="998" y="594"/>
                      <a:pt x="998" y="594"/>
                    </a:cubicBezTo>
                    <a:cubicBezTo>
                      <a:pt x="999" y="591"/>
                      <a:pt x="998" y="589"/>
                      <a:pt x="999" y="587"/>
                    </a:cubicBezTo>
                    <a:cubicBezTo>
                      <a:pt x="1000" y="586"/>
                      <a:pt x="1001" y="586"/>
                      <a:pt x="1001" y="586"/>
                    </a:cubicBezTo>
                    <a:cubicBezTo>
                      <a:pt x="1002" y="585"/>
                      <a:pt x="1002" y="583"/>
                      <a:pt x="1002" y="583"/>
                    </a:cubicBezTo>
                    <a:cubicBezTo>
                      <a:pt x="1003" y="582"/>
                      <a:pt x="1003" y="584"/>
                      <a:pt x="1004" y="582"/>
                    </a:cubicBezTo>
                    <a:cubicBezTo>
                      <a:pt x="1005" y="582"/>
                      <a:pt x="1006" y="579"/>
                      <a:pt x="1006" y="578"/>
                    </a:cubicBezTo>
                    <a:cubicBezTo>
                      <a:pt x="1011" y="572"/>
                      <a:pt x="1011" y="572"/>
                      <a:pt x="1011" y="572"/>
                    </a:cubicBezTo>
                    <a:cubicBezTo>
                      <a:pt x="1012" y="572"/>
                      <a:pt x="1013" y="572"/>
                      <a:pt x="1014" y="572"/>
                    </a:cubicBezTo>
                    <a:cubicBezTo>
                      <a:pt x="1015" y="571"/>
                      <a:pt x="1015" y="569"/>
                      <a:pt x="1015" y="568"/>
                    </a:cubicBezTo>
                    <a:cubicBezTo>
                      <a:pt x="1016" y="567"/>
                      <a:pt x="1019" y="566"/>
                      <a:pt x="1019" y="565"/>
                    </a:cubicBezTo>
                    <a:cubicBezTo>
                      <a:pt x="1023" y="558"/>
                      <a:pt x="1023" y="558"/>
                      <a:pt x="1023" y="558"/>
                    </a:cubicBezTo>
                    <a:cubicBezTo>
                      <a:pt x="1023" y="557"/>
                      <a:pt x="1022" y="557"/>
                      <a:pt x="1023" y="555"/>
                    </a:cubicBezTo>
                    <a:cubicBezTo>
                      <a:pt x="1023" y="553"/>
                      <a:pt x="1026" y="548"/>
                      <a:pt x="1027" y="547"/>
                    </a:cubicBezTo>
                    <a:cubicBezTo>
                      <a:pt x="1028" y="547"/>
                      <a:pt x="1029" y="547"/>
                      <a:pt x="1029" y="546"/>
                    </a:cubicBezTo>
                    <a:cubicBezTo>
                      <a:pt x="1030" y="545"/>
                      <a:pt x="1030" y="543"/>
                      <a:pt x="1031" y="541"/>
                    </a:cubicBezTo>
                    <a:cubicBezTo>
                      <a:pt x="1032" y="538"/>
                      <a:pt x="1037" y="537"/>
                      <a:pt x="1038" y="534"/>
                    </a:cubicBezTo>
                    <a:cubicBezTo>
                      <a:pt x="1039" y="533"/>
                      <a:pt x="1038" y="531"/>
                      <a:pt x="1039" y="529"/>
                    </a:cubicBezTo>
                    <a:cubicBezTo>
                      <a:pt x="1039" y="529"/>
                      <a:pt x="1041" y="529"/>
                      <a:pt x="1041" y="528"/>
                    </a:cubicBezTo>
                    <a:cubicBezTo>
                      <a:pt x="1041" y="528"/>
                      <a:pt x="1039" y="525"/>
                      <a:pt x="1039" y="525"/>
                    </a:cubicBezTo>
                    <a:cubicBezTo>
                      <a:pt x="1039" y="524"/>
                      <a:pt x="1042" y="521"/>
                      <a:pt x="1042" y="520"/>
                    </a:cubicBezTo>
                    <a:cubicBezTo>
                      <a:pt x="1042" y="517"/>
                      <a:pt x="1041" y="515"/>
                      <a:pt x="1041" y="514"/>
                    </a:cubicBezTo>
                    <a:cubicBezTo>
                      <a:pt x="1041" y="514"/>
                      <a:pt x="1042" y="512"/>
                      <a:pt x="1042" y="510"/>
                    </a:cubicBezTo>
                    <a:cubicBezTo>
                      <a:pt x="1040" y="510"/>
                      <a:pt x="1040" y="510"/>
                      <a:pt x="1040" y="510"/>
                    </a:cubicBezTo>
                    <a:cubicBezTo>
                      <a:pt x="1040" y="509"/>
                      <a:pt x="1040" y="508"/>
                      <a:pt x="1040" y="507"/>
                    </a:cubicBezTo>
                    <a:cubicBezTo>
                      <a:pt x="1043" y="503"/>
                      <a:pt x="1043" y="505"/>
                      <a:pt x="1041" y="501"/>
                    </a:cubicBezTo>
                    <a:cubicBezTo>
                      <a:pt x="1042" y="499"/>
                      <a:pt x="1045" y="497"/>
                      <a:pt x="1045" y="496"/>
                    </a:cubicBezTo>
                    <a:cubicBezTo>
                      <a:pt x="1045" y="495"/>
                      <a:pt x="1045" y="494"/>
                      <a:pt x="1045" y="493"/>
                    </a:cubicBezTo>
                    <a:cubicBezTo>
                      <a:pt x="1045" y="493"/>
                      <a:pt x="1047" y="492"/>
                      <a:pt x="1047" y="492"/>
                    </a:cubicBezTo>
                    <a:cubicBezTo>
                      <a:pt x="1047" y="490"/>
                      <a:pt x="1046" y="490"/>
                      <a:pt x="1045" y="490"/>
                    </a:cubicBezTo>
                    <a:cubicBezTo>
                      <a:pt x="1045" y="490"/>
                      <a:pt x="1045" y="487"/>
                      <a:pt x="1046" y="489"/>
                    </a:cubicBezTo>
                    <a:cubicBezTo>
                      <a:pt x="1046" y="487"/>
                      <a:pt x="1046" y="487"/>
                      <a:pt x="1046" y="487"/>
                    </a:cubicBezTo>
                    <a:cubicBezTo>
                      <a:pt x="1046" y="488"/>
                      <a:pt x="1047" y="486"/>
                      <a:pt x="1045" y="485"/>
                    </a:cubicBezTo>
                    <a:cubicBezTo>
                      <a:pt x="1045" y="485"/>
                      <a:pt x="1045" y="481"/>
                      <a:pt x="1045" y="481"/>
                    </a:cubicBezTo>
                    <a:cubicBezTo>
                      <a:pt x="1048" y="479"/>
                      <a:pt x="1050" y="481"/>
                      <a:pt x="1052" y="482"/>
                    </a:cubicBezTo>
                    <a:cubicBezTo>
                      <a:pt x="1052" y="478"/>
                      <a:pt x="1052" y="478"/>
                      <a:pt x="1052" y="478"/>
                    </a:cubicBezTo>
                    <a:cubicBezTo>
                      <a:pt x="1051" y="478"/>
                      <a:pt x="1051" y="479"/>
                      <a:pt x="1051" y="479"/>
                    </a:cubicBezTo>
                    <a:cubicBezTo>
                      <a:pt x="1049" y="479"/>
                      <a:pt x="1047" y="478"/>
                      <a:pt x="1046" y="477"/>
                    </a:cubicBezTo>
                    <a:cubicBezTo>
                      <a:pt x="1046" y="477"/>
                      <a:pt x="1046" y="475"/>
                      <a:pt x="1046" y="475"/>
                    </a:cubicBezTo>
                    <a:cubicBezTo>
                      <a:pt x="1046" y="475"/>
                      <a:pt x="1044" y="476"/>
                      <a:pt x="1044" y="476"/>
                    </a:cubicBezTo>
                    <a:cubicBezTo>
                      <a:pt x="1039" y="472"/>
                      <a:pt x="1039" y="472"/>
                      <a:pt x="1039" y="472"/>
                    </a:cubicBezTo>
                    <a:cubicBezTo>
                      <a:pt x="1038" y="470"/>
                      <a:pt x="1040" y="469"/>
                      <a:pt x="1039" y="468"/>
                    </a:cubicBezTo>
                    <a:cubicBezTo>
                      <a:pt x="1038" y="467"/>
                      <a:pt x="1035" y="467"/>
                      <a:pt x="1034" y="467"/>
                    </a:cubicBezTo>
                    <a:cubicBezTo>
                      <a:pt x="1034" y="467"/>
                      <a:pt x="1033" y="465"/>
                      <a:pt x="1033" y="465"/>
                    </a:cubicBezTo>
                    <a:cubicBezTo>
                      <a:pt x="1030" y="464"/>
                      <a:pt x="1027" y="464"/>
                      <a:pt x="1025" y="464"/>
                    </a:cubicBezTo>
                    <a:cubicBezTo>
                      <a:pt x="1025" y="466"/>
                      <a:pt x="1025" y="468"/>
                      <a:pt x="1025" y="470"/>
                    </a:cubicBezTo>
                    <a:cubicBezTo>
                      <a:pt x="1024" y="470"/>
                      <a:pt x="1022" y="469"/>
                      <a:pt x="1021" y="469"/>
                    </a:cubicBezTo>
                    <a:cubicBezTo>
                      <a:pt x="1020" y="470"/>
                      <a:pt x="1019" y="473"/>
                      <a:pt x="1017" y="474"/>
                    </a:cubicBezTo>
                    <a:cubicBezTo>
                      <a:pt x="1017" y="474"/>
                      <a:pt x="1015" y="474"/>
                      <a:pt x="1015" y="474"/>
                    </a:cubicBezTo>
                    <a:cubicBezTo>
                      <a:pt x="1017" y="468"/>
                      <a:pt x="1019" y="468"/>
                      <a:pt x="1013" y="465"/>
                    </a:cubicBezTo>
                    <a:cubicBezTo>
                      <a:pt x="1013" y="466"/>
                      <a:pt x="1012" y="468"/>
                      <a:pt x="1012" y="470"/>
                    </a:cubicBezTo>
                    <a:cubicBezTo>
                      <a:pt x="1012" y="470"/>
                      <a:pt x="1010" y="470"/>
                      <a:pt x="1009" y="470"/>
                    </a:cubicBezTo>
                    <a:cubicBezTo>
                      <a:pt x="1010" y="464"/>
                      <a:pt x="1010" y="462"/>
                      <a:pt x="1009" y="457"/>
                    </a:cubicBezTo>
                    <a:cubicBezTo>
                      <a:pt x="1004" y="457"/>
                      <a:pt x="1001" y="458"/>
                      <a:pt x="996" y="457"/>
                    </a:cubicBezTo>
                    <a:cubicBezTo>
                      <a:pt x="997" y="454"/>
                      <a:pt x="999" y="450"/>
                      <a:pt x="1001" y="449"/>
                    </a:cubicBezTo>
                    <a:cubicBezTo>
                      <a:pt x="1001" y="448"/>
                      <a:pt x="1002" y="449"/>
                      <a:pt x="1003" y="448"/>
                    </a:cubicBezTo>
                    <a:cubicBezTo>
                      <a:pt x="1004" y="446"/>
                      <a:pt x="1005" y="444"/>
                      <a:pt x="1007" y="443"/>
                    </a:cubicBezTo>
                    <a:cubicBezTo>
                      <a:pt x="1008" y="442"/>
                      <a:pt x="1008" y="443"/>
                      <a:pt x="1009" y="442"/>
                    </a:cubicBezTo>
                    <a:cubicBezTo>
                      <a:pt x="1011" y="441"/>
                      <a:pt x="1012" y="438"/>
                      <a:pt x="1014" y="437"/>
                    </a:cubicBezTo>
                    <a:cubicBezTo>
                      <a:pt x="1015" y="436"/>
                      <a:pt x="1017" y="436"/>
                      <a:pt x="1017" y="435"/>
                    </a:cubicBezTo>
                    <a:cubicBezTo>
                      <a:pt x="1018" y="435"/>
                      <a:pt x="1017" y="433"/>
                      <a:pt x="1017" y="432"/>
                    </a:cubicBezTo>
                    <a:cubicBezTo>
                      <a:pt x="1018" y="431"/>
                      <a:pt x="1021" y="431"/>
                      <a:pt x="1022" y="429"/>
                    </a:cubicBezTo>
                    <a:cubicBezTo>
                      <a:pt x="1022" y="429"/>
                      <a:pt x="1022" y="427"/>
                      <a:pt x="1022" y="426"/>
                    </a:cubicBezTo>
                    <a:cubicBezTo>
                      <a:pt x="1022" y="426"/>
                      <a:pt x="1024" y="424"/>
                      <a:pt x="1024" y="423"/>
                    </a:cubicBezTo>
                    <a:cubicBezTo>
                      <a:pt x="1024" y="423"/>
                      <a:pt x="1023" y="422"/>
                      <a:pt x="1023" y="421"/>
                    </a:cubicBezTo>
                    <a:cubicBezTo>
                      <a:pt x="1024" y="421"/>
                      <a:pt x="1024" y="420"/>
                      <a:pt x="1025" y="420"/>
                    </a:cubicBezTo>
                    <a:cubicBezTo>
                      <a:pt x="1026" y="421"/>
                      <a:pt x="1025" y="421"/>
                      <a:pt x="1026" y="421"/>
                    </a:cubicBezTo>
                    <a:cubicBezTo>
                      <a:pt x="1027" y="420"/>
                      <a:pt x="1027" y="418"/>
                      <a:pt x="1029" y="417"/>
                    </a:cubicBezTo>
                    <a:cubicBezTo>
                      <a:pt x="1030" y="417"/>
                      <a:pt x="1030" y="417"/>
                      <a:pt x="1030" y="417"/>
                    </a:cubicBezTo>
                    <a:cubicBezTo>
                      <a:pt x="1030" y="417"/>
                      <a:pt x="1030" y="416"/>
                      <a:pt x="1031" y="415"/>
                    </a:cubicBezTo>
                    <a:cubicBezTo>
                      <a:pt x="1032" y="415"/>
                      <a:pt x="1033" y="415"/>
                      <a:pt x="1034" y="414"/>
                    </a:cubicBezTo>
                    <a:cubicBezTo>
                      <a:pt x="1035" y="414"/>
                      <a:pt x="1035" y="412"/>
                      <a:pt x="1036" y="411"/>
                    </a:cubicBezTo>
                    <a:cubicBezTo>
                      <a:pt x="1036" y="411"/>
                      <a:pt x="1038" y="412"/>
                      <a:pt x="1038" y="411"/>
                    </a:cubicBezTo>
                    <a:cubicBezTo>
                      <a:pt x="1039" y="411"/>
                      <a:pt x="1038" y="409"/>
                      <a:pt x="1039" y="408"/>
                    </a:cubicBezTo>
                    <a:cubicBezTo>
                      <a:pt x="1041" y="408"/>
                      <a:pt x="1042" y="407"/>
                      <a:pt x="1044" y="407"/>
                    </a:cubicBezTo>
                    <a:cubicBezTo>
                      <a:pt x="1045" y="401"/>
                      <a:pt x="1047" y="397"/>
                      <a:pt x="1050" y="393"/>
                    </a:cubicBezTo>
                    <a:cubicBezTo>
                      <a:pt x="1051" y="392"/>
                      <a:pt x="1054" y="391"/>
                      <a:pt x="1054" y="389"/>
                    </a:cubicBezTo>
                    <a:cubicBezTo>
                      <a:pt x="1054" y="388"/>
                      <a:pt x="1053" y="388"/>
                      <a:pt x="1053" y="386"/>
                    </a:cubicBezTo>
                    <a:cubicBezTo>
                      <a:pt x="1055" y="386"/>
                      <a:pt x="1055" y="387"/>
                      <a:pt x="1057" y="387"/>
                    </a:cubicBezTo>
                    <a:cubicBezTo>
                      <a:pt x="1058" y="387"/>
                      <a:pt x="1059" y="384"/>
                      <a:pt x="1060" y="383"/>
                    </a:cubicBezTo>
                    <a:cubicBezTo>
                      <a:pt x="1062" y="382"/>
                      <a:pt x="1063" y="382"/>
                      <a:pt x="1065" y="382"/>
                    </a:cubicBezTo>
                    <a:cubicBezTo>
                      <a:pt x="1065" y="381"/>
                      <a:pt x="1065" y="378"/>
                      <a:pt x="1065" y="378"/>
                    </a:cubicBezTo>
                    <a:cubicBezTo>
                      <a:pt x="1066" y="378"/>
                      <a:pt x="1067" y="379"/>
                      <a:pt x="1069" y="380"/>
                    </a:cubicBezTo>
                    <a:cubicBezTo>
                      <a:pt x="1069" y="378"/>
                      <a:pt x="1069" y="378"/>
                      <a:pt x="1069" y="378"/>
                    </a:cubicBezTo>
                    <a:cubicBezTo>
                      <a:pt x="1071" y="379"/>
                      <a:pt x="1069" y="380"/>
                      <a:pt x="1069" y="382"/>
                    </a:cubicBezTo>
                    <a:cubicBezTo>
                      <a:pt x="1078" y="380"/>
                      <a:pt x="1086" y="380"/>
                      <a:pt x="1092" y="382"/>
                    </a:cubicBezTo>
                    <a:cubicBezTo>
                      <a:pt x="1092" y="382"/>
                      <a:pt x="1091" y="385"/>
                      <a:pt x="1092" y="386"/>
                    </a:cubicBezTo>
                    <a:cubicBezTo>
                      <a:pt x="1092" y="387"/>
                      <a:pt x="1092" y="387"/>
                      <a:pt x="1092" y="387"/>
                    </a:cubicBezTo>
                    <a:cubicBezTo>
                      <a:pt x="1094" y="387"/>
                      <a:pt x="1095" y="387"/>
                      <a:pt x="1096" y="386"/>
                    </a:cubicBezTo>
                    <a:cubicBezTo>
                      <a:pt x="1098" y="382"/>
                      <a:pt x="1098" y="382"/>
                      <a:pt x="1098" y="382"/>
                    </a:cubicBezTo>
                    <a:cubicBezTo>
                      <a:pt x="1099" y="382"/>
                      <a:pt x="1099" y="381"/>
                      <a:pt x="1100" y="382"/>
                    </a:cubicBezTo>
                    <a:cubicBezTo>
                      <a:pt x="1100" y="384"/>
                      <a:pt x="1100" y="384"/>
                      <a:pt x="1100" y="384"/>
                    </a:cubicBezTo>
                    <a:cubicBezTo>
                      <a:pt x="1101" y="385"/>
                      <a:pt x="1106" y="386"/>
                      <a:pt x="1108" y="386"/>
                    </a:cubicBezTo>
                    <a:cubicBezTo>
                      <a:pt x="1110" y="386"/>
                      <a:pt x="1112" y="384"/>
                      <a:pt x="1114" y="385"/>
                    </a:cubicBezTo>
                    <a:cubicBezTo>
                      <a:pt x="1115" y="385"/>
                      <a:pt x="1114" y="387"/>
                      <a:pt x="1117" y="388"/>
                    </a:cubicBezTo>
                    <a:cubicBezTo>
                      <a:pt x="1119" y="388"/>
                      <a:pt x="1119" y="384"/>
                      <a:pt x="1118" y="385"/>
                    </a:cubicBezTo>
                    <a:cubicBezTo>
                      <a:pt x="1118" y="383"/>
                      <a:pt x="1117" y="384"/>
                      <a:pt x="1119" y="383"/>
                    </a:cubicBezTo>
                    <a:cubicBezTo>
                      <a:pt x="1119" y="382"/>
                      <a:pt x="1118" y="380"/>
                      <a:pt x="1118" y="380"/>
                    </a:cubicBezTo>
                    <a:cubicBezTo>
                      <a:pt x="1122" y="377"/>
                      <a:pt x="1124" y="380"/>
                      <a:pt x="1127" y="380"/>
                    </a:cubicBezTo>
                    <a:cubicBezTo>
                      <a:pt x="1130" y="381"/>
                      <a:pt x="1131" y="380"/>
                      <a:pt x="1134" y="380"/>
                    </a:cubicBezTo>
                    <a:cubicBezTo>
                      <a:pt x="1134" y="380"/>
                      <a:pt x="1133" y="381"/>
                      <a:pt x="1134" y="381"/>
                    </a:cubicBezTo>
                    <a:cubicBezTo>
                      <a:pt x="1133" y="381"/>
                      <a:pt x="1136" y="382"/>
                      <a:pt x="1136" y="382"/>
                    </a:cubicBezTo>
                    <a:cubicBezTo>
                      <a:pt x="1137" y="381"/>
                      <a:pt x="1137" y="380"/>
                      <a:pt x="1138" y="380"/>
                    </a:cubicBezTo>
                    <a:cubicBezTo>
                      <a:pt x="1139" y="379"/>
                      <a:pt x="1140" y="379"/>
                      <a:pt x="1142" y="378"/>
                    </a:cubicBezTo>
                    <a:cubicBezTo>
                      <a:pt x="1142" y="379"/>
                      <a:pt x="1142" y="380"/>
                      <a:pt x="1142" y="381"/>
                    </a:cubicBezTo>
                    <a:cubicBezTo>
                      <a:pt x="1143" y="382"/>
                      <a:pt x="1146" y="384"/>
                      <a:pt x="1147" y="385"/>
                    </a:cubicBezTo>
                    <a:cubicBezTo>
                      <a:pt x="1146" y="387"/>
                      <a:pt x="1146" y="387"/>
                      <a:pt x="1146" y="387"/>
                    </a:cubicBezTo>
                    <a:cubicBezTo>
                      <a:pt x="1143" y="387"/>
                      <a:pt x="1141" y="387"/>
                      <a:pt x="1138" y="387"/>
                    </a:cubicBezTo>
                    <a:cubicBezTo>
                      <a:pt x="1140" y="395"/>
                      <a:pt x="1138" y="393"/>
                      <a:pt x="1148" y="393"/>
                    </a:cubicBezTo>
                    <a:cubicBezTo>
                      <a:pt x="1148" y="390"/>
                      <a:pt x="1148" y="390"/>
                      <a:pt x="1148" y="390"/>
                    </a:cubicBezTo>
                    <a:cubicBezTo>
                      <a:pt x="1151" y="391"/>
                      <a:pt x="1152" y="391"/>
                      <a:pt x="1154" y="392"/>
                    </a:cubicBezTo>
                    <a:cubicBezTo>
                      <a:pt x="1155" y="392"/>
                      <a:pt x="1155" y="390"/>
                      <a:pt x="1155" y="389"/>
                    </a:cubicBezTo>
                    <a:cubicBezTo>
                      <a:pt x="1156" y="389"/>
                      <a:pt x="1157" y="389"/>
                      <a:pt x="1158" y="389"/>
                    </a:cubicBezTo>
                    <a:cubicBezTo>
                      <a:pt x="1158" y="388"/>
                      <a:pt x="1158" y="387"/>
                      <a:pt x="1159" y="387"/>
                    </a:cubicBezTo>
                    <a:cubicBezTo>
                      <a:pt x="1159" y="387"/>
                      <a:pt x="1160" y="387"/>
                      <a:pt x="1161" y="387"/>
                    </a:cubicBezTo>
                    <a:cubicBezTo>
                      <a:pt x="1162" y="387"/>
                      <a:pt x="1161" y="388"/>
                      <a:pt x="1162" y="389"/>
                    </a:cubicBezTo>
                    <a:cubicBezTo>
                      <a:pt x="1166" y="388"/>
                      <a:pt x="1166" y="388"/>
                      <a:pt x="1171" y="387"/>
                    </a:cubicBezTo>
                    <a:cubicBezTo>
                      <a:pt x="1170" y="385"/>
                      <a:pt x="1170" y="384"/>
                      <a:pt x="1170" y="383"/>
                    </a:cubicBezTo>
                    <a:cubicBezTo>
                      <a:pt x="1169" y="383"/>
                      <a:pt x="1169" y="383"/>
                      <a:pt x="1169" y="383"/>
                    </a:cubicBezTo>
                    <a:cubicBezTo>
                      <a:pt x="1169" y="383"/>
                      <a:pt x="1167" y="382"/>
                      <a:pt x="1166" y="382"/>
                    </a:cubicBezTo>
                    <a:cubicBezTo>
                      <a:pt x="1166" y="382"/>
                      <a:pt x="1164" y="384"/>
                      <a:pt x="1164" y="384"/>
                    </a:cubicBezTo>
                    <a:cubicBezTo>
                      <a:pt x="1162" y="384"/>
                      <a:pt x="1162" y="383"/>
                      <a:pt x="1161" y="383"/>
                    </a:cubicBezTo>
                    <a:cubicBezTo>
                      <a:pt x="1161" y="382"/>
                      <a:pt x="1163" y="376"/>
                      <a:pt x="1162" y="376"/>
                    </a:cubicBezTo>
                    <a:cubicBezTo>
                      <a:pt x="1163" y="375"/>
                      <a:pt x="1163" y="376"/>
                      <a:pt x="1164" y="376"/>
                    </a:cubicBezTo>
                    <a:cubicBezTo>
                      <a:pt x="1164" y="374"/>
                      <a:pt x="1165" y="370"/>
                      <a:pt x="1168" y="369"/>
                    </a:cubicBezTo>
                    <a:cubicBezTo>
                      <a:pt x="1169" y="368"/>
                      <a:pt x="1170" y="369"/>
                      <a:pt x="1171" y="368"/>
                    </a:cubicBezTo>
                    <a:cubicBezTo>
                      <a:pt x="1171" y="368"/>
                      <a:pt x="1172" y="366"/>
                      <a:pt x="1173" y="366"/>
                    </a:cubicBezTo>
                    <a:cubicBezTo>
                      <a:pt x="1173" y="365"/>
                      <a:pt x="1175" y="366"/>
                      <a:pt x="1177" y="366"/>
                    </a:cubicBezTo>
                    <a:cubicBezTo>
                      <a:pt x="1177" y="365"/>
                      <a:pt x="1177" y="363"/>
                      <a:pt x="1178" y="363"/>
                    </a:cubicBezTo>
                    <a:cubicBezTo>
                      <a:pt x="1180" y="362"/>
                      <a:pt x="1180" y="362"/>
                      <a:pt x="1180" y="362"/>
                    </a:cubicBezTo>
                    <a:cubicBezTo>
                      <a:pt x="1180" y="360"/>
                      <a:pt x="1178" y="360"/>
                      <a:pt x="1179" y="358"/>
                    </a:cubicBezTo>
                    <a:cubicBezTo>
                      <a:pt x="1180" y="358"/>
                      <a:pt x="1180" y="358"/>
                      <a:pt x="1180" y="358"/>
                    </a:cubicBezTo>
                    <a:cubicBezTo>
                      <a:pt x="1184" y="357"/>
                      <a:pt x="1183" y="354"/>
                      <a:pt x="1184" y="353"/>
                    </a:cubicBezTo>
                    <a:cubicBezTo>
                      <a:pt x="1185" y="352"/>
                      <a:pt x="1185" y="354"/>
                      <a:pt x="1186" y="354"/>
                    </a:cubicBezTo>
                    <a:cubicBezTo>
                      <a:pt x="1187" y="353"/>
                      <a:pt x="1188" y="351"/>
                      <a:pt x="1189" y="351"/>
                    </a:cubicBezTo>
                    <a:cubicBezTo>
                      <a:pt x="1192" y="350"/>
                      <a:pt x="1194" y="351"/>
                      <a:pt x="1197" y="350"/>
                    </a:cubicBezTo>
                    <a:cubicBezTo>
                      <a:pt x="1199" y="350"/>
                      <a:pt x="1203" y="348"/>
                      <a:pt x="1205" y="348"/>
                    </a:cubicBezTo>
                    <a:cubicBezTo>
                      <a:pt x="1206" y="349"/>
                      <a:pt x="1207" y="353"/>
                      <a:pt x="1209" y="353"/>
                    </a:cubicBezTo>
                    <a:cubicBezTo>
                      <a:pt x="1209" y="353"/>
                      <a:pt x="1211" y="353"/>
                      <a:pt x="1211" y="352"/>
                    </a:cubicBezTo>
                    <a:cubicBezTo>
                      <a:pt x="1213" y="351"/>
                      <a:pt x="1214" y="350"/>
                      <a:pt x="1215" y="349"/>
                    </a:cubicBezTo>
                    <a:cubicBezTo>
                      <a:pt x="1215" y="349"/>
                      <a:pt x="1216" y="354"/>
                      <a:pt x="1215" y="355"/>
                    </a:cubicBezTo>
                    <a:cubicBezTo>
                      <a:pt x="1215" y="356"/>
                      <a:pt x="1214" y="355"/>
                      <a:pt x="1213" y="356"/>
                    </a:cubicBezTo>
                    <a:cubicBezTo>
                      <a:pt x="1212" y="357"/>
                      <a:pt x="1212" y="360"/>
                      <a:pt x="1211" y="363"/>
                    </a:cubicBezTo>
                    <a:cubicBezTo>
                      <a:pt x="1213" y="362"/>
                      <a:pt x="1214" y="363"/>
                      <a:pt x="1215" y="362"/>
                    </a:cubicBezTo>
                    <a:cubicBezTo>
                      <a:pt x="1215" y="362"/>
                      <a:pt x="1217" y="357"/>
                      <a:pt x="1217" y="361"/>
                    </a:cubicBezTo>
                    <a:cubicBezTo>
                      <a:pt x="1216" y="362"/>
                      <a:pt x="1216" y="362"/>
                      <a:pt x="1216" y="362"/>
                    </a:cubicBezTo>
                    <a:cubicBezTo>
                      <a:pt x="1216" y="362"/>
                      <a:pt x="1216" y="363"/>
                      <a:pt x="1216" y="364"/>
                    </a:cubicBezTo>
                    <a:cubicBezTo>
                      <a:pt x="1215" y="364"/>
                      <a:pt x="1214" y="364"/>
                      <a:pt x="1214" y="364"/>
                    </a:cubicBezTo>
                    <a:cubicBezTo>
                      <a:pt x="1214" y="365"/>
                      <a:pt x="1214" y="366"/>
                      <a:pt x="1214" y="366"/>
                    </a:cubicBezTo>
                    <a:cubicBezTo>
                      <a:pt x="1216" y="368"/>
                      <a:pt x="1216" y="368"/>
                      <a:pt x="1216" y="368"/>
                    </a:cubicBezTo>
                    <a:cubicBezTo>
                      <a:pt x="1218" y="366"/>
                      <a:pt x="1219" y="364"/>
                      <a:pt x="1220" y="363"/>
                    </a:cubicBezTo>
                    <a:cubicBezTo>
                      <a:pt x="1221" y="362"/>
                      <a:pt x="1222" y="362"/>
                      <a:pt x="1223" y="361"/>
                    </a:cubicBezTo>
                    <a:cubicBezTo>
                      <a:pt x="1224" y="361"/>
                      <a:pt x="1223" y="359"/>
                      <a:pt x="1223" y="359"/>
                    </a:cubicBezTo>
                    <a:cubicBezTo>
                      <a:pt x="1224" y="358"/>
                      <a:pt x="1225" y="359"/>
                      <a:pt x="1225" y="358"/>
                    </a:cubicBezTo>
                    <a:cubicBezTo>
                      <a:pt x="1226" y="358"/>
                      <a:pt x="1226" y="356"/>
                      <a:pt x="1227" y="356"/>
                    </a:cubicBezTo>
                    <a:cubicBezTo>
                      <a:pt x="1228" y="354"/>
                      <a:pt x="1232" y="350"/>
                      <a:pt x="1235" y="350"/>
                    </a:cubicBezTo>
                    <a:cubicBezTo>
                      <a:pt x="1240" y="350"/>
                      <a:pt x="1235" y="355"/>
                      <a:pt x="1243" y="352"/>
                    </a:cubicBezTo>
                    <a:cubicBezTo>
                      <a:pt x="1242" y="351"/>
                      <a:pt x="1243" y="348"/>
                      <a:pt x="1241" y="350"/>
                    </a:cubicBezTo>
                    <a:cubicBezTo>
                      <a:pt x="1241" y="348"/>
                      <a:pt x="1240" y="345"/>
                      <a:pt x="1240" y="343"/>
                    </a:cubicBezTo>
                    <a:cubicBezTo>
                      <a:pt x="1241" y="343"/>
                      <a:pt x="1242" y="343"/>
                      <a:pt x="1243" y="342"/>
                    </a:cubicBezTo>
                    <a:cubicBezTo>
                      <a:pt x="1243" y="341"/>
                      <a:pt x="1242" y="340"/>
                      <a:pt x="1243" y="339"/>
                    </a:cubicBezTo>
                    <a:cubicBezTo>
                      <a:pt x="1243" y="339"/>
                      <a:pt x="1245" y="338"/>
                      <a:pt x="1246" y="338"/>
                    </a:cubicBezTo>
                    <a:cubicBezTo>
                      <a:pt x="1247" y="338"/>
                      <a:pt x="1249" y="336"/>
                      <a:pt x="1250" y="336"/>
                    </a:cubicBezTo>
                    <a:cubicBezTo>
                      <a:pt x="1253" y="336"/>
                      <a:pt x="1255" y="340"/>
                      <a:pt x="1259" y="341"/>
                    </a:cubicBezTo>
                    <a:cubicBezTo>
                      <a:pt x="1259" y="341"/>
                      <a:pt x="1257" y="342"/>
                      <a:pt x="1256" y="342"/>
                    </a:cubicBezTo>
                    <a:cubicBezTo>
                      <a:pt x="1251" y="341"/>
                      <a:pt x="1253" y="339"/>
                      <a:pt x="1249" y="343"/>
                    </a:cubicBezTo>
                    <a:cubicBezTo>
                      <a:pt x="1249" y="343"/>
                      <a:pt x="1247" y="344"/>
                      <a:pt x="1247" y="344"/>
                    </a:cubicBezTo>
                    <a:cubicBezTo>
                      <a:pt x="1247" y="347"/>
                      <a:pt x="1249" y="349"/>
                      <a:pt x="1249" y="352"/>
                    </a:cubicBezTo>
                    <a:cubicBezTo>
                      <a:pt x="1249" y="352"/>
                      <a:pt x="1247" y="353"/>
                      <a:pt x="1247" y="354"/>
                    </a:cubicBezTo>
                    <a:cubicBezTo>
                      <a:pt x="1245" y="357"/>
                      <a:pt x="1246" y="358"/>
                      <a:pt x="1247" y="361"/>
                    </a:cubicBezTo>
                    <a:cubicBezTo>
                      <a:pt x="1245" y="362"/>
                      <a:pt x="1245" y="362"/>
                      <a:pt x="1245" y="362"/>
                    </a:cubicBezTo>
                    <a:cubicBezTo>
                      <a:pt x="1244" y="362"/>
                      <a:pt x="1245" y="364"/>
                      <a:pt x="1245" y="364"/>
                    </a:cubicBezTo>
                    <a:cubicBezTo>
                      <a:pt x="1241" y="365"/>
                      <a:pt x="1238" y="364"/>
                      <a:pt x="1235" y="364"/>
                    </a:cubicBezTo>
                    <a:cubicBezTo>
                      <a:pt x="1235" y="364"/>
                      <a:pt x="1234" y="366"/>
                      <a:pt x="1233" y="366"/>
                    </a:cubicBezTo>
                    <a:cubicBezTo>
                      <a:pt x="1232" y="367"/>
                      <a:pt x="1230" y="366"/>
                      <a:pt x="1229" y="366"/>
                    </a:cubicBezTo>
                    <a:cubicBezTo>
                      <a:pt x="1228" y="366"/>
                      <a:pt x="1228" y="367"/>
                      <a:pt x="1227" y="368"/>
                    </a:cubicBezTo>
                    <a:cubicBezTo>
                      <a:pt x="1227" y="374"/>
                      <a:pt x="1227" y="374"/>
                      <a:pt x="1227" y="374"/>
                    </a:cubicBezTo>
                    <a:cubicBezTo>
                      <a:pt x="1227" y="374"/>
                      <a:pt x="1224" y="374"/>
                      <a:pt x="1224" y="375"/>
                    </a:cubicBezTo>
                    <a:cubicBezTo>
                      <a:pt x="1224" y="375"/>
                      <a:pt x="1224" y="377"/>
                      <a:pt x="1224" y="378"/>
                    </a:cubicBezTo>
                    <a:cubicBezTo>
                      <a:pt x="1221" y="382"/>
                      <a:pt x="1221" y="382"/>
                      <a:pt x="1221" y="382"/>
                    </a:cubicBezTo>
                    <a:cubicBezTo>
                      <a:pt x="1220" y="382"/>
                      <a:pt x="1219" y="382"/>
                      <a:pt x="1217" y="383"/>
                    </a:cubicBezTo>
                    <a:cubicBezTo>
                      <a:pt x="1216" y="384"/>
                      <a:pt x="1217" y="385"/>
                      <a:pt x="1216" y="387"/>
                    </a:cubicBezTo>
                    <a:cubicBezTo>
                      <a:pt x="1216" y="388"/>
                      <a:pt x="1213" y="388"/>
                      <a:pt x="1212" y="389"/>
                    </a:cubicBezTo>
                    <a:cubicBezTo>
                      <a:pt x="1212" y="389"/>
                      <a:pt x="1210" y="392"/>
                      <a:pt x="1209" y="392"/>
                    </a:cubicBezTo>
                    <a:cubicBezTo>
                      <a:pt x="1209" y="393"/>
                      <a:pt x="1210" y="394"/>
                      <a:pt x="1209" y="394"/>
                    </a:cubicBezTo>
                    <a:cubicBezTo>
                      <a:pt x="1208" y="396"/>
                      <a:pt x="1203" y="399"/>
                      <a:pt x="1201" y="401"/>
                    </a:cubicBezTo>
                    <a:cubicBezTo>
                      <a:pt x="1201" y="402"/>
                      <a:pt x="1200" y="404"/>
                      <a:pt x="1199" y="405"/>
                    </a:cubicBezTo>
                    <a:cubicBezTo>
                      <a:pt x="1197" y="406"/>
                      <a:pt x="1196" y="404"/>
                      <a:pt x="1195" y="404"/>
                    </a:cubicBezTo>
                    <a:cubicBezTo>
                      <a:pt x="1193" y="404"/>
                      <a:pt x="1193" y="408"/>
                      <a:pt x="1191" y="408"/>
                    </a:cubicBezTo>
                    <a:cubicBezTo>
                      <a:pt x="1190" y="408"/>
                      <a:pt x="1185" y="408"/>
                      <a:pt x="1184" y="408"/>
                    </a:cubicBezTo>
                    <a:cubicBezTo>
                      <a:pt x="1184" y="409"/>
                      <a:pt x="1184" y="409"/>
                      <a:pt x="1184" y="409"/>
                    </a:cubicBezTo>
                    <a:cubicBezTo>
                      <a:pt x="1184" y="410"/>
                      <a:pt x="1186" y="411"/>
                      <a:pt x="1187" y="411"/>
                    </a:cubicBezTo>
                    <a:cubicBezTo>
                      <a:pt x="1186" y="415"/>
                      <a:pt x="1185" y="418"/>
                      <a:pt x="1185" y="422"/>
                    </a:cubicBezTo>
                    <a:cubicBezTo>
                      <a:pt x="1180" y="422"/>
                      <a:pt x="1182" y="423"/>
                      <a:pt x="1179" y="425"/>
                    </a:cubicBezTo>
                    <a:cubicBezTo>
                      <a:pt x="1178" y="425"/>
                      <a:pt x="1177" y="425"/>
                      <a:pt x="1177" y="425"/>
                    </a:cubicBezTo>
                    <a:cubicBezTo>
                      <a:pt x="1176" y="428"/>
                      <a:pt x="1177" y="430"/>
                      <a:pt x="1176" y="433"/>
                    </a:cubicBezTo>
                    <a:cubicBezTo>
                      <a:pt x="1176" y="434"/>
                      <a:pt x="1174" y="437"/>
                      <a:pt x="1174" y="438"/>
                    </a:cubicBezTo>
                    <a:cubicBezTo>
                      <a:pt x="1173" y="443"/>
                      <a:pt x="1173" y="448"/>
                      <a:pt x="1174" y="452"/>
                    </a:cubicBezTo>
                    <a:cubicBezTo>
                      <a:pt x="1175" y="455"/>
                      <a:pt x="1177" y="458"/>
                      <a:pt x="1178" y="461"/>
                    </a:cubicBezTo>
                    <a:cubicBezTo>
                      <a:pt x="1178" y="466"/>
                      <a:pt x="1177" y="471"/>
                      <a:pt x="1178" y="477"/>
                    </a:cubicBezTo>
                    <a:cubicBezTo>
                      <a:pt x="1178" y="477"/>
                      <a:pt x="1179" y="484"/>
                      <a:pt x="1179" y="485"/>
                    </a:cubicBezTo>
                    <a:cubicBezTo>
                      <a:pt x="1179" y="486"/>
                      <a:pt x="1181" y="487"/>
                      <a:pt x="1181" y="489"/>
                    </a:cubicBezTo>
                    <a:cubicBezTo>
                      <a:pt x="1183" y="492"/>
                      <a:pt x="1181" y="495"/>
                      <a:pt x="1181" y="499"/>
                    </a:cubicBezTo>
                    <a:cubicBezTo>
                      <a:pt x="1181" y="499"/>
                      <a:pt x="1183" y="500"/>
                      <a:pt x="1183" y="501"/>
                    </a:cubicBezTo>
                    <a:cubicBezTo>
                      <a:pt x="1184" y="502"/>
                      <a:pt x="1183" y="503"/>
                      <a:pt x="1183" y="504"/>
                    </a:cubicBezTo>
                    <a:cubicBezTo>
                      <a:pt x="1184" y="504"/>
                      <a:pt x="1185" y="504"/>
                      <a:pt x="1185" y="504"/>
                    </a:cubicBezTo>
                    <a:cubicBezTo>
                      <a:pt x="1186" y="504"/>
                      <a:pt x="1197" y="493"/>
                      <a:pt x="1197" y="493"/>
                    </a:cubicBezTo>
                    <a:cubicBezTo>
                      <a:pt x="1199" y="489"/>
                      <a:pt x="1196" y="485"/>
                      <a:pt x="1198" y="481"/>
                    </a:cubicBezTo>
                    <a:cubicBezTo>
                      <a:pt x="1198" y="481"/>
                      <a:pt x="1200" y="481"/>
                      <a:pt x="1200" y="481"/>
                    </a:cubicBezTo>
                    <a:cubicBezTo>
                      <a:pt x="1201" y="481"/>
                      <a:pt x="1202" y="479"/>
                      <a:pt x="1203" y="479"/>
                    </a:cubicBezTo>
                    <a:cubicBezTo>
                      <a:pt x="1205" y="478"/>
                      <a:pt x="1207" y="479"/>
                      <a:pt x="1209" y="479"/>
                    </a:cubicBezTo>
                    <a:cubicBezTo>
                      <a:pt x="1209" y="477"/>
                      <a:pt x="1209" y="477"/>
                      <a:pt x="1209" y="477"/>
                    </a:cubicBezTo>
                    <a:cubicBezTo>
                      <a:pt x="1208" y="476"/>
                      <a:pt x="1207" y="471"/>
                      <a:pt x="1208" y="468"/>
                    </a:cubicBezTo>
                    <a:cubicBezTo>
                      <a:pt x="1208" y="468"/>
                      <a:pt x="1213" y="461"/>
                      <a:pt x="1213" y="461"/>
                    </a:cubicBezTo>
                    <a:cubicBezTo>
                      <a:pt x="1217" y="457"/>
                      <a:pt x="1220" y="457"/>
                      <a:pt x="1225" y="459"/>
                    </a:cubicBezTo>
                    <a:cubicBezTo>
                      <a:pt x="1226" y="458"/>
                      <a:pt x="1227" y="455"/>
                      <a:pt x="1228" y="455"/>
                    </a:cubicBezTo>
                    <a:cubicBezTo>
                      <a:pt x="1229" y="455"/>
                      <a:pt x="1229" y="455"/>
                      <a:pt x="1229" y="455"/>
                    </a:cubicBezTo>
                    <a:cubicBezTo>
                      <a:pt x="1229" y="454"/>
                      <a:pt x="1230" y="453"/>
                      <a:pt x="1229" y="452"/>
                    </a:cubicBezTo>
                    <a:cubicBezTo>
                      <a:pt x="1229" y="451"/>
                      <a:pt x="1225" y="448"/>
                      <a:pt x="1224" y="447"/>
                    </a:cubicBezTo>
                    <a:cubicBezTo>
                      <a:pt x="1225" y="444"/>
                      <a:pt x="1226" y="439"/>
                      <a:pt x="1226" y="436"/>
                    </a:cubicBezTo>
                    <a:cubicBezTo>
                      <a:pt x="1228" y="435"/>
                      <a:pt x="1229" y="435"/>
                      <a:pt x="1231" y="435"/>
                    </a:cubicBezTo>
                    <a:cubicBezTo>
                      <a:pt x="1231" y="435"/>
                      <a:pt x="1232" y="433"/>
                      <a:pt x="1233" y="433"/>
                    </a:cubicBezTo>
                    <a:cubicBezTo>
                      <a:pt x="1234" y="433"/>
                      <a:pt x="1236" y="434"/>
                      <a:pt x="1237" y="435"/>
                    </a:cubicBezTo>
                    <a:cubicBezTo>
                      <a:pt x="1238" y="434"/>
                      <a:pt x="1238" y="433"/>
                      <a:pt x="1239" y="433"/>
                    </a:cubicBezTo>
                    <a:cubicBezTo>
                      <a:pt x="1239" y="431"/>
                      <a:pt x="1239" y="430"/>
                      <a:pt x="1239" y="428"/>
                    </a:cubicBezTo>
                    <a:cubicBezTo>
                      <a:pt x="1237" y="428"/>
                      <a:pt x="1236" y="428"/>
                      <a:pt x="1234" y="429"/>
                    </a:cubicBezTo>
                    <a:cubicBezTo>
                      <a:pt x="1234" y="428"/>
                      <a:pt x="1234" y="427"/>
                      <a:pt x="1234" y="426"/>
                    </a:cubicBezTo>
                    <a:cubicBezTo>
                      <a:pt x="1234" y="425"/>
                      <a:pt x="1231" y="424"/>
                      <a:pt x="1231" y="423"/>
                    </a:cubicBezTo>
                    <a:cubicBezTo>
                      <a:pt x="1231" y="421"/>
                      <a:pt x="1232" y="420"/>
                      <a:pt x="1233" y="419"/>
                    </a:cubicBezTo>
                    <a:cubicBezTo>
                      <a:pt x="1233" y="418"/>
                      <a:pt x="1233" y="416"/>
                      <a:pt x="1233" y="415"/>
                    </a:cubicBezTo>
                    <a:cubicBezTo>
                      <a:pt x="1234" y="414"/>
                      <a:pt x="1235" y="414"/>
                      <a:pt x="1236" y="413"/>
                    </a:cubicBezTo>
                    <a:cubicBezTo>
                      <a:pt x="1237" y="413"/>
                      <a:pt x="1238" y="409"/>
                      <a:pt x="1238" y="409"/>
                    </a:cubicBezTo>
                    <a:cubicBezTo>
                      <a:pt x="1238" y="409"/>
                      <a:pt x="1238" y="407"/>
                      <a:pt x="1238" y="407"/>
                    </a:cubicBezTo>
                    <a:cubicBezTo>
                      <a:pt x="1236" y="406"/>
                      <a:pt x="1235" y="406"/>
                      <a:pt x="1232" y="405"/>
                    </a:cubicBezTo>
                    <a:cubicBezTo>
                      <a:pt x="1232" y="406"/>
                      <a:pt x="1232" y="406"/>
                      <a:pt x="1232" y="406"/>
                    </a:cubicBezTo>
                    <a:cubicBezTo>
                      <a:pt x="1231" y="406"/>
                      <a:pt x="1230" y="405"/>
                      <a:pt x="1230" y="405"/>
                    </a:cubicBezTo>
                    <a:cubicBezTo>
                      <a:pt x="1228" y="398"/>
                      <a:pt x="1229" y="395"/>
                      <a:pt x="1234" y="391"/>
                    </a:cubicBezTo>
                    <a:cubicBezTo>
                      <a:pt x="1234" y="391"/>
                      <a:pt x="1236" y="390"/>
                      <a:pt x="1236" y="389"/>
                    </a:cubicBezTo>
                    <a:cubicBezTo>
                      <a:pt x="1236" y="389"/>
                      <a:pt x="1236" y="388"/>
                      <a:pt x="1236" y="388"/>
                    </a:cubicBezTo>
                    <a:cubicBezTo>
                      <a:pt x="1237" y="387"/>
                      <a:pt x="1238" y="388"/>
                      <a:pt x="1239" y="387"/>
                    </a:cubicBezTo>
                    <a:cubicBezTo>
                      <a:pt x="1239" y="386"/>
                      <a:pt x="1238" y="384"/>
                      <a:pt x="1239" y="384"/>
                    </a:cubicBezTo>
                    <a:cubicBezTo>
                      <a:pt x="1239" y="384"/>
                      <a:pt x="1241" y="384"/>
                      <a:pt x="1241" y="384"/>
                    </a:cubicBezTo>
                    <a:cubicBezTo>
                      <a:pt x="1241" y="382"/>
                      <a:pt x="1239" y="382"/>
                      <a:pt x="1240" y="380"/>
                    </a:cubicBezTo>
                    <a:cubicBezTo>
                      <a:pt x="1241" y="380"/>
                      <a:pt x="1241" y="380"/>
                      <a:pt x="1241" y="380"/>
                    </a:cubicBezTo>
                    <a:cubicBezTo>
                      <a:pt x="1243" y="379"/>
                      <a:pt x="1243" y="376"/>
                      <a:pt x="1244" y="374"/>
                    </a:cubicBezTo>
                    <a:cubicBezTo>
                      <a:pt x="1244" y="374"/>
                      <a:pt x="1246" y="374"/>
                      <a:pt x="1246" y="374"/>
                    </a:cubicBezTo>
                    <a:cubicBezTo>
                      <a:pt x="1246" y="374"/>
                      <a:pt x="1247" y="376"/>
                      <a:pt x="1247" y="376"/>
                    </a:cubicBezTo>
                    <a:cubicBezTo>
                      <a:pt x="1249" y="377"/>
                      <a:pt x="1249" y="375"/>
                      <a:pt x="1251" y="376"/>
                    </a:cubicBezTo>
                    <a:cubicBezTo>
                      <a:pt x="1252" y="376"/>
                      <a:pt x="1252" y="377"/>
                      <a:pt x="1253" y="378"/>
                    </a:cubicBezTo>
                    <a:cubicBezTo>
                      <a:pt x="1253" y="378"/>
                      <a:pt x="1254" y="377"/>
                      <a:pt x="1255" y="378"/>
                    </a:cubicBezTo>
                    <a:cubicBezTo>
                      <a:pt x="1255" y="377"/>
                      <a:pt x="1255" y="375"/>
                      <a:pt x="1255" y="374"/>
                    </a:cubicBezTo>
                    <a:cubicBezTo>
                      <a:pt x="1255" y="374"/>
                      <a:pt x="1262" y="371"/>
                      <a:pt x="1263" y="370"/>
                    </a:cubicBezTo>
                    <a:cubicBezTo>
                      <a:pt x="1263" y="370"/>
                      <a:pt x="1265" y="367"/>
                      <a:pt x="1265" y="367"/>
                    </a:cubicBezTo>
                    <a:cubicBezTo>
                      <a:pt x="1268" y="365"/>
                      <a:pt x="1264" y="372"/>
                      <a:pt x="1264" y="374"/>
                    </a:cubicBezTo>
                    <a:cubicBezTo>
                      <a:pt x="1264" y="378"/>
                      <a:pt x="1265" y="380"/>
                      <a:pt x="1269" y="378"/>
                    </a:cubicBezTo>
                    <a:cubicBezTo>
                      <a:pt x="1274" y="371"/>
                      <a:pt x="1274" y="371"/>
                      <a:pt x="1274" y="371"/>
                    </a:cubicBezTo>
                    <a:cubicBezTo>
                      <a:pt x="1274" y="370"/>
                      <a:pt x="1274" y="369"/>
                      <a:pt x="1274" y="368"/>
                    </a:cubicBezTo>
                    <a:cubicBezTo>
                      <a:pt x="1275" y="367"/>
                      <a:pt x="1275" y="368"/>
                      <a:pt x="1276" y="368"/>
                    </a:cubicBezTo>
                    <a:cubicBezTo>
                      <a:pt x="1276" y="368"/>
                      <a:pt x="1276" y="367"/>
                      <a:pt x="1277" y="367"/>
                    </a:cubicBezTo>
                    <a:cubicBezTo>
                      <a:pt x="1277" y="367"/>
                      <a:pt x="1278" y="367"/>
                      <a:pt x="1279" y="367"/>
                    </a:cubicBezTo>
                    <a:cubicBezTo>
                      <a:pt x="1279" y="367"/>
                      <a:pt x="1280" y="364"/>
                      <a:pt x="1283" y="364"/>
                    </a:cubicBezTo>
                    <a:cubicBezTo>
                      <a:pt x="1285" y="364"/>
                      <a:pt x="1289" y="368"/>
                      <a:pt x="1290" y="369"/>
                    </a:cubicBezTo>
                    <a:cubicBezTo>
                      <a:pt x="1292" y="370"/>
                      <a:pt x="1293" y="368"/>
                      <a:pt x="1294" y="370"/>
                    </a:cubicBezTo>
                    <a:cubicBezTo>
                      <a:pt x="1294" y="370"/>
                      <a:pt x="1293" y="373"/>
                      <a:pt x="1294" y="374"/>
                    </a:cubicBezTo>
                    <a:cubicBezTo>
                      <a:pt x="1294" y="374"/>
                      <a:pt x="1300" y="377"/>
                      <a:pt x="1301" y="378"/>
                    </a:cubicBezTo>
                    <a:cubicBezTo>
                      <a:pt x="1302" y="376"/>
                      <a:pt x="1302" y="372"/>
                      <a:pt x="1303" y="370"/>
                    </a:cubicBezTo>
                    <a:cubicBezTo>
                      <a:pt x="1304" y="369"/>
                      <a:pt x="1306" y="368"/>
                      <a:pt x="1306" y="368"/>
                    </a:cubicBezTo>
                    <a:cubicBezTo>
                      <a:pt x="1306" y="366"/>
                      <a:pt x="1306" y="366"/>
                      <a:pt x="1306" y="366"/>
                    </a:cubicBezTo>
                    <a:cubicBezTo>
                      <a:pt x="1308" y="365"/>
                      <a:pt x="1310" y="366"/>
                      <a:pt x="1311" y="365"/>
                    </a:cubicBezTo>
                    <a:cubicBezTo>
                      <a:pt x="1312" y="364"/>
                      <a:pt x="1312" y="362"/>
                      <a:pt x="1312" y="362"/>
                    </a:cubicBezTo>
                    <a:cubicBezTo>
                      <a:pt x="1311" y="361"/>
                      <a:pt x="1311" y="361"/>
                      <a:pt x="1311" y="361"/>
                    </a:cubicBezTo>
                    <a:cubicBezTo>
                      <a:pt x="1313" y="360"/>
                      <a:pt x="1315" y="360"/>
                      <a:pt x="1315" y="360"/>
                    </a:cubicBezTo>
                    <a:cubicBezTo>
                      <a:pt x="1315" y="360"/>
                      <a:pt x="1317" y="361"/>
                      <a:pt x="1318" y="360"/>
                    </a:cubicBezTo>
                    <a:cubicBezTo>
                      <a:pt x="1319" y="360"/>
                      <a:pt x="1320" y="358"/>
                      <a:pt x="1320" y="357"/>
                    </a:cubicBezTo>
                    <a:cubicBezTo>
                      <a:pt x="1320" y="356"/>
                      <a:pt x="1319" y="356"/>
                      <a:pt x="1318" y="354"/>
                    </a:cubicBezTo>
                    <a:cubicBezTo>
                      <a:pt x="1324" y="357"/>
                      <a:pt x="1327" y="357"/>
                      <a:pt x="1325" y="350"/>
                    </a:cubicBezTo>
                    <a:cubicBezTo>
                      <a:pt x="1327" y="351"/>
                      <a:pt x="1328" y="351"/>
                      <a:pt x="1330" y="352"/>
                    </a:cubicBezTo>
                    <a:cubicBezTo>
                      <a:pt x="1331" y="351"/>
                      <a:pt x="1332" y="350"/>
                      <a:pt x="1333" y="349"/>
                    </a:cubicBezTo>
                    <a:close/>
                    <a:moveTo>
                      <a:pt x="335" y="0"/>
                    </a:moveTo>
                    <a:cubicBezTo>
                      <a:pt x="335" y="2"/>
                      <a:pt x="335" y="2"/>
                      <a:pt x="335" y="2"/>
                    </a:cubicBezTo>
                    <a:cubicBezTo>
                      <a:pt x="337" y="2"/>
                      <a:pt x="341" y="2"/>
                      <a:pt x="341" y="2"/>
                    </a:cubicBezTo>
                    <a:cubicBezTo>
                      <a:pt x="343" y="3"/>
                      <a:pt x="341" y="0"/>
                      <a:pt x="341" y="0"/>
                    </a:cubicBezTo>
                    <a:cubicBezTo>
                      <a:pt x="340" y="0"/>
                      <a:pt x="337" y="0"/>
                      <a:pt x="335" y="0"/>
                    </a:cubicBezTo>
                    <a:close/>
                    <a:moveTo>
                      <a:pt x="327" y="5"/>
                    </a:moveTo>
                    <a:cubicBezTo>
                      <a:pt x="327" y="5"/>
                      <a:pt x="327" y="8"/>
                      <a:pt x="327" y="9"/>
                    </a:cubicBezTo>
                    <a:cubicBezTo>
                      <a:pt x="328" y="9"/>
                      <a:pt x="327" y="9"/>
                      <a:pt x="328" y="10"/>
                    </a:cubicBezTo>
                    <a:cubicBezTo>
                      <a:pt x="329" y="10"/>
                      <a:pt x="335" y="9"/>
                      <a:pt x="331" y="7"/>
                    </a:cubicBezTo>
                    <a:cubicBezTo>
                      <a:pt x="330" y="7"/>
                      <a:pt x="328" y="6"/>
                      <a:pt x="327" y="5"/>
                    </a:cubicBezTo>
                    <a:close/>
                    <a:moveTo>
                      <a:pt x="318" y="9"/>
                    </a:moveTo>
                    <a:cubicBezTo>
                      <a:pt x="318" y="9"/>
                      <a:pt x="317" y="12"/>
                      <a:pt x="317" y="13"/>
                    </a:cubicBezTo>
                    <a:cubicBezTo>
                      <a:pt x="305" y="13"/>
                      <a:pt x="314" y="16"/>
                      <a:pt x="319" y="15"/>
                    </a:cubicBezTo>
                    <a:cubicBezTo>
                      <a:pt x="320" y="14"/>
                      <a:pt x="323" y="12"/>
                      <a:pt x="324" y="12"/>
                    </a:cubicBezTo>
                    <a:cubicBezTo>
                      <a:pt x="324" y="11"/>
                      <a:pt x="324" y="11"/>
                      <a:pt x="324" y="11"/>
                    </a:cubicBezTo>
                    <a:cubicBezTo>
                      <a:pt x="323" y="11"/>
                      <a:pt x="321" y="11"/>
                      <a:pt x="320" y="11"/>
                    </a:cubicBezTo>
                    <a:cubicBezTo>
                      <a:pt x="319" y="10"/>
                      <a:pt x="320" y="9"/>
                      <a:pt x="318" y="9"/>
                    </a:cubicBezTo>
                    <a:close/>
                    <a:moveTo>
                      <a:pt x="334" y="11"/>
                    </a:moveTo>
                    <a:cubicBezTo>
                      <a:pt x="334" y="11"/>
                      <a:pt x="332" y="13"/>
                      <a:pt x="334" y="13"/>
                    </a:cubicBezTo>
                    <a:cubicBezTo>
                      <a:pt x="336" y="13"/>
                      <a:pt x="338" y="10"/>
                      <a:pt x="334" y="11"/>
                    </a:cubicBezTo>
                    <a:close/>
                    <a:moveTo>
                      <a:pt x="325" y="14"/>
                    </a:moveTo>
                    <a:cubicBezTo>
                      <a:pt x="325" y="14"/>
                      <a:pt x="323" y="16"/>
                      <a:pt x="323" y="16"/>
                    </a:cubicBezTo>
                    <a:cubicBezTo>
                      <a:pt x="323" y="16"/>
                      <a:pt x="325" y="16"/>
                      <a:pt x="325" y="17"/>
                    </a:cubicBezTo>
                    <a:cubicBezTo>
                      <a:pt x="326" y="16"/>
                      <a:pt x="326" y="14"/>
                      <a:pt x="327" y="14"/>
                    </a:cubicBezTo>
                    <a:cubicBezTo>
                      <a:pt x="326" y="14"/>
                      <a:pt x="325" y="14"/>
                      <a:pt x="325" y="14"/>
                    </a:cubicBezTo>
                    <a:close/>
                    <a:moveTo>
                      <a:pt x="331" y="19"/>
                    </a:moveTo>
                    <a:cubicBezTo>
                      <a:pt x="332" y="19"/>
                      <a:pt x="332" y="21"/>
                      <a:pt x="333" y="21"/>
                    </a:cubicBezTo>
                    <a:cubicBezTo>
                      <a:pt x="334" y="22"/>
                      <a:pt x="333" y="19"/>
                      <a:pt x="333" y="19"/>
                    </a:cubicBezTo>
                    <a:cubicBezTo>
                      <a:pt x="333" y="19"/>
                      <a:pt x="332" y="19"/>
                      <a:pt x="331" y="19"/>
                    </a:cubicBezTo>
                    <a:close/>
                    <a:moveTo>
                      <a:pt x="306" y="19"/>
                    </a:moveTo>
                    <a:cubicBezTo>
                      <a:pt x="307" y="20"/>
                      <a:pt x="305" y="20"/>
                      <a:pt x="308" y="22"/>
                    </a:cubicBezTo>
                    <a:cubicBezTo>
                      <a:pt x="308" y="23"/>
                      <a:pt x="308" y="23"/>
                      <a:pt x="308" y="23"/>
                    </a:cubicBezTo>
                    <a:cubicBezTo>
                      <a:pt x="309" y="22"/>
                      <a:pt x="312" y="22"/>
                      <a:pt x="311" y="22"/>
                    </a:cubicBezTo>
                    <a:cubicBezTo>
                      <a:pt x="313" y="23"/>
                      <a:pt x="312" y="20"/>
                      <a:pt x="310" y="19"/>
                    </a:cubicBezTo>
                    <a:cubicBezTo>
                      <a:pt x="309" y="19"/>
                      <a:pt x="307" y="19"/>
                      <a:pt x="306" y="19"/>
                    </a:cubicBezTo>
                    <a:close/>
                    <a:moveTo>
                      <a:pt x="319" y="19"/>
                    </a:moveTo>
                    <a:cubicBezTo>
                      <a:pt x="320" y="20"/>
                      <a:pt x="320" y="22"/>
                      <a:pt x="321" y="22"/>
                    </a:cubicBezTo>
                    <a:cubicBezTo>
                      <a:pt x="322" y="23"/>
                      <a:pt x="324" y="22"/>
                      <a:pt x="325" y="23"/>
                    </a:cubicBezTo>
                    <a:cubicBezTo>
                      <a:pt x="326" y="24"/>
                      <a:pt x="326" y="25"/>
                      <a:pt x="327" y="25"/>
                    </a:cubicBezTo>
                    <a:cubicBezTo>
                      <a:pt x="328" y="25"/>
                      <a:pt x="328" y="25"/>
                      <a:pt x="329" y="25"/>
                    </a:cubicBezTo>
                    <a:cubicBezTo>
                      <a:pt x="335" y="21"/>
                      <a:pt x="322" y="20"/>
                      <a:pt x="319" y="19"/>
                    </a:cubicBezTo>
                    <a:close/>
                    <a:moveTo>
                      <a:pt x="315" y="20"/>
                    </a:moveTo>
                    <a:cubicBezTo>
                      <a:pt x="313" y="23"/>
                      <a:pt x="313" y="23"/>
                      <a:pt x="313" y="23"/>
                    </a:cubicBezTo>
                    <a:cubicBezTo>
                      <a:pt x="314" y="23"/>
                      <a:pt x="314" y="24"/>
                      <a:pt x="314" y="25"/>
                    </a:cubicBezTo>
                    <a:cubicBezTo>
                      <a:pt x="315" y="24"/>
                      <a:pt x="316" y="24"/>
                      <a:pt x="316" y="24"/>
                    </a:cubicBezTo>
                    <a:cubicBezTo>
                      <a:pt x="317" y="24"/>
                      <a:pt x="317" y="26"/>
                      <a:pt x="317" y="27"/>
                    </a:cubicBezTo>
                    <a:cubicBezTo>
                      <a:pt x="319" y="27"/>
                      <a:pt x="319" y="26"/>
                      <a:pt x="320" y="26"/>
                    </a:cubicBezTo>
                    <a:cubicBezTo>
                      <a:pt x="322" y="26"/>
                      <a:pt x="324" y="28"/>
                      <a:pt x="325" y="29"/>
                    </a:cubicBezTo>
                    <a:cubicBezTo>
                      <a:pt x="327" y="29"/>
                      <a:pt x="328" y="27"/>
                      <a:pt x="329" y="27"/>
                    </a:cubicBezTo>
                    <a:cubicBezTo>
                      <a:pt x="327" y="26"/>
                      <a:pt x="323" y="25"/>
                      <a:pt x="321" y="24"/>
                    </a:cubicBezTo>
                    <a:cubicBezTo>
                      <a:pt x="320" y="23"/>
                      <a:pt x="318" y="20"/>
                      <a:pt x="317" y="20"/>
                    </a:cubicBezTo>
                    <a:cubicBezTo>
                      <a:pt x="316" y="20"/>
                      <a:pt x="315" y="20"/>
                      <a:pt x="315" y="20"/>
                    </a:cubicBezTo>
                    <a:close/>
                    <a:moveTo>
                      <a:pt x="334" y="23"/>
                    </a:moveTo>
                    <a:cubicBezTo>
                      <a:pt x="334" y="23"/>
                      <a:pt x="332" y="24"/>
                      <a:pt x="332" y="24"/>
                    </a:cubicBezTo>
                    <a:cubicBezTo>
                      <a:pt x="332" y="24"/>
                      <a:pt x="331" y="26"/>
                      <a:pt x="331" y="26"/>
                    </a:cubicBezTo>
                    <a:cubicBezTo>
                      <a:pt x="332" y="26"/>
                      <a:pt x="333" y="27"/>
                      <a:pt x="334" y="27"/>
                    </a:cubicBezTo>
                    <a:cubicBezTo>
                      <a:pt x="334" y="27"/>
                      <a:pt x="337" y="22"/>
                      <a:pt x="334" y="23"/>
                    </a:cubicBezTo>
                    <a:close/>
                    <a:moveTo>
                      <a:pt x="306" y="26"/>
                    </a:moveTo>
                    <a:cubicBezTo>
                      <a:pt x="306" y="26"/>
                      <a:pt x="305" y="27"/>
                      <a:pt x="305" y="27"/>
                    </a:cubicBezTo>
                    <a:cubicBezTo>
                      <a:pt x="303" y="29"/>
                      <a:pt x="306" y="27"/>
                      <a:pt x="307" y="28"/>
                    </a:cubicBezTo>
                    <a:cubicBezTo>
                      <a:pt x="309" y="28"/>
                      <a:pt x="307" y="30"/>
                      <a:pt x="309" y="30"/>
                    </a:cubicBezTo>
                    <a:cubicBezTo>
                      <a:pt x="310" y="29"/>
                      <a:pt x="310" y="29"/>
                      <a:pt x="310" y="29"/>
                    </a:cubicBezTo>
                    <a:cubicBezTo>
                      <a:pt x="311" y="28"/>
                      <a:pt x="313" y="29"/>
                      <a:pt x="313" y="29"/>
                    </a:cubicBezTo>
                    <a:cubicBezTo>
                      <a:pt x="313" y="27"/>
                      <a:pt x="313" y="27"/>
                      <a:pt x="313" y="27"/>
                    </a:cubicBezTo>
                    <a:cubicBezTo>
                      <a:pt x="312" y="27"/>
                      <a:pt x="307" y="26"/>
                      <a:pt x="306" y="26"/>
                    </a:cubicBezTo>
                    <a:close/>
                    <a:moveTo>
                      <a:pt x="391" y="26"/>
                    </a:moveTo>
                    <a:cubicBezTo>
                      <a:pt x="389" y="26"/>
                      <a:pt x="387" y="30"/>
                      <a:pt x="385" y="31"/>
                    </a:cubicBezTo>
                    <a:cubicBezTo>
                      <a:pt x="383" y="31"/>
                      <a:pt x="381" y="30"/>
                      <a:pt x="379" y="31"/>
                    </a:cubicBezTo>
                    <a:cubicBezTo>
                      <a:pt x="379" y="31"/>
                      <a:pt x="381" y="33"/>
                      <a:pt x="381" y="33"/>
                    </a:cubicBezTo>
                    <a:cubicBezTo>
                      <a:pt x="380" y="33"/>
                      <a:pt x="379" y="33"/>
                      <a:pt x="378" y="33"/>
                    </a:cubicBezTo>
                    <a:cubicBezTo>
                      <a:pt x="378" y="33"/>
                      <a:pt x="378" y="35"/>
                      <a:pt x="378" y="35"/>
                    </a:cubicBezTo>
                    <a:cubicBezTo>
                      <a:pt x="378" y="36"/>
                      <a:pt x="379" y="35"/>
                      <a:pt x="380" y="36"/>
                    </a:cubicBezTo>
                    <a:cubicBezTo>
                      <a:pt x="381" y="37"/>
                      <a:pt x="381" y="39"/>
                      <a:pt x="382" y="39"/>
                    </a:cubicBezTo>
                    <a:cubicBezTo>
                      <a:pt x="383" y="40"/>
                      <a:pt x="384" y="39"/>
                      <a:pt x="385" y="40"/>
                    </a:cubicBezTo>
                    <a:cubicBezTo>
                      <a:pt x="386" y="38"/>
                      <a:pt x="388" y="35"/>
                      <a:pt x="390" y="35"/>
                    </a:cubicBezTo>
                    <a:cubicBezTo>
                      <a:pt x="391" y="34"/>
                      <a:pt x="393" y="35"/>
                      <a:pt x="394" y="35"/>
                    </a:cubicBezTo>
                    <a:cubicBezTo>
                      <a:pt x="395" y="34"/>
                      <a:pt x="395" y="31"/>
                      <a:pt x="397" y="31"/>
                    </a:cubicBezTo>
                    <a:cubicBezTo>
                      <a:pt x="397" y="30"/>
                      <a:pt x="398" y="31"/>
                      <a:pt x="399" y="31"/>
                    </a:cubicBezTo>
                    <a:cubicBezTo>
                      <a:pt x="399" y="30"/>
                      <a:pt x="399" y="28"/>
                      <a:pt x="399" y="28"/>
                    </a:cubicBezTo>
                    <a:cubicBezTo>
                      <a:pt x="397" y="27"/>
                      <a:pt x="394" y="25"/>
                      <a:pt x="391" y="26"/>
                    </a:cubicBezTo>
                    <a:close/>
                    <a:moveTo>
                      <a:pt x="319" y="28"/>
                    </a:moveTo>
                    <a:cubicBezTo>
                      <a:pt x="318" y="28"/>
                      <a:pt x="316" y="29"/>
                      <a:pt x="315" y="29"/>
                    </a:cubicBezTo>
                    <a:cubicBezTo>
                      <a:pt x="315" y="29"/>
                      <a:pt x="315" y="32"/>
                      <a:pt x="315" y="32"/>
                    </a:cubicBezTo>
                    <a:cubicBezTo>
                      <a:pt x="316" y="32"/>
                      <a:pt x="319" y="30"/>
                      <a:pt x="320" y="31"/>
                    </a:cubicBezTo>
                    <a:cubicBezTo>
                      <a:pt x="320" y="31"/>
                      <a:pt x="322" y="33"/>
                      <a:pt x="323" y="33"/>
                    </a:cubicBezTo>
                    <a:cubicBezTo>
                      <a:pt x="326" y="32"/>
                      <a:pt x="324" y="30"/>
                      <a:pt x="324" y="29"/>
                    </a:cubicBezTo>
                    <a:cubicBezTo>
                      <a:pt x="324" y="29"/>
                      <a:pt x="324" y="29"/>
                      <a:pt x="324" y="29"/>
                    </a:cubicBezTo>
                    <a:cubicBezTo>
                      <a:pt x="322" y="28"/>
                      <a:pt x="320" y="28"/>
                      <a:pt x="319" y="28"/>
                    </a:cubicBezTo>
                    <a:close/>
                    <a:moveTo>
                      <a:pt x="661" y="30"/>
                    </a:moveTo>
                    <a:cubicBezTo>
                      <a:pt x="659" y="33"/>
                      <a:pt x="658" y="34"/>
                      <a:pt x="654" y="35"/>
                    </a:cubicBezTo>
                    <a:cubicBezTo>
                      <a:pt x="652" y="37"/>
                      <a:pt x="652" y="37"/>
                      <a:pt x="652" y="37"/>
                    </a:cubicBezTo>
                    <a:cubicBezTo>
                      <a:pt x="651" y="37"/>
                      <a:pt x="651" y="35"/>
                      <a:pt x="650" y="36"/>
                    </a:cubicBezTo>
                    <a:cubicBezTo>
                      <a:pt x="649" y="36"/>
                      <a:pt x="650" y="37"/>
                      <a:pt x="650" y="38"/>
                    </a:cubicBezTo>
                    <a:cubicBezTo>
                      <a:pt x="646" y="40"/>
                      <a:pt x="646" y="40"/>
                      <a:pt x="646" y="40"/>
                    </a:cubicBezTo>
                    <a:cubicBezTo>
                      <a:pt x="646" y="41"/>
                      <a:pt x="647" y="43"/>
                      <a:pt x="647" y="42"/>
                    </a:cubicBezTo>
                    <a:cubicBezTo>
                      <a:pt x="647" y="43"/>
                      <a:pt x="647" y="44"/>
                      <a:pt x="647" y="44"/>
                    </a:cubicBezTo>
                    <a:cubicBezTo>
                      <a:pt x="645" y="46"/>
                      <a:pt x="642" y="45"/>
                      <a:pt x="639" y="46"/>
                    </a:cubicBezTo>
                    <a:cubicBezTo>
                      <a:pt x="638" y="46"/>
                      <a:pt x="636" y="49"/>
                      <a:pt x="635" y="49"/>
                    </a:cubicBezTo>
                    <a:cubicBezTo>
                      <a:pt x="637" y="49"/>
                      <a:pt x="640" y="49"/>
                      <a:pt x="642" y="49"/>
                    </a:cubicBezTo>
                    <a:cubicBezTo>
                      <a:pt x="642" y="49"/>
                      <a:pt x="642" y="51"/>
                      <a:pt x="642" y="51"/>
                    </a:cubicBezTo>
                    <a:cubicBezTo>
                      <a:pt x="651" y="54"/>
                      <a:pt x="651" y="54"/>
                      <a:pt x="651" y="54"/>
                    </a:cubicBezTo>
                    <a:cubicBezTo>
                      <a:pt x="655" y="54"/>
                      <a:pt x="657" y="51"/>
                      <a:pt x="660" y="50"/>
                    </a:cubicBezTo>
                    <a:cubicBezTo>
                      <a:pt x="660" y="50"/>
                      <a:pt x="662" y="51"/>
                      <a:pt x="661" y="51"/>
                    </a:cubicBezTo>
                    <a:cubicBezTo>
                      <a:pt x="664" y="52"/>
                      <a:pt x="665" y="51"/>
                      <a:pt x="668" y="52"/>
                    </a:cubicBezTo>
                    <a:cubicBezTo>
                      <a:pt x="666" y="52"/>
                      <a:pt x="663" y="54"/>
                      <a:pt x="662" y="54"/>
                    </a:cubicBezTo>
                    <a:cubicBezTo>
                      <a:pt x="660" y="55"/>
                      <a:pt x="660" y="53"/>
                      <a:pt x="658" y="54"/>
                    </a:cubicBezTo>
                    <a:cubicBezTo>
                      <a:pt x="658" y="54"/>
                      <a:pt x="657" y="56"/>
                      <a:pt x="657" y="56"/>
                    </a:cubicBezTo>
                    <a:cubicBezTo>
                      <a:pt x="656" y="57"/>
                      <a:pt x="654" y="57"/>
                      <a:pt x="652" y="58"/>
                    </a:cubicBezTo>
                    <a:cubicBezTo>
                      <a:pt x="652" y="59"/>
                      <a:pt x="653" y="60"/>
                      <a:pt x="652" y="61"/>
                    </a:cubicBezTo>
                    <a:cubicBezTo>
                      <a:pt x="646" y="62"/>
                      <a:pt x="651" y="60"/>
                      <a:pt x="646" y="63"/>
                    </a:cubicBezTo>
                    <a:cubicBezTo>
                      <a:pt x="646" y="64"/>
                      <a:pt x="645" y="63"/>
                      <a:pt x="644" y="64"/>
                    </a:cubicBezTo>
                    <a:cubicBezTo>
                      <a:pt x="644" y="64"/>
                      <a:pt x="645" y="65"/>
                      <a:pt x="644" y="66"/>
                    </a:cubicBezTo>
                    <a:cubicBezTo>
                      <a:pt x="648" y="66"/>
                      <a:pt x="649" y="65"/>
                      <a:pt x="652" y="64"/>
                    </a:cubicBezTo>
                    <a:cubicBezTo>
                      <a:pt x="653" y="66"/>
                      <a:pt x="652" y="66"/>
                      <a:pt x="652" y="67"/>
                    </a:cubicBezTo>
                    <a:cubicBezTo>
                      <a:pt x="652" y="68"/>
                      <a:pt x="653" y="67"/>
                      <a:pt x="653" y="68"/>
                    </a:cubicBezTo>
                    <a:cubicBezTo>
                      <a:pt x="655" y="68"/>
                      <a:pt x="658" y="67"/>
                      <a:pt x="660" y="67"/>
                    </a:cubicBezTo>
                    <a:cubicBezTo>
                      <a:pt x="661" y="69"/>
                      <a:pt x="661" y="69"/>
                      <a:pt x="661" y="69"/>
                    </a:cubicBezTo>
                    <a:cubicBezTo>
                      <a:pt x="662" y="69"/>
                      <a:pt x="663" y="68"/>
                      <a:pt x="664" y="68"/>
                    </a:cubicBezTo>
                    <a:cubicBezTo>
                      <a:pt x="667" y="69"/>
                      <a:pt x="675" y="73"/>
                      <a:pt x="678" y="72"/>
                    </a:cubicBezTo>
                    <a:cubicBezTo>
                      <a:pt x="678" y="70"/>
                      <a:pt x="678" y="70"/>
                      <a:pt x="678" y="70"/>
                    </a:cubicBezTo>
                    <a:cubicBezTo>
                      <a:pt x="680" y="70"/>
                      <a:pt x="680" y="70"/>
                      <a:pt x="680" y="70"/>
                    </a:cubicBezTo>
                    <a:cubicBezTo>
                      <a:pt x="681" y="70"/>
                      <a:pt x="682" y="72"/>
                      <a:pt x="683" y="72"/>
                    </a:cubicBezTo>
                    <a:cubicBezTo>
                      <a:pt x="684" y="72"/>
                      <a:pt x="684" y="71"/>
                      <a:pt x="684" y="70"/>
                    </a:cubicBezTo>
                    <a:cubicBezTo>
                      <a:pt x="687" y="69"/>
                      <a:pt x="690" y="69"/>
                      <a:pt x="692" y="68"/>
                    </a:cubicBezTo>
                    <a:cubicBezTo>
                      <a:pt x="692" y="68"/>
                      <a:pt x="693" y="67"/>
                      <a:pt x="693" y="67"/>
                    </a:cubicBezTo>
                    <a:cubicBezTo>
                      <a:pt x="692" y="67"/>
                      <a:pt x="692" y="66"/>
                      <a:pt x="692" y="65"/>
                    </a:cubicBezTo>
                    <a:cubicBezTo>
                      <a:pt x="692" y="65"/>
                      <a:pt x="694" y="65"/>
                      <a:pt x="695" y="65"/>
                    </a:cubicBezTo>
                    <a:cubicBezTo>
                      <a:pt x="697" y="61"/>
                      <a:pt x="698" y="62"/>
                      <a:pt x="695" y="58"/>
                    </a:cubicBezTo>
                    <a:cubicBezTo>
                      <a:pt x="691" y="52"/>
                      <a:pt x="691" y="56"/>
                      <a:pt x="689" y="60"/>
                    </a:cubicBezTo>
                    <a:cubicBezTo>
                      <a:pt x="687" y="60"/>
                      <a:pt x="686" y="60"/>
                      <a:pt x="684" y="60"/>
                    </a:cubicBezTo>
                    <a:cubicBezTo>
                      <a:pt x="685" y="60"/>
                      <a:pt x="686" y="60"/>
                      <a:pt x="686" y="59"/>
                    </a:cubicBezTo>
                    <a:cubicBezTo>
                      <a:pt x="687" y="58"/>
                      <a:pt x="686" y="55"/>
                      <a:pt x="686" y="55"/>
                    </a:cubicBezTo>
                    <a:cubicBezTo>
                      <a:pt x="686" y="55"/>
                      <a:pt x="686" y="53"/>
                      <a:pt x="686" y="53"/>
                    </a:cubicBezTo>
                    <a:cubicBezTo>
                      <a:pt x="684" y="52"/>
                      <a:pt x="683" y="52"/>
                      <a:pt x="680" y="51"/>
                    </a:cubicBezTo>
                    <a:cubicBezTo>
                      <a:pt x="680" y="51"/>
                      <a:pt x="679" y="53"/>
                      <a:pt x="679" y="53"/>
                    </a:cubicBezTo>
                    <a:cubicBezTo>
                      <a:pt x="677" y="54"/>
                      <a:pt x="674" y="53"/>
                      <a:pt x="672" y="53"/>
                    </a:cubicBezTo>
                    <a:cubicBezTo>
                      <a:pt x="674" y="52"/>
                      <a:pt x="674" y="52"/>
                      <a:pt x="674" y="52"/>
                    </a:cubicBezTo>
                    <a:cubicBezTo>
                      <a:pt x="680" y="50"/>
                      <a:pt x="679" y="50"/>
                      <a:pt x="680" y="44"/>
                    </a:cubicBezTo>
                    <a:cubicBezTo>
                      <a:pt x="677" y="43"/>
                      <a:pt x="673" y="41"/>
                      <a:pt x="672" y="39"/>
                    </a:cubicBezTo>
                    <a:cubicBezTo>
                      <a:pt x="671" y="38"/>
                      <a:pt x="672" y="37"/>
                      <a:pt x="671" y="37"/>
                    </a:cubicBezTo>
                    <a:cubicBezTo>
                      <a:pt x="670" y="35"/>
                      <a:pt x="667" y="35"/>
                      <a:pt x="666" y="34"/>
                    </a:cubicBezTo>
                    <a:cubicBezTo>
                      <a:pt x="666" y="34"/>
                      <a:pt x="666" y="32"/>
                      <a:pt x="666" y="32"/>
                    </a:cubicBezTo>
                    <a:cubicBezTo>
                      <a:pt x="665" y="31"/>
                      <a:pt x="664" y="31"/>
                      <a:pt x="662" y="31"/>
                    </a:cubicBezTo>
                    <a:lnTo>
                      <a:pt x="661" y="30"/>
                    </a:lnTo>
                    <a:close/>
                    <a:moveTo>
                      <a:pt x="222" y="35"/>
                    </a:moveTo>
                    <a:cubicBezTo>
                      <a:pt x="221" y="35"/>
                      <a:pt x="219" y="36"/>
                      <a:pt x="219" y="37"/>
                    </a:cubicBezTo>
                    <a:cubicBezTo>
                      <a:pt x="216" y="37"/>
                      <a:pt x="214" y="36"/>
                      <a:pt x="212" y="37"/>
                    </a:cubicBezTo>
                    <a:cubicBezTo>
                      <a:pt x="211" y="37"/>
                      <a:pt x="210" y="39"/>
                      <a:pt x="209" y="39"/>
                    </a:cubicBezTo>
                    <a:cubicBezTo>
                      <a:pt x="207" y="40"/>
                      <a:pt x="206" y="38"/>
                      <a:pt x="203" y="39"/>
                    </a:cubicBezTo>
                    <a:cubicBezTo>
                      <a:pt x="202" y="39"/>
                      <a:pt x="201" y="42"/>
                      <a:pt x="200" y="42"/>
                    </a:cubicBezTo>
                    <a:cubicBezTo>
                      <a:pt x="199" y="42"/>
                      <a:pt x="199" y="45"/>
                      <a:pt x="199" y="45"/>
                    </a:cubicBezTo>
                    <a:cubicBezTo>
                      <a:pt x="200" y="45"/>
                      <a:pt x="204" y="44"/>
                      <a:pt x="204" y="44"/>
                    </a:cubicBezTo>
                    <a:cubicBezTo>
                      <a:pt x="205" y="45"/>
                      <a:pt x="211" y="47"/>
                      <a:pt x="211" y="47"/>
                    </a:cubicBezTo>
                    <a:cubicBezTo>
                      <a:pt x="211" y="47"/>
                      <a:pt x="217" y="43"/>
                      <a:pt x="218" y="43"/>
                    </a:cubicBezTo>
                    <a:cubicBezTo>
                      <a:pt x="222" y="43"/>
                      <a:pt x="221" y="45"/>
                      <a:pt x="223" y="46"/>
                    </a:cubicBezTo>
                    <a:cubicBezTo>
                      <a:pt x="224" y="46"/>
                      <a:pt x="225" y="47"/>
                      <a:pt x="226" y="46"/>
                    </a:cubicBezTo>
                    <a:cubicBezTo>
                      <a:pt x="226" y="45"/>
                      <a:pt x="226" y="45"/>
                      <a:pt x="226" y="45"/>
                    </a:cubicBezTo>
                    <a:cubicBezTo>
                      <a:pt x="230" y="44"/>
                      <a:pt x="230" y="44"/>
                      <a:pt x="232" y="40"/>
                    </a:cubicBezTo>
                    <a:cubicBezTo>
                      <a:pt x="234" y="40"/>
                      <a:pt x="236" y="42"/>
                      <a:pt x="238" y="41"/>
                    </a:cubicBezTo>
                    <a:cubicBezTo>
                      <a:pt x="238" y="41"/>
                      <a:pt x="240" y="39"/>
                      <a:pt x="240" y="39"/>
                    </a:cubicBezTo>
                    <a:cubicBezTo>
                      <a:pt x="244" y="39"/>
                      <a:pt x="248" y="41"/>
                      <a:pt x="250" y="41"/>
                    </a:cubicBezTo>
                    <a:cubicBezTo>
                      <a:pt x="251" y="41"/>
                      <a:pt x="254" y="41"/>
                      <a:pt x="256" y="40"/>
                    </a:cubicBezTo>
                    <a:cubicBezTo>
                      <a:pt x="254" y="40"/>
                      <a:pt x="251" y="38"/>
                      <a:pt x="249" y="37"/>
                    </a:cubicBezTo>
                    <a:cubicBezTo>
                      <a:pt x="248" y="36"/>
                      <a:pt x="248" y="36"/>
                      <a:pt x="248" y="36"/>
                    </a:cubicBezTo>
                    <a:cubicBezTo>
                      <a:pt x="247" y="35"/>
                      <a:pt x="245" y="36"/>
                      <a:pt x="244" y="36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0" y="34"/>
                      <a:pt x="234" y="35"/>
                      <a:pt x="232" y="35"/>
                    </a:cubicBezTo>
                    <a:cubicBezTo>
                      <a:pt x="232" y="34"/>
                      <a:pt x="229" y="35"/>
                      <a:pt x="230" y="35"/>
                    </a:cubicBezTo>
                    <a:cubicBezTo>
                      <a:pt x="227" y="35"/>
                      <a:pt x="224" y="34"/>
                      <a:pt x="222" y="35"/>
                    </a:cubicBezTo>
                    <a:close/>
                    <a:moveTo>
                      <a:pt x="264" y="37"/>
                    </a:moveTo>
                    <a:cubicBezTo>
                      <a:pt x="265" y="37"/>
                      <a:pt x="262" y="37"/>
                      <a:pt x="262" y="37"/>
                    </a:cubicBezTo>
                    <a:cubicBezTo>
                      <a:pt x="263" y="38"/>
                      <a:pt x="265" y="42"/>
                      <a:pt x="263" y="40"/>
                    </a:cubicBezTo>
                    <a:cubicBezTo>
                      <a:pt x="261" y="41"/>
                      <a:pt x="258" y="43"/>
                      <a:pt x="255" y="44"/>
                    </a:cubicBezTo>
                    <a:cubicBezTo>
                      <a:pt x="251" y="44"/>
                      <a:pt x="247" y="42"/>
                      <a:pt x="244" y="42"/>
                    </a:cubicBezTo>
                    <a:cubicBezTo>
                      <a:pt x="241" y="41"/>
                      <a:pt x="239" y="42"/>
                      <a:pt x="236" y="42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237" y="44"/>
                      <a:pt x="239" y="44"/>
                      <a:pt x="240" y="44"/>
                    </a:cubicBezTo>
                    <a:cubicBezTo>
                      <a:pt x="240" y="44"/>
                      <a:pt x="241" y="47"/>
                      <a:pt x="240" y="46"/>
                    </a:cubicBezTo>
                    <a:cubicBezTo>
                      <a:pt x="235" y="49"/>
                      <a:pt x="243" y="50"/>
                      <a:pt x="246" y="50"/>
                    </a:cubicBezTo>
                    <a:cubicBezTo>
                      <a:pt x="245" y="51"/>
                      <a:pt x="244" y="53"/>
                      <a:pt x="244" y="53"/>
                    </a:cubicBezTo>
                    <a:cubicBezTo>
                      <a:pt x="246" y="53"/>
                      <a:pt x="247" y="51"/>
                      <a:pt x="248" y="50"/>
                    </a:cubicBezTo>
                    <a:cubicBezTo>
                      <a:pt x="249" y="50"/>
                      <a:pt x="250" y="51"/>
                      <a:pt x="251" y="51"/>
                    </a:cubicBezTo>
                    <a:cubicBezTo>
                      <a:pt x="251" y="51"/>
                      <a:pt x="253" y="50"/>
                      <a:pt x="254" y="50"/>
                    </a:cubicBezTo>
                    <a:cubicBezTo>
                      <a:pt x="254" y="50"/>
                      <a:pt x="253" y="47"/>
                      <a:pt x="254" y="47"/>
                    </a:cubicBezTo>
                    <a:cubicBezTo>
                      <a:pt x="257" y="46"/>
                      <a:pt x="261" y="48"/>
                      <a:pt x="264" y="48"/>
                    </a:cubicBezTo>
                    <a:cubicBezTo>
                      <a:pt x="265" y="48"/>
                      <a:pt x="264" y="48"/>
                      <a:pt x="266" y="48"/>
                    </a:cubicBezTo>
                    <a:cubicBezTo>
                      <a:pt x="265" y="47"/>
                      <a:pt x="265" y="45"/>
                      <a:pt x="264" y="44"/>
                    </a:cubicBezTo>
                    <a:cubicBezTo>
                      <a:pt x="267" y="44"/>
                      <a:pt x="270" y="45"/>
                      <a:pt x="272" y="44"/>
                    </a:cubicBezTo>
                    <a:cubicBezTo>
                      <a:pt x="274" y="43"/>
                      <a:pt x="274" y="43"/>
                      <a:pt x="274" y="43"/>
                    </a:cubicBezTo>
                    <a:cubicBezTo>
                      <a:pt x="276" y="42"/>
                      <a:pt x="276" y="42"/>
                      <a:pt x="276" y="42"/>
                    </a:cubicBezTo>
                    <a:cubicBezTo>
                      <a:pt x="276" y="42"/>
                      <a:pt x="276" y="40"/>
                      <a:pt x="276" y="40"/>
                    </a:cubicBezTo>
                    <a:cubicBezTo>
                      <a:pt x="275" y="40"/>
                      <a:pt x="276" y="39"/>
                      <a:pt x="275" y="39"/>
                    </a:cubicBezTo>
                    <a:cubicBezTo>
                      <a:pt x="273" y="39"/>
                      <a:pt x="272" y="40"/>
                      <a:pt x="270" y="40"/>
                    </a:cubicBezTo>
                    <a:cubicBezTo>
                      <a:pt x="270" y="39"/>
                      <a:pt x="270" y="39"/>
                      <a:pt x="270" y="39"/>
                    </a:cubicBezTo>
                    <a:cubicBezTo>
                      <a:pt x="271" y="39"/>
                      <a:pt x="271" y="38"/>
                      <a:pt x="271" y="37"/>
                    </a:cubicBezTo>
                    <a:cubicBezTo>
                      <a:pt x="267" y="37"/>
                      <a:pt x="267" y="38"/>
                      <a:pt x="264" y="37"/>
                    </a:cubicBezTo>
                    <a:close/>
                    <a:moveTo>
                      <a:pt x="293" y="38"/>
                    </a:moveTo>
                    <a:cubicBezTo>
                      <a:pt x="293" y="38"/>
                      <a:pt x="294" y="39"/>
                      <a:pt x="294" y="39"/>
                    </a:cubicBezTo>
                    <a:cubicBezTo>
                      <a:pt x="294" y="39"/>
                      <a:pt x="296" y="37"/>
                      <a:pt x="293" y="38"/>
                    </a:cubicBezTo>
                    <a:close/>
                    <a:moveTo>
                      <a:pt x="297" y="39"/>
                    </a:moveTo>
                    <a:cubicBezTo>
                      <a:pt x="297" y="39"/>
                      <a:pt x="296" y="42"/>
                      <a:pt x="297" y="42"/>
                    </a:cubicBezTo>
                    <a:cubicBezTo>
                      <a:pt x="297" y="42"/>
                      <a:pt x="300" y="42"/>
                      <a:pt x="299" y="41"/>
                    </a:cubicBezTo>
                    <a:cubicBezTo>
                      <a:pt x="300" y="42"/>
                      <a:pt x="299" y="40"/>
                      <a:pt x="299" y="40"/>
                    </a:cubicBezTo>
                    <a:cubicBezTo>
                      <a:pt x="298" y="39"/>
                      <a:pt x="298" y="40"/>
                      <a:pt x="297" y="39"/>
                    </a:cubicBezTo>
                    <a:close/>
                    <a:moveTo>
                      <a:pt x="331" y="40"/>
                    </a:moveTo>
                    <a:cubicBezTo>
                      <a:pt x="329" y="40"/>
                      <a:pt x="330" y="45"/>
                      <a:pt x="330" y="48"/>
                    </a:cubicBezTo>
                    <a:cubicBezTo>
                      <a:pt x="331" y="49"/>
                      <a:pt x="332" y="48"/>
                      <a:pt x="333" y="48"/>
                    </a:cubicBezTo>
                    <a:cubicBezTo>
                      <a:pt x="334" y="49"/>
                      <a:pt x="334" y="50"/>
                      <a:pt x="335" y="50"/>
                    </a:cubicBezTo>
                    <a:cubicBezTo>
                      <a:pt x="337" y="46"/>
                      <a:pt x="337" y="47"/>
                      <a:pt x="341" y="44"/>
                    </a:cubicBezTo>
                    <a:cubicBezTo>
                      <a:pt x="341" y="44"/>
                      <a:pt x="341" y="43"/>
                      <a:pt x="341" y="42"/>
                    </a:cubicBezTo>
                    <a:cubicBezTo>
                      <a:pt x="339" y="42"/>
                      <a:pt x="338" y="42"/>
                      <a:pt x="336" y="42"/>
                    </a:cubicBezTo>
                    <a:cubicBezTo>
                      <a:pt x="335" y="42"/>
                      <a:pt x="332" y="40"/>
                      <a:pt x="331" y="40"/>
                    </a:cubicBezTo>
                    <a:close/>
                    <a:moveTo>
                      <a:pt x="289" y="42"/>
                    </a:moveTo>
                    <a:cubicBezTo>
                      <a:pt x="289" y="42"/>
                      <a:pt x="288" y="44"/>
                      <a:pt x="288" y="44"/>
                    </a:cubicBezTo>
                    <a:cubicBezTo>
                      <a:pt x="287" y="45"/>
                      <a:pt x="285" y="44"/>
                      <a:pt x="284" y="44"/>
                    </a:cubicBezTo>
                    <a:cubicBezTo>
                      <a:pt x="284" y="44"/>
                      <a:pt x="284" y="47"/>
                      <a:pt x="285" y="47"/>
                    </a:cubicBezTo>
                    <a:cubicBezTo>
                      <a:pt x="287" y="48"/>
                      <a:pt x="291" y="48"/>
                      <a:pt x="294" y="49"/>
                    </a:cubicBezTo>
                    <a:cubicBezTo>
                      <a:pt x="294" y="48"/>
                      <a:pt x="295" y="47"/>
                      <a:pt x="295" y="45"/>
                    </a:cubicBezTo>
                    <a:cubicBezTo>
                      <a:pt x="294" y="44"/>
                      <a:pt x="291" y="42"/>
                      <a:pt x="289" y="42"/>
                    </a:cubicBezTo>
                    <a:close/>
                    <a:moveTo>
                      <a:pt x="324" y="44"/>
                    </a:moveTo>
                    <a:cubicBezTo>
                      <a:pt x="323" y="44"/>
                      <a:pt x="320" y="46"/>
                      <a:pt x="319" y="46"/>
                    </a:cubicBezTo>
                    <a:cubicBezTo>
                      <a:pt x="313" y="51"/>
                      <a:pt x="324" y="51"/>
                      <a:pt x="327" y="51"/>
                    </a:cubicBezTo>
                    <a:cubicBezTo>
                      <a:pt x="326" y="51"/>
                      <a:pt x="327" y="50"/>
                      <a:pt x="327" y="50"/>
                    </a:cubicBezTo>
                    <a:cubicBezTo>
                      <a:pt x="326" y="49"/>
                      <a:pt x="326" y="49"/>
                      <a:pt x="325" y="48"/>
                    </a:cubicBezTo>
                    <a:cubicBezTo>
                      <a:pt x="327" y="47"/>
                      <a:pt x="332" y="43"/>
                      <a:pt x="324" y="44"/>
                    </a:cubicBezTo>
                    <a:close/>
                    <a:moveTo>
                      <a:pt x="306" y="45"/>
                    </a:moveTo>
                    <a:cubicBezTo>
                      <a:pt x="306" y="45"/>
                      <a:pt x="306" y="48"/>
                      <a:pt x="307" y="48"/>
                    </a:cubicBezTo>
                    <a:cubicBezTo>
                      <a:pt x="309" y="48"/>
                      <a:pt x="308" y="46"/>
                      <a:pt x="309" y="45"/>
                    </a:cubicBezTo>
                    <a:cubicBezTo>
                      <a:pt x="308" y="45"/>
                      <a:pt x="307" y="45"/>
                      <a:pt x="306" y="45"/>
                    </a:cubicBezTo>
                    <a:close/>
                    <a:moveTo>
                      <a:pt x="297" y="46"/>
                    </a:moveTo>
                    <a:cubicBezTo>
                      <a:pt x="298" y="48"/>
                      <a:pt x="298" y="48"/>
                      <a:pt x="298" y="48"/>
                    </a:cubicBezTo>
                    <a:cubicBezTo>
                      <a:pt x="298" y="47"/>
                      <a:pt x="299" y="46"/>
                      <a:pt x="297" y="46"/>
                    </a:cubicBezTo>
                    <a:close/>
                    <a:moveTo>
                      <a:pt x="266" y="49"/>
                    </a:moveTo>
                    <a:cubicBezTo>
                      <a:pt x="259" y="52"/>
                      <a:pt x="263" y="52"/>
                      <a:pt x="268" y="53"/>
                    </a:cubicBezTo>
                    <a:cubicBezTo>
                      <a:pt x="268" y="49"/>
                      <a:pt x="268" y="49"/>
                      <a:pt x="268" y="49"/>
                    </a:cubicBezTo>
                    <a:cubicBezTo>
                      <a:pt x="268" y="49"/>
                      <a:pt x="266" y="49"/>
                      <a:pt x="266" y="49"/>
                    </a:cubicBezTo>
                    <a:close/>
                    <a:moveTo>
                      <a:pt x="343" y="50"/>
                    </a:moveTo>
                    <a:cubicBezTo>
                      <a:pt x="342" y="51"/>
                      <a:pt x="341" y="53"/>
                      <a:pt x="339" y="54"/>
                    </a:cubicBezTo>
                    <a:cubicBezTo>
                      <a:pt x="341" y="55"/>
                      <a:pt x="344" y="59"/>
                      <a:pt x="347" y="57"/>
                    </a:cubicBezTo>
                    <a:cubicBezTo>
                      <a:pt x="349" y="56"/>
                      <a:pt x="347" y="53"/>
                      <a:pt x="347" y="52"/>
                    </a:cubicBezTo>
                    <a:cubicBezTo>
                      <a:pt x="346" y="52"/>
                      <a:pt x="347" y="52"/>
                      <a:pt x="346" y="50"/>
                    </a:cubicBezTo>
                    <a:cubicBezTo>
                      <a:pt x="345" y="50"/>
                      <a:pt x="344" y="51"/>
                      <a:pt x="343" y="50"/>
                    </a:cubicBezTo>
                    <a:close/>
                    <a:moveTo>
                      <a:pt x="275" y="52"/>
                    </a:moveTo>
                    <a:cubicBezTo>
                      <a:pt x="273" y="53"/>
                      <a:pt x="272" y="55"/>
                      <a:pt x="271" y="56"/>
                    </a:cubicBezTo>
                    <a:cubicBezTo>
                      <a:pt x="268" y="58"/>
                      <a:pt x="276" y="57"/>
                      <a:pt x="278" y="57"/>
                    </a:cubicBezTo>
                    <a:cubicBezTo>
                      <a:pt x="278" y="55"/>
                      <a:pt x="277" y="54"/>
                      <a:pt x="277" y="52"/>
                    </a:cubicBezTo>
                    <a:cubicBezTo>
                      <a:pt x="277" y="52"/>
                      <a:pt x="275" y="52"/>
                      <a:pt x="275" y="52"/>
                    </a:cubicBezTo>
                    <a:close/>
                    <a:moveTo>
                      <a:pt x="710" y="58"/>
                    </a:moveTo>
                    <a:cubicBezTo>
                      <a:pt x="710" y="60"/>
                      <a:pt x="710" y="60"/>
                      <a:pt x="710" y="60"/>
                    </a:cubicBezTo>
                    <a:cubicBezTo>
                      <a:pt x="710" y="61"/>
                      <a:pt x="709" y="61"/>
                      <a:pt x="709" y="61"/>
                    </a:cubicBezTo>
                    <a:cubicBezTo>
                      <a:pt x="708" y="60"/>
                      <a:pt x="708" y="60"/>
                      <a:pt x="708" y="60"/>
                    </a:cubicBezTo>
                    <a:cubicBezTo>
                      <a:pt x="708" y="60"/>
                      <a:pt x="707" y="60"/>
                      <a:pt x="706" y="60"/>
                    </a:cubicBezTo>
                    <a:cubicBezTo>
                      <a:pt x="706" y="62"/>
                      <a:pt x="707" y="64"/>
                      <a:pt x="706" y="67"/>
                    </a:cubicBezTo>
                    <a:cubicBezTo>
                      <a:pt x="705" y="68"/>
                      <a:pt x="702" y="69"/>
                      <a:pt x="702" y="71"/>
                    </a:cubicBezTo>
                    <a:cubicBezTo>
                      <a:pt x="702" y="72"/>
                      <a:pt x="704" y="73"/>
                      <a:pt x="703" y="74"/>
                    </a:cubicBezTo>
                    <a:cubicBezTo>
                      <a:pt x="703" y="75"/>
                      <a:pt x="701" y="74"/>
                      <a:pt x="701" y="74"/>
                    </a:cubicBezTo>
                    <a:cubicBezTo>
                      <a:pt x="699" y="80"/>
                      <a:pt x="697" y="82"/>
                      <a:pt x="692" y="85"/>
                    </a:cubicBezTo>
                    <a:cubicBezTo>
                      <a:pt x="692" y="85"/>
                      <a:pt x="692" y="87"/>
                      <a:pt x="692" y="87"/>
                    </a:cubicBezTo>
                    <a:cubicBezTo>
                      <a:pt x="698" y="87"/>
                      <a:pt x="701" y="86"/>
                      <a:pt x="705" y="82"/>
                    </a:cubicBezTo>
                    <a:cubicBezTo>
                      <a:pt x="705" y="82"/>
                      <a:pt x="706" y="80"/>
                      <a:pt x="706" y="80"/>
                    </a:cubicBezTo>
                    <a:cubicBezTo>
                      <a:pt x="707" y="80"/>
                      <a:pt x="717" y="84"/>
                      <a:pt x="718" y="84"/>
                    </a:cubicBezTo>
                    <a:cubicBezTo>
                      <a:pt x="719" y="83"/>
                      <a:pt x="720" y="82"/>
                      <a:pt x="722" y="81"/>
                    </a:cubicBezTo>
                    <a:cubicBezTo>
                      <a:pt x="722" y="81"/>
                      <a:pt x="723" y="81"/>
                      <a:pt x="724" y="81"/>
                    </a:cubicBezTo>
                    <a:cubicBezTo>
                      <a:pt x="728" y="80"/>
                      <a:pt x="726" y="79"/>
                      <a:pt x="733" y="79"/>
                    </a:cubicBezTo>
                    <a:cubicBezTo>
                      <a:pt x="733" y="78"/>
                      <a:pt x="734" y="76"/>
                      <a:pt x="734" y="75"/>
                    </a:cubicBezTo>
                    <a:cubicBezTo>
                      <a:pt x="733" y="70"/>
                      <a:pt x="728" y="70"/>
                      <a:pt x="724" y="68"/>
                    </a:cubicBezTo>
                    <a:cubicBezTo>
                      <a:pt x="722" y="67"/>
                      <a:pt x="720" y="67"/>
                      <a:pt x="720" y="64"/>
                    </a:cubicBezTo>
                    <a:cubicBezTo>
                      <a:pt x="720" y="64"/>
                      <a:pt x="720" y="64"/>
                      <a:pt x="720" y="64"/>
                    </a:cubicBezTo>
                    <a:cubicBezTo>
                      <a:pt x="719" y="63"/>
                      <a:pt x="719" y="64"/>
                      <a:pt x="719" y="64"/>
                    </a:cubicBezTo>
                    <a:cubicBezTo>
                      <a:pt x="715" y="65"/>
                      <a:pt x="719" y="61"/>
                      <a:pt x="713" y="66"/>
                    </a:cubicBezTo>
                    <a:cubicBezTo>
                      <a:pt x="713" y="65"/>
                      <a:pt x="712" y="64"/>
                      <a:pt x="712" y="64"/>
                    </a:cubicBezTo>
                    <a:cubicBezTo>
                      <a:pt x="715" y="63"/>
                      <a:pt x="712" y="59"/>
                      <a:pt x="710" y="58"/>
                    </a:cubicBezTo>
                    <a:close/>
                    <a:moveTo>
                      <a:pt x="410" y="104"/>
                    </a:moveTo>
                    <a:cubicBezTo>
                      <a:pt x="409" y="104"/>
                      <a:pt x="408" y="107"/>
                      <a:pt x="407" y="107"/>
                    </a:cubicBezTo>
                    <a:cubicBezTo>
                      <a:pt x="406" y="107"/>
                      <a:pt x="405" y="107"/>
                      <a:pt x="404" y="107"/>
                    </a:cubicBezTo>
                    <a:cubicBezTo>
                      <a:pt x="403" y="108"/>
                      <a:pt x="402" y="110"/>
                      <a:pt x="401" y="112"/>
                    </a:cubicBezTo>
                    <a:cubicBezTo>
                      <a:pt x="400" y="111"/>
                      <a:pt x="399" y="110"/>
                      <a:pt x="399" y="110"/>
                    </a:cubicBezTo>
                    <a:cubicBezTo>
                      <a:pt x="396" y="110"/>
                      <a:pt x="395" y="113"/>
                      <a:pt x="393" y="114"/>
                    </a:cubicBezTo>
                    <a:cubicBezTo>
                      <a:pt x="391" y="114"/>
                      <a:pt x="392" y="112"/>
                      <a:pt x="391" y="113"/>
                    </a:cubicBezTo>
                    <a:cubicBezTo>
                      <a:pt x="389" y="113"/>
                      <a:pt x="386" y="117"/>
                      <a:pt x="384" y="117"/>
                    </a:cubicBezTo>
                    <a:cubicBezTo>
                      <a:pt x="381" y="117"/>
                      <a:pt x="381" y="116"/>
                      <a:pt x="379" y="116"/>
                    </a:cubicBezTo>
                    <a:cubicBezTo>
                      <a:pt x="379" y="116"/>
                      <a:pt x="378" y="118"/>
                      <a:pt x="377" y="118"/>
                    </a:cubicBezTo>
                    <a:cubicBezTo>
                      <a:pt x="377" y="118"/>
                      <a:pt x="370" y="118"/>
                      <a:pt x="370" y="118"/>
                    </a:cubicBezTo>
                    <a:cubicBezTo>
                      <a:pt x="370" y="117"/>
                      <a:pt x="370" y="117"/>
                      <a:pt x="370" y="117"/>
                    </a:cubicBezTo>
                    <a:cubicBezTo>
                      <a:pt x="366" y="116"/>
                      <a:pt x="365" y="115"/>
                      <a:pt x="361" y="116"/>
                    </a:cubicBezTo>
                    <a:cubicBezTo>
                      <a:pt x="361" y="117"/>
                      <a:pt x="361" y="119"/>
                      <a:pt x="361" y="121"/>
                    </a:cubicBezTo>
                    <a:cubicBezTo>
                      <a:pt x="358" y="121"/>
                      <a:pt x="354" y="121"/>
                      <a:pt x="354" y="121"/>
                    </a:cubicBezTo>
                    <a:cubicBezTo>
                      <a:pt x="354" y="121"/>
                      <a:pt x="352" y="121"/>
                      <a:pt x="353" y="122"/>
                    </a:cubicBezTo>
                    <a:cubicBezTo>
                      <a:pt x="352" y="121"/>
                      <a:pt x="350" y="121"/>
                      <a:pt x="350" y="121"/>
                    </a:cubicBezTo>
                    <a:cubicBezTo>
                      <a:pt x="349" y="121"/>
                      <a:pt x="347" y="123"/>
                      <a:pt x="346" y="124"/>
                    </a:cubicBezTo>
                    <a:cubicBezTo>
                      <a:pt x="344" y="124"/>
                      <a:pt x="343" y="123"/>
                      <a:pt x="341" y="124"/>
                    </a:cubicBezTo>
                    <a:cubicBezTo>
                      <a:pt x="341" y="125"/>
                      <a:pt x="340" y="127"/>
                      <a:pt x="339" y="127"/>
                    </a:cubicBezTo>
                    <a:cubicBezTo>
                      <a:pt x="337" y="128"/>
                      <a:pt x="335" y="127"/>
                      <a:pt x="333" y="128"/>
                    </a:cubicBezTo>
                    <a:cubicBezTo>
                      <a:pt x="333" y="128"/>
                      <a:pt x="333" y="130"/>
                      <a:pt x="333" y="130"/>
                    </a:cubicBezTo>
                    <a:cubicBezTo>
                      <a:pt x="332" y="131"/>
                      <a:pt x="330" y="131"/>
                      <a:pt x="329" y="132"/>
                    </a:cubicBezTo>
                    <a:cubicBezTo>
                      <a:pt x="329" y="132"/>
                      <a:pt x="329" y="132"/>
                      <a:pt x="329" y="132"/>
                    </a:cubicBezTo>
                    <a:cubicBezTo>
                      <a:pt x="327" y="133"/>
                      <a:pt x="323" y="130"/>
                      <a:pt x="319" y="132"/>
                    </a:cubicBezTo>
                    <a:cubicBezTo>
                      <a:pt x="319" y="132"/>
                      <a:pt x="319" y="134"/>
                      <a:pt x="318" y="134"/>
                    </a:cubicBezTo>
                    <a:cubicBezTo>
                      <a:pt x="316" y="137"/>
                      <a:pt x="313" y="135"/>
                      <a:pt x="311" y="134"/>
                    </a:cubicBezTo>
                    <a:cubicBezTo>
                      <a:pt x="309" y="137"/>
                      <a:pt x="309" y="137"/>
                      <a:pt x="309" y="137"/>
                    </a:cubicBezTo>
                    <a:cubicBezTo>
                      <a:pt x="309" y="137"/>
                      <a:pt x="309" y="137"/>
                      <a:pt x="311" y="138"/>
                    </a:cubicBezTo>
                    <a:cubicBezTo>
                      <a:pt x="309" y="140"/>
                      <a:pt x="307" y="139"/>
                      <a:pt x="311" y="142"/>
                    </a:cubicBezTo>
                    <a:cubicBezTo>
                      <a:pt x="309" y="142"/>
                      <a:pt x="308" y="142"/>
                      <a:pt x="306" y="142"/>
                    </a:cubicBezTo>
                    <a:cubicBezTo>
                      <a:pt x="307" y="140"/>
                      <a:pt x="304" y="142"/>
                      <a:pt x="304" y="142"/>
                    </a:cubicBezTo>
                    <a:cubicBezTo>
                      <a:pt x="304" y="143"/>
                      <a:pt x="304" y="145"/>
                      <a:pt x="304" y="146"/>
                    </a:cubicBezTo>
                    <a:cubicBezTo>
                      <a:pt x="304" y="146"/>
                      <a:pt x="302" y="145"/>
                      <a:pt x="301" y="145"/>
                    </a:cubicBezTo>
                    <a:cubicBezTo>
                      <a:pt x="301" y="146"/>
                      <a:pt x="300" y="149"/>
                      <a:pt x="301" y="148"/>
                    </a:cubicBezTo>
                    <a:cubicBezTo>
                      <a:pt x="300" y="147"/>
                      <a:pt x="300" y="148"/>
                      <a:pt x="300" y="147"/>
                    </a:cubicBezTo>
                    <a:cubicBezTo>
                      <a:pt x="298" y="146"/>
                      <a:pt x="298" y="148"/>
                      <a:pt x="301" y="148"/>
                    </a:cubicBezTo>
                    <a:cubicBezTo>
                      <a:pt x="301" y="150"/>
                      <a:pt x="301" y="150"/>
                      <a:pt x="301" y="150"/>
                    </a:cubicBezTo>
                    <a:cubicBezTo>
                      <a:pt x="299" y="150"/>
                      <a:pt x="300" y="148"/>
                      <a:pt x="297" y="149"/>
                    </a:cubicBezTo>
                    <a:cubicBezTo>
                      <a:pt x="296" y="149"/>
                      <a:pt x="294" y="154"/>
                      <a:pt x="292" y="154"/>
                    </a:cubicBezTo>
                    <a:cubicBezTo>
                      <a:pt x="290" y="154"/>
                      <a:pt x="289" y="154"/>
                      <a:pt x="288" y="154"/>
                    </a:cubicBezTo>
                    <a:cubicBezTo>
                      <a:pt x="288" y="154"/>
                      <a:pt x="288" y="157"/>
                      <a:pt x="288" y="157"/>
                    </a:cubicBezTo>
                    <a:cubicBezTo>
                      <a:pt x="292" y="158"/>
                      <a:pt x="294" y="157"/>
                      <a:pt x="299" y="157"/>
                    </a:cubicBezTo>
                    <a:cubicBezTo>
                      <a:pt x="293" y="158"/>
                      <a:pt x="293" y="159"/>
                      <a:pt x="292" y="164"/>
                    </a:cubicBezTo>
                    <a:cubicBezTo>
                      <a:pt x="293" y="164"/>
                      <a:pt x="292" y="165"/>
                      <a:pt x="293" y="165"/>
                    </a:cubicBezTo>
                    <a:cubicBezTo>
                      <a:pt x="294" y="165"/>
                      <a:pt x="295" y="164"/>
                      <a:pt x="296" y="164"/>
                    </a:cubicBezTo>
                    <a:cubicBezTo>
                      <a:pt x="295" y="165"/>
                      <a:pt x="293" y="168"/>
                      <a:pt x="292" y="169"/>
                    </a:cubicBezTo>
                    <a:cubicBezTo>
                      <a:pt x="292" y="169"/>
                      <a:pt x="291" y="168"/>
                      <a:pt x="290" y="168"/>
                    </a:cubicBezTo>
                    <a:cubicBezTo>
                      <a:pt x="288" y="168"/>
                      <a:pt x="286" y="170"/>
                      <a:pt x="284" y="170"/>
                    </a:cubicBezTo>
                    <a:cubicBezTo>
                      <a:pt x="285" y="174"/>
                      <a:pt x="284" y="174"/>
                      <a:pt x="286" y="178"/>
                    </a:cubicBezTo>
                    <a:cubicBezTo>
                      <a:pt x="285" y="178"/>
                      <a:pt x="284" y="178"/>
                      <a:pt x="283" y="178"/>
                    </a:cubicBezTo>
                    <a:cubicBezTo>
                      <a:pt x="282" y="179"/>
                      <a:pt x="283" y="181"/>
                      <a:pt x="283" y="182"/>
                    </a:cubicBezTo>
                    <a:cubicBezTo>
                      <a:pt x="282" y="182"/>
                      <a:pt x="282" y="182"/>
                      <a:pt x="281" y="183"/>
                    </a:cubicBezTo>
                    <a:cubicBezTo>
                      <a:pt x="280" y="183"/>
                      <a:pt x="281" y="184"/>
                      <a:pt x="282" y="184"/>
                    </a:cubicBezTo>
                    <a:cubicBezTo>
                      <a:pt x="282" y="184"/>
                      <a:pt x="282" y="185"/>
                      <a:pt x="283" y="185"/>
                    </a:cubicBezTo>
                    <a:cubicBezTo>
                      <a:pt x="282" y="185"/>
                      <a:pt x="282" y="187"/>
                      <a:pt x="282" y="187"/>
                    </a:cubicBezTo>
                    <a:cubicBezTo>
                      <a:pt x="280" y="188"/>
                      <a:pt x="279" y="188"/>
                      <a:pt x="276" y="187"/>
                    </a:cubicBezTo>
                    <a:cubicBezTo>
                      <a:pt x="273" y="192"/>
                      <a:pt x="274" y="194"/>
                      <a:pt x="276" y="200"/>
                    </a:cubicBezTo>
                    <a:cubicBezTo>
                      <a:pt x="277" y="200"/>
                      <a:pt x="278" y="200"/>
                      <a:pt x="279" y="200"/>
                    </a:cubicBezTo>
                    <a:cubicBezTo>
                      <a:pt x="279" y="200"/>
                      <a:pt x="279" y="198"/>
                      <a:pt x="279" y="198"/>
                    </a:cubicBezTo>
                    <a:cubicBezTo>
                      <a:pt x="279" y="198"/>
                      <a:pt x="281" y="198"/>
                      <a:pt x="282" y="198"/>
                    </a:cubicBezTo>
                    <a:cubicBezTo>
                      <a:pt x="282" y="198"/>
                      <a:pt x="281" y="196"/>
                      <a:pt x="282" y="195"/>
                    </a:cubicBezTo>
                    <a:cubicBezTo>
                      <a:pt x="282" y="196"/>
                      <a:pt x="284" y="196"/>
                      <a:pt x="284" y="197"/>
                    </a:cubicBezTo>
                    <a:cubicBezTo>
                      <a:pt x="284" y="198"/>
                      <a:pt x="284" y="198"/>
                      <a:pt x="284" y="198"/>
                    </a:cubicBezTo>
                    <a:cubicBezTo>
                      <a:pt x="286" y="199"/>
                      <a:pt x="287" y="197"/>
                      <a:pt x="287" y="197"/>
                    </a:cubicBezTo>
                    <a:cubicBezTo>
                      <a:pt x="288" y="196"/>
                      <a:pt x="290" y="196"/>
                      <a:pt x="292" y="195"/>
                    </a:cubicBezTo>
                    <a:cubicBezTo>
                      <a:pt x="291" y="196"/>
                      <a:pt x="291" y="197"/>
                      <a:pt x="291" y="197"/>
                    </a:cubicBezTo>
                    <a:cubicBezTo>
                      <a:pt x="291" y="197"/>
                      <a:pt x="289" y="199"/>
                      <a:pt x="290" y="199"/>
                    </a:cubicBezTo>
                    <a:cubicBezTo>
                      <a:pt x="290" y="199"/>
                      <a:pt x="291" y="201"/>
                      <a:pt x="292" y="202"/>
                    </a:cubicBezTo>
                    <a:cubicBezTo>
                      <a:pt x="295" y="202"/>
                      <a:pt x="295" y="202"/>
                      <a:pt x="298" y="201"/>
                    </a:cubicBezTo>
                    <a:cubicBezTo>
                      <a:pt x="298" y="202"/>
                      <a:pt x="298" y="205"/>
                      <a:pt x="298" y="205"/>
                    </a:cubicBezTo>
                    <a:cubicBezTo>
                      <a:pt x="296" y="206"/>
                      <a:pt x="297" y="204"/>
                      <a:pt x="295" y="205"/>
                    </a:cubicBezTo>
                    <a:cubicBezTo>
                      <a:pt x="295" y="207"/>
                      <a:pt x="295" y="207"/>
                      <a:pt x="295" y="207"/>
                    </a:cubicBezTo>
                    <a:cubicBezTo>
                      <a:pt x="293" y="206"/>
                      <a:pt x="293" y="206"/>
                      <a:pt x="292" y="207"/>
                    </a:cubicBezTo>
                    <a:cubicBezTo>
                      <a:pt x="289" y="208"/>
                      <a:pt x="294" y="209"/>
                      <a:pt x="294" y="209"/>
                    </a:cubicBezTo>
                    <a:cubicBezTo>
                      <a:pt x="294" y="209"/>
                      <a:pt x="295" y="212"/>
                      <a:pt x="293" y="211"/>
                    </a:cubicBezTo>
                    <a:cubicBezTo>
                      <a:pt x="293" y="212"/>
                      <a:pt x="292" y="212"/>
                      <a:pt x="291" y="212"/>
                    </a:cubicBezTo>
                    <a:cubicBezTo>
                      <a:pt x="292" y="215"/>
                      <a:pt x="292" y="215"/>
                      <a:pt x="292" y="215"/>
                    </a:cubicBezTo>
                    <a:cubicBezTo>
                      <a:pt x="294" y="214"/>
                      <a:pt x="298" y="213"/>
                      <a:pt x="300" y="213"/>
                    </a:cubicBezTo>
                    <a:cubicBezTo>
                      <a:pt x="301" y="213"/>
                      <a:pt x="303" y="216"/>
                      <a:pt x="304" y="217"/>
                    </a:cubicBezTo>
                    <a:cubicBezTo>
                      <a:pt x="305" y="217"/>
                      <a:pt x="305" y="217"/>
                      <a:pt x="305" y="217"/>
                    </a:cubicBezTo>
                    <a:cubicBezTo>
                      <a:pt x="306" y="216"/>
                      <a:pt x="305" y="215"/>
                      <a:pt x="305" y="214"/>
                    </a:cubicBezTo>
                    <a:cubicBezTo>
                      <a:pt x="305" y="214"/>
                      <a:pt x="307" y="213"/>
                      <a:pt x="307" y="212"/>
                    </a:cubicBezTo>
                    <a:cubicBezTo>
                      <a:pt x="311" y="215"/>
                      <a:pt x="313" y="215"/>
                      <a:pt x="318" y="213"/>
                    </a:cubicBezTo>
                    <a:cubicBezTo>
                      <a:pt x="319" y="215"/>
                      <a:pt x="318" y="215"/>
                      <a:pt x="319" y="215"/>
                    </a:cubicBezTo>
                    <a:cubicBezTo>
                      <a:pt x="319" y="215"/>
                      <a:pt x="320" y="214"/>
                      <a:pt x="319" y="213"/>
                    </a:cubicBezTo>
                    <a:cubicBezTo>
                      <a:pt x="319" y="213"/>
                      <a:pt x="318" y="212"/>
                      <a:pt x="317" y="212"/>
                    </a:cubicBezTo>
                    <a:cubicBezTo>
                      <a:pt x="318" y="212"/>
                      <a:pt x="317" y="210"/>
                      <a:pt x="317" y="209"/>
                    </a:cubicBezTo>
                    <a:cubicBezTo>
                      <a:pt x="320" y="210"/>
                      <a:pt x="321" y="209"/>
                      <a:pt x="323" y="210"/>
                    </a:cubicBezTo>
                    <a:cubicBezTo>
                      <a:pt x="324" y="210"/>
                      <a:pt x="324" y="212"/>
                      <a:pt x="327" y="212"/>
                    </a:cubicBezTo>
                    <a:cubicBezTo>
                      <a:pt x="327" y="212"/>
                      <a:pt x="330" y="210"/>
                      <a:pt x="331" y="209"/>
                    </a:cubicBezTo>
                    <a:cubicBezTo>
                      <a:pt x="322" y="207"/>
                      <a:pt x="316" y="204"/>
                      <a:pt x="313" y="197"/>
                    </a:cubicBezTo>
                    <a:cubicBezTo>
                      <a:pt x="312" y="197"/>
                      <a:pt x="313" y="195"/>
                      <a:pt x="312" y="195"/>
                    </a:cubicBezTo>
                    <a:cubicBezTo>
                      <a:pt x="310" y="194"/>
                      <a:pt x="310" y="194"/>
                      <a:pt x="310" y="194"/>
                    </a:cubicBezTo>
                    <a:cubicBezTo>
                      <a:pt x="310" y="192"/>
                      <a:pt x="313" y="190"/>
                      <a:pt x="309" y="188"/>
                    </a:cubicBezTo>
                    <a:cubicBezTo>
                      <a:pt x="309" y="187"/>
                      <a:pt x="309" y="187"/>
                      <a:pt x="309" y="187"/>
                    </a:cubicBezTo>
                    <a:cubicBezTo>
                      <a:pt x="310" y="186"/>
                      <a:pt x="311" y="186"/>
                      <a:pt x="311" y="186"/>
                    </a:cubicBezTo>
                    <a:cubicBezTo>
                      <a:pt x="311" y="185"/>
                      <a:pt x="311" y="185"/>
                      <a:pt x="311" y="185"/>
                    </a:cubicBezTo>
                    <a:cubicBezTo>
                      <a:pt x="312" y="186"/>
                      <a:pt x="312" y="182"/>
                      <a:pt x="312" y="182"/>
                    </a:cubicBezTo>
                    <a:cubicBezTo>
                      <a:pt x="312" y="182"/>
                      <a:pt x="311" y="182"/>
                      <a:pt x="311" y="181"/>
                    </a:cubicBezTo>
                    <a:cubicBezTo>
                      <a:pt x="311" y="180"/>
                      <a:pt x="311" y="180"/>
                      <a:pt x="311" y="180"/>
                    </a:cubicBezTo>
                    <a:cubicBezTo>
                      <a:pt x="311" y="180"/>
                      <a:pt x="313" y="179"/>
                      <a:pt x="313" y="179"/>
                    </a:cubicBezTo>
                    <a:cubicBezTo>
                      <a:pt x="314" y="177"/>
                      <a:pt x="313" y="174"/>
                      <a:pt x="313" y="173"/>
                    </a:cubicBezTo>
                    <a:cubicBezTo>
                      <a:pt x="314" y="172"/>
                      <a:pt x="316" y="172"/>
                      <a:pt x="316" y="171"/>
                    </a:cubicBezTo>
                    <a:cubicBezTo>
                      <a:pt x="316" y="171"/>
                      <a:pt x="316" y="170"/>
                      <a:pt x="316" y="169"/>
                    </a:cubicBezTo>
                    <a:cubicBezTo>
                      <a:pt x="316" y="169"/>
                      <a:pt x="315" y="168"/>
                      <a:pt x="315" y="168"/>
                    </a:cubicBezTo>
                    <a:cubicBezTo>
                      <a:pt x="314" y="168"/>
                      <a:pt x="312" y="168"/>
                      <a:pt x="311" y="168"/>
                    </a:cubicBezTo>
                    <a:cubicBezTo>
                      <a:pt x="310" y="168"/>
                      <a:pt x="309" y="166"/>
                      <a:pt x="309" y="166"/>
                    </a:cubicBezTo>
                    <a:cubicBezTo>
                      <a:pt x="306" y="165"/>
                      <a:pt x="303" y="167"/>
                      <a:pt x="302" y="167"/>
                    </a:cubicBezTo>
                    <a:cubicBezTo>
                      <a:pt x="301" y="163"/>
                      <a:pt x="301" y="163"/>
                      <a:pt x="301" y="163"/>
                    </a:cubicBezTo>
                    <a:cubicBezTo>
                      <a:pt x="302" y="164"/>
                      <a:pt x="306" y="167"/>
                      <a:pt x="309" y="165"/>
                    </a:cubicBezTo>
                    <a:cubicBezTo>
                      <a:pt x="309" y="165"/>
                      <a:pt x="308" y="164"/>
                      <a:pt x="310" y="164"/>
                    </a:cubicBezTo>
                    <a:cubicBezTo>
                      <a:pt x="310" y="164"/>
                      <a:pt x="311" y="166"/>
                      <a:pt x="311" y="167"/>
                    </a:cubicBezTo>
                    <a:cubicBezTo>
                      <a:pt x="313" y="167"/>
                      <a:pt x="316" y="166"/>
                      <a:pt x="316" y="166"/>
                    </a:cubicBezTo>
                    <a:cubicBezTo>
                      <a:pt x="317" y="165"/>
                      <a:pt x="319" y="165"/>
                      <a:pt x="319" y="163"/>
                    </a:cubicBezTo>
                    <a:cubicBezTo>
                      <a:pt x="320" y="163"/>
                      <a:pt x="319" y="162"/>
                      <a:pt x="319" y="161"/>
                    </a:cubicBezTo>
                    <a:cubicBezTo>
                      <a:pt x="318" y="162"/>
                      <a:pt x="319" y="160"/>
                      <a:pt x="319" y="159"/>
                    </a:cubicBezTo>
                    <a:cubicBezTo>
                      <a:pt x="319" y="159"/>
                      <a:pt x="320" y="161"/>
                      <a:pt x="321" y="161"/>
                    </a:cubicBezTo>
                    <a:cubicBezTo>
                      <a:pt x="321" y="161"/>
                      <a:pt x="322" y="160"/>
                      <a:pt x="323" y="161"/>
                    </a:cubicBezTo>
                    <a:cubicBezTo>
                      <a:pt x="325" y="159"/>
                      <a:pt x="322" y="159"/>
                      <a:pt x="323" y="157"/>
                    </a:cubicBezTo>
                    <a:cubicBezTo>
                      <a:pt x="324" y="157"/>
                      <a:pt x="326" y="157"/>
                      <a:pt x="327" y="157"/>
                    </a:cubicBezTo>
                    <a:cubicBezTo>
                      <a:pt x="327" y="156"/>
                      <a:pt x="327" y="156"/>
                      <a:pt x="327" y="156"/>
                    </a:cubicBezTo>
                    <a:cubicBezTo>
                      <a:pt x="327" y="155"/>
                      <a:pt x="326" y="152"/>
                      <a:pt x="325" y="151"/>
                    </a:cubicBezTo>
                    <a:cubicBezTo>
                      <a:pt x="326" y="151"/>
                      <a:pt x="327" y="150"/>
                      <a:pt x="328" y="151"/>
                    </a:cubicBezTo>
                    <a:cubicBezTo>
                      <a:pt x="329" y="154"/>
                      <a:pt x="329" y="154"/>
                      <a:pt x="329" y="154"/>
                    </a:cubicBezTo>
                    <a:cubicBezTo>
                      <a:pt x="332" y="152"/>
                      <a:pt x="332" y="152"/>
                      <a:pt x="332" y="152"/>
                    </a:cubicBezTo>
                    <a:cubicBezTo>
                      <a:pt x="333" y="150"/>
                      <a:pt x="332" y="149"/>
                      <a:pt x="333" y="148"/>
                    </a:cubicBezTo>
                    <a:cubicBezTo>
                      <a:pt x="334" y="148"/>
                      <a:pt x="335" y="148"/>
                      <a:pt x="335" y="148"/>
                    </a:cubicBezTo>
                    <a:cubicBezTo>
                      <a:pt x="335" y="147"/>
                      <a:pt x="336" y="145"/>
                      <a:pt x="335" y="146"/>
                    </a:cubicBezTo>
                    <a:cubicBezTo>
                      <a:pt x="334" y="145"/>
                      <a:pt x="335" y="144"/>
                      <a:pt x="334" y="144"/>
                    </a:cubicBezTo>
                    <a:cubicBezTo>
                      <a:pt x="336" y="144"/>
                      <a:pt x="337" y="144"/>
                      <a:pt x="339" y="143"/>
                    </a:cubicBezTo>
                    <a:cubicBezTo>
                      <a:pt x="339" y="142"/>
                      <a:pt x="339" y="141"/>
                      <a:pt x="339" y="141"/>
                    </a:cubicBezTo>
                    <a:cubicBezTo>
                      <a:pt x="340" y="141"/>
                      <a:pt x="343" y="141"/>
                      <a:pt x="345" y="142"/>
                    </a:cubicBezTo>
                    <a:cubicBezTo>
                      <a:pt x="345" y="140"/>
                      <a:pt x="344" y="139"/>
                      <a:pt x="346" y="139"/>
                    </a:cubicBezTo>
                    <a:cubicBezTo>
                      <a:pt x="347" y="139"/>
                      <a:pt x="349" y="141"/>
                      <a:pt x="351" y="140"/>
                    </a:cubicBezTo>
                    <a:cubicBezTo>
                      <a:pt x="352" y="140"/>
                      <a:pt x="351" y="137"/>
                      <a:pt x="351" y="137"/>
                    </a:cubicBezTo>
                    <a:cubicBezTo>
                      <a:pt x="352" y="136"/>
                      <a:pt x="353" y="137"/>
                      <a:pt x="354" y="137"/>
                    </a:cubicBezTo>
                    <a:cubicBezTo>
                      <a:pt x="355" y="137"/>
                      <a:pt x="355" y="134"/>
                      <a:pt x="356" y="134"/>
                    </a:cubicBezTo>
                    <a:cubicBezTo>
                      <a:pt x="357" y="133"/>
                      <a:pt x="358" y="134"/>
                      <a:pt x="359" y="134"/>
                    </a:cubicBezTo>
                    <a:cubicBezTo>
                      <a:pt x="360" y="132"/>
                      <a:pt x="360" y="132"/>
                      <a:pt x="360" y="132"/>
                    </a:cubicBezTo>
                    <a:cubicBezTo>
                      <a:pt x="360" y="132"/>
                      <a:pt x="367" y="130"/>
                      <a:pt x="367" y="130"/>
                    </a:cubicBezTo>
                    <a:cubicBezTo>
                      <a:pt x="369" y="129"/>
                      <a:pt x="369" y="131"/>
                      <a:pt x="372" y="130"/>
                    </a:cubicBezTo>
                    <a:cubicBezTo>
                      <a:pt x="374" y="130"/>
                      <a:pt x="378" y="126"/>
                      <a:pt x="380" y="126"/>
                    </a:cubicBezTo>
                    <a:cubicBezTo>
                      <a:pt x="381" y="126"/>
                      <a:pt x="382" y="128"/>
                      <a:pt x="383" y="128"/>
                    </a:cubicBezTo>
                    <a:cubicBezTo>
                      <a:pt x="383" y="128"/>
                      <a:pt x="384" y="126"/>
                      <a:pt x="384" y="126"/>
                    </a:cubicBezTo>
                    <a:cubicBezTo>
                      <a:pt x="385" y="126"/>
                      <a:pt x="386" y="126"/>
                      <a:pt x="387" y="126"/>
                    </a:cubicBezTo>
                    <a:cubicBezTo>
                      <a:pt x="387" y="126"/>
                      <a:pt x="389" y="124"/>
                      <a:pt x="389" y="124"/>
                    </a:cubicBezTo>
                    <a:cubicBezTo>
                      <a:pt x="393" y="123"/>
                      <a:pt x="396" y="124"/>
                      <a:pt x="401" y="123"/>
                    </a:cubicBezTo>
                    <a:cubicBezTo>
                      <a:pt x="401" y="123"/>
                      <a:pt x="403" y="121"/>
                      <a:pt x="404" y="121"/>
                    </a:cubicBezTo>
                    <a:cubicBezTo>
                      <a:pt x="405" y="121"/>
                      <a:pt x="407" y="121"/>
                      <a:pt x="408" y="121"/>
                    </a:cubicBezTo>
                    <a:cubicBezTo>
                      <a:pt x="408" y="121"/>
                      <a:pt x="409" y="119"/>
                      <a:pt x="410" y="119"/>
                    </a:cubicBezTo>
                    <a:cubicBezTo>
                      <a:pt x="411" y="119"/>
                      <a:pt x="412" y="119"/>
                      <a:pt x="412" y="119"/>
                    </a:cubicBezTo>
                    <a:cubicBezTo>
                      <a:pt x="413" y="119"/>
                      <a:pt x="413" y="117"/>
                      <a:pt x="413" y="117"/>
                    </a:cubicBezTo>
                    <a:cubicBezTo>
                      <a:pt x="415" y="116"/>
                      <a:pt x="415" y="117"/>
                      <a:pt x="416" y="116"/>
                    </a:cubicBezTo>
                    <a:cubicBezTo>
                      <a:pt x="417" y="115"/>
                      <a:pt x="418" y="111"/>
                      <a:pt x="418" y="109"/>
                    </a:cubicBezTo>
                    <a:cubicBezTo>
                      <a:pt x="418" y="108"/>
                      <a:pt x="415" y="108"/>
                      <a:pt x="415" y="108"/>
                    </a:cubicBezTo>
                    <a:cubicBezTo>
                      <a:pt x="415" y="107"/>
                      <a:pt x="415" y="105"/>
                      <a:pt x="414" y="105"/>
                    </a:cubicBezTo>
                    <a:cubicBezTo>
                      <a:pt x="414" y="104"/>
                      <a:pt x="411" y="104"/>
                      <a:pt x="410" y="104"/>
                    </a:cubicBezTo>
                    <a:close/>
                    <a:moveTo>
                      <a:pt x="1027" y="120"/>
                    </a:moveTo>
                    <a:cubicBezTo>
                      <a:pt x="1025" y="121"/>
                      <a:pt x="1021" y="127"/>
                      <a:pt x="1019" y="128"/>
                    </a:cubicBezTo>
                    <a:cubicBezTo>
                      <a:pt x="1019" y="128"/>
                      <a:pt x="1019" y="128"/>
                      <a:pt x="1019" y="128"/>
                    </a:cubicBezTo>
                    <a:cubicBezTo>
                      <a:pt x="1018" y="129"/>
                      <a:pt x="1019" y="130"/>
                      <a:pt x="1019" y="132"/>
                    </a:cubicBezTo>
                    <a:cubicBezTo>
                      <a:pt x="1018" y="132"/>
                      <a:pt x="1016" y="133"/>
                      <a:pt x="1016" y="134"/>
                    </a:cubicBezTo>
                    <a:cubicBezTo>
                      <a:pt x="1016" y="137"/>
                      <a:pt x="1017" y="138"/>
                      <a:pt x="1017" y="140"/>
                    </a:cubicBezTo>
                    <a:cubicBezTo>
                      <a:pt x="1017" y="140"/>
                      <a:pt x="1016" y="139"/>
                      <a:pt x="1016" y="140"/>
                    </a:cubicBezTo>
                    <a:cubicBezTo>
                      <a:pt x="1016" y="141"/>
                      <a:pt x="1018" y="141"/>
                      <a:pt x="1018" y="142"/>
                    </a:cubicBezTo>
                    <a:cubicBezTo>
                      <a:pt x="1018" y="142"/>
                      <a:pt x="1018" y="143"/>
                      <a:pt x="1018" y="144"/>
                    </a:cubicBezTo>
                    <a:cubicBezTo>
                      <a:pt x="1019" y="144"/>
                      <a:pt x="1019" y="144"/>
                      <a:pt x="1019" y="144"/>
                    </a:cubicBezTo>
                    <a:cubicBezTo>
                      <a:pt x="1018" y="144"/>
                      <a:pt x="1020" y="146"/>
                      <a:pt x="1017" y="146"/>
                    </a:cubicBezTo>
                    <a:cubicBezTo>
                      <a:pt x="1017" y="146"/>
                      <a:pt x="1017" y="146"/>
                      <a:pt x="1017" y="146"/>
                    </a:cubicBezTo>
                    <a:cubicBezTo>
                      <a:pt x="1018" y="147"/>
                      <a:pt x="1019" y="146"/>
                      <a:pt x="1020" y="147"/>
                    </a:cubicBezTo>
                    <a:cubicBezTo>
                      <a:pt x="1021" y="147"/>
                      <a:pt x="1021" y="150"/>
                      <a:pt x="1021" y="150"/>
                    </a:cubicBezTo>
                    <a:cubicBezTo>
                      <a:pt x="1023" y="152"/>
                      <a:pt x="1026" y="152"/>
                      <a:pt x="1029" y="153"/>
                    </a:cubicBezTo>
                    <a:cubicBezTo>
                      <a:pt x="1030" y="152"/>
                      <a:pt x="1033" y="149"/>
                      <a:pt x="1034" y="147"/>
                    </a:cubicBezTo>
                    <a:cubicBezTo>
                      <a:pt x="1034" y="146"/>
                      <a:pt x="1034" y="145"/>
                      <a:pt x="1034" y="144"/>
                    </a:cubicBezTo>
                    <a:cubicBezTo>
                      <a:pt x="1035" y="144"/>
                      <a:pt x="1035" y="144"/>
                      <a:pt x="1035" y="144"/>
                    </a:cubicBezTo>
                    <a:cubicBezTo>
                      <a:pt x="1040" y="138"/>
                      <a:pt x="1040" y="138"/>
                      <a:pt x="1040" y="138"/>
                    </a:cubicBezTo>
                    <a:cubicBezTo>
                      <a:pt x="1040" y="137"/>
                      <a:pt x="1039" y="132"/>
                      <a:pt x="1039" y="132"/>
                    </a:cubicBezTo>
                    <a:cubicBezTo>
                      <a:pt x="1038" y="131"/>
                      <a:pt x="1036" y="130"/>
                      <a:pt x="1035" y="130"/>
                    </a:cubicBezTo>
                    <a:cubicBezTo>
                      <a:pt x="1035" y="129"/>
                      <a:pt x="1035" y="127"/>
                      <a:pt x="1035" y="126"/>
                    </a:cubicBezTo>
                    <a:cubicBezTo>
                      <a:pt x="1034" y="126"/>
                      <a:pt x="1033" y="126"/>
                      <a:pt x="1032" y="126"/>
                    </a:cubicBezTo>
                    <a:cubicBezTo>
                      <a:pt x="1031" y="126"/>
                      <a:pt x="1030" y="123"/>
                      <a:pt x="1029" y="123"/>
                    </a:cubicBezTo>
                    <a:cubicBezTo>
                      <a:pt x="1028" y="122"/>
                      <a:pt x="1028" y="123"/>
                      <a:pt x="1027" y="122"/>
                    </a:cubicBezTo>
                    <a:cubicBezTo>
                      <a:pt x="1027" y="122"/>
                      <a:pt x="1028" y="119"/>
                      <a:pt x="1027" y="120"/>
                    </a:cubicBezTo>
                    <a:close/>
                    <a:moveTo>
                      <a:pt x="727" y="122"/>
                    </a:moveTo>
                    <a:cubicBezTo>
                      <a:pt x="731" y="123"/>
                      <a:pt x="728" y="125"/>
                      <a:pt x="730" y="126"/>
                    </a:cubicBezTo>
                    <a:cubicBezTo>
                      <a:pt x="731" y="126"/>
                      <a:pt x="731" y="125"/>
                      <a:pt x="732" y="126"/>
                    </a:cubicBezTo>
                    <a:cubicBezTo>
                      <a:pt x="732" y="127"/>
                      <a:pt x="732" y="127"/>
                      <a:pt x="732" y="127"/>
                    </a:cubicBezTo>
                    <a:cubicBezTo>
                      <a:pt x="731" y="127"/>
                      <a:pt x="729" y="129"/>
                      <a:pt x="728" y="129"/>
                    </a:cubicBezTo>
                    <a:cubicBezTo>
                      <a:pt x="727" y="129"/>
                      <a:pt x="726" y="129"/>
                      <a:pt x="726" y="129"/>
                    </a:cubicBezTo>
                    <a:cubicBezTo>
                      <a:pt x="725" y="129"/>
                      <a:pt x="724" y="131"/>
                      <a:pt x="724" y="132"/>
                    </a:cubicBezTo>
                    <a:cubicBezTo>
                      <a:pt x="722" y="132"/>
                      <a:pt x="720" y="132"/>
                      <a:pt x="718" y="133"/>
                    </a:cubicBezTo>
                    <a:cubicBezTo>
                      <a:pt x="718" y="133"/>
                      <a:pt x="718" y="135"/>
                      <a:pt x="718" y="136"/>
                    </a:cubicBezTo>
                    <a:cubicBezTo>
                      <a:pt x="716" y="137"/>
                      <a:pt x="714" y="136"/>
                      <a:pt x="714" y="138"/>
                    </a:cubicBezTo>
                    <a:cubicBezTo>
                      <a:pt x="713" y="138"/>
                      <a:pt x="714" y="139"/>
                      <a:pt x="714" y="140"/>
                    </a:cubicBezTo>
                    <a:cubicBezTo>
                      <a:pt x="713" y="140"/>
                      <a:pt x="712" y="140"/>
                      <a:pt x="712" y="140"/>
                    </a:cubicBezTo>
                    <a:cubicBezTo>
                      <a:pt x="710" y="137"/>
                      <a:pt x="712" y="137"/>
                      <a:pt x="706" y="136"/>
                    </a:cubicBezTo>
                    <a:cubicBezTo>
                      <a:pt x="708" y="133"/>
                      <a:pt x="707" y="132"/>
                      <a:pt x="708" y="129"/>
                    </a:cubicBezTo>
                    <a:cubicBezTo>
                      <a:pt x="708" y="129"/>
                      <a:pt x="709" y="128"/>
                      <a:pt x="710" y="128"/>
                    </a:cubicBezTo>
                    <a:cubicBezTo>
                      <a:pt x="710" y="129"/>
                      <a:pt x="711" y="130"/>
                      <a:pt x="712" y="131"/>
                    </a:cubicBezTo>
                    <a:cubicBezTo>
                      <a:pt x="715" y="130"/>
                      <a:pt x="719" y="130"/>
                      <a:pt x="722" y="129"/>
                    </a:cubicBezTo>
                    <a:cubicBezTo>
                      <a:pt x="724" y="128"/>
                      <a:pt x="726" y="127"/>
                      <a:pt x="728" y="126"/>
                    </a:cubicBezTo>
                    <a:cubicBezTo>
                      <a:pt x="727" y="126"/>
                      <a:pt x="728" y="124"/>
                      <a:pt x="726" y="125"/>
                    </a:cubicBezTo>
                    <a:cubicBezTo>
                      <a:pt x="726" y="124"/>
                      <a:pt x="726" y="122"/>
                      <a:pt x="727" y="122"/>
                    </a:cubicBezTo>
                    <a:close/>
                    <a:moveTo>
                      <a:pt x="1063" y="127"/>
                    </a:moveTo>
                    <a:cubicBezTo>
                      <a:pt x="1063" y="128"/>
                      <a:pt x="1065" y="129"/>
                      <a:pt x="1065" y="130"/>
                    </a:cubicBezTo>
                    <a:cubicBezTo>
                      <a:pt x="1066" y="132"/>
                      <a:pt x="1064" y="136"/>
                      <a:pt x="1065" y="138"/>
                    </a:cubicBezTo>
                    <a:cubicBezTo>
                      <a:pt x="1065" y="139"/>
                      <a:pt x="1067" y="141"/>
                      <a:pt x="1067" y="142"/>
                    </a:cubicBezTo>
                    <a:cubicBezTo>
                      <a:pt x="1068" y="142"/>
                      <a:pt x="1069" y="142"/>
                      <a:pt x="1070" y="142"/>
                    </a:cubicBezTo>
                    <a:cubicBezTo>
                      <a:pt x="1071" y="141"/>
                      <a:pt x="1072" y="140"/>
                      <a:pt x="1073" y="139"/>
                    </a:cubicBezTo>
                    <a:cubicBezTo>
                      <a:pt x="1074" y="138"/>
                      <a:pt x="1075" y="138"/>
                      <a:pt x="1077" y="138"/>
                    </a:cubicBezTo>
                    <a:cubicBezTo>
                      <a:pt x="1078" y="134"/>
                      <a:pt x="1078" y="129"/>
                      <a:pt x="1072" y="130"/>
                    </a:cubicBezTo>
                    <a:cubicBezTo>
                      <a:pt x="1072" y="130"/>
                      <a:pt x="1071" y="131"/>
                      <a:pt x="1069" y="131"/>
                    </a:cubicBezTo>
                    <a:cubicBezTo>
                      <a:pt x="1068" y="131"/>
                      <a:pt x="1067" y="128"/>
                      <a:pt x="1066" y="128"/>
                    </a:cubicBezTo>
                    <a:cubicBezTo>
                      <a:pt x="1065" y="127"/>
                      <a:pt x="1064" y="127"/>
                      <a:pt x="1063" y="127"/>
                    </a:cubicBezTo>
                    <a:close/>
                    <a:moveTo>
                      <a:pt x="1101" y="128"/>
                    </a:moveTo>
                    <a:cubicBezTo>
                      <a:pt x="1101" y="130"/>
                      <a:pt x="1101" y="133"/>
                      <a:pt x="1100" y="136"/>
                    </a:cubicBezTo>
                    <a:cubicBezTo>
                      <a:pt x="1101" y="136"/>
                      <a:pt x="1106" y="139"/>
                      <a:pt x="1106" y="140"/>
                    </a:cubicBezTo>
                    <a:cubicBezTo>
                      <a:pt x="1108" y="140"/>
                      <a:pt x="1111" y="139"/>
                      <a:pt x="1112" y="140"/>
                    </a:cubicBezTo>
                    <a:cubicBezTo>
                      <a:pt x="1113" y="140"/>
                      <a:pt x="1113" y="141"/>
                      <a:pt x="1114" y="142"/>
                    </a:cubicBezTo>
                    <a:cubicBezTo>
                      <a:pt x="1115" y="142"/>
                      <a:pt x="1121" y="141"/>
                      <a:pt x="1123" y="140"/>
                    </a:cubicBezTo>
                    <a:cubicBezTo>
                      <a:pt x="1124" y="140"/>
                      <a:pt x="1123" y="139"/>
                      <a:pt x="1124" y="138"/>
                    </a:cubicBezTo>
                    <a:cubicBezTo>
                      <a:pt x="1125" y="137"/>
                      <a:pt x="1128" y="136"/>
                      <a:pt x="1131" y="136"/>
                    </a:cubicBezTo>
                    <a:cubicBezTo>
                      <a:pt x="1130" y="133"/>
                      <a:pt x="1130" y="133"/>
                      <a:pt x="1130" y="133"/>
                    </a:cubicBezTo>
                    <a:cubicBezTo>
                      <a:pt x="1130" y="133"/>
                      <a:pt x="1128" y="131"/>
                      <a:pt x="1128" y="131"/>
                    </a:cubicBezTo>
                    <a:cubicBezTo>
                      <a:pt x="1126" y="130"/>
                      <a:pt x="1121" y="130"/>
                      <a:pt x="1118" y="130"/>
                    </a:cubicBezTo>
                    <a:cubicBezTo>
                      <a:pt x="1118" y="129"/>
                      <a:pt x="1116" y="128"/>
                      <a:pt x="1116" y="128"/>
                    </a:cubicBezTo>
                    <a:cubicBezTo>
                      <a:pt x="1114" y="127"/>
                      <a:pt x="1111" y="129"/>
                      <a:pt x="1110" y="129"/>
                    </a:cubicBezTo>
                    <a:cubicBezTo>
                      <a:pt x="1106" y="129"/>
                      <a:pt x="1104" y="128"/>
                      <a:pt x="1101" y="128"/>
                    </a:cubicBezTo>
                    <a:close/>
                    <a:moveTo>
                      <a:pt x="1040" y="152"/>
                    </a:moveTo>
                    <a:cubicBezTo>
                      <a:pt x="1040" y="152"/>
                      <a:pt x="1039" y="153"/>
                      <a:pt x="1039" y="154"/>
                    </a:cubicBezTo>
                    <a:cubicBezTo>
                      <a:pt x="1038" y="156"/>
                      <a:pt x="1040" y="155"/>
                      <a:pt x="1040" y="156"/>
                    </a:cubicBezTo>
                    <a:cubicBezTo>
                      <a:pt x="1039" y="156"/>
                      <a:pt x="1042" y="157"/>
                      <a:pt x="1042" y="157"/>
                    </a:cubicBezTo>
                    <a:cubicBezTo>
                      <a:pt x="1042" y="157"/>
                      <a:pt x="1043" y="157"/>
                      <a:pt x="1043" y="156"/>
                    </a:cubicBezTo>
                    <a:cubicBezTo>
                      <a:pt x="1043" y="156"/>
                      <a:pt x="1043" y="155"/>
                      <a:pt x="1043" y="154"/>
                    </a:cubicBezTo>
                    <a:cubicBezTo>
                      <a:pt x="1043" y="154"/>
                      <a:pt x="1042" y="152"/>
                      <a:pt x="1043" y="152"/>
                    </a:cubicBezTo>
                    <a:cubicBezTo>
                      <a:pt x="1042" y="152"/>
                      <a:pt x="1040" y="152"/>
                      <a:pt x="1040" y="152"/>
                    </a:cubicBezTo>
                    <a:close/>
                    <a:moveTo>
                      <a:pt x="1053" y="155"/>
                    </a:moveTo>
                    <a:cubicBezTo>
                      <a:pt x="1052" y="155"/>
                      <a:pt x="1051" y="157"/>
                      <a:pt x="1051" y="157"/>
                    </a:cubicBezTo>
                    <a:cubicBezTo>
                      <a:pt x="1049" y="158"/>
                      <a:pt x="1046" y="158"/>
                      <a:pt x="1045" y="159"/>
                    </a:cubicBezTo>
                    <a:cubicBezTo>
                      <a:pt x="1043" y="161"/>
                      <a:pt x="1044" y="163"/>
                      <a:pt x="1041" y="164"/>
                    </a:cubicBezTo>
                    <a:cubicBezTo>
                      <a:pt x="1040" y="165"/>
                      <a:pt x="1039" y="165"/>
                      <a:pt x="1037" y="165"/>
                    </a:cubicBezTo>
                    <a:cubicBezTo>
                      <a:pt x="1038" y="167"/>
                      <a:pt x="1038" y="167"/>
                      <a:pt x="1038" y="167"/>
                    </a:cubicBezTo>
                    <a:cubicBezTo>
                      <a:pt x="1039" y="168"/>
                      <a:pt x="1041" y="167"/>
                      <a:pt x="1043" y="167"/>
                    </a:cubicBezTo>
                    <a:cubicBezTo>
                      <a:pt x="1043" y="168"/>
                      <a:pt x="1045" y="169"/>
                      <a:pt x="1046" y="169"/>
                    </a:cubicBezTo>
                    <a:cubicBezTo>
                      <a:pt x="1049" y="170"/>
                      <a:pt x="1049" y="168"/>
                      <a:pt x="1052" y="168"/>
                    </a:cubicBezTo>
                    <a:cubicBezTo>
                      <a:pt x="1052" y="168"/>
                      <a:pt x="1054" y="170"/>
                      <a:pt x="1055" y="170"/>
                    </a:cubicBezTo>
                    <a:cubicBezTo>
                      <a:pt x="1059" y="171"/>
                      <a:pt x="1064" y="171"/>
                      <a:pt x="1068" y="171"/>
                    </a:cubicBezTo>
                    <a:cubicBezTo>
                      <a:pt x="1068" y="169"/>
                      <a:pt x="1069" y="166"/>
                      <a:pt x="1068" y="163"/>
                    </a:cubicBezTo>
                    <a:cubicBezTo>
                      <a:pt x="1067" y="162"/>
                      <a:pt x="1065" y="162"/>
                      <a:pt x="1064" y="161"/>
                    </a:cubicBezTo>
                    <a:cubicBezTo>
                      <a:pt x="1063" y="161"/>
                      <a:pt x="1063" y="160"/>
                      <a:pt x="1063" y="159"/>
                    </a:cubicBezTo>
                    <a:cubicBezTo>
                      <a:pt x="1060" y="157"/>
                      <a:pt x="1059" y="157"/>
                      <a:pt x="1055" y="156"/>
                    </a:cubicBezTo>
                    <a:cubicBezTo>
                      <a:pt x="1055" y="156"/>
                      <a:pt x="1053" y="155"/>
                      <a:pt x="1053" y="155"/>
                    </a:cubicBezTo>
                    <a:close/>
                    <a:moveTo>
                      <a:pt x="1387" y="202"/>
                    </a:moveTo>
                    <a:cubicBezTo>
                      <a:pt x="1385" y="204"/>
                      <a:pt x="1385" y="205"/>
                      <a:pt x="1382" y="206"/>
                    </a:cubicBezTo>
                    <a:cubicBezTo>
                      <a:pt x="1382" y="206"/>
                      <a:pt x="1381" y="206"/>
                      <a:pt x="1380" y="206"/>
                    </a:cubicBezTo>
                    <a:cubicBezTo>
                      <a:pt x="1376" y="211"/>
                      <a:pt x="1376" y="211"/>
                      <a:pt x="1376" y="211"/>
                    </a:cubicBezTo>
                    <a:cubicBezTo>
                      <a:pt x="1375" y="212"/>
                      <a:pt x="1376" y="213"/>
                      <a:pt x="1376" y="213"/>
                    </a:cubicBezTo>
                    <a:cubicBezTo>
                      <a:pt x="1379" y="214"/>
                      <a:pt x="1384" y="215"/>
                      <a:pt x="1387" y="215"/>
                    </a:cubicBezTo>
                    <a:cubicBezTo>
                      <a:pt x="1388" y="214"/>
                      <a:pt x="1389" y="212"/>
                      <a:pt x="1392" y="212"/>
                    </a:cubicBezTo>
                    <a:cubicBezTo>
                      <a:pt x="1392" y="213"/>
                      <a:pt x="1392" y="213"/>
                      <a:pt x="1392" y="213"/>
                    </a:cubicBezTo>
                    <a:cubicBezTo>
                      <a:pt x="1395" y="214"/>
                      <a:pt x="1402" y="214"/>
                      <a:pt x="1405" y="215"/>
                    </a:cubicBezTo>
                    <a:cubicBezTo>
                      <a:pt x="1405" y="212"/>
                      <a:pt x="1406" y="211"/>
                      <a:pt x="1405" y="209"/>
                    </a:cubicBezTo>
                    <a:cubicBezTo>
                      <a:pt x="1404" y="209"/>
                      <a:pt x="1403" y="207"/>
                      <a:pt x="1403" y="207"/>
                    </a:cubicBezTo>
                    <a:cubicBezTo>
                      <a:pt x="1400" y="205"/>
                      <a:pt x="1396" y="206"/>
                      <a:pt x="1393" y="205"/>
                    </a:cubicBezTo>
                    <a:cubicBezTo>
                      <a:pt x="1391" y="205"/>
                      <a:pt x="1389" y="203"/>
                      <a:pt x="1387" y="202"/>
                    </a:cubicBezTo>
                    <a:close/>
                    <a:moveTo>
                      <a:pt x="1285" y="219"/>
                    </a:moveTo>
                    <a:cubicBezTo>
                      <a:pt x="1284" y="220"/>
                      <a:pt x="1284" y="219"/>
                      <a:pt x="1283" y="220"/>
                    </a:cubicBezTo>
                    <a:cubicBezTo>
                      <a:pt x="1282" y="221"/>
                      <a:pt x="1283" y="222"/>
                      <a:pt x="1283" y="223"/>
                    </a:cubicBezTo>
                    <a:cubicBezTo>
                      <a:pt x="1285" y="225"/>
                      <a:pt x="1287" y="227"/>
                      <a:pt x="1291" y="225"/>
                    </a:cubicBezTo>
                    <a:cubicBezTo>
                      <a:pt x="1291" y="225"/>
                      <a:pt x="1291" y="224"/>
                      <a:pt x="1292" y="223"/>
                    </a:cubicBezTo>
                    <a:lnTo>
                      <a:pt x="1285" y="219"/>
                    </a:lnTo>
                    <a:close/>
                    <a:moveTo>
                      <a:pt x="133" y="335"/>
                    </a:moveTo>
                    <a:cubicBezTo>
                      <a:pt x="134" y="335"/>
                      <a:pt x="136" y="336"/>
                      <a:pt x="136" y="336"/>
                    </a:cubicBezTo>
                    <a:cubicBezTo>
                      <a:pt x="137" y="337"/>
                      <a:pt x="139" y="336"/>
                      <a:pt x="141" y="336"/>
                    </a:cubicBezTo>
                    <a:cubicBezTo>
                      <a:pt x="141" y="337"/>
                      <a:pt x="142" y="338"/>
                      <a:pt x="143" y="338"/>
                    </a:cubicBezTo>
                    <a:cubicBezTo>
                      <a:pt x="143" y="341"/>
                      <a:pt x="141" y="344"/>
                      <a:pt x="143" y="347"/>
                    </a:cubicBezTo>
                    <a:cubicBezTo>
                      <a:pt x="143" y="348"/>
                      <a:pt x="145" y="349"/>
                      <a:pt x="146" y="350"/>
                    </a:cubicBezTo>
                    <a:cubicBezTo>
                      <a:pt x="146" y="350"/>
                      <a:pt x="149" y="354"/>
                      <a:pt x="148" y="354"/>
                    </a:cubicBezTo>
                    <a:cubicBezTo>
                      <a:pt x="146" y="355"/>
                      <a:pt x="147" y="356"/>
                      <a:pt x="147" y="358"/>
                    </a:cubicBezTo>
                    <a:cubicBezTo>
                      <a:pt x="146" y="359"/>
                      <a:pt x="145" y="359"/>
                      <a:pt x="145" y="360"/>
                    </a:cubicBezTo>
                    <a:cubicBezTo>
                      <a:pt x="145" y="360"/>
                      <a:pt x="144" y="361"/>
                      <a:pt x="144" y="361"/>
                    </a:cubicBezTo>
                    <a:cubicBezTo>
                      <a:pt x="144" y="360"/>
                      <a:pt x="142" y="358"/>
                      <a:pt x="141" y="357"/>
                    </a:cubicBezTo>
                    <a:cubicBezTo>
                      <a:pt x="141" y="356"/>
                      <a:pt x="139" y="353"/>
                      <a:pt x="138" y="353"/>
                    </a:cubicBezTo>
                    <a:cubicBezTo>
                      <a:pt x="138" y="353"/>
                      <a:pt x="136" y="353"/>
                      <a:pt x="136" y="353"/>
                    </a:cubicBezTo>
                    <a:cubicBezTo>
                      <a:pt x="135" y="352"/>
                      <a:pt x="136" y="351"/>
                      <a:pt x="135" y="350"/>
                    </a:cubicBezTo>
                    <a:cubicBezTo>
                      <a:pt x="135" y="349"/>
                      <a:pt x="132" y="349"/>
                      <a:pt x="131" y="348"/>
                    </a:cubicBezTo>
                    <a:cubicBezTo>
                      <a:pt x="131" y="348"/>
                      <a:pt x="131" y="346"/>
                      <a:pt x="131" y="346"/>
                    </a:cubicBezTo>
                    <a:cubicBezTo>
                      <a:pt x="132" y="347"/>
                      <a:pt x="133" y="346"/>
                      <a:pt x="134" y="346"/>
                    </a:cubicBezTo>
                    <a:cubicBezTo>
                      <a:pt x="134" y="347"/>
                      <a:pt x="134" y="348"/>
                      <a:pt x="135" y="348"/>
                    </a:cubicBezTo>
                    <a:cubicBezTo>
                      <a:pt x="136" y="354"/>
                      <a:pt x="136" y="348"/>
                      <a:pt x="134" y="346"/>
                    </a:cubicBezTo>
                    <a:cubicBezTo>
                      <a:pt x="135" y="346"/>
                      <a:pt x="135" y="346"/>
                      <a:pt x="135" y="346"/>
                    </a:cubicBezTo>
                    <a:cubicBezTo>
                      <a:pt x="135" y="346"/>
                      <a:pt x="135" y="346"/>
                      <a:pt x="135" y="345"/>
                    </a:cubicBezTo>
                    <a:cubicBezTo>
                      <a:pt x="140" y="344"/>
                      <a:pt x="138" y="349"/>
                      <a:pt x="139" y="339"/>
                    </a:cubicBezTo>
                    <a:cubicBezTo>
                      <a:pt x="138" y="339"/>
                      <a:pt x="137" y="339"/>
                      <a:pt x="135" y="340"/>
                    </a:cubicBezTo>
                    <a:cubicBezTo>
                      <a:pt x="135" y="340"/>
                      <a:pt x="135" y="340"/>
                      <a:pt x="135" y="340"/>
                    </a:cubicBezTo>
                    <a:cubicBezTo>
                      <a:pt x="134" y="340"/>
                      <a:pt x="134" y="338"/>
                      <a:pt x="133" y="338"/>
                    </a:cubicBezTo>
                    <a:cubicBezTo>
                      <a:pt x="133" y="338"/>
                      <a:pt x="134" y="336"/>
                      <a:pt x="133" y="336"/>
                    </a:cubicBezTo>
                    <a:cubicBezTo>
                      <a:pt x="132" y="336"/>
                      <a:pt x="132" y="335"/>
                      <a:pt x="133" y="335"/>
                    </a:cubicBezTo>
                    <a:close/>
                    <a:moveTo>
                      <a:pt x="99" y="347"/>
                    </a:moveTo>
                    <a:cubicBezTo>
                      <a:pt x="101" y="347"/>
                      <a:pt x="99" y="348"/>
                      <a:pt x="100" y="348"/>
                    </a:cubicBezTo>
                    <a:cubicBezTo>
                      <a:pt x="101" y="349"/>
                      <a:pt x="103" y="348"/>
                      <a:pt x="104" y="348"/>
                    </a:cubicBezTo>
                    <a:cubicBezTo>
                      <a:pt x="104" y="349"/>
                      <a:pt x="105" y="351"/>
                      <a:pt x="105" y="352"/>
                    </a:cubicBezTo>
                    <a:cubicBezTo>
                      <a:pt x="106" y="352"/>
                      <a:pt x="107" y="352"/>
                      <a:pt x="108" y="352"/>
                    </a:cubicBezTo>
                    <a:cubicBezTo>
                      <a:pt x="113" y="356"/>
                      <a:pt x="114" y="360"/>
                      <a:pt x="117" y="366"/>
                    </a:cubicBezTo>
                    <a:cubicBezTo>
                      <a:pt x="115" y="366"/>
                      <a:pt x="115" y="365"/>
                      <a:pt x="113" y="365"/>
                    </a:cubicBezTo>
                    <a:cubicBezTo>
                      <a:pt x="113" y="367"/>
                      <a:pt x="114" y="368"/>
                      <a:pt x="113" y="369"/>
                    </a:cubicBezTo>
                    <a:cubicBezTo>
                      <a:pt x="112" y="369"/>
                      <a:pt x="111" y="368"/>
                      <a:pt x="111" y="368"/>
                    </a:cubicBezTo>
                    <a:cubicBezTo>
                      <a:pt x="108" y="368"/>
                      <a:pt x="108" y="369"/>
                      <a:pt x="105" y="372"/>
                    </a:cubicBezTo>
                    <a:cubicBezTo>
                      <a:pt x="104" y="371"/>
                      <a:pt x="103" y="371"/>
                      <a:pt x="101" y="371"/>
                    </a:cubicBezTo>
                    <a:cubicBezTo>
                      <a:pt x="101" y="370"/>
                      <a:pt x="102" y="368"/>
                      <a:pt x="101" y="367"/>
                    </a:cubicBezTo>
                    <a:cubicBezTo>
                      <a:pt x="101" y="365"/>
                      <a:pt x="97" y="364"/>
                      <a:pt x="97" y="362"/>
                    </a:cubicBezTo>
                    <a:cubicBezTo>
                      <a:pt x="96" y="360"/>
                      <a:pt x="97" y="359"/>
                      <a:pt x="96" y="357"/>
                    </a:cubicBezTo>
                    <a:cubicBezTo>
                      <a:pt x="96" y="356"/>
                      <a:pt x="93" y="356"/>
                      <a:pt x="93" y="355"/>
                    </a:cubicBezTo>
                    <a:cubicBezTo>
                      <a:pt x="92" y="354"/>
                      <a:pt x="92" y="353"/>
                      <a:pt x="91" y="352"/>
                    </a:cubicBezTo>
                    <a:cubicBezTo>
                      <a:pt x="93" y="352"/>
                      <a:pt x="93" y="352"/>
                      <a:pt x="93" y="352"/>
                    </a:cubicBezTo>
                    <a:cubicBezTo>
                      <a:pt x="93" y="351"/>
                      <a:pt x="94" y="349"/>
                      <a:pt x="94" y="349"/>
                    </a:cubicBezTo>
                    <a:cubicBezTo>
                      <a:pt x="94" y="349"/>
                      <a:pt x="95" y="349"/>
                      <a:pt x="95" y="350"/>
                    </a:cubicBezTo>
                    <a:cubicBezTo>
                      <a:pt x="96" y="350"/>
                      <a:pt x="97" y="350"/>
                      <a:pt x="97" y="350"/>
                    </a:cubicBezTo>
                    <a:cubicBezTo>
                      <a:pt x="98" y="348"/>
                      <a:pt x="97" y="347"/>
                      <a:pt x="99" y="347"/>
                    </a:cubicBezTo>
                    <a:close/>
                    <a:moveTo>
                      <a:pt x="1245" y="386"/>
                    </a:moveTo>
                    <a:cubicBezTo>
                      <a:pt x="1245" y="387"/>
                      <a:pt x="1244" y="388"/>
                      <a:pt x="1243" y="389"/>
                    </a:cubicBezTo>
                    <a:cubicBezTo>
                      <a:pt x="1242" y="389"/>
                      <a:pt x="1240" y="390"/>
                      <a:pt x="1239" y="391"/>
                    </a:cubicBezTo>
                    <a:cubicBezTo>
                      <a:pt x="1239" y="392"/>
                      <a:pt x="1239" y="395"/>
                      <a:pt x="1239" y="397"/>
                    </a:cubicBezTo>
                    <a:cubicBezTo>
                      <a:pt x="1237" y="396"/>
                      <a:pt x="1240" y="399"/>
                      <a:pt x="1240" y="399"/>
                    </a:cubicBezTo>
                    <a:cubicBezTo>
                      <a:pt x="1242" y="396"/>
                      <a:pt x="1244" y="394"/>
                      <a:pt x="1247" y="391"/>
                    </a:cubicBezTo>
                    <a:cubicBezTo>
                      <a:pt x="1247" y="390"/>
                      <a:pt x="1247" y="388"/>
                      <a:pt x="1247" y="386"/>
                    </a:cubicBezTo>
                    <a:lnTo>
                      <a:pt x="1245" y="386"/>
                    </a:lnTo>
                    <a:close/>
                    <a:moveTo>
                      <a:pt x="75" y="403"/>
                    </a:moveTo>
                    <a:cubicBezTo>
                      <a:pt x="76" y="404"/>
                      <a:pt x="76" y="405"/>
                      <a:pt x="75" y="405"/>
                    </a:cubicBezTo>
                    <a:cubicBezTo>
                      <a:pt x="75" y="405"/>
                      <a:pt x="73" y="403"/>
                      <a:pt x="75" y="403"/>
                    </a:cubicBezTo>
                    <a:close/>
                    <a:moveTo>
                      <a:pt x="775" y="439"/>
                    </a:moveTo>
                    <a:cubicBezTo>
                      <a:pt x="776" y="439"/>
                      <a:pt x="776" y="439"/>
                      <a:pt x="776" y="439"/>
                    </a:cubicBezTo>
                    <a:cubicBezTo>
                      <a:pt x="776" y="439"/>
                      <a:pt x="777" y="441"/>
                      <a:pt x="777" y="441"/>
                    </a:cubicBezTo>
                    <a:cubicBezTo>
                      <a:pt x="777" y="443"/>
                      <a:pt x="775" y="443"/>
                      <a:pt x="775" y="444"/>
                    </a:cubicBezTo>
                    <a:cubicBezTo>
                      <a:pt x="775" y="445"/>
                      <a:pt x="775" y="453"/>
                      <a:pt x="775" y="453"/>
                    </a:cubicBezTo>
                    <a:cubicBezTo>
                      <a:pt x="775" y="454"/>
                      <a:pt x="777" y="455"/>
                      <a:pt x="776" y="457"/>
                    </a:cubicBezTo>
                    <a:cubicBezTo>
                      <a:pt x="776" y="458"/>
                      <a:pt x="774" y="460"/>
                      <a:pt x="773" y="460"/>
                    </a:cubicBezTo>
                    <a:cubicBezTo>
                      <a:pt x="773" y="461"/>
                      <a:pt x="773" y="463"/>
                      <a:pt x="772" y="465"/>
                    </a:cubicBezTo>
                    <a:cubicBezTo>
                      <a:pt x="771" y="464"/>
                      <a:pt x="771" y="463"/>
                      <a:pt x="770" y="463"/>
                    </a:cubicBezTo>
                    <a:cubicBezTo>
                      <a:pt x="770" y="463"/>
                      <a:pt x="769" y="464"/>
                      <a:pt x="768" y="464"/>
                    </a:cubicBezTo>
                    <a:cubicBezTo>
                      <a:pt x="768" y="465"/>
                      <a:pt x="768" y="465"/>
                      <a:pt x="768" y="466"/>
                    </a:cubicBezTo>
                    <a:cubicBezTo>
                      <a:pt x="768" y="466"/>
                      <a:pt x="764" y="469"/>
                      <a:pt x="767" y="469"/>
                    </a:cubicBezTo>
                    <a:cubicBezTo>
                      <a:pt x="767" y="469"/>
                      <a:pt x="769" y="468"/>
                      <a:pt x="769" y="468"/>
                    </a:cubicBezTo>
                    <a:cubicBezTo>
                      <a:pt x="769" y="468"/>
                      <a:pt x="769" y="470"/>
                      <a:pt x="769" y="470"/>
                    </a:cubicBezTo>
                    <a:cubicBezTo>
                      <a:pt x="768" y="471"/>
                      <a:pt x="766" y="471"/>
                      <a:pt x="765" y="472"/>
                    </a:cubicBezTo>
                    <a:cubicBezTo>
                      <a:pt x="765" y="472"/>
                      <a:pt x="764" y="476"/>
                      <a:pt x="763" y="477"/>
                    </a:cubicBezTo>
                    <a:cubicBezTo>
                      <a:pt x="762" y="477"/>
                      <a:pt x="759" y="476"/>
                      <a:pt x="758" y="477"/>
                    </a:cubicBezTo>
                    <a:cubicBezTo>
                      <a:pt x="758" y="477"/>
                      <a:pt x="758" y="479"/>
                      <a:pt x="758" y="479"/>
                    </a:cubicBezTo>
                    <a:cubicBezTo>
                      <a:pt x="758" y="480"/>
                      <a:pt x="753" y="484"/>
                      <a:pt x="753" y="484"/>
                    </a:cubicBezTo>
                    <a:cubicBezTo>
                      <a:pt x="751" y="484"/>
                      <a:pt x="751" y="483"/>
                      <a:pt x="749" y="483"/>
                    </a:cubicBezTo>
                    <a:cubicBezTo>
                      <a:pt x="747" y="485"/>
                      <a:pt x="745" y="487"/>
                      <a:pt x="744" y="489"/>
                    </a:cubicBezTo>
                    <a:cubicBezTo>
                      <a:pt x="743" y="490"/>
                      <a:pt x="744" y="492"/>
                      <a:pt x="743" y="493"/>
                    </a:cubicBezTo>
                    <a:cubicBezTo>
                      <a:pt x="741" y="493"/>
                      <a:pt x="741" y="493"/>
                      <a:pt x="741" y="493"/>
                    </a:cubicBezTo>
                    <a:cubicBezTo>
                      <a:pt x="741" y="493"/>
                      <a:pt x="740" y="495"/>
                      <a:pt x="740" y="495"/>
                    </a:cubicBezTo>
                    <a:cubicBezTo>
                      <a:pt x="738" y="498"/>
                      <a:pt x="734" y="501"/>
                      <a:pt x="728" y="500"/>
                    </a:cubicBezTo>
                    <a:cubicBezTo>
                      <a:pt x="727" y="500"/>
                      <a:pt x="724" y="498"/>
                      <a:pt x="723" y="497"/>
                    </a:cubicBezTo>
                    <a:cubicBezTo>
                      <a:pt x="723" y="496"/>
                      <a:pt x="723" y="496"/>
                      <a:pt x="723" y="496"/>
                    </a:cubicBezTo>
                    <a:cubicBezTo>
                      <a:pt x="731" y="495"/>
                      <a:pt x="733" y="493"/>
                      <a:pt x="737" y="488"/>
                    </a:cubicBezTo>
                    <a:cubicBezTo>
                      <a:pt x="738" y="487"/>
                      <a:pt x="739" y="486"/>
                      <a:pt x="740" y="485"/>
                    </a:cubicBezTo>
                    <a:cubicBezTo>
                      <a:pt x="742" y="482"/>
                      <a:pt x="742" y="479"/>
                      <a:pt x="744" y="478"/>
                    </a:cubicBezTo>
                    <a:cubicBezTo>
                      <a:pt x="746" y="477"/>
                      <a:pt x="748" y="477"/>
                      <a:pt x="749" y="475"/>
                    </a:cubicBezTo>
                    <a:cubicBezTo>
                      <a:pt x="750" y="474"/>
                      <a:pt x="750" y="473"/>
                      <a:pt x="751" y="472"/>
                    </a:cubicBezTo>
                    <a:cubicBezTo>
                      <a:pt x="752" y="471"/>
                      <a:pt x="754" y="471"/>
                      <a:pt x="755" y="470"/>
                    </a:cubicBezTo>
                    <a:cubicBezTo>
                      <a:pt x="757" y="468"/>
                      <a:pt x="758" y="466"/>
                      <a:pt x="759" y="464"/>
                    </a:cubicBezTo>
                    <a:cubicBezTo>
                      <a:pt x="760" y="463"/>
                      <a:pt x="763" y="462"/>
                      <a:pt x="763" y="461"/>
                    </a:cubicBezTo>
                    <a:cubicBezTo>
                      <a:pt x="764" y="459"/>
                      <a:pt x="764" y="457"/>
                      <a:pt x="765" y="456"/>
                    </a:cubicBezTo>
                    <a:cubicBezTo>
                      <a:pt x="765" y="455"/>
                      <a:pt x="767" y="455"/>
                      <a:pt x="767" y="454"/>
                    </a:cubicBezTo>
                    <a:cubicBezTo>
                      <a:pt x="768" y="453"/>
                      <a:pt x="767" y="451"/>
                      <a:pt x="768" y="449"/>
                    </a:cubicBezTo>
                    <a:cubicBezTo>
                      <a:pt x="768" y="449"/>
                      <a:pt x="770" y="448"/>
                      <a:pt x="770" y="448"/>
                    </a:cubicBezTo>
                    <a:cubicBezTo>
                      <a:pt x="772" y="446"/>
                      <a:pt x="771" y="444"/>
                      <a:pt x="772" y="441"/>
                    </a:cubicBezTo>
                    <a:cubicBezTo>
                      <a:pt x="772" y="441"/>
                      <a:pt x="774" y="439"/>
                      <a:pt x="775" y="439"/>
                    </a:cubicBezTo>
                    <a:close/>
                    <a:moveTo>
                      <a:pt x="1016" y="449"/>
                    </a:moveTo>
                    <a:cubicBezTo>
                      <a:pt x="1012" y="453"/>
                      <a:pt x="1013" y="454"/>
                      <a:pt x="1018" y="456"/>
                    </a:cubicBezTo>
                    <a:cubicBezTo>
                      <a:pt x="1019" y="455"/>
                      <a:pt x="1019" y="453"/>
                      <a:pt x="1021" y="452"/>
                    </a:cubicBezTo>
                    <a:cubicBezTo>
                      <a:pt x="1019" y="451"/>
                      <a:pt x="1018" y="450"/>
                      <a:pt x="1016" y="449"/>
                    </a:cubicBezTo>
                    <a:close/>
                    <a:moveTo>
                      <a:pt x="1063" y="459"/>
                    </a:moveTo>
                    <a:cubicBezTo>
                      <a:pt x="1062" y="460"/>
                      <a:pt x="1062" y="461"/>
                      <a:pt x="1062" y="463"/>
                    </a:cubicBezTo>
                    <a:cubicBezTo>
                      <a:pt x="1061" y="463"/>
                      <a:pt x="1060" y="462"/>
                      <a:pt x="1059" y="463"/>
                    </a:cubicBezTo>
                    <a:cubicBezTo>
                      <a:pt x="1060" y="467"/>
                      <a:pt x="1060" y="469"/>
                      <a:pt x="1061" y="474"/>
                    </a:cubicBezTo>
                    <a:cubicBezTo>
                      <a:pt x="1059" y="475"/>
                      <a:pt x="1058" y="476"/>
                      <a:pt x="1056" y="477"/>
                    </a:cubicBezTo>
                    <a:cubicBezTo>
                      <a:pt x="1056" y="477"/>
                      <a:pt x="1056" y="479"/>
                      <a:pt x="1056" y="480"/>
                    </a:cubicBezTo>
                    <a:cubicBezTo>
                      <a:pt x="1056" y="480"/>
                      <a:pt x="1054" y="481"/>
                      <a:pt x="1054" y="481"/>
                    </a:cubicBezTo>
                    <a:cubicBezTo>
                      <a:pt x="1053" y="484"/>
                      <a:pt x="1055" y="485"/>
                      <a:pt x="1055" y="487"/>
                    </a:cubicBezTo>
                    <a:cubicBezTo>
                      <a:pt x="1054" y="489"/>
                      <a:pt x="1053" y="490"/>
                      <a:pt x="1053" y="493"/>
                    </a:cubicBezTo>
                    <a:cubicBezTo>
                      <a:pt x="1053" y="494"/>
                      <a:pt x="1055" y="497"/>
                      <a:pt x="1055" y="498"/>
                    </a:cubicBezTo>
                    <a:cubicBezTo>
                      <a:pt x="1056" y="502"/>
                      <a:pt x="1055" y="503"/>
                      <a:pt x="1055" y="507"/>
                    </a:cubicBezTo>
                    <a:cubicBezTo>
                      <a:pt x="1055" y="507"/>
                      <a:pt x="1057" y="512"/>
                      <a:pt x="1057" y="512"/>
                    </a:cubicBezTo>
                    <a:cubicBezTo>
                      <a:pt x="1057" y="516"/>
                      <a:pt x="1055" y="521"/>
                      <a:pt x="1055" y="524"/>
                    </a:cubicBezTo>
                    <a:cubicBezTo>
                      <a:pt x="1055" y="526"/>
                      <a:pt x="1056" y="530"/>
                      <a:pt x="1056" y="531"/>
                    </a:cubicBezTo>
                    <a:cubicBezTo>
                      <a:pt x="1056" y="531"/>
                      <a:pt x="1055" y="532"/>
                      <a:pt x="1055" y="532"/>
                    </a:cubicBezTo>
                    <a:cubicBezTo>
                      <a:pt x="1055" y="535"/>
                      <a:pt x="1056" y="538"/>
                      <a:pt x="1057" y="540"/>
                    </a:cubicBezTo>
                    <a:cubicBezTo>
                      <a:pt x="1057" y="542"/>
                      <a:pt x="1057" y="546"/>
                      <a:pt x="1056" y="548"/>
                    </a:cubicBezTo>
                    <a:cubicBezTo>
                      <a:pt x="1055" y="550"/>
                      <a:pt x="1055" y="550"/>
                      <a:pt x="1055" y="550"/>
                    </a:cubicBezTo>
                    <a:cubicBezTo>
                      <a:pt x="1054" y="553"/>
                      <a:pt x="1055" y="554"/>
                      <a:pt x="1055" y="556"/>
                    </a:cubicBezTo>
                    <a:cubicBezTo>
                      <a:pt x="1054" y="558"/>
                      <a:pt x="1054" y="558"/>
                      <a:pt x="1054" y="558"/>
                    </a:cubicBezTo>
                    <a:cubicBezTo>
                      <a:pt x="1053" y="560"/>
                      <a:pt x="1053" y="563"/>
                      <a:pt x="1053" y="566"/>
                    </a:cubicBezTo>
                    <a:cubicBezTo>
                      <a:pt x="1053" y="566"/>
                      <a:pt x="1054" y="566"/>
                      <a:pt x="1055" y="566"/>
                    </a:cubicBezTo>
                    <a:cubicBezTo>
                      <a:pt x="1055" y="565"/>
                      <a:pt x="1055" y="565"/>
                      <a:pt x="1055" y="564"/>
                    </a:cubicBezTo>
                    <a:cubicBezTo>
                      <a:pt x="1056" y="562"/>
                      <a:pt x="1056" y="558"/>
                      <a:pt x="1058" y="558"/>
                    </a:cubicBezTo>
                    <a:cubicBezTo>
                      <a:pt x="1058" y="557"/>
                      <a:pt x="1059" y="558"/>
                      <a:pt x="1060" y="558"/>
                    </a:cubicBezTo>
                    <a:cubicBezTo>
                      <a:pt x="1060" y="559"/>
                      <a:pt x="1060" y="559"/>
                      <a:pt x="1061" y="560"/>
                    </a:cubicBezTo>
                    <a:cubicBezTo>
                      <a:pt x="1061" y="561"/>
                      <a:pt x="1062" y="561"/>
                      <a:pt x="1063" y="562"/>
                    </a:cubicBezTo>
                    <a:cubicBezTo>
                      <a:pt x="1063" y="562"/>
                      <a:pt x="1064" y="563"/>
                      <a:pt x="1064" y="563"/>
                    </a:cubicBezTo>
                    <a:cubicBezTo>
                      <a:pt x="1065" y="564"/>
                      <a:pt x="1064" y="565"/>
                      <a:pt x="1065" y="567"/>
                    </a:cubicBezTo>
                    <a:cubicBezTo>
                      <a:pt x="1067" y="566"/>
                      <a:pt x="1067" y="566"/>
                      <a:pt x="1067" y="566"/>
                    </a:cubicBezTo>
                    <a:cubicBezTo>
                      <a:pt x="1066" y="563"/>
                      <a:pt x="1067" y="559"/>
                      <a:pt x="1066" y="557"/>
                    </a:cubicBezTo>
                    <a:cubicBezTo>
                      <a:pt x="1063" y="556"/>
                      <a:pt x="1063" y="556"/>
                      <a:pt x="1063" y="556"/>
                    </a:cubicBezTo>
                    <a:cubicBezTo>
                      <a:pt x="1062" y="552"/>
                      <a:pt x="1060" y="549"/>
                      <a:pt x="1060" y="544"/>
                    </a:cubicBezTo>
                    <a:cubicBezTo>
                      <a:pt x="1060" y="540"/>
                      <a:pt x="1062" y="536"/>
                      <a:pt x="1063" y="532"/>
                    </a:cubicBezTo>
                    <a:cubicBezTo>
                      <a:pt x="1064" y="530"/>
                      <a:pt x="1063" y="528"/>
                      <a:pt x="1064" y="525"/>
                    </a:cubicBezTo>
                    <a:cubicBezTo>
                      <a:pt x="1067" y="516"/>
                      <a:pt x="1073" y="524"/>
                      <a:pt x="1076" y="527"/>
                    </a:cubicBezTo>
                    <a:cubicBezTo>
                      <a:pt x="1076" y="525"/>
                      <a:pt x="1076" y="523"/>
                      <a:pt x="1075" y="522"/>
                    </a:cubicBezTo>
                    <a:cubicBezTo>
                      <a:pt x="1074" y="522"/>
                      <a:pt x="1074" y="522"/>
                      <a:pt x="1074" y="522"/>
                    </a:cubicBezTo>
                    <a:cubicBezTo>
                      <a:pt x="1073" y="520"/>
                      <a:pt x="1074" y="519"/>
                      <a:pt x="1072" y="517"/>
                    </a:cubicBezTo>
                    <a:cubicBezTo>
                      <a:pt x="1072" y="517"/>
                      <a:pt x="1071" y="517"/>
                      <a:pt x="1070" y="517"/>
                    </a:cubicBezTo>
                    <a:cubicBezTo>
                      <a:pt x="1067" y="513"/>
                      <a:pt x="1067" y="513"/>
                      <a:pt x="1067" y="513"/>
                    </a:cubicBezTo>
                    <a:cubicBezTo>
                      <a:pt x="1066" y="510"/>
                      <a:pt x="1069" y="510"/>
                      <a:pt x="1069" y="508"/>
                    </a:cubicBezTo>
                    <a:cubicBezTo>
                      <a:pt x="1069" y="506"/>
                      <a:pt x="1067" y="501"/>
                      <a:pt x="1067" y="501"/>
                    </a:cubicBezTo>
                    <a:cubicBezTo>
                      <a:pt x="1066" y="498"/>
                      <a:pt x="1067" y="494"/>
                      <a:pt x="1068" y="491"/>
                    </a:cubicBezTo>
                    <a:cubicBezTo>
                      <a:pt x="1068" y="491"/>
                      <a:pt x="1065" y="491"/>
                      <a:pt x="1067" y="490"/>
                    </a:cubicBezTo>
                    <a:cubicBezTo>
                      <a:pt x="1067" y="490"/>
                      <a:pt x="1068" y="485"/>
                      <a:pt x="1069" y="485"/>
                    </a:cubicBezTo>
                    <a:cubicBezTo>
                      <a:pt x="1069" y="479"/>
                      <a:pt x="1065" y="478"/>
                      <a:pt x="1065" y="474"/>
                    </a:cubicBezTo>
                    <a:cubicBezTo>
                      <a:pt x="1064" y="469"/>
                      <a:pt x="1067" y="469"/>
                      <a:pt x="1066" y="464"/>
                    </a:cubicBezTo>
                    <a:cubicBezTo>
                      <a:pt x="1066" y="463"/>
                      <a:pt x="1064" y="461"/>
                      <a:pt x="1063" y="459"/>
                    </a:cubicBezTo>
                    <a:close/>
                    <a:moveTo>
                      <a:pt x="1176" y="505"/>
                    </a:moveTo>
                    <a:cubicBezTo>
                      <a:pt x="1175" y="505"/>
                      <a:pt x="1174" y="507"/>
                      <a:pt x="1174" y="507"/>
                    </a:cubicBezTo>
                    <a:cubicBezTo>
                      <a:pt x="1171" y="508"/>
                      <a:pt x="1169" y="507"/>
                      <a:pt x="1170" y="509"/>
                    </a:cubicBezTo>
                    <a:cubicBezTo>
                      <a:pt x="1171" y="510"/>
                      <a:pt x="1170" y="511"/>
                      <a:pt x="1172" y="510"/>
                    </a:cubicBezTo>
                    <a:cubicBezTo>
                      <a:pt x="1172" y="510"/>
                      <a:pt x="1180" y="504"/>
                      <a:pt x="1176" y="505"/>
                    </a:cubicBezTo>
                    <a:close/>
                    <a:moveTo>
                      <a:pt x="1164" y="518"/>
                    </a:moveTo>
                    <a:cubicBezTo>
                      <a:pt x="1164" y="520"/>
                      <a:pt x="1164" y="520"/>
                      <a:pt x="1164" y="520"/>
                    </a:cubicBezTo>
                    <a:cubicBezTo>
                      <a:pt x="1164" y="520"/>
                      <a:pt x="1164" y="521"/>
                      <a:pt x="1165" y="521"/>
                    </a:cubicBezTo>
                    <a:cubicBezTo>
                      <a:pt x="1165" y="521"/>
                      <a:pt x="1167" y="517"/>
                      <a:pt x="1164" y="518"/>
                    </a:cubicBezTo>
                    <a:close/>
                    <a:moveTo>
                      <a:pt x="1158" y="528"/>
                    </a:moveTo>
                    <a:cubicBezTo>
                      <a:pt x="1159" y="529"/>
                      <a:pt x="1159" y="529"/>
                      <a:pt x="1159" y="529"/>
                    </a:cubicBezTo>
                    <a:cubicBezTo>
                      <a:pt x="1159" y="528"/>
                      <a:pt x="1159" y="528"/>
                      <a:pt x="1158" y="528"/>
                    </a:cubicBezTo>
                    <a:close/>
                    <a:moveTo>
                      <a:pt x="1140" y="550"/>
                    </a:moveTo>
                    <a:cubicBezTo>
                      <a:pt x="1139" y="551"/>
                      <a:pt x="1138" y="553"/>
                      <a:pt x="1138" y="554"/>
                    </a:cubicBezTo>
                    <a:cubicBezTo>
                      <a:pt x="1132" y="562"/>
                      <a:pt x="1141" y="552"/>
                      <a:pt x="1141" y="552"/>
                    </a:cubicBezTo>
                    <a:cubicBezTo>
                      <a:pt x="1141" y="552"/>
                      <a:pt x="1141" y="551"/>
                      <a:pt x="1141" y="550"/>
                    </a:cubicBezTo>
                    <a:lnTo>
                      <a:pt x="1140" y="550"/>
                    </a:lnTo>
                    <a:close/>
                    <a:moveTo>
                      <a:pt x="1125" y="562"/>
                    </a:moveTo>
                    <a:cubicBezTo>
                      <a:pt x="1124" y="562"/>
                      <a:pt x="1122" y="564"/>
                      <a:pt x="1121" y="565"/>
                    </a:cubicBezTo>
                    <a:cubicBezTo>
                      <a:pt x="1120" y="565"/>
                      <a:pt x="1120" y="565"/>
                      <a:pt x="1120" y="565"/>
                    </a:cubicBezTo>
                    <a:cubicBezTo>
                      <a:pt x="1120" y="566"/>
                      <a:pt x="1121" y="567"/>
                      <a:pt x="1120" y="568"/>
                    </a:cubicBezTo>
                    <a:cubicBezTo>
                      <a:pt x="1120" y="568"/>
                      <a:pt x="1117" y="572"/>
                      <a:pt x="1120" y="571"/>
                    </a:cubicBezTo>
                    <a:cubicBezTo>
                      <a:pt x="1122" y="570"/>
                      <a:pt x="1125" y="566"/>
                      <a:pt x="1126" y="564"/>
                    </a:cubicBezTo>
                    <a:cubicBezTo>
                      <a:pt x="1126" y="563"/>
                      <a:pt x="1126" y="561"/>
                      <a:pt x="1125" y="562"/>
                    </a:cubicBezTo>
                    <a:close/>
                    <a:moveTo>
                      <a:pt x="1111" y="570"/>
                    </a:moveTo>
                    <a:cubicBezTo>
                      <a:pt x="1110" y="572"/>
                      <a:pt x="1110" y="574"/>
                      <a:pt x="1109" y="576"/>
                    </a:cubicBezTo>
                    <a:cubicBezTo>
                      <a:pt x="1109" y="577"/>
                      <a:pt x="1107" y="577"/>
                      <a:pt x="1107" y="577"/>
                    </a:cubicBezTo>
                    <a:cubicBezTo>
                      <a:pt x="1106" y="576"/>
                      <a:pt x="1107" y="576"/>
                      <a:pt x="1105" y="575"/>
                    </a:cubicBezTo>
                    <a:cubicBezTo>
                      <a:pt x="1104" y="575"/>
                      <a:pt x="1104" y="577"/>
                      <a:pt x="1104" y="578"/>
                    </a:cubicBezTo>
                    <a:cubicBezTo>
                      <a:pt x="1103" y="578"/>
                      <a:pt x="1101" y="577"/>
                      <a:pt x="1101" y="578"/>
                    </a:cubicBezTo>
                    <a:cubicBezTo>
                      <a:pt x="1101" y="580"/>
                      <a:pt x="1101" y="580"/>
                      <a:pt x="1101" y="580"/>
                    </a:cubicBezTo>
                    <a:cubicBezTo>
                      <a:pt x="1100" y="581"/>
                      <a:pt x="1098" y="582"/>
                      <a:pt x="1097" y="583"/>
                    </a:cubicBezTo>
                    <a:cubicBezTo>
                      <a:pt x="1096" y="584"/>
                      <a:pt x="1098" y="584"/>
                      <a:pt x="1098" y="584"/>
                    </a:cubicBezTo>
                    <a:cubicBezTo>
                      <a:pt x="1099" y="584"/>
                      <a:pt x="1100" y="582"/>
                      <a:pt x="1101" y="582"/>
                    </a:cubicBezTo>
                    <a:cubicBezTo>
                      <a:pt x="1102" y="581"/>
                      <a:pt x="1104" y="581"/>
                      <a:pt x="1105" y="580"/>
                    </a:cubicBezTo>
                    <a:cubicBezTo>
                      <a:pt x="1106" y="580"/>
                      <a:pt x="1106" y="579"/>
                      <a:pt x="1106" y="578"/>
                    </a:cubicBezTo>
                    <a:cubicBezTo>
                      <a:pt x="1108" y="577"/>
                      <a:pt x="1110" y="578"/>
                      <a:pt x="1111" y="577"/>
                    </a:cubicBezTo>
                    <a:cubicBezTo>
                      <a:pt x="1113" y="575"/>
                      <a:pt x="1112" y="573"/>
                      <a:pt x="1112" y="570"/>
                    </a:cubicBezTo>
                    <a:lnTo>
                      <a:pt x="1111" y="570"/>
                    </a:lnTo>
                    <a:close/>
                    <a:moveTo>
                      <a:pt x="1090" y="586"/>
                    </a:moveTo>
                    <a:cubicBezTo>
                      <a:pt x="1089" y="588"/>
                      <a:pt x="1088" y="589"/>
                      <a:pt x="1087" y="590"/>
                    </a:cubicBezTo>
                    <a:cubicBezTo>
                      <a:pt x="1087" y="590"/>
                      <a:pt x="1084" y="597"/>
                      <a:pt x="1086" y="595"/>
                    </a:cubicBezTo>
                    <a:cubicBezTo>
                      <a:pt x="1088" y="594"/>
                      <a:pt x="1087" y="592"/>
                      <a:pt x="1088" y="591"/>
                    </a:cubicBezTo>
                    <a:cubicBezTo>
                      <a:pt x="1089" y="590"/>
                      <a:pt x="1091" y="589"/>
                      <a:pt x="1092" y="588"/>
                    </a:cubicBezTo>
                    <a:cubicBezTo>
                      <a:pt x="1093" y="588"/>
                      <a:pt x="1093" y="588"/>
                      <a:pt x="1093" y="588"/>
                    </a:cubicBezTo>
                    <a:cubicBezTo>
                      <a:pt x="1093" y="586"/>
                      <a:pt x="1093" y="586"/>
                      <a:pt x="1093" y="586"/>
                    </a:cubicBezTo>
                    <a:cubicBezTo>
                      <a:pt x="1092" y="586"/>
                      <a:pt x="1091" y="586"/>
                      <a:pt x="1090" y="586"/>
                    </a:cubicBezTo>
                    <a:close/>
                    <a:moveTo>
                      <a:pt x="1094" y="594"/>
                    </a:moveTo>
                    <a:cubicBezTo>
                      <a:pt x="1094" y="594"/>
                      <a:pt x="1095" y="596"/>
                      <a:pt x="1095" y="596"/>
                    </a:cubicBezTo>
                    <a:cubicBezTo>
                      <a:pt x="1096" y="596"/>
                      <a:pt x="1096" y="595"/>
                      <a:pt x="1096" y="595"/>
                    </a:cubicBezTo>
                    <a:cubicBezTo>
                      <a:pt x="1098" y="594"/>
                      <a:pt x="1096" y="594"/>
                      <a:pt x="1094" y="594"/>
                    </a:cubicBezTo>
                    <a:close/>
                    <a:moveTo>
                      <a:pt x="256" y="229"/>
                    </a:moveTo>
                    <a:cubicBezTo>
                      <a:pt x="255" y="230"/>
                      <a:pt x="253" y="230"/>
                      <a:pt x="253" y="231"/>
                    </a:cubicBezTo>
                    <a:cubicBezTo>
                      <a:pt x="253" y="232"/>
                      <a:pt x="253" y="233"/>
                      <a:pt x="253" y="234"/>
                    </a:cubicBezTo>
                    <a:cubicBezTo>
                      <a:pt x="251" y="234"/>
                      <a:pt x="253" y="236"/>
                      <a:pt x="253" y="236"/>
                    </a:cubicBezTo>
                    <a:cubicBezTo>
                      <a:pt x="253" y="237"/>
                      <a:pt x="253" y="238"/>
                      <a:pt x="253" y="239"/>
                    </a:cubicBezTo>
                    <a:cubicBezTo>
                      <a:pt x="253" y="239"/>
                      <a:pt x="255" y="239"/>
                      <a:pt x="256" y="240"/>
                    </a:cubicBezTo>
                    <a:cubicBezTo>
                      <a:pt x="257" y="240"/>
                      <a:pt x="257" y="241"/>
                      <a:pt x="259" y="241"/>
                    </a:cubicBezTo>
                    <a:cubicBezTo>
                      <a:pt x="260" y="240"/>
                      <a:pt x="265" y="233"/>
                      <a:pt x="262" y="231"/>
                    </a:cubicBezTo>
                    <a:cubicBezTo>
                      <a:pt x="261" y="230"/>
                      <a:pt x="257" y="230"/>
                      <a:pt x="256" y="229"/>
                    </a:cubicBezTo>
                    <a:close/>
                    <a:moveTo>
                      <a:pt x="167" y="302"/>
                    </a:moveTo>
                    <a:cubicBezTo>
                      <a:pt x="168" y="302"/>
                      <a:pt x="167" y="304"/>
                      <a:pt x="167" y="304"/>
                    </a:cubicBezTo>
                    <a:cubicBezTo>
                      <a:pt x="165" y="305"/>
                      <a:pt x="166" y="303"/>
                      <a:pt x="167" y="302"/>
                    </a:cubicBezTo>
                    <a:close/>
                    <a:moveTo>
                      <a:pt x="128" y="319"/>
                    </a:moveTo>
                    <a:cubicBezTo>
                      <a:pt x="130" y="319"/>
                      <a:pt x="132" y="321"/>
                      <a:pt x="134" y="322"/>
                    </a:cubicBezTo>
                    <a:cubicBezTo>
                      <a:pt x="135" y="323"/>
                      <a:pt x="135" y="323"/>
                      <a:pt x="136" y="324"/>
                    </a:cubicBezTo>
                    <a:cubicBezTo>
                      <a:pt x="139" y="323"/>
                      <a:pt x="137" y="326"/>
                      <a:pt x="137" y="326"/>
                    </a:cubicBezTo>
                    <a:cubicBezTo>
                      <a:pt x="131" y="326"/>
                      <a:pt x="131" y="326"/>
                      <a:pt x="131" y="326"/>
                    </a:cubicBezTo>
                    <a:cubicBezTo>
                      <a:pt x="130" y="324"/>
                      <a:pt x="130" y="323"/>
                      <a:pt x="129" y="322"/>
                    </a:cubicBezTo>
                    <a:cubicBezTo>
                      <a:pt x="129" y="322"/>
                      <a:pt x="126" y="319"/>
                      <a:pt x="128" y="319"/>
                    </a:cubicBezTo>
                    <a:close/>
                    <a:moveTo>
                      <a:pt x="155" y="366"/>
                    </a:moveTo>
                    <a:cubicBezTo>
                      <a:pt x="159" y="366"/>
                      <a:pt x="160" y="371"/>
                      <a:pt x="154" y="370"/>
                    </a:cubicBezTo>
                    <a:cubicBezTo>
                      <a:pt x="151" y="369"/>
                      <a:pt x="151" y="365"/>
                      <a:pt x="155" y="366"/>
                    </a:cubicBezTo>
                    <a:close/>
                    <a:moveTo>
                      <a:pt x="158" y="382"/>
                    </a:moveTo>
                    <a:cubicBezTo>
                      <a:pt x="158" y="382"/>
                      <a:pt x="162" y="388"/>
                      <a:pt x="159" y="387"/>
                    </a:cubicBezTo>
                    <a:cubicBezTo>
                      <a:pt x="158" y="387"/>
                      <a:pt x="158" y="385"/>
                      <a:pt x="157" y="385"/>
                    </a:cubicBezTo>
                    <a:cubicBezTo>
                      <a:pt x="156" y="384"/>
                      <a:pt x="155" y="385"/>
                      <a:pt x="154" y="386"/>
                    </a:cubicBezTo>
                    <a:cubicBezTo>
                      <a:pt x="154" y="384"/>
                      <a:pt x="154" y="384"/>
                      <a:pt x="154" y="384"/>
                    </a:cubicBezTo>
                    <a:cubicBezTo>
                      <a:pt x="155" y="384"/>
                      <a:pt x="156" y="385"/>
                      <a:pt x="157" y="384"/>
                    </a:cubicBezTo>
                    <a:cubicBezTo>
                      <a:pt x="157" y="384"/>
                      <a:pt x="157" y="383"/>
                      <a:pt x="158" y="382"/>
                    </a:cubicBezTo>
                    <a:close/>
                    <a:moveTo>
                      <a:pt x="161" y="387"/>
                    </a:moveTo>
                    <a:cubicBezTo>
                      <a:pt x="164" y="390"/>
                      <a:pt x="164" y="390"/>
                      <a:pt x="169" y="391"/>
                    </a:cubicBezTo>
                    <a:cubicBezTo>
                      <a:pt x="168" y="393"/>
                      <a:pt x="168" y="393"/>
                      <a:pt x="167" y="393"/>
                    </a:cubicBezTo>
                    <a:cubicBezTo>
                      <a:pt x="167" y="395"/>
                      <a:pt x="168" y="396"/>
                      <a:pt x="168" y="397"/>
                    </a:cubicBezTo>
                    <a:cubicBezTo>
                      <a:pt x="168" y="398"/>
                      <a:pt x="166" y="396"/>
                      <a:pt x="165" y="397"/>
                    </a:cubicBezTo>
                    <a:cubicBezTo>
                      <a:pt x="165" y="397"/>
                      <a:pt x="165" y="399"/>
                      <a:pt x="165" y="399"/>
                    </a:cubicBezTo>
                    <a:cubicBezTo>
                      <a:pt x="164" y="399"/>
                      <a:pt x="162" y="400"/>
                      <a:pt x="162" y="400"/>
                    </a:cubicBezTo>
                    <a:cubicBezTo>
                      <a:pt x="160" y="400"/>
                      <a:pt x="156" y="396"/>
                      <a:pt x="155" y="395"/>
                    </a:cubicBezTo>
                    <a:cubicBezTo>
                      <a:pt x="154" y="394"/>
                      <a:pt x="154" y="392"/>
                      <a:pt x="153" y="391"/>
                    </a:cubicBezTo>
                    <a:cubicBezTo>
                      <a:pt x="148" y="387"/>
                      <a:pt x="157" y="392"/>
                      <a:pt x="157" y="392"/>
                    </a:cubicBezTo>
                    <a:cubicBezTo>
                      <a:pt x="157" y="392"/>
                      <a:pt x="158" y="391"/>
                      <a:pt x="160" y="391"/>
                    </a:cubicBezTo>
                    <a:cubicBezTo>
                      <a:pt x="160" y="390"/>
                      <a:pt x="160" y="388"/>
                      <a:pt x="161" y="387"/>
                    </a:cubicBezTo>
                    <a:close/>
                    <a:moveTo>
                      <a:pt x="754" y="473"/>
                    </a:moveTo>
                    <a:cubicBezTo>
                      <a:pt x="753" y="473"/>
                      <a:pt x="753" y="474"/>
                      <a:pt x="755" y="474"/>
                    </a:cubicBezTo>
                    <a:cubicBezTo>
                      <a:pt x="755" y="474"/>
                      <a:pt x="756" y="472"/>
                      <a:pt x="754" y="473"/>
                    </a:cubicBezTo>
                    <a:close/>
                    <a:moveTo>
                      <a:pt x="1126" y="199"/>
                    </a:moveTo>
                    <a:cubicBezTo>
                      <a:pt x="1126" y="199"/>
                      <a:pt x="1125" y="202"/>
                      <a:pt x="1126" y="201"/>
                    </a:cubicBezTo>
                    <a:cubicBezTo>
                      <a:pt x="1127" y="201"/>
                      <a:pt x="1127" y="198"/>
                      <a:pt x="1126" y="199"/>
                    </a:cubicBezTo>
                    <a:close/>
                    <a:moveTo>
                      <a:pt x="1129" y="199"/>
                    </a:moveTo>
                    <a:cubicBezTo>
                      <a:pt x="1129" y="199"/>
                      <a:pt x="1129" y="201"/>
                      <a:pt x="1128" y="201"/>
                    </a:cubicBezTo>
                    <a:cubicBezTo>
                      <a:pt x="1127" y="203"/>
                      <a:pt x="1125" y="204"/>
                      <a:pt x="1123" y="205"/>
                    </a:cubicBezTo>
                    <a:cubicBezTo>
                      <a:pt x="1118" y="209"/>
                      <a:pt x="1118" y="211"/>
                      <a:pt x="1118" y="211"/>
                    </a:cubicBezTo>
                    <a:cubicBezTo>
                      <a:pt x="1117" y="212"/>
                      <a:pt x="1120" y="212"/>
                      <a:pt x="1120" y="212"/>
                    </a:cubicBezTo>
                    <a:cubicBezTo>
                      <a:pt x="1121" y="212"/>
                      <a:pt x="1128" y="204"/>
                      <a:pt x="1130" y="203"/>
                    </a:cubicBezTo>
                    <a:cubicBezTo>
                      <a:pt x="1130" y="203"/>
                      <a:pt x="1131" y="198"/>
                      <a:pt x="1129" y="199"/>
                    </a:cubicBezTo>
                    <a:close/>
                    <a:moveTo>
                      <a:pt x="1136" y="202"/>
                    </a:moveTo>
                    <a:cubicBezTo>
                      <a:pt x="1135" y="205"/>
                      <a:pt x="1134" y="208"/>
                      <a:pt x="1133" y="211"/>
                    </a:cubicBezTo>
                    <a:cubicBezTo>
                      <a:pt x="1135" y="211"/>
                      <a:pt x="1140" y="212"/>
                      <a:pt x="1144" y="211"/>
                    </a:cubicBezTo>
                    <a:cubicBezTo>
                      <a:pt x="1145" y="211"/>
                      <a:pt x="1146" y="208"/>
                      <a:pt x="1144" y="209"/>
                    </a:cubicBezTo>
                    <a:cubicBezTo>
                      <a:pt x="1141" y="203"/>
                      <a:pt x="1142" y="205"/>
                      <a:pt x="1136" y="202"/>
                    </a:cubicBezTo>
                    <a:close/>
                    <a:moveTo>
                      <a:pt x="1130" y="205"/>
                    </a:moveTo>
                    <a:cubicBezTo>
                      <a:pt x="1130" y="205"/>
                      <a:pt x="1129" y="206"/>
                      <a:pt x="1128" y="207"/>
                    </a:cubicBezTo>
                    <a:cubicBezTo>
                      <a:pt x="1127" y="209"/>
                      <a:pt x="1127" y="209"/>
                      <a:pt x="1127" y="209"/>
                    </a:cubicBezTo>
                    <a:cubicBezTo>
                      <a:pt x="1129" y="209"/>
                      <a:pt x="1131" y="209"/>
                      <a:pt x="1132" y="209"/>
                    </a:cubicBezTo>
                    <a:cubicBezTo>
                      <a:pt x="1131" y="208"/>
                      <a:pt x="1132" y="205"/>
                      <a:pt x="1132" y="205"/>
                    </a:cubicBezTo>
                    <a:cubicBezTo>
                      <a:pt x="1132" y="205"/>
                      <a:pt x="1131" y="205"/>
                      <a:pt x="1130" y="205"/>
                    </a:cubicBezTo>
                    <a:close/>
                    <a:moveTo>
                      <a:pt x="1126" y="209"/>
                    </a:moveTo>
                    <a:cubicBezTo>
                      <a:pt x="1125" y="210"/>
                      <a:pt x="1123" y="212"/>
                      <a:pt x="1126" y="211"/>
                    </a:cubicBezTo>
                    <a:cubicBezTo>
                      <a:pt x="1126" y="211"/>
                      <a:pt x="1127" y="209"/>
                      <a:pt x="1126" y="209"/>
                    </a:cubicBezTo>
                    <a:close/>
                    <a:moveTo>
                      <a:pt x="1217" y="227"/>
                    </a:moveTo>
                    <a:cubicBezTo>
                      <a:pt x="1218" y="228"/>
                      <a:pt x="1218" y="228"/>
                      <a:pt x="1218" y="228"/>
                    </a:cubicBezTo>
                    <a:cubicBezTo>
                      <a:pt x="1218" y="227"/>
                      <a:pt x="1219" y="227"/>
                      <a:pt x="1217" y="227"/>
                    </a:cubicBezTo>
                    <a:close/>
                    <a:moveTo>
                      <a:pt x="1219" y="232"/>
                    </a:moveTo>
                    <a:cubicBezTo>
                      <a:pt x="1219" y="232"/>
                      <a:pt x="1219" y="234"/>
                      <a:pt x="1219" y="234"/>
                    </a:cubicBezTo>
                    <a:cubicBezTo>
                      <a:pt x="1221" y="235"/>
                      <a:pt x="1220" y="232"/>
                      <a:pt x="1219" y="232"/>
                    </a:cubicBezTo>
                    <a:close/>
                    <a:moveTo>
                      <a:pt x="803" y="151"/>
                    </a:moveTo>
                    <a:cubicBezTo>
                      <a:pt x="803" y="152"/>
                      <a:pt x="803" y="152"/>
                      <a:pt x="803" y="152"/>
                    </a:cubicBezTo>
                    <a:cubicBezTo>
                      <a:pt x="802" y="152"/>
                      <a:pt x="800" y="152"/>
                      <a:pt x="799" y="152"/>
                    </a:cubicBezTo>
                    <a:cubicBezTo>
                      <a:pt x="799" y="154"/>
                      <a:pt x="799" y="154"/>
                      <a:pt x="799" y="154"/>
                    </a:cubicBezTo>
                    <a:cubicBezTo>
                      <a:pt x="799" y="154"/>
                      <a:pt x="798" y="155"/>
                      <a:pt x="798" y="157"/>
                    </a:cubicBezTo>
                    <a:cubicBezTo>
                      <a:pt x="799" y="157"/>
                      <a:pt x="801" y="157"/>
                      <a:pt x="802" y="157"/>
                    </a:cubicBezTo>
                    <a:cubicBezTo>
                      <a:pt x="803" y="157"/>
                      <a:pt x="803" y="155"/>
                      <a:pt x="804" y="155"/>
                    </a:cubicBezTo>
                    <a:cubicBezTo>
                      <a:pt x="804" y="154"/>
                      <a:pt x="804" y="153"/>
                      <a:pt x="804" y="153"/>
                    </a:cubicBezTo>
                    <a:cubicBezTo>
                      <a:pt x="804" y="153"/>
                      <a:pt x="806" y="151"/>
                      <a:pt x="803" y="151"/>
                    </a:cubicBezTo>
                    <a:close/>
                    <a:moveTo>
                      <a:pt x="785" y="166"/>
                    </a:moveTo>
                    <a:cubicBezTo>
                      <a:pt x="785" y="166"/>
                      <a:pt x="784" y="168"/>
                      <a:pt x="784" y="168"/>
                    </a:cubicBezTo>
                    <a:cubicBezTo>
                      <a:pt x="783" y="169"/>
                      <a:pt x="784" y="166"/>
                      <a:pt x="785" y="166"/>
                    </a:cubicBezTo>
                    <a:close/>
                    <a:moveTo>
                      <a:pt x="925" y="169"/>
                    </a:moveTo>
                    <a:cubicBezTo>
                      <a:pt x="925" y="172"/>
                      <a:pt x="925" y="172"/>
                      <a:pt x="925" y="172"/>
                    </a:cubicBezTo>
                    <a:cubicBezTo>
                      <a:pt x="926" y="172"/>
                      <a:pt x="927" y="172"/>
                      <a:pt x="928" y="172"/>
                    </a:cubicBezTo>
                    <a:cubicBezTo>
                      <a:pt x="927" y="169"/>
                      <a:pt x="927" y="169"/>
                      <a:pt x="927" y="169"/>
                    </a:cubicBezTo>
                    <a:cubicBezTo>
                      <a:pt x="927" y="169"/>
                      <a:pt x="925" y="170"/>
                      <a:pt x="925" y="169"/>
                    </a:cubicBezTo>
                    <a:close/>
                    <a:moveTo>
                      <a:pt x="808" y="173"/>
                    </a:moveTo>
                    <a:cubicBezTo>
                      <a:pt x="808" y="173"/>
                      <a:pt x="810" y="174"/>
                      <a:pt x="810" y="174"/>
                    </a:cubicBezTo>
                    <a:cubicBezTo>
                      <a:pt x="810" y="175"/>
                      <a:pt x="810" y="176"/>
                      <a:pt x="811" y="177"/>
                    </a:cubicBezTo>
                    <a:cubicBezTo>
                      <a:pt x="809" y="179"/>
                      <a:pt x="807" y="182"/>
                      <a:pt x="805" y="184"/>
                    </a:cubicBezTo>
                    <a:cubicBezTo>
                      <a:pt x="804" y="184"/>
                      <a:pt x="806" y="185"/>
                      <a:pt x="805" y="186"/>
                    </a:cubicBezTo>
                    <a:cubicBezTo>
                      <a:pt x="804" y="186"/>
                      <a:pt x="804" y="186"/>
                      <a:pt x="804" y="186"/>
                    </a:cubicBezTo>
                    <a:cubicBezTo>
                      <a:pt x="804" y="186"/>
                      <a:pt x="804" y="183"/>
                      <a:pt x="803" y="183"/>
                    </a:cubicBezTo>
                    <a:cubicBezTo>
                      <a:pt x="803" y="183"/>
                      <a:pt x="805" y="181"/>
                      <a:pt x="805" y="181"/>
                    </a:cubicBezTo>
                    <a:cubicBezTo>
                      <a:pt x="807" y="176"/>
                      <a:pt x="801" y="178"/>
                      <a:pt x="808" y="175"/>
                    </a:cubicBezTo>
                    <a:cubicBezTo>
                      <a:pt x="808" y="174"/>
                      <a:pt x="807" y="174"/>
                      <a:pt x="808" y="173"/>
                    </a:cubicBezTo>
                    <a:close/>
                    <a:moveTo>
                      <a:pt x="918" y="173"/>
                    </a:moveTo>
                    <a:cubicBezTo>
                      <a:pt x="918" y="173"/>
                      <a:pt x="916" y="176"/>
                      <a:pt x="918" y="175"/>
                    </a:cubicBezTo>
                    <a:cubicBezTo>
                      <a:pt x="919" y="175"/>
                      <a:pt x="921" y="172"/>
                      <a:pt x="918" y="173"/>
                    </a:cubicBezTo>
                    <a:close/>
                    <a:moveTo>
                      <a:pt x="921" y="173"/>
                    </a:moveTo>
                    <a:cubicBezTo>
                      <a:pt x="920" y="173"/>
                      <a:pt x="922" y="174"/>
                      <a:pt x="922" y="174"/>
                    </a:cubicBezTo>
                    <a:cubicBezTo>
                      <a:pt x="921" y="174"/>
                      <a:pt x="923" y="172"/>
                      <a:pt x="921" y="173"/>
                    </a:cubicBezTo>
                    <a:close/>
                    <a:moveTo>
                      <a:pt x="929" y="173"/>
                    </a:moveTo>
                    <a:cubicBezTo>
                      <a:pt x="928" y="174"/>
                      <a:pt x="926" y="176"/>
                      <a:pt x="929" y="175"/>
                    </a:cubicBezTo>
                    <a:cubicBezTo>
                      <a:pt x="929" y="175"/>
                      <a:pt x="931" y="173"/>
                      <a:pt x="929" y="173"/>
                    </a:cubicBezTo>
                    <a:close/>
                    <a:moveTo>
                      <a:pt x="895" y="174"/>
                    </a:moveTo>
                    <a:cubicBezTo>
                      <a:pt x="894" y="176"/>
                      <a:pt x="894" y="176"/>
                      <a:pt x="894" y="176"/>
                    </a:cubicBezTo>
                    <a:cubicBezTo>
                      <a:pt x="898" y="176"/>
                      <a:pt x="897" y="174"/>
                      <a:pt x="895" y="174"/>
                    </a:cubicBezTo>
                    <a:close/>
                    <a:moveTo>
                      <a:pt x="931" y="175"/>
                    </a:moveTo>
                    <a:cubicBezTo>
                      <a:pt x="930" y="175"/>
                      <a:pt x="931" y="176"/>
                      <a:pt x="932" y="176"/>
                    </a:cubicBezTo>
                    <a:cubicBezTo>
                      <a:pt x="935" y="176"/>
                      <a:pt x="936" y="174"/>
                      <a:pt x="931" y="175"/>
                    </a:cubicBezTo>
                    <a:close/>
                    <a:moveTo>
                      <a:pt x="912" y="175"/>
                    </a:moveTo>
                    <a:cubicBezTo>
                      <a:pt x="912" y="177"/>
                      <a:pt x="910" y="181"/>
                      <a:pt x="912" y="181"/>
                    </a:cubicBezTo>
                    <a:cubicBezTo>
                      <a:pt x="912" y="181"/>
                      <a:pt x="913" y="179"/>
                      <a:pt x="913" y="179"/>
                    </a:cubicBezTo>
                    <a:cubicBezTo>
                      <a:pt x="914" y="179"/>
                      <a:pt x="915" y="179"/>
                      <a:pt x="916" y="179"/>
                    </a:cubicBezTo>
                    <a:cubicBezTo>
                      <a:pt x="915" y="178"/>
                      <a:pt x="915" y="177"/>
                      <a:pt x="914" y="175"/>
                    </a:cubicBezTo>
                    <a:cubicBezTo>
                      <a:pt x="914" y="175"/>
                      <a:pt x="912" y="176"/>
                      <a:pt x="912" y="175"/>
                    </a:cubicBezTo>
                    <a:close/>
                    <a:moveTo>
                      <a:pt x="938" y="176"/>
                    </a:moveTo>
                    <a:cubicBezTo>
                      <a:pt x="938" y="176"/>
                      <a:pt x="936" y="177"/>
                      <a:pt x="936" y="177"/>
                    </a:cubicBezTo>
                    <a:cubicBezTo>
                      <a:pt x="936" y="178"/>
                      <a:pt x="936" y="178"/>
                      <a:pt x="936" y="178"/>
                    </a:cubicBezTo>
                    <a:cubicBezTo>
                      <a:pt x="938" y="179"/>
                      <a:pt x="939" y="179"/>
                      <a:pt x="942" y="179"/>
                    </a:cubicBezTo>
                    <a:cubicBezTo>
                      <a:pt x="942" y="179"/>
                      <a:pt x="942" y="178"/>
                      <a:pt x="942" y="177"/>
                    </a:cubicBezTo>
                    <a:cubicBezTo>
                      <a:pt x="943" y="178"/>
                      <a:pt x="943" y="177"/>
                      <a:pt x="943" y="176"/>
                    </a:cubicBezTo>
                    <a:cubicBezTo>
                      <a:pt x="941" y="176"/>
                      <a:pt x="938" y="176"/>
                      <a:pt x="938" y="176"/>
                    </a:cubicBezTo>
                    <a:close/>
                    <a:moveTo>
                      <a:pt x="926" y="178"/>
                    </a:moveTo>
                    <a:cubicBezTo>
                      <a:pt x="926" y="178"/>
                      <a:pt x="920" y="185"/>
                      <a:pt x="925" y="183"/>
                    </a:cubicBezTo>
                    <a:cubicBezTo>
                      <a:pt x="925" y="181"/>
                      <a:pt x="925" y="181"/>
                      <a:pt x="925" y="181"/>
                    </a:cubicBezTo>
                    <a:cubicBezTo>
                      <a:pt x="927" y="180"/>
                      <a:pt x="930" y="176"/>
                      <a:pt x="926" y="178"/>
                    </a:cubicBezTo>
                    <a:close/>
                    <a:moveTo>
                      <a:pt x="889" y="179"/>
                    </a:moveTo>
                    <a:cubicBezTo>
                      <a:pt x="891" y="180"/>
                      <a:pt x="891" y="180"/>
                      <a:pt x="891" y="180"/>
                    </a:cubicBezTo>
                    <a:cubicBezTo>
                      <a:pt x="893" y="180"/>
                      <a:pt x="892" y="179"/>
                      <a:pt x="893" y="179"/>
                    </a:cubicBezTo>
                    <a:cubicBezTo>
                      <a:pt x="892" y="179"/>
                      <a:pt x="890" y="179"/>
                      <a:pt x="889" y="179"/>
                    </a:cubicBezTo>
                    <a:close/>
                    <a:moveTo>
                      <a:pt x="919" y="181"/>
                    </a:moveTo>
                    <a:cubicBezTo>
                      <a:pt x="919" y="182"/>
                      <a:pt x="918" y="183"/>
                      <a:pt x="918" y="183"/>
                    </a:cubicBezTo>
                    <a:cubicBezTo>
                      <a:pt x="919" y="184"/>
                      <a:pt x="919" y="185"/>
                      <a:pt x="920" y="185"/>
                    </a:cubicBezTo>
                    <a:cubicBezTo>
                      <a:pt x="923" y="186"/>
                      <a:pt x="919" y="181"/>
                      <a:pt x="919" y="181"/>
                    </a:cubicBezTo>
                    <a:close/>
                    <a:moveTo>
                      <a:pt x="933" y="181"/>
                    </a:moveTo>
                    <a:cubicBezTo>
                      <a:pt x="934" y="183"/>
                      <a:pt x="934" y="183"/>
                      <a:pt x="934" y="183"/>
                    </a:cubicBezTo>
                    <a:cubicBezTo>
                      <a:pt x="934" y="183"/>
                      <a:pt x="935" y="181"/>
                      <a:pt x="933" y="181"/>
                    </a:cubicBezTo>
                    <a:close/>
                    <a:moveTo>
                      <a:pt x="939" y="182"/>
                    </a:moveTo>
                    <a:cubicBezTo>
                      <a:pt x="939" y="184"/>
                      <a:pt x="938" y="185"/>
                      <a:pt x="939" y="186"/>
                    </a:cubicBezTo>
                    <a:cubicBezTo>
                      <a:pt x="940" y="187"/>
                      <a:pt x="940" y="187"/>
                      <a:pt x="940" y="187"/>
                    </a:cubicBezTo>
                    <a:cubicBezTo>
                      <a:pt x="943" y="187"/>
                      <a:pt x="943" y="187"/>
                      <a:pt x="943" y="187"/>
                    </a:cubicBezTo>
                    <a:cubicBezTo>
                      <a:pt x="943" y="187"/>
                      <a:pt x="943" y="185"/>
                      <a:pt x="943" y="185"/>
                    </a:cubicBezTo>
                    <a:cubicBezTo>
                      <a:pt x="942" y="184"/>
                      <a:pt x="941" y="183"/>
                      <a:pt x="941" y="182"/>
                    </a:cubicBezTo>
                    <a:cubicBezTo>
                      <a:pt x="940" y="182"/>
                      <a:pt x="939" y="182"/>
                      <a:pt x="939" y="182"/>
                    </a:cubicBezTo>
                    <a:close/>
                    <a:moveTo>
                      <a:pt x="931" y="183"/>
                    </a:moveTo>
                    <a:cubicBezTo>
                      <a:pt x="930" y="185"/>
                      <a:pt x="929" y="186"/>
                      <a:pt x="928" y="187"/>
                    </a:cubicBezTo>
                    <a:cubicBezTo>
                      <a:pt x="936" y="189"/>
                      <a:pt x="940" y="188"/>
                      <a:pt x="931" y="183"/>
                    </a:cubicBezTo>
                    <a:close/>
                    <a:moveTo>
                      <a:pt x="922" y="186"/>
                    </a:moveTo>
                    <a:cubicBezTo>
                      <a:pt x="921" y="186"/>
                      <a:pt x="920" y="189"/>
                      <a:pt x="920" y="189"/>
                    </a:cubicBezTo>
                    <a:cubicBezTo>
                      <a:pt x="921" y="189"/>
                      <a:pt x="921" y="190"/>
                      <a:pt x="922" y="191"/>
                    </a:cubicBezTo>
                    <a:cubicBezTo>
                      <a:pt x="922" y="190"/>
                      <a:pt x="923" y="190"/>
                      <a:pt x="924" y="190"/>
                    </a:cubicBezTo>
                    <a:cubicBezTo>
                      <a:pt x="924" y="189"/>
                      <a:pt x="924" y="189"/>
                      <a:pt x="924" y="189"/>
                    </a:cubicBezTo>
                    <a:cubicBezTo>
                      <a:pt x="923" y="188"/>
                      <a:pt x="922" y="186"/>
                      <a:pt x="922" y="186"/>
                    </a:cubicBezTo>
                    <a:close/>
                    <a:moveTo>
                      <a:pt x="932" y="189"/>
                    </a:moveTo>
                    <a:cubicBezTo>
                      <a:pt x="933" y="191"/>
                      <a:pt x="933" y="191"/>
                      <a:pt x="933" y="191"/>
                    </a:cubicBezTo>
                    <a:cubicBezTo>
                      <a:pt x="934" y="191"/>
                      <a:pt x="936" y="191"/>
                      <a:pt x="936" y="191"/>
                    </a:cubicBezTo>
                    <a:cubicBezTo>
                      <a:pt x="936" y="189"/>
                      <a:pt x="936" y="189"/>
                      <a:pt x="936" y="189"/>
                    </a:cubicBezTo>
                    <a:cubicBezTo>
                      <a:pt x="935" y="189"/>
                      <a:pt x="933" y="190"/>
                      <a:pt x="932" y="189"/>
                    </a:cubicBezTo>
                    <a:close/>
                    <a:moveTo>
                      <a:pt x="938" y="191"/>
                    </a:moveTo>
                    <a:cubicBezTo>
                      <a:pt x="938" y="191"/>
                      <a:pt x="935" y="194"/>
                      <a:pt x="938" y="193"/>
                    </a:cubicBezTo>
                    <a:cubicBezTo>
                      <a:pt x="938" y="193"/>
                      <a:pt x="940" y="190"/>
                      <a:pt x="938" y="191"/>
                    </a:cubicBezTo>
                    <a:close/>
                    <a:moveTo>
                      <a:pt x="619" y="28"/>
                    </a:moveTo>
                    <a:cubicBezTo>
                      <a:pt x="618" y="29"/>
                      <a:pt x="618" y="29"/>
                      <a:pt x="618" y="29"/>
                    </a:cubicBezTo>
                    <a:cubicBezTo>
                      <a:pt x="613" y="31"/>
                      <a:pt x="616" y="33"/>
                      <a:pt x="620" y="33"/>
                    </a:cubicBezTo>
                    <a:cubicBezTo>
                      <a:pt x="622" y="33"/>
                      <a:pt x="624" y="31"/>
                      <a:pt x="626" y="30"/>
                    </a:cubicBezTo>
                    <a:cubicBezTo>
                      <a:pt x="626" y="30"/>
                      <a:pt x="624" y="30"/>
                      <a:pt x="625" y="29"/>
                    </a:cubicBezTo>
                    <a:cubicBezTo>
                      <a:pt x="624" y="29"/>
                      <a:pt x="622" y="29"/>
                      <a:pt x="621" y="29"/>
                    </a:cubicBezTo>
                    <a:cubicBezTo>
                      <a:pt x="620" y="29"/>
                      <a:pt x="620" y="28"/>
                      <a:pt x="619" y="28"/>
                    </a:cubicBezTo>
                    <a:close/>
                    <a:moveTo>
                      <a:pt x="626" y="52"/>
                    </a:moveTo>
                    <a:cubicBezTo>
                      <a:pt x="625" y="53"/>
                      <a:pt x="627" y="55"/>
                      <a:pt x="626" y="56"/>
                    </a:cubicBezTo>
                    <a:cubicBezTo>
                      <a:pt x="626" y="56"/>
                      <a:pt x="624" y="57"/>
                      <a:pt x="624" y="57"/>
                    </a:cubicBezTo>
                    <a:cubicBezTo>
                      <a:pt x="624" y="59"/>
                      <a:pt x="624" y="60"/>
                      <a:pt x="625" y="61"/>
                    </a:cubicBezTo>
                    <a:cubicBezTo>
                      <a:pt x="626" y="62"/>
                      <a:pt x="626" y="62"/>
                      <a:pt x="626" y="62"/>
                    </a:cubicBezTo>
                    <a:cubicBezTo>
                      <a:pt x="626" y="63"/>
                      <a:pt x="625" y="62"/>
                      <a:pt x="625" y="64"/>
                    </a:cubicBezTo>
                    <a:cubicBezTo>
                      <a:pt x="628" y="64"/>
                      <a:pt x="638" y="64"/>
                      <a:pt x="642" y="62"/>
                    </a:cubicBezTo>
                    <a:cubicBezTo>
                      <a:pt x="648" y="59"/>
                      <a:pt x="637" y="56"/>
                      <a:pt x="635" y="55"/>
                    </a:cubicBezTo>
                    <a:cubicBezTo>
                      <a:pt x="634" y="55"/>
                      <a:pt x="634" y="53"/>
                      <a:pt x="633" y="52"/>
                    </a:cubicBezTo>
                    <a:cubicBezTo>
                      <a:pt x="632" y="52"/>
                      <a:pt x="627" y="52"/>
                      <a:pt x="626" y="52"/>
                    </a:cubicBezTo>
                    <a:close/>
                    <a:moveTo>
                      <a:pt x="668" y="113"/>
                    </a:moveTo>
                    <a:cubicBezTo>
                      <a:pt x="668" y="113"/>
                      <a:pt x="668" y="114"/>
                      <a:pt x="668" y="114"/>
                    </a:cubicBezTo>
                    <a:cubicBezTo>
                      <a:pt x="666" y="114"/>
                      <a:pt x="665" y="114"/>
                      <a:pt x="664" y="114"/>
                    </a:cubicBezTo>
                    <a:cubicBezTo>
                      <a:pt x="664" y="114"/>
                      <a:pt x="661" y="114"/>
                      <a:pt x="660" y="114"/>
                    </a:cubicBezTo>
                    <a:cubicBezTo>
                      <a:pt x="659" y="116"/>
                      <a:pt x="659" y="116"/>
                      <a:pt x="659" y="116"/>
                    </a:cubicBezTo>
                    <a:cubicBezTo>
                      <a:pt x="661" y="116"/>
                      <a:pt x="664" y="119"/>
                      <a:pt x="668" y="118"/>
                    </a:cubicBezTo>
                    <a:cubicBezTo>
                      <a:pt x="668" y="118"/>
                      <a:pt x="675" y="113"/>
                      <a:pt x="668" y="113"/>
                    </a:cubicBezTo>
                    <a:close/>
                    <a:moveTo>
                      <a:pt x="636" y="119"/>
                    </a:moveTo>
                    <a:cubicBezTo>
                      <a:pt x="636" y="121"/>
                      <a:pt x="636" y="121"/>
                      <a:pt x="636" y="121"/>
                    </a:cubicBezTo>
                    <a:cubicBezTo>
                      <a:pt x="639" y="121"/>
                      <a:pt x="639" y="119"/>
                      <a:pt x="636" y="119"/>
                    </a:cubicBezTo>
                    <a:close/>
                    <a:moveTo>
                      <a:pt x="575" y="165"/>
                    </a:moveTo>
                    <a:cubicBezTo>
                      <a:pt x="578" y="164"/>
                      <a:pt x="577" y="166"/>
                      <a:pt x="577" y="166"/>
                    </a:cubicBezTo>
                    <a:cubicBezTo>
                      <a:pt x="576" y="166"/>
                      <a:pt x="575" y="166"/>
                      <a:pt x="575" y="166"/>
                    </a:cubicBezTo>
                    <a:cubicBezTo>
                      <a:pt x="574" y="167"/>
                      <a:pt x="574" y="168"/>
                      <a:pt x="573" y="169"/>
                    </a:cubicBezTo>
                    <a:cubicBezTo>
                      <a:pt x="571" y="170"/>
                      <a:pt x="574" y="165"/>
                      <a:pt x="575" y="165"/>
                    </a:cubicBezTo>
                    <a:close/>
                    <a:moveTo>
                      <a:pt x="724" y="184"/>
                    </a:moveTo>
                    <a:cubicBezTo>
                      <a:pt x="727" y="184"/>
                      <a:pt x="733" y="186"/>
                      <a:pt x="726" y="187"/>
                    </a:cubicBezTo>
                    <a:cubicBezTo>
                      <a:pt x="723" y="187"/>
                      <a:pt x="721" y="184"/>
                      <a:pt x="724" y="184"/>
                    </a:cubicBezTo>
                    <a:close/>
                    <a:moveTo>
                      <a:pt x="712" y="192"/>
                    </a:moveTo>
                    <a:cubicBezTo>
                      <a:pt x="712" y="192"/>
                      <a:pt x="713" y="193"/>
                      <a:pt x="713" y="194"/>
                    </a:cubicBezTo>
                    <a:cubicBezTo>
                      <a:pt x="711" y="194"/>
                      <a:pt x="710" y="192"/>
                      <a:pt x="712" y="192"/>
                    </a:cubicBezTo>
                    <a:close/>
                    <a:moveTo>
                      <a:pt x="442" y="160"/>
                    </a:moveTo>
                    <a:cubicBezTo>
                      <a:pt x="442" y="161"/>
                      <a:pt x="440" y="161"/>
                      <a:pt x="440" y="161"/>
                    </a:cubicBezTo>
                    <a:cubicBezTo>
                      <a:pt x="440" y="163"/>
                      <a:pt x="441" y="164"/>
                      <a:pt x="440" y="165"/>
                    </a:cubicBezTo>
                    <a:cubicBezTo>
                      <a:pt x="440" y="166"/>
                      <a:pt x="438" y="167"/>
                      <a:pt x="438" y="167"/>
                    </a:cubicBezTo>
                    <a:cubicBezTo>
                      <a:pt x="438" y="167"/>
                      <a:pt x="439" y="168"/>
                      <a:pt x="438" y="169"/>
                    </a:cubicBezTo>
                    <a:cubicBezTo>
                      <a:pt x="439" y="169"/>
                      <a:pt x="442" y="169"/>
                      <a:pt x="441" y="169"/>
                    </a:cubicBezTo>
                    <a:cubicBezTo>
                      <a:pt x="447" y="167"/>
                      <a:pt x="446" y="168"/>
                      <a:pt x="446" y="161"/>
                    </a:cubicBezTo>
                    <a:cubicBezTo>
                      <a:pt x="445" y="161"/>
                      <a:pt x="444" y="161"/>
                      <a:pt x="442" y="160"/>
                    </a:cubicBezTo>
                    <a:close/>
                    <a:moveTo>
                      <a:pt x="515" y="166"/>
                    </a:moveTo>
                    <a:cubicBezTo>
                      <a:pt x="514" y="167"/>
                      <a:pt x="513" y="168"/>
                      <a:pt x="512" y="169"/>
                    </a:cubicBezTo>
                    <a:cubicBezTo>
                      <a:pt x="512" y="170"/>
                      <a:pt x="511" y="171"/>
                      <a:pt x="512" y="171"/>
                    </a:cubicBezTo>
                    <a:cubicBezTo>
                      <a:pt x="512" y="172"/>
                      <a:pt x="513" y="172"/>
                      <a:pt x="514" y="173"/>
                    </a:cubicBezTo>
                    <a:cubicBezTo>
                      <a:pt x="514" y="173"/>
                      <a:pt x="515" y="174"/>
                      <a:pt x="515" y="174"/>
                    </a:cubicBezTo>
                    <a:cubicBezTo>
                      <a:pt x="516" y="174"/>
                      <a:pt x="517" y="174"/>
                      <a:pt x="518" y="174"/>
                    </a:cubicBezTo>
                    <a:cubicBezTo>
                      <a:pt x="519" y="172"/>
                      <a:pt x="520" y="169"/>
                      <a:pt x="518" y="167"/>
                    </a:cubicBezTo>
                    <a:cubicBezTo>
                      <a:pt x="518" y="166"/>
                      <a:pt x="516" y="167"/>
                      <a:pt x="515" y="166"/>
                    </a:cubicBezTo>
                    <a:close/>
                    <a:moveTo>
                      <a:pt x="470" y="171"/>
                    </a:moveTo>
                    <a:cubicBezTo>
                      <a:pt x="470" y="172"/>
                      <a:pt x="470" y="174"/>
                      <a:pt x="471" y="174"/>
                    </a:cubicBezTo>
                    <a:cubicBezTo>
                      <a:pt x="472" y="174"/>
                      <a:pt x="471" y="174"/>
                      <a:pt x="472" y="173"/>
                    </a:cubicBezTo>
                    <a:cubicBezTo>
                      <a:pt x="473" y="173"/>
                      <a:pt x="472" y="171"/>
                      <a:pt x="472" y="171"/>
                    </a:cubicBezTo>
                    <a:cubicBezTo>
                      <a:pt x="471" y="171"/>
                      <a:pt x="470" y="172"/>
                      <a:pt x="470" y="171"/>
                    </a:cubicBezTo>
                    <a:close/>
                    <a:moveTo>
                      <a:pt x="506" y="177"/>
                    </a:moveTo>
                    <a:cubicBezTo>
                      <a:pt x="505" y="178"/>
                      <a:pt x="503" y="181"/>
                      <a:pt x="502" y="181"/>
                    </a:cubicBezTo>
                    <a:cubicBezTo>
                      <a:pt x="501" y="182"/>
                      <a:pt x="501" y="181"/>
                      <a:pt x="500" y="182"/>
                    </a:cubicBezTo>
                    <a:cubicBezTo>
                      <a:pt x="500" y="183"/>
                      <a:pt x="501" y="184"/>
                      <a:pt x="500" y="185"/>
                    </a:cubicBezTo>
                    <a:cubicBezTo>
                      <a:pt x="502" y="185"/>
                      <a:pt x="502" y="185"/>
                      <a:pt x="502" y="185"/>
                    </a:cubicBezTo>
                    <a:cubicBezTo>
                      <a:pt x="503" y="185"/>
                      <a:pt x="504" y="183"/>
                      <a:pt x="505" y="183"/>
                    </a:cubicBezTo>
                    <a:cubicBezTo>
                      <a:pt x="507" y="182"/>
                      <a:pt x="508" y="183"/>
                      <a:pt x="509" y="183"/>
                    </a:cubicBezTo>
                    <a:cubicBezTo>
                      <a:pt x="510" y="182"/>
                      <a:pt x="511" y="181"/>
                      <a:pt x="512" y="181"/>
                    </a:cubicBezTo>
                    <a:cubicBezTo>
                      <a:pt x="512" y="180"/>
                      <a:pt x="512" y="179"/>
                      <a:pt x="512" y="179"/>
                    </a:cubicBezTo>
                    <a:cubicBezTo>
                      <a:pt x="510" y="178"/>
                      <a:pt x="508" y="177"/>
                      <a:pt x="506" y="177"/>
                    </a:cubicBezTo>
                    <a:close/>
                    <a:moveTo>
                      <a:pt x="505" y="211"/>
                    </a:moveTo>
                    <a:cubicBezTo>
                      <a:pt x="506" y="212"/>
                      <a:pt x="506" y="212"/>
                      <a:pt x="506" y="212"/>
                    </a:cubicBezTo>
                    <a:cubicBezTo>
                      <a:pt x="509" y="213"/>
                      <a:pt x="508" y="213"/>
                      <a:pt x="505" y="214"/>
                    </a:cubicBezTo>
                    <a:cubicBezTo>
                      <a:pt x="505" y="214"/>
                      <a:pt x="503" y="210"/>
                      <a:pt x="505" y="211"/>
                    </a:cubicBezTo>
                    <a:close/>
                    <a:moveTo>
                      <a:pt x="321" y="211"/>
                    </a:moveTo>
                    <a:cubicBezTo>
                      <a:pt x="322" y="212"/>
                      <a:pt x="322" y="213"/>
                      <a:pt x="322" y="213"/>
                    </a:cubicBezTo>
                    <a:cubicBezTo>
                      <a:pt x="323" y="214"/>
                      <a:pt x="325" y="214"/>
                      <a:pt x="324" y="213"/>
                    </a:cubicBezTo>
                    <a:cubicBezTo>
                      <a:pt x="323" y="212"/>
                      <a:pt x="322" y="212"/>
                      <a:pt x="321" y="211"/>
                    </a:cubicBezTo>
                    <a:close/>
                    <a:moveTo>
                      <a:pt x="338" y="216"/>
                    </a:moveTo>
                    <a:cubicBezTo>
                      <a:pt x="338" y="216"/>
                      <a:pt x="338" y="219"/>
                      <a:pt x="338" y="219"/>
                    </a:cubicBezTo>
                    <a:cubicBezTo>
                      <a:pt x="338" y="219"/>
                      <a:pt x="337" y="219"/>
                      <a:pt x="337" y="219"/>
                    </a:cubicBezTo>
                    <a:cubicBezTo>
                      <a:pt x="337" y="219"/>
                      <a:pt x="337" y="222"/>
                      <a:pt x="337" y="221"/>
                    </a:cubicBezTo>
                    <a:cubicBezTo>
                      <a:pt x="338" y="222"/>
                      <a:pt x="337" y="223"/>
                      <a:pt x="337" y="223"/>
                    </a:cubicBezTo>
                    <a:cubicBezTo>
                      <a:pt x="338" y="224"/>
                      <a:pt x="339" y="225"/>
                      <a:pt x="339" y="225"/>
                    </a:cubicBezTo>
                    <a:cubicBezTo>
                      <a:pt x="340" y="226"/>
                      <a:pt x="343" y="224"/>
                      <a:pt x="345" y="225"/>
                    </a:cubicBezTo>
                    <a:cubicBezTo>
                      <a:pt x="345" y="225"/>
                      <a:pt x="347" y="229"/>
                      <a:pt x="347" y="229"/>
                    </a:cubicBezTo>
                    <a:cubicBezTo>
                      <a:pt x="348" y="229"/>
                      <a:pt x="350" y="229"/>
                      <a:pt x="351" y="229"/>
                    </a:cubicBezTo>
                    <a:cubicBezTo>
                      <a:pt x="351" y="229"/>
                      <a:pt x="353" y="230"/>
                      <a:pt x="354" y="229"/>
                    </a:cubicBezTo>
                    <a:cubicBezTo>
                      <a:pt x="354" y="229"/>
                      <a:pt x="355" y="228"/>
                      <a:pt x="355" y="228"/>
                    </a:cubicBezTo>
                    <a:cubicBezTo>
                      <a:pt x="354" y="225"/>
                      <a:pt x="353" y="224"/>
                      <a:pt x="349" y="222"/>
                    </a:cubicBezTo>
                    <a:cubicBezTo>
                      <a:pt x="348" y="221"/>
                      <a:pt x="346" y="221"/>
                      <a:pt x="345" y="220"/>
                    </a:cubicBezTo>
                    <a:cubicBezTo>
                      <a:pt x="344" y="219"/>
                      <a:pt x="342" y="216"/>
                      <a:pt x="341" y="216"/>
                    </a:cubicBezTo>
                    <a:cubicBezTo>
                      <a:pt x="340" y="216"/>
                      <a:pt x="339" y="216"/>
                      <a:pt x="338" y="216"/>
                    </a:cubicBezTo>
                    <a:close/>
                    <a:moveTo>
                      <a:pt x="0" y="456"/>
                    </a:moveTo>
                    <a:cubicBezTo>
                      <a:pt x="0" y="456"/>
                      <a:pt x="3" y="459"/>
                      <a:pt x="10" y="461"/>
                    </a:cubicBezTo>
                    <a:cubicBezTo>
                      <a:pt x="16" y="463"/>
                      <a:pt x="18" y="462"/>
                      <a:pt x="21" y="462"/>
                    </a:cubicBezTo>
                    <a:cubicBezTo>
                      <a:pt x="25" y="462"/>
                      <a:pt x="26" y="463"/>
                      <a:pt x="26" y="463"/>
                    </a:cubicBezTo>
                    <a:cubicBezTo>
                      <a:pt x="30" y="461"/>
                      <a:pt x="30" y="461"/>
                      <a:pt x="30" y="461"/>
                    </a:cubicBezTo>
                    <a:cubicBezTo>
                      <a:pt x="28" y="453"/>
                      <a:pt x="28" y="453"/>
                      <a:pt x="28" y="453"/>
                    </a:cubicBezTo>
                    <a:cubicBezTo>
                      <a:pt x="28" y="453"/>
                      <a:pt x="20" y="453"/>
                      <a:pt x="18" y="451"/>
                    </a:cubicBezTo>
                    <a:cubicBezTo>
                      <a:pt x="16" y="449"/>
                      <a:pt x="11" y="443"/>
                      <a:pt x="11" y="443"/>
                    </a:cubicBezTo>
                    <a:cubicBezTo>
                      <a:pt x="10" y="444"/>
                      <a:pt x="9" y="445"/>
                      <a:pt x="8" y="445"/>
                    </a:cubicBezTo>
                    <a:cubicBezTo>
                      <a:pt x="8" y="445"/>
                      <a:pt x="10" y="440"/>
                      <a:pt x="8" y="441"/>
                    </a:cubicBezTo>
                    <a:cubicBezTo>
                      <a:pt x="8" y="441"/>
                      <a:pt x="6" y="442"/>
                      <a:pt x="8" y="442"/>
                    </a:cubicBezTo>
                    <a:cubicBezTo>
                      <a:pt x="7" y="443"/>
                      <a:pt x="6" y="443"/>
                      <a:pt x="5" y="444"/>
                    </a:cubicBezTo>
                    <a:cubicBezTo>
                      <a:pt x="4" y="444"/>
                      <a:pt x="4" y="444"/>
                      <a:pt x="4" y="444"/>
                    </a:cubicBezTo>
                    <a:cubicBezTo>
                      <a:pt x="3" y="445"/>
                      <a:pt x="3" y="447"/>
                      <a:pt x="2" y="449"/>
                    </a:cubicBezTo>
                    <a:cubicBezTo>
                      <a:pt x="3" y="449"/>
                      <a:pt x="4" y="448"/>
                      <a:pt x="4" y="449"/>
                    </a:cubicBezTo>
                    <a:cubicBezTo>
                      <a:pt x="4" y="449"/>
                      <a:pt x="3" y="450"/>
                      <a:pt x="2" y="450"/>
                    </a:cubicBezTo>
                    <a:cubicBezTo>
                      <a:pt x="2" y="451"/>
                      <a:pt x="3" y="452"/>
                      <a:pt x="2" y="453"/>
                    </a:cubicBezTo>
                    <a:cubicBezTo>
                      <a:pt x="2" y="453"/>
                      <a:pt x="1" y="454"/>
                      <a:pt x="0" y="454"/>
                    </a:cubicBezTo>
                    <a:cubicBezTo>
                      <a:pt x="0" y="455"/>
                      <a:pt x="0" y="455"/>
                      <a:pt x="0" y="456"/>
                    </a:cubicBezTo>
                    <a:close/>
                    <a:moveTo>
                      <a:pt x="354" y="46"/>
                    </a:moveTo>
                    <a:cubicBezTo>
                      <a:pt x="356" y="47"/>
                      <a:pt x="358" y="49"/>
                      <a:pt x="360" y="48"/>
                    </a:cubicBezTo>
                    <a:cubicBezTo>
                      <a:pt x="362" y="47"/>
                      <a:pt x="360" y="41"/>
                      <a:pt x="359" y="40"/>
                    </a:cubicBezTo>
                    <a:cubicBezTo>
                      <a:pt x="361" y="40"/>
                      <a:pt x="363" y="41"/>
                      <a:pt x="365" y="40"/>
                    </a:cubicBezTo>
                    <a:cubicBezTo>
                      <a:pt x="366" y="39"/>
                      <a:pt x="366" y="39"/>
                      <a:pt x="366" y="39"/>
                    </a:cubicBezTo>
                    <a:cubicBezTo>
                      <a:pt x="367" y="39"/>
                      <a:pt x="368" y="39"/>
                      <a:pt x="369" y="40"/>
                    </a:cubicBezTo>
                    <a:cubicBezTo>
                      <a:pt x="369" y="39"/>
                      <a:pt x="369" y="38"/>
                      <a:pt x="369" y="37"/>
                    </a:cubicBezTo>
                    <a:cubicBezTo>
                      <a:pt x="369" y="36"/>
                      <a:pt x="367" y="34"/>
                      <a:pt x="366" y="33"/>
                    </a:cubicBezTo>
                    <a:cubicBezTo>
                      <a:pt x="365" y="33"/>
                      <a:pt x="364" y="34"/>
                      <a:pt x="363" y="34"/>
                    </a:cubicBezTo>
                    <a:cubicBezTo>
                      <a:pt x="361" y="32"/>
                      <a:pt x="366" y="31"/>
                      <a:pt x="359" y="31"/>
                    </a:cubicBezTo>
                    <a:cubicBezTo>
                      <a:pt x="357" y="32"/>
                      <a:pt x="357" y="32"/>
                      <a:pt x="357" y="32"/>
                    </a:cubicBezTo>
                    <a:cubicBezTo>
                      <a:pt x="355" y="32"/>
                      <a:pt x="355" y="31"/>
                      <a:pt x="353" y="31"/>
                    </a:cubicBezTo>
                    <a:cubicBezTo>
                      <a:pt x="353" y="32"/>
                      <a:pt x="352" y="35"/>
                      <a:pt x="351" y="36"/>
                    </a:cubicBezTo>
                    <a:cubicBezTo>
                      <a:pt x="350" y="38"/>
                      <a:pt x="347" y="38"/>
                      <a:pt x="347" y="41"/>
                    </a:cubicBezTo>
                    <a:cubicBezTo>
                      <a:pt x="346" y="46"/>
                      <a:pt x="348" y="48"/>
                      <a:pt x="353" y="47"/>
                    </a:cubicBezTo>
                    <a:lnTo>
                      <a:pt x="354" y="4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91"/>
              <p:cNvSpPr>
                <a:spLocks noEditPoints="1"/>
              </p:cNvSpPr>
              <p:nvPr/>
            </p:nvSpPr>
            <p:spPr bwMode="auto">
              <a:xfrm>
                <a:off x="3449" y="129"/>
                <a:ext cx="2879" cy="1229"/>
              </a:xfrm>
              <a:custGeom>
                <a:avLst/>
                <a:gdLst>
                  <a:gd name="T0" fmla="*/ 1394 w 1468"/>
                  <a:gd name="T1" fmla="*/ 299 h 626"/>
                  <a:gd name="T2" fmla="*/ 1455 w 1468"/>
                  <a:gd name="T3" fmla="*/ 286 h 626"/>
                  <a:gd name="T4" fmla="*/ 1302 w 1468"/>
                  <a:gd name="T5" fmla="*/ 219 h 626"/>
                  <a:gd name="T6" fmla="*/ 1197 w 1468"/>
                  <a:gd name="T7" fmla="*/ 210 h 626"/>
                  <a:gd name="T8" fmla="*/ 1084 w 1468"/>
                  <a:gd name="T9" fmla="*/ 187 h 626"/>
                  <a:gd name="T10" fmla="*/ 983 w 1468"/>
                  <a:gd name="T11" fmla="*/ 201 h 626"/>
                  <a:gd name="T12" fmla="*/ 904 w 1468"/>
                  <a:gd name="T13" fmla="*/ 185 h 626"/>
                  <a:gd name="T14" fmla="*/ 850 w 1468"/>
                  <a:gd name="T15" fmla="*/ 162 h 626"/>
                  <a:gd name="T16" fmla="*/ 765 w 1468"/>
                  <a:gd name="T17" fmla="*/ 170 h 626"/>
                  <a:gd name="T18" fmla="*/ 719 w 1468"/>
                  <a:gd name="T19" fmla="*/ 94 h 626"/>
                  <a:gd name="T20" fmla="*/ 615 w 1468"/>
                  <a:gd name="T21" fmla="*/ 127 h 626"/>
                  <a:gd name="T22" fmla="*/ 553 w 1468"/>
                  <a:gd name="T23" fmla="*/ 196 h 626"/>
                  <a:gd name="T24" fmla="*/ 496 w 1468"/>
                  <a:gd name="T25" fmla="*/ 204 h 626"/>
                  <a:gd name="T26" fmla="*/ 507 w 1468"/>
                  <a:gd name="T27" fmla="*/ 251 h 626"/>
                  <a:gd name="T28" fmla="*/ 450 w 1468"/>
                  <a:gd name="T29" fmla="*/ 276 h 626"/>
                  <a:gd name="T30" fmla="*/ 417 w 1468"/>
                  <a:gd name="T31" fmla="*/ 233 h 626"/>
                  <a:gd name="T32" fmla="*/ 329 w 1468"/>
                  <a:gd name="T33" fmla="*/ 247 h 626"/>
                  <a:gd name="T34" fmla="*/ 223 w 1468"/>
                  <a:gd name="T35" fmla="*/ 269 h 626"/>
                  <a:gd name="T36" fmla="*/ 157 w 1468"/>
                  <a:gd name="T37" fmla="*/ 297 h 626"/>
                  <a:gd name="T38" fmla="*/ 130 w 1468"/>
                  <a:gd name="T39" fmla="*/ 276 h 626"/>
                  <a:gd name="T40" fmla="*/ 104 w 1468"/>
                  <a:gd name="T41" fmla="*/ 222 h 626"/>
                  <a:gd name="T42" fmla="*/ 83 w 1468"/>
                  <a:gd name="T43" fmla="*/ 377 h 626"/>
                  <a:gd name="T44" fmla="*/ 151 w 1468"/>
                  <a:gd name="T45" fmla="*/ 505 h 626"/>
                  <a:gd name="T46" fmla="*/ 178 w 1468"/>
                  <a:gd name="T47" fmla="*/ 592 h 626"/>
                  <a:gd name="T48" fmla="*/ 250 w 1468"/>
                  <a:gd name="T49" fmla="*/ 562 h 626"/>
                  <a:gd name="T50" fmla="*/ 325 w 1468"/>
                  <a:gd name="T51" fmla="*/ 500 h 626"/>
                  <a:gd name="T52" fmla="*/ 453 w 1468"/>
                  <a:gd name="T53" fmla="*/ 460 h 626"/>
                  <a:gd name="T54" fmla="*/ 645 w 1468"/>
                  <a:gd name="T55" fmla="*/ 508 h 626"/>
                  <a:gd name="T56" fmla="*/ 817 w 1468"/>
                  <a:gd name="T57" fmla="*/ 512 h 626"/>
                  <a:gd name="T58" fmla="*/ 950 w 1468"/>
                  <a:gd name="T59" fmla="*/ 521 h 626"/>
                  <a:gd name="T60" fmla="*/ 957 w 1468"/>
                  <a:gd name="T61" fmla="*/ 604 h 626"/>
                  <a:gd name="T62" fmla="*/ 1045 w 1468"/>
                  <a:gd name="T63" fmla="*/ 496 h 626"/>
                  <a:gd name="T64" fmla="*/ 1030 w 1468"/>
                  <a:gd name="T65" fmla="*/ 417 h 626"/>
                  <a:gd name="T66" fmla="*/ 1154 w 1468"/>
                  <a:gd name="T67" fmla="*/ 392 h 626"/>
                  <a:gd name="T68" fmla="*/ 1223 w 1468"/>
                  <a:gd name="T69" fmla="*/ 359 h 626"/>
                  <a:gd name="T70" fmla="*/ 1177 w 1468"/>
                  <a:gd name="T71" fmla="*/ 425 h 626"/>
                  <a:gd name="T72" fmla="*/ 1234 w 1468"/>
                  <a:gd name="T73" fmla="*/ 391 h 626"/>
                  <a:gd name="T74" fmla="*/ 335 w 1468"/>
                  <a:gd name="T75" fmla="*/ 0 h 626"/>
                  <a:gd name="T76" fmla="*/ 313 w 1468"/>
                  <a:gd name="T77" fmla="*/ 23 h 626"/>
                  <a:gd name="T78" fmla="*/ 323 w 1468"/>
                  <a:gd name="T79" fmla="*/ 33 h 626"/>
                  <a:gd name="T80" fmla="*/ 695 w 1468"/>
                  <a:gd name="T81" fmla="*/ 65 h 626"/>
                  <a:gd name="T82" fmla="*/ 222 w 1468"/>
                  <a:gd name="T83" fmla="*/ 35 h 626"/>
                  <a:gd name="T84" fmla="*/ 336 w 1468"/>
                  <a:gd name="T85" fmla="*/ 42 h 626"/>
                  <a:gd name="T86" fmla="*/ 706 w 1468"/>
                  <a:gd name="T87" fmla="*/ 67 h 626"/>
                  <a:gd name="T88" fmla="*/ 329 w 1468"/>
                  <a:gd name="T89" fmla="*/ 132 h 626"/>
                  <a:gd name="T90" fmla="*/ 287 w 1468"/>
                  <a:gd name="T91" fmla="*/ 197 h 626"/>
                  <a:gd name="T92" fmla="*/ 311 w 1468"/>
                  <a:gd name="T93" fmla="*/ 168 h 626"/>
                  <a:gd name="T94" fmla="*/ 404 w 1468"/>
                  <a:gd name="T95" fmla="*/ 121 h 626"/>
                  <a:gd name="T96" fmla="*/ 724 w 1468"/>
                  <a:gd name="T97" fmla="*/ 132 h 626"/>
                  <a:gd name="T98" fmla="*/ 1042 w 1468"/>
                  <a:gd name="T99" fmla="*/ 157 h 626"/>
                  <a:gd name="T100" fmla="*/ 141 w 1468"/>
                  <a:gd name="T101" fmla="*/ 336 h 626"/>
                  <a:gd name="T102" fmla="*/ 94 w 1468"/>
                  <a:gd name="T103" fmla="*/ 349 h 626"/>
                  <a:gd name="T104" fmla="*/ 737 w 1468"/>
                  <a:gd name="T105" fmla="*/ 488 h 626"/>
                  <a:gd name="T106" fmla="*/ 1060 w 1468"/>
                  <a:gd name="T107" fmla="*/ 558 h 626"/>
                  <a:gd name="T108" fmla="*/ 1125 w 1468"/>
                  <a:gd name="T109" fmla="*/ 562 h 626"/>
                  <a:gd name="T110" fmla="*/ 256 w 1468"/>
                  <a:gd name="T111" fmla="*/ 229 h 626"/>
                  <a:gd name="T112" fmla="*/ 1118 w 1468"/>
                  <a:gd name="T113" fmla="*/ 211 h 626"/>
                  <a:gd name="T114" fmla="*/ 810 w 1468"/>
                  <a:gd name="T115" fmla="*/ 174 h 626"/>
                  <a:gd name="T116" fmla="*/ 891 w 1468"/>
                  <a:gd name="T117" fmla="*/ 180 h 626"/>
                  <a:gd name="T118" fmla="*/ 626 w 1468"/>
                  <a:gd name="T119" fmla="*/ 56 h 626"/>
                  <a:gd name="T120" fmla="*/ 515 w 1468"/>
                  <a:gd name="T121" fmla="*/ 174 h 626"/>
                  <a:gd name="T122" fmla="*/ 0 w 1468"/>
                  <a:gd name="T123" fmla="*/ 456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68" h="626">
                    <a:moveTo>
                      <a:pt x="1333" y="349"/>
                    </a:moveTo>
                    <a:cubicBezTo>
                      <a:pt x="1336" y="347"/>
                      <a:pt x="1339" y="348"/>
                      <a:pt x="1342" y="346"/>
                    </a:cubicBezTo>
                    <a:cubicBezTo>
                      <a:pt x="1342" y="346"/>
                      <a:pt x="1343" y="345"/>
                      <a:pt x="1343" y="345"/>
                    </a:cubicBezTo>
                    <a:cubicBezTo>
                      <a:pt x="1346" y="343"/>
                      <a:pt x="1350" y="342"/>
                      <a:pt x="1354" y="341"/>
                    </a:cubicBezTo>
                    <a:cubicBezTo>
                      <a:pt x="1356" y="340"/>
                      <a:pt x="1356" y="340"/>
                      <a:pt x="1356" y="340"/>
                    </a:cubicBezTo>
                    <a:cubicBezTo>
                      <a:pt x="1357" y="339"/>
                      <a:pt x="1357" y="341"/>
                      <a:pt x="1358" y="341"/>
                    </a:cubicBezTo>
                    <a:cubicBezTo>
                      <a:pt x="1359" y="341"/>
                      <a:pt x="1363" y="339"/>
                      <a:pt x="1364" y="340"/>
                    </a:cubicBezTo>
                    <a:cubicBezTo>
                      <a:pt x="1365" y="340"/>
                      <a:pt x="1367" y="342"/>
                      <a:pt x="1368" y="342"/>
                    </a:cubicBezTo>
                    <a:cubicBezTo>
                      <a:pt x="1373" y="344"/>
                      <a:pt x="1375" y="341"/>
                      <a:pt x="1378" y="339"/>
                    </a:cubicBezTo>
                    <a:cubicBezTo>
                      <a:pt x="1377" y="338"/>
                      <a:pt x="1376" y="338"/>
                      <a:pt x="1376" y="338"/>
                    </a:cubicBezTo>
                    <a:cubicBezTo>
                      <a:pt x="1375" y="335"/>
                      <a:pt x="1378" y="334"/>
                      <a:pt x="1376" y="333"/>
                    </a:cubicBezTo>
                    <a:cubicBezTo>
                      <a:pt x="1374" y="332"/>
                      <a:pt x="1373" y="333"/>
                      <a:pt x="1372" y="332"/>
                    </a:cubicBezTo>
                    <a:cubicBezTo>
                      <a:pt x="1372" y="331"/>
                      <a:pt x="1373" y="330"/>
                      <a:pt x="1373" y="330"/>
                    </a:cubicBezTo>
                    <a:cubicBezTo>
                      <a:pt x="1372" y="328"/>
                      <a:pt x="1372" y="328"/>
                      <a:pt x="1372" y="328"/>
                    </a:cubicBezTo>
                    <a:cubicBezTo>
                      <a:pt x="1371" y="327"/>
                      <a:pt x="1372" y="326"/>
                      <a:pt x="1371" y="324"/>
                    </a:cubicBezTo>
                    <a:cubicBezTo>
                      <a:pt x="1371" y="324"/>
                      <a:pt x="1370" y="324"/>
                      <a:pt x="1370" y="324"/>
                    </a:cubicBezTo>
                    <a:cubicBezTo>
                      <a:pt x="1368" y="321"/>
                      <a:pt x="1367" y="319"/>
                      <a:pt x="1366" y="316"/>
                    </a:cubicBezTo>
                    <a:cubicBezTo>
                      <a:pt x="1363" y="317"/>
                      <a:pt x="1362" y="317"/>
                      <a:pt x="1360" y="317"/>
                    </a:cubicBezTo>
                    <a:cubicBezTo>
                      <a:pt x="1360" y="316"/>
                      <a:pt x="1360" y="314"/>
                      <a:pt x="1361" y="314"/>
                    </a:cubicBezTo>
                    <a:cubicBezTo>
                      <a:pt x="1361" y="313"/>
                      <a:pt x="1362" y="313"/>
                      <a:pt x="1363" y="313"/>
                    </a:cubicBezTo>
                    <a:cubicBezTo>
                      <a:pt x="1363" y="312"/>
                      <a:pt x="1362" y="310"/>
                      <a:pt x="1362" y="310"/>
                    </a:cubicBezTo>
                    <a:cubicBezTo>
                      <a:pt x="1358" y="312"/>
                      <a:pt x="1359" y="313"/>
                      <a:pt x="1355" y="310"/>
                    </a:cubicBezTo>
                    <a:cubicBezTo>
                      <a:pt x="1350" y="310"/>
                      <a:pt x="1350" y="310"/>
                      <a:pt x="1350" y="310"/>
                    </a:cubicBezTo>
                    <a:cubicBezTo>
                      <a:pt x="1351" y="310"/>
                      <a:pt x="1351" y="308"/>
                      <a:pt x="1352" y="308"/>
                    </a:cubicBezTo>
                    <a:cubicBezTo>
                      <a:pt x="1354" y="308"/>
                      <a:pt x="1357" y="309"/>
                      <a:pt x="1360" y="309"/>
                    </a:cubicBezTo>
                    <a:cubicBezTo>
                      <a:pt x="1360" y="308"/>
                      <a:pt x="1360" y="308"/>
                      <a:pt x="1360" y="308"/>
                    </a:cubicBezTo>
                    <a:cubicBezTo>
                      <a:pt x="1365" y="310"/>
                      <a:pt x="1370" y="312"/>
                      <a:pt x="1376" y="311"/>
                    </a:cubicBezTo>
                    <a:cubicBezTo>
                      <a:pt x="1378" y="311"/>
                      <a:pt x="1384" y="309"/>
                      <a:pt x="1386" y="307"/>
                    </a:cubicBezTo>
                    <a:cubicBezTo>
                      <a:pt x="1387" y="306"/>
                      <a:pt x="1385" y="305"/>
                      <a:pt x="1386" y="304"/>
                    </a:cubicBezTo>
                    <a:cubicBezTo>
                      <a:pt x="1386" y="303"/>
                      <a:pt x="1388" y="301"/>
                      <a:pt x="1389" y="300"/>
                    </a:cubicBezTo>
                    <a:cubicBezTo>
                      <a:pt x="1389" y="299"/>
                      <a:pt x="1388" y="298"/>
                      <a:pt x="1389" y="298"/>
                    </a:cubicBezTo>
                    <a:cubicBezTo>
                      <a:pt x="1387" y="297"/>
                      <a:pt x="1386" y="296"/>
                      <a:pt x="1384" y="295"/>
                    </a:cubicBezTo>
                    <a:cubicBezTo>
                      <a:pt x="1385" y="294"/>
                      <a:pt x="1385" y="294"/>
                      <a:pt x="1385" y="292"/>
                    </a:cubicBezTo>
                    <a:cubicBezTo>
                      <a:pt x="1386" y="292"/>
                      <a:pt x="1386" y="292"/>
                      <a:pt x="1386" y="292"/>
                    </a:cubicBezTo>
                    <a:cubicBezTo>
                      <a:pt x="1387" y="291"/>
                      <a:pt x="1386" y="289"/>
                      <a:pt x="1386" y="289"/>
                    </a:cubicBezTo>
                    <a:cubicBezTo>
                      <a:pt x="1386" y="288"/>
                      <a:pt x="1386" y="288"/>
                      <a:pt x="1386" y="288"/>
                    </a:cubicBezTo>
                    <a:cubicBezTo>
                      <a:pt x="1387" y="287"/>
                      <a:pt x="1387" y="286"/>
                      <a:pt x="1388" y="286"/>
                    </a:cubicBezTo>
                    <a:cubicBezTo>
                      <a:pt x="1389" y="286"/>
                      <a:pt x="1390" y="286"/>
                      <a:pt x="1392" y="286"/>
                    </a:cubicBezTo>
                    <a:cubicBezTo>
                      <a:pt x="1387" y="290"/>
                      <a:pt x="1392" y="290"/>
                      <a:pt x="1392" y="292"/>
                    </a:cubicBezTo>
                    <a:cubicBezTo>
                      <a:pt x="1392" y="293"/>
                      <a:pt x="1392" y="293"/>
                      <a:pt x="1392" y="293"/>
                    </a:cubicBezTo>
                    <a:cubicBezTo>
                      <a:pt x="1390" y="295"/>
                      <a:pt x="1391" y="296"/>
                      <a:pt x="1390" y="298"/>
                    </a:cubicBezTo>
                    <a:cubicBezTo>
                      <a:pt x="1391" y="299"/>
                      <a:pt x="1393" y="298"/>
                      <a:pt x="1394" y="299"/>
                    </a:cubicBezTo>
                    <a:cubicBezTo>
                      <a:pt x="1395" y="299"/>
                      <a:pt x="1396" y="302"/>
                      <a:pt x="1396" y="302"/>
                    </a:cubicBezTo>
                    <a:cubicBezTo>
                      <a:pt x="1398" y="302"/>
                      <a:pt x="1403" y="300"/>
                      <a:pt x="1404" y="299"/>
                    </a:cubicBezTo>
                    <a:cubicBezTo>
                      <a:pt x="1405" y="299"/>
                      <a:pt x="1405" y="297"/>
                      <a:pt x="1405" y="296"/>
                    </a:cubicBezTo>
                    <a:cubicBezTo>
                      <a:pt x="1407" y="296"/>
                      <a:pt x="1407" y="296"/>
                      <a:pt x="1407" y="296"/>
                    </a:cubicBezTo>
                    <a:cubicBezTo>
                      <a:pt x="1407" y="296"/>
                      <a:pt x="1407" y="298"/>
                      <a:pt x="1407" y="298"/>
                    </a:cubicBezTo>
                    <a:cubicBezTo>
                      <a:pt x="1409" y="298"/>
                      <a:pt x="1412" y="297"/>
                      <a:pt x="1413" y="298"/>
                    </a:cubicBezTo>
                    <a:cubicBezTo>
                      <a:pt x="1414" y="298"/>
                      <a:pt x="1414" y="298"/>
                      <a:pt x="1414" y="298"/>
                    </a:cubicBezTo>
                    <a:cubicBezTo>
                      <a:pt x="1415" y="301"/>
                      <a:pt x="1419" y="303"/>
                      <a:pt x="1418" y="306"/>
                    </a:cubicBezTo>
                    <a:cubicBezTo>
                      <a:pt x="1418" y="307"/>
                      <a:pt x="1417" y="308"/>
                      <a:pt x="1417" y="308"/>
                    </a:cubicBezTo>
                    <a:cubicBezTo>
                      <a:pt x="1418" y="309"/>
                      <a:pt x="1421" y="312"/>
                      <a:pt x="1422" y="312"/>
                    </a:cubicBezTo>
                    <a:cubicBezTo>
                      <a:pt x="1424" y="313"/>
                      <a:pt x="1425" y="311"/>
                      <a:pt x="1425" y="311"/>
                    </a:cubicBezTo>
                    <a:cubicBezTo>
                      <a:pt x="1427" y="311"/>
                      <a:pt x="1434" y="315"/>
                      <a:pt x="1435" y="316"/>
                    </a:cubicBezTo>
                    <a:cubicBezTo>
                      <a:pt x="1435" y="316"/>
                      <a:pt x="1435" y="318"/>
                      <a:pt x="1435" y="318"/>
                    </a:cubicBezTo>
                    <a:cubicBezTo>
                      <a:pt x="1437" y="318"/>
                      <a:pt x="1438" y="318"/>
                      <a:pt x="1439" y="318"/>
                    </a:cubicBezTo>
                    <a:cubicBezTo>
                      <a:pt x="1439" y="318"/>
                      <a:pt x="1439" y="316"/>
                      <a:pt x="1439" y="316"/>
                    </a:cubicBezTo>
                    <a:cubicBezTo>
                      <a:pt x="1441" y="316"/>
                      <a:pt x="1441" y="316"/>
                      <a:pt x="1441" y="316"/>
                    </a:cubicBezTo>
                    <a:cubicBezTo>
                      <a:pt x="1440" y="315"/>
                      <a:pt x="1442" y="315"/>
                      <a:pt x="1442" y="315"/>
                    </a:cubicBezTo>
                    <a:cubicBezTo>
                      <a:pt x="1442" y="315"/>
                      <a:pt x="1442" y="318"/>
                      <a:pt x="1442" y="318"/>
                    </a:cubicBezTo>
                    <a:cubicBezTo>
                      <a:pt x="1443" y="318"/>
                      <a:pt x="1443" y="318"/>
                      <a:pt x="1443" y="318"/>
                    </a:cubicBezTo>
                    <a:cubicBezTo>
                      <a:pt x="1445" y="320"/>
                      <a:pt x="1444" y="318"/>
                      <a:pt x="1446" y="319"/>
                    </a:cubicBezTo>
                    <a:cubicBezTo>
                      <a:pt x="1446" y="318"/>
                      <a:pt x="1446" y="318"/>
                      <a:pt x="1446" y="318"/>
                    </a:cubicBezTo>
                    <a:cubicBezTo>
                      <a:pt x="1448" y="318"/>
                      <a:pt x="1448" y="318"/>
                      <a:pt x="1451" y="318"/>
                    </a:cubicBezTo>
                    <a:cubicBezTo>
                      <a:pt x="1450" y="318"/>
                      <a:pt x="1449" y="316"/>
                      <a:pt x="1449" y="316"/>
                    </a:cubicBezTo>
                    <a:cubicBezTo>
                      <a:pt x="1448" y="315"/>
                      <a:pt x="1448" y="314"/>
                      <a:pt x="1447" y="314"/>
                    </a:cubicBezTo>
                    <a:cubicBezTo>
                      <a:pt x="1447" y="313"/>
                      <a:pt x="1448" y="312"/>
                      <a:pt x="1447" y="311"/>
                    </a:cubicBezTo>
                    <a:cubicBezTo>
                      <a:pt x="1447" y="311"/>
                      <a:pt x="1446" y="311"/>
                      <a:pt x="1445" y="310"/>
                    </a:cubicBezTo>
                    <a:cubicBezTo>
                      <a:pt x="1447" y="309"/>
                      <a:pt x="1449" y="309"/>
                      <a:pt x="1451" y="308"/>
                    </a:cubicBezTo>
                    <a:cubicBezTo>
                      <a:pt x="1451" y="308"/>
                      <a:pt x="1451" y="304"/>
                      <a:pt x="1451" y="304"/>
                    </a:cubicBezTo>
                    <a:cubicBezTo>
                      <a:pt x="1449" y="304"/>
                      <a:pt x="1449" y="305"/>
                      <a:pt x="1447" y="304"/>
                    </a:cubicBezTo>
                    <a:cubicBezTo>
                      <a:pt x="1447" y="301"/>
                      <a:pt x="1447" y="301"/>
                      <a:pt x="1447" y="301"/>
                    </a:cubicBezTo>
                    <a:cubicBezTo>
                      <a:pt x="1451" y="302"/>
                      <a:pt x="1453" y="301"/>
                      <a:pt x="1456" y="301"/>
                    </a:cubicBezTo>
                    <a:cubicBezTo>
                      <a:pt x="1456" y="301"/>
                      <a:pt x="1457" y="302"/>
                      <a:pt x="1458" y="302"/>
                    </a:cubicBezTo>
                    <a:cubicBezTo>
                      <a:pt x="1458" y="303"/>
                      <a:pt x="1458" y="303"/>
                      <a:pt x="1458" y="303"/>
                    </a:cubicBezTo>
                    <a:cubicBezTo>
                      <a:pt x="1459" y="303"/>
                      <a:pt x="1460" y="303"/>
                      <a:pt x="1461" y="303"/>
                    </a:cubicBezTo>
                    <a:cubicBezTo>
                      <a:pt x="1462" y="302"/>
                      <a:pt x="1462" y="301"/>
                      <a:pt x="1462" y="299"/>
                    </a:cubicBezTo>
                    <a:cubicBezTo>
                      <a:pt x="1462" y="299"/>
                      <a:pt x="1465" y="299"/>
                      <a:pt x="1465" y="299"/>
                    </a:cubicBezTo>
                    <a:cubicBezTo>
                      <a:pt x="1466" y="299"/>
                      <a:pt x="1464" y="296"/>
                      <a:pt x="1465" y="295"/>
                    </a:cubicBezTo>
                    <a:cubicBezTo>
                      <a:pt x="1466" y="294"/>
                      <a:pt x="1467" y="295"/>
                      <a:pt x="1468" y="294"/>
                    </a:cubicBezTo>
                    <a:cubicBezTo>
                      <a:pt x="1468" y="293"/>
                      <a:pt x="1468" y="293"/>
                      <a:pt x="1468" y="293"/>
                    </a:cubicBezTo>
                    <a:cubicBezTo>
                      <a:pt x="1467" y="293"/>
                      <a:pt x="1466" y="293"/>
                      <a:pt x="1465" y="293"/>
                    </a:cubicBezTo>
                    <a:cubicBezTo>
                      <a:pt x="1465" y="293"/>
                      <a:pt x="1464" y="291"/>
                      <a:pt x="1464" y="291"/>
                    </a:cubicBezTo>
                    <a:cubicBezTo>
                      <a:pt x="1461" y="289"/>
                      <a:pt x="1458" y="289"/>
                      <a:pt x="1455" y="286"/>
                    </a:cubicBezTo>
                    <a:cubicBezTo>
                      <a:pt x="1455" y="286"/>
                      <a:pt x="1455" y="285"/>
                      <a:pt x="1455" y="284"/>
                    </a:cubicBezTo>
                    <a:cubicBezTo>
                      <a:pt x="1454" y="284"/>
                      <a:pt x="1452" y="283"/>
                      <a:pt x="1451" y="282"/>
                    </a:cubicBezTo>
                    <a:cubicBezTo>
                      <a:pt x="1451" y="281"/>
                      <a:pt x="1451" y="280"/>
                      <a:pt x="1450" y="279"/>
                    </a:cubicBezTo>
                    <a:cubicBezTo>
                      <a:pt x="1449" y="278"/>
                      <a:pt x="1447" y="278"/>
                      <a:pt x="1445" y="278"/>
                    </a:cubicBezTo>
                    <a:cubicBezTo>
                      <a:pt x="1444" y="276"/>
                      <a:pt x="1444" y="276"/>
                      <a:pt x="1444" y="276"/>
                    </a:cubicBezTo>
                    <a:cubicBezTo>
                      <a:pt x="1440" y="276"/>
                      <a:pt x="1433" y="277"/>
                      <a:pt x="1429" y="278"/>
                    </a:cubicBezTo>
                    <a:cubicBezTo>
                      <a:pt x="1430" y="281"/>
                      <a:pt x="1430" y="282"/>
                      <a:pt x="1431" y="285"/>
                    </a:cubicBezTo>
                    <a:cubicBezTo>
                      <a:pt x="1429" y="284"/>
                      <a:pt x="1428" y="284"/>
                      <a:pt x="1427" y="284"/>
                    </a:cubicBezTo>
                    <a:cubicBezTo>
                      <a:pt x="1427" y="282"/>
                      <a:pt x="1428" y="276"/>
                      <a:pt x="1427" y="274"/>
                    </a:cubicBezTo>
                    <a:cubicBezTo>
                      <a:pt x="1427" y="273"/>
                      <a:pt x="1424" y="273"/>
                      <a:pt x="1423" y="272"/>
                    </a:cubicBezTo>
                    <a:cubicBezTo>
                      <a:pt x="1423" y="271"/>
                      <a:pt x="1423" y="269"/>
                      <a:pt x="1423" y="269"/>
                    </a:cubicBezTo>
                    <a:cubicBezTo>
                      <a:pt x="1421" y="268"/>
                      <a:pt x="1419" y="269"/>
                      <a:pt x="1417" y="268"/>
                    </a:cubicBezTo>
                    <a:cubicBezTo>
                      <a:pt x="1417" y="268"/>
                      <a:pt x="1417" y="266"/>
                      <a:pt x="1416" y="265"/>
                    </a:cubicBezTo>
                    <a:cubicBezTo>
                      <a:pt x="1415" y="264"/>
                      <a:pt x="1413" y="265"/>
                      <a:pt x="1411" y="264"/>
                    </a:cubicBezTo>
                    <a:cubicBezTo>
                      <a:pt x="1411" y="263"/>
                      <a:pt x="1410" y="262"/>
                      <a:pt x="1409" y="261"/>
                    </a:cubicBezTo>
                    <a:cubicBezTo>
                      <a:pt x="1409" y="261"/>
                      <a:pt x="1408" y="261"/>
                      <a:pt x="1407" y="261"/>
                    </a:cubicBezTo>
                    <a:cubicBezTo>
                      <a:pt x="1404" y="259"/>
                      <a:pt x="1402" y="256"/>
                      <a:pt x="1400" y="255"/>
                    </a:cubicBezTo>
                    <a:cubicBezTo>
                      <a:pt x="1398" y="255"/>
                      <a:pt x="1398" y="255"/>
                      <a:pt x="1398" y="255"/>
                    </a:cubicBezTo>
                    <a:cubicBezTo>
                      <a:pt x="1397" y="254"/>
                      <a:pt x="1399" y="254"/>
                      <a:pt x="1399" y="253"/>
                    </a:cubicBezTo>
                    <a:cubicBezTo>
                      <a:pt x="1399" y="252"/>
                      <a:pt x="1397" y="250"/>
                      <a:pt x="1397" y="250"/>
                    </a:cubicBezTo>
                    <a:cubicBezTo>
                      <a:pt x="1395" y="250"/>
                      <a:pt x="1395" y="251"/>
                      <a:pt x="1393" y="251"/>
                    </a:cubicBezTo>
                    <a:cubicBezTo>
                      <a:pt x="1392" y="249"/>
                      <a:pt x="1392" y="249"/>
                      <a:pt x="1392" y="249"/>
                    </a:cubicBezTo>
                    <a:cubicBezTo>
                      <a:pt x="1389" y="248"/>
                      <a:pt x="1388" y="248"/>
                      <a:pt x="1386" y="247"/>
                    </a:cubicBezTo>
                    <a:cubicBezTo>
                      <a:pt x="1385" y="244"/>
                      <a:pt x="1384" y="242"/>
                      <a:pt x="1381" y="240"/>
                    </a:cubicBezTo>
                    <a:cubicBezTo>
                      <a:pt x="1380" y="239"/>
                      <a:pt x="1379" y="239"/>
                      <a:pt x="1378" y="239"/>
                    </a:cubicBezTo>
                    <a:cubicBezTo>
                      <a:pt x="1378" y="238"/>
                      <a:pt x="1378" y="237"/>
                      <a:pt x="1378" y="236"/>
                    </a:cubicBezTo>
                    <a:cubicBezTo>
                      <a:pt x="1378" y="235"/>
                      <a:pt x="1377" y="234"/>
                      <a:pt x="1376" y="233"/>
                    </a:cubicBezTo>
                    <a:cubicBezTo>
                      <a:pt x="1374" y="233"/>
                      <a:pt x="1371" y="234"/>
                      <a:pt x="1369" y="233"/>
                    </a:cubicBezTo>
                    <a:cubicBezTo>
                      <a:pt x="1368" y="233"/>
                      <a:pt x="1367" y="231"/>
                      <a:pt x="1366" y="231"/>
                    </a:cubicBezTo>
                    <a:cubicBezTo>
                      <a:pt x="1361" y="230"/>
                      <a:pt x="1361" y="234"/>
                      <a:pt x="1356" y="232"/>
                    </a:cubicBezTo>
                    <a:cubicBezTo>
                      <a:pt x="1355" y="231"/>
                      <a:pt x="1354" y="228"/>
                      <a:pt x="1353" y="227"/>
                    </a:cubicBezTo>
                    <a:cubicBezTo>
                      <a:pt x="1351" y="225"/>
                      <a:pt x="1348" y="226"/>
                      <a:pt x="1345" y="225"/>
                    </a:cubicBezTo>
                    <a:cubicBezTo>
                      <a:pt x="1342" y="223"/>
                      <a:pt x="1342" y="223"/>
                      <a:pt x="1342" y="223"/>
                    </a:cubicBezTo>
                    <a:cubicBezTo>
                      <a:pt x="1342" y="221"/>
                      <a:pt x="1342" y="221"/>
                      <a:pt x="1342" y="221"/>
                    </a:cubicBezTo>
                    <a:cubicBezTo>
                      <a:pt x="1340" y="221"/>
                      <a:pt x="1340" y="222"/>
                      <a:pt x="1340" y="223"/>
                    </a:cubicBezTo>
                    <a:cubicBezTo>
                      <a:pt x="1337" y="223"/>
                      <a:pt x="1333" y="223"/>
                      <a:pt x="1330" y="223"/>
                    </a:cubicBezTo>
                    <a:cubicBezTo>
                      <a:pt x="1329" y="222"/>
                      <a:pt x="1326" y="221"/>
                      <a:pt x="1324" y="221"/>
                    </a:cubicBezTo>
                    <a:cubicBezTo>
                      <a:pt x="1323" y="221"/>
                      <a:pt x="1323" y="223"/>
                      <a:pt x="1320" y="223"/>
                    </a:cubicBezTo>
                    <a:cubicBezTo>
                      <a:pt x="1320" y="223"/>
                      <a:pt x="1319" y="221"/>
                      <a:pt x="1318" y="221"/>
                    </a:cubicBezTo>
                    <a:cubicBezTo>
                      <a:pt x="1315" y="220"/>
                      <a:pt x="1311" y="222"/>
                      <a:pt x="1307" y="221"/>
                    </a:cubicBezTo>
                    <a:cubicBezTo>
                      <a:pt x="1306" y="221"/>
                      <a:pt x="1305" y="219"/>
                      <a:pt x="1304" y="219"/>
                    </a:cubicBezTo>
                    <a:cubicBezTo>
                      <a:pt x="1304" y="219"/>
                      <a:pt x="1303" y="220"/>
                      <a:pt x="1302" y="219"/>
                    </a:cubicBezTo>
                    <a:cubicBezTo>
                      <a:pt x="1303" y="224"/>
                      <a:pt x="1303" y="224"/>
                      <a:pt x="1302" y="228"/>
                    </a:cubicBezTo>
                    <a:cubicBezTo>
                      <a:pt x="1302" y="228"/>
                      <a:pt x="1303" y="228"/>
                      <a:pt x="1304" y="228"/>
                    </a:cubicBezTo>
                    <a:cubicBezTo>
                      <a:pt x="1304" y="229"/>
                      <a:pt x="1306" y="229"/>
                      <a:pt x="1306" y="230"/>
                    </a:cubicBezTo>
                    <a:cubicBezTo>
                      <a:pt x="1307" y="232"/>
                      <a:pt x="1306" y="235"/>
                      <a:pt x="1306" y="237"/>
                    </a:cubicBezTo>
                    <a:cubicBezTo>
                      <a:pt x="1306" y="238"/>
                      <a:pt x="1304" y="237"/>
                      <a:pt x="1304" y="237"/>
                    </a:cubicBezTo>
                    <a:cubicBezTo>
                      <a:pt x="1304" y="237"/>
                      <a:pt x="1302" y="240"/>
                      <a:pt x="1302" y="241"/>
                    </a:cubicBezTo>
                    <a:cubicBezTo>
                      <a:pt x="1301" y="241"/>
                      <a:pt x="1300" y="240"/>
                      <a:pt x="1300" y="241"/>
                    </a:cubicBezTo>
                    <a:cubicBezTo>
                      <a:pt x="1300" y="241"/>
                      <a:pt x="1300" y="243"/>
                      <a:pt x="1300" y="243"/>
                    </a:cubicBezTo>
                    <a:cubicBezTo>
                      <a:pt x="1299" y="244"/>
                      <a:pt x="1296" y="243"/>
                      <a:pt x="1295" y="243"/>
                    </a:cubicBezTo>
                    <a:cubicBezTo>
                      <a:pt x="1295" y="243"/>
                      <a:pt x="1295" y="244"/>
                      <a:pt x="1294" y="245"/>
                    </a:cubicBezTo>
                    <a:cubicBezTo>
                      <a:pt x="1293" y="245"/>
                      <a:pt x="1291" y="245"/>
                      <a:pt x="1289" y="245"/>
                    </a:cubicBezTo>
                    <a:cubicBezTo>
                      <a:pt x="1288" y="243"/>
                      <a:pt x="1287" y="238"/>
                      <a:pt x="1287" y="236"/>
                    </a:cubicBezTo>
                    <a:cubicBezTo>
                      <a:pt x="1286" y="235"/>
                      <a:pt x="1284" y="236"/>
                      <a:pt x="1283" y="235"/>
                    </a:cubicBezTo>
                    <a:cubicBezTo>
                      <a:pt x="1282" y="233"/>
                      <a:pt x="1283" y="228"/>
                      <a:pt x="1283" y="227"/>
                    </a:cubicBezTo>
                    <a:cubicBezTo>
                      <a:pt x="1281" y="228"/>
                      <a:pt x="1279" y="230"/>
                      <a:pt x="1279" y="231"/>
                    </a:cubicBezTo>
                    <a:cubicBezTo>
                      <a:pt x="1277" y="231"/>
                      <a:pt x="1279" y="230"/>
                      <a:pt x="1277" y="230"/>
                    </a:cubicBezTo>
                    <a:cubicBezTo>
                      <a:pt x="1275" y="230"/>
                      <a:pt x="1271" y="233"/>
                      <a:pt x="1269" y="233"/>
                    </a:cubicBezTo>
                    <a:cubicBezTo>
                      <a:pt x="1268" y="233"/>
                      <a:pt x="1269" y="230"/>
                      <a:pt x="1269" y="230"/>
                    </a:cubicBezTo>
                    <a:cubicBezTo>
                      <a:pt x="1267" y="229"/>
                      <a:pt x="1263" y="228"/>
                      <a:pt x="1262" y="228"/>
                    </a:cubicBezTo>
                    <a:cubicBezTo>
                      <a:pt x="1261" y="228"/>
                      <a:pt x="1257" y="228"/>
                      <a:pt x="1255" y="229"/>
                    </a:cubicBezTo>
                    <a:cubicBezTo>
                      <a:pt x="1255" y="229"/>
                      <a:pt x="1254" y="231"/>
                      <a:pt x="1254" y="231"/>
                    </a:cubicBezTo>
                    <a:cubicBezTo>
                      <a:pt x="1252" y="231"/>
                      <a:pt x="1251" y="230"/>
                      <a:pt x="1250" y="229"/>
                    </a:cubicBezTo>
                    <a:cubicBezTo>
                      <a:pt x="1250" y="229"/>
                      <a:pt x="1250" y="227"/>
                      <a:pt x="1250" y="227"/>
                    </a:cubicBezTo>
                    <a:cubicBezTo>
                      <a:pt x="1246" y="227"/>
                      <a:pt x="1240" y="228"/>
                      <a:pt x="1235" y="227"/>
                    </a:cubicBezTo>
                    <a:cubicBezTo>
                      <a:pt x="1234" y="227"/>
                      <a:pt x="1234" y="226"/>
                      <a:pt x="1233" y="227"/>
                    </a:cubicBezTo>
                    <a:cubicBezTo>
                      <a:pt x="1232" y="227"/>
                      <a:pt x="1229" y="230"/>
                      <a:pt x="1228" y="230"/>
                    </a:cubicBezTo>
                    <a:cubicBezTo>
                      <a:pt x="1226" y="230"/>
                      <a:pt x="1225" y="230"/>
                      <a:pt x="1223" y="231"/>
                    </a:cubicBezTo>
                    <a:cubicBezTo>
                      <a:pt x="1223" y="233"/>
                      <a:pt x="1222" y="237"/>
                      <a:pt x="1221" y="240"/>
                    </a:cubicBezTo>
                    <a:cubicBezTo>
                      <a:pt x="1221" y="240"/>
                      <a:pt x="1219" y="242"/>
                      <a:pt x="1219" y="242"/>
                    </a:cubicBezTo>
                    <a:cubicBezTo>
                      <a:pt x="1219" y="241"/>
                      <a:pt x="1220" y="240"/>
                      <a:pt x="1219" y="239"/>
                    </a:cubicBezTo>
                    <a:cubicBezTo>
                      <a:pt x="1218" y="238"/>
                      <a:pt x="1218" y="238"/>
                      <a:pt x="1218" y="238"/>
                    </a:cubicBezTo>
                    <a:cubicBezTo>
                      <a:pt x="1218" y="237"/>
                      <a:pt x="1218" y="236"/>
                      <a:pt x="1218" y="235"/>
                    </a:cubicBezTo>
                    <a:cubicBezTo>
                      <a:pt x="1218" y="234"/>
                      <a:pt x="1216" y="233"/>
                      <a:pt x="1216" y="233"/>
                    </a:cubicBezTo>
                    <a:cubicBezTo>
                      <a:pt x="1215" y="231"/>
                      <a:pt x="1216" y="230"/>
                      <a:pt x="1215" y="229"/>
                    </a:cubicBezTo>
                    <a:cubicBezTo>
                      <a:pt x="1214" y="229"/>
                      <a:pt x="1212" y="229"/>
                      <a:pt x="1211" y="229"/>
                    </a:cubicBezTo>
                    <a:cubicBezTo>
                      <a:pt x="1211" y="228"/>
                      <a:pt x="1212" y="225"/>
                      <a:pt x="1212" y="225"/>
                    </a:cubicBezTo>
                    <a:cubicBezTo>
                      <a:pt x="1211" y="223"/>
                      <a:pt x="1211" y="225"/>
                      <a:pt x="1211" y="223"/>
                    </a:cubicBezTo>
                    <a:cubicBezTo>
                      <a:pt x="1212" y="222"/>
                      <a:pt x="1213" y="221"/>
                      <a:pt x="1213" y="221"/>
                    </a:cubicBezTo>
                    <a:cubicBezTo>
                      <a:pt x="1212" y="219"/>
                      <a:pt x="1210" y="216"/>
                      <a:pt x="1208" y="215"/>
                    </a:cubicBezTo>
                    <a:cubicBezTo>
                      <a:pt x="1208" y="215"/>
                      <a:pt x="1206" y="216"/>
                      <a:pt x="1206" y="215"/>
                    </a:cubicBezTo>
                    <a:cubicBezTo>
                      <a:pt x="1205" y="214"/>
                      <a:pt x="1205" y="212"/>
                      <a:pt x="1203" y="211"/>
                    </a:cubicBezTo>
                    <a:cubicBezTo>
                      <a:pt x="1202" y="210"/>
                      <a:pt x="1200" y="211"/>
                      <a:pt x="1197" y="210"/>
                    </a:cubicBezTo>
                    <a:cubicBezTo>
                      <a:pt x="1196" y="210"/>
                      <a:pt x="1195" y="208"/>
                      <a:pt x="1193" y="207"/>
                    </a:cubicBezTo>
                    <a:cubicBezTo>
                      <a:pt x="1193" y="208"/>
                      <a:pt x="1191" y="209"/>
                      <a:pt x="1191" y="209"/>
                    </a:cubicBezTo>
                    <a:cubicBezTo>
                      <a:pt x="1191" y="210"/>
                      <a:pt x="1191" y="210"/>
                      <a:pt x="1191" y="210"/>
                    </a:cubicBezTo>
                    <a:cubicBezTo>
                      <a:pt x="1190" y="210"/>
                      <a:pt x="1189" y="208"/>
                      <a:pt x="1187" y="209"/>
                    </a:cubicBezTo>
                    <a:cubicBezTo>
                      <a:pt x="1185" y="209"/>
                      <a:pt x="1184" y="211"/>
                      <a:pt x="1181" y="211"/>
                    </a:cubicBezTo>
                    <a:cubicBezTo>
                      <a:pt x="1180" y="209"/>
                      <a:pt x="1180" y="209"/>
                      <a:pt x="1180" y="209"/>
                    </a:cubicBezTo>
                    <a:cubicBezTo>
                      <a:pt x="1179" y="209"/>
                      <a:pt x="1177" y="210"/>
                      <a:pt x="1174" y="209"/>
                    </a:cubicBezTo>
                    <a:cubicBezTo>
                      <a:pt x="1173" y="209"/>
                      <a:pt x="1171" y="208"/>
                      <a:pt x="1169" y="208"/>
                    </a:cubicBezTo>
                    <a:cubicBezTo>
                      <a:pt x="1166" y="208"/>
                      <a:pt x="1164" y="212"/>
                      <a:pt x="1160" y="211"/>
                    </a:cubicBezTo>
                    <a:cubicBezTo>
                      <a:pt x="1157" y="211"/>
                      <a:pt x="1157" y="209"/>
                      <a:pt x="1153" y="209"/>
                    </a:cubicBezTo>
                    <a:cubicBezTo>
                      <a:pt x="1150" y="210"/>
                      <a:pt x="1146" y="213"/>
                      <a:pt x="1142" y="213"/>
                    </a:cubicBezTo>
                    <a:cubicBezTo>
                      <a:pt x="1139" y="213"/>
                      <a:pt x="1136" y="212"/>
                      <a:pt x="1132" y="213"/>
                    </a:cubicBezTo>
                    <a:cubicBezTo>
                      <a:pt x="1130" y="213"/>
                      <a:pt x="1127" y="214"/>
                      <a:pt x="1124" y="213"/>
                    </a:cubicBezTo>
                    <a:cubicBezTo>
                      <a:pt x="1123" y="213"/>
                      <a:pt x="1122" y="214"/>
                      <a:pt x="1122" y="214"/>
                    </a:cubicBezTo>
                    <a:cubicBezTo>
                      <a:pt x="1118" y="213"/>
                      <a:pt x="1117" y="213"/>
                      <a:pt x="1113" y="214"/>
                    </a:cubicBezTo>
                    <a:cubicBezTo>
                      <a:pt x="1115" y="210"/>
                      <a:pt x="1117" y="208"/>
                      <a:pt x="1121" y="205"/>
                    </a:cubicBezTo>
                    <a:cubicBezTo>
                      <a:pt x="1120" y="203"/>
                      <a:pt x="1120" y="203"/>
                      <a:pt x="1120" y="203"/>
                    </a:cubicBezTo>
                    <a:cubicBezTo>
                      <a:pt x="1119" y="203"/>
                      <a:pt x="1118" y="203"/>
                      <a:pt x="1116" y="203"/>
                    </a:cubicBezTo>
                    <a:cubicBezTo>
                      <a:pt x="1117" y="202"/>
                      <a:pt x="1116" y="200"/>
                      <a:pt x="1116" y="199"/>
                    </a:cubicBezTo>
                    <a:cubicBezTo>
                      <a:pt x="1118" y="199"/>
                      <a:pt x="1118" y="199"/>
                      <a:pt x="1118" y="199"/>
                    </a:cubicBezTo>
                    <a:cubicBezTo>
                      <a:pt x="1116" y="198"/>
                      <a:pt x="1119" y="197"/>
                      <a:pt x="1119" y="197"/>
                    </a:cubicBezTo>
                    <a:cubicBezTo>
                      <a:pt x="1120" y="198"/>
                      <a:pt x="1120" y="200"/>
                      <a:pt x="1120" y="201"/>
                    </a:cubicBezTo>
                    <a:cubicBezTo>
                      <a:pt x="1121" y="200"/>
                      <a:pt x="1123" y="199"/>
                      <a:pt x="1124" y="199"/>
                    </a:cubicBezTo>
                    <a:cubicBezTo>
                      <a:pt x="1124" y="198"/>
                      <a:pt x="1124" y="197"/>
                      <a:pt x="1125" y="195"/>
                    </a:cubicBezTo>
                    <a:cubicBezTo>
                      <a:pt x="1123" y="193"/>
                      <a:pt x="1120" y="190"/>
                      <a:pt x="1118" y="190"/>
                    </a:cubicBezTo>
                    <a:cubicBezTo>
                      <a:pt x="1116" y="190"/>
                      <a:pt x="1116" y="191"/>
                      <a:pt x="1114" y="191"/>
                    </a:cubicBezTo>
                    <a:cubicBezTo>
                      <a:pt x="1114" y="191"/>
                      <a:pt x="1112" y="188"/>
                      <a:pt x="1111" y="188"/>
                    </a:cubicBezTo>
                    <a:cubicBezTo>
                      <a:pt x="1107" y="187"/>
                      <a:pt x="1103" y="188"/>
                      <a:pt x="1099" y="189"/>
                    </a:cubicBezTo>
                    <a:cubicBezTo>
                      <a:pt x="1097" y="194"/>
                      <a:pt x="1094" y="196"/>
                      <a:pt x="1092" y="201"/>
                    </a:cubicBezTo>
                    <a:cubicBezTo>
                      <a:pt x="1092" y="201"/>
                      <a:pt x="1091" y="203"/>
                      <a:pt x="1091" y="203"/>
                    </a:cubicBezTo>
                    <a:cubicBezTo>
                      <a:pt x="1091" y="203"/>
                      <a:pt x="1083" y="205"/>
                      <a:pt x="1083" y="205"/>
                    </a:cubicBezTo>
                    <a:cubicBezTo>
                      <a:pt x="1082" y="204"/>
                      <a:pt x="1082" y="204"/>
                      <a:pt x="1082" y="204"/>
                    </a:cubicBezTo>
                    <a:cubicBezTo>
                      <a:pt x="1080" y="203"/>
                      <a:pt x="1084" y="202"/>
                      <a:pt x="1085" y="201"/>
                    </a:cubicBezTo>
                    <a:cubicBezTo>
                      <a:pt x="1085" y="200"/>
                      <a:pt x="1083" y="200"/>
                      <a:pt x="1083" y="199"/>
                    </a:cubicBezTo>
                    <a:cubicBezTo>
                      <a:pt x="1083" y="199"/>
                      <a:pt x="1084" y="198"/>
                      <a:pt x="1083" y="197"/>
                    </a:cubicBezTo>
                    <a:cubicBezTo>
                      <a:pt x="1088" y="196"/>
                      <a:pt x="1087" y="196"/>
                      <a:pt x="1089" y="191"/>
                    </a:cubicBezTo>
                    <a:cubicBezTo>
                      <a:pt x="1090" y="192"/>
                      <a:pt x="1091" y="192"/>
                      <a:pt x="1091" y="192"/>
                    </a:cubicBezTo>
                    <a:cubicBezTo>
                      <a:pt x="1091" y="193"/>
                      <a:pt x="1091" y="193"/>
                      <a:pt x="1091" y="193"/>
                    </a:cubicBezTo>
                    <a:cubicBezTo>
                      <a:pt x="1090" y="193"/>
                      <a:pt x="1089" y="195"/>
                      <a:pt x="1092" y="196"/>
                    </a:cubicBezTo>
                    <a:cubicBezTo>
                      <a:pt x="1093" y="194"/>
                      <a:pt x="1093" y="193"/>
                      <a:pt x="1094" y="190"/>
                    </a:cubicBezTo>
                    <a:cubicBezTo>
                      <a:pt x="1088" y="190"/>
                      <a:pt x="1081" y="191"/>
                      <a:pt x="1076" y="191"/>
                    </a:cubicBezTo>
                    <a:cubicBezTo>
                      <a:pt x="1074" y="183"/>
                      <a:pt x="1075" y="186"/>
                      <a:pt x="1084" y="187"/>
                    </a:cubicBezTo>
                    <a:cubicBezTo>
                      <a:pt x="1084" y="185"/>
                      <a:pt x="1084" y="185"/>
                      <a:pt x="1084" y="185"/>
                    </a:cubicBezTo>
                    <a:cubicBezTo>
                      <a:pt x="1081" y="185"/>
                      <a:pt x="1078" y="184"/>
                      <a:pt x="1074" y="183"/>
                    </a:cubicBezTo>
                    <a:cubicBezTo>
                      <a:pt x="1072" y="182"/>
                      <a:pt x="1072" y="182"/>
                      <a:pt x="1072" y="182"/>
                    </a:cubicBezTo>
                    <a:cubicBezTo>
                      <a:pt x="1070" y="182"/>
                      <a:pt x="1069" y="183"/>
                      <a:pt x="1066" y="183"/>
                    </a:cubicBezTo>
                    <a:cubicBezTo>
                      <a:pt x="1064" y="183"/>
                      <a:pt x="1061" y="181"/>
                      <a:pt x="1060" y="181"/>
                    </a:cubicBezTo>
                    <a:cubicBezTo>
                      <a:pt x="1058" y="180"/>
                      <a:pt x="1057" y="181"/>
                      <a:pt x="1055" y="181"/>
                    </a:cubicBezTo>
                    <a:cubicBezTo>
                      <a:pt x="1055" y="181"/>
                      <a:pt x="1050" y="179"/>
                      <a:pt x="1049" y="179"/>
                    </a:cubicBezTo>
                    <a:cubicBezTo>
                      <a:pt x="1049" y="178"/>
                      <a:pt x="1048" y="176"/>
                      <a:pt x="1047" y="176"/>
                    </a:cubicBezTo>
                    <a:cubicBezTo>
                      <a:pt x="1046" y="176"/>
                      <a:pt x="1043" y="176"/>
                      <a:pt x="1041" y="176"/>
                    </a:cubicBezTo>
                    <a:cubicBezTo>
                      <a:pt x="1042" y="176"/>
                      <a:pt x="1041" y="178"/>
                      <a:pt x="1042" y="178"/>
                    </a:cubicBezTo>
                    <a:cubicBezTo>
                      <a:pt x="1043" y="178"/>
                      <a:pt x="1043" y="178"/>
                      <a:pt x="1044" y="178"/>
                    </a:cubicBezTo>
                    <a:cubicBezTo>
                      <a:pt x="1044" y="178"/>
                      <a:pt x="1044" y="179"/>
                      <a:pt x="1045" y="179"/>
                    </a:cubicBezTo>
                    <a:cubicBezTo>
                      <a:pt x="1045" y="179"/>
                      <a:pt x="1045" y="180"/>
                      <a:pt x="1045" y="180"/>
                    </a:cubicBezTo>
                    <a:cubicBezTo>
                      <a:pt x="1045" y="182"/>
                      <a:pt x="1045" y="182"/>
                      <a:pt x="1045" y="182"/>
                    </a:cubicBezTo>
                    <a:cubicBezTo>
                      <a:pt x="1042" y="182"/>
                      <a:pt x="1039" y="182"/>
                      <a:pt x="1036" y="182"/>
                    </a:cubicBezTo>
                    <a:cubicBezTo>
                      <a:pt x="1036" y="182"/>
                      <a:pt x="1036" y="185"/>
                      <a:pt x="1035" y="186"/>
                    </a:cubicBezTo>
                    <a:cubicBezTo>
                      <a:pt x="1036" y="186"/>
                      <a:pt x="1041" y="187"/>
                      <a:pt x="1040" y="187"/>
                    </a:cubicBezTo>
                    <a:cubicBezTo>
                      <a:pt x="1041" y="187"/>
                      <a:pt x="1042" y="187"/>
                      <a:pt x="1043" y="187"/>
                    </a:cubicBezTo>
                    <a:cubicBezTo>
                      <a:pt x="1044" y="189"/>
                      <a:pt x="1044" y="189"/>
                      <a:pt x="1044" y="189"/>
                    </a:cubicBezTo>
                    <a:cubicBezTo>
                      <a:pt x="1037" y="187"/>
                      <a:pt x="1032" y="188"/>
                      <a:pt x="1035" y="197"/>
                    </a:cubicBezTo>
                    <a:cubicBezTo>
                      <a:pt x="1035" y="198"/>
                      <a:pt x="1036" y="199"/>
                      <a:pt x="1037" y="199"/>
                    </a:cubicBezTo>
                    <a:cubicBezTo>
                      <a:pt x="1036" y="200"/>
                      <a:pt x="1037" y="201"/>
                      <a:pt x="1037" y="203"/>
                    </a:cubicBezTo>
                    <a:cubicBezTo>
                      <a:pt x="1036" y="203"/>
                      <a:pt x="1034" y="204"/>
                      <a:pt x="1033" y="203"/>
                    </a:cubicBezTo>
                    <a:cubicBezTo>
                      <a:pt x="1032" y="203"/>
                      <a:pt x="1032" y="202"/>
                      <a:pt x="1030" y="202"/>
                    </a:cubicBezTo>
                    <a:cubicBezTo>
                      <a:pt x="1030" y="202"/>
                      <a:pt x="1029" y="203"/>
                      <a:pt x="1028" y="203"/>
                    </a:cubicBezTo>
                    <a:cubicBezTo>
                      <a:pt x="1028" y="202"/>
                      <a:pt x="1028" y="202"/>
                      <a:pt x="1029" y="200"/>
                    </a:cubicBezTo>
                    <a:cubicBezTo>
                      <a:pt x="1028" y="200"/>
                      <a:pt x="1028" y="199"/>
                      <a:pt x="1027" y="198"/>
                    </a:cubicBezTo>
                    <a:cubicBezTo>
                      <a:pt x="1027" y="198"/>
                      <a:pt x="1024" y="199"/>
                      <a:pt x="1025" y="199"/>
                    </a:cubicBezTo>
                    <a:cubicBezTo>
                      <a:pt x="1025" y="199"/>
                      <a:pt x="1024" y="199"/>
                      <a:pt x="1023" y="199"/>
                    </a:cubicBezTo>
                    <a:cubicBezTo>
                      <a:pt x="1023" y="200"/>
                      <a:pt x="1024" y="200"/>
                      <a:pt x="1023" y="200"/>
                    </a:cubicBezTo>
                    <a:cubicBezTo>
                      <a:pt x="1023" y="200"/>
                      <a:pt x="1022" y="202"/>
                      <a:pt x="1022" y="203"/>
                    </a:cubicBezTo>
                    <a:cubicBezTo>
                      <a:pt x="1023" y="203"/>
                      <a:pt x="1024" y="204"/>
                      <a:pt x="1024" y="205"/>
                    </a:cubicBezTo>
                    <a:cubicBezTo>
                      <a:pt x="1021" y="206"/>
                      <a:pt x="1019" y="207"/>
                      <a:pt x="1015" y="207"/>
                    </a:cubicBezTo>
                    <a:cubicBezTo>
                      <a:pt x="1015" y="205"/>
                      <a:pt x="1015" y="205"/>
                      <a:pt x="1015" y="205"/>
                    </a:cubicBezTo>
                    <a:cubicBezTo>
                      <a:pt x="1014" y="205"/>
                      <a:pt x="1012" y="206"/>
                      <a:pt x="1011" y="205"/>
                    </a:cubicBezTo>
                    <a:cubicBezTo>
                      <a:pt x="1011" y="205"/>
                      <a:pt x="1011" y="204"/>
                      <a:pt x="1011" y="203"/>
                    </a:cubicBezTo>
                    <a:cubicBezTo>
                      <a:pt x="1008" y="201"/>
                      <a:pt x="1005" y="199"/>
                      <a:pt x="1002" y="198"/>
                    </a:cubicBezTo>
                    <a:cubicBezTo>
                      <a:pt x="1002" y="197"/>
                      <a:pt x="1002" y="197"/>
                      <a:pt x="1002" y="197"/>
                    </a:cubicBezTo>
                    <a:cubicBezTo>
                      <a:pt x="1001" y="197"/>
                      <a:pt x="1000" y="198"/>
                      <a:pt x="999" y="197"/>
                    </a:cubicBezTo>
                    <a:cubicBezTo>
                      <a:pt x="998" y="197"/>
                      <a:pt x="997" y="195"/>
                      <a:pt x="997" y="195"/>
                    </a:cubicBezTo>
                    <a:cubicBezTo>
                      <a:pt x="992" y="195"/>
                      <a:pt x="989" y="200"/>
                      <a:pt x="986" y="201"/>
                    </a:cubicBezTo>
                    <a:cubicBezTo>
                      <a:pt x="985" y="202"/>
                      <a:pt x="984" y="201"/>
                      <a:pt x="983" y="201"/>
                    </a:cubicBezTo>
                    <a:cubicBezTo>
                      <a:pt x="982" y="201"/>
                      <a:pt x="980" y="203"/>
                      <a:pt x="979" y="203"/>
                    </a:cubicBezTo>
                    <a:cubicBezTo>
                      <a:pt x="980" y="201"/>
                      <a:pt x="980" y="199"/>
                      <a:pt x="980" y="197"/>
                    </a:cubicBezTo>
                    <a:cubicBezTo>
                      <a:pt x="980" y="197"/>
                      <a:pt x="979" y="197"/>
                      <a:pt x="979" y="196"/>
                    </a:cubicBezTo>
                    <a:cubicBezTo>
                      <a:pt x="978" y="196"/>
                      <a:pt x="977" y="196"/>
                      <a:pt x="977" y="195"/>
                    </a:cubicBezTo>
                    <a:cubicBezTo>
                      <a:pt x="976" y="194"/>
                      <a:pt x="977" y="193"/>
                      <a:pt x="977" y="192"/>
                    </a:cubicBezTo>
                    <a:cubicBezTo>
                      <a:pt x="977" y="192"/>
                      <a:pt x="975" y="192"/>
                      <a:pt x="975" y="191"/>
                    </a:cubicBezTo>
                    <a:cubicBezTo>
                      <a:pt x="972" y="197"/>
                      <a:pt x="972" y="197"/>
                      <a:pt x="972" y="197"/>
                    </a:cubicBezTo>
                    <a:cubicBezTo>
                      <a:pt x="972" y="199"/>
                      <a:pt x="973" y="201"/>
                      <a:pt x="973" y="202"/>
                    </a:cubicBezTo>
                    <a:cubicBezTo>
                      <a:pt x="973" y="202"/>
                      <a:pt x="970" y="203"/>
                      <a:pt x="970" y="203"/>
                    </a:cubicBezTo>
                    <a:cubicBezTo>
                      <a:pt x="970" y="211"/>
                      <a:pt x="969" y="211"/>
                      <a:pt x="966" y="215"/>
                    </a:cubicBezTo>
                    <a:cubicBezTo>
                      <a:pt x="966" y="216"/>
                      <a:pt x="965" y="218"/>
                      <a:pt x="965" y="219"/>
                    </a:cubicBezTo>
                    <a:cubicBezTo>
                      <a:pt x="964" y="219"/>
                      <a:pt x="963" y="219"/>
                      <a:pt x="962" y="219"/>
                    </a:cubicBezTo>
                    <a:cubicBezTo>
                      <a:pt x="962" y="218"/>
                      <a:pt x="961" y="218"/>
                      <a:pt x="961" y="218"/>
                    </a:cubicBezTo>
                    <a:cubicBezTo>
                      <a:pt x="962" y="215"/>
                      <a:pt x="962" y="214"/>
                      <a:pt x="963" y="211"/>
                    </a:cubicBezTo>
                    <a:cubicBezTo>
                      <a:pt x="962" y="211"/>
                      <a:pt x="961" y="211"/>
                      <a:pt x="961" y="211"/>
                    </a:cubicBezTo>
                    <a:cubicBezTo>
                      <a:pt x="961" y="213"/>
                      <a:pt x="961" y="213"/>
                      <a:pt x="961" y="213"/>
                    </a:cubicBezTo>
                    <a:cubicBezTo>
                      <a:pt x="958" y="213"/>
                      <a:pt x="955" y="209"/>
                      <a:pt x="954" y="208"/>
                    </a:cubicBezTo>
                    <a:cubicBezTo>
                      <a:pt x="951" y="209"/>
                      <a:pt x="950" y="208"/>
                      <a:pt x="948" y="209"/>
                    </a:cubicBezTo>
                    <a:cubicBezTo>
                      <a:pt x="946" y="207"/>
                      <a:pt x="945" y="206"/>
                      <a:pt x="944" y="203"/>
                    </a:cubicBezTo>
                    <a:cubicBezTo>
                      <a:pt x="943" y="204"/>
                      <a:pt x="942" y="204"/>
                      <a:pt x="940" y="205"/>
                    </a:cubicBezTo>
                    <a:cubicBezTo>
                      <a:pt x="940" y="204"/>
                      <a:pt x="941" y="203"/>
                      <a:pt x="940" y="203"/>
                    </a:cubicBezTo>
                    <a:cubicBezTo>
                      <a:pt x="940" y="203"/>
                      <a:pt x="940" y="201"/>
                      <a:pt x="941" y="201"/>
                    </a:cubicBezTo>
                    <a:cubicBezTo>
                      <a:pt x="945" y="198"/>
                      <a:pt x="946" y="202"/>
                      <a:pt x="943" y="196"/>
                    </a:cubicBezTo>
                    <a:cubicBezTo>
                      <a:pt x="942" y="196"/>
                      <a:pt x="942" y="196"/>
                      <a:pt x="942" y="196"/>
                    </a:cubicBezTo>
                    <a:cubicBezTo>
                      <a:pt x="941" y="197"/>
                      <a:pt x="942" y="198"/>
                      <a:pt x="942" y="198"/>
                    </a:cubicBezTo>
                    <a:cubicBezTo>
                      <a:pt x="942" y="198"/>
                      <a:pt x="942" y="199"/>
                      <a:pt x="942" y="199"/>
                    </a:cubicBezTo>
                    <a:cubicBezTo>
                      <a:pt x="941" y="199"/>
                      <a:pt x="939" y="199"/>
                      <a:pt x="938" y="199"/>
                    </a:cubicBezTo>
                    <a:cubicBezTo>
                      <a:pt x="936" y="194"/>
                      <a:pt x="932" y="192"/>
                      <a:pt x="928" y="189"/>
                    </a:cubicBezTo>
                    <a:cubicBezTo>
                      <a:pt x="927" y="189"/>
                      <a:pt x="926" y="189"/>
                      <a:pt x="925" y="189"/>
                    </a:cubicBezTo>
                    <a:cubicBezTo>
                      <a:pt x="922" y="192"/>
                      <a:pt x="926" y="196"/>
                      <a:pt x="926" y="197"/>
                    </a:cubicBezTo>
                    <a:cubicBezTo>
                      <a:pt x="926" y="197"/>
                      <a:pt x="926" y="199"/>
                      <a:pt x="926" y="198"/>
                    </a:cubicBezTo>
                    <a:cubicBezTo>
                      <a:pt x="925" y="198"/>
                      <a:pt x="926" y="200"/>
                      <a:pt x="925" y="199"/>
                    </a:cubicBezTo>
                    <a:cubicBezTo>
                      <a:pt x="923" y="197"/>
                      <a:pt x="923" y="192"/>
                      <a:pt x="920" y="190"/>
                    </a:cubicBezTo>
                    <a:cubicBezTo>
                      <a:pt x="919" y="190"/>
                      <a:pt x="918" y="190"/>
                      <a:pt x="917" y="190"/>
                    </a:cubicBezTo>
                    <a:cubicBezTo>
                      <a:pt x="916" y="190"/>
                      <a:pt x="909" y="187"/>
                      <a:pt x="912" y="187"/>
                    </a:cubicBezTo>
                    <a:cubicBezTo>
                      <a:pt x="914" y="188"/>
                      <a:pt x="915" y="188"/>
                      <a:pt x="918" y="188"/>
                    </a:cubicBezTo>
                    <a:cubicBezTo>
                      <a:pt x="917" y="186"/>
                      <a:pt x="917" y="185"/>
                      <a:pt x="916" y="183"/>
                    </a:cubicBezTo>
                    <a:cubicBezTo>
                      <a:pt x="915" y="184"/>
                      <a:pt x="914" y="184"/>
                      <a:pt x="912" y="184"/>
                    </a:cubicBezTo>
                    <a:cubicBezTo>
                      <a:pt x="911" y="187"/>
                      <a:pt x="911" y="187"/>
                      <a:pt x="911" y="187"/>
                    </a:cubicBezTo>
                    <a:cubicBezTo>
                      <a:pt x="910" y="187"/>
                      <a:pt x="910" y="187"/>
                      <a:pt x="910" y="187"/>
                    </a:cubicBezTo>
                    <a:cubicBezTo>
                      <a:pt x="909" y="187"/>
                      <a:pt x="908" y="185"/>
                      <a:pt x="907" y="185"/>
                    </a:cubicBezTo>
                    <a:cubicBezTo>
                      <a:pt x="905" y="184"/>
                      <a:pt x="904" y="185"/>
                      <a:pt x="904" y="185"/>
                    </a:cubicBezTo>
                    <a:cubicBezTo>
                      <a:pt x="904" y="185"/>
                      <a:pt x="905" y="185"/>
                      <a:pt x="906" y="184"/>
                    </a:cubicBezTo>
                    <a:cubicBezTo>
                      <a:pt x="906" y="184"/>
                      <a:pt x="907" y="183"/>
                      <a:pt x="908" y="182"/>
                    </a:cubicBezTo>
                    <a:cubicBezTo>
                      <a:pt x="908" y="182"/>
                      <a:pt x="906" y="180"/>
                      <a:pt x="906" y="180"/>
                    </a:cubicBezTo>
                    <a:cubicBezTo>
                      <a:pt x="906" y="180"/>
                      <a:pt x="903" y="181"/>
                      <a:pt x="904" y="181"/>
                    </a:cubicBezTo>
                    <a:cubicBezTo>
                      <a:pt x="898" y="182"/>
                      <a:pt x="904" y="180"/>
                      <a:pt x="904" y="179"/>
                    </a:cubicBezTo>
                    <a:cubicBezTo>
                      <a:pt x="906" y="178"/>
                      <a:pt x="905" y="178"/>
                      <a:pt x="905" y="176"/>
                    </a:cubicBezTo>
                    <a:cubicBezTo>
                      <a:pt x="906" y="176"/>
                      <a:pt x="907" y="176"/>
                      <a:pt x="908" y="176"/>
                    </a:cubicBezTo>
                    <a:cubicBezTo>
                      <a:pt x="909" y="176"/>
                      <a:pt x="911" y="174"/>
                      <a:pt x="911" y="174"/>
                    </a:cubicBezTo>
                    <a:cubicBezTo>
                      <a:pt x="912" y="174"/>
                      <a:pt x="913" y="174"/>
                      <a:pt x="914" y="174"/>
                    </a:cubicBezTo>
                    <a:cubicBezTo>
                      <a:pt x="916" y="173"/>
                      <a:pt x="917" y="170"/>
                      <a:pt x="919" y="169"/>
                    </a:cubicBezTo>
                    <a:cubicBezTo>
                      <a:pt x="920" y="169"/>
                      <a:pt x="920" y="169"/>
                      <a:pt x="920" y="169"/>
                    </a:cubicBezTo>
                    <a:cubicBezTo>
                      <a:pt x="920" y="168"/>
                      <a:pt x="919" y="166"/>
                      <a:pt x="920" y="165"/>
                    </a:cubicBezTo>
                    <a:cubicBezTo>
                      <a:pt x="918" y="165"/>
                      <a:pt x="916" y="166"/>
                      <a:pt x="914" y="165"/>
                    </a:cubicBezTo>
                    <a:cubicBezTo>
                      <a:pt x="913" y="165"/>
                      <a:pt x="912" y="162"/>
                      <a:pt x="911" y="161"/>
                    </a:cubicBezTo>
                    <a:cubicBezTo>
                      <a:pt x="910" y="161"/>
                      <a:pt x="909" y="162"/>
                      <a:pt x="908" y="161"/>
                    </a:cubicBezTo>
                    <a:cubicBezTo>
                      <a:pt x="907" y="161"/>
                      <a:pt x="907" y="160"/>
                      <a:pt x="907" y="159"/>
                    </a:cubicBezTo>
                    <a:cubicBezTo>
                      <a:pt x="905" y="158"/>
                      <a:pt x="900" y="158"/>
                      <a:pt x="898" y="159"/>
                    </a:cubicBezTo>
                    <a:cubicBezTo>
                      <a:pt x="889" y="161"/>
                      <a:pt x="888" y="162"/>
                      <a:pt x="889" y="169"/>
                    </a:cubicBezTo>
                    <a:cubicBezTo>
                      <a:pt x="891" y="170"/>
                      <a:pt x="891" y="169"/>
                      <a:pt x="892" y="170"/>
                    </a:cubicBezTo>
                    <a:cubicBezTo>
                      <a:pt x="892" y="170"/>
                      <a:pt x="892" y="173"/>
                      <a:pt x="892" y="173"/>
                    </a:cubicBezTo>
                    <a:cubicBezTo>
                      <a:pt x="894" y="174"/>
                      <a:pt x="897" y="172"/>
                      <a:pt x="899" y="173"/>
                    </a:cubicBezTo>
                    <a:cubicBezTo>
                      <a:pt x="899" y="173"/>
                      <a:pt x="901" y="175"/>
                      <a:pt x="902" y="175"/>
                    </a:cubicBezTo>
                    <a:cubicBezTo>
                      <a:pt x="904" y="176"/>
                      <a:pt x="901" y="176"/>
                      <a:pt x="900" y="177"/>
                    </a:cubicBezTo>
                    <a:cubicBezTo>
                      <a:pt x="900" y="177"/>
                      <a:pt x="900" y="180"/>
                      <a:pt x="901" y="179"/>
                    </a:cubicBezTo>
                    <a:cubicBezTo>
                      <a:pt x="896" y="180"/>
                      <a:pt x="896" y="180"/>
                      <a:pt x="896" y="180"/>
                    </a:cubicBezTo>
                    <a:cubicBezTo>
                      <a:pt x="895" y="181"/>
                      <a:pt x="895" y="182"/>
                      <a:pt x="896" y="183"/>
                    </a:cubicBezTo>
                    <a:cubicBezTo>
                      <a:pt x="892" y="183"/>
                      <a:pt x="889" y="183"/>
                      <a:pt x="886" y="182"/>
                    </a:cubicBezTo>
                    <a:cubicBezTo>
                      <a:pt x="885" y="182"/>
                      <a:pt x="884" y="179"/>
                      <a:pt x="882" y="179"/>
                    </a:cubicBezTo>
                    <a:cubicBezTo>
                      <a:pt x="881" y="178"/>
                      <a:pt x="881" y="180"/>
                      <a:pt x="880" y="179"/>
                    </a:cubicBezTo>
                    <a:cubicBezTo>
                      <a:pt x="879" y="179"/>
                      <a:pt x="876" y="177"/>
                      <a:pt x="875" y="177"/>
                    </a:cubicBezTo>
                    <a:cubicBezTo>
                      <a:pt x="874" y="177"/>
                      <a:pt x="873" y="178"/>
                      <a:pt x="873" y="178"/>
                    </a:cubicBezTo>
                    <a:cubicBezTo>
                      <a:pt x="870" y="179"/>
                      <a:pt x="868" y="176"/>
                      <a:pt x="865" y="177"/>
                    </a:cubicBezTo>
                    <a:cubicBezTo>
                      <a:pt x="865" y="177"/>
                      <a:pt x="865" y="179"/>
                      <a:pt x="865" y="179"/>
                    </a:cubicBezTo>
                    <a:cubicBezTo>
                      <a:pt x="865" y="179"/>
                      <a:pt x="864" y="179"/>
                      <a:pt x="863" y="179"/>
                    </a:cubicBezTo>
                    <a:cubicBezTo>
                      <a:pt x="862" y="178"/>
                      <a:pt x="861" y="176"/>
                      <a:pt x="860" y="175"/>
                    </a:cubicBezTo>
                    <a:cubicBezTo>
                      <a:pt x="859" y="175"/>
                      <a:pt x="858" y="176"/>
                      <a:pt x="857" y="175"/>
                    </a:cubicBezTo>
                    <a:cubicBezTo>
                      <a:pt x="856" y="174"/>
                      <a:pt x="856" y="174"/>
                      <a:pt x="856" y="174"/>
                    </a:cubicBezTo>
                    <a:cubicBezTo>
                      <a:pt x="855" y="173"/>
                      <a:pt x="854" y="174"/>
                      <a:pt x="852" y="173"/>
                    </a:cubicBezTo>
                    <a:cubicBezTo>
                      <a:pt x="851" y="173"/>
                      <a:pt x="850" y="172"/>
                      <a:pt x="848" y="171"/>
                    </a:cubicBezTo>
                    <a:cubicBezTo>
                      <a:pt x="849" y="170"/>
                      <a:pt x="848" y="170"/>
                      <a:pt x="848" y="169"/>
                    </a:cubicBezTo>
                    <a:cubicBezTo>
                      <a:pt x="850" y="169"/>
                      <a:pt x="850" y="169"/>
                      <a:pt x="850" y="169"/>
                    </a:cubicBezTo>
                    <a:cubicBezTo>
                      <a:pt x="850" y="166"/>
                      <a:pt x="850" y="164"/>
                      <a:pt x="850" y="162"/>
                    </a:cubicBezTo>
                    <a:cubicBezTo>
                      <a:pt x="847" y="162"/>
                      <a:pt x="844" y="161"/>
                      <a:pt x="839" y="161"/>
                    </a:cubicBezTo>
                    <a:cubicBezTo>
                      <a:pt x="839" y="162"/>
                      <a:pt x="837" y="162"/>
                      <a:pt x="835" y="162"/>
                    </a:cubicBezTo>
                    <a:cubicBezTo>
                      <a:pt x="834" y="160"/>
                      <a:pt x="834" y="160"/>
                      <a:pt x="834" y="160"/>
                    </a:cubicBezTo>
                    <a:cubicBezTo>
                      <a:pt x="833" y="160"/>
                      <a:pt x="831" y="161"/>
                      <a:pt x="829" y="161"/>
                    </a:cubicBezTo>
                    <a:cubicBezTo>
                      <a:pt x="827" y="161"/>
                      <a:pt x="824" y="158"/>
                      <a:pt x="821" y="158"/>
                    </a:cubicBezTo>
                    <a:cubicBezTo>
                      <a:pt x="820" y="158"/>
                      <a:pt x="819" y="160"/>
                      <a:pt x="819" y="161"/>
                    </a:cubicBezTo>
                    <a:cubicBezTo>
                      <a:pt x="814" y="164"/>
                      <a:pt x="810" y="165"/>
                      <a:pt x="807" y="170"/>
                    </a:cubicBezTo>
                    <a:cubicBezTo>
                      <a:pt x="807" y="171"/>
                      <a:pt x="807" y="172"/>
                      <a:pt x="807" y="173"/>
                    </a:cubicBezTo>
                    <a:cubicBezTo>
                      <a:pt x="807" y="172"/>
                      <a:pt x="806" y="172"/>
                      <a:pt x="805" y="172"/>
                    </a:cubicBezTo>
                    <a:cubicBezTo>
                      <a:pt x="805" y="172"/>
                      <a:pt x="806" y="170"/>
                      <a:pt x="805" y="169"/>
                    </a:cubicBezTo>
                    <a:cubicBezTo>
                      <a:pt x="805" y="168"/>
                      <a:pt x="807" y="167"/>
                      <a:pt x="807" y="164"/>
                    </a:cubicBezTo>
                    <a:cubicBezTo>
                      <a:pt x="807" y="164"/>
                      <a:pt x="805" y="162"/>
                      <a:pt x="805" y="162"/>
                    </a:cubicBezTo>
                    <a:cubicBezTo>
                      <a:pt x="805" y="162"/>
                      <a:pt x="802" y="161"/>
                      <a:pt x="803" y="161"/>
                    </a:cubicBezTo>
                    <a:cubicBezTo>
                      <a:pt x="803" y="163"/>
                      <a:pt x="803" y="165"/>
                      <a:pt x="803" y="166"/>
                    </a:cubicBezTo>
                    <a:cubicBezTo>
                      <a:pt x="790" y="166"/>
                      <a:pt x="793" y="168"/>
                      <a:pt x="789" y="159"/>
                    </a:cubicBezTo>
                    <a:cubicBezTo>
                      <a:pt x="787" y="159"/>
                      <a:pt x="787" y="159"/>
                      <a:pt x="787" y="159"/>
                    </a:cubicBezTo>
                    <a:cubicBezTo>
                      <a:pt x="787" y="160"/>
                      <a:pt x="787" y="160"/>
                      <a:pt x="787" y="161"/>
                    </a:cubicBezTo>
                    <a:cubicBezTo>
                      <a:pt x="785" y="161"/>
                      <a:pt x="787" y="162"/>
                      <a:pt x="785" y="162"/>
                    </a:cubicBezTo>
                    <a:cubicBezTo>
                      <a:pt x="783" y="162"/>
                      <a:pt x="784" y="158"/>
                      <a:pt x="780" y="161"/>
                    </a:cubicBezTo>
                    <a:cubicBezTo>
                      <a:pt x="780" y="161"/>
                      <a:pt x="779" y="163"/>
                      <a:pt x="779" y="163"/>
                    </a:cubicBezTo>
                    <a:cubicBezTo>
                      <a:pt x="779" y="164"/>
                      <a:pt x="778" y="164"/>
                      <a:pt x="777" y="165"/>
                    </a:cubicBezTo>
                    <a:cubicBezTo>
                      <a:pt x="777" y="166"/>
                      <a:pt x="777" y="166"/>
                      <a:pt x="777" y="166"/>
                    </a:cubicBezTo>
                    <a:cubicBezTo>
                      <a:pt x="776" y="165"/>
                      <a:pt x="776" y="168"/>
                      <a:pt x="776" y="168"/>
                    </a:cubicBezTo>
                    <a:cubicBezTo>
                      <a:pt x="776" y="168"/>
                      <a:pt x="777" y="170"/>
                      <a:pt x="777" y="170"/>
                    </a:cubicBezTo>
                    <a:cubicBezTo>
                      <a:pt x="778" y="170"/>
                      <a:pt x="781" y="171"/>
                      <a:pt x="781" y="171"/>
                    </a:cubicBezTo>
                    <a:cubicBezTo>
                      <a:pt x="781" y="171"/>
                      <a:pt x="780" y="173"/>
                      <a:pt x="779" y="173"/>
                    </a:cubicBezTo>
                    <a:cubicBezTo>
                      <a:pt x="776" y="174"/>
                      <a:pt x="775" y="172"/>
                      <a:pt x="773" y="171"/>
                    </a:cubicBezTo>
                    <a:cubicBezTo>
                      <a:pt x="773" y="172"/>
                      <a:pt x="774" y="172"/>
                      <a:pt x="774" y="173"/>
                    </a:cubicBezTo>
                    <a:cubicBezTo>
                      <a:pt x="773" y="174"/>
                      <a:pt x="772" y="176"/>
                      <a:pt x="771" y="176"/>
                    </a:cubicBezTo>
                    <a:cubicBezTo>
                      <a:pt x="769" y="177"/>
                      <a:pt x="767" y="176"/>
                      <a:pt x="765" y="177"/>
                    </a:cubicBezTo>
                    <a:cubicBezTo>
                      <a:pt x="764" y="178"/>
                      <a:pt x="766" y="179"/>
                      <a:pt x="764" y="179"/>
                    </a:cubicBezTo>
                    <a:cubicBezTo>
                      <a:pt x="761" y="179"/>
                      <a:pt x="758" y="176"/>
                      <a:pt x="753" y="178"/>
                    </a:cubicBezTo>
                    <a:cubicBezTo>
                      <a:pt x="753" y="179"/>
                      <a:pt x="753" y="179"/>
                      <a:pt x="753" y="179"/>
                    </a:cubicBezTo>
                    <a:cubicBezTo>
                      <a:pt x="752" y="179"/>
                      <a:pt x="754" y="180"/>
                      <a:pt x="753" y="181"/>
                    </a:cubicBezTo>
                    <a:cubicBezTo>
                      <a:pt x="749" y="183"/>
                      <a:pt x="749" y="183"/>
                      <a:pt x="749" y="183"/>
                    </a:cubicBezTo>
                    <a:cubicBezTo>
                      <a:pt x="745" y="184"/>
                      <a:pt x="738" y="184"/>
                      <a:pt x="733" y="184"/>
                    </a:cubicBezTo>
                    <a:cubicBezTo>
                      <a:pt x="734" y="183"/>
                      <a:pt x="734" y="183"/>
                      <a:pt x="734" y="183"/>
                    </a:cubicBezTo>
                    <a:cubicBezTo>
                      <a:pt x="739" y="181"/>
                      <a:pt x="746" y="182"/>
                      <a:pt x="749" y="179"/>
                    </a:cubicBezTo>
                    <a:cubicBezTo>
                      <a:pt x="751" y="178"/>
                      <a:pt x="750" y="175"/>
                      <a:pt x="753" y="174"/>
                    </a:cubicBezTo>
                    <a:cubicBezTo>
                      <a:pt x="755" y="173"/>
                      <a:pt x="756" y="174"/>
                      <a:pt x="758" y="173"/>
                    </a:cubicBezTo>
                    <a:cubicBezTo>
                      <a:pt x="759" y="173"/>
                      <a:pt x="760" y="172"/>
                      <a:pt x="760" y="171"/>
                    </a:cubicBezTo>
                    <a:cubicBezTo>
                      <a:pt x="762" y="171"/>
                      <a:pt x="764" y="171"/>
                      <a:pt x="765" y="170"/>
                    </a:cubicBezTo>
                    <a:cubicBezTo>
                      <a:pt x="767" y="169"/>
                      <a:pt x="767" y="165"/>
                      <a:pt x="769" y="164"/>
                    </a:cubicBezTo>
                    <a:cubicBezTo>
                      <a:pt x="771" y="163"/>
                      <a:pt x="772" y="164"/>
                      <a:pt x="773" y="163"/>
                    </a:cubicBezTo>
                    <a:cubicBezTo>
                      <a:pt x="772" y="161"/>
                      <a:pt x="772" y="160"/>
                      <a:pt x="772" y="157"/>
                    </a:cubicBezTo>
                    <a:cubicBezTo>
                      <a:pt x="773" y="157"/>
                      <a:pt x="774" y="157"/>
                      <a:pt x="775" y="156"/>
                    </a:cubicBezTo>
                    <a:cubicBezTo>
                      <a:pt x="775" y="155"/>
                      <a:pt x="775" y="153"/>
                      <a:pt x="775" y="153"/>
                    </a:cubicBezTo>
                    <a:cubicBezTo>
                      <a:pt x="777" y="152"/>
                      <a:pt x="779" y="153"/>
                      <a:pt x="780" y="153"/>
                    </a:cubicBezTo>
                    <a:cubicBezTo>
                      <a:pt x="781" y="153"/>
                      <a:pt x="786" y="152"/>
                      <a:pt x="788" y="151"/>
                    </a:cubicBezTo>
                    <a:cubicBezTo>
                      <a:pt x="788" y="151"/>
                      <a:pt x="790" y="149"/>
                      <a:pt x="790" y="149"/>
                    </a:cubicBezTo>
                    <a:cubicBezTo>
                      <a:pt x="791" y="148"/>
                      <a:pt x="793" y="149"/>
                      <a:pt x="795" y="149"/>
                    </a:cubicBezTo>
                    <a:cubicBezTo>
                      <a:pt x="797" y="149"/>
                      <a:pt x="811" y="145"/>
                      <a:pt x="813" y="144"/>
                    </a:cubicBezTo>
                    <a:cubicBezTo>
                      <a:pt x="817" y="140"/>
                      <a:pt x="809" y="134"/>
                      <a:pt x="807" y="134"/>
                    </a:cubicBezTo>
                    <a:cubicBezTo>
                      <a:pt x="807" y="133"/>
                      <a:pt x="807" y="131"/>
                      <a:pt x="808" y="131"/>
                    </a:cubicBezTo>
                    <a:cubicBezTo>
                      <a:pt x="808" y="131"/>
                      <a:pt x="809" y="132"/>
                      <a:pt x="809" y="132"/>
                    </a:cubicBezTo>
                    <a:cubicBezTo>
                      <a:pt x="810" y="133"/>
                      <a:pt x="811" y="132"/>
                      <a:pt x="813" y="133"/>
                    </a:cubicBezTo>
                    <a:cubicBezTo>
                      <a:pt x="813" y="130"/>
                      <a:pt x="815" y="127"/>
                      <a:pt x="813" y="124"/>
                    </a:cubicBezTo>
                    <a:cubicBezTo>
                      <a:pt x="812" y="124"/>
                      <a:pt x="810" y="124"/>
                      <a:pt x="810" y="124"/>
                    </a:cubicBezTo>
                    <a:cubicBezTo>
                      <a:pt x="809" y="122"/>
                      <a:pt x="808" y="120"/>
                      <a:pt x="808" y="117"/>
                    </a:cubicBezTo>
                    <a:cubicBezTo>
                      <a:pt x="805" y="116"/>
                      <a:pt x="799" y="116"/>
                      <a:pt x="798" y="114"/>
                    </a:cubicBezTo>
                    <a:cubicBezTo>
                      <a:pt x="796" y="111"/>
                      <a:pt x="798" y="108"/>
                      <a:pt x="795" y="106"/>
                    </a:cubicBezTo>
                    <a:cubicBezTo>
                      <a:pt x="794" y="106"/>
                      <a:pt x="794" y="106"/>
                      <a:pt x="794" y="106"/>
                    </a:cubicBezTo>
                    <a:cubicBezTo>
                      <a:pt x="793" y="106"/>
                      <a:pt x="792" y="107"/>
                      <a:pt x="792" y="107"/>
                    </a:cubicBezTo>
                    <a:cubicBezTo>
                      <a:pt x="790" y="107"/>
                      <a:pt x="789" y="107"/>
                      <a:pt x="787" y="107"/>
                    </a:cubicBezTo>
                    <a:cubicBezTo>
                      <a:pt x="787" y="107"/>
                      <a:pt x="785" y="109"/>
                      <a:pt x="785" y="109"/>
                    </a:cubicBezTo>
                    <a:cubicBezTo>
                      <a:pt x="783" y="109"/>
                      <a:pt x="783" y="107"/>
                      <a:pt x="782" y="107"/>
                    </a:cubicBezTo>
                    <a:cubicBezTo>
                      <a:pt x="780" y="106"/>
                      <a:pt x="768" y="109"/>
                      <a:pt x="767" y="110"/>
                    </a:cubicBezTo>
                    <a:cubicBezTo>
                      <a:pt x="766" y="110"/>
                      <a:pt x="765" y="112"/>
                      <a:pt x="765" y="113"/>
                    </a:cubicBezTo>
                    <a:cubicBezTo>
                      <a:pt x="763" y="115"/>
                      <a:pt x="759" y="116"/>
                      <a:pt x="756" y="116"/>
                    </a:cubicBezTo>
                    <a:cubicBezTo>
                      <a:pt x="757" y="113"/>
                      <a:pt x="758" y="110"/>
                      <a:pt x="759" y="107"/>
                    </a:cubicBezTo>
                    <a:cubicBezTo>
                      <a:pt x="758" y="107"/>
                      <a:pt x="755" y="107"/>
                      <a:pt x="753" y="106"/>
                    </a:cubicBezTo>
                    <a:cubicBezTo>
                      <a:pt x="752" y="104"/>
                      <a:pt x="752" y="104"/>
                      <a:pt x="752" y="104"/>
                    </a:cubicBezTo>
                    <a:cubicBezTo>
                      <a:pt x="749" y="104"/>
                      <a:pt x="748" y="106"/>
                      <a:pt x="745" y="106"/>
                    </a:cubicBezTo>
                    <a:cubicBezTo>
                      <a:pt x="744" y="105"/>
                      <a:pt x="745" y="105"/>
                      <a:pt x="745" y="105"/>
                    </a:cubicBezTo>
                    <a:cubicBezTo>
                      <a:pt x="747" y="102"/>
                      <a:pt x="742" y="104"/>
                      <a:pt x="741" y="104"/>
                    </a:cubicBezTo>
                    <a:cubicBezTo>
                      <a:pt x="741" y="103"/>
                      <a:pt x="743" y="100"/>
                      <a:pt x="744" y="100"/>
                    </a:cubicBezTo>
                    <a:cubicBezTo>
                      <a:pt x="745" y="99"/>
                      <a:pt x="746" y="100"/>
                      <a:pt x="746" y="100"/>
                    </a:cubicBezTo>
                    <a:cubicBezTo>
                      <a:pt x="745" y="99"/>
                      <a:pt x="746" y="97"/>
                      <a:pt x="745" y="96"/>
                    </a:cubicBezTo>
                    <a:cubicBezTo>
                      <a:pt x="743" y="96"/>
                      <a:pt x="741" y="97"/>
                      <a:pt x="740" y="96"/>
                    </a:cubicBezTo>
                    <a:cubicBezTo>
                      <a:pt x="739" y="96"/>
                      <a:pt x="740" y="94"/>
                      <a:pt x="739" y="93"/>
                    </a:cubicBezTo>
                    <a:cubicBezTo>
                      <a:pt x="738" y="93"/>
                      <a:pt x="737" y="94"/>
                      <a:pt x="734" y="94"/>
                    </a:cubicBezTo>
                    <a:cubicBezTo>
                      <a:pt x="734" y="94"/>
                      <a:pt x="732" y="92"/>
                      <a:pt x="730" y="92"/>
                    </a:cubicBezTo>
                    <a:cubicBezTo>
                      <a:pt x="729" y="93"/>
                      <a:pt x="728" y="96"/>
                      <a:pt x="726" y="96"/>
                    </a:cubicBezTo>
                    <a:cubicBezTo>
                      <a:pt x="723" y="96"/>
                      <a:pt x="723" y="94"/>
                      <a:pt x="719" y="94"/>
                    </a:cubicBezTo>
                    <a:cubicBezTo>
                      <a:pt x="718" y="96"/>
                      <a:pt x="718" y="96"/>
                      <a:pt x="718" y="96"/>
                    </a:cubicBezTo>
                    <a:cubicBezTo>
                      <a:pt x="716" y="97"/>
                      <a:pt x="715" y="96"/>
                      <a:pt x="713" y="97"/>
                    </a:cubicBezTo>
                    <a:cubicBezTo>
                      <a:pt x="711" y="98"/>
                      <a:pt x="713" y="99"/>
                      <a:pt x="712" y="101"/>
                    </a:cubicBezTo>
                    <a:cubicBezTo>
                      <a:pt x="711" y="101"/>
                      <a:pt x="705" y="105"/>
                      <a:pt x="704" y="106"/>
                    </a:cubicBezTo>
                    <a:cubicBezTo>
                      <a:pt x="704" y="106"/>
                      <a:pt x="704" y="106"/>
                      <a:pt x="704" y="106"/>
                    </a:cubicBezTo>
                    <a:cubicBezTo>
                      <a:pt x="703" y="107"/>
                      <a:pt x="704" y="109"/>
                      <a:pt x="704" y="110"/>
                    </a:cubicBezTo>
                    <a:cubicBezTo>
                      <a:pt x="706" y="112"/>
                      <a:pt x="707" y="113"/>
                      <a:pt x="709" y="116"/>
                    </a:cubicBezTo>
                    <a:cubicBezTo>
                      <a:pt x="708" y="115"/>
                      <a:pt x="707" y="116"/>
                      <a:pt x="706" y="116"/>
                    </a:cubicBezTo>
                    <a:cubicBezTo>
                      <a:pt x="705" y="115"/>
                      <a:pt x="703" y="113"/>
                      <a:pt x="703" y="113"/>
                    </a:cubicBezTo>
                    <a:cubicBezTo>
                      <a:pt x="701" y="113"/>
                      <a:pt x="700" y="114"/>
                      <a:pt x="700" y="114"/>
                    </a:cubicBezTo>
                    <a:cubicBezTo>
                      <a:pt x="696" y="115"/>
                      <a:pt x="691" y="114"/>
                      <a:pt x="687" y="114"/>
                    </a:cubicBezTo>
                    <a:cubicBezTo>
                      <a:pt x="687" y="114"/>
                      <a:pt x="687" y="116"/>
                      <a:pt x="688" y="116"/>
                    </a:cubicBezTo>
                    <a:cubicBezTo>
                      <a:pt x="689" y="117"/>
                      <a:pt x="689" y="116"/>
                      <a:pt x="690" y="117"/>
                    </a:cubicBezTo>
                    <a:cubicBezTo>
                      <a:pt x="692" y="118"/>
                      <a:pt x="692" y="122"/>
                      <a:pt x="693" y="125"/>
                    </a:cubicBezTo>
                    <a:cubicBezTo>
                      <a:pt x="693" y="125"/>
                      <a:pt x="691" y="125"/>
                      <a:pt x="691" y="126"/>
                    </a:cubicBezTo>
                    <a:cubicBezTo>
                      <a:pt x="690" y="128"/>
                      <a:pt x="690" y="128"/>
                      <a:pt x="690" y="128"/>
                    </a:cubicBezTo>
                    <a:cubicBezTo>
                      <a:pt x="688" y="128"/>
                      <a:pt x="692" y="121"/>
                      <a:pt x="690" y="120"/>
                    </a:cubicBezTo>
                    <a:cubicBezTo>
                      <a:pt x="685" y="116"/>
                      <a:pt x="684" y="119"/>
                      <a:pt x="681" y="122"/>
                    </a:cubicBezTo>
                    <a:cubicBezTo>
                      <a:pt x="680" y="123"/>
                      <a:pt x="678" y="124"/>
                      <a:pt x="677" y="125"/>
                    </a:cubicBezTo>
                    <a:cubicBezTo>
                      <a:pt x="677" y="125"/>
                      <a:pt x="676" y="124"/>
                      <a:pt x="674" y="124"/>
                    </a:cubicBezTo>
                    <a:cubicBezTo>
                      <a:pt x="674" y="124"/>
                      <a:pt x="673" y="126"/>
                      <a:pt x="673" y="127"/>
                    </a:cubicBezTo>
                    <a:cubicBezTo>
                      <a:pt x="672" y="127"/>
                      <a:pt x="672" y="127"/>
                      <a:pt x="672" y="127"/>
                    </a:cubicBezTo>
                    <a:cubicBezTo>
                      <a:pt x="671" y="126"/>
                      <a:pt x="672" y="125"/>
                      <a:pt x="672" y="124"/>
                    </a:cubicBezTo>
                    <a:cubicBezTo>
                      <a:pt x="670" y="124"/>
                      <a:pt x="670" y="124"/>
                      <a:pt x="670" y="124"/>
                    </a:cubicBezTo>
                    <a:cubicBezTo>
                      <a:pt x="669" y="124"/>
                      <a:pt x="670" y="126"/>
                      <a:pt x="669" y="126"/>
                    </a:cubicBezTo>
                    <a:cubicBezTo>
                      <a:pt x="667" y="127"/>
                      <a:pt x="665" y="127"/>
                      <a:pt x="664" y="128"/>
                    </a:cubicBezTo>
                    <a:cubicBezTo>
                      <a:pt x="664" y="126"/>
                      <a:pt x="664" y="126"/>
                      <a:pt x="664" y="126"/>
                    </a:cubicBezTo>
                    <a:cubicBezTo>
                      <a:pt x="666" y="125"/>
                      <a:pt x="667" y="124"/>
                      <a:pt x="668" y="122"/>
                    </a:cubicBezTo>
                    <a:cubicBezTo>
                      <a:pt x="670" y="123"/>
                      <a:pt x="669" y="120"/>
                      <a:pt x="667" y="119"/>
                    </a:cubicBezTo>
                    <a:cubicBezTo>
                      <a:pt x="664" y="117"/>
                      <a:pt x="663" y="120"/>
                      <a:pt x="660" y="120"/>
                    </a:cubicBezTo>
                    <a:cubicBezTo>
                      <a:pt x="659" y="120"/>
                      <a:pt x="658" y="118"/>
                      <a:pt x="656" y="118"/>
                    </a:cubicBezTo>
                    <a:cubicBezTo>
                      <a:pt x="655" y="120"/>
                      <a:pt x="655" y="120"/>
                      <a:pt x="655" y="120"/>
                    </a:cubicBezTo>
                    <a:cubicBezTo>
                      <a:pt x="653" y="120"/>
                      <a:pt x="653" y="119"/>
                      <a:pt x="652" y="118"/>
                    </a:cubicBezTo>
                    <a:cubicBezTo>
                      <a:pt x="651" y="118"/>
                      <a:pt x="647" y="118"/>
                      <a:pt x="648" y="118"/>
                    </a:cubicBezTo>
                    <a:cubicBezTo>
                      <a:pt x="646" y="118"/>
                      <a:pt x="646" y="118"/>
                      <a:pt x="646" y="118"/>
                    </a:cubicBezTo>
                    <a:cubicBezTo>
                      <a:pt x="646" y="118"/>
                      <a:pt x="647" y="119"/>
                      <a:pt x="645" y="120"/>
                    </a:cubicBezTo>
                    <a:cubicBezTo>
                      <a:pt x="644" y="120"/>
                      <a:pt x="643" y="118"/>
                      <a:pt x="642" y="118"/>
                    </a:cubicBezTo>
                    <a:cubicBezTo>
                      <a:pt x="636" y="118"/>
                      <a:pt x="643" y="122"/>
                      <a:pt x="638" y="123"/>
                    </a:cubicBezTo>
                    <a:cubicBezTo>
                      <a:pt x="635" y="123"/>
                      <a:pt x="633" y="122"/>
                      <a:pt x="630" y="123"/>
                    </a:cubicBezTo>
                    <a:cubicBezTo>
                      <a:pt x="629" y="123"/>
                      <a:pt x="626" y="125"/>
                      <a:pt x="626" y="125"/>
                    </a:cubicBezTo>
                    <a:cubicBezTo>
                      <a:pt x="623" y="126"/>
                      <a:pt x="622" y="124"/>
                      <a:pt x="619" y="125"/>
                    </a:cubicBezTo>
                    <a:cubicBezTo>
                      <a:pt x="619" y="125"/>
                      <a:pt x="615" y="127"/>
                      <a:pt x="615" y="127"/>
                    </a:cubicBezTo>
                    <a:cubicBezTo>
                      <a:pt x="613" y="127"/>
                      <a:pt x="613" y="125"/>
                      <a:pt x="611" y="126"/>
                    </a:cubicBezTo>
                    <a:cubicBezTo>
                      <a:pt x="608" y="126"/>
                      <a:pt x="607" y="128"/>
                      <a:pt x="605" y="129"/>
                    </a:cubicBezTo>
                    <a:cubicBezTo>
                      <a:pt x="604" y="130"/>
                      <a:pt x="603" y="129"/>
                      <a:pt x="602" y="130"/>
                    </a:cubicBezTo>
                    <a:cubicBezTo>
                      <a:pt x="601" y="131"/>
                      <a:pt x="601" y="131"/>
                      <a:pt x="601" y="131"/>
                    </a:cubicBezTo>
                    <a:cubicBezTo>
                      <a:pt x="600" y="131"/>
                      <a:pt x="598" y="131"/>
                      <a:pt x="597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2" y="133"/>
                      <a:pt x="591" y="132"/>
                      <a:pt x="587" y="132"/>
                    </a:cubicBezTo>
                    <a:cubicBezTo>
                      <a:pt x="588" y="132"/>
                      <a:pt x="587" y="133"/>
                      <a:pt x="588" y="134"/>
                    </a:cubicBezTo>
                    <a:cubicBezTo>
                      <a:pt x="589" y="134"/>
                      <a:pt x="590" y="133"/>
                      <a:pt x="591" y="134"/>
                    </a:cubicBezTo>
                    <a:cubicBezTo>
                      <a:pt x="591" y="134"/>
                      <a:pt x="591" y="135"/>
                      <a:pt x="592" y="135"/>
                    </a:cubicBezTo>
                    <a:cubicBezTo>
                      <a:pt x="591" y="135"/>
                      <a:pt x="592" y="136"/>
                      <a:pt x="591" y="137"/>
                    </a:cubicBezTo>
                    <a:cubicBezTo>
                      <a:pt x="591" y="137"/>
                      <a:pt x="589" y="137"/>
                      <a:pt x="589" y="137"/>
                    </a:cubicBezTo>
                    <a:cubicBezTo>
                      <a:pt x="587" y="139"/>
                      <a:pt x="587" y="141"/>
                      <a:pt x="587" y="144"/>
                    </a:cubicBezTo>
                    <a:cubicBezTo>
                      <a:pt x="584" y="142"/>
                      <a:pt x="582" y="142"/>
                      <a:pt x="579" y="140"/>
                    </a:cubicBezTo>
                    <a:cubicBezTo>
                      <a:pt x="579" y="141"/>
                      <a:pt x="578" y="143"/>
                      <a:pt x="578" y="144"/>
                    </a:cubicBezTo>
                    <a:cubicBezTo>
                      <a:pt x="579" y="144"/>
                      <a:pt x="581" y="143"/>
                      <a:pt x="583" y="144"/>
                    </a:cubicBezTo>
                    <a:cubicBezTo>
                      <a:pt x="584" y="145"/>
                      <a:pt x="583" y="147"/>
                      <a:pt x="585" y="148"/>
                    </a:cubicBezTo>
                    <a:cubicBezTo>
                      <a:pt x="585" y="149"/>
                      <a:pt x="585" y="149"/>
                      <a:pt x="585" y="149"/>
                    </a:cubicBezTo>
                    <a:cubicBezTo>
                      <a:pt x="581" y="148"/>
                      <a:pt x="581" y="148"/>
                      <a:pt x="577" y="149"/>
                    </a:cubicBezTo>
                    <a:cubicBezTo>
                      <a:pt x="577" y="149"/>
                      <a:pt x="577" y="151"/>
                      <a:pt x="577" y="151"/>
                    </a:cubicBezTo>
                    <a:cubicBezTo>
                      <a:pt x="579" y="152"/>
                      <a:pt x="581" y="152"/>
                      <a:pt x="582" y="154"/>
                    </a:cubicBezTo>
                    <a:cubicBezTo>
                      <a:pt x="583" y="154"/>
                      <a:pt x="589" y="164"/>
                      <a:pt x="586" y="165"/>
                    </a:cubicBezTo>
                    <a:cubicBezTo>
                      <a:pt x="585" y="166"/>
                      <a:pt x="578" y="165"/>
                      <a:pt x="581" y="163"/>
                    </a:cubicBezTo>
                    <a:cubicBezTo>
                      <a:pt x="585" y="162"/>
                      <a:pt x="581" y="159"/>
                      <a:pt x="579" y="158"/>
                    </a:cubicBezTo>
                    <a:cubicBezTo>
                      <a:pt x="576" y="158"/>
                      <a:pt x="574" y="160"/>
                      <a:pt x="571" y="160"/>
                    </a:cubicBezTo>
                    <a:cubicBezTo>
                      <a:pt x="570" y="160"/>
                      <a:pt x="569" y="159"/>
                      <a:pt x="568" y="159"/>
                    </a:cubicBezTo>
                    <a:cubicBezTo>
                      <a:pt x="567" y="161"/>
                      <a:pt x="567" y="161"/>
                      <a:pt x="567" y="161"/>
                    </a:cubicBezTo>
                    <a:cubicBezTo>
                      <a:pt x="564" y="162"/>
                      <a:pt x="564" y="159"/>
                      <a:pt x="562" y="159"/>
                    </a:cubicBezTo>
                    <a:cubicBezTo>
                      <a:pt x="558" y="158"/>
                      <a:pt x="555" y="161"/>
                      <a:pt x="553" y="161"/>
                    </a:cubicBezTo>
                    <a:cubicBezTo>
                      <a:pt x="551" y="161"/>
                      <a:pt x="550" y="160"/>
                      <a:pt x="547" y="160"/>
                    </a:cubicBezTo>
                    <a:cubicBezTo>
                      <a:pt x="545" y="161"/>
                      <a:pt x="545" y="161"/>
                      <a:pt x="545" y="161"/>
                    </a:cubicBezTo>
                    <a:cubicBezTo>
                      <a:pt x="543" y="162"/>
                      <a:pt x="541" y="161"/>
                      <a:pt x="539" y="161"/>
                    </a:cubicBezTo>
                    <a:cubicBezTo>
                      <a:pt x="537" y="163"/>
                      <a:pt x="537" y="163"/>
                      <a:pt x="537" y="163"/>
                    </a:cubicBezTo>
                    <a:cubicBezTo>
                      <a:pt x="536" y="163"/>
                      <a:pt x="535" y="162"/>
                      <a:pt x="534" y="163"/>
                    </a:cubicBezTo>
                    <a:cubicBezTo>
                      <a:pt x="534" y="163"/>
                      <a:pt x="531" y="167"/>
                      <a:pt x="531" y="167"/>
                    </a:cubicBezTo>
                    <a:cubicBezTo>
                      <a:pt x="531" y="169"/>
                      <a:pt x="532" y="169"/>
                      <a:pt x="532" y="171"/>
                    </a:cubicBezTo>
                    <a:cubicBezTo>
                      <a:pt x="532" y="172"/>
                      <a:pt x="530" y="175"/>
                      <a:pt x="530" y="176"/>
                    </a:cubicBezTo>
                    <a:cubicBezTo>
                      <a:pt x="529" y="184"/>
                      <a:pt x="532" y="186"/>
                      <a:pt x="537" y="188"/>
                    </a:cubicBezTo>
                    <a:cubicBezTo>
                      <a:pt x="538" y="189"/>
                      <a:pt x="538" y="189"/>
                      <a:pt x="538" y="189"/>
                    </a:cubicBezTo>
                    <a:cubicBezTo>
                      <a:pt x="540" y="190"/>
                      <a:pt x="542" y="189"/>
                      <a:pt x="544" y="189"/>
                    </a:cubicBezTo>
                    <a:cubicBezTo>
                      <a:pt x="545" y="190"/>
                      <a:pt x="546" y="193"/>
                      <a:pt x="547" y="193"/>
                    </a:cubicBezTo>
                    <a:cubicBezTo>
                      <a:pt x="548" y="194"/>
                      <a:pt x="552" y="195"/>
                      <a:pt x="553" y="196"/>
                    </a:cubicBezTo>
                    <a:cubicBezTo>
                      <a:pt x="553" y="198"/>
                      <a:pt x="554" y="199"/>
                      <a:pt x="554" y="201"/>
                    </a:cubicBezTo>
                    <a:cubicBezTo>
                      <a:pt x="554" y="201"/>
                      <a:pt x="551" y="205"/>
                      <a:pt x="551" y="206"/>
                    </a:cubicBezTo>
                    <a:cubicBezTo>
                      <a:pt x="550" y="209"/>
                      <a:pt x="553" y="212"/>
                      <a:pt x="553" y="215"/>
                    </a:cubicBezTo>
                    <a:cubicBezTo>
                      <a:pt x="554" y="216"/>
                      <a:pt x="553" y="218"/>
                      <a:pt x="553" y="219"/>
                    </a:cubicBezTo>
                    <a:cubicBezTo>
                      <a:pt x="552" y="220"/>
                      <a:pt x="550" y="220"/>
                      <a:pt x="547" y="221"/>
                    </a:cubicBezTo>
                    <a:cubicBezTo>
                      <a:pt x="548" y="225"/>
                      <a:pt x="548" y="225"/>
                      <a:pt x="548" y="225"/>
                    </a:cubicBezTo>
                    <a:cubicBezTo>
                      <a:pt x="550" y="225"/>
                      <a:pt x="556" y="230"/>
                      <a:pt x="557" y="230"/>
                    </a:cubicBezTo>
                    <a:cubicBezTo>
                      <a:pt x="559" y="230"/>
                      <a:pt x="561" y="227"/>
                      <a:pt x="563" y="227"/>
                    </a:cubicBezTo>
                    <a:cubicBezTo>
                      <a:pt x="563" y="227"/>
                      <a:pt x="564" y="226"/>
                      <a:pt x="565" y="227"/>
                    </a:cubicBezTo>
                    <a:cubicBezTo>
                      <a:pt x="565" y="227"/>
                      <a:pt x="565" y="229"/>
                      <a:pt x="566" y="229"/>
                    </a:cubicBezTo>
                    <a:cubicBezTo>
                      <a:pt x="567" y="230"/>
                      <a:pt x="567" y="229"/>
                      <a:pt x="569" y="230"/>
                    </a:cubicBezTo>
                    <a:cubicBezTo>
                      <a:pt x="571" y="231"/>
                      <a:pt x="572" y="234"/>
                      <a:pt x="572" y="237"/>
                    </a:cubicBezTo>
                    <a:cubicBezTo>
                      <a:pt x="571" y="236"/>
                      <a:pt x="569" y="237"/>
                      <a:pt x="569" y="236"/>
                    </a:cubicBezTo>
                    <a:cubicBezTo>
                      <a:pt x="568" y="236"/>
                      <a:pt x="568" y="232"/>
                      <a:pt x="568" y="232"/>
                    </a:cubicBezTo>
                    <a:cubicBezTo>
                      <a:pt x="567" y="232"/>
                      <a:pt x="566" y="232"/>
                      <a:pt x="565" y="231"/>
                    </a:cubicBezTo>
                    <a:cubicBezTo>
                      <a:pt x="565" y="231"/>
                      <a:pt x="565" y="230"/>
                      <a:pt x="565" y="230"/>
                    </a:cubicBezTo>
                    <a:cubicBezTo>
                      <a:pt x="561" y="229"/>
                      <a:pt x="561" y="232"/>
                      <a:pt x="560" y="232"/>
                    </a:cubicBezTo>
                    <a:cubicBezTo>
                      <a:pt x="558" y="232"/>
                      <a:pt x="549" y="231"/>
                      <a:pt x="547" y="230"/>
                    </a:cubicBezTo>
                    <a:cubicBezTo>
                      <a:pt x="547" y="230"/>
                      <a:pt x="548" y="227"/>
                      <a:pt x="547" y="227"/>
                    </a:cubicBezTo>
                    <a:cubicBezTo>
                      <a:pt x="544" y="225"/>
                      <a:pt x="544" y="225"/>
                      <a:pt x="544" y="225"/>
                    </a:cubicBezTo>
                    <a:cubicBezTo>
                      <a:pt x="544" y="224"/>
                      <a:pt x="544" y="223"/>
                      <a:pt x="543" y="223"/>
                    </a:cubicBezTo>
                    <a:cubicBezTo>
                      <a:pt x="543" y="223"/>
                      <a:pt x="542" y="222"/>
                      <a:pt x="542" y="222"/>
                    </a:cubicBezTo>
                    <a:cubicBezTo>
                      <a:pt x="541" y="223"/>
                      <a:pt x="540" y="224"/>
                      <a:pt x="539" y="225"/>
                    </a:cubicBezTo>
                    <a:cubicBezTo>
                      <a:pt x="538" y="226"/>
                      <a:pt x="537" y="226"/>
                      <a:pt x="535" y="227"/>
                    </a:cubicBezTo>
                    <a:cubicBezTo>
                      <a:pt x="539" y="223"/>
                      <a:pt x="539" y="222"/>
                      <a:pt x="541" y="217"/>
                    </a:cubicBezTo>
                    <a:cubicBezTo>
                      <a:pt x="542" y="215"/>
                      <a:pt x="542" y="215"/>
                      <a:pt x="542" y="215"/>
                    </a:cubicBezTo>
                    <a:cubicBezTo>
                      <a:pt x="543" y="209"/>
                      <a:pt x="541" y="208"/>
                      <a:pt x="545" y="203"/>
                    </a:cubicBezTo>
                    <a:cubicBezTo>
                      <a:pt x="545" y="203"/>
                      <a:pt x="552" y="198"/>
                      <a:pt x="547" y="197"/>
                    </a:cubicBezTo>
                    <a:cubicBezTo>
                      <a:pt x="543" y="195"/>
                      <a:pt x="537" y="198"/>
                      <a:pt x="533" y="196"/>
                    </a:cubicBezTo>
                    <a:cubicBezTo>
                      <a:pt x="531" y="195"/>
                      <a:pt x="531" y="192"/>
                      <a:pt x="529" y="191"/>
                    </a:cubicBezTo>
                    <a:cubicBezTo>
                      <a:pt x="528" y="190"/>
                      <a:pt x="527" y="191"/>
                      <a:pt x="527" y="191"/>
                    </a:cubicBezTo>
                    <a:cubicBezTo>
                      <a:pt x="526" y="190"/>
                      <a:pt x="525" y="188"/>
                      <a:pt x="525" y="188"/>
                    </a:cubicBezTo>
                    <a:cubicBezTo>
                      <a:pt x="524" y="188"/>
                      <a:pt x="518" y="185"/>
                      <a:pt x="517" y="185"/>
                    </a:cubicBezTo>
                    <a:cubicBezTo>
                      <a:pt x="511" y="184"/>
                      <a:pt x="507" y="189"/>
                      <a:pt x="504" y="191"/>
                    </a:cubicBezTo>
                    <a:cubicBezTo>
                      <a:pt x="505" y="191"/>
                      <a:pt x="506" y="191"/>
                      <a:pt x="507" y="191"/>
                    </a:cubicBezTo>
                    <a:cubicBezTo>
                      <a:pt x="508" y="192"/>
                      <a:pt x="509" y="192"/>
                      <a:pt x="510" y="193"/>
                    </a:cubicBezTo>
                    <a:cubicBezTo>
                      <a:pt x="509" y="194"/>
                      <a:pt x="508" y="198"/>
                      <a:pt x="506" y="198"/>
                    </a:cubicBezTo>
                    <a:cubicBezTo>
                      <a:pt x="506" y="198"/>
                      <a:pt x="503" y="198"/>
                      <a:pt x="504" y="197"/>
                    </a:cubicBezTo>
                    <a:cubicBezTo>
                      <a:pt x="501" y="195"/>
                      <a:pt x="499" y="194"/>
                      <a:pt x="493" y="193"/>
                    </a:cubicBezTo>
                    <a:cubicBezTo>
                      <a:pt x="492" y="196"/>
                      <a:pt x="492" y="198"/>
                      <a:pt x="491" y="201"/>
                    </a:cubicBezTo>
                    <a:cubicBezTo>
                      <a:pt x="492" y="201"/>
                      <a:pt x="494" y="200"/>
                      <a:pt x="495" y="201"/>
                    </a:cubicBezTo>
                    <a:cubicBezTo>
                      <a:pt x="496" y="202"/>
                      <a:pt x="495" y="204"/>
                      <a:pt x="496" y="204"/>
                    </a:cubicBezTo>
                    <a:cubicBezTo>
                      <a:pt x="497" y="204"/>
                      <a:pt x="499" y="204"/>
                      <a:pt x="500" y="204"/>
                    </a:cubicBezTo>
                    <a:cubicBezTo>
                      <a:pt x="500" y="204"/>
                      <a:pt x="500" y="206"/>
                      <a:pt x="501" y="206"/>
                    </a:cubicBezTo>
                    <a:cubicBezTo>
                      <a:pt x="502" y="207"/>
                      <a:pt x="503" y="206"/>
                      <a:pt x="504" y="207"/>
                    </a:cubicBezTo>
                    <a:cubicBezTo>
                      <a:pt x="504" y="207"/>
                      <a:pt x="504" y="209"/>
                      <a:pt x="505" y="209"/>
                    </a:cubicBezTo>
                    <a:cubicBezTo>
                      <a:pt x="504" y="209"/>
                      <a:pt x="504" y="211"/>
                      <a:pt x="504" y="211"/>
                    </a:cubicBezTo>
                    <a:cubicBezTo>
                      <a:pt x="503" y="209"/>
                      <a:pt x="503" y="209"/>
                      <a:pt x="503" y="209"/>
                    </a:cubicBezTo>
                    <a:cubicBezTo>
                      <a:pt x="499" y="210"/>
                      <a:pt x="497" y="211"/>
                      <a:pt x="494" y="211"/>
                    </a:cubicBezTo>
                    <a:cubicBezTo>
                      <a:pt x="494" y="209"/>
                      <a:pt x="494" y="209"/>
                      <a:pt x="494" y="209"/>
                    </a:cubicBezTo>
                    <a:cubicBezTo>
                      <a:pt x="492" y="209"/>
                      <a:pt x="489" y="209"/>
                      <a:pt x="489" y="209"/>
                    </a:cubicBezTo>
                    <a:cubicBezTo>
                      <a:pt x="488" y="210"/>
                      <a:pt x="488" y="212"/>
                      <a:pt x="486" y="211"/>
                    </a:cubicBezTo>
                    <a:cubicBezTo>
                      <a:pt x="484" y="211"/>
                      <a:pt x="482" y="209"/>
                      <a:pt x="481" y="208"/>
                    </a:cubicBezTo>
                    <a:cubicBezTo>
                      <a:pt x="481" y="207"/>
                      <a:pt x="481" y="207"/>
                      <a:pt x="481" y="207"/>
                    </a:cubicBezTo>
                    <a:cubicBezTo>
                      <a:pt x="485" y="205"/>
                      <a:pt x="479" y="200"/>
                      <a:pt x="479" y="199"/>
                    </a:cubicBezTo>
                    <a:cubicBezTo>
                      <a:pt x="479" y="197"/>
                      <a:pt x="479" y="196"/>
                      <a:pt x="479" y="195"/>
                    </a:cubicBezTo>
                    <a:cubicBezTo>
                      <a:pt x="478" y="195"/>
                      <a:pt x="478" y="195"/>
                      <a:pt x="478" y="195"/>
                    </a:cubicBezTo>
                    <a:cubicBezTo>
                      <a:pt x="478" y="195"/>
                      <a:pt x="479" y="191"/>
                      <a:pt x="479" y="191"/>
                    </a:cubicBezTo>
                    <a:cubicBezTo>
                      <a:pt x="479" y="191"/>
                      <a:pt x="481" y="189"/>
                      <a:pt x="481" y="189"/>
                    </a:cubicBezTo>
                    <a:cubicBezTo>
                      <a:pt x="480" y="187"/>
                      <a:pt x="477" y="186"/>
                      <a:pt x="478" y="183"/>
                    </a:cubicBezTo>
                    <a:cubicBezTo>
                      <a:pt x="478" y="182"/>
                      <a:pt x="480" y="182"/>
                      <a:pt x="480" y="181"/>
                    </a:cubicBezTo>
                    <a:cubicBezTo>
                      <a:pt x="480" y="181"/>
                      <a:pt x="476" y="176"/>
                      <a:pt x="476" y="176"/>
                    </a:cubicBezTo>
                    <a:cubicBezTo>
                      <a:pt x="476" y="176"/>
                      <a:pt x="475" y="177"/>
                      <a:pt x="474" y="177"/>
                    </a:cubicBezTo>
                    <a:cubicBezTo>
                      <a:pt x="476" y="182"/>
                      <a:pt x="477" y="187"/>
                      <a:pt x="476" y="193"/>
                    </a:cubicBezTo>
                    <a:cubicBezTo>
                      <a:pt x="475" y="195"/>
                      <a:pt x="472" y="199"/>
                      <a:pt x="471" y="200"/>
                    </a:cubicBezTo>
                    <a:cubicBezTo>
                      <a:pt x="470" y="201"/>
                      <a:pt x="469" y="201"/>
                      <a:pt x="468" y="201"/>
                    </a:cubicBezTo>
                    <a:cubicBezTo>
                      <a:pt x="468" y="202"/>
                      <a:pt x="469" y="204"/>
                      <a:pt x="468" y="205"/>
                    </a:cubicBezTo>
                    <a:cubicBezTo>
                      <a:pt x="468" y="207"/>
                      <a:pt x="466" y="208"/>
                      <a:pt x="466" y="209"/>
                    </a:cubicBezTo>
                    <a:cubicBezTo>
                      <a:pt x="466" y="210"/>
                      <a:pt x="465" y="211"/>
                      <a:pt x="466" y="211"/>
                    </a:cubicBezTo>
                    <a:cubicBezTo>
                      <a:pt x="466" y="212"/>
                      <a:pt x="468" y="213"/>
                      <a:pt x="469" y="214"/>
                    </a:cubicBezTo>
                    <a:cubicBezTo>
                      <a:pt x="470" y="216"/>
                      <a:pt x="472" y="220"/>
                      <a:pt x="472" y="222"/>
                    </a:cubicBezTo>
                    <a:cubicBezTo>
                      <a:pt x="471" y="223"/>
                      <a:pt x="469" y="225"/>
                      <a:pt x="469" y="227"/>
                    </a:cubicBezTo>
                    <a:cubicBezTo>
                      <a:pt x="469" y="227"/>
                      <a:pt x="470" y="231"/>
                      <a:pt x="470" y="233"/>
                    </a:cubicBezTo>
                    <a:cubicBezTo>
                      <a:pt x="471" y="233"/>
                      <a:pt x="471" y="233"/>
                      <a:pt x="471" y="233"/>
                    </a:cubicBezTo>
                    <a:cubicBezTo>
                      <a:pt x="471" y="235"/>
                      <a:pt x="471" y="237"/>
                      <a:pt x="471" y="239"/>
                    </a:cubicBezTo>
                    <a:cubicBezTo>
                      <a:pt x="472" y="238"/>
                      <a:pt x="472" y="240"/>
                      <a:pt x="474" y="239"/>
                    </a:cubicBezTo>
                    <a:cubicBezTo>
                      <a:pt x="474" y="238"/>
                      <a:pt x="474" y="238"/>
                      <a:pt x="474" y="238"/>
                    </a:cubicBezTo>
                    <a:cubicBezTo>
                      <a:pt x="474" y="238"/>
                      <a:pt x="476" y="237"/>
                      <a:pt x="476" y="237"/>
                    </a:cubicBezTo>
                    <a:cubicBezTo>
                      <a:pt x="477" y="237"/>
                      <a:pt x="479" y="238"/>
                      <a:pt x="481" y="237"/>
                    </a:cubicBezTo>
                    <a:cubicBezTo>
                      <a:pt x="482" y="237"/>
                      <a:pt x="484" y="235"/>
                      <a:pt x="486" y="235"/>
                    </a:cubicBezTo>
                    <a:cubicBezTo>
                      <a:pt x="489" y="234"/>
                      <a:pt x="500" y="237"/>
                      <a:pt x="502" y="239"/>
                    </a:cubicBezTo>
                    <a:cubicBezTo>
                      <a:pt x="503" y="240"/>
                      <a:pt x="502" y="244"/>
                      <a:pt x="504" y="246"/>
                    </a:cubicBezTo>
                    <a:cubicBezTo>
                      <a:pt x="504" y="247"/>
                      <a:pt x="506" y="247"/>
                      <a:pt x="506" y="247"/>
                    </a:cubicBezTo>
                    <a:cubicBezTo>
                      <a:pt x="507" y="248"/>
                      <a:pt x="506" y="250"/>
                      <a:pt x="507" y="251"/>
                    </a:cubicBezTo>
                    <a:cubicBezTo>
                      <a:pt x="507" y="252"/>
                      <a:pt x="508" y="253"/>
                      <a:pt x="509" y="254"/>
                    </a:cubicBezTo>
                    <a:cubicBezTo>
                      <a:pt x="506" y="255"/>
                      <a:pt x="501" y="257"/>
                      <a:pt x="504" y="262"/>
                    </a:cubicBezTo>
                    <a:cubicBezTo>
                      <a:pt x="504" y="262"/>
                      <a:pt x="505" y="262"/>
                      <a:pt x="506" y="263"/>
                    </a:cubicBezTo>
                    <a:cubicBezTo>
                      <a:pt x="506" y="263"/>
                      <a:pt x="507" y="265"/>
                      <a:pt x="508" y="265"/>
                    </a:cubicBezTo>
                    <a:cubicBezTo>
                      <a:pt x="512" y="267"/>
                      <a:pt x="516" y="266"/>
                      <a:pt x="519" y="268"/>
                    </a:cubicBezTo>
                    <a:cubicBezTo>
                      <a:pt x="520" y="268"/>
                      <a:pt x="520" y="270"/>
                      <a:pt x="521" y="270"/>
                    </a:cubicBezTo>
                    <a:cubicBezTo>
                      <a:pt x="518" y="270"/>
                      <a:pt x="513" y="270"/>
                      <a:pt x="510" y="269"/>
                    </a:cubicBezTo>
                    <a:cubicBezTo>
                      <a:pt x="510" y="268"/>
                      <a:pt x="509" y="267"/>
                      <a:pt x="509" y="267"/>
                    </a:cubicBezTo>
                    <a:cubicBezTo>
                      <a:pt x="507" y="267"/>
                      <a:pt x="506" y="267"/>
                      <a:pt x="505" y="268"/>
                    </a:cubicBezTo>
                    <a:cubicBezTo>
                      <a:pt x="505" y="268"/>
                      <a:pt x="505" y="270"/>
                      <a:pt x="505" y="271"/>
                    </a:cubicBezTo>
                    <a:cubicBezTo>
                      <a:pt x="505" y="271"/>
                      <a:pt x="506" y="272"/>
                      <a:pt x="505" y="272"/>
                    </a:cubicBezTo>
                    <a:cubicBezTo>
                      <a:pt x="505" y="272"/>
                      <a:pt x="502" y="270"/>
                      <a:pt x="502" y="269"/>
                    </a:cubicBezTo>
                    <a:cubicBezTo>
                      <a:pt x="500" y="268"/>
                      <a:pt x="499" y="267"/>
                      <a:pt x="498" y="266"/>
                    </a:cubicBezTo>
                    <a:cubicBezTo>
                      <a:pt x="498" y="260"/>
                      <a:pt x="500" y="255"/>
                      <a:pt x="499" y="249"/>
                    </a:cubicBezTo>
                    <a:cubicBezTo>
                      <a:pt x="499" y="248"/>
                      <a:pt x="497" y="247"/>
                      <a:pt x="497" y="247"/>
                    </a:cubicBezTo>
                    <a:cubicBezTo>
                      <a:pt x="496" y="245"/>
                      <a:pt x="495" y="241"/>
                      <a:pt x="494" y="239"/>
                    </a:cubicBezTo>
                    <a:cubicBezTo>
                      <a:pt x="493" y="239"/>
                      <a:pt x="491" y="239"/>
                      <a:pt x="489" y="239"/>
                    </a:cubicBezTo>
                    <a:cubicBezTo>
                      <a:pt x="489" y="239"/>
                      <a:pt x="488" y="241"/>
                      <a:pt x="488" y="241"/>
                    </a:cubicBezTo>
                    <a:cubicBezTo>
                      <a:pt x="484" y="243"/>
                      <a:pt x="480" y="242"/>
                      <a:pt x="477" y="245"/>
                    </a:cubicBezTo>
                    <a:cubicBezTo>
                      <a:pt x="476" y="246"/>
                      <a:pt x="476" y="248"/>
                      <a:pt x="476" y="249"/>
                    </a:cubicBezTo>
                    <a:cubicBezTo>
                      <a:pt x="476" y="249"/>
                      <a:pt x="474" y="251"/>
                      <a:pt x="474" y="252"/>
                    </a:cubicBezTo>
                    <a:cubicBezTo>
                      <a:pt x="474" y="253"/>
                      <a:pt x="477" y="254"/>
                      <a:pt x="477" y="255"/>
                    </a:cubicBezTo>
                    <a:cubicBezTo>
                      <a:pt x="477" y="256"/>
                      <a:pt x="476" y="260"/>
                      <a:pt x="476" y="261"/>
                    </a:cubicBezTo>
                    <a:cubicBezTo>
                      <a:pt x="475" y="262"/>
                      <a:pt x="474" y="264"/>
                      <a:pt x="474" y="265"/>
                    </a:cubicBezTo>
                    <a:cubicBezTo>
                      <a:pt x="474" y="265"/>
                      <a:pt x="474" y="267"/>
                      <a:pt x="474" y="267"/>
                    </a:cubicBezTo>
                    <a:cubicBezTo>
                      <a:pt x="474" y="267"/>
                      <a:pt x="475" y="268"/>
                      <a:pt x="474" y="269"/>
                    </a:cubicBezTo>
                    <a:cubicBezTo>
                      <a:pt x="469" y="276"/>
                      <a:pt x="469" y="276"/>
                      <a:pt x="469" y="276"/>
                    </a:cubicBezTo>
                    <a:cubicBezTo>
                      <a:pt x="467" y="277"/>
                      <a:pt x="464" y="276"/>
                      <a:pt x="462" y="277"/>
                    </a:cubicBezTo>
                    <a:cubicBezTo>
                      <a:pt x="461" y="277"/>
                      <a:pt x="457" y="279"/>
                      <a:pt x="456" y="279"/>
                    </a:cubicBezTo>
                    <a:cubicBezTo>
                      <a:pt x="456" y="280"/>
                      <a:pt x="455" y="281"/>
                      <a:pt x="454" y="282"/>
                    </a:cubicBezTo>
                    <a:cubicBezTo>
                      <a:pt x="456" y="282"/>
                      <a:pt x="457" y="282"/>
                      <a:pt x="459" y="282"/>
                    </a:cubicBezTo>
                    <a:cubicBezTo>
                      <a:pt x="460" y="287"/>
                      <a:pt x="460" y="290"/>
                      <a:pt x="462" y="294"/>
                    </a:cubicBezTo>
                    <a:cubicBezTo>
                      <a:pt x="461" y="294"/>
                      <a:pt x="461" y="293"/>
                      <a:pt x="460" y="292"/>
                    </a:cubicBezTo>
                    <a:cubicBezTo>
                      <a:pt x="459" y="292"/>
                      <a:pt x="459" y="293"/>
                      <a:pt x="458" y="293"/>
                    </a:cubicBezTo>
                    <a:cubicBezTo>
                      <a:pt x="457" y="292"/>
                      <a:pt x="457" y="290"/>
                      <a:pt x="456" y="288"/>
                    </a:cubicBezTo>
                    <a:cubicBezTo>
                      <a:pt x="456" y="288"/>
                      <a:pt x="454" y="288"/>
                      <a:pt x="454" y="287"/>
                    </a:cubicBezTo>
                    <a:cubicBezTo>
                      <a:pt x="453" y="287"/>
                      <a:pt x="453" y="285"/>
                      <a:pt x="453" y="284"/>
                    </a:cubicBezTo>
                    <a:cubicBezTo>
                      <a:pt x="452" y="284"/>
                      <a:pt x="447" y="283"/>
                      <a:pt x="445" y="284"/>
                    </a:cubicBezTo>
                    <a:cubicBezTo>
                      <a:pt x="444" y="285"/>
                      <a:pt x="444" y="285"/>
                      <a:pt x="444" y="285"/>
                    </a:cubicBezTo>
                    <a:cubicBezTo>
                      <a:pt x="439" y="285"/>
                      <a:pt x="435" y="282"/>
                      <a:pt x="432" y="280"/>
                    </a:cubicBezTo>
                    <a:cubicBezTo>
                      <a:pt x="433" y="280"/>
                      <a:pt x="432" y="277"/>
                      <a:pt x="432" y="277"/>
                    </a:cubicBezTo>
                    <a:cubicBezTo>
                      <a:pt x="438" y="276"/>
                      <a:pt x="446" y="279"/>
                      <a:pt x="450" y="276"/>
                    </a:cubicBezTo>
                    <a:cubicBezTo>
                      <a:pt x="450" y="276"/>
                      <a:pt x="451" y="273"/>
                      <a:pt x="452" y="272"/>
                    </a:cubicBezTo>
                    <a:cubicBezTo>
                      <a:pt x="454" y="274"/>
                      <a:pt x="455" y="273"/>
                      <a:pt x="458" y="274"/>
                    </a:cubicBezTo>
                    <a:cubicBezTo>
                      <a:pt x="458" y="273"/>
                      <a:pt x="459" y="273"/>
                      <a:pt x="460" y="272"/>
                    </a:cubicBezTo>
                    <a:cubicBezTo>
                      <a:pt x="459" y="270"/>
                      <a:pt x="459" y="270"/>
                      <a:pt x="459" y="270"/>
                    </a:cubicBezTo>
                    <a:cubicBezTo>
                      <a:pt x="459" y="269"/>
                      <a:pt x="461" y="269"/>
                      <a:pt x="462" y="269"/>
                    </a:cubicBezTo>
                    <a:cubicBezTo>
                      <a:pt x="462" y="268"/>
                      <a:pt x="462" y="265"/>
                      <a:pt x="462" y="265"/>
                    </a:cubicBezTo>
                    <a:cubicBezTo>
                      <a:pt x="464" y="264"/>
                      <a:pt x="464" y="265"/>
                      <a:pt x="466" y="264"/>
                    </a:cubicBezTo>
                    <a:cubicBezTo>
                      <a:pt x="462" y="256"/>
                      <a:pt x="464" y="256"/>
                      <a:pt x="466" y="248"/>
                    </a:cubicBezTo>
                    <a:cubicBezTo>
                      <a:pt x="462" y="245"/>
                      <a:pt x="461" y="244"/>
                      <a:pt x="459" y="239"/>
                    </a:cubicBezTo>
                    <a:cubicBezTo>
                      <a:pt x="458" y="238"/>
                      <a:pt x="458" y="238"/>
                      <a:pt x="458" y="238"/>
                    </a:cubicBezTo>
                    <a:cubicBezTo>
                      <a:pt x="457" y="237"/>
                      <a:pt x="458" y="235"/>
                      <a:pt x="458" y="235"/>
                    </a:cubicBezTo>
                    <a:cubicBezTo>
                      <a:pt x="458" y="233"/>
                      <a:pt x="458" y="233"/>
                      <a:pt x="458" y="233"/>
                    </a:cubicBezTo>
                    <a:cubicBezTo>
                      <a:pt x="457" y="233"/>
                      <a:pt x="458" y="230"/>
                      <a:pt x="458" y="229"/>
                    </a:cubicBezTo>
                    <a:cubicBezTo>
                      <a:pt x="458" y="228"/>
                      <a:pt x="460" y="226"/>
                      <a:pt x="460" y="225"/>
                    </a:cubicBezTo>
                    <a:cubicBezTo>
                      <a:pt x="460" y="225"/>
                      <a:pt x="461" y="220"/>
                      <a:pt x="460" y="219"/>
                    </a:cubicBezTo>
                    <a:cubicBezTo>
                      <a:pt x="460" y="219"/>
                      <a:pt x="458" y="218"/>
                      <a:pt x="458" y="218"/>
                    </a:cubicBezTo>
                    <a:cubicBezTo>
                      <a:pt x="458" y="217"/>
                      <a:pt x="459" y="215"/>
                      <a:pt x="459" y="213"/>
                    </a:cubicBezTo>
                    <a:cubicBezTo>
                      <a:pt x="456" y="212"/>
                      <a:pt x="453" y="211"/>
                      <a:pt x="453" y="207"/>
                    </a:cubicBezTo>
                    <a:cubicBezTo>
                      <a:pt x="453" y="202"/>
                      <a:pt x="456" y="202"/>
                      <a:pt x="458" y="199"/>
                    </a:cubicBezTo>
                    <a:cubicBezTo>
                      <a:pt x="459" y="195"/>
                      <a:pt x="458" y="193"/>
                      <a:pt x="458" y="189"/>
                    </a:cubicBezTo>
                    <a:cubicBezTo>
                      <a:pt x="458" y="188"/>
                      <a:pt x="460" y="187"/>
                      <a:pt x="460" y="186"/>
                    </a:cubicBezTo>
                    <a:cubicBezTo>
                      <a:pt x="461" y="185"/>
                      <a:pt x="459" y="184"/>
                      <a:pt x="460" y="182"/>
                    </a:cubicBezTo>
                    <a:cubicBezTo>
                      <a:pt x="460" y="182"/>
                      <a:pt x="461" y="181"/>
                      <a:pt x="460" y="181"/>
                    </a:cubicBezTo>
                    <a:cubicBezTo>
                      <a:pt x="460" y="180"/>
                      <a:pt x="458" y="179"/>
                      <a:pt x="458" y="178"/>
                    </a:cubicBezTo>
                    <a:cubicBezTo>
                      <a:pt x="458" y="177"/>
                      <a:pt x="459" y="175"/>
                      <a:pt x="458" y="175"/>
                    </a:cubicBezTo>
                    <a:cubicBezTo>
                      <a:pt x="458" y="175"/>
                      <a:pt x="457" y="175"/>
                      <a:pt x="456" y="175"/>
                    </a:cubicBezTo>
                    <a:cubicBezTo>
                      <a:pt x="456" y="175"/>
                      <a:pt x="452" y="172"/>
                      <a:pt x="452" y="172"/>
                    </a:cubicBezTo>
                    <a:cubicBezTo>
                      <a:pt x="451" y="172"/>
                      <a:pt x="448" y="173"/>
                      <a:pt x="448" y="173"/>
                    </a:cubicBezTo>
                    <a:cubicBezTo>
                      <a:pt x="444" y="173"/>
                      <a:pt x="440" y="173"/>
                      <a:pt x="437" y="173"/>
                    </a:cubicBezTo>
                    <a:cubicBezTo>
                      <a:pt x="437" y="173"/>
                      <a:pt x="438" y="172"/>
                      <a:pt x="436" y="172"/>
                    </a:cubicBezTo>
                    <a:cubicBezTo>
                      <a:pt x="436" y="174"/>
                      <a:pt x="436" y="174"/>
                      <a:pt x="436" y="174"/>
                    </a:cubicBezTo>
                    <a:cubicBezTo>
                      <a:pt x="434" y="175"/>
                      <a:pt x="432" y="175"/>
                      <a:pt x="431" y="177"/>
                    </a:cubicBezTo>
                    <a:cubicBezTo>
                      <a:pt x="429" y="179"/>
                      <a:pt x="429" y="183"/>
                      <a:pt x="428" y="185"/>
                    </a:cubicBezTo>
                    <a:cubicBezTo>
                      <a:pt x="426" y="189"/>
                      <a:pt x="422" y="191"/>
                      <a:pt x="420" y="194"/>
                    </a:cubicBezTo>
                    <a:cubicBezTo>
                      <a:pt x="419" y="196"/>
                      <a:pt x="419" y="198"/>
                      <a:pt x="417" y="199"/>
                    </a:cubicBezTo>
                    <a:cubicBezTo>
                      <a:pt x="416" y="200"/>
                      <a:pt x="413" y="201"/>
                      <a:pt x="411" y="202"/>
                    </a:cubicBezTo>
                    <a:cubicBezTo>
                      <a:pt x="411" y="205"/>
                      <a:pt x="411" y="207"/>
                      <a:pt x="411" y="209"/>
                    </a:cubicBezTo>
                    <a:cubicBezTo>
                      <a:pt x="411" y="209"/>
                      <a:pt x="414" y="213"/>
                      <a:pt x="414" y="214"/>
                    </a:cubicBezTo>
                    <a:cubicBezTo>
                      <a:pt x="414" y="217"/>
                      <a:pt x="413" y="218"/>
                      <a:pt x="414" y="221"/>
                    </a:cubicBezTo>
                    <a:cubicBezTo>
                      <a:pt x="409" y="224"/>
                      <a:pt x="410" y="224"/>
                      <a:pt x="410" y="231"/>
                    </a:cubicBezTo>
                    <a:cubicBezTo>
                      <a:pt x="411" y="231"/>
                      <a:pt x="411" y="230"/>
                      <a:pt x="412" y="230"/>
                    </a:cubicBezTo>
                    <a:cubicBezTo>
                      <a:pt x="414" y="230"/>
                      <a:pt x="416" y="233"/>
                      <a:pt x="417" y="233"/>
                    </a:cubicBezTo>
                    <a:cubicBezTo>
                      <a:pt x="418" y="233"/>
                      <a:pt x="417" y="232"/>
                      <a:pt x="418" y="233"/>
                    </a:cubicBezTo>
                    <a:cubicBezTo>
                      <a:pt x="417" y="232"/>
                      <a:pt x="420" y="233"/>
                      <a:pt x="420" y="233"/>
                    </a:cubicBezTo>
                    <a:cubicBezTo>
                      <a:pt x="420" y="233"/>
                      <a:pt x="420" y="235"/>
                      <a:pt x="420" y="235"/>
                    </a:cubicBezTo>
                    <a:cubicBezTo>
                      <a:pt x="420" y="236"/>
                      <a:pt x="417" y="236"/>
                      <a:pt x="418" y="239"/>
                    </a:cubicBezTo>
                    <a:cubicBezTo>
                      <a:pt x="418" y="239"/>
                      <a:pt x="419" y="240"/>
                      <a:pt x="418" y="241"/>
                    </a:cubicBezTo>
                    <a:cubicBezTo>
                      <a:pt x="419" y="241"/>
                      <a:pt x="420" y="244"/>
                      <a:pt x="420" y="245"/>
                    </a:cubicBezTo>
                    <a:cubicBezTo>
                      <a:pt x="420" y="245"/>
                      <a:pt x="422" y="244"/>
                      <a:pt x="422" y="244"/>
                    </a:cubicBezTo>
                    <a:cubicBezTo>
                      <a:pt x="424" y="244"/>
                      <a:pt x="424" y="244"/>
                      <a:pt x="424" y="244"/>
                    </a:cubicBezTo>
                    <a:cubicBezTo>
                      <a:pt x="423" y="247"/>
                      <a:pt x="422" y="251"/>
                      <a:pt x="420" y="254"/>
                    </a:cubicBezTo>
                    <a:cubicBezTo>
                      <a:pt x="419" y="255"/>
                      <a:pt x="418" y="255"/>
                      <a:pt x="416" y="256"/>
                    </a:cubicBezTo>
                    <a:cubicBezTo>
                      <a:pt x="416" y="255"/>
                      <a:pt x="416" y="253"/>
                      <a:pt x="416" y="252"/>
                    </a:cubicBezTo>
                    <a:cubicBezTo>
                      <a:pt x="415" y="251"/>
                      <a:pt x="414" y="252"/>
                      <a:pt x="413" y="251"/>
                    </a:cubicBezTo>
                    <a:cubicBezTo>
                      <a:pt x="413" y="251"/>
                      <a:pt x="413" y="249"/>
                      <a:pt x="412" y="249"/>
                    </a:cubicBezTo>
                    <a:cubicBezTo>
                      <a:pt x="410" y="245"/>
                      <a:pt x="407" y="243"/>
                      <a:pt x="401" y="242"/>
                    </a:cubicBezTo>
                    <a:cubicBezTo>
                      <a:pt x="400" y="240"/>
                      <a:pt x="400" y="240"/>
                      <a:pt x="400" y="240"/>
                    </a:cubicBezTo>
                    <a:cubicBezTo>
                      <a:pt x="401" y="240"/>
                      <a:pt x="401" y="239"/>
                      <a:pt x="401" y="239"/>
                    </a:cubicBezTo>
                    <a:cubicBezTo>
                      <a:pt x="398" y="238"/>
                      <a:pt x="396" y="237"/>
                      <a:pt x="394" y="236"/>
                    </a:cubicBezTo>
                    <a:cubicBezTo>
                      <a:pt x="392" y="241"/>
                      <a:pt x="392" y="241"/>
                      <a:pt x="392" y="241"/>
                    </a:cubicBezTo>
                    <a:cubicBezTo>
                      <a:pt x="391" y="241"/>
                      <a:pt x="391" y="241"/>
                      <a:pt x="391" y="241"/>
                    </a:cubicBezTo>
                    <a:cubicBezTo>
                      <a:pt x="391" y="239"/>
                      <a:pt x="390" y="237"/>
                      <a:pt x="391" y="233"/>
                    </a:cubicBezTo>
                    <a:cubicBezTo>
                      <a:pt x="388" y="232"/>
                      <a:pt x="385" y="233"/>
                      <a:pt x="382" y="232"/>
                    </a:cubicBezTo>
                    <a:cubicBezTo>
                      <a:pt x="381" y="232"/>
                      <a:pt x="381" y="229"/>
                      <a:pt x="381" y="229"/>
                    </a:cubicBezTo>
                    <a:cubicBezTo>
                      <a:pt x="380" y="229"/>
                      <a:pt x="379" y="230"/>
                      <a:pt x="378" y="230"/>
                    </a:cubicBezTo>
                    <a:cubicBezTo>
                      <a:pt x="378" y="230"/>
                      <a:pt x="377" y="225"/>
                      <a:pt x="373" y="227"/>
                    </a:cubicBezTo>
                    <a:cubicBezTo>
                      <a:pt x="371" y="227"/>
                      <a:pt x="373" y="231"/>
                      <a:pt x="365" y="230"/>
                    </a:cubicBezTo>
                    <a:cubicBezTo>
                      <a:pt x="364" y="230"/>
                      <a:pt x="361" y="227"/>
                      <a:pt x="359" y="228"/>
                    </a:cubicBezTo>
                    <a:cubicBezTo>
                      <a:pt x="359" y="228"/>
                      <a:pt x="358" y="231"/>
                      <a:pt x="358" y="231"/>
                    </a:cubicBezTo>
                    <a:cubicBezTo>
                      <a:pt x="356" y="231"/>
                      <a:pt x="354" y="232"/>
                      <a:pt x="353" y="232"/>
                    </a:cubicBezTo>
                    <a:cubicBezTo>
                      <a:pt x="354" y="233"/>
                      <a:pt x="353" y="233"/>
                      <a:pt x="353" y="234"/>
                    </a:cubicBezTo>
                    <a:cubicBezTo>
                      <a:pt x="353" y="234"/>
                      <a:pt x="355" y="235"/>
                      <a:pt x="355" y="235"/>
                    </a:cubicBezTo>
                    <a:cubicBezTo>
                      <a:pt x="357" y="239"/>
                      <a:pt x="357" y="244"/>
                      <a:pt x="357" y="248"/>
                    </a:cubicBezTo>
                    <a:cubicBezTo>
                      <a:pt x="356" y="248"/>
                      <a:pt x="356" y="249"/>
                      <a:pt x="355" y="249"/>
                    </a:cubicBezTo>
                    <a:cubicBezTo>
                      <a:pt x="352" y="250"/>
                      <a:pt x="350" y="247"/>
                      <a:pt x="349" y="247"/>
                    </a:cubicBezTo>
                    <a:cubicBezTo>
                      <a:pt x="349" y="247"/>
                      <a:pt x="347" y="249"/>
                      <a:pt x="347" y="249"/>
                    </a:cubicBezTo>
                    <a:cubicBezTo>
                      <a:pt x="347" y="250"/>
                      <a:pt x="346" y="254"/>
                      <a:pt x="346" y="255"/>
                    </a:cubicBezTo>
                    <a:cubicBezTo>
                      <a:pt x="346" y="255"/>
                      <a:pt x="341" y="251"/>
                      <a:pt x="341" y="251"/>
                    </a:cubicBezTo>
                    <a:cubicBezTo>
                      <a:pt x="341" y="250"/>
                      <a:pt x="342" y="244"/>
                      <a:pt x="342" y="243"/>
                    </a:cubicBezTo>
                    <a:cubicBezTo>
                      <a:pt x="341" y="243"/>
                      <a:pt x="340" y="243"/>
                      <a:pt x="339" y="243"/>
                    </a:cubicBezTo>
                    <a:cubicBezTo>
                      <a:pt x="336" y="244"/>
                      <a:pt x="333" y="247"/>
                      <a:pt x="330" y="247"/>
                    </a:cubicBezTo>
                    <a:cubicBezTo>
                      <a:pt x="330" y="247"/>
                      <a:pt x="331" y="245"/>
                      <a:pt x="331" y="245"/>
                    </a:cubicBezTo>
                    <a:cubicBezTo>
                      <a:pt x="330" y="245"/>
                      <a:pt x="329" y="245"/>
                      <a:pt x="329" y="245"/>
                    </a:cubicBezTo>
                    <a:cubicBezTo>
                      <a:pt x="329" y="247"/>
                      <a:pt x="329" y="247"/>
                      <a:pt x="329" y="247"/>
                    </a:cubicBezTo>
                    <a:cubicBezTo>
                      <a:pt x="329" y="245"/>
                      <a:pt x="330" y="248"/>
                      <a:pt x="330" y="248"/>
                    </a:cubicBezTo>
                    <a:cubicBezTo>
                      <a:pt x="330" y="249"/>
                      <a:pt x="329" y="249"/>
                      <a:pt x="329" y="250"/>
                    </a:cubicBezTo>
                    <a:cubicBezTo>
                      <a:pt x="328" y="250"/>
                      <a:pt x="327" y="250"/>
                      <a:pt x="326" y="250"/>
                    </a:cubicBezTo>
                    <a:cubicBezTo>
                      <a:pt x="324" y="248"/>
                      <a:pt x="321" y="245"/>
                      <a:pt x="316" y="246"/>
                    </a:cubicBezTo>
                    <a:cubicBezTo>
                      <a:pt x="313" y="246"/>
                      <a:pt x="309" y="249"/>
                      <a:pt x="305" y="250"/>
                    </a:cubicBezTo>
                    <a:cubicBezTo>
                      <a:pt x="306" y="251"/>
                      <a:pt x="307" y="252"/>
                      <a:pt x="307" y="253"/>
                    </a:cubicBezTo>
                    <a:cubicBezTo>
                      <a:pt x="307" y="254"/>
                      <a:pt x="306" y="254"/>
                      <a:pt x="306" y="255"/>
                    </a:cubicBezTo>
                    <a:cubicBezTo>
                      <a:pt x="306" y="254"/>
                      <a:pt x="304" y="253"/>
                      <a:pt x="303" y="253"/>
                    </a:cubicBezTo>
                    <a:cubicBezTo>
                      <a:pt x="304" y="253"/>
                      <a:pt x="302" y="251"/>
                      <a:pt x="302" y="251"/>
                    </a:cubicBezTo>
                    <a:cubicBezTo>
                      <a:pt x="302" y="252"/>
                      <a:pt x="299" y="254"/>
                      <a:pt x="299" y="255"/>
                    </a:cubicBezTo>
                    <a:cubicBezTo>
                      <a:pt x="297" y="255"/>
                      <a:pt x="292" y="254"/>
                      <a:pt x="290" y="255"/>
                    </a:cubicBezTo>
                    <a:cubicBezTo>
                      <a:pt x="290" y="254"/>
                      <a:pt x="290" y="253"/>
                      <a:pt x="290" y="253"/>
                    </a:cubicBezTo>
                    <a:cubicBezTo>
                      <a:pt x="291" y="252"/>
                      <a:pt x="291" y="251"/>
                      <a:pt x="292" y="251"/>
                    </a:cubicBezTo>
                    <a:cubicBezTo>
                      <a:pt x="292" y="251"/>
                      <a:pt x="297" y="251"/>
                      <a:pt x="297" y="251"/>
                    </a:cubicBezTo>
                    <a:cubicBezTo>
                      <a:pt x="297" y="251"/>
                      <a:pt x="297" y="249"/>
                      <a:pt x="297" y="249"/>
                    </a:cubicBezTo>
                    <a:cubicBezTo>
                      <a:pt x="296" y="249"/>
                      <a:pt x="294" y="248"/>
                      <a:pt x="294" y="248"/>
                    </a:cubicBezTo>
                    <a:cubicBezTo>
                      <a:pt x="294" y="247"/>
                      <a:pt x="295" y="246"/>
                      <a:pt x="294" y="245"/>
                    </a:cubicBezTo>
                    <a:cubicBezTo>
                      <a:pt x="293" y="245"/>
                      <a:pt x="289" y="246"/>
                      <a:pt x="292" y="244"/>
                    </a:cubicBezTo>
                    <a:cubicBezTo>
                      <a:pt x="292" y="243"/>
                      <a:pt x="291" y="243"/>
                      <a:pt x="292" y="243"/>
                    </a:cubicBezTo>
                    <a:cubicBezTo>
                      <a:pt x="291" y="243"/>
                      <a:pt x="293" y="240"/>
                      <a:pt x="291" y="241"/>
                    </a:cubicBezTo>
                    <a:cubicBezTo>
                      <a:pt x="289" y="242"/>
                      <a:pt x="289" y="244"/>
                      <a:pt x="288" y="245"/>
                    </a:cubicBezTo>
                    <a:cubicBezTo>
                      <a:pt x="288" y="245"/>
                      <a:pt x="283" y="247"/>
                      <a:pt x="283" y="247"/>
                    </a:cubicBezTo>
                    <a:cubicBezTo>
                      <a:pt x="282" y="248"/>
                      <a:pt x="285" y="249"/>
                      <a:pt x="282" y="251"/>
                    </a:cubicBezTo>
                    <a:cubicBezTo>
                      <a:pt x="282" y="251"/>
                      <a:pt x="282" y="251"/>
                      <a:pt x="282" y="251"/>
                    </a:cubicBezTo>
                    <a:cubicBezTo>
                      <a:pt x="281" y="251"/>
                      <a:pt x="282" y="250"/>
                      <a:pt x="282" y="249"/>
                    </a:cubicBezTo>
                    <a:cubicBezTo>
                      <a:pt x="279" y="249"/>
                      <a:pt x="278" y="248"/>
                      <a:pt x="276" y="249"/>
                    </a:cubicBezTo>
                    <a:cubicBezTo>
                      <a:pt x="275" y="249"/>
                      <a:pt x="274" y="251"/>
                      <a:pt x="274" y="251"/>
                    </a:cubicBezTo>
                    <a:cubicBezTo>
                      <a:pt x="272" y="252"/>
                      <a:pt x="271" y="251"/>
                      <a:pt x="270" y="251"/>
                    </a:cubicBezTo>
                    <a:cubicBezTo>
                      <a:pt x="268" y="252"/>
                      <a:pt x="268" y="253"/>
                      <a:pt x="267" y="254"/>
                    </a:cubicBezTo>
                    <a:cubicBezTo>
                      <a:pt x="266" y="255"/>
                      <a:pt x="265" y="254"/>
                      <a:pt x="264" y="255"/>
                    </a:cubicBezTo>
                    <a:cubicBezTo>
                      <a:pt x="263" y="255"/>
                      <a:pt x="262" y="256"/>
                      <a:pt x="262" y="257"/>
                    </a:cubicBezTo>
                    <a:cubicBezTo>
                      <a:pt x="258" y="258"/>
                      <a:pt x="255" y="259"/>
                      <a:pt x="251" y="259"/>
                    </a:cubicBezTo>
                    <a:cubicBezTo>
                      <a:pt x="251" y="259"/>
                      <a:pt x="251" y="261"/>
                      <a:pt x="251" y="261"/>
                    </a:cubicBezTo>
                    <a:cubicBezTo>
                      <a:pt x="249" y="262"/>
                      <a:pt x="248" y="263"/>
                      <a:pt x="246" y="263"/>
                    </a:cubicBezTo>
                    <a:cubicBezTo>
                      <a:pt x="245" y="263"/>
                      <a:pt x="245" y="262"/>
                      <a:pt x="244" y="263"/>
                    </a:cubicBezTo>
                    <a:cubicBezTo>
                      <a:pt x="243" y="267"/>
                      <a:pt x="242" y="270"/>
                      <a:pt x="242" y="276"/>
                    </a:cubicBezTo>
                    <a:cubicBezTo>
                      <a:pt x="242" y="276"/>
                      <a:pt x="239" y="276"/>
                      <a:pt x="239" y="276"/>
                    </a:cubicBezTo>
                    <a:cubicBezTo>
                      <a:pt x="238" y="276"/>
                      <a:pt x="239" y="278"/>
                      <a:pt x="238" y="278"/>
                    </a:cubicBezTo>
                    <a:cubicBezTo>
                      <a:pt x="238" y="278"/>
                      <a:pt x="235" y="279"/>
                      <a:pt x="234" y="279"/>
                    </a:cubicBezTo>
                    <a:cubicBezTo>
                      <a:pt x="231" y="280"/>
                      <a:pt x="230" y="279"/>
                      <a:pt x="226" y="280"/>
                    </a:cubicBezTo>
                    <a:cubicBezTo>
                      <a:pt x="226" y="279"/>
                      <a:pt x="226" y="275"/>
                      <a:pt x="225" y="273"/>
                    </a:cubicBezTo>
                    <a:cubicBezTo>
                      <a:pt x="225" y="272"/>
                      <a:pt x="222" y="272"/>
                      <a:pt x="223" y="269"/>
                    </a:cubicBezTo>
                    <a:cubicBezTo>
                      <a:pt x="223" y="268"/>
                      <a:pt x="225" y="267"/>
                      <a:pt x="225" y="267"/>
                    </a:cubicBezTo>
                    <a:cubicBezTo>
                      <a:pt x="226" y="266"/>
                      <a:pt x="226" y="265"/>
                      <a:pt x="226" y="264"/>
                    </a:cubicBezTo>
                    <a:cubicBezTo>
                      <a:pt x="230" y="264"/>
                      <a:pt x="231" y="264"/>
                      <a:pt x="236" y="263"/>
                    </a:cubicBezTo>
                    <a:cubicBezTo>
                      <a:pt x="236" y="261"/>
                      <a:pt x="236" y="261"/>
                      <a:pt x="236" y="261"/>
                    </a:cubicBezTo>
                    <a:cubicBezTo>
                      <a:pt x="236" y="261"/>
                      <a:pt x="235" y="260"/>
                      <a:pt x="234" y="259"/>
                    </a:cubicBezTo>
                    <a:cubicBezTo>
                      <a:pt x="234" y="259"/>
                      <a:pt x="235" y="258"/>
                      <a:pt x="234" y="257"/>
                    </a:cubicBezTo>
                    <a:cubicBezTo>
                      <a:pt x="234" y="257"/>
                      <a:pt x="233" y="256"/>
                      <a:pt x="232" y="256"/>
                    </a:cubicBezTo>
                    <a:cubicBezTo>
                      <a:pt x="231" y="254"/>
                      <a:pt x="229" y="248"/>
                      <a:pt x="226" y="247"/>
                    </a:cubicBezTo>
                    <a:cubicBezTo>
                      <a:pt x="224" y="246"/>
                      <a:pt x="221" y="247"/>
                      <a:pt x="218" y="247"/>
                    </a:cubicBezTo>
                    <a:cubicBezTo>
                      <a:pt x="217" y="245"/>
                      <a:pt x="217" y="245"/>
                      <a:pt x="217" y="245"/>
                    </a:cubicBezTo>
                    <a:cubicBezTo>
                      <a:pt x="213" y="244"/>
                      <a:pt x="211" y="244"/>
                      <a:pt x="208" y="242"/>
                    </a:cubicBezTo>
                    <a:cubicBezTo>
                      <a:pt x="209" y="243"/>
                      <a:pt x="208" y="244"/>
                      <a:pt x="208" y="245"/>
                    </a:cubicBezTo>
                    <a:cubicBezTo>
                      <a:pt x="209" y="246"/>
                      <a:pt x="213" y="249"/>
                      <a:pt x="215" y="250"/>
                    </a:cubicBezTo>
                    <a:cubicBezTo>
                      <a:pt x="214" y="253"/>
                      <a:pt x="215" y="254"/>
                      <a:pt x="214" y="257"/>
                    </a:cubicBezTo>
                    <a:cubicBezTo>
                      <a:pt x="214" y="257"/>
                      <a:pt x="212" y="257"/>
                      <a:pt x="212" y="257"/>
                    </a:cubicBezTo>
                    <a:cubicBezTo>
                      <a:pt x="212" y="258"/>
                      <a:pt x="213" y="259"/>
                      <a:pt x="212" y="259"/>
                    </a:cubicBezTo>
                    <a:cubicBezTo>
                      <a:pt x="212" y="260"/>
                      <a:pt x="211" y="259"/>
                      <a:pt x="210" y="260"/>
                    </a:cubicBezTo>
                    <a:cubicBezTo>
                      <a:pt x="209" y="263"/>
                      <a:pt x="211" y="262"/>
                      <a:pt x="208" y="264"/>
                    </a:cubicBezTo>
                    <a:cubicBezTo>
                      <a:pt x="207" y="265"/>
                      <a:pt x="212" y="270"/>
                      <a:pt x="212" y="270"/>
                    </a:cubicBezTo>
                    <a:cubicBezTo>
                      <a:pt x="212" y="270"/>
                      <a:pt x="212" y="272"/>
                      <a:pt x="212" y="272"/>
                    </a:cubicBezTo>
                    <a:cubicBezTo>
                      <a:pt x="212" y="272"/>
                      <a:pt x="213" y="272"/>
                      <a:pt x="212" y="273"/>
                    </a:cubicBezTo>
                    <a:cubicBezTo>
                      <a:pt x="212" y="274"/>
                      <a:pt x="210" y="275"/>
                      <a:pt x="209" y="276"/>
                    </a:cubicBezTo>
                    <a:cubicBezTo>
                      <a:pt x="207" y="279"/>
                      <a:pt x="207" y="282"/>
                      <a:pt x="206" y="287"/>
                    </a:cubicBezTo>
                    <a:cubicBezTo>
                      <a:pt x="205" y="287"/>
                      <a:pt x="204" y="287"/>
                      <a:pt x="202" y="287"/>
                    </a:cubicBezTo>
                    <a:cubicBezTo>
                      <a:pt x="203" y="285"/>
                      <a:pt x="203" y="285"/>
                      <a:pt x="203" y="285"/>
                    </a:cubicBezTo>
                    <a:cubicBezTo>
                      <a:pt x="204" y="286"/>
                      <a:pt x="200" y="281"/>
                      <a:pt x="200" y="281"/>
                    </a:cubicBezTo>
                    <a:cubicBezTo>
                      <a:pt x="199" y="281"/>
                      <a:pt x="198" y="281"/>
                      <a:pt x="197" y="281"/>
                    </a:cubicBezTo>
                    <a:cubicBezTo>
                      <a:pt x="197" y="281"/>
                      <a:pt x="196" y="279"/>
                      <a:pt x="195" y="278"/>
                    </a:cubicBezTo>
                    <a:cubicBezTo>
                      <a:pt x="191" y="278"/>
                      <a:pt x="191" y="281"/>
                      <a:pt x="188" y="282"/>
                    </a:cubicBezTo>
                    <a:cubicBezTo>
                      <a:pt x="187" y="283"/>
                      <a:pt x="186" y="282"/>
                      <a:pt x="184" y="283"/>
                    </a:cubicBezTo>
                    <a:cubicBezTo>
                      <a:pt x="184" y="284"/>
                      <a:pt x="184" y="286"/>
                      <a:pt x="183" y="286"/>
                    </a:cubicBezTo>
                    <a:cubicBezTo>
                      <a:pt x="182" y="288"/>
                      <a:pt x="176" y="291"/>
                      <a:pt x="176" y="292"/>
                    </a:cubicBezTo>
                    <a:cubicBezTo>
                      <a:pt x="176" y="292"/>
                      <a:pt x="176" y="294"/>
                      <a:pt x="176" y="294"/>
                    </a:cubicBezTo>
                    <a:cubicBezTo>
                      <a:pt x="176" y="297"/>
                      <a:pt x="180" y="298"/>
                      <a:pt x="181" y="300"/>
                    </a:cubicBezTo>
                    <a:cubicBezTo>
                      <a:pt x="183" y="302"/>
                      <a:pt x="183" y="304"/>
                      <a:pt x="184" y="306"/>
                    </a:cubicBezTo>
                    <a:cubicBezTo>
                      <a:pt x="181" y="306"/>
                      <a:pt x="179" y="306"/>
                      <a:pt x="175" y="305"/>
                    </a:cubicBezTo>
                    <a:cubicBezTo>
                      <a:pt x="175" y="305"/>
                      <a:pt x="173" y="303"/>
                      <a:pt x="173" y="303"/>
                    </a:cubicBezTo>
                    <a:cubicBezTo>
                      <a:pt x="171" y="302"/>
                      <a:pt x="169" y="303"/>
                      <a:pt x="168" y="302"/>
                    </a:cubicBezTo>
                    <a:cubicBezTo>
                      <a:pt x="168" y="302"/>
                      <a:pt x="168" y="301"/>
                      <a:pt x="169" y="300"/>
                    </a:cubicBezTo>
                    <a:cubicBezTo>
                      <a:pt x="167" y="300"/>
                      <a:pt x="165" y="299"/>
                      <a:pt x="163" y="298"/>
                    </a:cubicBezTo>
                    <a:cubicBezTo>
                      <a:pt x="162" y="298"/>
                      <a:pt x="161" y="296"/>
                      <a:pt x="160" y="295"/>
                    </a:cubicBezTo>
                    <a:cubicBezTo>
                      <a:pt x="156" y="294"/>
                      <a:pt x="155" y="298"/>
                      <a:pt x="157" y="297"/>
                    </a:cubicBezTo>
                    <a:cubicBezTo>
                      <a:pt x="157" y="297"/>
                      <a:pt x="158" y="300"/>
                      <a:pt x="157" y="300"/>
                    </a:cubicBezTo>
                    <a:cubicBezTo>
                      <a:pt x="157" y="301"/>
                      <a:pt x="155" y="301"/>
                      <a:pt x="155" y="301"/>
                    </a:cubicBezTo>
                    <a:cubicBezTo>
                      <a:pt x="156" y="303"/>
                      <a:pt x="157" y="307"/>
                      <a:pt x="159" y="308"/>
                    </a:cubicBezTo>
                    <a:cubicBezTo>
                      <a:pt x="160" y="309"/>
                      <a:pt x="162" y="309"/>
                      <a:pt x="163" y="310"/>
                    </a:cubicBezTo>
                    <a:cubicBezTo>
                      <a:pt x="163" y="317"/>
                      <a:pt x="163" y="317"/>
                      <a:pt x="163" y="317"/>
                    </a:cubicBezTo>
                    <a:cubicBezTo>
                      <a:pt x="163" y="317"/>
                      <a:pt x="163" y="319"/>
                      <a:pt x="163" y="319"/>
                    </a:cubicBezTo>
                    <a:cubicBezTo>
                      <a:pt x="162" y="319"/>
                      <a:pt x="161" y="319"/>
                      <a:pt x="160" y="319"/>
                    </a:cubicBezTo>
                    <a:cubicBezTo>
                      <a:pt x="159" y="320"/>
                      <a:pt x="161" y="321"/>
                      <a:pt x="158" y="321"/>
                    </a:cubicBezTo>
                    <a:cubicBezTo>
                      <a:pt x="158" y="320"/>
                      <a:pt x="158" y="320"/>
                      <a:pt x="158" y="320"/>
                    </a:cubicBezTo>
                    <a:cubicBezTo>
                      <a:pt x="157" y="319"/>
                      <a:pt x="156" y="319"/>
                      <a:pt x="155" y="318"/>
                    </a:cubicBezTo>
                    <a:cubicBezTo>
                      <a:pt x="152" y="317"/>
                      <a:pt x="149" y="318"/>
                      <a:pt x="147" y="318"/>
                    </a:cubicBezTo>
                    <a:cubicBezTo>
                      <a:pt x="146" y="318"/>
                      <a:pt x="146" y="315"/>
                      <a:pt x="146" y="314"/>
                    </a:cubicBezTo>
                    <a:cubicBezTo>
                      <a:pt x="146" y="313"/>
                      <a:pt x="144" y="312"/>
                      <a:pt x="144" y="312"/>
                    </a:cubicBezTo>
                    <a:cubicBezTo>
                      <a:pt x="144" y="312"/>
                      <a:pt x="141" y="312"/>
                      <a:pt x="142" y="312"/>
                    </a:cubicBezTo>
                    <a:cubicBezTo>
                      <a:pt x="141" y="313"/>
                      <a:pt x="141" y="313"/>
                      <a:pt x="141" y="313"/>
                    </a:cubicBezTo>
                    <a:cubicBezTo>
                      <a:pt x="140" y="313"/>
                      <a:pt x="140" y="312"/>
                      <a:pt x="139" y="312"/>
                    </a:cubicBezTo>
                    <a:cubicBezTo>
                      <a:pt x="138" y="307"/>
                      <a:pt x="138" y="306"/>
                      <a:pt x="137" y="300"/>
                    </a:cubicBezTo>
                    <a:cubicBezTo>
                      <a:pt x="137" y="299"/>
                      <a:pt x="135" y="297"/>
                      <a:pt x="135" y="296"/>
                    </a:cubicBezTo>
                    <a:cubicBezTo>
                      <a:pt x="135" y="295"/>
                      <a:pt x="137" y="292"/>
                      <a:pt x="137" y="292"/>
                    </a:cubicBezTo>
                    <a:cubicBezTo>
                      <a:pt x="138" y="290"/>
                      <a:pt x="136" y="291"/>
                      <a:pt x="137" y="289"/>
                    </a:cubicBezTo>
                    <a:cubicBezTo>
                      <a:pt x="136" y="289"/>
                      <a:pt x="135" y="289"/>
                      <a:pt x="135" y="289"/>
                    </a:cubicBezTo>
                    <a:cubicBezTo>
                      <a:pt x="134" y="289"/>
                      <a:pt x="134" y="286"/>
                      <a:pt x="133" y="286"/>
                    </a:cubicBezTo>
                    <a:cubicBezTo>
                      <a:pt x="131" y="285"/>
                      <a:pt x="129" y="286"/>
                      <a:pt x="128" y="286"/>
                    </a:cubicBezTo>
                    <a:cubicBezTo>
                      <a:pt x="127" y="284"/>
                      <a:pt x="127" y="284"/>
                      <a:pt x="127" y="284"/>
                    </a:cubicBezTo>
                    <a:cubicBezTo>
                      <a:pt x="124" y="284"/>
                      <a:pt x="123" y="284"/>
                      <a:pt x="120" y="283"/>
                    </a:cubicBezTo>
                    <a:cubicBezTo>
                      <a:pt x="120" y="283"/>
                      <a:pt x="118" y="282"/>
                      <a:pt x="118" y="282"/>
                    </a:cubicBezTo>
                    <a:cubicBezTo>
                      <a:pt x="119" y="281"/>
                      <a:pt x="120" y="282"/>
                      <a:pt x="121" y="282"/>
                    </a:cubicBezTo>
                    <a:cubicBezTo>
                      <a:pt x="122" y="279"/>
                      <a:pt x="122" y="279"/>
                      <a:pt x="122" y="279"/>
                    </a:cubicBezTo>
                    <a:cubicBezTo>
                      <a:pt x="121" y="279"/>
                      <a:pt x="120" y="280"/>
                      <a:pt x="118" y="280"/>
                    </a:cubicBezTo>
                    <a:cubicBezTo>
                      <a:pt x="117" y="279"/>
                      <a:pt x="118" y="278"/>
                      <a:pt x="117" y="278"/>
                    </a:cubicBezTo>
                    <a:cubicBezTo>
                      <a:pt x="117" y="276"/>
                      <a:pt x="117" y="276"/>
                      <a:pt x="117" y="276"/>
                    </a:cubicBezTo>
                    <a:cubicBezTo>
                      <a:pt x="122" y="273"/>
                      <a:pt x="116" y="273"/>
                      <a:pt x="113" y="274"/>
                    </a:cubicBezTo>
                    <a:cubicBezTo>
                      <a:pt x="117" y="273"/>
                      <a:pt x="113" y="269"/>
                      <a:pt x="111" y="267"/>
                    </a:cubicBezTo>
                    <a:cubicBezTo>
                      <a:pt x="110" y="267"/>
                      <a:pt x="110" y="267"/>
                      <a:pt x="110" y="267"/>
                    </a:cubicBezTo>
                    <a:cubicBezTo>
                      <a:pt x="110" y="266"/>
                      <a:pt x="111" y="265"/>
                      <a:pt x="111" y="265"/>
                    </a:cubicBezTo>
                    <a:cubicBezTo>
                      <a:pt x="112" y="265"/>
                      <a:pt x="114" y="266"/>
                      <a:pt x="115" y="267"/>
                    </a:cubicBezTo>
                    <a:cubicBezTo>
                      <a:pt x="116" y="267"/>
                      <a:pt x="116" y="269"/>
                      <a:pt x="118" y="271"/>
                    </a:cubicBezTo>
                    <a:cubicBezTo>
                      <a:pt x="121" y="272"/>
                      <a:pt x="122" y="270"/>
                      <a:pt x="124" y="271"/>
                    </a:cubicBezTo>
                    <a:cubicBezTo>
                      <a:pt x="125" y="271"/>
                      <a:pt x="125" y="273"/>
                      <a:pt x="126" y="274"/>
                    </a:cubicBezTo>
                    <a:cubicBezTo>
                      <a:pt x="127" y="274"/>
                      <a:pt x="128" y="274"/>
                      <a:pt x="129" y="274"/>
                    </a:cubicBezTo>
                    <a:cubicBezTo>
                      <a:pt x="129" y="275"/>
                      <a:pt x="129" y="276"/>
                      <a:pt x="129" y="276"/>
                    </a:cubicBezTo>
                    <a:cubicBezTo>
                      <a:pt x="130" y="276"/>
                      <a:pt x="130" y="276"/>
                      <a:pt x="130" y="276"/>
                    </a:cubicBezTo>
                    <a:cubicBezTo>
                      <a:pt x="130" y="276"/>
                      <a:pt x="130" y="274"/>
                      <a:pt x="130" y="273"/>
                    </a:cubicBezTo>
                    <a:cubicBezTo>
                      <a:pt x="132" y="272"/>
                      <a:pt x="132" y="272"/>
                      <a:pt x="132" y="272"/>
                    </a:cubicBezTo>
                    <a:cubicBezTo>
                      <a:pt x="132" y="274"/>
                      <a:pt x="134" y="277"/>
                      <a:pt x="134" y="278"/>
                    </a:cubicBezTo>
                    <a:cubicBezTo>
                      <a:pt x="136" y="278"/>
                      <a:pt x="138" y="278"/>
                      <a:pt x="140" y="278"/>
                    </a:cubicBezTo>
                    <a:cubicBezTo>
                      <a:pt x="141" y="280"/>
                      <a:pt x="141" y="280"/>
                      <a:pt x="141" y="280"/>
                    </a:cubicBezTo>
                    <a:cubicBezTo>
                      <a:pt x="142" y="280"/>
                      <a:pt x="144" y="279"/>
                      <a:pt x="146" y="280"/>
                    </a:cubicBezTo>
                    <a:cubicBezTo>
                      <a:pt x="147" y="280"/>
                      <a:pt x="149" y="282"/>
                      <a:pt x="150" y="282"/>
                    </a:cubicBezTo>
                    <a:cubicBezTo>
                      <a:pt x="156" y="284"/>
                      <a:pt x="160" y="283"/>
                      <a:pt x="166" y="284"/>
                    </a:cubicBezTo>
                    <a:cubicBezTo>
                      <a:pt x="166" y="284"/>
                      <a:pt x="168" y="285"/>
                      <a:pt x="169" y="284"/>
                    </a:cubicBezTo>
                    <a:cubicBezTo>
                      <a:pt x="170" y="284"/>
                      <a:pt x="171" y="283"/>
                      <a:pt x="171" y="282"/>
                    </a:cubicBezTo>
                    <a:cubicBezTo>
                      <a:pt x="173" y="282"/>
                      <a:pt x="174" y="282"/>
                      <a:pt x="176" y="281"/>
                    </a:cubicBezTo>
                    <a:cubicBezTo>
                      <a:pt x="177" y="281"/>
                      <a:pt x="178" y="279"/>
                      <a:pt x="179" y="278"/>
                    </a:cubicBezTo>
                    <a:cubicBezTo>
                      <a:pt x="180" y="278"/>
                      <a:pt x="180" y="278"/>
                      <a:pt x="180" y="278"/>
                    </a:cubicBezTo>
                    <a:cubicBezTo>
                      <a:pt x="180" y="278"/>
                      <a:pt x="180" y="276"/>
                      <a:pt x="181" y="276"/>
                    </a:cubicBezTo>
                    <a:cubicBezTo>
                      <a:pt x="181" y="275"/>
                      <a:pt x="183" y="275"/>
                      <a:pt x="184" y="274"/>
                    </a:cubicBezTo>
                    <a:cubicBezTo>
                      <a:pt x="186" y="272"/>
                      <a:pt x="187" y="266"/>
                      <a:pt x="185" y="263"/>
                    </a:cubicBezTo>
                    <a:cubicBezTo>
                      <a:pt x="178" y="256"/>
                      <a:pt x="178" y="256"/>
                      <a:pt x="178" y="256"/>
                    </a:cubicBezTo>
                    <a:cubicBezTo>
                      <a:pt x="177" y="256"/>
                      <a:pt x="175" y="256"/>
                      <a:pt x="175" y="256"/>
                    </a:cubicBezTo>
                    <a:cubicBezTo>
                      <a:pt x="173" y="255"/>
                      <a:pt x="173" y="252"/>
                      <a:pt x="172" y="251"/>
                    </a:cubicBezTo>
                    <a:cubicBezTo>
                      <a:pt x="172" y="251"/>
                      <a:pt x="170" y="252"/>
                      <a:pt x="170" y="253"/>
                    </a:cubicBezTo>
                    <a:cubicBezTo>
                      <a:pt x="167" y="250"/>
                      <a:pt x="163" y="246"/>
                      <a:pt x="160" y="245"/>
                    </a:cubicBezTo>
                    <a:cubicBezTo>
                      <a:pt x="158" y="244"/>
                      <a:pt x="157" y="245"/>
                      <a:pt x="156" y="244"/>
                    </a:cubicBezTo>
                    <a:cubicBezTo>
                      <a:pt x="155" y="244"/>
                      <a:pt x="155" y="242"/>
                      <a:pt x="154" y="241"/>
                    </a:cubicBezTo>
                    <a:cubicBezTo>
                      <a:pt x="152" y="241"/>
                      <a:pt x="151" y="241"/>
                      <a:pt x="149" y="241"/>
                    </a:cubicBezTo>
                    <a:cubicBezTo>
                      <a:pt x="148" y="240"/>
                      <a:pt x="145" y="238"/>
                      <a:pt x="143" y="237"/>
                    </a:cubicBezTo>
                    <a:cubicBezTo>
                      <a:pt x="142" y="237"/>
                      <a:pt x="142" y="238"/>
                      <a:pt x="141" y="238"/>
                    </a:cubicBezTo>
                    <a:cubicBezTo>
                      <a:pt x="140" y="237"/>
                      <a:pt x="139" y="235"/>
                      <a:pt x="138" y="235"/>
                    </a:cubicBezTo>
                    <a:cubicBezTo>
                      <a:pt x="136" y="234"/>
                      <a:pt x="135" y="235"/>
                      <a:pt x="135" y="235"/>
                    </a:cubicBezTo>
                    <a:cubicBezTo>
                      <a:pt x="134" y="235"/>
                      <a:pt x="132" y="233"/>
                      <a:pt x="132" y="233"/>
                    </a:cubicBezTo>
                    <a:cubicBezTo>
                      <a:pt x="129" y="231"/>
                      <a:pt x="126" y="231"/>
                      <a:pt x="123" y="231"/>
                    </a:cubicBezTo>
                    <a:cubicBezTo>
                      <a:pt x="123" y="231"/>
                      <a:pt x="123" y="229"/>
                      <a:pt x="123" y="229"/>
                    </a:cubicBezTo>
                    <a:cubicBezTo>
                      <a:pt x="122" y="229"/>
                      <a:pt x="121" y="230"/>
                      <a:pt x="120" y="230"/>
                    </a:cubicBezTo>
                    <a:cubicBezTo>
                      <a:pt x="121" y="230"/>
                      <a:pt x="119" y="229"/>
                      <a:pt x="118" y="229"/>
                    </a:cubicBezTo>
                    <a:cubicBezTo>
                      <a:pt x="115" y="229"/>
                      <a:pt x="115" y="230"/>
                      <a:pt x="111" y="229"/>
                    </a:cubicBezTo>
                    <a:cubicBezTo>
                      <a:pt x="111" y="229"/>
                      <a:pt x="111" y="227"/>
                      <a:pt x="111" y="227"/>
                    </a:cubicBezTo>
                    <a:cubicBezTo>
                      <a:pt x="114" y="226"/>
                      <a:pt x="114" y="226"/>
                      <a:pt x="117" y="225"/>
                    </a:cubicBezTo>
                    <a:cubicBezTo>
                      <a:pt x="116" y="224"/>
                      <a:pt x="109" y="221"/>
                      <a:pt x="109" y="221"/>
                    </a:cubicBezTo>
                    <a:cubicBezTo>
                      <a:pt x="109" y="221"/>
                      <a:pt x="109" y="221"/>
                      <a:pt x="108" y="221"/>
                    </a:cubicBezTo>
                    <a:cubicBezTo>
                      <a:pt x="108" y="221"/>
                      <a:pt x="109" y="222"/>
                      <a:pt x="109" y="223"/>
                    </a:cubicBezTo>
                    <a:cubicBezTo>
                      <a:pt x="108" y="223"/>
                      <a:pt x="107" y="222"/>
                      <a:pt x="106" y="223"/>
                    </a:cubicBezTo>
                    <a:cubicBezTo>
                      <a:pt x="106" y="224"/>
                      <a:pt x="106" y="224"/>
                      <a:pt x="106" y="224"/>
                    </a:cubicBezTo>
                    <a:cubicBezTo>
                      <a:pt x="104" y="224"/>
                      <a:pt x="105" y="222"/>
                      <a:pt x="104" y="222"/>
                    </a:cubicBezTo>
                    <a:cubicBezTo>
                      <a:pt x="103" y="221"/>
                      <a:pt x="105" y="224"/>
                      <a:pt x="103" y="225"/>
                    </a:cubicBezTo>
                    <a:cubicBezTo>
                      <a:pt x="101" y="225"/>
                      <a:pt x="100" y="223"/>
                      <a:pt x="97" y="222"/>
                    </a:cubicBezTo>
                    <a:cubicBezTo>
                      <a:pt x="96" y="222"/>
                      <a:pt x="97" y="225"/>
                      <a:pt x="96" y="225"/>
                    </a:cubicBezTo>
                    <a:cubicBezTo>
                      <a:pt x="95" y="226"/>
                      <a:pt x="92" y="227"/>
                      <a:pt x="92" y="227"/>
                    </a:cubicBezTo>
                    <a:cubicBezTo>
                      <a:pt x="92" y="227"/>
                      <a:pt x="90" y="229"/>
                      <a:pt x="88" y="230"/>
                    </a:cubicBezTo>
                    <a:cubicBezTo>
                      <a:pt x="87" y="232"/>
                      <a:pt x="84" y="234"/>
                      <a:pt x="84" y="234"/>
                    </a:cubicBezTo>
                    <a:cubicBezTo>
                      <a:pt x="84" y="234"/>
                      <a:pt x="82" y="236"/>
                      <a:pt x="80" y="237"/>
                    </a:cubicBezTo>
                    <a:cubicBezTo>
                      <a:pt x="78" y="237"/>
                      <a:pt x="81" y="239"/>
                      <a:pt x="81" y="239"/>
                    </a:cubicBezTo>
                    <a:cubicBezTo>
                      <a:pt x="81" y="239"/>
                      <a:pt x="78" y="242"/>
                      <a:pt x="78" y="242"/>
                    </a:cubicBezTo>
                    <a:cubicBezTo>
                      <a:pt x="79" y="243"/>
                      <a:pt x="82" y="242"/>
                      <a:pt x="82" y="242"/>
                    </a:cubicBezTo>
                    <a:cubicBezTo>
                      <a:pt x="82" y="244"/>
                      <a:pt x="81" y="247"/>
                      <a:pt x="82" y="248"/>
                    </a:cubicBezTo>
                    <a:cubicBezTo>
                      <a:pt x="83" y="250"/>
                      <a:pt x="87" y="251"/>
                      <a:pt x="87" y="251"/>
                    </a:cubicBezTo>
                    <a:cubicBezTo>
                      <a:pt x="87" y="251"/>
                      <a:pt x="87" y="255"/>
                      <a:pt x="92" y="257"/>
                    </a:cubicBezTo>
                    <a:cubicBezTo>
                      <a:pt x="98" y="261"/>
                      <a:pt x="86" y="266"/>
                      <a:pt x="86" y="268"/>
                    </a:cubicBezTo>
                    <a:cubicBezTo>
                      <a:pt x="86" y="269"/>
                      <a:pt x="87" y="274"/>
                      <a:pt x="88" y="277"/>
                    </a:cubicBezTo>
                    <a:cubicBezTo>
                      <a:pt x="89" y="280"/>
                      <a:pt x="91" y="282"/>
                      <a:pt x="91" y="282"/>
                    </a:cubicBezTo>
                    <a:cubicBezTo>
                      <a:pt x="91" y="282"/>
                      <a:pt x="95" y="287"/>
                      <a:pt x="94" y="288"/>
                    </a:cubicBezTo>
                    <a:cubicBezTo>
                      <a:pt x="94" y="290"/>
                      <a:pt x="92" y="287"/>
                      <a:pt x="91" y="289"/>
                    </a:cubicBezTo>
                    <a:cubicBezTo>
                      <a:pt x="90" y="291"/>
                      <a:pt x="90" y="295"/>
                      <a:pt x="91" y="297"/>
                    </a:cubicBezTo>
                    <a:cubicBezTo>
                      <a:pt x="92" y="298"/>
                      <a:pt x="93" y="302"/>
                      <a:pt x="93" y="302"/>
                    </a:cubicBezTo>
                    <a:cubicBezTo>
                      <a:pt x="93" y="302"/>
                      <a:pt x="93" y="303"/>
                      <a:pt x="95" y="305"/>
                    </a:cubicBezTo>
                    <a:cubicBezTo>
                      <a:pt x="97" y="307"/>
                      <a:pt x="99" y="309"/>
                      <a:pt x="98" y="311"/>
                    </a:cubicBezTo>
                    <a:cubicBezTo>
                      <a:pt x="97" y="313"/>
                      <a:pt x="95" y="312"/>
                      <a:pt x="94" y="314"/>
                    </a:cubicBezTo>
                    <a:cubicBezTo>
                      <a:pt x="93" y="318"/>
                      <a:pt x="99" y="319"/>
                      <a:pt x="100" y="322"/>
                    </a:cubicBezTo>
                    <a:cubicBezTo>
                      <a:pt x="101" y="324"/>
                      <a:pt x="104" y="324"/>
                      <a:pt x="106" y="326"/>
                    </a:cubicBezTo>
                    <a:cubicBezTo>
                      <a:pt x="108" y="327"/>
                      <a:pt x="107" y="330"/>
                      <a:pt x="105" y="332"/>
                    </a:cubicBezTo>
                    <a:cubicBezTo>
                      <a:pt x="104" y="334"/>
                      <a:pt x="97" y="340"/>
                      <a:pt x="97" y="342"/>
                    </a:cubicBezTo>
                    <a:cubicBezTo>
                      <a:pt x="97" y="344"/>
                      <a:pt x="81" y="354"/>
                      <a:pt x="81" y="354"/>
                    </a:cubicBezTo>
                    <a:cubicBezTo>
                      <a:pt x="70" y="363"/>
                      <a:pt x="70" y="363"/>
                      <a:pt x="70" y="363"/>
                    </a:cubicBezTo>
                    <a:cubicBezTo>
                      <a:pt x="70" y="363"/>
                      <a:pt x="70" y="363"/>
                      <a:pt x="70" y="363"/>
                    </a:cubicBezTo>
                    <a:cubicBezTo>
                      <a:pt x="71" y="363"/>
                      <a:pt x="71" y="363"/>
                      <a:pt x="71" y="363"/>
                    </a:cubicBezTo>
                    <a:cubicBezTo>
                      <a:pt x="71" y="362"/>
                      <a:pt x="71" y="362"/>
                      <a:pt x="71" y="362"/>
                    </a:cubicBezTo>
                    <a:cubicBezTo>
                      <a:pt x="73" y="361"/>
                      <a:pt x="75" y="360"/>
                      <a:pt x="77" y="360"/>
                    </a:cubicBezTo>
                    <a:cubicBezTo>
                      <a:pt x="76" y="362"/>
                      <a:pt x="76" y="361"/>
                      <a:pt x="76" y="362"/>
                    </a:cubicBezTo>
                    <a:cubicBezTo>
                      <a:pt x="76" y="362"/>
                      <a:pt x="76" y="362"/>
                      <a:pt x="75" y="363"/>
                    </a:cubicBezTo>
                    <a:cubicBezTo>
                      <a:pt x="77" y="365"/>
                      <a:pt x="80" y="367"/>
                      <a:pt x="83" y="370"/>
                    </a:cubicBezTo>
                    <a:cubicBezTo>
                      <a:pt x="84" y="369"/>
                      <a:pt x="88" y="368"/>
                      <a:pt x="89" y="368"/>
                    </a:cubicBezTo>
                    <a:cubicBezTo>
                      <a:pt x="91" y="369"/>
                      <a:pt x="92" y="372"/>
                      <a:pt x="93" y="373"/>
                    </a:cubicBezTo>
                    <a:cubicBezTo>
                      <a:pt x="94" y="373"/>
                      <a:pt x="96" y="373"/>
                      <a:pt x="96" y="374"/>
                    </a:cubicBezTo>
                    <a:cubicBezTo>
                      <a:pt x="96" y="374"/>
                      <a:pt x="94" y="375"/>
                      <a:pt x="92" y="375"/>
                    </a:cubicBezTo>
                    <a:cubicBezTo>
                      <a:pt x="91" y="375"/>
                      <a:pt x="90" y="373"/>
                      <a:pt x="87" y="374"/>
                    </a:cubicBezTo>
                    <a:cubicBezTo>
                      <a:pt x="86" y="374"/>
                      <a:pt x="85" y="376"/>
                      <a:pt x="83" y="377"/>
                    </a:cubicBezTo>
                    <a:cubicBezTo>
                      <a:pt x="81" y="377"/>
                      <a:pt x="81" y="376"/>
                      <a:pt x="79" y="376"/>
                    </a:cubicBezTo>
                    <a:cubicBezTo>
                      <a:pt x="78" y="376"/>
                      <a:pt x="78" y="377"/>
                      <a:pt x="77" y="378"/>
                    </a:cubicBezTo>
                    <a:cubicBezTo>
                      <a:pt x="77" y="377"/>
                      <a:pt x="77" y="376"/>
                      <a:pt x="76" y="376"/>
                    </a:cubicBezTo>
                    <a:cubicBezTo>
                      <a:pt x="76" y="377"/>
                      <a:pt x="75" y="380"/>
                      <a:pt x="74" y="382"/>
                    </a:cubicBezTo>
                    <a:cubicBezTo>
                      <a:pt x="74" y="382"/>
                      <a:pt x="76" y="384"/>
                      <a:pt x="76" y="385"/>
                    </a:cubicBezTo>
                    <a:cubicBezTo>
                      <a:pt x="76" y="387"/>
                      <a:pt x="74" y="389"/>
                      <a:pt x="74" y="389"/>
                    </a:cubicBezTo>
                    <a:cubicBezTo>
                      <a:pt x="73" y="390"/>
                      <a:pt x="73" y="390"/>
                      <a:pt x="73" y="390"/>
                    </a:cubicBezTo>
                    <a:cubicBezTo>
                      <a:pt x="74" y="394"/>
                      <a:pt x="74" y="396"/>
                      <a:pt x="73" y="401"/>
                    </a:cubicBezTo>
                    <a:cubicBezTo>
                      <a:pt x="73" y="401"/>
                      <a:pt x="71" y="401"/>
                      <a:pt x="71" y="401"/>
                    </a:cubicBezTo>
                    <a:cubicBezTo>
                      <a:pt x="71" y="401"/>
                      <a:pt x="69" y="404"/>
                      <a:pt x="67" y="405"/>
                    </a:cubicBezTo>
                    <a:cubicBezTo>
                      <a:pt x="65" y="405"/>
                      <a:pt x="65" y="410"/>
                      <a:pt x="65" y="410"/>
                    </a:cubicBezTo>
                    <a:cubicBezTo>
                      <a:pt x="65" y="410"/>
                      <a:pt x="66" y="411"/>
                      <a:pt x="66" y="413"/>
                    </a:cubicBezTo>
                    <a:cubicBezTo>
                      <a:pt x="67" y="415"/>
                      <a:pt x="71" y="413"/>
                      <a:pt x="71" y="413"/>
                    </a:cubicBezTo>
                    <a:cubicBezTo>
                      <a:pt x="71" y="413"/>
                      <a:pt x="72" y="418"/>
                      <a:pt x="72" y="420"/>
                    </a:cubicBezTo>
                    <a:cubicBezTo>
                      <a:pt x="72" y="422"/>
                      <a:pt x="74" y="420"/>
                      <a:pt x="75" y="422"/>
                    </a:cubicBezTo>
                    <a:cubicBezTo>
                      <a:pt x="76" y="424"/>
                      <a:pt x="78" y="426"/>
                      <a:pt x="78" y="426"/>
                    </a:cubicBezTo>
                    <a:cubicBezTo>
                      <a:pt x="79" y="430"/>
                      <a:pt x="79" y="430"/>
                      <a:pt x="79" y="430"/>
                    </a:cubicBezTo>
                    <a:cubicBezTo>
                      <a:pt x="80" y="427"/>
                      <a:pt x="79" y="434"/>
                      <a:pt x="81" y="432"/>
                    </a:cubicBezTo>
                    <a:cubicBezTo>
                      <a:pt x="83" y="431"/>
                      <a:pt x="85" y="431"/>
                      <a:pt x="85" y="431"/>
                    </a:cubicBezTo>
                    <a:cubicBezTo>
                      <a:pt x="85" y="431"/>
                      <a:pt x="87" y="431"/>
                      <a:pt x="89" y="432"/>
                    </a:cubicBezTo>
                    <a:cubicBezTo>
                      <a:pt x="91" y="433"/>
                      <a:pt x="94" y="433"/>
                      <a:pt x="94" y="436"/>
                    </a:cubicBezTo>
                    <a:cubicBezTo>
                      <a:pt x="94" y="438"/>
                      <a:pt x="97" y="436"/>
                      <a:pt x="97" y="440"/>
                    </a:cubicBezTo>
                    <a:cubicBezTo>
                      <a:pt x="97" y="443"/>
                      <a:pt x="99" y="443"/>
                      <a:pt x="99" y="447"/>
                    </a:cubicBezTo>
                    <a:cubicBezTo>
                      <a:pt x="99" y="451"/>
                      <a:pt x="98" y="453"/>
                      <a:pt x="100" y="454"/>
                    </a:cubicBezTo>
                    <a:cubicBezTo>
                      <a:pt x="102" y="456"/>
                      <a:pt x="105" y="456"/>
                      <a:pt x="106" y="459"/>
                    </a:cubicBezTo>
                    <a:cubicBezTo>
                      <a:pt x="107" y="462"/>
                      <a:pt x="108" y="465"/>
                      <a:pt x="106" y="466"/>
                    </a:cubicBezTo>
                    <a:cubicBezTo>
                      <a:pt x="103" y="466"/>
                      <a:pt x="102" y="463"/>
                      <a:pt x="100" y="466"/>
                    </a:cubicBezTo>
                    <a:cubicBezTo>
                      <a:pt x="99" y="469"/>
                      <a:pt x="103" y="469"/>
                      <a:pt x="103" y="471"/>
                    </a:cubicBezTo>
                    <a:cubicBezTo>
                      <a:pt x="103" y="482"/>
                      <a:pt x="103" y="482"/>
                      <a:pt x="103" y="482"/>
                    </a:cubicBezTo>
                    <a:cubicBezTo>
                      <a:pt x="103" y="482"/>
                      <a:pt x="106" y="487"/>
                      <a:pt x="109" y="482"/>
                    </a:cubicBezTo>
                    <a:cubicBezTo>
                      <a:pt x="110" y="480"/>
                      <a:pt x="110" y="482"/>
                      <a:pt x="112" y="483"/>
                    </a:cubicBezTo>
                    <a:cubicBezTo>
                      <a:pt x="115" y="484"/>
                      <a:pt x="117" y="482"/>
                      <a:pt x="117" y="484"/>
                    </a:cubicBezTo>
                    <a:cubicBezTo>
                      <a:pt x="117" y="486"/>
                      <a:pt x="118" y="488"/>
                      <a:pt x="118" y="488"/>
                    </a:cubicBezTo>
                    <a:cubicBezTo>
                      <a:pt x="118" y="488"/>
                      <a:pt x="118" y="492"/>
                      <a:pt x="120" y="492"/>
                    </a:cubicBezTo>
                    <a:cubicBezTo>
                      <a:pt x="121" y="492"/>
                      <a:pt x="120" y="496"/>
                      <a:pt x="122" y="496"/>
                    </a:cubicBezTo>
                    <a:cubicBezTo>
                      <a:pt x="124" y="496"/>
                      <a:pt x="127" y="495"/>
                      <a:pt x="128" y="496"/>
                    </a:cubicBezTo>
                    <a:cubicBezTo>
                      <a:pt x="131" y="498"/>
                      <a:pt x="132" y="498"/>
                      <a:pt x="134" y="497"/>
                    </a:cubicBezTo>
                    <a:cubicBezTo>
                      <a:pt x="136" y="497"/>
                      <a:pt x="136" y="500"/>
                      <a:pt x="137" y="501"/>
                    </a:cubicBezTo>
                    <a:cubicBezTo>
                      <a:pt x="140" y="502"/>
                      <a:pt x="139" y="502"/>
                      <a:pt x="141" y="502"/>
                    </a:cubicBezTo>
                    <a:cubicBezTo>
                      <a:pt x="143" y="503"/>
                      <a:pt x="143" y="508"/>
                      <a:pt x="143" y="508"/>
                    </a:cubicBezTo>
                    <a:cubicBezTo>
                      <a:pt x="143" y="508"/>
                      <a:pt x="146" y="507"/>
                      <a:pt x="148" y="507"/>
                    </a:cubicBezTo>
                    <a:cubicBezTo>
                      <a:pt x="150" y="506"/>
                      <a:pt x="151" y="505"/>
                      <a:pt x="151" y="505"/>
                    </a:cubicBezTo>
                    <a:cubicBezTo>
                      <a:pt x="151" y="505"/>
                      <a:pt x="155" y="505"/>
                      <a:pt x="156" y="506"/>
                    </a:cubicBezTo>
                    <a:cubicBezTo>
                      <a:pt x="157" y="508"/>
                      <a:pt x="155" y="508"/>
                      <a:pt x="158" y="508"/>
                    </a:cubicBezTo>
                    <a:cubicBezTo>
                      <a:pt x="161" y="508"/>
                      <a:pt x="160" y="510"/>
                      <a:pt x="163" y="511"/>
                    </a:cubicBezTo>
                    <a:cubicBezTo>
                      <a:pt x="165" y="511"/>
                      <a:pt x="172" y="514"/>
                      <a:pt x="174" y="516"/>
                    </a:cubicBezTo>
                    <a:cubicBezTo>
                      <a:pt x="177" y="518"/>
                      <a:pt x="173" y="519"/>
                      <a:pt x="175" y="520"/>
                    </a:cubicBezTo>
                    <a:cubicBezTo>
                      <a:pt x="176" y="522"/>
                      <a:pt x="179" y="521"/>
                      <a:pt x="178" y="523"/>
                    </a:cubicBezTo>
                    <a:cubicBezTo>
                      <a:pt x="177" y="525"/>
                      <a:pt x="175" y="526"/>
                      <a:pt x="177" y="526"/>
                    </a:cubicBezTo>
                    <a:cubicBezTo>
                      <a:pt x="181" y="527"/>
                      <a:pt x="177" y="531"/>
                      <a:pt x="178" y="533"/>
                    </a:cubicBezTo>
                    <a:cubicBezTo>
                      <a:pt x="179" y="534"/>
                      <a:pt x="179" y="535"/>
                      <a:pt x="179" y="537"/>
                    </a:cubicBezTo>
                    <a:cubicBezTo>
                      <a:pt x="179" y="539"/>
                      <a:pt x="178" y="541"/>
                      <a:pt x="178" y="543"/>
                    </a:cubicBezTo>
                    <a:cubicBezTo>
                      <a:pt x="177" y="545"/>
                      <a:pt x="173" y="546"/>
                      <a:pt x="171" y="546"/>
                    </a:cubicBezTo>
                    <a:cubicBezTo>
                      <a:pt x="169" y="548"/>
                      <a:pt x="169" y="548"/>
                      <a:pt x="169" y="548"/>
                    </a:cubicBezTo>
                    <a:cubicBezTo>
                      <a:pt x="168" y="551"/>
                      <a:pt x="168" y="551"/>
                      <a:pt x="168" y="551"/>
                    </a:cubicBezTo>
                    <a:cubicBezTo>
                      <a:pt x="168" y="552"/>
                      <a:pt x="170" y="551"/>
                      <a:pt x="171" y="551"/>
                    </a:cubicBezTo>
                    <a:cubicBezTo>
                      <a:pt x="171" y="550"/>
                      <a:pt x="171" y="550"/>
                      <a:pt x="171" y="550"/>
                    </a:cubicBezTo>
                    <a:cubicBezTo>
                      <a:pt x="172" y="549"/>
                      <a:pt x="172" y="551"/>
                      <a:pt x="173" y="550"/>
                    </a:cubicBezTo>
                    <a:cubicBezTo>
                      <a:pt x="173" y="552"/>
                      <a:pt x="173" y="552"/>
                      <a:pt x="173" y="552"/>
                    </a:cubicBezTo>
                    <a:cubicBezTo>
                      <a:pt x="171" y="553"/>
                      <a:pt x="170" y="553"/>
                      <a:pt x="168" y="554"/>
                    </a:cubicBezTo>
                    <a:cubicBezTo>
                      <a:pt x="167" y="554"/>
                      <a:pt x="166" y="556"/>
                      <a:pt x="165" y="556"/>
                    </a:cubicBezTo>
                    <a:cubicBezTo>
                      <a:pt x="164" y="556"/>
                      <a:pt x="165" y="555"/>
                      <a:pt x="163" y="556"/>
                    </a:cubicBezTo>
                    <a:cubicBezTo>
                      <a:pt x="163" y="557"/>
                      <a:pt x="163" y="560"/>
                      <a:pt x="163" y="560"/>
                    </a:cubicBezTo>
                    <a:cubicBezTo>
                      <a:pt x="162" y="560"/>
                      <a:pt x="157" y="560"/>
                      <a:pt x="156" y="560"/>
                    </a:cubicBezTo>
                    <a:cubicBezTo>
                      <a:pt x="156" y="561"/>
                      <a:pt x="157" y="563"/>
                      <a:pt x="158" y="563"/>
                    </a:cubicBezTo>
                    <a:cubicBezTo>
                      <a:pt x="159" y="563"/>
                      <a:pt x="161" y="563"/>
                      <a:pt x="161" y="564"/>
                    </a:cubicBezTo>
                    <a:cubicBezTo>
                      <a:pt x="161" y="565"/>
                      <a:pt x="162" y="566"/>
                      <a:pt x="161" y="568"/>
                    </a:cubicBezTo>
                    <a:cubicBezTo>
                      <a:pt x="160" y="568"/>
                      <a:pt x="158" y="569"/>
                      <a:pt x="158" y="569"/>
                    </a:cubicBezTo>
                    <a:cubicBezTo>
                      <a:pt x="158" y="570"/>
                      <a:pt x="158" y="571"/>
                      <a:pt x="158" y="572"/>
                    </a:cubicBezTo>
                    <a:cubicBezTo>
                      <a:pt x="157" y="572"/>
                      <a:pt x="153" y="572"/>
                      <a:pt x="153" y="572"/>
                    </a:cubicBezTo>
                    <a:cubicBezTo>
                      <a:pt x="152" y="572"/>
                      <a:pt x="153" y="575"/>
                      <a:pt x="153" y="575"/>
                    </a:cubicBezTo>
                    <a:cubicBezTo>
                      <a:pt x="151" y="576"/>
                      <a:pt x="150" y="575"/>
                      <a:pt x="149" y="576"/>
                    </a:cubicBezTo>
                    <a:cubicBezTo>
                      <a:pt x="149" y="576"/>
                      <a:pt x="149" y="578"/>
                      <a:pt x="149" y="578"/>
                    </a:cubicBezTo>
                    <a:cubicBezTo>
                      <a:pt x="151" y="577"/>
                      <a:pt x="152" y="576"/>
                      <a:pt x="155" y="576"/>
                    </a:cubicBezTo>
                    <a:cubicBezTo>
                      <a:pt x="155" y="576"/>
                      <a:pt x="154" y="578"/>
                      <a:pt x="155" y="578"/>
                    </a:cubicBezTo>
                    <a:cubicBezTo>
                      <a:pt x="155" y="579"/>
                      <a:pt x="157" y="581"/>
                      <a:pt x="157" y="582"/>
                    </a:cubicBezTo>
                    <a:cubicBezTo>
                      <a:pt x="158" y="582"/>
                      <a:pt x="159" y="581"/>
                      <a:pt x="160" y="582"/>
                    </a:cubicBezTo>
                    <a:cubicBezTo>
                      <a:pt x="160" y="582"/>
                      <a:pt x="161" y="584"/>
                      <a:pt x="161" y="585"/>
                    </a:cubicBezTo>
                    <a:cubicBezTo>
                      <a:pt x="162" y="586"/>
                      <a:pt x="164" y="586"/>
                      <a:pt x="165" y="586"/>
                    </a:cubicBezTo>
                    <a:cubicBezTo>
                      <a:pt x="165" y="587"/>
                      <a:pt x="165" y="589"/>
                      <a:pt x="166" y="590"/>
                    </a:cubicBezTo>
                    <a:cubicBezTo>
                      <a:pt x="167" y="591"/>
                      <a:pt x="168" y="590"/>
                      <a:pt x="169" y="591"/>
                    </a:cubicBezTo>
                    <a:cubicBezTo>
                      <a:pt x="171" y="592"/>
                      <a:pt x="172" y="595"/>
                      <a:pt x="174" y="597"/>
                    </a:cubicBezTo>
                    <a:cubicBezTo>
                      <a:pt x="174" y="597"/>
                      <a:pt x="174" y="597"/>
                      <a:pt x="175" y="598"/>
                    </a:cubicBezTo>
                    <a:cubicBezTo>
                      <a:pt x="176" y="598"/>
                      <a:pt x="176" y="593"/>
                      <a:pt x="178" y="592"/>
                    </a:cubicBezTo>
                    <a:cubicBezTo>
                      <a:pt x="180" y="591"/>
                      <a:pt x="183" y="590"/>
                      <a:pt x="184" y="592"/>
                    </a:cubicBezTo>
                    <a:cubicBezTo>
                      <a:pt x="185" y="593"/>
                      <a:pt x="187" y="593"/>
                      <a:pt x="190" y="594"/>
                    </a:cubicBezTo>
                    <a:cubicBezTo>
                      <a:pt x="193" y="595"/>
                      <a:pt x="195" y="594"/>
                      <a:pt x="197" y="594"/>
                    </a:cubicBezTo>
                    <a:cubicBezTo>
                      <a:pt x="199" y="594"/>
                      <a:pt x="199" y="595"/>
                      <a:pt x="201" y="597"/>
                    </a:cubicBezTo>
                    <a:cubicBezTo>
                      <a:pt x="204" y="598"/>
                      <a:pt x="205" y="602"/>
                      <a:pt x="208" y="602"/>
                    </a:cubicBezTo>
                    <a:cubicBezTo>
                      <a:pt x="211" y="602"/>
                      <a:pt x="213" y="599"/>
                      <a:pt x="215" y="601"/>
                    </a:cubicBezTo>
                    <a:cubicBezTo>
                      <a:pt x="216" y="603"/>
                      <a:pt x="216" y="601"/>
                      <a:pt x="218" y="600"/>
                    </a:cubicBezTo>
                    <a:cubicBezTo>
                      <a:pt x="221" y="599"/>
                      <a:pt x="222" y="599"/>
                      <a:pt x="223" y="601"/>
                    </a:cubicBezTo>
                    <a:cubicBezTo>
                      <a:pt x="224" y="602"/>
                      <a:pt x="224" y="604"/>
                      <a:pt x="226" y="605"/>
                    </a:cubicBezTo>
                    <a:cubicBezTo>
                      <a:pt x="228" y="606"/>
                      <a:pt x="228" y="606"/>
                      <a:pt x="230" y="607"/>
                    </a:cubicBezTo>
                    <a:cubicBezTo>
                      <a:pt x="231" y="607"/>
                      <a:pt x="228" y="610"/>
                      <a:pt x="230" y="611"/>
                    </a:cubicBezTo>
                    <a:cubicBezTo>
                      <a:pt x="232" y="611"/>
                      <a:pt x="234" y="610"/>
                      <a:pt x="235" y="611"/>
                    </a:cubicBezTo>
                    <a:cubicBezTo>
                      <a:pt x="236" y="613"/>
                      <a:pt x="238" y="615"/>
                      <a:pt x="238" y="615"/>
                    </a:cubicBezTo>
                    <a:cubicBezTo>
                      <a:pt x="238" y="615"/>
                      <a:pt x="240" y="616"/>
                      <a:pt x="241" y="618"/>
                    </a:cubicBezTo>
                    <a:cubicBezTo>
                      <a:pt x="243" y="620"/>
                      <a:pt x="244" y="620"/>
                      <a:pt x="245" y="622"/>
                    </a:cubicBezTo>
                    <a:cubicBezTo>
                      <a:pt x="246" y="625"/>
                      <a:pt x="247" y="626"/>
                      <a:pt x="249" y="626"/>
                    </a:cubicBezTo>
                    <a:cubicBezTo>
                      <a:pt x="250" y="626"/>
                      <a:pt x="253" y="620"/>
                      <a:pt x="253" y="620"/>
                    </a:cubicBezTo>
                    <a:cubicBezTo>
                      <a:pt x="253" y="619"/>
                      <a:pt x="252" y="618"/>
                      <a:pt x="252" y="617"/>
                    </a:cubicBezTo>
                    <a:cubicBezTo>
                      <a:pt x="251" y="616"/>
                      <a:pt x="247" y="613"/>
                      <a:pt x="246" y="613"/>
                    </a:cubicBezTo>
                    <a:cubicBezTo>
                      <a:pt x="245" y="611"/>
                      <a:pt x="246" y="610"/>
                      <a:pt x="245" y="608"/>
                    </a:cubicBezTo>
                    <a:cubicBezTo>
                      <a:pt x="244" y="606"/>
                      <a:pt x="241" y="605"/>
                      <a:pt x="240" y="602"/>
                    </a:cubicBezTo>
                    <a:cubicBezTo>
                      <a:pt x="240" y="601"/>
                      <a:pt x="240" y="594"/>
                      <a:pt x="240" y="594"/>
                    </a:cubicBezTo>
                    <a:cubicBezTo>
                      <a:pt x="238" y="593"/>
                      <a:pt x="238" y="593"/>
                      <a:pt x="238" y="593"/>
                    </a:cubicBezTo>
                    <a:cubicBezTo>
                      <a:pt x="239" y="590"/>
                      <a:pt x="239" y="589"/>
                      <a:pt x="239" y="586"/>
                    </a:cubicBezTo>
                    <a:cubicBezTo>
                      <a:pt x="238" y="586"/>
                      <a:pt x="234" y="586"/>
                      <a:pt x="232" y="586"/>
                    </a:cubicBezTo>
                    <a:cubicBezTo>
                      <a:pt x="234" y="584"/>
                      <a:pt x="232" y="584"/>
                      <a:pt x="232" y="581"/>
                    </a:cubicBezTo>
                    <a:cubicBezTo>
                      <a:pt x="232" y="581"/>
                      <a:pt x="234" y="580"/>
                      <a:pt x="234" y="580"/>
                    </a:cubicBezTo>
                    <a:cubicBezTo>
                      <a:pt x="235" y="579"/>
                      <a:pt x="234" y="577"/>
                      <a:pt x="234" y="576"/>
                    </a:cubicBezTo>
                    <a:cubicBezTo>
                      <a:pt x="235" y="574"/>
                      <a:pt x="236" y="571"/>
                      <a:pt x="237" y="569"/>
                    </a:cubicBezTo>
                    <a:cubicBezTo>
                      <a:pt x="237" y="569"/>
                      <a:pt x="239" y="567"/>
                      <a:pt x="239" y="566"/>
                    </a:cubicBezTo>
                    <a:cubicBezTo>
                      <a:pt x="239" y="566"/>
                      <a:pt x="238" y="565"/>
                      <a:pt x="238" y="566"/>
                    </a:cubicBezTo>
                    <a:cubicBezTo>
                      <a:pt x="238" y="564"/>
                      <a:pt x="238" y="564"/>
                      <a:pt x="238" y="564"/>
                    </a:cubicBezTo>
                    <a:cubicBezTo>
                      <a:pt x="238" y="564"/>
                      <a:pt x="238" y="564"/>
                      <a:pt x="238" y="564"/>
                    </a:cubicBezTo>
                    <a:cubicBezTo>
                      <a:pt x="237" y="564"/>
                      <a:pt x="238" y="562"/>
                      <a:pt x="238" y="562"/>
                    </a:cubicBezTo>
                    <a:cubicBezTo>
                      <a:pt x="238" y="562"/>
                      <a:pt x="239" y="562"/>
                      <a:pt x="240" y="563"/>
                    </a:cubicBezTo>
                    <a:cubicBezTo>
                      <a:pt x="241" y="563"/>
                      <a:pt x="241" y="562"/>
                      <a:pt x="242" y="562"/>
                    </a:cubicBezTo>
                    <a:cubicBezTo>
                      <a:pt x="242" y="562"/>
                      <a:pt x="242" y="560"/>
                      <a:pt x="242" y="560"/>
                    </a:cubicBezTo>
                    <a:cubicBezTo>
                      <a:pt x="244" y="560"/>
                      <a:pt x="244" y="560"/>
                      <a:pt x="244" y="560"/>
                    </a:cubicBezTo>
                    <a:cubicBezTo>
                      <a:pt x="244" y="560"/>
                      <a:pt x="243" y="562"/>
                      <a:pt x="244" y="563"/>
                    </a:cubicBezTo>
                    <a:cubicBezTo>
                      <a:pt x="244" y="563"/>
                      <a:pt x="246" y="563"/>
                      <a:pt x="246" y="563"/>
                    </a:cubicBezTo>
                    <a:cubicBezTo>
                      <a:pt x="245" y="564"/>
                      <a:pt x="246" y="564"/>
                      <a:pt x="246" y="565"/>
                    </a:cubicBezTo>
                    <a:cubicBezTo>
                      <a:pt x="247" y="565"/>
                      <a:pt x="249" y="563"/>
                      <a:pt x="250" y="562"/>
                    </a:cubicBezTo>
                    <a:cubicBezTo>
                      <a:pt x="250" y="562"/>
                      <a:pt x="249" y="561"/>
                      <a:pt x="250" y="560"/>
                    </a:cubicBezTo>
                    <a:cubicBezTo>
                      <a:pt x="249" y="560"/>
                      <a:pt x="248" y="560"/>
                      <a:pt x="247" y="560"/>
                    </a:cubicBezTo>
                    <a:cubicBezTo>
                      <a:pt x="247" y="560"/>
                      <a:pt x="246" y="559"/>
                      <a:pt x="246" y="559"/>
                    </a:cubicBezTo>
                    <a:cubicBezTo>
                      <a:pt x="247" y="559"/>
                      <a:pt x="247" y="558"/>
                      <a:pt x="247" y="558"/>
                    </a:cubicBezTo>
                    <a:cubicBezTo>
                      <a:pt x="248" y="558"/>
                      <a:pt x="248" y="558"/>
                      <a:pt x="248" y="560"/>
                    </a:cubicBezTo>
                    <a:cubicBezTo>
                      <a:pt x="249" y="559"/>
                      <a:pt x="250" y="560"/>
                      <a:pt x="250" y="560"/>
                    </a:cubicBezTo>
                    <a:cubicBezTo>
                      <a:pt x="251" y="559"/>
                      <a:pt x="250" y="558"/>
                      <a:pt x="251" y="558"/>
                    </a:cubicBezTo>
                    <a:cubicBezTo>
                      <a:pt x="251" y="558"/>
                      <a:pt x="249" y="554"/>
                      <a:pt x="250" y="553"/>
                    </a:cubicBezTo>
                    <a:cubicBezTo>
                      <a:pt x="251" y="552"/>
                      <a:pt x="250" y="549"/>
                      <a:pt x="250" y="549"/>
                    </a:cubicBezTo>
                    <a:cubicBezTo>
                      <a:pt x="246" y="541"/>
                      <a:pt x="246" y="541"/>
                      <a:pt x="246" y="541"/>
                    </a:cubicBezTo>
                    <a:cubicBezTo>
                      <a:pt x="246" y="541"/>
                      <a:pt x="242" y="543"/>
                      <a:pt x="242" y="541"/>
                    </a:cubicBezTo>
                    <a:cubicBezTo>
                      <a:pt x="241" y="539"/>
                      <a:pt x="243" y="535"/>
                      <a:pt x="240" y="534"/>
                    </a:cubicBezTo>
                    <a:cubicBezTo>
                      <a:pt x="238" y="533"/>
                      <a:pt x="236" y="531"/>
                      <a:pt x="237" y="530"/>
                    </a:cubicBezTo>
                    <a:cubicBezTo>
                      <a:pt x="239" y="528"/>
                      <a:pt x="241" y="524"/>
                      <a:pt x="241" y="524"/>
                    </a:cubicBezTo>
                    <a:cubicBezTo>
                      <a:pt x="241" y="524"/>
                      <a:pt x="243" y="523"/>
                      <a:pt x="243" y="521"/>
                    </a:cubicBezTo>
                    <a:cubicBezTo>
                      <a:pt x="242" y="519"/>
                      <a:pt x="240" y="518"/>
                      <a:pt x="240" y="518"/>
                    </a:cubicBezTo>
                    <a:cubicBezTo>
                      <a:pt x="240" y="518"/>
                      <a:pt x="244" y="514"/>
                      <a:pt x="243" y="510"/>
                    </a:cubicBezTo>
                    <a:cubicBezTo>
                      <a:pt x="242" y="509"/>
                      <a:pt x="246" y="510"/>
                      <a:pt x="247" y="508"/>
                    </a:cubicBezTo>
                    <a:cubicBezTo>
                      <a:pt x="247" y="506"/>
                      <a:pt x="250" y="503"/>
                      <a:pt x="251" y="505"/>
                    </a:cubicBezTo>
                    <a:cubicBezTo>
                      <a:pt x="252" y="507"/>
                      <a:pt x="254" y="511"/>
                      <a:pt x="254" y="511"/>
                    </a:cubicBezTo>
                    <a:cubicBezTo>
                      <a:pt x="260" y="508"/>
                      <a:pt x="260" y="508"/>
                      <a:pt x="260" y="508"/>
                    </a:cubicBezTo>
                    <a:cubicBezTo>
                      <a:pt x="260" y="508"/>
                      <a:pt x="255" y="505"/>
                      <a:pt x="256" y="503"/>
                    </a:cubicBezTo>
                    <a:cubicBezTo>
                      <a:pt x="256" y="501"/>
                      <a:pt x="256" y="497"/>
                      <a:pt x="258" y="497"/>
                    </a:cubicBezTo>
                    <a:cubicBezTo>
                      <a:pt x="260" y="497"/>
                      <a:pt x="260" y="493"/>
                      <a:pt x="262" y="494"/>
                    </a:cubicBezTo>
                    <a:cubicBezTo>
                      <a:pt x="264" y="495"/>
                      <a:pt x="268" y="494"/>
                      <a:pt x="268" y="494"/>
                    </a:cubicBezTo>
                    <a:cubicBezTo>
                      <a:pt x="268" y="494"/>
                      <a:pt x="274" y="489"/>
                      <a:pt x="275" y="487"/>
                    </a:cubicBezTo>
                    <a:cubicBezTo>
                      <a:pt x="276" y="485"/>
                      <a:pt x="274" y="484"/>
                      <a:pt x="274" y="484"/>
                    </a:cubicBezTo>
                    <a:cubicBezTo>
                      <a:pt x="281" y="483"/>
                      <a:pt x="281" y="483"/>
                      <a:pt x="281" y="483"/>
                    </a:cubicBezTo>
                    <a:cubicBezTo>
                      <a:pt x="281" y="485"/>
                      <a:pt x="281" y="485"/>
                      <a:pt x="281" y="485"/>
                    </a:cubicBezTo>
                    <a:cubicBezTo>
                      <a:pt x="286" y="485"/>
                      <a:pt x="286" y="485"/>
                      <a:pt x="286" y="485"/>
                    </a:cubicBezTo>
                    <a:cubicBezTo>
                      <a:pt x="286" y="485"/>
                      <a:pt x="284" y="483"/>
                      <a:pt x="286" y="483"/>
                    </a:cubicBezTo>
                    <a:cubicBezTo>
                      <a:pt x="287" y="483"/>
                      <a:pt x="289" y="483"/>
                      <a:pt x="290" y="485"/>
                    </a:cubicBezTo>
                    <a:cubicBezTo>
                      <a:pt x="291" y="487"/>
                      <a:pt x="291" y="489"/>
                      <a:pt x="291" y="489"/>
                    </a:cubicBezTo>
                    <a:cubicBezTo>
                      <a:pt x="291" y="489"/>
                      <a:pt x="294" y="489"/>
                      <a:pt x="296" y="490"/>
                    </a:cubicBezTo>
                    <a:cubicBezTo>
                      <a:pt x="298" y="491"/>
                      <a:pt x="299" y="492"/>
                      <a:pt x="301" y="494"/>
                    </a:cubicBezTo>
                    <a:cubicBezTo>
                      <a:pt x="302" y="496"/>
                      <a:pt x="302" y="498"/>
                      <a:pt x="304" y="498"/>
                    </a:cubicBezTo>
                    <a:cubicBezTo>
                      <a:pt x="306" y="498"/>
                      <a:pt x="308" y="497"/>
                      <a:pt x="309" y="499"/>
                    </a:cubicBezTo>
                    <a:cubicBezTo>
                      <a:pt x="310" y="501"/>
                      <a:pt x="307" y="504"/>
                      <a:pt x="307" y="504"/>
                    </a:cubicBezTo>
                    <a:cubicBezTo>
                      <a:pt x="312" y="505"/>
                      <a:pt x="312" y="505"/>
                      <a:pt x="312" y="505"/>
                    </a:cubicBezTo>
                    <a:cubicBezTo>
                      <a:pt x="312" y="505"/>
                      <a:pt x="312" y="499"/>
                      <a:pt x="313" y="499"/>
                    </a:cubicBezTo>
                    <a:cubicBezTo>
                      <a:pt x="314" y="499"/>
                      <a:pt x="314" y="497"/>
                      <a:pt x="317" y="498"/>
                    </a:cubicBezTo>
                    <a:cubicBezTo>
                      <a:pt x="321" y="500"/>
                      <a:pt x="323" y="502"/>
                      <a:pt x="325" y="500"/>
                    </a:cubicBezTo>
                    <a:cubicBezTo>
                      <a:pt x="327" y="499"/>
                      <a:pt x="329" y="497"/>
                      <a:pt x="332" y="496"/>
                    </a:cubicBezTo>
                    <a:cubicBezTo>
                      <a:pt x="335" y="495"/>
                      <a:pt x="335" y="499"/>
                      <a:pt x="337" y="499"/>
                    </a:cubicBezTo>
                    <a:cubicBezTo>
                      <a:pt x="339" y="498"/>
                      <a:pt x="338" y="496"/>
                      <a:pt x="340" y="498"/>
                    </a:cubicBezTo>
                    <a:cubicBezTo>
                      <a:pt x="342" y="499"/>
                      <a:pt x="345" y="504"/>
                      <a:pt x="345" y="504"/>
                    </a:cubicBezTo>
                    <a:cubicBezTo>
                      <a:pt x="350" y="506"/>
                      <a:pt x="350" y="506"/>
                      <a:pt x="350" y="506"/>
                    </a:cubicBezTo>
                    <a:cubicBezTo>
                      <a:pt x="354" y="506"/>
                      <a:pt x="354" y="506"/>
                      <a:pt x="354" y="506"/>
                    </a:cubicBezTo>
                    <a:cubicBezTo>
                      <a:pt x="354" y="506"/>
                      <a:pt x="358" y="504"/>
                      <a:pt x="358" y="500"/>
                    </a:cubicBezTo>
                    <a:cubicBezTo>
                      <a:pt x="355" y="498"/>
                      <a:pt x="352" y="497"/>
                      <a:pt x="352" y="497"/>
                    </a:cubicBezTo>
                    <a:cubicBezTo>
                      <a:pt x="349" y="494"/>
                      <a:pt x="349" y="494"/>
                      <a:pt x="349" y="494"/>
                    </a:cubicBezTo>
                    <a:cubicBezTo>
                      <a:pt x="352" y="488"/>
                      <a:pt x="352" y="488"/>
                      <a:pt x="352" y="488"/>
                    </a:cubicBezTo>
                    <a:cubicBezTo>
                      <a:pt x="352" y="485"/>
                      <a:pt x="352" y="485"/>
                      <a:pt x="352" y="485"/>
                    </a:cubicBezTo>
                    <a:cubicBezTo>
                      <a:pt x="348" y="480"/>
                      <a:pt x="348" y="480"/>
                      <a:pt x="348" y="480"/>
                    </a:cubicBezTo>
                    <a:cubicBezTo>
                      <a:pt x="348" y="476"/>
                      <a:pt x="348" y="476"/>
                      <a:pt x="348" y="476"/>
                    </a:cubicBezTo>
                    <a:cubicBezTo>
                      <a:pt x="349" y="472"/>
                      <a:pt x="349" y="472"/>
                      <a:pt x="349" y="472"/>
                    </a:cubicBezTo>
                    <a:cubicBezTo>
                      <a:pt x="349" y="467"/>
                      <a:pt x="349" y="467"/>
                      <a:pt x="349" y="467"/>
                    </a:cubicBezTo>
                    <a:cubicBezTo>
                      <a:pt x="354" y="463"/>
                      <a:pt x="354" y="463"/>
                      <a:pt x="354" y="463"/>
                    </a:cubicBezTo>
                    <a:cubicBezTo>
                      <a:pt x="354" y="459"/>
                      <a:pt x="354" y="459"/>
                      <a:pt x="354" y="459"/>
                    </a:cubicBezTo>
                    <a:cubicBezTo>
                      <a:pt x="353" y="456"/>
                      <a:pt x="353" y="456"/>
                      <a:pt x="353" y="456"/>
                    </a:cubicBezTo>
                    <a:cubicBezTo>
                      <a:pt x="357" y="454"/>
                      <a:pt x="357" y="454"/>
                      <a:pt x="357" y="454"/>
                    </a:cubicBezTo>
                    <a:cubicBezTo>
                      <a:pt x="361" y="456"/>
                      <a:pt x="361" y="456"/>
                      <a:pt x="361" y="456"/>
                    </a:cubicBezTo>
                    <a:cubicBezTo>
                      <a:pt x="367" y="456"/>
                      <a:pt x="367" y="456"/>
                      <a:pt x="367" y="456"/>
                    </a:cubicBezTo>
                    <a:cubicBezTo>
                      <a:pt x="370" y="458"/>
                      <a:pt x="370" y="458"/>
                      <a:pt x="370" y="458"/>
                    </a:cubicBezTo>
                    <a:cubicBezTo>
                      <a:pt x="378" y="457"/>
                      <a:pt x="378" y="457"/>
                      <a:pt x="378" y="457"/>
                    </a:cubicBezTo>
                    <a:cubicBezTo>
                      <a:pt x="384" y="455"/>
                      <a:pt x="384" y="455"/>
                      <a:pt x="384" y="455"/>
                    </a:cubicBezTo>
                    <a:cubicBezTo>
                      <a:pt x="393" y="455"/>
                      <a:pt x="393" y="455"/>
                      <a:pt x="393" y="455"/>
                    </a:cubicBezTo>
                    <a:cubicBezTo>
                      <a:pt x="401" y="453"/>
                      <a:pt x="401" y="453"/>
                      <a:pt x="401" y="453"/>
                    </a:cubicBezTo>
                    <a:cubicBezTo>
                      <a:pt x="404" y="453"/>
                      <a:pt x="404" y="453"/>
                      <a:pt x="404" y="453"/>
                    </a:cubicBezTo>
                    <a:cubicBezTo>
                      <a:pt x="412" y="448"/>
                      <a:pt x="412" y="448"/>
                      <a:pt x="412" y="448"/>
                    </a:cubicBezTo>
                    <a:cubicBezTo>
                      <a:pt x="418" y="446"/>
                      <a:pt x="418" y="446"/>
                      <a:pt x="418" y="446"/>
                    </a:cubicBezTo>
                    <a:cubicBezTo>
                      <a:pt x="422" y="446"/>
                      <a:pt x="422" y="446"/>
                      <a:pt x="422" y="446"/>
                    </a:cubicBezTo>
                    <a:cubicBezTo>
                      <a:pt x="424" y="448"/>
                      <a:pt x="424" y="448"/>
                      <a:pt x="424" y="448"/>
                    </a:cubicBezTo>
                    <a:cubicBezTo>
                      <a:pt x="427" y="449"/>
                      <a:pt x="427" y="449"/>
                      <a:pt x="427" y="449"/>
                    </a:cubicBezTo>
                    <a:cubicBezTo>
                      <a:pt x="427" y="452"/>
                      <a:pt x="427" y="452"/>
                      <a:pt x="427" y="452"/>
                    </a:cubicBezTo>
                    <a:cubicBezTo>
                      <a:pt x="426" y="456"/>
                      <a:pt x="426" y="456"/>
                      <a:pt x="426" y="456"/>
                    </a:cubicBezTo>
                    <a:cubicBezTo>
                      <a:pt x="429" y="456"/>
                      <a:pt x="429" y="456"/>
                      <a:pt x="429" y="456"/>
                    </a:cubicBezTo>
                    <a:cubicBezTo>
                      <a:pt x="433" y="461"/>
                      <a:pt x="433" y="461"/>
                      <a:pt x="433" y="461"/>
                    </a:cubicBezTo>
                    <a:cubicBezTo>
                      <a:pt x="436" y="459"/>
                      <a:pt x="436" y="459"/>
                      <a:pt x="436" y="459"/>
                    </a:cubicBezTo>
                    <a:cubicBezTo>
                      <a:pt x="440" y="455"/>
                      <a:pt x="440" y="455"/>
                      <a:pt x="440" y="455"/>
                    </a:cubicBezTo>
                    <a:cubicBezTo>
                      <a:pt x="446" y="458"/>
                      <a:pt x="446" y="458"/>
                      <a:pt x="446" y="458"/>
                    </a:cubicBezTo>
                    <a:cubicBezTo>
                      <a:pt x="447" y="460"/>
                      <a:pt x="447" y="460"/>
                      <a:pt x="447" y="460"/>
                    </a:cubicBezTo>
                    <a:cubicBezTo>
                      <a:pt x="450" y="458"/>
                      <a:pt x="450" y="458"/>
                      <a:pt x="450" y="458"/>
                    </a:cubicBezTo>
                    <a:cubicBezTo>
                      <a:pt x="450" y="458"/>
                      <a:pt x="452" y="457"/>
                      <a:pt x="453" y="460"/>
                    </a:cubicBezTo>
                    <a:cubicBezTo>
                      <a:pt x="454" y="463"/>
                      <a:pt x="453" y="463"/>
                      <a:pt x="453" y="463"/>
                    </a:cubicBezTo>
                    <a:cubicBezTo>
                      <a:pt x="461" y="464"/>
                      <a:pt x="461" y="464"/>
                      <a:pt x="461" y="464"/>
                    </a:cubicBezTo>
                    <a:cubicBezTo>
                      <a:pt x="468" y="461"/>
                      <a:pt x="468" y="461"/>
                      <a:pt x="468" y="461"/>
                    </a:cubicBezTo>
                    <a:cubicBezTo>
                      <a:pt x="476" y="457"/>
                      <a:pt x="476" y="457"/>
                      <a:pt x="476" y="457"/>
                    </a:cubicBezTo>
                    <a:cubicBezTo>
                      <a:pt x="483" y="454"/>
                      <a:pt x="483" y="454"/>
                      <a:pt x="483" y="454"/>
                    </a:cubicBezTo>
                    <a:cubicBezTo>
                      <a:pt x="490" y="453"/>
                      <a:pt x="490" y="453"/>
                      <a:pt x="490" y="453"/>
                    </a:cubicBezTo>
                    <a:cubicBezTo>
                      <a:pt x="491" y="454"/>
                      <a:pt x="491" y="454"/>
                      <a:pt x="491" y="454"/>
                    </a:cubicBezTo>
                    <a:cubicBezTo>
                      <a:pt x="491" y="459"/>
                      <a:pt x="491" y="459"/>
                      <a:pt x="491" y="459"/>
                    </a:cubicBezTo>
                    <a:cubicBezTo>
                      <a:pt x="497" y="468"/>
                      <a:pt x="497" y="468"/>
                      <a:pt x="497" y="468"/>
                    </a:cubicBezTo>
                    <a:cubicBezTo>
                      <a:pt x="503" y="483"/>
                      <a:pt x="503" y="483"/>
                      <a:pt x="503" y="483"/>
                    </a:cubicBezTo>
                    <a:cubicBezTo>
                      <a:pt x="508" y="493"/>
                      <a:pt x="508" y="493"/>
                      <a:pt x="508" y="493"/>
                    </a:cubicBezTo>
                    <a:cubicBezTo>
                      <a:pt x="508" y="493"/>
                      <a:pt x="511" y="499"/>
                      <a:pt x="514" y="499"/>
                    </a:cubicBezTo>
                    <a:cubicBezTo>
                      <a:pt x="516" y="499"/>
                      <a:pt x="522" y="497"/>
                      <a:pt x="522" y="497"/>
                    </a:cubicBezTo>
                    <a:cubicBezTo>
                      <a:pt x="531" y="497"/>
                      <a:pt x="531" y="497"/>
                      <a:pt x="531" y="497"/>
                    </a:cubicBezTo>
                    <a:cubicBezTo>
                      <a:pt x="534" y="497"/>
                      <a:pt x="539" y="504"/>
                      <a:pt x="539" y="504"/>
                    </a:cubicBezTo>
                    <a:cubicBezTo>
                      <a:pt x="541" y="510"/>
                      <a:pt x="541" y="510"/>
                      <a:pt x="541" y="510"/>
                    </a:cubicBezTo>
                    <a:cubicBezTo>
                      <a:pt x="543" y="516"/>
                      <a:pt x="543" y="516"/>
                      <a:pt x="543" y="516"/>
                    </a:cubicBezTo>
                    <a:cubicBezTo>
                      <a:pt x="544" y="519"/>
                      <a:pt x="544" y="519"/>
                      <a:pt x="544" y="519"/>
                    </a:cubicBezTo>
                    <a:cubicBezTo>
                      <a:pt x="549" y="521"/>
                      <a:pt x="549" y="521"/>
                      <a:pt x="549" y="521"/>
                    </a:cubicBezTo>
                    <a:cubicBezTo>
                      <a:pt x="555" y="520"/>
                      <a:pt x="555" y="520"/>
                      <a:pt x="555" y="520"/>
                    </a:cubicBezTo>
                    <a:cubicBezTo>
                      <a:pt x="566" y="515"/>
                      <a:pt x="566" y="515"/>
                      <a:pt x="566" y="515"/>
                    </a:cubicBezTo>
                    <a:cubicBezTo>
                      <a:pt x="572" y="514"/>
                      <a:pt x="572" y="514"/>
                      <a:pt x="572" y="514"/>
                    </a:cubicBezTo>
                    <a:cubicBezTo>
                      <a:pt x="577" y="514"/>
                      <a:pt x="577" y="514"/>
                      <a:pt x="577" y="514"/>
                    </a:cubicBezTo>
                    <a:cubicBezTo>
                      <a:pt x="579" y="518"/>
                      <a:pt x="579" y="518"/>
                      <a:pt x="579" y="518"/>
                    </a:cubicBezTo>
                    <a:cubicBezTo>
                      <a:pt x="582" y="522"/>
                      <a:pt x="582" y="522"/>
                      <a:pt x="582" y="522"/>
                    </a:cubicBezTo>
                    <a:cubicBezTo>
                      <a:pt x="584" y="524"/>
                      <a:pt x="584" y="524"/>
                      <a:pt x="584" y="524"/>
                    </a:cubicBezTo>
                    <a:cubicBezTo>
                      <a:pt x="590" y="525"/>
                      <a:pt x="590" y="525"/>
                      <a:pt x="590" y="525"/>
                    </a:cubicBezTo>
                    <a:cubicBezTo>
                      <a:pt x="593" y="523"/>
                      <a:pt x="593" y="523"/>
                      <a:pt x="593" y="523"/>
                    </a:cubicBezTo>
                    <a:cubicBezTo>
                      <a:pt x="598" y="522"/>
                      <a:pt x="598" y="522"/>
                      <a:pt x="598" y="522"/>
                    </a:cubicBezTo>
                    <a:cubicBezTo>
                      <a:pt x="601" y="520"/>
                      <a:pt x="601" y="520"/>
                      <a:pt x="601" y="520"/>
                    </a:cubicBezTo>
                    <a:cubicBezTo>
                      <a:pt x="603" y="517"/>
                      <a:pt x="603" y="517"/>
                      <a:pt x="603" y="517"/>
                    </a:cubicBezTo>
                    <a:cubicBezTo>
                      <a:pt x="603" y="515"/>
                      <a:pt x="603" y="515"/>
                      <a:pt x="603" y="515"/>
                    </a:cubicBezTo>
                    <a:cubicBezTo>
                      <a:pt x="605" y="512"/>
                      <a:pt x="605" y="512"/>
                      <a:pt x="605" y="512"/>
                    </a:cubicBezTo>
                    <a:cubicBezTo>
                      <a:pt x="609" y="510"/>
                      <a:pt x="609" y="510"/>
                      <a:pt x="609" y="510"/>
                    </a:cubicBezTo>
                    <a:cubicBezTo>
                      <a:pt x="613" y="508"/>
                      <a:pt x="613" y="508"/>
                      <a:pt x="613" y="508"/>
                    </a:cubicBezTo>
                    <a:cubicBezTo>
                      <a:pt x="619" y="506"/>
                      <a:pt x="619" y="506"/>
                      <a:pt x="619" y="506"/>
                    </a:cubicBezTo>
                    <a:cubicBezTo>
                      <a:pt x="622" y="503"/>
                      <a:pt x="622" y="503"/>
                      <a:pt x="622" y="503"/>
                    </a:cubicBezTo>
                    <a:cubicBezTo>
                      <a:pt x="627" y="503"/>
                      <a:pt x="627" y="503"/>
                      <a:pt x="627" y="503"/>
                    </a:cubicBezTo>
                    <a:cubicBezTo>
                      <a:pt x="632" y="504"/>
                      <a:pt x="632" y="504"/>
                      <a:pt x="632" y="504"/>
                    </a:cubicBezTo>
                    <a:cubicBezTo>
                      <a:pt x="634" y="507"/>
                      <a:pt x="634" y="507"/>
                      <a:pt x="634" y="507"/>
                    </a:cubicBezTo>
                    <a:cubicBezTo>
                      <a:pt x="639" y="504"/>
                      <a:pt x="639" y="504"/>
                      <a:pt x="639" y="504"/>
                    </a:cubicBezTo>
                    <a:cubicBezTo>
                      <a:pt x="645" y="508"/>
                      <a:pt x="645" y="508"/>
                      <a:pt x="645" y="508"/>
                    </a:cubicBezTo>
                    <a:cubicBezTo>
                      <a:pt x="650" y="510"/>
                      <a:pt x="650" y="510"/>
                      <a:pt x="650" y="510"/>
                    </a:cubicBezTo>
                    <a:cubicBezTo>
                      <a:pt x="656" y="511"/>
                      <a:pt x="656" y="511"/>
                      <a:pt x="656" y="511"/>
                    </a:cubicBezTo>
                    <a:cubicBezTo>
                      <a:pt x="662" y="512"/>
                      <a:pt x="662" y="512"/>
                      <a:pt x="662" y="512"/>
                    </a:cubicBezTo>
                    <a:cubicBezTo>
                      <a:pt x="670" y="511"/>
                      <a:pt x="670" y="511"/>
                      <a:pt x="670" y="511"/>
                    </a:cubicBezTo>
                    <a:cubicBezTo>
                      <a:pt x="677" y="511"/>
                      <a:pt x="677" y="511"/>
                      <a:pt x="677" y="511"/>
                    </a:cubicBezTo>
                    <a:cubicBezTo>
                      <a:pt x="679" y="509"/>
                      <a:pt x="679" y="509"/>
                      <a:pt x="679" y="509"/>
                    </a:cubicBezTo>
                    <a:cubicBezTo>
                      <a:pt x="678" y="503"/>
                      <a:pt x="678" y="503"/>
                      <a:pt x="678" y="503"/>
                    </a:cubicBezTo>
                    <a:cubicBezTo>
                      <a:pt x="676" y="499"/>
                      <a:pt x="676" y="499"/>
                      <a:pt x="676" y="499"/>
                    </a:cubicBezTo>
                    <a:cubicBezTo>
                      <a:pt x="671" y="497"/>
                      <a:pt x="671" y="497"/>
                      <a:pt x="671" y="497"/>
                    </a:cubicBezTo>
                    <a:cubicBezTo>
                      <a:pt x="673" y="493"/>
                      <a:pt x="673" y="493"/>
                      <a:pt x="673" y="493"/>
                    </a:cubicBezTo>
                    <a:cubicBezTo>
                      <a:pt x="675" y="490"/>
                      <a:pt x="675" y="490"/>
                      <a:pt x="675" y="490"/>
                    </a:cubicBezTo>
                    <a:cubicBezTo>
                      <a:pt x="677" y="486"/>
                      <a:pt x="677" y="486"/>
                      <a:pt x="677" y="486"/>
                    </a:cubicBezTo>
                    <a:cubicBezTo>
                      <a:pt x="683" y="487"/>
                      <a:pt x="683" y="487"/>
                      <a:pt x="683" y="487"/>
                    </a:cubicBezTo>
                    <a:cubicBezTo>
                      <a:pt x="687" y="488"/>
                      <a:pt x="687" y="488"/>
                      <a:pt x="687" y="488"/>
                    </a:cubicBezTo>
                    <a:cubicBezTo>
                      <a:pt x="693" y="488"/>
                      <a:pt x="693" y="488"/>
                      <a:pt x="693" y="488"/>
                    </a:cubicBezTo>
                    <a:cubicBezTo>
                      <a:pt x="696" y="491"/>
                      <a:pt x="696" y="491"/>
                      <a:pt x="696" y="491"/>
                    </a:cubicBezTo>
                    <a:cubicBezTo>
                      <a:pt x="702" y="491"/>
                      <a:pt x="702" y="491"/>
                      <a:pt x="702" y="491"/>
                    </a:cubicBezTo>
                    <a:cubicBezTo>
                      <a:pt x="710" y="498"/>
                      <a:pt x="710" y="498"/>
                      <a:pt x="710" y="498"/>
                    </a:cubicBezTo>
                    <a:cubicBezTo>
                      <a:pt x="715" y="502"/>
                      <a:pt x="715" y="502"/>
                      <a:pt x="715" y="502"/>
                    </a:cubicBezTo>
                    <a:cubicBezTo>
                      <a:pt x="718" y="508"/>
                      <a:pt x="718" y="508"/>
                      <a:pt x="718" y="508"/>
                    </a:cubicBezTo>
                    <a:cubicBezTo>
                      <a:pt x="721" y="510"/>
                      <a:pt x="721" y="510"/>
                      <a:pt x="721" y="510"/>
                    </a:cubicBezTo>
                    <a:cubicBezTo>
                      <a:pt x="727" y="514"/>
                      <a:pt x="727" y="514"/>
                      <a:pt x="727" y="514"/>
                    </a:cubicBezTo>
                    <a:cubicBezTo>
                      <a:pt x="731" y="513"/>
                      <a:pt x="731" y="513"/>
                      <a:pt x="731" y="513"/>
                    </a:cubicBezTo>
                    <a:cubicBezTo>
                      <a:pt x="734" y="513"/>
                      <a:pt x="734" y="513"/>
                      <a:pt x="734" y="513"/>
                    </a:cubicBezTo>
                    <a:cubicBezTo>
                      <a:pt x="739" y="512"/>
                      <a:pt x="739" y="512"/>
                      <a:pt x="739" y="512"/>
                    </a:cubicBezTo>
                    <a:cubicBezTo>
                      <a:pt x="742" y="509"/>
                      <a:pt x="742" y="509"/>
                      <a:pt x="742" y="509"/>
                    </a:cubicBezTo>
                    <a:cubicBezTo>
                      <a:pt x="748" y="511"/>
                      <a:pt x="748" y="511"/>
                      <a:pt x="748" y="511"/>
                    </a:cubicBezTo>
                    <a:cubicBezTo>
                      <a:pt x="756" y="513"/>
                      <a:pt x="756" y="513"/>
                      <a:pt x="756" y="513"/>
                    </a:cubicBezTo>
                    <a:cubicBezTo>
                      <a:pt x="759" y="514"/>
                      <a:pt x="759" y="514"/>
                      <a:pt x="759" y="514"/>
                    </a:cubicBezTo>
                    <a:cubicBezTo>
                      <a:pt x="759" y="517"/>
                      <a:pt x="759" y="517"/>
                      <a:pt x="759" y="517"/>
                    </a:cubicBezTo>
                    <a:cubicBezTo>
                      <a:pt x="762" y="520"/>
                      <a:pt x="762" y="520"/>
                      <a:pt x="762" y="520"/>
                    </a:cubicBezTo>
                    <a:cubicBezTo>
                      <a:pt x="767" y="520"/>
                      <a:pt x="767" y="520"/>
                      <a:pt x="767" y="520"/>
                    </a:cubicBezTo>
                    <a:cubicBezTo>
                      <a:pt x="771" y="523"/>
                      <a:pt x="771" y="523"/>
                      <a:pt x="771" y="523"/>
                    </a:cubicBezTo>
                    <a:cubicBezTo>
                      <a:pt x="775" y="523"/>
                      <a:pt x="775" y="523"/>
                      <a:pt x="775" y="523"/>
                    </a:cubicBezTo>
                    <a:cubicBezTo>
                      <a:pt x="779" y="521"/>
                      <a:pt x="779" y="521"/>
                      <a:pt x="779" y="521"/>
                    </a:cubicBezTo>
                    <a:cubicBezTo>
                      <a:pt x="783" y="522"/>
                      <a:pt x="783" y="522"/>
                      <a:pt x="783" y="522"/>
                    </a:cubicBezTo>
                    <a:cubicBezTo>
                      <a:pt x="788" y="524"/>
                      <a:pt x="788" y="524"/>
                      <a:pt x="788" y="524"/>
                    </a:cubicBezTo>
                    <a:cubicBezTo>
                      <a:pt x="795" y="522"/>
                      <a:pt x="795" y="522"/>
                      <a:pt x="795" y="522"/>
                    </a:cubicBezTo>
                    <a:cubicBezTo>
                      <a:pt x="799" y="520"/>
                      <a:pt x="799" y="520"/>
                      <a:pt x="799" y="520"/>
                    </a:cubicBezTo>
                    <a:cubicBezTo>
                      <a:pt x="807" y="519"/>
                      <a:pt x="807" y="519"/>
                      <a:pt x="807" y="519"/>
                    </a:cubicBezTo>
                    <a:cubicBezTo>
                      <a:pt x="815" y="513"/>
                      <a:pt x="815" y="513"/>
                      <a:pt x="815" y="513"/>
                    </a:cubicBezTo>
                    <a:cubicBezTo>
                      <a:pt x="817" y="512"/>
                      <a:pt x="817" y="512"/>
                      <a:pt x="817" y="512"/>
                    </a:cubicBezTo>
                    <a:cubicBezTo>
                      <a:pt x="823" y="517"/>
                      <a:pt x="823" y="517"/>
                      <a:pt x="823" y="517"/>
                    </a:cubicBezTo>
                    <a:cubicBezTo>
                      <a:pt x="828" y="516"/>
                      <a:pt x="828" y="516"/>
                      <a:pt x="828" y="516"/>
                    </a:cubicBezTo>
                    <a:cubicBezTo>
                      <a:pt x="834" y="518"/>
                      <a:pt x="834" y="518"/>
                      <a:pt x="834" y="518"/>
                    </a:cubicBezTo>
                    <a:cubicBezTo>
                      <a:pt x="838" y="516"/>
                      <a:pt x="838" y="516"/>
                      <a:pt x="838" y="516"/>
                    </a:cubicBezTo>
                    <a:cubicBezTo>
                      <a:pt x="844" y="519"/>
                      <a:pt x="844" y="519"/>
                      <a:pt x="844" y="519"/>
                    </a:cubicBezTo>
                    <a:cubicBezTo>
                      <a:pt x="847" y="522"/>
                      <a:pt x="847" y="522"/>
                      <a:pt x="847" y="522"/>
                    </a:cubicBezTo>
                    <a:cubicBezTo>
                      <a:pt x="853" y="517"/>
                      <a:pt x="853" y="517"/>
                      <a:pt x="853" y="517"/>
                    </a:cubicBezTo>
                    <a:cubicBezTo>
                      <a:pt x="853" y="517"/>
                      <a:pt x="859" y="515"/>
                      <a:pt x="859" y="513"/>
                    </a:cubicBezTo>
                    <a:cubicBezTo>
                      <a:pt x="856" y="512"/>
                      <a:pt x="863" y="507"/>
                      <a:pt x="863" y="507"/>
                    </a:cubicBezTo>
                    <a:cubicBezTo>
                      <a:pt x="865" y="503"/>
                      <a:pt x="865" y="503"/>
                      <a:pt x="865" y="503"/>
                    </a:cubicBezTo>
                    <a:cubicBezTo>
                      <a:pt x="868" y="499"/>
                      <a:pt x="868" y="499"/>
                      <a:pt x="868" y="499"/>
                    </a:cubicBezTo>
                    <a:cubicBezTo>
                      <a:pt x="867" y="494"/>
                      <a:pt x="867" y="494"/>
                      <a:pt x="867" y="494"/>
                    </a:cubicBezTo>
                    <a:cubicBezTo>
                      <a:pt x="869" y="492"/>
                      <a:pt x="869" y="492"/>
                      <a:pt x="869" y="492"/>
                    </a:cubicBezTo>
                    <a:cubicBezTo>
                      <a:pt x="870" y="488"/>
                      <a:pt x="870" y="488"/>
                      <a:pt x="870" y="488"/>
                    </a:cubicBezTo>
                    <a:cubicBezTo>
                      <a:pt x="869" y="483"/>
                      <a:pt x="869" y="483"/>
                      <a:pt x="869" y="483"/>
                    </a:cubicBezTo>
                    <a:cubicBezTo>
                      <a:pt x="867" y="484"/>
                      <a:pt x="867" y="484"/>
                      <a:pt x="867" y="484"/>
                    </a:cubicBezTo>
                    <a:cubicBezTo>
                      <a:pt x="867" y="481"/>
                      <a:pt x="867" y="481"/>
                      <a:pt x="867" y="481"/>
                    </a:cubicBezTo>
                    <a:cubicBezTo>
                      <a:pt x="869" y="480"/>
                      <a:pt x="869" y="480"/>
                      <a:pt x="869" y="480"/>
                    </a:cubicBezTo>
                    <a:cubicBezTo>
                      <a:pt x="872" y="476"/>
                      <a:pt x="872" y="476"/>
                      <a:pt x="872" y="476"/>
                    </a:cubicBezTo>
                    <a:cubicBezTo>
                      <a:pt x="876" y="473"/>
                      <a:pt x="876" y="473"/>
                      <a:pt x="876" y="473"/>
                    </a:cubicBezTo>
                    <a:cubicBezTo>
                      <a:pt x="879" y="470"/>
                      <a:pt x="879" y="470"/>
                      <a:pt x="879" y="470"/>
                    </a:cubicBezTo>
                    <a:cubicBezTo>
                      <a:pt x="884" y="470"/>
                      <a:pt x="884" y="470"/>
                      <a:pt x="884" y="470"/>
                    </a:cubicBezTo>
                    <a:cubicBezTo>
                      <a:pt x="889" y="468"/>
                      <a:pt x="889" y="468"/>
                      <a:pt x="889" y="468"/>
                    </a:cubicBezTo>
                    <a:cubicBezTo>
                      <a:pt x="891" y="467"/>
                      <a:pt x="891" y="467"/>
                      <a:pt x="891" y="467"/>
                    </a:cubicBezTo>
                    <a:cubicBezTo>
                      <a:pt x="897" y="468"/>
                      <a:pt x="897" y="468"/>
                      <a:pt x="897" y="468"/>
                    </a:cubicBezTo>
                    <a:cubicBezTo>
                      <a:pt x="900" y="471"/>
                      <a:pt x="900" y="471"/>
                      <a:pt x="900" y="471"/>
                    </a:cubicBezTo>
                    <a:cubicBezTo>
                      <a:pt x="903" y="474"/>
                      <a:pt x="903" y="474"/>
                      <a:pt x="903" y="474"/>
                    </a:cubicBezTo>
                    <a:cubicBezTo>
                      <a:pt x="907" y="477"/>
                      <a:pt x="907" y="477"/>
                      <a:pt x="907" y="477"/>
                    </a:cubicBezTo>
                    <a:cubicBezTo>
                      <a:pt x="913" y="478"/>
                      <a:pt x="913" y="478"/>
                      <a:pt x="913" y="478"/>
                    </a:cubicBezTo>
                    <a:cubicBezTo>
                      <a:pt x="917" y="482"/>
                      <a:pt x="917" y="482"/>
                      <a:pt x="917" y="482"/>
                    </a:cubicBezTo>
                    <a:cubicBezTo>
                      <a:pt x="920" y="485"/>
                      <a:pt x="920" y="485"/>
                      <a:pt x="920" y="485"/>
                    </a:cubicBezTo>
                    <a:cubicBezTo>
                      <a:pt x="923" y="490"/>
                      <a:pt x="923" y="490"/>
                      <a:pt x="923" y="490"/>
                    </a:cubicBezTo>
                    <a:cubicBezTo>
                      <a:pt x="923" y="493"/>
                      <a:pt x="923" y="493"/>
                      <a:pt x="923" y="493"/>
                    </a:cubicBezTo>
                    <a:cubicBezTo>
                      <a:pt x="924" y="499"/>
                      <a:pt x="924" y="499"/>
                      <a:pt x="924" y="499"/>
                    </a:cubicBezTo>
                    <a:cubicBezTo>
                      <a:pt x="928" y="505"/>
                      <a:pt x="928" y="505"/>
                      <a:pt x="928" y="505"/>
                    </a:cubicBezTo>
                    <a:cubicBezTo>
                      <a:pt x="931" y="510"/>
                      <a:pt x="931" y="510"/>
                      <a:pt x="931" y="510"/>
                    </a:cubicBezTo>
                    <a:cubicBezTo>
                      <a:pt x="934" y="513"/>
                      <a:pt x="934" y="513"/>
                      <a:pt x="934" y="513"/>
                    </a:cubicBezTo>
                    <a:cubicBezTo>
                      <a:pt x="937" y="513"/>
                      <a:pt x="937" y="513"/>
                      <a:pt x="937" y="513"/>
                    </a:cubicBezTo>
                    <a:cubicBezTo>
                      <a:pt x="941" y="513"/>
                      <a:pt x="941" y="513"/>
                      <a:pt x="941" y="513"/>
                    </a:cubicBezTo>
                    <a:cubicBezTo>
                      <a:pt x="946" y="515"/>
                      <a:pt x="946" y="515"/>
                      <a:pt x="946" y="515"/>
                    </a:cubicBezTo>
                    <a:cubicBezTo>
                      <a:pt x="949" y="518"/>
                      <a:pt x="949" y="518"/>
                      <a:pt x="949" y="518"/>
                    </a:cubicBezTo>
                    <a:cubicBezTo>
                      <a:pt x="950" y="521"/>
                      <a:pt x="950" y="521"/>
                      <a:pt x="950" y="521"/>
                    </a:cubicBezTo>
                    <a:cubicBezTo>
                      <a:pt x="952" y="526"/>
                      <a:pt x="952" y="526"/>
                      <a:pt x="952" y="526"/>
                    </a:cubicBezTo>
                    <a:cubicBezTo>
                      <a:pt x="955" y="530"/>
                      <a:pt x="955" y="530"/>
                      <a:pt x="955" y="530"/>
                    </a:cubicBezTo>
                    <a:cubicBezTo>
                      <a:pt x="957" y="533"/>
                      <a:pt x="957" y="533"/>
                      <a:pt x="957" y="533"/>
                    </a:cubicBezTo>
                    <a:cubicBezTo>
                      <a:pt x="956" y="537"/>
                      <a:pt x="956" y="537"/>
                      <a:pt x="956" y="537"/>
                    </a:cubicBezTo>
                    <a:cubicBezTo>
                      <a:pt x="958" y="541"/>
                      <a:pt x="958" y="541"/>
                      <a:pt x="958" y="541"/>
                    </a:cubicBezTo>
                    <a:cubicBezTo>
                      <a:pt x="962" y="543"/>
                      <a:pt x="962" y="543"/>
                      <a:pt x="962" y="543"/>
                    </a:cubicBezTo>
                    <a:cubicBezTo>
                      <a:pt x="966" y="545"/>
                      <a:pt x="966" y="545"/>
                      <a:pt x="966" y="545"/>
                    </a:cubicBezTo>
                    <a:cubicBezTo>
                      <a:pt x="969" y="544"/>
                      <a:pt x="969" y="544"/>
                      <a:pt x="969" y="544"/>
                    </a:cubicBezTo>
                    <a:cubicBezTo>
                      <a:pt x="972" y="542"/>
                      <a:pt x="972" y="542"/>
                      <a:pt x="972" y="542"/>
                    </a:cubicBezTo>
                    <a:cubicBezTo>
                      <a:pt x="975" y="539"/>
                      <a:pt x="975" y="539"/>
                      <a:pt x="975" y="539"/>
                    </a:cubicBezTo>
                    <a:cubicBezTo>
                      <a:pt x="978" y="537"/>
                      <a:pt x="978" y="537"/>
                      <a:pt x="978" y="537"/>
                    </a:cubicBezTo>
                    <a:cubicBezTo>
                      <a:pt x="981" y="537"/>
                      <a:pt x="981" y="537"/>
                      <a:pt x="981" y="537"/>
                    </a:cubicBezTo>
                    <a:cubicBezTo>
                      <a:pt x="985" y="536"/>
                      <a:pt x="985" y="536"/>
                      <a:pt x="985" y="536"/>
                    </a:cubicBezTo>
                    <a:cubicBezTo>
                      <a:pt x="987" y="533"/>
                      <a:pt x="987" y="533"/>
                      <a:pt x="987" y="533"/>
                    </a:cubicBezTo>
                    <a:cubicBezTo>
                      <a:pt x="991" y="531"/>
                      <a:pt x="991" y="531"/>
                      <a:pt x="991" y="531"/>
                    </a:cubicBezTo>
                    <a:cubicBezTo>
                      <a:pt x="989" y="537"/>
                      <a:pt x="989" y="537"/>
                      <a:pt x="989" y="537"/>
                    </a:cubicBezTo>
                    <a:cubicBezTo>
                      <a:pt x="989" y="540"/>
                      <a:pt x="989" y="540"/>
                      <a:pt x="989" y="540"/>
                    </a:cubicBezTo>
                    <a:cubicBezTo>
                      <a:pt x="991" y="542"/>
                      <a:pt x="991" y="542"/>
                      <a:pt x="991" y="542"/>
                    </a:cubicBezTo>
                    <a:cubicBezTo>
                      <a:pt x="991" y="547"/>
                      <a:pt x="991" y="547"/>
                      <a:pt x="991" y="547"/>
                    </a:cubicBezTo>
                    <a:cubicBezTo>
                      <a:pt x="988" y="549"/>
                      <a:pt x="988" y="549"/>
                      <a:pt x="988" y="549"/>
                    </a:cubicBezTo>
                    <a:cubicBezTo>
                      <a:pt x="989" y="552"/>
                      <a:pt x="989" y="552"/>
                      <a:pt x="989" y="552"/>
                    </a:cubicBezTo>
                    <a:cubicBezTo>
                      <a:pt x="988" y="559"/>
                      <a:pt x="988" y="559"/>
                      <a:pt x="988" y="559"/>
                    </a:cubicBezTo>
                    <a:cubicBezTo>
                      <a:pt x="986" y="563"/>
                      <a:pt x="986" y="563"/>
                      <a:pt x="986" y="563"/>
                    </a:cubicBezTo>
                    <a:cubicBezTo>
                      <a:pt x="982" y="566"/>
                      <a:pt x="982" y="566"/>
                      <a:pt x="982" y="566"/>
                    </a:cubicBezTo>
                    <a:cubicBezTo>
                      <a:pt x="979" y="568"/>
                      <a:pt x="979" y="568"/>
                      <a:pt x="979" y="568"/>
                    </a:cubicBezTo>
                    <a:cubicBezTo>
                      <a:pt x="978" y="571"/>
                      <a:pt x="978" y="571"/>
                      <a:pt x="978" y="571"/>
                    </a:cubicBezTo>
                    <a:cubicBezTo>
                      <a:pt x="974" y="573"/>
                      <a:pt x="974" y="573"/>
                      <a:pt x="974" y="573"/>
                    </a:cubicBezTo>
                    <a:cubicBezTo>
                      <a:pt x="974" y="574"/>
                      <a:pt x="972" y="576"/>
                      <a:pt x="972" y="576"/>
                    </a:cubicBezTo>
                    <a:cubicBezTo>
                      <a:pt x="972" y="578"/>
                      <a:pt x="972" y="581"/>
                      <a:pt x="971" y="584"/>
                    </a:cubicBezTo>
                    <a:cubicBezTo>
                      <a:pt x="971" y="584"/>
                      <a:pt x="969" y="583"/>
                      <a:pt x="969" y="584"/>
                    </a:cubicBezTo>
                    <a:cubicBezTo>
                      <a:pt x="969" y="582"/>
                      <a:pt x="967" y="582"/>
                      <a:pt x="967" y="580"/>
                    </a:cubicBezTo>
                    <a:cubicBezTo>
                      <a:pt x="968" y="579"/>
                      <a:pt x="969" y="578"/>
                      <a:pt x="969" y="576"/>
                    </a:cubicBezTo>
                    <a:cubicBezTo>
                      <a:pt x="969" y="576"/>
                      <a:pt x="967" y="574"/>
                      <a:pt x="967" y="574"/>
                    </a:cubicBezTo>
                    <a:cubicBezTo>
                      <a:pt x="965" y="576"/>
                      <a:pt x="965" y="576"/>
                      <a:pt x="965" y="576"/>
                    </a:cubicBezTo>
                    <a:cubicBezTo>
                      <a:pt x="962" y="578"/>
                      <a:pt x="962" y="578"/>
                      <a:pt x="962" y="578"/>
                    </a:cubicBezTo>
                    <a:cubicBezTo>
                      <a:pt x="962" y="582"/>
                      <a:pt x="962" y="582"/>
                      <a:pt x="962" y="582"/>
                    </a:cubicBezTo>
                    <a:cubicBezTo>
                      <a:pt x="961" y="586"/>
                      <a:pt x="961" y="586"/>
                      <a:pt x="961" y="586"/>
                    </a:cubicBezTo>
                    <a:cubicBezTo>
                      <a:pt x="961" y="592"/>
                      <a:pt x="961" y="592"/>
                      <a:pt x="961" y="592"/>
                    </a:cubicBezTo>
                    <a:cubicBezTo>
                      <a:pt x="961" y="596"/>
                      <a:pt x="961" y="596"/>
                      <a:pt x="961" y="596"/>
                    </a:cubicBezTo>
                    <a:cubicBezTo>
                      <a:pt x="958" y="598"/>
                      <a:pt x="958" y="598"/>
                      <a:pt x="958" y="598"/>
                    </a:cubicBezTo>
                    <a:cubicBezTo>
                      <a:pt x="959" y="601"/>
                      <a:pt x="959" y="601"/>
                      <a:pt x="959" y="601"/>
                    </a:cubicBezTo>
                    <a:cubicBezTo>
                      <a:pt x="957" y="604"/>
                      <a:pt x="957" y="604"/>
                      <a:pt x="957" y="604"/>
                    </a:cubicBezTo>
                    <a:cubicBezTo>
                      <a:pt x="958" y="605"/>
                      <a:pt x="958" y="605"/>
                      <a:pt x="958" y="605"/>
                    </a:cubicBezTo>
                    <a:cubicBezTo>
                      <a:pt x="958" y="605"/>
                      <a:pt x="960" y="605"/>
                      <a:pt x="961" y="605"/>
                    </a:cubicBezTo>
                    <a:cubicBezTo>
                      <a:pt x="961" y="604"/>
                      <a:pt x="961" y="602"/>
                      <a:pt x="961" y="602"/>
                    </a:cubicBezTo>
                    <a:cubicBezTo>
                      <a:pt x="962" y="601"/>
                      <a:pt x="963" y="602"/>
                      <a:pt x="963" y="602"/>
                    </a:cubicBezTo>
                    <a:cubicBezTo>
                      <a:pt x="965" y="601"/>
                      <a:pt x="967" y="598"/>
                      <a:pt x="967" y="596"/>
                    </a:cubicBezTo>
                    <a:cubicBezTo>
                      <a:pt x="968" y="596"/>
                      <a:pt x="969" y="595"/>
                      <a:pt x="969" y="596"/>
                    </a:cubicBezTo>
                    <a:cubicBezTo>
                      <a:pt x="971" y="596"/>
                      <a:pt x="968" y="600"/>
                      <a:pt x="972" y="598"/>
                    </a:cubicBezTo>
                    <a:cubicBezTo>
                      <a:pt x="973" y="597"/>
                      <a:pt x="973" y="597"/>
                      <a:pt x="974" y="596"/>
                    </a:cubicBezTo>
                    <a:cubicBezTo>
                      <a:pt x="973" y="600"/>
                      <a:pt x="973" y="600"/>
                      <a:pt x="975" y="603"/>
                    </a:cubicBezTo>
                    <a:cubicBezTo>
                      <a:pt x="976" y="603"/>
                      <a:pt x="976" y="603"/>
                      <a:pt x="976" y="603"/>
                    </a:cubicBezTo>
                    <a:cubicBezTo>
                      <a:pt x="977" y="604"/>
                      <a:pt x="976" y="605"/>
                      <a:pt x="977" y="606"/>
                    </a:cubicBezTo>
                    <a:cubicBezTo>
                      <a:pt x="979" y="605"/>
                      <a:pt x="979" y="605"/>
                      <a:pt x="979" y="605"/>
                    </a:cubicBezTo>
                    <a:cubicBezTo>
                      <a:pt x="982" y="606"/>
                      <a:pt x="981" y="609"/>
                      <a:pt x="985" y="607"/>
                    </a:cubicBezTo>
                    <a:cubicBezTo>
                      <a:pt x="987" y="606"/>
                      <a:pt x="991" y="598"/>
                      <a:pt x="993" y="597"/>
                    </a:cubicBezTo>
                    <a:cubicBezTo>
                      <a:pt x="994" y="597"/>
                      <a:pt x="994" y="597"/>
                      <a:pt x="994" y="597"/>
                    </a:cubicBezTo>
                    <a:cubicBezTo>
                      <a:pt x="994" y="596"/>
                      <a:pt x="994" y="594"/>
                      <a:pt x="995" y="594"/>
                    </a:cubicBezTo>
                    <a:cubicBezTo>
                      <a:pt x="995" y="594"/>
                      <a:pt x="998" y="594"/>
                      <a:pt x="998" y="594"/>
                    </a:cubicBezTo>
                    <a:cubicBezTo>
                      <a:pt x="999" y="591"/>
                      <a:pt x="998" y="589"/>
                      <a:pt x="999" y="587"/>
                    </a:cubicBezTo>
                    <a:cubicBezTo>
                      <a:pt x="1000" y="586"/>
                      <a:pt x="1001" y="586"/>
                      <a:pt x="1001" y="586"/>
                    </a:cubicBezTo>
                    <a:cubicBezTo>
                      <a:pt x="1002" y="585"/>
                      <a:pt x="1002" y="583"/>
                      <a:pt x="1002" y="583"/>
                    </a:cubicBezTo>
                    <a:cubicBezTo>
                      <a:pt x="1003" y="582"/>
                      <a:pt x="1003" y="584"/>
                      <a:pt x="1004" y="582"/>
                    </a:cubicBezTo>
                    <a:cubicBezTo>
                      <a:pt x="1005" y="582"/>
                      <a:pt x="1006" y="579"/>
                      <a:pt x="1006" y="578"/>
                    </a:cubicBezTo>
                    <a:cubicBezTo>
                      <a:pt x="1011" y="572"/>
                      <a:pt x="1011" y="572"/>
                      <a:pt x="1011" y="572"/>
                    </a:cubicBezTo>
                    <a:cubicBezTo>
                      <a:pt x="1012" y="572"/>
                      <a:pt x="1013" y="572"/>
                      <a:pt x="1014" y="572"/>
                    </a:cubicBezTo>
                    <a:cubicBezTo>
                      <a:pt x="1015" y="571"/>
                      <a:pt x="1015" y="569"/>
                      <a:pt x="1015" y="568"/>
                    </a:cubicBezTo>
                    <a:cubicBezTo>
                      <a:pt x="1016" y="567"/>
                      <a:pt x="1019" y="566"/>
                      <a:pt x="1019" y="565"/>
                    </a:cubicBezTo>
                    <a:cubicBezTo>
                      <a:pt x="1023" y="558"/>
                      <a:pt x="1023" y="558"/>
                      <a:pt x="1023" y="558"/>
                    </a:cubicBezTo>
                    <a:cubicBezTo>
                      <a:pt x="1023" y="557"/>
                      <a:pt x="1022" y="557"/>
                      <a:pt x="1023" y="555"/>
                    </a:cubicBezTo>
                    <a:cubicBezTo>
                      <a:pt x="1023" y="553"/>
                      <a:pt x="1026" y="548"/>
                      <a:pt x="1027" y="547"/>
                    </a:cubicBezTo>
                    <a:cubicBezTo>
                      <a:pt x="1028" y="547"/>
                      <a:pt x="1029" y="547"/>
                      <a:pt x="1029" y="546"/>
                    </a:cubicBezTo>
                    <a:cubicBezTo>
                      <a:pt x="1030" y="545"/>
                      <a:pt x="1030" y="543"/>
                      <a:pt x="1031" y="541"/>
                    </a:cubicBezTo>
                    <a:cubicBezTo>
                      <a:pt x="1032" y="538"/>
                      <a:pt x="1037" y="537"/>
                      <a:pt x="1038" y="534"/>
                    </a:cubicBezTo>
                    <a:cubicBezTo>
                      <a:pt x="1039" y="533"/>
                      <a:pt x="1038" y="531"/>
                      <a:pt x="1039" y="529"/>
                    </a:cubicBezTo>
                    <a:cubicBezTo>
                      <a:pt x="1039" y="529"/>
                      <a:pt x="1041" y="529"/>
                      <a:pt x="1041" y="528"/>
                    </a:cubicBezTo>
                    <a:cubicBezTo>
                      <a:pt x="1041" y="528"/>
                      <a:pt x="1039" y="525"/>
                      <a:pt x="1039" y="525"/>
                    </a:cubicBezTo>
                    <a:cubicBezTo>
                      <a:pt x="1039" y="524"/>
                      <a:pt x="1042" y="521"/>
                      <a:pt x="1042" y="520"/>
                    </a:cubicBezTo>
                    <a:cubicBezTo>
                      <a:pt x="1042" y="517"/>
                      <a:pt x="1041" y="515"/>
                      <a:pt x="1041" y="514"/>
                    </a:cubicBezTo>
                    <a:cubicBezTo>
                      <a:pt x="1041" y="514"/>
                      <a:pt x="1042" y="512"/>
                      <a:pt x="1042" y="510"/>
                    </a:cubicBezTo>
                    <a:cubicBezTo>
                      <a:pt x="1040" y="510"/>
                      <a:pt x="1040" y="510"/>
                      <a:pt x="1040" y="510"/>
                    </a:cubicBezTo>
                    <a:cubicBezTo>
                      <a:pt x="1040" y="509"/>
                      <a:pt x="1040" y="508"/>
                      <a:pt x="1040" y="507"/>
                    </a:cubicBezTo>
                    <a:cubicBezTo>
                      <a:pt x="1043" y="503"/>
                      <a:pt x="1043" y="505"/>
                      <a:pt x="1041" y="501"/>
                    </a:cubicBezTo>
                    <a:cubicBezTo>
                      <a:pt x="1042" y="499"/>
                      <a:pt x="1045" y="497"/>
                      <a:pt x="1045" y="496"/>
                    </a:cubicBezTo>
                    <a:cubicBezTo>
                      <a:pt x="1045" y="495"/>
                      <a:pt x="1045" y="494"/>
                      <a:pt x="1045" y="493"/>
                    </a:cubicBezTo>
                    <a:cubicBezTo>
                      <a:pt x="1045" y="493"/>
                      <a:pt x="1047" y="492"/>
                      <a:pt x="1047" y="492"/>
                    </a:cubicBezTo>
                    <a:cubicBezTo>
                      <a:pt x="1047" y="490"/>
                      <a:pt x="1046" y="490"/>
                      <a:pt x="1045" y="490"/>
                    </a:cubicBezTo>
                    <a:cubicBezTo>
                      <a:pt x="1045" y="490"/>
                      <a:pt x="1045" y="487"/>
                      <a:pt x="1046" y="489"/>
                    </a:cubicBezTo>
                    <a:cubicBezTo>
                      <a:pt x="1046" y="487"/>
                      <a:pt x="1046" y="487"/>
                      <a:pt x="1046" y="487"/>
                    </a:cubicBezTo>
                    <a:cubicBezTo>
                      <a:pt x="1046" y="488"/>
                      <a:pt x="1047" y="486"/>
                      <a:pt x="1045" y="485"/>
                    </a:cubicBezTo>
                    <a:cubicBezTo>
                      <a:pt x="1045" y="485"/>
                      <a:pt x="1045" y="481"/>
                      <a:pt x="1045" y="481"/>
                    </a:cubicBezTo>
                    <a:cubicBezTo>
                      <a:pt x="1048" y="479"/>
                      <a:pt x="1050" y="481"/>
                      <a:pt x="1052" y="482"/>
                    </a:cubicBezTo>
                    <a:cubicBezTo>
                      <a:pt x="1052" y="478"/>
                      <a:pt x="1052" y="478"/>
                      <a:pt x="1052" y="478"/>
                    </a:cubicBezTo>
                    <a:cubicBezTo>
                      <a:pt x="1051" y="478"/>
                      <a:pt x="1051" y="479"/>
                      <a:pt x="1051" y="479"/>
                    </a:cubicBezTo>
                    <a:cubicBezTo>
                      <a:pt x="1049" y="479"/>
                      <a:pt x="1047" y="478"/>
                      <a:pt x="1046" y="477"/>
                    </a:cubicBezTo>
                    <a:cubicBezTo>
                      <a:pt x="1046" y="477"/>
                      <a:pt x="1046" y="475"/>
                      <a:pt x="1046" y="475"/>
                    </a:cubicBezTo>
                    <a:cubicBezTo>
                      <a:pt x="1046" y="475"/>
                      <a:pt x="1044" y="476"/>
                      <a:pt x="1044" y="476"/>
                    </a:cubicBezTo>
                    <a:cubicBezTo>
                      <a:pt x="1039" y="472"/>
                      <a:pt x="1039" y="472"/>
                      <a:pt x="1039" y="472"/>
                    </a:cubicBezTo>
                    <a:cubicBezTo>
                      <a:pt x="1038" y="470"/>
                      <a:pt x="1040" y="469"/>
                      <a:pt x="1039" y="468"/>
                    </a:cubicBezTo>
                    <a:cubicBezTo>
                      <a:pt x="1038" y="467"/>
                      <a:pt x="1035" y="467"/>
                      <a:pt x="1034" y="467"/>
                    </a:cubicBezTo>
                    <a:cubicBezTo>
                      <a:pt x="1034" y="467"/>
                      <a:pt x="1033" y="465"/>
                      <a:pt x="1033" y="465"/>
                    </a:cubicBezTo>
                    <a:cubicBezTo>
                      <a:pt x="1030" y="464"/>
                      <a:pt x="1027" y="464"/>
                      <a:pt x="1025" y="464"/>
                    </a:cubicBezTo>
                    <a:cubicBezTo>
                      <a:pt x="1025" y="466"/>
                      <a:pt x="1025" y="468"/>
                      <a:pt x="1025" y="470"/>
                    </a:cubicBezTo>
                    <a:cubicBezTo>
                      <a:pt x="1024" y="470"/>
                      <a:pt x="1022" y="469"/>
                      <a:pt x="1021" y="469"/>
                    </a:cubicBezTo>
                    <a:cubicBezTo>
                      <a:pt x="1020" y="470"/>
                      <a:pt x="1019" y="473"/>
                      <a:pt x="1017" y="474"/>
                    </a:cubicBezTo>
                    <a:cubicBezTo>
                      <a:pt x="1017" y="474"/>
                      <a:pt x="1015" y="474"/>
                      <a:pt x="1015" y="474"/>
                    </a:cubicBezTo>
                    <a:cubicBezTo>
                      <a:pt x="1017" y="468"/>
                      <a:pt x="1019" y="468"/>
                      <a:pt x="1013" y="465"/>
                    </a:cubicBezTo>
                    <a:cubicBezTo>
                      <a:pt x="1013" y="466"/>
                      <a:pt x="1012" y="468"/>
                      <a:pt x="1012" y="470"/>
                    </a:cubicBezTo>
                    <a:cubicBezTo>
                      <a:pt x="1012" y="470"/>
                      <a:pt x="1010" y="470"/>
                      <a:pt x="1009" y="470"/>
                    </a:cubicBezTo>
                    <a:cubicBezTo>
                      <a:pt x="1010" y="464"/>
                      <a:pt x="1010" y="462"/>
                      <a:pt x="1009" y="457"/>
                    </a:cubicBezTo>
                    <a:cubicBezTo>
                      <a:pt x="1004" y="457"/>
                      <a:pt x="1001" y="458"/>
                      <a:pt x="996" y="457"/>
                    </a:cubicBezTo>
                    <a:cubicBezTo>
                      <a:pt x="997" y="454"/>
                      <a:pt x="999" y="450"/>
                      <a:pt x="1001" y="449"/>
                    </a:cubicBezTo>
                    <a:cubicBezTo>
                      <a:pt x="1001" y="448"/>
                      <a:pt x="1002" y="449"/>
                      <a:pt x="1003" y="448"/>
                    </a:cubicBezTo>
                    <a:cubicBezTo>
                      <a:pt x="1004" y="446"/>
                      <a:pt x="1005" y="444"/>
                      <a:pt x="1007" y="443"/>
                    </a:cubicBezTo>
                    <a:cubicBezTo>
                      <a:pt x="1008" y="442"/>
                      <a:pt x="1008" y="443"/>
                      <a:pt x="1009" y="442"/>
                    </a:cubicBezTo>
                    <a:cubicBezTo>
                      <a:pt x="1011" y="441"/>
                      <a:pt x="1012" y="438"/>
                      <a:pt x="1014" y="437"/>
                    </a:cubicBezTo>
                    <a:cubicBezTo>
                      <a:pt x="1015" y="436"/>
                      <a:pt x="1017" y="436"/>
                      <a:pt x="1017" y="435"/>
                    </a:cubicBezTo>
                    <a:cubicBezTo>
                      <a:pt x="1018" y="435"/>
                      <a:pt x="1017" y="433"/>
                      <a:pt x="1017" y="432"/>
                    </a:cubicBezTo>
                    <a:cubicBezTo>
                      <a:pt x="1018" y="431"/>
                      <a:pt x="1021" y="431"/>
                      <a:pt x="1022" y="429"/>
                    </a:cubicBezTo>
                    <a:cubicBezTo>
                      <a:pt x="1022" y="429"/>
                      <a:pt x="1022" y="427"/>
                      <a:pt x="1022" y="426"/>
                    </a:cubicBezTo>
                    <a:cubicBezTo>
                      <a:pt x="1022" y="426"/>
                      <a:pt x="1024" y="424"/>
                      <a:pt x="1024" y="423"/>
                    </a:cubicBezTo>
                    <a:cubicBezTo>
                      <a:pt x="1024" y="423"/>
                      <a:pt x="1023" y="422"/>
                      <a:pt x="1023" y="421"/>
                    </a:cubicBezTo>
                    <a:cubicBezTo>
                      <a:pt x="1024" y="421"/>
                      <a:pt x="1024" y="420"/>
                      <a:pt x="1025" y="420"/>
                    </a:cubicBezTo>
                    <a:cubicBezTo>
                      <a:pt x="1026" y="421"/>
                      <a:pt x="1025" y="421"/>
                      <a:pt x="1026" y="421"/>
                    </a:cubicBezTo>
                    <a:cubicBezTo>
                      <a:pt x="1027" y="420"/>
                      <a:pt x="1027" y="418"/>
                      <a:pt x="1029" y="417"/>
                    </a:cubicBezTo>
                    <a:cubicBezTo>
                      <a:pt x="1030" y="417"/>
                      <a:pt x="1030" y="417"/>
                      <a:pt x="1030" y="417"/>
                    </a:cubicBezTo>
                    <a:cubicBezTo>
                      <a:pt x="1030" y="417"/>
                      <a:pt x="1030" y="416"/>
                      <a:pt x="1031" y="415"/>
                    </a:cubicBezTo>
                    <a:cubicBezTo>
                      <a:pt x="1032" y="415"/>
                      <a:pt x="1033" y="415"/>
                      <a:pt x="1034" y="414"/>
                    </a:cubicBezTo>
                    <a:cubicBezTo>
                      <a:pt x="1035" y="414"/>
                      <a:pt x="1035" y="412"/>
                      <a:pt x="1036" y="411"/>
                    </a:cubicBezTo>
                    <a:cubicBezTo>
                      <a:pt x="1036" y="411"/>
                      <a:pt x="1038" y="412"/>
                      <a:pt x="1038" y="411"/>
                    </a:cubicBezTo>
                    <a:cubicBezTo>
                      <a:pt x="1039" y="411"/>
                      <a:pt x="1038" y="409"/>
                      <a:pt x="1039" y="408"/>
                    </a:cubicBezTo>
                    <a:cubicBezTo>
                      <a:pt x="1041" y="408"/>
                      <a:pt x="1042" y="407"/>
                      <a:pt x="1044" y="407"/>
                    </a:cubicBezTo>
                    <a:cubicBezTo>
                      <a:pt x="1045" y="401"/>
                      <a:pt x="1047" y="397"/>
                      <a:pt x="1050" y="393"/>
                    </a:cubicBezTo>
                    <a:cubicBezTo>
                      <a:pt x="1051" y="392"/>
                      <a:pt x="1054" y="391"/>
                      <a:pt x="1054" y="389"/>
                    </a:cubicBezTo>
                    <a:cubicBezTo>
                      <a:pt x="1054" y="388"/>
                      <a:pt x="1053" y="388"/>
                      <a:pt x="1053" y="386"/>
                    </a:cubicBezTo>
                    <a:cubicBezTo>
                      <a:pt x="1055" y="386"/>
                      <a:pt x="1055" y="387"/>
                      <a:pt x="1057" y="387"/>
                    </a:cubicBezTo>
                    <a:cubicBezTo>
                      <a:pt x="1058" y="387"/>
                      <a:pt x="1059" y="384"/>
                      <a:pt x="1060" y="383"/>
                    </a:cubicBezTo>
                    <a:cubicBezTo>
                      <a:pt x="1062" y="382"/>
                      <a:pt x="1063" y="382"/>
                      <a:pt x="1065" y="382"/>
                    </a:cubicBezTo>
                    <a:cubicBezTo>
                      <a:pt x="1065" y="381"/>
                      <a:pt x="1065" y="378"/>
                      <a:pt x="1065" y="378"/>
                    </a:cubicBezTo>
                    <a:cubicBezTo>
                      <a:pt x="1066" y="378"/>
                      <a:pt x="1067" y="379"/>
                      <a:pt x="1069" y="380"/>
                    </a:cubicBezTo>
                    <a:cubicBezTo>
                      <a:pt x="1069" y="378"/>
                      <a:pt x="1069" y="378"/>
                      <a:pt x="1069" y="378"/>
                    </a:cubicBezTo>
                    <a:cubicBezTo>
                      <a:pt x="1071" y="379"/>
                      <a:pt x="1069" y="380"/>
                      <a:pt x="1069" y="382"/>
                    </a:cubicBezTo>
                    <a:cubicBezTo>
                      <a:pt x="1078" y="380"/>
                      <a:pt x="1086" y="380"/>
                      <a:pt x="1092" y="382"/>
                    </a:cubicBezTo>
                    <a:cubicBezTo>
                      <a:pt x="1092" y="382"/>
                      <a:pt x="1091" y="385"/>
                      <a:pt x="1092" y="386"/>
                    </a:cubicBezTo>
                    <a:cubicBezTo>
                      <a:pt x="1092" y="387"/>
                      <a:pt x="1092" y="387"/>
                      <a:pt x="1092" y="387"/>
                    </a:cubicBezTo>
                    <a:cubicBezTo>
                      <a:pt x="1094" y="387"/>
                      <a:pt x="1095" y="387"/>
                      <a:pt x="1096" y="386"/>
                    </a:cubicBezTo>
                    <a:cubicBezTo>
                      <a:pt x="1098" y="382"/>
                      <a:pt x="1098" y="382"/>
                      <a:pt x="1098" y="382"/>
                    </a:cubicBezTo>
                    <a:cubicBezTo>
                      <a:pt x="1099" y="382"/>
                      <a:pt x="1099" y="381"/>
                      <a:pt x="1100" y="382"/>
                    </a:cubicBezTo>
                    <a:cubicBezTo>
                      <a:pt x="1100" y="384"/>
                      <a:pt x="1100" y="384"/>
                      <a:pt x="1100" y="384"/>
                    </a:cubicBezTo>
                    <a:cubicBezTo>
                      <a:pt x="1101" y="385"/>
                      <a:pt x="1106" y="386"/>
                      <a:pt x="1108" y="386"/>
                    </a:cubicBezTo>
                    <a:cubicBezTo>
                      <a:pt x="1110" y="386"/>
                      <a:pt x="1112" y="384"/>
                      <a:pt x="1114" y="385"/>
                    </a:cubicBezTo>
                    <a:cubicBezTo>
                      <a:pt x="1115" y="385"/>
                      <a:pt x="1114" y="387"/>
                      <a:pt x="1117" y="388"/>
                    </a:cubicBezTo>
                    <a:cubicBezTo>
                      <a:pt x="1119" y="388"/>
                      <a:pt x="1119" y="384"/>
                      <a:pt x="1118" y="385"/>
                    </a:cubicBezTo>
                    <a:cubicBezTo>
                      <a:pt x="1118" y="383"/>
                      <a:pt x="1117" y="384"/>
                      <a:pt x="1119" y="383"/>
                    </a:cubicBezTo>
                    <a:cubicBezTo>
                      <a:pt x="1119" y="382"/>
                      <a:pt x="1118" y="380"/>
                      <a:pt x="1118" y="380"/>
                    </a:cubicBezTo>
                    <a:cubicBezTo>
                      <a:pt x="1122" y="377"/>
                      <a:pt x="1124" y="380"/>
                      <a:pt x="1127" y="380"/>
                    </a:cubicBezTo>
                    <a:cubicBezTo>
                      <a:pt x="1130" y="381"/>
                      <a:pt x="1131" y="380"/>
                      <a:pt x="1134" y="380"/>
                    </a:cubicBezTo>
                    <a:cubicBezTo>
                      <a:pt x="1134" y="380"/>
                      <a:pt x="1133" y="381"/>
                      <a:pt x="1134" y="381"/>
                    </a:cubicBezTo>
                    <a:cubicBezTo>
                      <a:pt x="1133" y="381"/>
                      <a:pt x="1136" y="382"/>
                      <a:pt x="1136" y="382"/>
                    </a:cubicBezTo>
                    <a:cubicBezTo>
                      <a:pt x="1137" y="381"/>
                      <a:pt x="1137" y="380"/>
                      <a:pt x="1138" y="380"/>
                    </a:cubicBezTo>
                    <a:cubicBezTo>
                      <a:pt x="1139" y="379"/>
                      <a:pt x="1140" y="379"/>
                      <a:pt x="1142" y="378"/>
                    </a:cubicBezTo>
                    <a:cubicBezTo>
                      <a:pt x="1142" y="379"/>
                      <a:pt x="1142" y="380"/>
                      <a:pt x="1142" y="381"/>
                    </a:cubicBezTo>
                    <a:cubicBezTo>
                      <a:pt x="1143" y="382"/>
                      <a:pt x="1146" y="384"/>
                      <a:pt x="1147" y="385"/>
                    </a:cubicBezTo>
                    <a:cubicBezTo>
                      <a:pt x="1146" y="387"/>
                      <a:pt x="1146" y="387"/>
                      <a:pt x="1146" y="387"/>
                    </a:cubicBezTo>
                    <a:cubicBezTo>
                      <a:pt x="1143" y="387"/>
                      <a:pt x="1141" y="387"/>
                      <a:pt x="1138" y="387"/>
                    </a:cubicBezTo>
                    <a:cubicBezTo>
                      <a:pt x="1140" y="395"/>
                      <a:pt x="1138" y="393"/>
                      <a:pt x="1148" y="393"/>
                    </a:cubicBezTo>
                    <a:cubicBezTo>
                      <a:pt x="1148" y="390"/>
                      <a:pt x="1148" y="390"/>
                      <a:pt x="1148" y="390"/>
                    </a:cubicBezTo>
                    <a:cubicBezTo>
                      <a:pt x="1151" y="391"/>
                      <a:pt x="1152" y="391"/>
                      <a:pt x="1154" y="392"/>
                    </a:cubicBezTo>
                    <a:cubicBezTo>
                      <a:pt x="1155" y="392"/>
                      <a:pt x="1155" y="390"/>
                      <a:pt x="1155" y="389"/>
                    </a:cubicBezTo>
                    <a:cubicBezTo>
                      <a:pt x="1156" y="389"/>
                      <a:pt x="1157" y="389"/>
                      <a:pt x="1158" y="389"/>
                    </a:cubicBezTo>
                    <a:cubicBezTo>
                      <a:pt x="1158" y="388"/>
                      <a:pt x="1158" y="387"/>
                      <a:pt x="1159" y="387"/>
                    </a:cubicBezTo>
                    <a:cubicBezTo>
                      <a:pt x="1159" y="387"/>
                      <a:pt x="1160" y="387"/>
                      <a:pt x="1161" y="387"/>
                    </a:cubicBezTo>
                    <a:cubicBezTo>
                      <a:pt x="1162" y="387"/>
                      <a:pt x="1161" y="388"/>
                      <a:pt x="1162" y="389"/>
                    </a:cubicBezTo>
                    <a:cubicBezTo>
                      <a:pt x="1166" y="388"/>
                      <a:pt x="1166" y="388"/>
                      <a:pt x="1171" y="387"/>
                    </a:cubicBezTo>
                    <a:cubicBezTo>
                      <a:pt x="1170" y="385"/>
                      <a:pt x="1170" y="384"/>
                      <a:pt x="1170" y="383"/>
                    </a:cubicBezTo>
                    <a:cubicBezTo>
                      <a:pt x="1169" y="383"/>
                      <a:pt x="1169" y="383"/>
                      <a:pt x="1169" y="383"/>
                    </a:cubicBezTo>
                    <a:cubicBezTo>
                      <a:pt x="1169" y="383"/>
                      <a:pt x="1167" y="382"/>
                      <a:pt x="1166" y="382"/>
                    </a:cubicBezTo>
                    <a:cubicBezTo>
                      <a:pt x="1166" y="382"/>
                      <a:pt x="1164" y="384"/>
                      <a:pt x="1164" y="384"/>
                    </a:cubicBezTo>
                    <a:cubicBezTo>
                      <a:pt x="1162" y="384"/>
                      <a:pt x="1162" y="383"/>
                      <a:pt x="1161" y="383"/>
                    </a:cubicBezTo>
                    <a:cubicBezTo>
                      <a:pt x="1161" y="382"/>
                      <a:pt x="1163" y="376"/>
                      <a:pt x="1162" y="376"/>
                    </a:cubicBezTo>
                    <a:cubicBezTo>
                      <a:pt x="1163" y="375"/>
                      <a:pt x="1163" y="376"/>
                      <a:pt x="1164" y="376"/>
                    </a:cubicBezTo>
                    <a:cubicBezTo>
                      <a:pt x="1164" y="374"/>
                      <a:pt x="1165" y="370"/>
                      <a:pt x="1168" y="369"/>
                    </a:cubicBezTo>
                    <a:cubicBezTo>
                      <a:pt x="1169" y="368"/>
                      <a:pt x="1170" y="369"/>
                      <a:pt x="1171" y="368"/>
                    </a:cubicBezTo>
                    <a:cubicBezTo>
                      <a:pt x="1171" y="368"/>
                      <a:pt x="1172" y="366"/>
                      <a:pt x="1173" y="366"/>
                    </a:cubicBezTo>
                    <a:cubicBezTo>
                      <a:pt x="1173" y="365"/>
                      <a:pt x="1175" y="366"/>
                      <a:pt x="1177" y="366"/>
                    </a:cubicBezTo>
                    <a:cubicBezTo>
                      <a:pt x="1177" y="365"/>
                      <a:pt x="1177" y="363"/>
                      <a:pt x="1178" y="363"/>
                    </a:cubicBezTo>
                    <a:cubicBezTo>
                      <a:pt x="1180" y="362"/>
                      <a:pt x="1180" y="362"/>
                      <a:pt x="1180" y="362"/>
                    </a:cubicBezTo>
                    <a:cubicBezTo>
                      <a:pt x="1180" y="360"/>
                      <a:pt x="1178" y="360"/>
                      <a:pt x="1179" y="358"/>
                    </a:cubicBezTo>
                    <a:cubicBezTo>
                      <a:pt x="1180" y="358"/>
                      <a:pt x="1180" y="358"/>
                      <a:pt x="1180" y="358"/>
                    </a:cubicBezTo>
                    <a:cubicBezTo>
                      <a:pt x="1184" y="357"/>
                      <a:pt x="1183" y="354"/>
                      <a:pt x="1184" y="353"/>
                    </a:cubicBezTo>
                    <a:cubicBezTo>
                      <a:pt x="1185" y="352"/>
                      <a:pt x="1185" y="354"/>
                      <a:pt x="1186" y="354"/>
                    </a:cubicBezTo>
                    <a:cubicBezTo>
                      <a:pt x="1187" y="353"/>
                      <a:pt x="1188" y="351"/>
                      <a:pt x="1189" y="351"/>
                    </a:cubicBezTo>
                    <a:cubicBezTo>
                      <a:pt x="1192" y="350"/>
                      <a:pt x="1194" y="351"/>
                      <a:pt x="1197" y="350"/>
                    </a:cubicBezTo>
                    <a:cubicBezTo>
                      <a:pt x="1199" y="350"/>
                      <a:pt x="1203" y="348"/>
                      <a:pt x="1205" y="348"/>
                    </a:cubicBezTo>
                    <a:cubicBezTo>
                      <a:pt x="1206" y="349"/>
                      <a:pt x="1207" y="353"/>
                      <a:pt x="1209" y="353"/>
                    </a:cubicBezTo>
                    <a:cubicBezTo>
                      <a:pt x="1209" y="353"/>
                      <a:pt x="1211" y="353"/>
                      <a:pt x="1211" y="352"/>
                    </a:cubicBezTo>
                    <a:cubicBezTo>
                      <a:pt x="1213" y="351"/>
                      <a:pt x="1214" y="350"/>
                      <a:pt x="1215" y="349"/>
                    </a:cubicBezTo>
                    <a:cubicBezTo>
                      <a:pt x="1215" y="349"/>
                      <a:pt x="1216" y="354"/>
                      <a:pt x="1215" y="355"/>
                    </a:cubicBezTo>
                    <a:cubicBezTo>
                      <a:pt x="1215" y="356"/>
                      <a:pt x="1214" y="355"/>
                      <a:pt x="1213" y="356"/>
                    </a:cubicBezTo>
                    <a:cubicBezTo>
                      <a:pt x="1212" y="357"/>
                      <a:pt x="1212" y="360"/>
                      <a:pt x="1211" y="363"/>
                    </a:cubicBezTo>
                    <a:cubicBezTo>
                      <a:pt x="1213" y="362"/>
                      <a:pt x="1214" y="363"/>
                      <a:pt x="1215" y="362"/>
                    </a:cubicBezTo>
                    <a:cubicBezTo>
                      <a:pt x="1215" y="362"/>
                      <a:pt x="1217" y="357"/>
                      <a:pt x="1217" y="361"/>
                    </a:cubicBezTo>
                    <a:cubicBezTo>
                      <a:pt x="1216" y="362"/>
                      <a:pt x="1216" y="362"/>
                      <a:pt x="1216" y="362"/>
                    </a:cubicBezTo>
                    <a:cubicBezTo>
                      <a:pt x="1216" y="362"/>
                      <a:pt x="1216" y="363"/>
                      <a:pt x="1216" y="364"/>
                    </a:cubicBezTo>
                    <a:cubicBezTo>
                      <a:pt x="1215" y="364"/>
                      <a:pt x="1214" y="364"/>
                      <a:pt x="1214" y="364"/>
                    </a:cubicBezTo>
                    <a:cubicBezTo>
                      <a:pt x="1214" y="365"/>
                      <a:pt x="1214" y="366"/>
                      <a:pt x="1214" y="366"/>
                    </a:cubicBezTo>
                    <a:cubicBezTo>
                      <a:pt x="1216" y="368"/>
                      <a:pt x="1216" y="368"/>
                      <a:pt x="1216" y="368"/>
                    </a:cubicBezTo>
                    <a:cubicBezTo>
                      <a:pt x="1218" y="366"/>
                      <a:pt x="1219" y="364"/>
                      <a:pt x="1220" y="363"/>
                    </a:cubicBezTo>
                    <a:cubicBezTo>
                      <a:pt x="1221" y="362"/>
                      <a:pt x="1222" y="362"/>
                      <a:pt x="1223" y="361"/>
                    </a:cubicBezTo>
                    <a:cubicBezTo>
                      <a:pt x="1224" y="361"/>
                      <a:pt x="1223" y="359"/>
                      <a:pt x="1223" y="359"/>
                    </a:cubicBezTo>
                    <a:cubicBezTo>
                      <a:pt x="1224" y="358"/>
                      <a:pt x="1225" y="359"/>
                      <a:pt x="1225" y="358"/>
                    </a:cubicBezTo>
                    <a:cubicBezTo>
                      <a:pt x="1226" y="358"/>
                      <a:pt x="1226" y="356"/>
                      <a:pt x="1227" y="356"/>
                    </a:cubicBezTo>
                    <a:cubicBezTo>
                      <a:pt x="1228" y="354"/>
                      <a:pt x="1232" y="350"/>
                      <a:pt x="1235" y="350"/>
                    </a:cubicBezTo>
                    <a:cubicBezTo>
                      <a:pt x="1240" y="350"/>
                      <a:pt x="1235" y="355"/>
                      <a:pt x="1243" y="352"/>
                    </a:cubicBezTo>
                    <a:cubicBezTo>
                      <a:pt x="1242" y="351"/>
                      <a:pt x="1243" y="348"/>
                      <a:pt x="1241" y="350"/>
                    </a:cubicBezTo>
                    <a:cubicBezTo>
                      <a:pt x="1241" y="348"/>
                      <a:pt x="1240" y="345"/>
                      <a:pt x="1240" y="343"/>
                    </a:cubicBezTo>
                    <a:cubicBezTo>
                      <a:pt x="1241" y="343"/>
                      <a:pt x="1242" y="343"/>
                      <a:pt x="1243" y="342"/>
                    </a:cubicBezTo>
                    <a:cubicBezTo>
                      <a:pt x="1243" y="341"/>
                      <a:pt x="1242" y="340"/>
                      <a:pt x="1243" y="339"/>
                    </a:cubicBezTo>
                    <a:cubicBezTo>
                      <a:pt x="1243" y="339"/>
                      <a:pt x="1245" y="338"/>
                      <a:pt x="1246" y="338"/>
                    </a:cubicBezTo>
                    <a:cubicBezTo>
                      <a:pt x="1247" y="338"/>
                      <a:pt x="1249" y="336"/>
                      <a:pt x="1250" y="336"/>
                    </a:cubicBezTo>
                    <a:cubicBezTo>
                      <a:pt x="1253" y="336"/>
                      <a:pt x="1255" y="340"/>
                      <a:pt x="1259" y="341"/>
                    </a:cubicBezTo>
                    <a:cubicBezTo>
                      <a:pt x="1259" y="341"/>
                      <a:pt x="1257" y="342"/>
                      <a:pt x="1256" y="342"/>
                    </a:cubicBezTo>
                    <a:cubicBezTo>
                      <a:pt x="1251" y="341"/>
                      <a:pt x="1253" y="339"/>
                      <a:pt x="1249" y="343"/>
                    </a:cubicBezTo>
                    <a:cubicBezTo>
                      <a:pt x="1249" y="343"/>
                      <a:pt x="1247" y="344"/>
                      <a:pt x="1247" y="344"/>
                    </a:cubicBezTo>
                    <a:cubicBezTo>
                      <a:pt x="1247" y="347"/>
                      <a:pt x="1249" y="349"/>
                      <a:pt x="1249" y="352"/>
                    </a:cubicBezTo>
                    <a:cubicBezTo>
                      <a:pt x="1249" y="352"/>
                      <a:pt x="1247" y="353"/>
                      <a:pt x="1247" y="354"/>
                    </a:cubicBezTo>
                    <a:cubicBezTo>
                      <a:pt x="1245" y="357"/>
                      <a:pt x="1246" y="358"/>
                      <a:pt x="1247" y="361"/>
                    </a:cubicBezTo>
                    <a:cubicBezTo>
                      <a:pt x="1245" y="362"/>
                      <a:pt x="1245" y="362"/>
                      <a:pt x="1245" y="362"/>
                    </a:cubicBezTo>
                    <a:cubicBezTo>
                      <a:pt x="1244" y="362"/>
                      <a:pt x="1245" y="364"/>
                      <a:pt x="1245" y="364"/>
                    </a:cubicBezTo>
                    <a:cubicBezTo>
                      <a:pt x="1241" y="365"/>
                      <a:pt x="1238" y="364"/>
                      <a:pt x="1235" y="364"/>
                    </a:cubicBezTo>
                    <a:cubicBezTo>
                      <a:pt x="1235" y="364"/>
                      <a:pt x="1234" y="366"/>
                      <a:pt x="1233" y="366"/>
                    </a:cubicBezTo>
                    <a:cubicBezTo>
                      <a:pt x="1232" y="367"/>
                      <a:pt x="1230" y="366"/>
                      <a:pt x="1229" y="366"/>
                    </a:cubicBezTo>
                    <a:cubicBezTo>
                      <a:pt x="1228" y="366"/>
                      <a:pt x="1228" y="367"/>
                      <a:pt x="1227" y="368"/>
                    </a:cubicBezTo>
                    <a:cubicBezTo>
                      <a:pt x="1227" y="374"/>
                      <a:pt x="1227" y="374"/>
                      <a:pt x="1227" y="374"/>
                    </a:cubicBezTo>
                    <a:cubicBezTo>
                      <a:pt x="1227" y="374"/>
                      <a:pt x="1224" y="374"/>
                      <a:pt x="1224" y="375"/>
                    </a:cubicBezTo>
                    <a:cubicBezTo>
                      <a:pt x="1224" y="375"/>
                      <a:pt x="1224" y="377"/>
                      <a:pt x="1224" y="378"/>
                    </a:cubicBezTo>
                    <a:cubicBezTo>
                      <a:pt x="1221" y="382"/>
                      <a:pt x="1221" y="382"/>
                      <a:pt x="1221" y="382"/>
                    </a:cubicBezTo>
                    <a:cubicBezTo>
                      <a:pt x="1220" y="382"/>
                      <a:pt x="1219" y="382"/>
                      <a:pt x="1217" y="383"/>
                    </a:cubicBezTo>
                    <a:cubicBezTo>
                      <a:pt x="1216" y="384"/>
                      <a:pt x="1217" y="385"/>
                      <a:pt x="1216" y="387"/>
                    </a:cubicBezTo>
                    <a:cubicBezTo>
                      <a:pt x="1216" y="388"/>
                      <a:pt x="1213" y="388"/>
                      <a:pt x="1212" y="389"/>
                    </a:cubicBezTo>
                    <a:cubicBezTo>
                      <a:pt x="1212" y="389"/>
                      <a:pt x="1210" y="392"/>
                      <a:pt x="1209" y="392"/>
                    </a:cubicBezTo>
                    <a:cubicBezTo>
                      <a:pt x="1209" y="393"/>
                      <a:pt x="1210" y="394"/>
                      <a:pt x="1209" y="394"/>
                    </a:cubicBezTo>
                    <a:cubicBezTo>
                      <a:pt x="1208" y="396"/>
                      <a:pt x="1203" y="399"/>
                      <a:pt x="1201" y="401"/>
                    </a:cubicBezTo>
                    <a:cubicBezTo>
                      <a:pt x="1201" y="402"/>
                      <a:pt x="1200" y="404"/>
                      <a:pt x="1199" y="405"/>
                    </a:cubicBezTo>
                    <a:cubicBezTo>
                      <a:pt x="1197" y="406"/>
                      <a:pt x="1196" y="404"/>
                      <a:pt x="1195" y="404"/>
                    </a:cubicBezTo>
                    <a:cubicBezTo>
                      <a:pt x="1193" y="404"/>
                      <a:pt x="1193" y="408"/>
                      <a:pt x="1191" y="408"/>
                    </a:cubicBezTo>
                    <a:cubicBezTo>
                      <a:pt x="1190" y="408"/>
                      <a:pt x="1185" y="408"/>
                      <a:pt x="1184" y="408"/>
                    </a:cubicBezTo>
                    <a:cubicBezTo>
                      <a:pt x="1184" y="409"/>
                      <a:pt x="1184" y="409"/>
                      <a:pt x="1184" y="409"/>
                    </a:cubicBezTo>
                    <a:cubicBezTo>
                      <a:pt x="1184" y="410"/>
                      <a:pt x="1186" y="411"/>
                      <a:pt x="1187" y="411"/>
                    </a:cubicBezTo>
                    <a:cubicBezTo>
                      <a:pt x="1186" y="415"/>
                      <a:pt x="1185" y="418"/>
                      <a:pt x="1185" y="422"/>
                    </a:cubicBezTo>
                    <a:cubicBezTo>
                      <a:pt x="1180" y="422"/>
                      <a:pt x="1182" y="423"/>
                      <a:pt x="1179" y="425"/>
                    </a:cubicBezTo>
                    <a:cubicBezTo>
                      <a:pt x="1178" y="425"/>
                      <a:pt x="1177" y="425"/>
                      <a:pt x="1177" y="425"/>
                    </a:cubicBezTo>
                    <a:cubicBezTo>
                      <a:pt x="1176" y="428"/>
                      <a:pt x="1177" y="430"/>
                      <a:pt x="1176" y="433"/>
                    </a:cubicBezTo>
                    <a:cubicBezTo>
                      <a:pt x="1176" y="434"/>
                      <a:pt x="1174" y="437"/>
                      <a:pt x="1174" y="438"/>
                    </a:cubicBezTo>
                    <a:cubicBezTo>
                      <a:pt x="1173" y="443"/>
                      <a:pt x="1173" y="448"/>
                      <a:pt x="1174" y="452"/>
                    </a:cubicBezTo>
                    <a:cubicBezTo>
                      <a:pt x="1175" y="455"/>
                      <a:pt x="1177" y="458"/>
                      <a:pt x="1178" y="461"/>
                    </a:cubicBezTo>
                    <a:cubicBezTo>
                      <a:pt x="1178" y="466"/>
                      <a:pt x="1177" y="471"/>
                      <a:pt x="1178" y="477"/>
                    </a:cubicBezTo>
                    <a:cubicBezTo>
                      <a:pt x="1178" y="477"/>
                      <a:pt x="1179" y="484"/>
                      <a:pt x="1179" y="485"/>
                    </a:cubicBezTo>
                    <a:cubicBezTo>
                      <a:pt x="1179" y="486"/>
                      <a:pt x="1181" y="487"/>
                      <a:pt x="1181" y="489"/>
                    </a:cubicBezTo>
                    <a:cubicBezTo>
                      <a:pt x="1183" y="492"/>
                      <a:pt x="1181" y="495"/>
                      <a:pt x="1181" y="499"/>
                    </a:cubicBezTo>
                    <a:cubicBezTo>
                      <a:pt x="1181" y="499"/>
                      <a:pt x="1183" y="500"/>
                      <a:pt x="1183" y="501"/>
                    </a:cubicBezTo>
                    <a:cubicBezTo>
                      <a:pt x="1184" y="502"/>
                      <a:pt x="1183" y="503"/>
                      <a:pt x="1183" y="504"/>
                    </a:cubicBezTo>
                    <a:cubicBezTo>
                      <a:pt x="1184" y="504"/>
                      <a:pt x="1185" y="504"/>
                      <a:pt x="1185" y="504"/>
                    </a:cubicBezTo>
                    <a:cubicBezTo>
                      <a:pt x="1186" y="504"/>
                      <a:pt x="1197" y="493"/>
                      <a:pt x="1197" y="493"/>
                    </a:cubicBezTo>
                    <a:cubicBezTo>
                      <a:pt x="1199" y="489"/>
                      <a:pt x="1196" y="485"/>
                      <a:pt x="1198" y="481"/>
                    </a:cubicBezTo>
                    <a:cubicBezTo>
                      <a:pt x="1198" y="481"/>
                      <a:pt x="1200" y="481"/>
                      <a:pt x="1200" y="481"/>
                    </a:cubicBezTo>
                    <a:cubicBezTo>
                      <a:pt x="1201" y="481"/>
                      <a:pt x="1202" y="479"/>
                      <a:pt x="1203" y="479"/>
                    </a:cubicBezTo>
                    <a:cubicBezTo>
                      <a:pt x="1205" y="478"/>
                      <a:pt x="1207" y="479"/>
                      <a:pt x="1209" y="479"/>
                    </a:cubicBezTo>
                    <a:cubicBezTo>
                      <a:pt x="1209" y="477"/>
                      <a:pt x="1209" y="477"/>
                      <a:pt x="1209" y="477"/>
                    </a:cubicBezTo>
                    <a:cubicBezTo>
                      <a:pt x="1208" y="476"/>
                      <a:pt x="1207" y="471"/>
                      <a:pt x="1208" y="468"/>
                    </a:cubicBezTo>
                    <a:cubicBezTo>
                      <a:pt x="1208" y="468"/>
                      <a:pt x="1213" y="461"/>
                      <a:pt x="1213" y="461"/>
                    </a:cubicBezTo>
                    <a:cubicBezTo>
                      <a:pt x="1217" y="457"/>
                      <a:pt x="1220" y="457"/>
                      <a:pt x="1225" y="459"/>
                    </a:cubicBezTo>
                    <a:cubicBezTo>
                      <a:pt x="1226" y="458"/>
                      <a:pt x="1227" y="455"/>
                      <a:pt x="1228" y="455"/>
                    </a:cubicBezTo>
                    <a:cubicBezTo>
                      <a:pt x="1229" y="455"/>
                      <a:pt x="1229" y="455"/>
                      <a:pt x="1229" y="455"/>
                    </a:cubicBezTo>
                    <a:cubicBezTo>
                      <a:pt x="1229" y="454"/>
                      <a:pt x="1230" y="453"/>
                      <a:pt x="1229" y="452"/>
                    </a:cubicBezTo>
                    <a:cubicBezTo>
                      <a:pt x="1229" y="451"/>
                      <a:pt x="1225" y="448"/>
                      <a:pt x="1224" y="447"/>
                    </a:cubicBezTo>
                    <a:cubicBezTo>
                      <a:pt x="1225" y="444"/>
                      <a:pt x="1226" y="439"/>
                      <a:pt x="1226" y="436"/>
                    </a:cubicBezTo>
                    <a:cubicBezTo>
                      <a:pt x="1228" y="435"/>
                      <a:pt x="1229" y="435"/>
                      <a:pt x="1231" y="435"/>
                    </a:cubicBezTo>
                    <a:cubicBezTo>
                      <a:pt x="1231" y="435"/>
                      <a:pt x="1232" y="433"/>
                      <a:pt x="1233" y="433"/>
                    </a:cubicBezTo>
                    <a:cubicBezTo>
                      <a:pt x="1234" y="433"/>
                      <a:pt x="1236" y="434"/>
                      <a:pt x="1237" y="435"/>
                    </a:cubicBezTo>
                    <a:cubicBezTo>
                      <a:pt x="1238" y="434"/>
                      <a:pt x="1238" y="433"/>
                      <a:pt x="1239" y="433"/>
                    </a:cubicBezTo>
                    <a:cubicBezTo>
                      <a:pt x="1239" y="431"/>
                      <a:pt x="1239" y="430"/>
                      <a:pt x="1239" y="428"/>
                    </a:cubicBezTo>
                    <a:cubicBezTo>
                      <a:pt x="1237" y="428"/>
                      <a:pt x="1236" y="428"/>
                      <a:pt x="1234" y="429"/>
                    </a:cubicBezTo>
                    <a:cubicBezTo>
                      <a:pt x="1234" y="428"/>
                      <a:pt x="1234" y="427"/>
                      <a:pt x="1234" y="426"/>
                    </a:cubicBezTo>
                    <a:cubicBezTo>
                      <a:pt x="1234" y="425"/>
                      <a:pt x="1231" y="424"/>
                      <a:pt x="1231" y="423"/>
                    </a:cubicBezTo>
                    <a:cubicBezTo>
                      <a:pt x="1231" y="421"/>
                      <a:pt x="1232" y="420"/>
                      <a:pt x="1233" y="419"/>
                    </a:cubicBezTo>
                    <a:cubicBezTo>
                      <a:pt x="1233" y="418"/>
                      <a:pt x="1233" y="416"/>
                      <a:pt x="1233" y="415"/>
                    </a:cubicBezTo>
                    <a:cubicBezTo>
                      <a:pt x="1234" y="414"/>
                      <a:pt x="1235" y="414"/>
                      <a:pt x="1236" y="413"/>
                    </a:cubicBezTo>
                    <a:cubicBezTo>
                      <a:pt x="1237" y="413"/>
                      <a:pt x="1238" y="409"/>
                      <a:pt x="1238" y="409"/>
                    </a:cubicBezTo>
                    <a:cubicBezTo>
                      <a:pt x="1238" y="409"/>
                      <a:pt x="1238" y="407"/>
                      <a:pt x="1238" y="407"/>
                    </a:cubicBezTo>
                    <a:cubicBezTo>
                      <a:pt x="1236" y="406"/>
                      <a:pt x="1235" y="406"/>
                      <a:pt x="1232" y="405"/>
                    </a:cubicBezTo>
                    <a:cubicBezTo>
                      <a:pt x="1232" y="406"/>
                      <a:pt x="1232" y="406"/>
                      <a:pt x="1232" y="406"/>
                    </a:cubicBezTo>
                    <a:cubicBezTo>
                      <a:pt x="1231" y="406"/>
                      <a:pt x="1230" y="405"/>
                      <a:pt x="1230" y="405"/>
                    </a:cubicBezTo>
                    <a:cubicBezTo>
                      <a:pt x="1228" y="398"/>
                      <a:pt x="1229" y="395"/>
                      <a:pt x="1234" y="391"/>
                    </a:cubicBezTo>
                    <a:cubicBezTo>
                      <a:pt x="1234" y="391"/>
                      <a:pt x="1236" y="390"/>
                      <a:pt x="1236" y="389"/>
                    </a:cubicBezTo>
                    <a:cubicBezTo>
                      <a:pt x="1236" y="389"/>
                      <a:pt x="1236" y="388"/>
                      <a:pt x="1236" y="388"/>
                    </a:cubicBezTo>
                    <a:cubicBezTo>
                      <a:pt x="1237" y="387"/>
                      <a:pt x="1238" y="388"/>
                      <a:pt x="1239" y="387"/>
                    </a:cubicBezTo>
                    <a:cubicBezTo>
                      <a:pt x="1239" y="386"/>
                      <a:pt x="1238" y="384"/>
                      <a:pt x="1239" y="384"/>
                    </a:cubicBezTo>
                    <a:cubicBezTo>
                      <a:pt x="1239" y="384"/>
                      <a:pt x="1241" y="384"/>
                      <a:pt x="1241" y="384"/>
                    </a:cubicBezTo>
                    <a:cubicBezTo>
                      <a:pt x="1241" y="382"/>
                      <a:pt x="1239" y="382"/>
                      <a:pt x="1240" y="380"/>
                    </a:cubicBezTo>
                    <a:cubicBezTo>
                      <a:pt x="1241" y="380"/>
                      <a:pt x="1241" y="380"/>
                      <a:pt x="1241" y="380"/>
                    </a:cubicBezTo>
                    <a:cubicBezTo>
                      <a:pt x="1243" y="379"/>
                      <a:pt x="1243" y="376"/>
                      <a:pt x="1244" y="374"/>
                    </a:cubicBezTo>
                    <a:cubicBezTo>
                      <a:pt x="1244" y="374"/>
                      <a:pt x="1246" y="374"/>
                      <a:pt x="1246" y="374"/>
                    </a:cubicBezTo>
                    <a:cubicBezTo>
                      <a:pt x="1246" y="374"/>
                      <a:pt x="1247" y="376"/>
                      <a:pt x="1247" y="376"/>
                    </a:cubicBezTo>
                    <a:cubicBezTo>
                      <a:pt x="1249" y="377"/>
                      <a:pt x="1249" y="375"/>
                      <a:pt x="1251" y="376"/>
                    </a:cubicBezTo>
                    <a:cubicBezTo>
                      <a:pt x="1252" y="376"/>
                      <a:pt x="1252" y="377"/>
                      <a:pt x="1253" y="378"/>
                    </a:cubicBezTo>
                    <a:cubicBezTo>
                      <a:pt x="1253" y="378"/>
                      <a:pt x="1254" y="377"/>
                      <a:pt x="1255" y="378"/>
                    </a:cubicBezTo>
                    <a:cubicBezTo>
                      <a:pt x="1255" y="377"/>
                      <a:pt x="1255" y="375"/>
                      <a:pt x="1255" y="374"/>
                    </a:cubicBezTo>
                    <a:cubicBezTo>
                      <a:pt x="1255" y="374"/>
                      <a:pt x="1262" y="371"/>
                      <a:pt x="1263" y="370"/>
                    </a:cubicBezTo>
                    <a:cubicBezTo>
                      <a:pt x="1263" y="370"/>
                      <a:pt x="1265" y="367"/>
                      <a:pt x="1265" y="367"/>
                    </a:cubicBezTo>
                    <a:cubicBezTo>
                      <a:pt x="1268" y="365"/>
                      <a:pt x="1264" y="372"/>
                      <a:pt x="1264" y="374"/>
                    </a:cubicBezTo>
                    <a:cubicBezTo>
                      <a:pt x="1264" y="378"/>
                      <a:pt x="1265" y="380"/>
                      <a:pt x="1269" y="378"/>
                    </a:cubicBezTo>
                    <a:cubicBezTo>
                      <a:pt x="1274" y="371"/>
                      <a:pt x="1274" y="371"/>
                      <a:pt x="1274" y="371"/>
                    </a:cubicBezTo>
                    <a:cubicBezTo>
                      <a:pt x="1274" y="370"/>
                      <a:pt x="1274" y="369"/>
                      <a:pt x="1274" y="368"/>
                    </a:cubicBezTo>
                    <a:cubicBezTo>
                      <a:pt x="1275" y="367"/>
                      <a:pt x="1275" y="368"/>
                      <a:pt x="1276" y="368"/>
                    </a:cubicBezTo>
                    <a:cubicBezTo>
                      <a:pt x="1276" y="368"/>
                      <a:pt x="1276" y="367"/>
                      <a:pt x="1277" y="367"/>
                    </a:cubicBezTo>
                    <a:cubicBezTo>
                      <a:pt x="1277" y="367"/>
                      <a:pt x="1278" y="367"/>
                      <a:pt x="1279" y="367"/>
                    </a:cubicBezTo>
                    <a:cubicBezTo>
                      <a:pt x="1279" y="367"/>
                      <a:pt x="1280" y="364"/>
                      <a:pt x="1283" y="364"/>
                    </a:cubicBezTo>
                    <a:cubicBezTo>
                      <a:pt x="1285" y="364"/>
                      <a:pt x="1289" y="368"/>
                      <a:pt x="1290" y="369"/>
                    </a:cubicBezTo>
                    <a:cubicBezTo>
                      <a:pt x="1292" y="370"/>
                      <a:pt x="1293" y="368"/>
                      <a:pt x="1294" y="370"/>
                    </a:cubicBezTo>
                    <a:cubicBezTo>
                      <a:pt x="1294" y="370"/>
                      <a:pt x="1293" y="373"/>
                      <a:pt x="1294" y="374"/>
                    </a:cubicBezTo>
                    <a:cubicBezTo>
                      <a:pt x="1294" y="374"/>
                      <a:pt x="1300" y="377"/>
                      <a:pt x="1301" y="378"/>
                    </a:cubicBezTo>
                    <a:cubicBezTo>
                      <a:pt x="1302" y="376"/>
                      <a:pt x="1302" y="372"/>
                      <a:pt x="1303" y="370"/>
                    </a:cubicBezTo>
                    <a:cubicBezTo>
                      <a:pt x="1304" y="369"/>
                      <a:pt x="1306" y="368"/>
                      <a:pt x="1306" y="368"/>
                    </a:cubicBezTo>
                    <a:cubicBezTo>
                      <a:pt x="1306" y="366"/>
                      <a:pt x="1306" y="366"/>
                      <a:pt x="1306" y="366"/>
                    </a:cubicBezTo>
                    <a:cubicBezTo>
                      <a:pt x="1308" y="365"/>
                      <a:pt x="1310" y="366"/>
                      <a:pt x="1311" y="365"/>
                    </a:cubicBezTo>
                    <a:cubicBezTo>
                      <a:pt x="1312" y="364"/>
                      <a:pt x="1312" y="362"/>
                      <a:pt x="1312" y="362"/>
                    </a:cubicBezTo>
                    <a:cubicBezTo>
                      <a:pt x="1311" y="361"/>
                      <a:pt x="1311" y="361"/>
                      <a:pt x="1311" y="361"/>
                    </a:cubicBezTo>
                    <a:cubicBezTo>
                      <a:pt x="1313" y="360"/>
                      <a:pt x="1315" y="360"/>
                      <a:pt x="1315" y="360"/>
                    </a:cubicBezTo>
                    <a:cubicBezTo>
                      <a:pt x="1315" y="360"/>
                      <a:pt x="1317" y="361"/>
                      <a:pt x="1318" y="360"/>
                    </a:cubicBezTo>
                    <a:cubicBezTo>
                      <a:pt x="1319" y="360"/>
                      <a:pt x="1320" y="358"/>
                      <a:pt x="1320" y="357"/>
                    </a:cubicBezTo>
                    <a:cubicBezTo>
                      <a:pt x="1320" y="356"/>
                      <a:pt x="1319" y="356"/>
                      <a:pt x="1318" y="354"/>
                    </a:cubicBezTo>
                    <a:cubicBezTo>
                      <a:pt x="1324" y="357"/>
                      <a:pt x="1327" y="357"/>
                      <a:pt x="1325" y="350"/>
                    </a:cubicBezTo>
                    <a:cubicBezTo>
                      <a:pt x="1327" y="351"/>
                      <a:pt x="1328" y="351"/>
                      <a:pt x="1330" y="352"/>
                    </a:cubicBezTo>
                    <a:cubicBezTo>
                      <a:pt x="1331" y="351"/>
                      <a:pt x="1332" y="350"/>
                      <a:pt x="1333" y="349"/>
                    </a:cubicBezTo>
                    <a:close/>
                    <a:moveTo>
                      <a:pt x="335" y="0"/>
                    </a:moveTo>
                    <a:cubicBezTo>
                      <a:pt x="335" y="2"/>
                      <a:pt x="335" y="2"/>
                      <a:pt x="335" y="2"/>
                    </a:cubicBezTo>
                    <a:cubicBezTo>
                      <a:pt x="337" y="2"/>
                      <a:pt x="341" y="2"/>
                      <a:pt x="341" y="2"/>
                    </a:cubicBezTo>
                    <a:cubicBezTo>
                      <a:pt x="343" y="3"/>
                      <a:pt x="341" y="0"/>
                      <a:pt x="341" y="0"/>
                    </a:cubicBezTo>
                    <a:cubicBezTo>
                      <a:pt x="340" y="0"/>
                      <a:pt x="337" y="0"/>
                      <a:pt x="335" y="0"/>
                    </a:cubicBezTo>
                    <a:close/>
                    <a:moveTo>
                      <a:pt x="327" y="5"/>
                    </a:moveTo>
                    <a:cubicBezTo>
                      <a:pt x="327" y="5"/>
                      <a:pt x="327" y="8"/>
                      <a:pt x="327" y="9"/>
                    </a:cubicBezTo>
                    <a:cubicBezTo>
                      <a:pt x="328" y="9"/>
                      <a:pt x="327" y="9"/>
                      <a:pt x="328" y="10"/>
                    </a:cubicBezTo>
                    <a:cubicBezTo>
                      <a:pt x="329" y="10"/>
                      <a:pt x="335" y="9"/>
                      <a:pt x="331" y="7"/>
                    </a:cubicBezTo>
                    <a:cubicBezTo>
                      <a:pt x="330" y="7"/>
                      <a:pt x="328" y="6"/>
                      <a:pt x="327" y="5"/>
                    </a:cubicBezTo>
                    <a:close/>
                    <a:moveTo>
                      <a:pt x="318" y="9"/>
                    </a:moveTo>
                    <a:cubicBezTo>
                      <a:pt x="318" y="9"/>
                      <a:pt x="317" y="12"/>
                      <a:pt x="317" y="13"/>
                    </a:cubicBezTo>
                    <a:cubicBezTo>
                      <a:pt x="305" y="13"/>
                      <a:pt x="314" y="16"/>
                      <a:pt x="319" y="15"/>
                    </a:cubicBezTo>
                    <a:cubicBezTo>
                      <a:pt x="320" y="14"/>
                      <a:pt x="323" y="12"/>
                      <a:pt x="324" y="12"/>
                    </a:cubicBezTo>
                    <a:cubicBezTo>
                      <a:pt x="324" y="11"/>
                      <a:pt x="324" y="11"/>
                      <a:pt x="324" y="11"/>
                    </a:cubicBezTo>
                    <a:cubicBezTo>
                      <a:pt x="323" y="11"/>
                      <a:pt x="321" y="11"/>
                      <a:pt x="320" y="11"/>
                    </a:cubicBezTo>
                    <a:cubicBezTo>
                      <a:pt x="319" y="10"/>
                      <a:pt x="320" y="9"/>
                      <a:pt x="318" y="9"/>
                    </a:cubicBezTo>
                    <a:close/>
                    <a:moveTo>
                      <a:pt x="334" y="11"/>
                    </a:moveTo>
                    <a:cubicBezTo>
                      <a:pt x="334" y="11"/>
                      <a:pt x="332" y="13"/>
                      <a:pt x="334" y="13"/>
                    </a:cubicBezTo>
                    <a:cubicBezTo>
                      <a:pt x="336" y="13"/>
                      <a:pt x="338" y="10"/>
                      <a:pt x="334" y="11"/>
                    </a:cubicBezTo>
                    <a:close/>
                    <a:moveTo>
                      <a:pt x="325" y="14"/>
                    </a:moveTo>
                    <a:cubicBezTo>
                      <a:pt x="325" y="14"/>
                      <a:pt x="323" y="16"/>
                      <a:pt x="323" y="16"/>
                    </a:cubicBezTo>
                    <a:cubicBezTo>
                      <a:pt x="323" y="16"/>
                      <a:pt x="325" y="16"/>
                      <a:pt x="325" y="17"/>
                    </a:cubicBezTo>
                    <a:cubicBezTo>
                      <a:pt x="326" y="16"/>
                      <a:pt x="326" y="14"/>
                      <a:pt x="327" y="14"/>
                    </a:cubicBezTo>
                    <a:cubicBezTo>
                      <a:pt x="326" y="14"/>
                      <a:pt x="325" y="14"/>
                      <a:pt x="325" y="14"/>
                    </a:cubicBezTo>
                    <a:close/>
                    <a:moveTo>
                      <a:pt x="331" y="19"/>
                    </a:moveTo>
                    <a:cubicBezTo>
                      <a:pt x="332" y="19"/>
                      <a:pt x="332" y="21"/>
                      <a:pt x="333" y="21"/>
                    </a:cubicBezTo>
                    <a:cubicBezTo>
                      <a:pt x="334" y="22"/>
                      <a:pt x="333" y="19"/>
                      <a:pt x="333" y="19"/>
                    </a:cubicBezTo>
                    <a:cubicBezTo>
                      <a:pt x="333" y="19"/>
                      <a:pt x="332" y="19"/>
                      <a:pt x="331" y="19"/>
                    </a:cubicBezTo>
                    <a:close/>
                    <a:moveTo>
                      <a:pt x="306" y="19"/>
                    </a:moveTo>
                    <a:cubicBezTo>
                      <a:pt x="307" y="20"/>
                      <a:pt x="305" y="20"/>
                      <a:pt x="308" y="22"/>
                    </a:cubicBezTo>
                    <a:cubicBezTo>
                      <a:pt x="308" y="23"/>
                      <a:pt x="308" y="23"/>
                      <a:pt x="308" y="23"/>
                    </a:cubicBezTo>
                    <a:cubicBezTo>
                      <a:pt x="309" y="22"/>
                      <a:pt x="312" y="22"/>
                      <a:pt x="311" y="22"/>
                    </a:cubicBezTo>
                    <a:cubicBezTo>
                      <a:pt x="313" y="23"/>
                      <a:pt x="312" y="20"/>
                      <a:pt x="310" y="19"/>
                    </a:cubicBezTo>
                    <a:cubicBezTo>
                      <a:pt x="309" y="19"/>
                      <a:pt x="307" y="19"/>
                      <a:pt x="306" y="19"/>
                    </a:cubicBezTo>
                    <a:close/>
                    <a:moveTo>
                      <a:pt x="319" y="19"/>
                    </a:moveTo>
                    <a:cubicBezTo>
                      <a:pt x="320" y="20"/>
                      <a:pt x="320" y="22"/>
                      <a:pt x="321" y="22"/>
                    </a:cubicBezTo>
                    <a:cubicBezTo>
                      <a:pt x="322" y="23"/>
                      <a:pt x="324" y="22"/>
                      <a:pt x="325" y="23"/>
                    </a:cubicBezTo>
                    <a:cubicBezTo>
                      <a:pt x="326" y="24"/>
                      <a:pt x="326" y="25"/>
                      <a:pt x="327" y="25"/>
                    </a:cubicBezTo>
                    <a:cubicBezTo>
                      <a:pt x="328" y="25"/>
                      <a:pt x="328" y="25"/>
                      <a:pt x="329" y="25"/>
                    </a:cubicBezTo>
                    <a:cubicBezTo>
                      <a:pt x="335" y="21"/>
                      <a:pt x="322" y="20"/>
                      <a:pt x="319" y="19"/>
                    </a:cubicBezTo>
                    <a:close/>
                    <a:moveTo>
                      <a:pt x="315" y="20"/>
                    </a:moveTo>
                    <a:cubicBezTo>
                      <a:pt x="313" y="23"/>
                      <a:pt x="313" y="23"/>
                      <a:pt x="313" y="23"/>
                    </a:cubicBezTo>
                    <a:cubicBezTo>
                      <a:pt x="314" y="23"/>
                      <a:pt x="314" y="24"/>
                      <a:pt x="314" y="25"/>
                    </a:cubicBezTo>
                    <a:cubicBezTo>
                      <a:pt x="315" y="24"/>
                      <a:pt x="316" y="24"/>
                      <a:pt x="316" y="24"/>
                    </a:cubicBezTo>
                    <a:cubicBezTo>
                      <a:pt x="317" y="24"/>
                      <a:pt x="317" y="26"/>
                      <a:pt x="317" y="27"/>
                    </a:cubicBezTo>
                    <a:cubicBezTo>
                      <a:pt x="319" y="27"/>
                      <a:pt x="319" y="26"/>
                      <a:pt x="320" y="26"/>
                    </a:cubicBezTo>
                    <a:cubicBezTo>
                      <a:pt x="322" y="26"/>
                      <a:pt x="324" y="28"/>
                      <a:pt x="325" y="29"/>
                    </a:cubicBezTo>
                    <a:cubicBezTo>
                      <a:pt x="327" y="29"/>
                      <a:pt x="328" y="27"/>
                      <a:pt x="329" y="27"/>
                    </a:cubicBezTo>
                    <a:cubicBezTo>
                      <a:pt x="327" y="26"/>
                      <a:pt x="323" y="25"/>
                      <a:pt x="321" y="24"/>
                    </a:cubicBezTo>
                    <a:cubicBezTo>
                      <a:pt x="320" y="23"/>
                      <a:pt x="318" y="20"/>
                      <a:pt x="317" y="20"/>
                    </a:cubicBezTo>
                    <a:cubicBezTo>
                      <a:pt x="316" y="20"/>
                      <a:pt x="315" y="20"/>
                      <a:pt x="315" y="20"/>
                    </a:cubicBezTo>
                    <a:close/>
                    <a:moveTo>
                      <a:pt x="334" y="23"/>
                    </a:moveTo>
                    <a:cubicBezTo>
                      <a:pt x="334" y="23"/>
                      <a:pt x="332" y="24"/>
                      <a:pt x="332" y="24"/>
                    </a:cubicBezTo>
                    <a:cubicBezTo>
                      <a:pt x="332" y="24"/>
                      <a:pt x="331" y="26"/>
                      <a:pt x="331" y="26"/>
                    </a:cubicBezTo>
                    <a:cubicBezTo>
                      <a:pt x="332" y="26"/>
                      <a:pt x="333" y="27"/>
                      <a:pt x="334" y="27"/>
                    </a:cubicBezTo>
                    <a:cubicBezTo>
                      <a:pt x="334" y="27"/>
                      <a:pt x="337" y="22"/>
                      <a:pt x="334" y="23"/>
                    </a:cubicBezTo>
                    <a:close/>
                    <a:moveTo>
                      <a:pt x="306" y="26"/>
                    </a:moveTo>
                    <a:cubicBezTo>
                      <a:pt x="306" y="26"/>
                      <a:pt x="305" y="27"/>
                      <a:pt x="305" y="27"/>
                    </a:cubicBezTo>
                    <a:cubicBezTo>
                      <a:pt x="303" y="29"/>
                      <a:pt x="306" y="27"/>
                      <a:pt x="307" y="28"/>
                    </a:cubicBezTo>
                    <a:cubicBezTo>
                      <a:pt x="309" y="28"/>
                      <a:pt x="307" y="30"/>
                      <a:pt x="309" y="30"/>
                    </a:cubicBezTo>
                    <a:cubicBezTo>
                      <a:pt x="310" y="29"/>
                      <a:pt x="310" y="29"/>
                      <a:pt x="310" y="29"/>
                    </a:cubicBezTo>
                    <a:cubicBezTo>
                      <a:pt x="311" y="28"/>
                      <a:pt x="313" y="29"/>
                      <a:pt x="313" y="29"/>
                    </a:cubicBezTo>
                    <a:cubicBezTo>
                      <a:pt x="313" y="27"/>
                      <a:pt x="313" y="27"/>
                      <a:pt x="313" y="27"/>
                    </a:cubicBezTo>
                    <a:cubicBezTo>
                      <a:pt x="312" y="27"/>
                      <a:pt x="307" y="26"/>
                      <a:pt x="306" y="26"/>
                    </a:cubicBezTo>
                    <a:close/>
                    <a:moveTo>
                      <a:pt x="391" y="26"/>
                    </a:moveTo>
                    <a:cubicBezTo>
                      <a:pt x="389" y="26"/>
                      <a:pt x="387" y="30"/>
                      <a:pt x="385" y="31"/>
                    </a:cubicBezTo>
                    <a:cubicBezTo>
                      <a:pt x="383" y="31"/>
                      <a:pt x="381" y="30"/>
                      <a:pt x="379" y="31"/>
                    </a:cubicBezTo>
                    <a:cubicBezTo>
                      <a:pt x="379" y="31"/>
                      <a:pt x="381" y="33"/>
                      <a:pt x="381" y="33"/>
                    </a:cubicBezTo>
                    <a:cubicBezTo>
                      <a:pt x="380" y="33"/>
                      <a:pt x="379" y="33"/>
                      <a:pt x="378" y="33"/>
                    </a:cubicBezTo>
                    <a:cubicBezTo>
                      <a:pt x="378" y="33"/>
                      <a:pt x="378" y="35"/>
                      <a:pt x="378" y="35"/>
                    </a:cubicBezTo>
                    <a:cubicBezTo>
                      <a:pt x="378" y="36"/>
                      <a:pt x="379" y="35"/>
                      <a:pt x="380" y="36"/>
                    </a:cubicBezTo>
                    <a:cubicBezTo>
                      <a:pt x="381" y="37"/>
                      <a:pt x="381" y="39"/>
                      <a:pt x="382" y="39"/>
                    </a:cubicBezTo>
                    <a:cubicBezTo>
                      <a:pt x="383" y="40"/>
                      <a:pt x="384" y="39"/>
                      <a:pt x="385" y="40"/>
                    </a:cubicBezTo>
                    <a:cubicBezTo>
                      <a:pt x="386" y="38"/>
                      <a:pt x="388" y="35"/>
                      <a:pt x="390" y="35"/>
                    </a:cubicBezTo>
                    <a:cubicBezTo>
                      <a:pt x="391" y="34"/>
                      <a:pt x="393" y="35"/>
                      <a:pt x="394" y="35"/>
                    </a:cubicBezTo>
                    <a:cubicBezTo>
                      <a:pt x="395" y="34"/>
                      <a:pt x="395" y="31"/>
                      <a:pt x="397" y="31"/>
                    </a:cubicBezTo>
                    <a:cubicBezTo>
                      <a:pt x="397" y="30"/>
                      <a:pt x="398" y="31"/>
                      <a:pt x="399" y="31"/>
                    </a:cubicBezTo>
                    <a:cubicBezTo>
                      <a:pt x="399" y="30"/>
                      <a:pt x="399" y="28"/>
                      <a:pt x="399" y="28"/>
                    </a:cubicBezTo>
                    <a:cubicBezTo>
                      <a:pt x="397" y="27"/>
                      <a:pt x="394" y="25"/>
                      <a:pt x="391" y="26"/>
                    </a:cubicBezTo>
                    <a:close/>
                    <a:moveTo>
                      <a:pt x="319" y="28"/>
                    </a:moveTo>
                    <a:cubicBezTo>
                      <a:pt x="318" y="28"/>
                      <a:pt x="316" y="29"/>
                      <a:pt x="315" y="29"/>
                    </a:cubicBezTo>
                    <a:cubicBezTo>
                      <a:pt x="315" y="29"/>
                      <a:pt x="315" y="32"/>
                      <a:pt x="315" y="32"/>
                    </a:cubicBezTo>
                    <a:cubicBezTo>
                      <a:pt x="316" y="32"/>
                      <a:pt x="319" y="30"/>
                      <a:pt x="320" y="31"/>
                    </a:cubicBezTo>
                    <a:cubicBezTo>
                      <a:pt x="320" y="31"/>
                      <a:pt x="322" y="33"/>
                      <a:pt x="323" y="33"/>
                    </a:cubicBezTo>
                    <a:cubicBezTo>
                      <a:pt x="326" y="32"/>
                      <a:pt x="324" y="30"/>
                      <a:pt x="324" y="29"/>
                    </a:cubicBezTo>
                    <a:cubicBezTo>
                      <a:pt x="324" y="29"/>
                      <a:pt x="324" y="29"/>
                      <a:pt x="324" y="29"/>
                    </a:cubicBezTo>
                    <a:cubicBezTo>
                      <a:pt x="322" y="28"/>
                      <a:pt x="320" y="28"/>
                      <a:pt x="319" y="28"/>
                    </a:cubicBezTo>
                    <a:close/>
                    <a:moveTo>
                      <a:pt x="661" y="30"/>
                    </a:moveTo>
                    <a:cubicBezTo>
                      <a:pt x="659" y="33"/>
                      <a:pt x="658" y="34"/>
                      <a:pt x="654" y="35"/>
                    </a:cubicBezTo>
                    <a:cubicBezTo>
                      <a:pt x="652" y="37"/>
                      <a:pt x="652" y="37"/>
                      <a:pt x="652" y="37"/>
                    </a:cubicBezTo>
                    <a:cubicBezTo>
                      <a:pt x="651" y="37"/>
                      <a:pt x="651" y="35"/>
                      <a:pt x="650" y="36"/>
                    </a:cubicBezTo>
                    <a:cubicBezTo>
                      <a:pt x="649" y="36"/>
                      <a:pt x="650" y="37"/>
                      <a:pt x="650" y="38"/>
                    </a:cubicBezTo>
                    <a:cubicBezTo>
                      <a:pt x="646" y="40"/>
                      <a:pt x="646" y="40"/>
                      <a:pt x="646" y="40"/>
                    </a:cubicBezTo>
                    <a:cubicBezTo>
                      <a:pt x="646" y="41"/>
                      <a:pt x="647" y="43"/>
                      <a:pt x="647" y="42"/>
                    </a:cubicBezTo>
                    <a:cubicBezTo>
                      <a:pt x="647" y="43"/>
                      <a:pt x="647" y="44"/>
                      <a:pt x="647" y="44"/>
                    </a:cubicBezTo>
                    <a:cubicBezTo>
                      <a:pt x="645" y="46"/>
                      <a:pt x="642" y="45"/>
                      <a:pt x="639" y="46"/>
                    </a:cubicBezTo>
                    <a:cubicBezTo>
                      <a:pt x="638" y="46"/>
                      <a:pt x="636" y="49"/>
                      <a:pt x="635" y="49"/>
                    </a:cubicBezTo>
                    <a:cubicBezTo>
                      <a:pt x="637" y="49"/>
                      <a:pt x="640" y="49"/>
                      <a:pt x="642" y="49"/>
                    </a:cubicBezTo>
                    <a:cubicBezTo>
                      <a:pt x="642" y="49"/>
                      <a:pt x="642" y="51"/>
                      <a:pt x="642" y="51"/>
                    </a:cubicBezTo>
                    <a:cubicBezTo>
                      <a:pt x="651" y="54"/>
                      <a:pt x="651" y="54"/>
                      <a:pt x="651" y="54"/>
                    </a:cubicBezTo>
                    <a:cubicBezTo>
                      <a:pt x="655" y="54"/>
                      <a:pt x="657" y="51"/>
                      <a:pt x="660" y="50"/>
                    </a:cubicBezTo>
                    <a:cubicBezTo>
                      <a:pt x="660" y="50"/>
                      <a:pt x="662" y="51"/>
                      <a:pt x="661" y="51"/>
                    </a:cubicBezTo>
                    <a:cubicBezTo>
                      <a:pt x="664" y="52"/>
                      <a:pt x="665" y="51"/>
                      <a:pt x="668" y="52"/>
                    </a:cubicBezTo>
                    <a:cubicBezTo>
                      <a:pt x="666" y="52"/>
                      <a:pt x="663" y="54"/>
                      <a:pt x="662" y="54"/>
                    </a:cubicBezTo>
                    <a:cubicBezTo>
                      <a:pt x="660" y="55"/>
                      <a:pt x="660" y="53"/>
                      <a:pt x="658" y="54"/>
                    </a:cubicBezTo>
                    <a:cubicBezTo>
                      <a:pt x="658" y="54"/>
                      <a:pt x="657" y="56"/>
                      <a:pt x="657" y="56"/>
                    </a:cubicBezTo>
                    <a:cubicBezTo>
                      <a:pt x="656" y="57"/>
                      <a:pt x="654" y="57"/>
                      <a:pt x="652" y="58"/>
                    </a:cubicBezTo>
                    <a:cubicBezTo>
                      <a:pt x="652" y="59"/>
                      <a:pt x="653" y="60"/>
                      <a:pt x="652" y="61"/>
                    </a:cubicBezTo>
                    <a:cubicBezTo>
                      <a:pt x="646" y="62"/>
                      <a:pt x="651" y="60"/>
                      <a:pt x="646" y="63"/>
                    </a:cubicBezTo>
                    <a:cubicBezTo>
                      <a:pt x="646" y="64"/>
                      <a:pt x="645" y="63"/>
                      <a:pt x="644" y="64"/>
                    </a:cubicBezTo>
                    <a:cubicBezTo>
                      <a:pt x="644" y="64"/>
                      <a:pt x="645" y="65"/>
                      <a:pt x="644" y="66"/>
                    </a:cubicBezTo>
                    <a:cubicBezTo>
                      <a:pt x="648" y="66"/>
                      <a:pt x="649" y="65"/>
                      <a:pt x="652" y="64"/>
                    </a:cubicBezTo>
                    <a:cubicBezTo>
                      <a:pt x="653" y="66"/>
                      <a:pt x="652" y="66"/>
                      <a:pt x="652" y="67"/>
                    </a:cubicBezTo>
                    <a:cubicBezTo>
                      <a:pt x="652" y="68"/>
                      <a:pt x="653" y="67"/>
                      <a:pt x="653" y="68"/>
                    </a:cubicBezTo>
                    <a:cubicBezTo>
                      <a:pt x="655" y="68"/>
                      <a:pt x="658" y="67"/>
                      <a:pt x="660" y="67"/>
                    </a:cubicBezTo>
                    <a:cubicBezTo>
                      <a:pt x="661" y="69"/>
                      <a:pt x="661" y="69"/>
                      <a:pt x="661" y="69"/>
                    </a:cubicBezTo>
                    <a:cubicBezTo>
                      <a:pt x="662" y="69"/>
                      <a:pt x="663" y="68"/>
                      <a:pt x="664" y="68"/>
                    </a:cubicBezTo>
                    <a:cubicBezTo>
                      <a:pt x="667" y="69"/>
                      <a:pt x="675" y="73"/>
                      <a:pt x="678" y="72"/>
                    </a:cubicBezTo>
                    <a:cubicBezTo>
                      <a:pt x="678" y="70"/>
                      <a:pt x="678" y="70"/>
                      <a:pt x="678" y="70"/>
                    </a:cubicBezTo>
                    <a:cubicBezTo>
                      <a:pt x="680" y="70"/>
                      <a:pt x="680" y="70"/>
                      <a:pt x="680" y="70"/>
                    </a:cubicBezTo>
                    <a:cubicBezTo>
                      <a:pt x="681" y="70"/>
                      <a:pt x="682" y="72"/>
                      <a:pt x="683" y="72"/>
                    </a:cubicBezTo>
                    <a:cubicBezTo>
                      <a:pt x="684" y="72"/>
                      <a:pt x="684" y="71"/>
                      <a:pt x="684" y="70"/>
                    </a:cubicBezTo>
                    <a:cubicBezTo>
                      <a:pt x="687" y="69"/>
                      <a:pt x="690" y="69"/>
                      <a:pt x="692" y="68"/>
                    </a:cubicBezTo>
                    <a:cubicBezTo>
                      <a:pt x="692" y="68"/>
                      <a:pt x="693" y="67"/>
                      <a:pt x="693" y="67"/>
                    </a:cubicBezTo>
                    <a:cubicBezTo>
                      <a:pt x="692" y="67"/>
                      <a:pt x="692" y="66"/>
                      <a:pt x="692" y="65"/>
                    </a:cubicBezTo>
                    <a:cubicBezTo>
                      <a:pt x="692" y="65"/>
                      <a:pt x="694" y="65"/>
                      <a:pt x="695" y="65"/>
                    </a:cubicBezTo>
                    <a:cubicBezTo>
                      <a:pt x="697" y="61"/>
                      <a:pt x="698" y="62"/>
                      <a:pt x="695" y="58"/>
                    </a:cubicBezTo>
                    <a:cubicBezTo>
                      <a:pt x="691" y="52"/>
                      <a:pt x="691" y="56"/>
                      <a:pt x="689" y="60"/>
                    </a:cubicBezTo>
                    <a:cubicBezTo>
                      <a:pt x="687" y="60"/>
                      <a:pt x="686" y="60"/>
                      <a:pt x="684" y="60"/>
                    </a:cubicBezTo>
                    <a:cubicBezTo>
                      <a:pt x="685" y="60"/>
                      <a:pt x="686" y="60"/>
                      <a:pt x="686" y="59"/>
                    </a:cubicBezTo>
                    <a:cubicBezTo>
                      <a:pt x="687" y="58"/>
                      <a:pt x="686" y="55"/>
                      <a:pt x="686" y="55"/>
                    </a:cubicBezTo>
                    <a:cubicBezTo>
                      <a:pt x="686" y="55"/>
                      <a:pt x="686" y="53"/>
                      <a:pt x="686" y="53"/>
                    </a:cubicBezTo>
                    <a:cubicBezTo>
                      <a:pt x="684" y="52"/>
                      <a:pt x="683" y="52"/>
                      <a:pt x="680" y="51"/>
                    </a:cubicBezTo>
                    <a:cubicBezTo>
                      <a:pt x="680" y="51"/>
                      <a:pt x="679" y="53"/>
                      <a:pt x="679" y="53"/>
                    </a:cubicBezTo>
                    <a:cubicBezTo>
                      <a:pt x="677" y="54"/>
                      <a:pt x="674" y="53"/>
                      <a:pt x="672" y="53"/>
                    </a:cubicBezTo>
                    <a:cubicBezTo>
                      <a:pt x="674" y="52"/>
                      <a:pt x="674" y="52"/>
                      <a:pt x="674" y="52"/>
                    </a:cubicBezTo>
                    <a:cubicBezTo>
                      <a:pt x="680" y="50"/>
                      <a:pt x="679" y="50"/>
                      <a:pt x="680" y="44"/>
                    </a:cubicBezTo>
                    <a:cubicBezTo>
                      <a:pt x="677" y="43"/>
                      <a:pt x="673" y="41"/>
                      <a:pt x="672" y="39"/>
                    </a:cubicBezTo>
                    <a:cubicBezTo>
                      <a:pt x="671" y="38"/>
                      <a:pt x="672" y="37"/>
                      <a:pt x="671" y="37"/>
                    </a:cubicBezTo>
                    <a:cubicBezTo>
                      <a:pt x="670" y="35"/>
                      <a:pt x="667" y="35"/>
                      <a:pt x="666" y="34"/>
                    </a:cubicBezTo>
                    <a:cubicBezTo>
                      <a:pt x="666" y="34"/>
                      <a:pt x="666" y="32"/>
                      <a:pt x="666" y="32"/>
                    </a:cubicBezTo>
                    <a:cubicBezTo>
                      <a:pt x="665" y="31"/>
                      <a:pt x="664" y="31"/>
                      <a:pt x="662" y="31"/>
                    </a:cubicBezTo>
                    <a:lnTo>
                      <a:pt x="661" y="30"/>
                    </a:lnTo>
                    <a:close/>
                    <a:moveTo>
                      <a:pt x="222" y="35"/>
                    </a:moveTo>
                    <a:cubicBezTo>
                      <a:pt x="221" y="35"/>
                      <a:pt x="219" y="36"/>
                      <a:pt x="219" y="37"/>
                    </a:cubicBezTo>
                    <a:cubicBezTo>
                      <a:pt x="216" y="37"/>
                      <a:pt x="214" y="36"/>
                      <a:pt x="212" y="37"/>
                    </a:cubicBezTo>
                    <a:cubicBezTo>
                      <a:pt x="211" y="37"/>
                      <a:pt x="210" y="39"/>
                      <a:pt x="209" y="39"/>
                    </a:cubicBezTo>
                    <a:cubicBezTo>
                      <a:pt x="207" y="40"/>
                      <a:pt x="206" y="38"/>
                      <a:pt x="203" y="39"/>
                    </a:cubicBezTo>
                    <a:cubicBezTo>
                      <a:pt x="202" y="39"/>
                      <a:pt x="201" y="42"/>
                      <a:pt x="200" y="42"/>
                    </a:cubicBezTo>
                    <a:cubicBezTo>
                      <a:pt x="199" y="42"/>
                      <a:pt x="199" y="45"/>
                      <a:pt x="199" y="45"/>
                    </a:cubicBezTo>
                    <a:cubicBezTo>
                      <a:pt x="200" y="45"/>
                      <a:pt x="204" y="44"/>
                      <a:pt x="204" y="44"/>
                    </a:cubicBezTo>
                    <a:cubicBezTo>
                      <a:pt x="205" y="45"/>
                      <a:pt x="211" y="47"/>
                      <a:pt x="211" y="47"/>
                    </a:cubicBezTo>
                    <a:cubicBezTo>
                      <a:pt x="211" y="47"/>
                      <a:pt x="217" y="43"/>
                      <a:pt x="218" y="43"/>
                    </a:cubicBezTo>
                    <a:cubicBezTo>
                      <a:pt x="222" y="43"/>
                      <a:pt x="221" y="45"/>
                      <a:pt x="223" y="46"/>
                    </a:cubicBezTo>
                    <a:cubicBezTo>
                      <a:pt x="224" y="46"/>
                      <a:pt x="225" y="47"/>
                      <a:pt x="226" y="46"/>
                    </a:cubicBezTo>
                    <a:cubicBezTo>
                      <a:pt x="226" y="45"/>
                      <a:pt x="226" y="45"/>
                      <a:pt x="226" y="45"/>
                    </a:cubicBezTo>
                    <a:cubicBezTo>
                      <a:pt x="230" y="44"/>
                      <a:pt x="230" y="44"/>
                      <a:pt x="232" y="40"/>
                    </a:cubicBezTo>
                    <a:cubicBezTo>
                      <a:pt x="234" y="40"/>
                      <a:pt x="236" y="42"/>
                      <a:pt x="238" y="41"/>
                    </a:cubicBezTo>
                    <a:cubicBezTo>
                      <a:pt x="238" y="41"/>
                      <a:pt x="240" y="39"/>
                      <a:pt x="240" y="39"/>
                    </a:cubicBezTo>
                    <a:cubicBezTo>
                      <a:pt x="244" y="39"/>
                      <a:pt x="248" y="41"/>
                      <a:pt x="250" y="41"/>
                    </a:cubicBezTo>
                    <a:cubicBezTo>
                      <a:pt x="251" y="41"/>
                      <a:pt x="254" y="41"/>
                      <a:pt x="256" y="40"/>
                    </a:cubicBezTo>
                    <a:cubicBezTo>
                      <a:pt x="254" y="40"/>
                      <a:pt x="251" y="38"/>
                      <a:pt x="249" y="37"/>
                    </a:cubicBezTo>
                    <a:cubicBezTo>
                      <a:pt x="248" y="36"/>
                      <a:pt x="248" y="36"/>
                      <a:pt x="248" y="36"/>
                    </a:cubicBezTo>
                    <a:cubicBezTo>
                      <a:pt x="247" y="35"/>
                      <a:pt x="245" y="36"/>
                      <a:pt x="244" y="36"/>
                    </a:cubicBezTo>
                    <a:cubicBezTo>
                      <a:pt x="242" y="35"/>
                      <a:pt x="242" y="35"/>
                      <a:pt x="242" y="35"/>
                    </a:cubicBezTo>
                    <a:cubicBezTo>
                      <a:pt x="240" y="34"/>
                      <a:pt x="234" y="35"/>
                      <a:pt x="232" y="35"/>
                    </a:cubicBezTo>
                    <a:cubicBezTo>
                      <a:pt x="232" y="34"/>
                      <a:pt x="229" y="35"/>
                      <a:pt x="230" y="35"/>
                    </a:cubicBezTo>
                    <a:cubicBezTo>
                      <a:pt x="227" y="35"/>
                      <a:pt x="224" y="34"/>
                      <a:pt x="222" y="35"/>
                    </a:cubicBezTo>
                    <a:close/>
                    <a:moveTo>
                      <a:pt x="264" y="37"/>
                    </a:moveTo>
                    <a:cubicBezTo>
                      <a:pt x="265" y="37"/>
                      <a:pt x="262" y="37"/>
                      <a:pt x="262" y="37"/>
                    </a:cubicBezTo>
                    <a:cubicBezTo>
                      <a:pt x="263" y="38"/>
                      <a:pt x="265" y="42"/>
                      <a:pt x="263" y="40"/>
                    </a:cubicBezTo>
                    <a:cubicBezTo>
                      <a:pt x="261" y="41"/>
                      <a:pt x="258" y="43"/>
                      <a:pt x="255" y="44"/>
                    </a:cubicBezTo>
                    <a:cubicBezTo>
                      <a:pt x="251" y="44"/>
                      <a:pt x="247" y="42"/>
                      <a:pt x="244" y="42"/>
                    </a:cubicBezTo>
                    <a:cubicBezTo>
                      <a:pt x="241" y="41"/>
                      <a:pt x="239" y="42"/>
                      <a:pt x="236" y="42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237" y="44"/>
                      <a:pt x="239" y="44"/>
                      <a:pt x="240" y="44"/>
                    </a:cubicBezTo>
                    <a:cubicBezTo>
                      <a:pt x="240" y="44"/>
                      <a:pt x="241" y="47"/>
                      <a:pt x="240" y="46"/>
                    </a:cubicBezTo>
                    <a:cubicBezTo>
                      <a:pt x="235" y="49"/>
                      <a:pt x="243" y="50"/>
                      <a:pt x="246" y="50"/>
                    </a:cubicBezTo>
                    <a:cubicBezTo>
                      <a:pt x="245" y="51"/>
                      <a:pt x="244" y="53"/>
                      <a:pt x="244" y="53"/>
                    </a:cubicBezTo>
                    <a:cubicBezTo>
                      <a:pt x="246" y="53"/>
                      <a:pt x="247" y="51"/>
                      <a:pt x="248" y="50"/>
                    </a:cubicBezTo>
                    <a:cubicBezTo>
                      <a:pt x="249" y="50"/>
                      <a:pt x="250" y="51"/>
                      <a:pt x="251" y="51"/>
                    </a:cubicBezTo>
                    <a:cubicBezTo>
                      <a:pt x="251" y="51"/>
                      <a:pt x="253" y="50"/>
                      <a:pt x="254" y="50"/>
                    </a:cubicBezTo>
                    <a:cubicBezTo>
                      <a:pt x="254" y="50"/>
                      <a:pt x="253" y="47"/>
                      <a:pt x="254" y="47"/>
                    </a:cubicBezTo>
                    <a:cubicBezTo>
                      <a:pt x="257" y="46"/>
                      <a:pt x="261" y="48"/>
                      <a:pt x="264" y="48"/>
                    </a:cubicBezTo>
                    <a:cubicBezTo>
                      <a:pt x="265" y="48"/>
                      <a:pt x="264" y="48"/>
                      <a:pt x="266" y="48"/>
                    </a:cubicBezTo>
                    <a:cubicBezTo>
                      <a:pt x="265" y="47"/>
                      <a:pt x="265" y="45"/>
                      <a:pt x="264" y="44"/>
                    </a:cubicBezTo>
                    <a:cubicBezTo>
                      <a:pt x="267" y="44"/>
                      <a:pt x="270" y="45"/>
                      <a:pt x="272" y="44"/>
                    </a:cubicBezTo>
                    <a:cubicBezTo>
                      <a:pt x="274" y="43"/>
                      <a:pt x="274" y="43"/>
                      <a:pt x="274" y="43"/>
                    </a:cubicBezTo>
                    <a:cubicBezTo>
                      <a:pt x="276" y="42"/>
                      <a:pt x="276" y="42"/>
                      <a:pt x="276" y="42"/>
                    </a:cubicBezTo>
                    <a:cubicBezTo>
                      <a:pt x="276" y="42"/>
                      <a:pt x="276" y="40"/>
                      <a:pt x="276" y="40"/>
                    </a:cubicBezTo>
                    <a:cubicBezTo>
                      <a:pt x="275" y="40"/>
                      <a:pt x="276" y="39"/>
                      <a:pt x="275" y="39"/>
                    </a:cubicBezTo>
                    <a:cubicBezTo>
                      <a:pt x="273" y="39"/>
                      <a:pt x="272" y="40"/>
                      <a:pt x="270" y="40"/>
                    </a:cubicBezTo>
                    <a:cubicBezTo>
                      <a:pt x="270" y="39"/>
                      <a:pt x="270" y="39"/>
                      <a:pt x="270" y="39"/>
                    </a:cubicBezTo>
                    <a:cubicBezTo>
                      <a:pt x="271" y="39"/>
                      <a:pt x="271" y="38"/>
                      <a:pt x="271" y="37"/>
                    </a:cubicBezTo>
                    <a:cubicBezTo>
                      <a:pt x="267" y="37"/>
                      <a:pt x="267" y="38"/>
                      <a:pt x="264" y="37"/>
                    </a:cubicBezTo>
                    <a:close/>
                    <a:moveTo>
                      <a:pt x="293" y="38"/>
                    </a:moveTo>
                    <a:cubicBezTo>
                      <a:pt x="293" y="38"/>
                      <a:pt x="294" y="39"/>
                      <a:pt x="294" y="39"/>
                    </a:cubicBezTo>
                    <a:cubicBezTo>
                      <a:pt x="294" y="39"/>
                      <a:pt x="296" y="37"/>
                      <a:pt x="293" y="38"/>
                    </a:cubicBezTo>
                    <a:close/>
                    <a:moveTo>
                      <a:pt x="297" y="39"/>
                    </a:moveTo>
                    <a:cubicBezTo>
                      <a:pt x="297" y="39"/>
                      <a:pt x="296" y="42"/>
                      <a:pt x="297" y="42"/>
                    </a:cubicBezTo>
                    <a:cubicBezTo>
                      <a:pt x="297" y="42"/>
                      <a:pt x="300" y="42"/>
                      <a:pt x="299" y="41"/>
                    </a:cubicBezTo>
                    <a:cubicBezTo>
                      <a:pt x="300" y="42"/>
                      <a:pt x="299" y="40"/>
                      <a:pt x="299" y="40"/>
                    </a:cubicBezTo>
                    <a:cubicBezTo>
                      <a:pt x="298" y="39"/>
                      <a:pt x="298" y="40"/>
                      <a:pt x="297" y="39"/>
                    </a:cubicBezTo>
                    <a:close/>
                    <a:moveTo>
                      <a:pt x="331" y="40"/>
                    </a:moveTo>
                    <a:cubicBezTo>
                      <a:pt x="329" y="40"/>
                      <a:pt x="330" y="45"/>
                      <a:pt x="330" y="48"/>
                    </a:cubicBezTo>
                    <a:cubicBezTo>
                      <a:pt x="331" y="49"/>
                      <a:pt x="332" y="48"/>
                      <a:pt x="333" y="48"/>
                    </a:cubicBezTo>
                    <a:cubicBezTo>
                      <a:pt x="334" y="49"/>
                      <a:pt x="334" y="50"/>
                      <a:pt x="335" y="50"/>
                    </a:cubicBezTo>
                    <a:cubicBezTo>
                      <a:pt x="337" y="46"/>
                      <a:pt x="337" y="47"/>
                      <a:pt x="341" y="44"/>
                    </a:cubicBezTo>
                    <a:cubicBezTo>
                      <a:pt x="341" y="44"/>
                      <a:pt x="341" y="43"/>
                      <a:pt x="341" y="42"/>
                    </a:cubicBezTo>
                    <a:cubicBezTo>
                      <a:pt x="339" y="42"/>
                      <a:pt x="338" y="42"/>
                      <a:pt x="336" y="42"/>
                    </a:cubicBezTo>
                    <a:cubicBezTo>
                      <a:pt x="335" y="42"/>
                      <a:pt x="332" y="40"/>
                      <a:pt x="331" y="40"/>
                    </a:cubicBezTo>
                    <a:close/>
                    <a:moveTo>
                      <a:pt x="289" y="42"/>
                    </a:moveTo>
                    <a:cubicBezTo>
                      <a:pt x="289" y="42"/>
                      <a:pt x="288" y="44"/>
                      <a:pt x="288" y="44"/>
                    </a:cubicBezTo>
                    <a:cubicBezTo>
                      <a:pt x="287" y="45"/>
                      <a:pt x="285" y="44"/>
                      <a:pt x="284" y="44"/>
                    </a:cubicBezTo>
                    <a:cubicBezTo>
                      <a:pt x="284" y="44"/>
                      <a:pt x="284" y="47"/>
                      <a:pt x="285" y="47"/>
                    </a:cubicBezTo>
                    <a:cubicBezTo>
                      <a:pt x="287" y="48"/>
                      <a:pt x="291" y="48"/>
                      <a:pt x="294" y="49"/>
                    </a:cubicBezTo>
                    <a:cubicBezTo>
                      <a:pt x="294" y="48"/>
                      <a:pt x="295" y="47"/>
                      <a:pt x="295" y="45"/>
                    </a:cubicBezTo>
                    <a:cubicBezTo>
                      <a:pt x="294" y="44"/>
                      <a:pt x="291" y="42"/>
                      <a:pt x="289" y="42"/>
                    </a:cubicBezTo>
                    <a:close/>
                    <a:moveTo>
                      <a:pt x="324" y="44"/>
                    </a:moveTo>
                    <a:cubicBezTo>
                      <a:pt x="323" y="44"/>
                      <a:pt x="320" y="46"/>
                      <a:pt x="319" y="46"/>
                    </a:cubicBezTo>
                    <a:cubicBezTo>
                      <a:pt x="313" y="51"/>
                      <a:pt x="324" y="51"/>
                      <a:pt x="327" y="51"/>
                    </a:cubicBezTo>
                    <a:cubicBezTo>
                      <a:pt x="326" y="51"/>
                      <a:pt x="327" y="50"/>
                      <a:pt x="327" y="50"/>
                    </a:cubicBezTo>
                    <a:cubicBezTo>
                      <a:pt x="326" y="49"/>
                      <a:pt x="326" y="49"/>
                      <a:pt x="325" y="48"/>
                    </a:cubicBezTo>
                    <a:cubicBezTo>
                      <a:pt x="327" y="47"/>
                      <a:pt x="332" y="43"/>
                      <a:pt x="324" y="44"/>
                    </a:cubicBezTo>
                    <a:close/>
                    <a:moveTo>
                      <a:pt x="306" y="45"/>
                    </a:moveTo>
                    <a:cubicBezTo>
                      <a:pt x="306" y="45"/>
                      <a:pt x="306" y="48"/>
                      <a:pt x="307" y="48"/>
                    </a:cubicBezTo>
                    <a:cubicBezTo>
                      <a:pt x="309" y="48"/>
                      <a:pt x="308" y="46"/>
                      <a:pt x="309" y="45"/>
                    </a:cubicBezTo>
                    <a:cubicBezTo>
                      <a:pt x="308" y="45"/>
                      <a:pt x="307" y="45"/>
                      <a:pt x="306" y="45"/>
                    </a:cubicBezTo>
                    <a:close/>
                    <a:moveTo>
                      <a:pt x="297" y="46"/>
                    </a:moveTo>
                    <a:cubicBezTo>
                      <a:pt x="298" y="48"/>
                      <a:pt x="298" y="48"/>
                      <a:pt x="298" y="48"/>
                    </a:cubicBezTo>
                    <a:cubicBezTo>
                      <a:pt x="298" y="47"/>
                      <a:pt x="299" y="46"/>
                      <a:pt x="297" y="46"/>
                    </a:cubicBezTo>
                    <a:close/>
                    <a:moveTo>
                      <a:pt x="266" y="49"/>
                    </a:moveTo>
                    <a:cubicBezTo>
                      <a:pt x="259" y="52"/>
                      <a:pt x="263" y="52"/>
                      <a:pt x="268" y="53"/>
                    </a:cubicBezTo>
                    <a:cubicBezTo>
                      <a:pt x="268" y="49"/>
                      <a:pt x="268" y="49"/>
                      <a:pt x="268" y="49"/>
                    </a:cubicBezTo>
                    <a:cubicBezTo>
                      <a:pt x="268" y="49"/>
                      <a:pt x="266" y="49"/>
                      <a:pt x="266" y="49"/>
                    </a:cubicBezTo>
                    <a:close/>
                    <a:moveTo>
                      <a:pt x="343" y="50"/>
                    </a:moveTo>
                    <a:cubicBezTo>
                      <a:pt x="342" y="51"/>
                      <a:pt x="341" y="53"/>
                      <a:pt x="339" y="54"/>
                    </a:cubicBezTo>
                    <a:cubicBezTo>
                      <a:pt x="341" y="55"/>
                      <a:pt x="344" y="59"/>
                      <a:pt x="347" y="57"/>
                    </a:cubicBezTo>
                    <a:cubicBezTo>
                      <a:pt x="349" y="56"/>
                      <a:pt x="347" y="53"/>
                      <a:pt x="347" y="52"/>
                    </a:cubicBezTo>
                    <a:cubicBezTo>
                      <a:pt x="346" y="52"/>
                      <a:pt x="347" y="52"/>
                      <a:pt x="346" y="50"/>
                    </a:cubicBezTo>
                    <a:cubicBezTo>
                      <a:pt x="345" y="50"/>
                      <a:pt x="344" y="51"/>
                      <a:pt x="343" y="50"/>
                    </a:cubicBezTo>
                    <a:close/>
                    <a:moveTo>
                      <a:pt x="275" y="52"/>
                    </a:moveTo>
                    <a:cubicBezTo>
                      <a:pt x="273" y="53"/>
                      <a:pt x="272" y="55"/>
                      <a:pt x="271" y="56"/>
                    </a:cubicBezTo>
                    <a:cubicBezTo>
                      <a:pt x="268" y="58"/>
                      <a:pt x="276" y="57"/>
                      <a:pt x="278" y="57"/>
                    </a:cubicBezTo>
                    <a:cubicBezTo>
                      <a:pt x="278" y="55"/>
                      <a:pt x="277" y="54"/>
                      <a:pt x="277" y="52"/>
                    </a:cubicBezTo>
                    <a:cubicBezTo>
                      <a:pt x="277" y="52"/>
                      <a:pt x="275" y="52"/>
                      <a:pt x="275" y="52"/>
                    </a:cubicBezTo>
                    <a:close/>
                    <a:moveTo>
                      <a:pt x="710" y="58"/>
                    </a:moveTo>
                    <a:cubicBezTo>
                      <a:pt x="710" y="60"/>
                      <a:pt x="710" y="60"/>
                      <a:pt x="710" y="60"/>
                    </a:cubicBezTo>
                    <a:cubicBezTo>
                      <a:pt x="710" y="61"/>
                      <a:pt x="709" y="61"/>
                      <a:pt x="709" y="61"/>
                    </a:cubicBezTo>
                    <a:cubicBezTo>
                      <a:pt x="708" y="60"/>
                      <a:pt x="708" y="60"/>
                      <a:pt x="708" y="60"/>
                    </a:cubicBezTo>
                    <a:cubicBezTo>
                      <a:pt x="708" y="60"/>
                      <a:pt x="707" y="60"/>
                      <a:pt x="706" y="60"/>
                    </a:cubicBezTo>
                    <a:cubicBezTo>
                      <a:pt x="706" y="62"/>
                      <a:pt x="707" y="64"/>
                      <a:pt x="706" y="67"/>
                    </a:cubicBezTo>
                    <a:cubicBezTo>
                      <a:pt x="705" y="68"/>
                      <a:pt x="702" y="69"/>
                      <a:pt x="702" y="71"/>
                    </a:cubicBezTo>
                    <a:cubicBezTo>
                      <a:pt x="702" y="72"/>
                      <a:pt x="704" y="73"/>
                      <a:pt x="703" y="74"/>
                    </a:cubicBezTo>
                    <a:cubicBezTo>
                      <a:pt x="703" y="75"/>
                      <a:pt x="701" y="74"/>
                      <a:pt x="701" y="74"/>
                    </a:cubicBezTo>
                    <a:cubicBezTo>
                      <a:pt x="699" y="80"/>
                      <a:pt x="697" y="82"/>
                      <a:pt x="692" y="85"/>
                    </a:cubicBezTo>
                    <a:cubicBezTo>
                      <a:pt x="692" y="85"/>
                      <a:pt x="692" y="87"/>
                      <a:pt x="692" y="87"/>
                    </a:cubicBezTo>
                    <a:cubicBezTo>
                      <a:pt x="698" y="87"/>
                      <a:pt x="701" y="86"/>
                      <a:pt x="705" y="82"/>
                    </a:cubicBezTo>
                    <a:cubicBezTo>
                      <a:pt x="705" y="82"/>
                      <a:pt x="706" y="80"/>
                      <a:pt x="706" y="80"/>
                    </a:cubicBezTo>
                    <a:cubicBezTo>
                      <a:pt x="707" y="80"/>
                      <a:pt x="717" y="84"/>
                      <a:pt x="718" y="84"/>
                    </a:cubicBezTo>
                    <a:cubicBezTo>
                      <a:pt x="719" y="83"/>
                      <a:pt x="720" y="82"/>
                      <a:pt x="722" y="81"/>
                    </a:cubicBezTo>
                    <a:cubicBezTo>
                      <a:pt x="722" y="81"/>
                      <a:pt x="723" y="81"/>
                      <a:pt x="724" y="81"/>
                    </a:cubicBezTo>
                    <a:cubicBezTo>
                      <a:pt x="728" y="80"/>
                      <a:pt x="726" y="79"/>
                      <a:pt x="733" y="79"/>
                    </a:cubicBezTo>
                    <a:cubicBezTo>
                      <a:pt x="733" y="78"/>
                      <a:pt x="734" y="76"/>
                      <a:pt x="734" y="75"/>
                    </a:cubicBezTo>
                    <a:cubicBezTo>
                      <a:pt x="733" y="70"/>
                      <a:pt x="728" y="70"/>
                      <a:pt x="724" y="68"/>
                    </a:cubicBezTo>
                    <a:cubicBezTo>
                      <a:pt x="722" y="67"/>
                      <a:pt x="720" y="67"/>
                      <a:pt x="720" y="64"/>
                    </a:cubicBezTo>
                    <a:cubicBezTo>
                      <a:pt x="720" y="64"/>
                      <a:pt x="720" y="64"/>
                      <a:pt x="720" y="64"/>
                    </a:cubicBezTo>
                    <a:cubicBezTo>
                      <a:pt x="719" y="63"/>
                      <a:pt x="719" y="64"/>
                      <a:pt x="719" y="64"/>
                    </a:cubicBezTo>
                    <a:cubicBezTo>
                      <a:pt x="715" y="65"/>
                      <a:pt x="719" y="61"/>
                      <a:pt x="713" y="66"/>
                    </a:cubicBezTo>
                    <a:cubicBezTo>
                      <a:pt x="713" y="65"/>
                      <a:pt x="712" y="64"/>
                      <a:pt x="712" y="64"/>
                    </a:cubicBezTo>
                    <a:cubicBezTo>
                      <a:pt x="715" y="63"/>
                      <a:pt x="712" y="59"/>
                      <a:pt x="710" y="58"/>
                    </a:cubicBezTo>
                    <a:close/>
                    <a:moveTo>
                      <a:pt x="410" y="104"/>
                    </a:moveTo>
                    <a:cubicBezTo>
                      <a:pt x="409" y="104"/>
                      <a:pt x="408" y="107"/>
                      <a:pt x="407" y="107"/>
                    </a:cubicBezTo>
                    <a:cubicBezTo>
                      <a:pt x="406" y="107"/>
                      <a:pt x="405" y="107"/>
                      <a:pt x="404" y="107"/>
                    </a:cubicBezTo>
                    <a:cubicBezTo>
                      <a:pt x="403" y="108"/>
                      <a:pt x="402" y="110"/>
                      <a:pt x="401" y="112"/>
                    </a:cubicBezTo>
                    <a:cubicBezTo>
                      <a:pt x="400" y="111"/>
                      <a:pt x="399" y="110"/>
                      <a:pt x="399" y="110"/>
                    </a:cubicBezTo>
                    <a:cubicBezTo>
                      <a:pt x="396" y="110"/>
                      <a:pt x="395" y="113"/>
                      <a:pt x="393" y="114"/>
                    </a:cubicBezTo>
                    <a:cubicBezTo>
                      <a:pt x="391" y="114"/>
                      <a:pt x="392" y="112"/>
                      <a:pt x="391" y="113"/>
                    </a:cubicBezTo>
                    <a:cubicBezTo>
                      <a:pt x="389" y="113"/>
                      <a:pt x="386" y="117"/>
                      <a:pt x="384" y="117"/>
                    </a:cubicBezTo>
                    <a:cubicBezTo>
                      <a:pt x="381" y="117"/>
                      <a:pt x="381" y="116"/>
                      <a:pt x="379" y="116"/>
                    </a:cubicBezTo>
                    <a:cubicBezTo>
                      <a:pt x="379" y="116"/>
                      <a:pt x="378" y="118"/>
                      <a:pt x="377" y="118"/>
                    </a:cubicBezTo>
                    <a:cubicBezTo>
                      <a:pt x="377" y="118"/>
                      <a:pt x="370" y="118"/>
                      <a:pt x="370" y="118"/>
                    </a:cubicBezTo>
                    <a:cubicBezTo>
                      <a:pt x="370" y="117"/>
                      <a:pt x="370" y="117"/>
                      <a:pt x="370" y="117"/>
                    </a:cubicBezTo>
                    <a:cubicBezTo>
                      <a:pt x="366" y="116"/>
                      <a:pt x="365" y="115"/>
                      <a:pt x="361" y="116"/>
                    </a:cubicBezTo>
                    <a:cubicBezTo>
                      <a:pt x="361" y="117"/>
                      <a:pt x="361" y="119"/>
                      <a:pt x="361" y="121"/>
                    </a:cubicBezTo>
                    <a:cubicBezTo>
                      <a:pt x="358" y="121"/>
                      <a:pt x="354" y="121"/>
                      <a:pt x="354" y="121"/>
                    </a:cubicBezTo>
                    <a:cubicBezTo>
                      <a:pt x="354" y="121"/>
                      <a:pt x="352" y="121"/>
                      <a:pt x="353" y="122"/>
                    </a:cubicBezTo>
                    <a:cubicBezTo>
                      <a:pt x="352" y="121"/>
                      <a:pt x="350" y="121"/>
                      <a:pt x="350" y="121"/>
                    </a:cubicBezTo>
                    <a:cubicBezTo>
                      <a:pt x="349" y="121"/>
                      <a:pt x="347" y="123"/>
                      <a:pt x="346" y="124"/>
                    </a:cubicBezTo>
                    <a:cubicBezTo>
                      <a:pt x="344" y="124"/>
                      <a:pt x="343" y="123"/>
                      <a:pt x="341" y="124"/>
                    </a:cubicBezTo>
                    <a:cubicBezTo>
                      <a:pt x="341" y="125"/>
                      <a:pt x="340" y="127"/>
                      <a:pt x="339" y="127"/>
                    </a:cubicBezTo>
                    <a:cubicBezTo>
                      <a:pt x="337" y="128"/>
                      <a:pt x="335" y="127"/>
                      <a:pt x="333" y="128"/>
                    </a:cubicBezTo>
                    <a:cubicBezTo>
                      <a:pt x="333" y="128"/>
                      <a:pt x="333" y="130"/>
                      <a:pt x="333" y="130"/>
                    </a:cubicBezTo>
                    <a:cubicBezTo>
                      <a:pt x="332" y="131"/>
                      <a:pt x="330" y="131"/>
                      <a:pt x="329" y="132"/>
                    </a:cubicBezTo>
                    <a:cubicBezTo>
                      <a:pt x="329" y="132"/>
                      <a:pt x="329" y="132"/>
                      <a:pt x="329" y="132"/>
                    </a:cubicBezTo>
                    <a:cubicBezTo>
                      <a:pt x="327" y="133"/>
                      <a:pt x="323" y="130"/>
                      <a:pt x="319" y="132"/>
                    </a:cubicBezTo>
                    <a:cubicBezTo>
                      <a:pt x="319" y="132"/>
                      <a:pt x="319" y="134"/>
                      <a:pt x="318" y="134"/>
                    </a:cubicBezTo>
                    <a:cubicBezTo>
                      <a:pt x="316" y="137"/>
                      <a:pt x="313" y="135"/>
                      <a:pt x="311" y="134"/>
                    </a:cubicBezTo>
                    <a:cubicBezTo>
                      <a:pt x="309" y="137"/>
                      <a:pt x="309" y="137"/>
                      <a:pt x="309" y="137"/>
                    </a:cubicBezTo>
                    <a:cubicBezTo>
                      <a:pt x="309" y="137"/>
                      <a:pt x="309" y="137"/>
                      <a:pt x="311" y="138"/>
                    </a:cubicBezTo>
                    <a:cubicBezTo>
                      <a:pt x="309" y="140"/>
                      <a:pt x="307" y="139"/>
                      <a:pt x="311" y="142"/>
                    </a:cubicBezTo>
                    <a:cubicBezTo>
                      <a:pt x="309" y="142"/>
                      <a:pt x="308" y="142"/>
                      <a:pt x="306" y="142"/>
                    </a:cubicBezTo>
                    <a:cubicBezTo>
                      <a:pt x="307" y="140"/>
                      <a:pt x="304" y="142"/>
                      <a:pt x="304" y="142"/>
                    </a:cubicBezTo>
                    <a:cubicBezTo>
                      <a:pt x="304" y="143"/>
                      <a:pt x="304" y="145"/>
                      <a:pt x="304" y="146"/>
                    </a:cubicBezTo>
                    <a:cubicBezTo>
                      <a:pt x="304" y="146"/>
                      <a:pt x="302" y="145"/>
                      <a:pt x="301" y="145"/>
                    </a:cubicBezTo>
                    <a:cubicBezTo>
                      <a:pt x="301" y="146"/>
                      <a:pt x="300" y="149"/>
                      <a:pt x="301" y="148"/>
                    </a:cubicBezTo>
                    <a:cubicBezTo>
                      <a:pt x="300" y="147"/>
                      <a:pt x="300" y="148"/>
                      <a:pt x="300" y="147"/>
                    </a:cubicBezTo>
                    <a:cubicBezTo>
                      <a:pt x="298" y="146"/>
                      <a:pt x="298" y="148"/>
                      <a:pt x="301" y="148"/>
                    </a:cubicBezTo>
                    <a:cubicBezTo>
                      <a:pt x="301" y="150"/>
                      <a:pt x="301" y="150"/>
                      <a:pt x="301" y="150"/>
                    </a:cubicBezTo>
                    <a:cubicBezTo>
                      <a:pt x="299" y="150"/>
                      <a:pt x="300" y="148"/>
                      <a:pt x="297" y="149"/>
                    </a:cubicBezTo>
                    <a:cubicBezTo>
                      <a:pt x="296" y="149"/>
                      <a:pt x="294" y="154"/>
                      <a:pt x="292" y="154"/>
                    </a:cubicBezTo>
                    <a:cubicBezTo>
                      <a:pt x="290" y="154"/>
                      <a:pt x="289" y="154"/>
                      <a:pt x="288" y="154"/>
                    </a:cubicBezTo>
                    <a:cubicBezTo>
                      <a:pt x="288" y="154"/>
                      <a:pt x="288" y="157"/>
                      <a:pt x="288" y="157"/>
                    </a:cubicBezTo>
                    <a:cubicBezTo>
                      <a:pt x="292" y="158"/>
                      <a:pt x="294" y="157"/>
                      <a:pt x="299" y="157"/>
                    </a:cubicBezTo>
                    <a:cubicBezTo>
                      <a:pt x="293" y="158"/>
                      <a:pt x="293" y="159"/>
                      <a:pt x="292" y="164"/>
                    </a:cubicBezTo>
                    <a:cubicBezTo>
                      <a:pt x="293" y="164"/>
                      <a:pt x="292" y="165"/>
                      <a:pt x="293" y="165"/>
                    </a:cubicBezTo>
                    <a:cubicBezTo>
                      <a:pt x="294" y="165"/>
                      <a:pt x="295" y="164"/>
                      <a:pt x="296" y="164"/>
                    </a:cubicBezTo>
                    <a:cubicBezTo>
                      <a:pt x="295" y="165"/>
                      <a:pt x="293" y="168"/>
                      <a:pt x="292" y="169"/>
                    </a:cubicBezTo>
                    <a:cubicBezTo>
                      <a:pt x="292" y="169"/>
                      <a:pt x="291" y="168"/>
                      <a:pt x="290" y="168"/>
                    </a:cubicBezTo>
                    <a:cubicBezTo>
                      <a:pt x="288" y="168"/>
                      <a:pt x="286" y="170"/>
                      <a:pt x="284" y="170"/>
                    </a:cubicBezTo>
                    <a:cubicBezTo>
                      <a:pt x="285" y="174"/>
                      <a:pt x="284" y="174"/>
                      <a:pt x="286" y="178"/>
                    </a:cubicBezTo>
                    <a:cubicBezTo>
                      <a:pt x="285" y="178"/>
                      <a:pt x="284" y="178"/>
                      <a:pt x="283" y="178"/>
                    </a:cubicBezTo>
                    <a:cubicBezTo>
                      <a:pt x="282" y="179"/>
                      <a:pt x="283" y="181"/>
                      <a:pt x="283" y="182"/>
                    </a:cubicBezTo>
                    <a:cubicBezTo>
                      <a:pt x="282" y="182"/>
                      <a:pt x="282" y="182"/>
                      <a:pt x="281" y="183"/>
                    </a:cubicBezTo>
                    <a:cubicBezTo>
                      <a:pt x="280" y="183"/>
                      <a:pt x="281" y="184"/>
                      <a:pt x="282" y="184"/>
                    </a:cubicBezTo>
                    <a:cubicBezTo>
                      <a:pt x="282" y="184"/>
                      <a:pt x="282" y="185"/>
                      <a:pt x="283" y="185"/>
                    </a:cubicBezTo>
                    <a:cubicBezTo>
                      <a:pt x="282" y="185"/>
                      <a:pt x="282" y="187"/>
                      <a:pt x="282" y="187"/>
                    </a:cubicBezTo>
                    <a:cubicBezTo>
                      <a:pt x="280" y="188"/>
                      <a:pt x="279" y="188"/>
                      <a:pt x="276" y="187"/>
                    </a:cubicBezTo>
                    <a:cubicBezTo>
                      <a:pt x="273" y="192"/>
                      <a:pt x="274" y="194"/>
                      <a:pt x="276" y="200"/>
                    </a:cubicBezTo>
                    <a:cubicBezTo>
                      <a:pt x="277" y="200"/>
                      <a:pt x="278" y="200"/>
                      <a:pt x="279" y="200"/>
                    </a:cubicBezTo>
                    <a:cubicBezTo>
                      <a:pt x="279" y="200"/>
                      <a:pt x="279" y="198"/>
                      <a:pt x="279" y="198"/>
                    </a:cubicBezTo>
                    <a:cubicBezTo>
                      <a:pt x="279" y="198"/>
                      <a:pt x="281" y="198"/>
                      <a:pt x="282" y="198"/>
                    </a:cubicBezTo>
                    <a:cubicBezTo>
                      <a:pt x="282" y="198"/>
                      <a:pt x="281" y="196"/>
                      <a:pt x="282" y="195"/>
                    </a:cubicBezTo>
                    <a:cubicBezTo>
                      <a:pt x="282" y="196"/>
                      <a:pt x="284" y="196"/>
                      <a:pt x="284" y="197"/>
                    </a:cubicBezTo>
                    <a:cubicBezTo>
                      <a:pt x="284" y="198"/>
                      <a:pt x="284" y="198"/>
                      <a:pt x="284" y="198"/>
                    </a:cubicBezTo>
                    <a:cubicBezTo>
                      <a:pt x="286" y="199"/>
                      <a:pt x="287" y="197"/>
                      <a:pt x="287" y="197"/>
                    </a:cubicBezTo>
                    <a:cubicBezTo>
                      <a:pt x="288" y="196"/>
                      <a:pt x="290" y="196"/>
                      <a:pt x="292" y="195"/>
                    </a:cubicBezTo>
                    <a:cubicBezTo>
                      <a:pt x="291" y="196"/>
                      <a:pt x="291" y="197"/>
                      <a:pt x="291" y="197"/>
                    </a:cubicBezTo>
                    <a:cubicBezTo>
                      <a:pt x="291" y="197"/>
                      <a:pt x="289" y="199"/>
                      <a:pt x="290" y="199"/>
                    </a:cubicBezTo>
                    <a:cubicBezTo>
                      <a:pt x="290" y="199"/>
                      <a:pt x="291" y="201"/>
                      <a:pt x="292" y="202"/>
                    </a:cubicBezTo>
                    <a:cubicBezTo>
                      <a:pt x="295" y="202"/>
                      <a:pt x="295" y="202"/>
                      <a:pt x="298" y="201"/>
                    </a:cubicBezTo>
                    <a:cubicBezTo>
                      <a:pt x="298" y="202"/>
                      <a:pt x="298" y="205"/>
                      <a:pt x="298" y="205"/>
                    </a:cubicBezTo>
                    <a:cubicBezTo>
                      <a:pt x="296" y="206"/>
                      <a:pt x="297" y="204"/>
                      <a:pt x="295" y="205"/>
                    </a:cubicBezTo>
                    <a:cubicBezTo>
                      <a:pt x="295" y="207"/>
                      <a:pt x="295" y="207"/>
                      <a:pt x="295" y="207"/>
                    </a:cubicBezTo>
                    <a:cubicBezTo>
                      <a:pt x="293" y="206"/>
                      <a:pt x="293" y="206"/>
                      <a:pt x="292" y="207"/>
                    </a:cubicBezTo>
                    <a:cubicBezTo>
                      <a:pt x="289" y="208"/>
                      <a:pt x="294" y="209"/>
                      <a:pt x="294" y="209"/>
                    </a:cubicBezTo>
                    <a:cubicBezTo>
                      <a:pt x="294" y="209"/>
                      <a:pt x="295" y="212"/>
                      <a:pt x="293" y="211"/>
                    </a:cubicBezTo>
                    <a:cubicBezTo>
                      <a:pt x="293" y="212"/>
                      <a:pt x="292" y="212"/>
                      <a:pt x="291" y="212"/>
                    </a:cubicBezTo>
                    <a:cubicBezTo>
                      <a:pt x="292" y="215"/>
                      <a:pt x="292" y="215"/>
                      <a:pt x="292" y="215"/>
                    </a:cubicBezTo>
                    <a:cubicBezTo>
                      <a:pt x="294" y="214"/>
                      <a:pt x="298" y="213"/>
                      <a:pt x="300" y="213"/>
                    </a:cubicBezTo>
                    <a:cubicBezTo>
                      <a:pt x="301" y="213"/>
                      <a:pt x="303" y="216"/>
                      <a:pt x="304" y="217"/>
                    </a:cubicBezTo>
                    <a:cubicBezTo>
                      <a:pt x="305" y="217"/>
                      <a:pt x="305" y="217"/>
                      <a:pt x="305" y="217"/>
                    </a:cubicBezTo>
                    <a:cubicBezTo>
                      <a:pt x="306" y="216"/>
                      <a:pt x="305" y="215"/>
                      <a:pt x="305" y="214"/>
                    </a:cubicBezTo>
                    <a:cubicBezTo>
                      <a:pt x="305" y="214"/>
                      <a:pt x="307" y="213"/>
                      <a:pt x="307" y="212"/>
                    </a:cubicBezTo>
                    <a:cubicBezTo>
                      <a:pt x="311" y="215"/>
                      <a:pt x="313" y="215"/>
                      <a:pt x="318" y="213"/>
                    </a:cubicBezTo>
                    <a:cubicBezTo>
                      <a:pt x="319" y="215"/>
                      <a:pt x="318" y="215"/>
                      <a:pt x="319" y="215"/>
                    </a:cubicBezTo>
                    <a:cubicBezTo>
                      <a:pt x="319" y="215"/>
                      <a:pt x="320" y="214"/>
                      <a:pt x="319" y="213"/>
                    </a:cubicBezTo>
                    <a:cubicBezTo>
                      <a:pt x="319" y="213"/>
                      <a:pt x="318" y="212"/>
                      <a:pt x="317" y="212"/>
                    </a:cubicBezTo>
                    <a:cubicBezTo>
                      <a:pt x="318" y="212"/>
                      <a:pt x="317" y="210"/>
                      <a:pt x="317" y="209"/>
                    </a:cubicBezTo>
                    <a:cubicBezTo>
                      <a:pt x="320" y="210"/>
                      <a:pt x="321" y="209"/>
                      <a:pt x="323" y="210"/>
                    </a:cubicBezTo>
                    <a:cubicBezTo>
                      <a:pt x="324" y="210"/>
                      <a:pt x="324" y="212"/>
                      <a:pt x="327" y="212"/>
                    </a:cubicBezTo>
                    <a:cubicBezTo>
                      <a:pt x="327" y="212"/>
                      <a:pt x="330" y="210"/>
                      <a:pt x="331" y="209"/>
                    </a:cubicBezTo>
                    <a:cubicBezTo>
                      <a:pt x="322" y="207"/>
                      <a:pt x="316" y="204"/>
                      <a:pt x="313" y="197"/>
                    </a:cubicBezTo>
                    <a:cubicBezTo>
                      <a:pt x="312" y="197"/>
                      <a:pt x="313" y="195"/>
                      <a:pt x="312" y="195"/>
                    </a:cubicBezTo>
                    <a:cubicBezTo>
                      <a:pt x="310" y="194"/>
                      <a:pt x="310" y="194"/>
                      <a:pt x="310" y="194"/>
                    </a:cubicBezTo>
                    <a:cubicBezTo>
                      <a:pt x="310" y="192"/>
                      <a:pt x="313" y="190"/>
                      <a:pt x="309" y="188"/>
                    </a:cubicBezTo>
                    <a:cubicBezTo>
                      <a:pt x="309" y="187"/>
                      <a:pt x="309" y="187"/>
                      <a:pt x="309" y="187"/>
                    </a:cubicBezTo>
                    <a:cubicBezTo>
                      <a:pt x="310" y="186"/>
                      <a:pt x="311" y="186"/>
                      <a:pt x="311" y="186"/>
                    </a:cubicBezTo>
                    <a:cubicBezTo>
                      <a:pt x="311" y="185"/>
                      <a:pt x="311" y="185"/>
                      <a:pt x="311" y="185"/>
                    </a:cubicBezTo>
                    <a:cubicBezTo>
                      <a:pt x="312" y="186"/>
                      <a:pt x="312" y="182"/>
                      <a:pt x="312" y="182"/>
                    </a:cubicBezTo>
                    <a:cubicBezTo>
                      <a:pt x="312" y="182"/>
                      <a:pt x="311" y="182"/>
                      <a:pt x="311" y="181"/>
                    </a:cubicBezTo>
                    <a:cubicBezTo>
                      <a:pt x="311" y="180"/>
                      <a:pt x="311" y="180"/>
                      <a:pt x="311" y="180"/>
                    </a:cubicBezTo>
                    <a:cubicBezTo>
                      <a:pt x="311" y="180"/>
                      <a:pt x="313" y="179"/>
                      <a:pt x="313" y="179"/>
                    </a:cubicBezTo>
                    <a:cubicBezTo>
                      <a:pt x="314" y="177"/>
                      <a:pt x="313" y="174"/>
                      <a:pt x="313" y="173"/>
                    </a:cubicBezTo>
                    <a:cubicBezTo>
                      <a:pt x="314" y="172"/>
                      <a:pt x="316" y="172"/>
                      <a:pt x="316" y="171"/>
                    </a:cubicBezTo>
                    <a:cubicBezTo>
                      <a:pt x="316" y="171"/>
                      <a:pt x="316" y="170"/>
                      <a:pt x="316" y="169"/>
                    </a:cubicBezTo>
                    <a:cubicBezTo>
                      <a:pt x="316" y="169"/>
                      <a:pt x="315" y="168"/>
                      <a:pt x="315" y="168"/>
                    </a:cubicBezTo>
                    <a:cubicBezTo>
                      <a:pt x="314" y="168"/>
                      <a:pt x="312" y="168"/>
                      <a:pt x="311" y="168"/>
                    </a:cubicBezTo>
                    <a:cubicBezTo>
                      <a:pt x="310" y="168"/>
                      <a:pt x="309" y="166"/>
                      <a:pt x="309" y="166"/>
                    </a:cubicBezTo>
                    <a:cubicBezTo>
                      <a:pt x="306" y="165"/>
                      <a:pt x="303" y="167"/>
                      <a:pt x="302" y="167"/>
                    </a:cubicBezTo>
                    <a:cubicBezTo>
                      <a:pt x="301" y="163"/>
                      <a:pt x="301" y="163"/>
                      <a:pt x="301" y="163"/>
                    </a:cubicBezTo>
                    <a:cubicBezTo>
                      <a:pt x="302" y="164"/>
                      <a:pt x="306" y="167"/>
                      <a:pt x="309" y="165"/>
                    </a:cubicBezTo>
                    <a:cubicBezTo>
                      <a:pt x="309" y="165"/>
                      <a:pt x="308" y="164"/>
                      <a:pt x="310" y="164"/>
                    </a:cubicBezTo>
                    <a:cubicBezTo>
                      <a:pt x="310" y="164"/>
                      <a:pt x="311" y="166"/>
                      <a:pt x="311" y="167"/>
                    </a:cubicBezTo>
                    <a:cubicBezTo>
                      <a:pt x="313" y="167"/>
                      <a:pt x="316" y="166"/>
                      <a:pt x="316" y="166"/>
                    </a:cubicBezTo>
                    <a:cubicBezTo>
                      <a:pt x="317" y="165"/>
                      <a:pt x="319" y="165"/>
                      <a:pt x="319" y="163"/>
                    </a:cubicBezTo>
                    <a:cubicBezTo>
                      <a:pt x="320" y="163"/>
                      <a:pt x="319" y="162"/>
                      <a:pt x="319" y="161"/>
                    </a:cubicBezTo>
                    <a:cubicBezTo>
                      <a:pt x="318" y="162"/>
                      <a:pt x="319" y="160"/>
                      <a:pt x="319" y="159"/>
                    </a:cubicBezTo>
                    <a:cubicBezTo>
                      <a:pt x="319" y="159"/>
                      <a:pt x="320" y="161"/>
                      <a:pt x="321" y="161"/>
                    </a:cubicBezTo>
                    <a:cubicBezTo>
                      <a:pt x="321" y="161"/>
                      <a:pt x="322" y="160"/>
                      <a:pt x="323" y="161"/>
                    </a:cubicBezTo>
                    <a:cubicBezTo>
                      <a:pt x="325" y="159"/>
                      <a:pt x="322" y="159"/>
                      <a:pt x="323" y="157"/>
                    </a:cubicBezTo>
                    <a:cubicBezTo>
                      <a:pt x="324" y="157"/>
                      <a:pt x="326" y="157"/>
                      <a:pt x="327" y="157"/>
                    </a:cubicBezTo>
                    <a:cubicBezTo>
                      <a:pt x="327" y="156"/>
                      <a:pt x="327" y="156"/>
                      <a:pt x="327" y="156"/>
                    </a:cubicBezTo>
                    <a:cubicBezTo>
                      <a:pt x="327" y="155"/>
                      <a:pt x="326" y="152"/>
                      <a:pt x="325" y="151"/>
                    </a:cubicBezTo>
                    <a:cubicBezTo>
                      <a:pt x="326" y="151"/>
                      <a:pt x="327" y="150"/>
                      <a:pt x="328" y="151"/>
                    </a:cubicBezTo>
                    <a:cubicBezTo>
                      <a:pt x="329" y="154"/>
                      <a:pt x="329" y="154"/>
                      <a:pt x="329" y="154"/>
                    </a:cubicBezTo>
                    <a:cubicBezTo>
                      <a:pt x="332" y="152"/>
                      <a:pt x="332" y="152"/>
                      <a:pt x="332" y="152"/>
                    </a:cubicBezTo>
                    <a:cubicBezTo>
                      <a:pt x="333" y="150"/>
                      <a:pt x="332" y="149"/>
                      <a:pt x="333" y="148"/>
                    </a:cubicBezTo>
                    <a:cubicBezTo>
                      <a:pt x="334" y="148"/>
                      <a:pt x="335" y="148"/>
                      <a:pt x="335" y="148"/>
                    </a:cubicBezTo>
                    <a:cubicBezTo>
                      <a:pt x="335" y="147"/>
                      <a:pt x="336" y="145"/>
                      <a:pt x="335" y="146"/>
                    </a:cubicBezTo>
                    <a:cubicBezTo>
                      <a:pt x="334" y="145"/>
                      <a:pt x="335" y="144"/>
                      <a:pt x="334" y="144"/>
                    </a:cubicBezTo>
                    <a:cubicBezTo>
                      <a:pt x="336" y="144"/>
                      <a:pt x="337" y="144"/>
                      <a:pt x="339" y="143"/>
                    </a:cubicBezTo>
                    <a:cubicBezTo>
                      <a:pt x="339" y="142"/>
                      <a:pt x="339" y="141"/>
                      <a:pt x="339" y="141"/>
                    </a:cubicBezTo>
                    <a:cubicBezTo>
                      <a:pt x="340" y="141"/>
                      <a:pt x="343" y="141"/>
                      <a:pt x="345" y="142"/>
                    </a:cubicBezTo>
                    <a:cubicBezTo>
                      <a:pt x="345" y="140"/>
                      <a:pt x="344" y="139"/>
                      <a:pt x="346" y="139"/>
                    </a:cubicBezTo>
                    <a:cubicBezTo>
                      <a:pt x="347" y="139"/>
                      <a:pt x="349" y="141"/>
                      <a:pt x="351" y="140"/>
                    </a:cubicBezTo>
                    <a:cubicBezTo>
                      <a:pt x="352" y="140"/>
                      <a:pt x="351" y="137"/>
                      <a:pt x="351" y="137"/>
                    </a:cubicBezTo>
                    <a:cubicBezTo>
                      <a:pt x="352" y="136"/>
                      <a:pt x="353" y="137"/>
                      <a:pt x="354" y="137"/>
                    </a:cubicBezTo>
                    <a:cubicBezTo>
                      <a:pt x="355" y="137"/>
                      <a:pt x="355" y="134"/>
                      <a:pt x="356" y="134"/>
                    </a:cubicBezTo>
                    <a:cubicBezTo>
                      <a:pt x="357" y="133"/>
                      <a:pt x="358" y="134"/>
                      <a:pt x="359" y="134"/>
                    </a:cubicBezTo>
                    <a:cubicBezTo>
                      <a:pt x="360" y="132"/>
                      <a:pt x="360" y="132"/>
                      <a:pt x="360" y="132"/>
                    </a:cubicBezTo>
                    <a:cubicBezTo>
                      <a:pt x="360" y="132"/>
                      <a:pt x="367" y="130"/>
                      <a:pt x="367" y="130"/>
                    </a:cubicBezTo>
                    <a:cubicBezTo>
                      <a:pt x="369" y="129"/>
                      <a:pt x="369" y="131"/>
                      <a:pt x="372" y="130"/>
                    </a:cubicBezTo>
                    <a:cubicBezTo>
                      <a:pt x="374" y="130"/>
                      <a:pt x="378" y="126"/>
                      <a:pt x="380" y="126"/>
                    </a:cubicBezTo>
                    <a:cubicBezTo>
                      <a:pt x="381" y="126"/>
                      <a:pt x="382" y="128"/>
                      <a:pt x="383" y="128"/>
                    </a:cubicBezTo>
                    <a:cubicBezTo>
                      <a:pt x="383" y="128"/>
                      <a:pt x="384" y="126"/>
                      <a:pt x="384" y="126"/>
                    </a:cubicBezTo>
                    <a:cubicBezTo>
                      <a:pt x="385" y="126"/>
                      <a:pt x="386" y="126"/>
                      <a:pt x="387" y="126"/>
                    </a:cubicBezTo>
                    <a:cubicBezTo>
                      <a:pt x="387" y="126"/>
                      <a:pt x="389" y="124"/>
                      <a:pt x="389" y="124"/>
                    </a:cubicBezTo>
                    <a:cubicBezTo>
                      <a:pt x="393" y="123"/>
                      <a:pt x="396" y="124"/>
                      <a:pt x="401" y="123"/>
                    </a:cubicBezTo>
                    <a:cubicBezTo>
                      <a:pt x="401" y="123"/>
                      <a:pt x="403" y="121"/>
                      <a:pt x="404" y="121"/>
                    </a:cubicBezTo>
                    <a:cubicBezTo>
                      <a:pt x="405" y="121"/>
                      <a:pt x="407" y="121"/>
                      <a:pt x="408" y="121"/>
                    </a:cubicBezTo>
                    <a:cubicBezTo>
                      <a:pt x="408" y="121"/>
                      <a:pt x="409" y="119"/>
                      <a:pt x="410" y="119"/>
                    </a:cubicBezTo>
                    <a:cubicBezTo>
                      <a:pt x="411" y="119"/>
                      <a:pt x="412" y="119"/>
                      <a:pt x="412" y="119"/>
                    </a:cubicBezTo>
                    <a:cubicBezTo>
                      <a:pt x="413" y="119"/>
                      <a:pt x="413" y="117"/>
                      <a:pt x="413" y="117"/>
                    </a:cubicBezTo>
                    <a:cubicBezTo>
                      <a:pt x="415" y="116"/>
                      <a:pt x="415" y="117"/>
                      <a:pt x="416" y="116"/>
                    </a:cubicBezTo>
                    <a:cubicBezTo>
                      <a:pt x="417" y="115"/>
                      <a:pt x="418" y="111"/>
                      <a:pt x="418" y="109"/>
                    </a:cubicBezTo>
                    <a:cubicBezTo>
                      <a:pt x="418" y="108"/>
                      <a:pt x="415" y="108"/>
                      <a:pt x="415" y="108"/>
                    </a:cubicBezTo>
                    <a:cubicBezTo>
                      <a:pt x="415" y="107"/>
                      <a:pt x="415" y="105"/>
                      <a:pt x="414" y="105"/>
                    </a:cubicBezTo>
                    <a:cubicBezTo>
                      <a:pt x="414" y="104"/>
                      <a:pt x="411" y="104"/>
                      <a:pt x="410" y="104"/>
                    </a:cubicBezTo>
                    <a:close/>
                    <a:moveTo>
                      <a:pt x="1027" y="120"/>
                    </a:moveTo>
                    <a:cubicBezTo>
                      <a:pt x="1025" y="121"/>
                      <a:pt x="1021" y="127"/>
                      <a:pt x="1019" y="128"/>
                    </a:cubicBezTo>
                    <a:cubicBezTo>
                      <a:pt x="1019" y="128"/>
                      <a:pt x="1019" y="128"/>
                      <a:pt x="1019" y="128"/>
                    </a:cubicBezTo>
                    <a:cubicBezTo>
                      <a:pt x="1018" y="129"/>
                      <a:pt x="1019" y="130"/>
                      <a:pt x="1019" y="132"/>
                    </a:cubicBezTo>
                    <a:cubicBezTo>
                      <a:pt x="1018" y="132"/>
                      <a:pt x="1016" y="133"/>
                      <a:pt x="1016" y="134"/>
                    </a:cubicBezTo>
                    <a:cubicBezTo>
                      <a:pt x="1016" y="137"/>
                      <a:pt x="1017" y="138"/>
                      <a:pt x="1017" y="140"/>
                    </a:cubicBezTo>
                    <a:cubicBezTo>
                      <a:pt x="1017" y="140"/>
                      <a:pt x="1016" y="139"/>
                      <a:pt x="1016" y="140"/>
                    </a:cubicBezTo>
                    <a:cubicBezTo>
                      <a:pt x="1016" y="141"/>
                      <a:pt x="1018" y="141"/>
                      <a:pt x="1018" y="142"/>
                    </a:cubicBezTo>
                    <a:cubicBezTo>
                      <a:pt x="1018" y="142"/>
                      <a:pt x="1018" y="143"/>
                      <a:pt x="1018" y="144"/>
                    </a:cubicBezTo>
                    <a:cubicBezTo>
                      <a:pt x="1019" y="144"/>
                      <a:pt x="1019" y="144"/>
                      <a:pt x="1019" y="144"/>
                    </a:cubicBezTo>
                    <a:cubicBezTo>
                      <a:pt x="1018" y="144"/>
                      <a:pt x="1020" y="146"/>
                      <a:pt x="1017" y="146"/>
                    </a:cubicBezTo>
                    <a:cubicBezTo>
                      <a:pt x="1017" y="146"/>
                      <a:pt x="1017" y="146"/>
                      <a:pt x="1017" y="146"/>
                    </a:cubicBezTo>
                    <a:cubicBezTo>
                      <a:pt x="1018" y="147"/>
                      <a:pt x="1019" y="146"/>
                      <a:pt x="1020" y="147"/>
                    </a:cubicBezTo>
                    <a:cubicBezTo>
                      <a:pt x="1021" y="147"/>
                      <a:pt x="1021" y="150"/>
                      <a:pt x="1021" y="150"/>
                    </a:cubicBezTo>
                    <a:cubicBezTo>
                      <a:pt x="1023" y="152"/>
                      <a:pt x="1026" y="152"/>
                      <a:pt x="1029" y="153"/>
                    </a:cubicBezTo>
                    <a:cubicBezTo>
                      <a:pt x="1030" y="152"/>
                      <a:pt x="1033" y="149"/>
                      <a:pt x="1034" y="147"/>
                    </a:cubicBezTo>
                    <a:cubicBezTo>
                      <a:pt x="1034" y="146"/>
                      <a:pt x="1034" y="145"/>
                      <a:pt x="1034" y="144"/>
                    </a:cubicBezTo>
                    <a:cubicBezTo>
                      <a:pt x="1035" y="144"/>
                      <a:pt x="1035" y="144"/>
                      <a:pt x="1035" y="144"/>
                    </a:cubicBezTo>
                    <a:cubicBezTo>
                      <a:pt x="1040" y="138"/>
                      <a:pt x="1040" y="138"/>
                      <a:pt x="1040" y="138"/>
                    </a:cubicBezTo>
                    <a:cubicBezTo>
                      <a:pt x="1040" y="137"/>
                      <a:pt x="1039" y="132"/>
                      <a:pt x="1039" y="132"/>
                    </a:cubicBezTo>
                    <a:cubicBezTo>
                      <a:pt x="1038" y="131"/>
                      <a:pt x="1036" y="130"/>
                      <a:pt x="1035" y="130"/>
                    </a:cubicBezTo>
                    <a:cubicBezTo>
                      <a:pt x="1035" y="129"/>
                      <a:pt x="1035" y="127"/>
                      <a:pt x="1035" y="126"/>
                    </a:cubicBezTo>
                    <a:cubicBezTo>
                      <a:pt x="1034" y="126"/>
                      <a:pt x="1033" y="126"/>
                      <a:pt x="1032" y="126"/>
                    </a:cubicBezTo>
                    <a:cubicBezTo>
                      <a:pt x="1031" y="126"/>
                      <a:pt x="1030" y="123"/>
                      <a:pt x="1029" y="123"/>
                    </a:cubicBezTo>
                    <a:cubicBezTo>
                      <a:pt x="1028" y="122"/>
                      <a:pt x="1028" y="123"/>
                      <a:pt x="1027" y="122"/>
                    </a:cubicBezTo>
                    <a:cubicBezTo>
                      <a:pt x="1027" y="122"/>
                      <a:pt x="1028" y="119"/>
                      <a:pt x="1027" y="120"/>
                    </a:cubicBezTo>
                    <a:close/>
                    <a:moveTo>
                      <a:pt x="727" y="122"/>
                    </a:moveTo>
                    <a:cubicBezTo>
                      <a:pt x="731" y="123"/>
                      <a:pt x="728" y="125"/>
                      <a:pt x="730" y="126"/>
                    </a:cubicBezTo>
                    <a:cubicBezTo>
                      <a:pt x="731" y="126"/>
                      <a:pt x="731" y="125"/>
                      <a:pt x="732" y="126"/>
                    </a:cubicBezTo>
                    <a:cubicBezTo>
                      <a:pt x="732" y="127"/>
                      <a:pt x="732" y="127"/>
                      <a:pt x="732" y="127"/>
                    </a:cubicBezTo>
                    <a:cubicBezTo>
                      <a:pt x="731" y="127"/>
                      <a:pt x="729" y="129"/>
                      <a:pt x="728" y="129"/>
                    </a:cubicBezTo>
                    <a:cubicBezTo>
                      <a:pt x="727" y="129"/>
                      <a:pt x="726" y="129"/>
                      <a:pt x="726" y="129"/>
                    </a:cubicBezTo>
                    <a:cubicBezTo>
                      <a:pt x="725" y="129"/>
                      <a:pt x="724" y="131"/>
                      <a:pt x="724" y="132"/>
                    </a:cubicBezTo>
                    <a:cubicBezTo>
                      <a:pt x="722" y="132"/>
                      <a:pt x="720" y="132"/>
                      <a:pt x="718" y="133"/>
                    </a:cubicBezTo>
                    <a:cubicBezTo>
                      <a:pt x="718" y="133"/>
                      <a:pt x="718" y="135"/>
                      <a:pt x="718" y="136"/>
                    </a:cubicBezTo>
                    <a:cubicBezTo>
                      <a:pt x="716" y="137"/>
                      <a:pt x="714" y="136"/>
                      <a:pt x="714" y="138"/>
                    </a:cubicBezTo>
                    <a:cubicBezTo>
                      <a:pt x="713" y="138"/>
                      <a:pt x="714" y="139"/>
                      <a:pt x="714" y="140"/>
                    </a:cubicBezTo>
                    <a:cubicBezTo>
                      <a:pt x="713" y="140"/>
                      <a:pt x="712" y="140"/>
                      <a:pt x="712" y="140"/>
                    </a:cubicBezTo>
                    <a:cubicBezTo>
                      <a:pt x="710" y="137"/>
                      <a:pt x="712" y="137"/>
                      <a:pt x="706" y="136"/>
                    </a:cubicBezTo>
                    <a:cubicBezTo>
                      <a:pt x="708" y="133"/>
                      <a:pt x="707" y="132"/>
                      <a:pt x="708" y="129"/>
                    </a:cubicBezTo>
                    <a:cubicBezTo>
                      <a:pt x="708" y="129"/>
                      <a:pt x="709" y="128"/>
                      <a:pt x="710" y="128"/>
                    </a:cubicBezTo>
                    <a:cubicBezTo>
                      <a:pt x="710" y="129"/>
                      <a:pt x="711" y="130"/>
                      <a:pt x="712" y="131"/>
                    </a:cubicBezTo>
                    <a:cubicBezTo>
                      <a:pt x="715" y="130"/>
                      <a:pt x="719" y="130"/>
                      <a:pt x="722" y="129"/>
                    </a:cubicBezTo>
                    <a:cubicBezTo>
                      <a:pt x="724" y="128"/>
                      <a:pt x="726" y="127"/>
                      <a:pt x="728" y="126"/>
                    </a:cubicBezTo>
                    <a:cubicBezTo>
                      <a:pt x="727" y="126"/>
                      <a:pt x="728" y="124"/>
                      <a:pt x="726" y="125"/>
                    </a:cubicBezTo>
                    <a:cubicBezTo>
                      <a:pt x="726" y="124"/>
                      <a:pt x="726" y="122"/>
                      <a:pt x="727" y="122"/>
                    </a:cubicBezTo>
                    <a:close/>
                    <a:moveTo>
                      <a:pt x="1063" y="127"/>
                    </a:moveTo>
                    <a:cubicBezTo>
                      <a:pt x="1063" y="128"/>
                      <a:pt x="1065" y="129"/>
                      <a:pt x="1065" y="130"/>
                    </a:cubicBezTo>
                    <a:cubicBezTo>
                      <a:pt x="1066" y="132"/>
                      <a:pt x="1064" y="136"/>
                      <a:pt x="1065" y="138"/>
                    </a:cubicBezTo>
                    <a:cubicBezTo>
                      <a:pt x="1065" y="139"/>
                      <a:pt x="1067" y="141"/>
                      <a:pt x="1067" y="142"/>
                    </a:cubicBezTo>
                    <a:cubicBezTo>
                      <a:pt x="1068" y="142"/>
                      <a:pt x="1069" y="142"/>
                      <a:pt x="1070" y="142"/>
                    </a:cubicBezTo>
                    <a:cubicBezTo>
                      <a:pt x="1071" y="141"/>
                      <a:pt x="1072" y="140"/>
                      <a:pt x="1073" y="139"/>
                    </a:cubicBezTo>
                    <a:cubicBezTo>
                      <a:pt x="1074" y="138"/>
                      <a:pt x="1075" y="138"/>
                      <a:pt x="1077" y="138"/>
                    </a:cubicBezTo>
                    <a:cubicBezTo>
                      <a:pt x="1078" y="134"/>
                      <a:pt x="1078" y="129"/>
                      <a:pt x="1072" y="130"/>
                    </a:cubicBezTo>
                    <a:cubicBezTo>
                      <a:pt x="1072" y="130"/>
                      <a:pt x="1071" y="131"/>
                      <a:pt x="1069" y="131"/>
                    </a:cubicBezTo>
                    <a:cubicBezTo>
                      <a:pt x="1068" y="131"/>
                      <a:pt x="1067" y="128"/>
                      <a:pt x="1066" y="128"/>
                    </a:cubicBezTo>
                    <a:cubicBezTo>
                      <a:pt x="1065" y="127"/>
                      <a:pt x="1064" y="127"/>
                      <a:pt x="1063" y="127"/>
                    </a:cubicBezTo>
                    <a:close/>
                    <a:moveTo>
                      <a:pt x="1101" y="128"/>
                    </a:moveTo>
                    <a:cubicBezTo>
                      <a:pt x="1101" y="130"/>
                      <a:pt x="1101" y="133"/>
                      <a:pt x="1100" y="136"/>
                    </a:cubicBezTo>
                    <a:cubicBezTo>
                      <a:pt x="1101" y="136"/>
                      <a:pt x="1106" y="139"/>
                      <a:pt x="1106" y="140"/>
                    </a:cubicBezTo>
                    <a:cubicBezTo>
                      <a:pt x="1108" y="140"/>
                      <a:pt x="1111" y="139"/>
                      <a:pt x="1112" y="140"/>
                    </a:cubicBezTo>
                    <a:cubicBezTo>
                      <a:pt x="1113" y="140"/>
                      <a:pt x="1113" y="141"/>
                      <a:pt x="1114" y="142"/>
                    </a:cubicBezTo>
                    <a:cubicBezTo>
                      <a:pt x="1115" y="142"/>
                      <a:pt x="1121" y="141"/>
                      <a:pt x="1123" y="140"/>
                    </a:cubicBezTo>
                    <a:cubicBezTo>
                      <a:pt x="1124" y="140"/>
                      <a:pt x="1123" y="139"/>
                      <a:pt x="1124" y="138"/>
                    </a:cubicBezTo>
                    <a:cubicBezTo>
                      <a:pt x="1125" y="137"/>
                      <a:pt x="1128" y="136"/>
                      <a:pt x="1131" y="136"/>
                    </a:cubicBezTo>
                    <a:cubicBezTo>
                      <a:pt x="1130" y="133"/>
                      <a:pt x="1130" y="133"/>
                      <a:pt x="1130" y="133"/>
                    </a:cubicBezTo>
                    <a:cubicBezTo>
                      <a:pt x="1130" y="133"/>
                      <a:pt x="1128" y="131"/>
                      <a:pt x="1128" y="131"/>
                    </a:cubicBezTo>
                    <a:cubicBezTo>
                      <a:pt x="1126" y="130"/>
                      <a:pt x="1121" y="130"/>
                      <a:pt x="1118" y="130"/>
                    </a:cubicBezTo>
                    <a:cubicBezTo>
                      <a:pt x="1118" y="129"/>
                      <a:pt x="1116" y="128"/>
                      <a:pt x="1116" y="128"/>
                    </a:cubicBezTo>
                    <a:cubicBezTo>
                      <a:pt x="1114" y="127"/>
                      <a:pt x="1111" y="129"/>
                      <a:pt x="1110" y="129"/>
                    </a:cubicBezTo>
                    <a:cubicBezTo>
                      <a:pt x="1106" y="129"/>
                      <a:pt x="1104" y="128"/>
                      <a:pt x="1101" y="128"/>
                    </a:cubicBezTo>
                    <a:close/>
                    <a:moveTo>
                      <a:pt x="1040" y="152"/>
                    </a:moveTo>
                    <a:cubicBezTo>
                      <a:pt x="1040" y="152"/>
                      <a:pt x="1039" y="153"/>
                      <a:pt x="1039" y="154"/>
                    </a:cubicBezTo>
                    <a:cubicBezTo>
                      <a:pt x="1038" y="156"/>
                      <a:pt x="1040" y="155"/>
                      <a:pt x="1040" y="156"/>
                    </a:cubicBezTo>
                    <a:cubicBezTo>
                      <a:pt x="1039" y="156"/>
                      <a:pt x="1042" y="157"/>
                      <a:pt x="1042" y="157"/>
                    </a:cubicBezTo>
                    <a:cubicBezTo>
                      <a:pt x="1042" y="157"/>
                      <a:pt x="1043" y="157"/>
                      <a:pt x="1043" y="156"/>
                    </a:cubicBezTo>
                    <a:cubicBezTo>
                      <a:pt x="1043" y="156"/>
                      <a:pt x="1043" y="155"/>
                      <a:pt x="1043" y="154"/>
                    </a:cubicBezTo>
                    <a:cubicBezTo>
                      <a:pt x="1043" y="154"/>
                      <a:pt x="1042" y="152"/>
                      <a:pt x="1043" y="152"/>
                    </a:cubicBezTo>
                    <a:cubicBezTo>
                      <a:pt x="1042" y="152"/>
                      <a:pt x="1040" y="152"/>
                      <a:pt x="1040" y="152"/>
                    </a:cubicBezTo>
                    <a:close/>
                    <a:moveTo>
                      <a:pt x="1053" y="155"/>
                    </a:moveTo>
                    <a:cubicBezTo>
                      <a:pt x="1052" y="155"/>
                      <a:pt x="1051" y="157"/>
                      <a:pt x="1051" y="157"/>
                    </a:cubicBezTo>
                    <a:cubicBezTo>
                      <a:pt x="1049" y="158"/>
                      <a:pt x="1046" y="158"/>
                      <a:pt x="1045" y="159"/>
                    </a:cubicBezTo>
                    <a:cubicBezTo>
                      <a:pt x="1043" y="161"/>
                      <a:pt x="1044" y="163"/>
                      <a:pt x="1041" y="164"/>
                    </a:cubicBezTo>
                    <a:cubicBezTo>
                      <a:pt x="1040" y="165"/>
                      <a:pt x="1039" y="165"/>
                      <a:pt x="1037" y="165"/>
                    </a:cubicBezTo>
                    <a:cubicBezTo>
                      <a:pt x="1038" y="167"/>
                      <a:pt x="1038" y="167"/>
                      <a:pt x="1038" y="167"/>
                    </a:cubicBezTo>
                    <a:cubicBezTo>
                      <a:pt x="1039" y="168"/>
                      <a:pt x="1041" y="167"/>
                      <a:pt x="1043" y="167"/>
                    </a:cubicBezTo>
                    <a:cubicBezTo>
                      <a:pt x="1043" y="168"/>
                      <a:pt x="1045" y="169"/>
                      <a:pt x="1046" y="169"/>
                    </a:cubicBezTo>
                    <a:cubicBezTo>
                      <a:pt x="1049" y="170"/>
                      <a:pt x="1049" y="168"/>
                      <a:pt x="1052" y="168"/>
                    </a:cubicBezTo>
                    <a:cubicBezTo>
                      <a:pt x="1052" y="168"/>
                      <a:pt x="1054" y="170"/>
                      <a:pt x="1055" y="170"/>
                    </a:cubicBezTo>
                    <a:cubicBezTo>
                      <a:pt x="1059" y="171"/>
                      <a:pt x="1064" y="171"/>
                      <a:pt x="1068" y="171"/>
                    </a:cubicBezTo>
                    <a:cubicBezTo>
                      <a:pt x="1068" y="169"/>
                      <a:pt x="1069" y="166"/>
                      <a:pt x="1068" y="163"/>
                    </a:cubicBezTo>
                    <a:cubicBezTo>
                      <a:pt x="1067" y="162"/>
                      <a:pt x="1065" y="162"/>
                      <a:pt x="1064" y="161"/>
                    </a:cubicBezTo>
                    <a:cubicBezTo>
                      <a:pt x="1063" y="161"/>
                      <a:pt x="1063" y="160"/>
                      <a:pt x="1063" y="159"/>
                    </a:cubicBezTo>
                    <a:cubicBezTo>
                      <a:pt x="1060" y="157"/>
                      <a:pt x="1059" y="157"/>
                      <a:pt x="1055" y="156"/>
                    </a:cubicBezTo>
                    <a:cubicBezTo>
                      <a:pt x="1055" y="156"/>
                      <a:pt x="1053" y="155"/>
                      <a:pt x="1053" y="155"/>
                    </a:cubicBezTo>
                    <a:close/>
                    <a:moveTo>
                      <a:pt x="1387" y="202"/>
                    </a:moveTo>
                    <a:cubicBezTo>
                      <a:pt x="1385" y="204"/>
                      <a:pt x="1385" y="205"/>
                      <a:pt x="1382" y="206"/>
                    </a:cubicBezTo>
                    <a:cubicBezTo>
                      <a:pt x="1382" y="206"/>
                      <a:pt x="1381" y="206"/>
                      <a:pt x="1380" y="206"/>
                    </a:cubicBezTo>
                    <a:cubicBezTo>
                      <a:pt x="1376" y="211"/>
                      <a:pt x="1376" y="211"/>
                      <a:pt x="1376" y="211"/>
                    </a:cubicBezTo>
                    <a:cubicBezTo>
                      <a:pt x="1375" y="212"/>
                      <a:pt x="1376" y="213"/>
                      <a:pt x="1376" y="213"/>
                    </a:cubicBezTo>
                    <a:cubicBezTo>
                      <a:pt x="1379" y="214"/>
                      <a:pt x="1384" y="215"/>
                      <a:pt x="1387" y="215"/>
                    </a:cubicBezTo>
                    <a:cubicBezTo>
                      <a:pt x="1388" y="214"/>
                      <a:pt x="1389" y="212"/>
                      <a:pt x="1392" y="212"/>
                    </a:cubicBezTo>
                    <a:cubicBezTo>
                      <a:pt x="1392" y="213"/>
                      <a:pt x="1392" y="213"/>
                      <a:pt x="1392" y="213"/>
                    </a:cubicBezTo>
                    <a:cubicBezTo>
                      <a:pt x="1395" y="214"/>
                      <a:pt x="1402" y="214"/>
                      <a:pt x="1405" y="215"/>
                    </a:cubicBezTo>
                    <a:cubicBezTo>
                      <a:pt x="1405" y="212"/>
                      <a:pt x="1406" y="211"/>
                      <a:pt x="1405" y="209"/>
                    </a:cubicBezTo>
                    <a:cubicBezTo>
                      <a:pt x="1404" y="209"/>
                      <a:pt x="1403" y="207"/>
                      <a:pt x="1403" y="207"/>
                    </a:cubicBezTo>
                    <a:cubicBezTo>
                      <a:pt x="1400" y="205"/>
                      <a:pt x="1396" y="206"/>
                      <a:pt x="1393" y="205"/>
                    </a:cubicBezTo>
                    <a:cubicBezTo>
                      <a:pt x="1391" y="205"/>
                      <a:pt x="1389" y="203"/>
                      <a:pt x="1387" y="202"/>
                    </a:cubicBezTo>
                    <a:close/>
                    <a:moveTo>
                      <a:pt x="1285" y="219"/>
                    </a:moveTo>
                    <a:cubicBezTo>
                      <a:pt x="1284" y="220"/>
                      <a:pt x="1284" y="219"/>
                      <a:pt x="1283" y="220"/>
                    </a:cubicBezTo>
                    <a:cubicBezTo>
                      <a:pt x="1282" y="221"/>
                      <a:pt x="1283" y="222"/>
                      <a:pt x="1283" y="223"/>
                    </a:cubicBezTo>
                    <a:cubicBezTo>
                      <a:pt x="1285" y="225"/>
                      <a:pt x="1287" y="227"/>
                      <a:pt x="1291" y="225"/>
                    </a:cubicBezTo>
                    <a:cubicBezTo>
                      <a:pt x="1291" y="225"/>
                      <a:pt x="1291" y="224"/>
                      <a:pt x="1292" y="223"/>
                    </a:cubicBezTo>
                    <a:lnTo>
                      <a:pt x="1285" y="219"/>
                    </a:lnTo>
                    <a:close/>
                    <a:moveTo>
                      <a:pt x="133" y="335"/>
                    </a:moveTo>
                    <a:cubicBezTo>
                      <a:pt x="134" y="335"/>
                      <a:pt x="136" y="336"/>
                      <a:pt x="136" y="336"/>
                    </a:cubicBezTo>
                    <a:cubicBezTo>
                      <a:pt x="137" y="337"/>
                      <a:pt x="139" y="336"/>
                      <a:pt x="141" y="336"/>
                    </a:cubicBezTo>
                    <a:cubicBezTo>
                      <a:pt x="141" y="337"/>
                      <a:pt x="142" y="338"/>
                      <a:pt x="143" y="338"/>
                    </a:cubicBezTo>
                    <a:cubicBezTo>
                      <a:pt x="143" y="341"/>
                      <a:pt x="141" y="344"/>
                      <a:pt x="143" y="347"/>
                    </a:cubicBezTo>
                    <a:cubicBezTo>
                      <a:pt x="143" y="348"/>
                      <a:pt x="145" y="349"/>
                      <a:pt x="146" y="350"/>
                    </a:cubicBezTo>
                    <a:cubicBezTo>
                      <a:pt x="146" y="350"/>
                      <a:pt x="149" y="354"/>
                      <a:pt x="148" y="354"/>
                    </a:cubicBezTo>
                    <a:cubicBezTo>
                      <a:pt x="146" y="355"/>
                      <a:pt x="147" y="356"/>
                      <a:pt x="147" y="358"/>
                    </a:cubicBezTo>
                    <a:cubicBezTo>
                      <a:pt x="146" y="359"/>
                      <a:pt x="145" y="359"/>
                      <a:pt x="145" y="360"/>
                    </a:cubicBezTo>
                    <a:cubicBezTo>
                      <a:pt x="145" y="360"/>
                      <a:pt x="144" y="361"/>
                      <a:pt x="144" y="361"/>
                    </a:cubicBezTo>
                    <a:cubicBezTo>
                      <a:pt x="144" y="360"/>
                      <a:pt x="142" y="358"/>
                      <a:pt x="141" y="357"/>
                    </a:cubicBezTo>
                    <a:cubicBezTo>
                      <a:pt x="141" y="356"/>
                      <a:pt x="139" y="353"/>
                      <a:pt x="138" y="353"/>
                    </a:cubicBezTo>
                    <a:cubicBezTo>
                      <a:pt x="138" y="353"/>
                      <a:pt x="136" y="353"/>
                      <a:pt x="136" y="353"/>
                    </a:cubicBezTo>
                    <a:cubicBezTo>
                      <a:pt x="135" y="352"/>
                      <a:pt x="136" y="351"/>
                      <a:pt x="135" y="350"/>
                    </a:cubicBezTo>
                    <a:cubicBezTo>
                      <a:pt x="135" y="349"/>
                      <a:pt x="132" y="349"/>
                      <a:pt x="131" y="348"/>
                    </a:cubicBezTo>
                    <a:cubicBezTo>
                      <a:pt x="131" y="348"/>
                      <a:pt x="131" y="346"/>
                      <a:pt x="131" y="346"/>
                    </a:cubicBezTo>
                    <a:cubicBezTo>
                      <a:pt x="132" y="347"/>
                      <a:pt x="133" y="346"/>
                      <a:pt x="134" y="346"/>
                    </a:cubicBezTo>
                    <a:cubicBezTo>
                      <a:pt x="134" y="347"/>
                      <a:pt x="134" y="348"/>
                      <a:pt x="135" y="348"/>
                    </a:cubicBezTo>
                    <a:cubicBezTo>
                      <a:pt x="136" y="354"/>
                      <a:pt x="136" y="348"/>
                      <a:pt x="134" y="346"/>
                    </a:cubicBezTo>
                    <a:cubicBezTo>
                      <a:pt x="135" y="346"/>
                      <a:pt x="135" y="346"/>
                      <a:pt x="135" y="346"/>
                    </a:cubicBezTo>
                    <a:cubicBezTo>
                      <a:pt x="135" y="346"/>
                      <a:pt x="135" y="346"/>
                      <a:pt x="135" y="345"/>
                    </a:cubicBezTo>
                    <a:cubicBezTo>
                      <a:pt x="140" y="344"/>
                      <a:pt x="138" y="349"/>
                      <a:pt x="139" y="339"/>
                    </a:cubicBezTo>
                    <a:cubicBezTo>
                      <a:pt x="138" y="339"/>
                      <a:pt x="137" y="339"/>
                      <a:pt x="135" y="340"/>
                    </a:cubicBezTo>
                    <a:cubicBezTo>
                      <a:pt x="135" y="340"/>
                      <a:pt x="135" y="340"/>
                      <a:pt x="135" y="340"/>
                    </a:cubicBezTo>
                    <a:cubicBezTo>
                      <a:pt x="134" y="340"/>
                      <a:pt x="134" y="338"/>
                      <a:pt x="133" y="338"/>
                    </a:cubicBezTo>
                    <a:cubicBezTo>
                      <a:pt x="133" y="338"/>
                      <a:pt x="134" y="336"/>
                      <a:pt x="133" y="336"/>
                    </a:cubicBezTo>
                    <a:cubicBezTo>
                      <a:pt x="132" y="336"/>
                      <a:pt x="132" y="335"/>
                      <a:pt x="133" y="335"/>
                    </a:cubicBezTo>
                    <a:close/>
                    <a:moveTo>
                      <a:pt x="99" y="347"/>
                    </a:moveTo>
                    <a:cubicBezTo>
                      <a:pt x="101" y="347"/>
                      <a:pt x="99" y="348"/>
                      <a:pt x="100" y="348"/>
                    </a:cubicBezTo>
                    <a:cubicBezTo>
                      <a:pt x="101" y="349"/>
                      <a:pt x="103" y="348"/>
                      <a:pt x="104" y="348"/>
                    </a:cubicBezTo>
                    <a:cubicBezTo>
                      <a:pt x="104" y="349"/>
                      <a:pt x="105" y="351"/>
                      <a:pt x="105" y="352"/>
                    </a:cubicBezTo>
                    <a:cubicBezTo>
                      <a:pt x="106" y="352"/>
                      <a:pt x="107" y="352"/>
                      <a:pt x="108" y="352"/>
                    </a:cubicBezTo>
                    <a:cubicBezTo>
                      <a:pt x="113" y="356"/>
                      <a:pt x="114" y="360"/>
                      <a:pt x="117" y="366"/>
                    </a:cubicBezTo>
                    <a:cubicBezTo>
                      <a:pt x="115" y="366"/>
                      <a:pt x="115" y="365"/>
                      <a:pt x="113" y="365"/>
                    </a:cubicBezTo>
                    <a:cubicBezTo>
                      <a:pt x="113" y="367"/>
                      <a:pt x="114" y="368"/>
                      <a:pt x="113" y="369"/>
                    </a:cubicBezTo>
                    <a:cubicBezTo>
                      <a:pt x="112" y="369"/>
                      <a:pt x="111" y="368"/>
                      <a:pt x="111" y="368"/>
                    </a:cubicBezTo>
                    <a:cubicBezTo>
                      <a:pt x="108" y="368"/>
                      <a:pt x="108" y="369"/>
                      <a:pt x="105" y="372"/>
                    </a:cubicBezTo>
                    <a:cubicBezTo>
                      <a:pt x="104" y="371"/>
                      <a:pt x="103" y="371"/>
                      <a:pt x="101" y="371"/>
                    </a:cubicBezTo>
                    <a:cubicBezTo>
                      <a:pt x="101" y="370"/>
                      <a:pt x="102" y="368"/>
                      <a:pt x="101" y="367"/>
                    </a:cubicBezTo>
                    <a:cubicBezTo>
                      <a:pt x="101" y="365"/>
                      <a:pt x="97" y="364"/>
                      <a:pt x="97" y="362"/>
                    </a:cubicBezTo>
                    <a:cubicBezTo>
                      <a:pt x="96" y="360"/>
                      <a:pt x="97" y="359"/>
                      <a:pt x="96" y="357"/>
                    </a:cubicBezTo>
                    <a:cubicBezTo>
                      <a:pt x="96" y="356"/>
                      <a:pt x="93" y="356"/>
                      <a:pt x="93" y="355"/>
                    </a:cubicBezTo>
                    <a:cubicBezTo>
                      <a:pt x="92" y="354"/>
                      <a:pt x="92" y="353"/>
                      <a:pt x="91" y="352"/>
                    </a:cubicBezTo>
                    <a:cubicBezTo>
                      <a:pt x="93" y="352"/>
                      <a:pt x="93" y="352"/>
                      <a:pt x="93" y="352"/>
                    </a:cubicBezTo>
                    <a:cubicBezTo>
                      <a:pt x="93" y="351"/>
                      <a:pt x="94" y="349"/>
                      <a:pt x="94" y="349"/>
                    </a:cubicBezTo>
                    <a:cubicBezTo>
                      <a:pt x="94" y="349"/>
                      <a:pt x="95" y="349"/>
                      <a:pt x="95" y="350"/>
                    </a:cubicBezTo>
                    <a:cubicBezTo>
                      <a:pt x="96" y="350"/>
                      <a:pt x="97" y="350"/>
                      <a:pt x="97" y="350"/>
                    </a:cubicBezTo>
                    <a:cubicBezTo>
                      <a:pt x="98" y="348"/>
                      <a:pt x="97" y="347"/>
                      <a:pt x="99" y="347"/>
                    </a:cubicBezTo>
                    <a:close/>
                    <a:moveTo>
                      <a:pt x="1245" y="386"/>
                    </a:moveTo>
                    <a:cubicBezTo>
                      <a:pt x="1245" y="387"/>
                      <a:pt x="1244" y="388"/>
                      <a:pt x="1243" y="389"/>
                    </a:cubicBezTo>
                    <a:cubicBezTo>
                      <a:pt x="1242" y="389"/>
                      <a:pt x="1240" y="390"/>
                      <a:pt x="1239" y="391"/>
                    </a:cubicBezTo>
                    <a:cubicBezTo>
                      <a:pt x="1239" y="392"/>
                      <a:pt x="1239" y="395"/>
                      <a:pt x="1239" y="397"/>
                    </a:cubicBezTo>
                    <a:cubicBezTo>
                      <a:pt x="1237" y="396"/>
                      <a:pt x="1240" y="399"/>
                      <a:pt x="1240" y="399"/>
                    </a:cubicBezTo>
                    <a:cubicBezTo>
                      <a:pt x="1242" y="396"/>
                      <a:pt x="1244" y="394"/>
                      <a:pt x="1247" y="391"/>
                    </a:cubicBezTo>
                    <a:cubicBezTo>
                      <a:pt x="1247" y="390"/>
                      <a:pt x="1247" y="388"/>
                      <a:pt x="1247" y="386"/>
                    </a:cubicBezTo>
                    <a:lnTo>
                      <a:pt x="1245" y="386"/>
                    </a:lnTo>
                    <a:close/>
                    <a:moveTo>
                      <a:pt x="75" y="403"/>
                    </a:moveTo>
                    <a:cubicBezTo>
                      <a:pt x="76" y="404"/>
                      <a:pt x="76" y="405"/>
                      <a:pt x="75" y="405"/>
                    </a:cubicBezTo>
                    <a:cubicBezTo>
                      <a:pt x="75" y="405"/>
                      <a:pt x="73" y="403"/>
                      <a:pt x="75" y="403"/>
                    </a:cubicBezTo>
                    <a:close/>
                    <a:moveTo>
                      <a:pt x="775" y="439"/>
                    </a:moveTo>
                    <a:cubicBezTo>
                      <a:pt x="776" y="439"/>
                      <a:pt x="776" y="439"/>
                      <a:pt x="776" y="439"/>
                    </a:cubicBezTo>
                    <a:cubicBezTo>
                      <a:pt x="776" y="439"/>
                      <a:pt x="777" y="441"/>
                      <a:pt x="777" y="441"/>
                    </a:cubicBezTo>
                    <a:cubicBezTo>
                      <a:pt x="777" y="443"/>
                      <a:pt x="775" y="443"/>
                      <a:pt x="775" y="444"/>
                    </a:cubicBezTo>
                    <a:cubicBezTo>
                      <a:pt x="775" y="445"/>
                      <a:pt x="775" y="453"/>
                      <a:pt x="775" y="453"/>
                    </a:cubicBezTo>
                    <a:cubicBezTo>
                      <a:pt x="775" y="454"/>
                      <a:pt x="777" y="455"/>
                      <a:pt x="776" y="457"/>
                    </a:cubicBezTo>
                    <a:cubicBezTo>
                      <a:pt x="776" y="458"/>
                      <a:pt x="774" y="460"/>
                      <a:pt x="773" y="460"/>
                    </a:cubicBezTo>
                    <a:cubicBezTo>
                      <a:pt x="773" y="461"/>
                      <a:pt x="773" y="463"/>
                      <a:pt x="772" y="465"/>
                    </a:cubicBezTo>
                    <a:cubicBezTo>
                      <a:pt x="771" y="464"/>
                      <a:pt x="771" y="463"/>
                      <a:pt x="770" y="463"/>
                    </a:cubicBezTo>
                    <a:cubicBezTo>
                      <a:pt x="770" y="463"/>
                      <a:pt x="769" y="464"/>
                      <a:pt x="768" y="464"/>
                    </a:cubicBezTo>
                    <a:cubicBezTo>
                      <a:pt x="768" y="465"/>
                      <a:pt x="768" y="465"/>
                      <a:pt x="768" y="466"/>
                    </a:cubicBezTo>
                    <a:cubicBezTo>
                      <a:pt x="768" y="466"/>
                      <a:pt x="764" y="469"/>
                      <a:pt x="767" y="469"/>
                    </a:cubicBezTo>
                    <a:cubicBezTo>
                      <a:pt x="767" y="469"/>
                      <a:pt x="769" y="468"/>
                      <a:pt x="769" y="468"/>
                    </a:cubicBezTo>
                    <a:cubicBezTo>
                      <a:pt x="769" y="468"/>
                      <a:pt x="769" y="470"/>
                      <a:pt x="769" y="470"/>
                    </a:cubicBezTo>
                    <a:cubicBezTo>
                      <a:pt x="768" y="471"/>
                      <a:pt x="766" y="471"/>
                      <a:pt x="765" y="472"/>
                    </a:cubicBezTo>
                    <a:cubicBezTo>
                      <a:pt x="765" y="472"/>
                      <a:pt x="764" y="476"/>
                      <a:pt x="763" y="477"/>
                    </a:cubicBezTo>
                    <a:cubicBezTo>
                      <a:pt x="762" y="477"/>
                      <a:pt x="759" y="476"/>
                      <a:pt x="758" y="477"/>
                    </a:cubicBezTo>
                    <a:cubicBezTo>
                      <a:pt x="758" y="477"/>
                      <a:pt x="758" y="479"/>
                      <a:pt x="758" y="479"/>
                    </a:cubicBezTo>
                    <a:cubicBezTo>
                      <a:pt x="758" y="480"/>
                      <a:pt x="753" y="484"/>
                      <a:pt x="753" y="484"/>
                    </a:cubicBezTo>
                    <a:cubicBezTo>
                      <a:pt x="751" y="484"/>
                      <a:pt x="751" y="483"/>
                      <a:pt x="749" y="483"/>
                    </a:cubicBezTo>
                    <a:cubicBezTo>
                      <a:pt x="747" y="485"/>
                      <a:pt x="745" y="487"/>
                      <a:pt x="744" y="489"/>
                    </a:cubicBezTo>
                    <a:cubicBezTo>
                      <a:pt x="743" y="490"/>
                      <a:pt x="744" y="492"/>
                      <a:pt x="743" y="493"/>
                    </a:cubicBezTo>
                    <a:cubicBezTo>
                      <a:pt x="741" y="493"/>
                      <a:pt x="741" y="493"/>
                      <a:pt x="741" y="493"/>
                    </a:cubicBezTo>
                    <a:cubicBezTo>
                      <a:pt x="741" y="493"/>
                      <a:pt x="740" y="495"/>
                      <a:pt x="740" y="495"/>
                    </a:cubicBezTo>
                    <a:cubicBezTo>
                      <a:pt x="738" y="498"/>
                      <a:pt x="734" y="501"/>
                      <a:pt x="728" y="500"/>
                    </a:cubicBezTo>
                    <a:cubicBezTo>
                      <a:pt x="727" y="500"/>
                      <a:pt x="724" y="498"/>
                      <a:pt x="723" y="497"/>
                    </a:cubicBezTo>
                    <a:cubicBezTo>
                      <a:pt x="723" y="496"/>
                      <a:pt x="723" y="496"/>
                      <a:pt x="723" y="496"/>
                    </a:cubicBezTo>
                    <a:cubicBezTo>
                      <a:pt x="731" y="495"/>
                      <a:pt x="733" y="493"/>
                      <a:pt x="737" y="488"/>
                    </a:cubicBezTo>
                    <a:cubicBezTo>
                      <a:pt x="738" y="487"/>
                      <a:pt x="739" y="486"/>
                      <a:pt x="740" y="485"/>
                    </a:cubicBezTo>
                    <a:cubicBezTo>
                      <a:pt x="742" y="482"/>
                      <a:pt x="742" y="479"/>
                      <a:pt x="744" y="478"/>
                    </a:cubicBezTo>
                    <a:cubicBezTo>
                      <a:pt x="746" y="477"/>
                      <a:pt x="748" y="477"/>
                      <a:pt x="749" y="475"/>
                    </a:cubicBezTo>
                    <a:cubicBezTo>
                      <a:pt x="750" y="474"/>
                      <a:pt x="750" y="473"/>
                      <a:pt x="751" y="472"/>
                    </a:cubicBezTo>
                    <a:cubicBezTo>
                      <a:pt x="752" y="471"/>
                      <a:pt x="754" y="471"/>
                      <a:pt x="755" y="470"/>
                    </a:cubicBezTo>
                    <a:cubicBezTo>
                      <a:pt x="757" y="468"/>
                      <a:pt x="758" y="466"/>
                      <a:pt x="759" y="464"/>
                    </a:cubicBezTo>
                    <a:cubicBezTo>
                      <a:pt x="760" y="463"/>
                      <a:pt x="763" y="462"/>
                      <a:pt x="763" y="461"/>
                    </a:cubicBezTo>
                    <a:cubicBezTo>
                      <a:pt x="764" y="459"/>
                      <a:pt x="764" y="457"/>
                      <a:pt x="765" y="456"/>
                    </a:cubicBezTo>
                    <a:cubicBezTo>
                      <a:pt x="765" y="455"/>
                      <a:pt x="767" y="455"/>
                      <a:pt x="767" y="454"/>
                    </a:cubicBezTo>
                    <a:cubicBezTo>
                      <a:pt x="768" y="453"/>
                      <a:pt x="767" y="451"/>
                      <a:pt x="768" y="449"/>
                    </a:cubicBezTo>
                    <a:cubicBezTo>
                      <a:pt x="768" y="449"/>
                      <a:pt x="770" y="448"/>
                      <a:pt x="770" y="448"/>
                    </a:cubicBezTo>
                    <a:cubicBezTo>
                      <a:pt x="772" y="446"/>
                      <a:pt x="771" y="444"/>
                      <a:pt x="772" y="441"/>
                    </a:cubicBezTo>
                    <a:cubicBezTo>
                      <a:pt x="772" y="441"/>
                      <a:pt x="774" y="439"/>
                      <a:pt x="775" y="439"/>
                    </a:cubicBezTo>
                    <a:close/>
                    <a:moveTo>
                      <a:pt x="1016" y="449"/>
                    </a:moveTo>
                    <a:cubicBezTo>
                      <a:pt x="1012" y="453"/>
                      <a:pt x="1013" y="454"/>
                      <a:pt x="1018" y="456"/>
                    </a:cubicBezTo>
                    <a:cubicBezTo>
                      <a:pt x="1019" y="455"/>
                      <a:pt x="1019" y="453"/>
                      <a:pt x="1021" y="452"/>
                    </a:cubicBezTo>
                    <a:cubicBezTo>
                      <a:pt x="1019" y="451"/>
                      <a:pt x="1018" y="450"/>
                      <a:pt x="1016" y="449"/>
                    </a:cubicBezTo>
                    <a:close/>
                    <a:moveTo>
                      <a:pt x="1063" y="459"/>
                    </a:moveTo>
                    <a:cubicBezTo>
                      <a:pt x="1062" y="460"/>
                      <a:pt x="1062" y="461"/>
                      <a:pt x="1062" y="463"/>
                    </a:cubicBezTo>
                    <a:cubicBezTo>
                      <a:pt x="1061" y="463"/>
                      <a:pt x="1060" y="462"/>
                      <a:pt x="1059" y="463"/>
                    </a:cubicBezTo>
                    <a:cubicBezTo>
                      <a:pt x="1060" y="467"/>
                      <a:pt x="1060" y="469"/>
                      <a:pt x="1061" y="474"/>
                    </a:cubicBezTo>
                    <a:cubicBezTo>
                      <a:pt x="1059" y="475"/>
                      <a:pt x="1058" y="476"/>
                      <a:pt x="1056" y="477"/>
                    </a:cubicBezTo>
                    <a:cubicBezTo>
                      <a:pt x="1056" y="477"/>
                      <a:pt x="1056" y="479"/>
                      <a:pt x="1056" y="480"/>
                    </a:cubicBezTo>
                    <a:cubicBezTo>
                      <a:pt x="1056" y="480"/>
                      <a:pt x="1054" y="481"/>
                      <a:pt x="1054" y="481"/>
                    </a:cubicBezTo>
                    <a:cubicBezTo>
                      <a:pt x="1053" y="484"/>
                      <a:pt x="1055" y="485"/>
                      <a:pt x="1055" y="487"/>
                    </a:cubicBezTo>
                    <a:cubicBezTo>
                      <a:pt x="1054" y="489"/>
                      <a:pt x="1053" y="490"/>
                      <a:pt x="1053" y="493"/>
                    </a:cubicBezTo>
                    <a:cubicBezTo>
                      <a:pt x="1053" y="494"/>
                      <a:pt x="1055" y="497"/>
                      <a:pt x="1055" y="498"/>
                    </a:cubicBezTo>
                    <a:cubicBezTo>
                      <a:pt x="1056" y="502"/>
                      <a:pt x="1055" y="503"/>
                      <a:pt x="1055" y="507"/>
                    </a:cubicBezTo>
                    <a:cubicBezTo>
                      <a:pt x="1055" y="507"/>
                      <a:pt x="1057" y="512"/>
                      <a:pt x="1057" y="512"/>
                    </a:cubicBezTo>
                    <a:cubicBezTo>
                      <a:pt x="1057" y="516"/>
                      <a:pt x="1055" y="521"/>
                      <a:pt x="1055" y="524"/>
                    </a:cubicBezTo>
                    <a:cubicBezTo>
                      <a:pt x="1055" y="526"/>
                      <a:pt x="1056" y="530"/>
                      <a:pt x="1056" y="531"/>
                    </a:cubicBezTo>
                    <a:cubicBezTo>
                      <a:pt x="1056" y="531"/>
                      <a:pt x="1055" y="532"/>
                      <a:pt x="1055" y="532"/>
                    </a:cubicBezTo>
                    <a:cubicBezTo>
                      <a:pt x="1055" y="535"/>
                      <a:pt x="1056" y="538"/>
                      <a:pt x="1057" y="540"/>
                    </a:cubicBezTo>
                    <a:cubicBezTo>
                      <a:pt x="1057" y="542"/>
                      <a:pt x="1057" y="546"/>
                      <a:pt x="1056" y="548"/>
                    </a:cubicBezTo>
                    <a:cubicBezTo>
                      <a:pt x="1055" y="550"/>
                      <a:pt x="1055" y="550"/>
                      <a:pt x="1055" y="550"/>
                    </a:cubicBezTo>
                    <a:cubicBezTo>
                      <a:pt x="1054" y="553"/>
                      <a:pt x="1055" y="554"/>
                      <a:pt x="1055" y="556"/>
                    </a:cubicBezTo>
                    <a:cubicBezTo>
                      <a:pt x="1054" y="558"/>
                      <a:pt x="1054" y="558"/>
                      <a:pt x="1054" y="558"/>
                    </a:cubicBezTo>
                    <a:cubicBezTo>
                      <a:pt x="1053" y="560"/>
                      <a:pt x="1053" y="563"/>
                      <a:pt x="1053" y="566"/>
                    </a:cubicBezTo>
                    <a:cubicBezTo>
                      <a:pt x="1053" y="566"/>
                      <a:pt x="1054" y="566"/>
                      <a:pt x="1055" y="566"/>
                    </a:cubicBezTo>
                    <a:cubicBezTo>
                      <a:pt x="1055" y="565"/>
                      <a:pt x="1055" y="565"/>
                      <a:pt x="1055" y="564"/>
                    </a:cubicBezTo>
                    <a:cubicBezTo>
                      <a:pt x="1056" y="562"/>
                      <a:pt x="1056" y="558"/>
                      <a:pt x="1058" y="558"/>
                    </a:cubicBezTo>
                    <a:cubicBezTo>
                      <a:pt x="1058" y="557"/>
                      <a:pt x="1059" y="558"/>
                      <a:pt x="1060" y="558"/>
                    </a:cubicBezTo>
                    <a:cubicBezTo>
                      <a:pt x="1060" y="559"/>
                      <a:pt x="1060" y="559"/>
                      <a:pt x="1061" y="560"/>
                    </a:cubicBezTo>
                    <a:cubicBezTo>
                      <a:pt x="1061" y="561"/>
                      <a:pt x="1062" y="561"/>
                      <a:pt x="1063" y="562"/>
                    </a:cubicBezTo>
                    <a:cubicBezTo>
                      <a:pt x="1063" y="562"/>
                      <a:pt x="1064" y="563"/>
                      <a:pt x="1064" y="563"/>
                    </a:cubicBezTo>
                    <a:cubicBezTo>
                      <a:pt x="1065" y="564"/>
                      <a:pt x="1064" y="565"/>
                      <a:pt x="1065" y="567"/>
                    </a:cubicBezTo>
                    <a:cubicBezTo>
                      <a:pt x="1067" y="566"/>
                      <a:pt x="1067" y="566"/>
                      <a:pt x="1067" y="566"/>
                    </a:cubicBezTo>
                    <a:cubicBezTo>
                      <a:pt x="1066" y="563"/>
                      <a:pt x="1067" y="559"/>
                      <a:pt x="1066" y="557"/>
                    </a:cubicBezTo>
                    <a:cubicBezTo>
                      <a:pt x="1063" y="556"/>
                      <a:pt x="1063" y="556"/>
                      <a:pt x="1063" y="556"/>
                    </a:cubicBezTo>
                    <a:cubicBezTo>
                      <a:pt x="1062" y="552"/>
                      <a:pt x="1060" y="549"/>
                      <a:pt x="1060" y="544"/>
                    </a:cubicBezTo>
                    <a:cubicBezTo>
                      <a:pt x="1060" y="540"/>
                      <a:pt x="1062" y="536"/>
                      <a:pt x="1063" y="532"/>
                    </a:cubicBezTo>
                    <a:cubicBezTo>
                      <a:pt x="1064" y="530"/>
                      <a:pt x="1063" y="528"/>
                      <a:pt x="1064" y="525"/>
                    </a:cubicBezTo>
                    <a:cubicBezTo>
                      <a:pt x="1067" y="516"/>
                      <a:pt x="1073" y="524"/>
                      <a:pt x="1076" y="527"/>
                    </a:cubicBezTo>
                    <a:cubicBezTo>
                      <a:pt x="1076" y="525"/>
                      <a:pt x="1076" y="523"/>
                      <a:pt x="1075" y="522"/>
                    </a:cubicBezTo>
                    <a:cubicBezTo>
                      <a:pt x="1074" y="522"/>
                      <a:pt x="1074" y="522"/>
                      <a:pt x="1074" y="522"/>
                    </a:cubicBezTo>
                    <a:cubicBezTo>
                      <a:pt x="1073" y="520"/>
                      <a:pt x="1074" y="519"/>
                      <a:pt x="1072" y="517"/>
                    </a:cubicBezTo>
                    <a:cubicBezTo>
                      <a:pt x="1072" y="517"/>
                      <a:pt x="1071" y="517"/>
                      <a:pt x="1070" y="517"/>
                    </a:cubicBezTo>
                    <a:cubicBezTo>
                      <a:pt x="1067" y="513"/>
                      <a:pt x="1067" y="513"/>
                      <a:pt x="1067" y="513"/>
                    </a:cubicBezTo>
                    <a:cubicBezTo>
                      <a:pt x="1066" y="510"/>
                      <a:pt x="1069" y="510"/>
                      <a:pt x="1069" y="508"/>
                    </a:cubicBezTo>
                    <a:cubicBezTo>
                      <a:pt x="1069" y="506"/>
                      <a:pt x="1067" y="501"/>
                      <a:pt x="1067" y="501"/>
                    </a:cubicBezTo>
                    <a:cubicBezTo>
                      <a:pt x="1066" y="498"/>
                      <a:pt x="1067" y="494"/>
                      <a:pt x="1068" y="491"/>
                    </a:cubicBezTo>
                    <a:cubicBezTo>
                      <a:pt x="1068" y="491"/>
                      <a:pt x="1065" y="491"/>
                      <a:pt x="1067" y="490"/>
                    </a:cubicBezTo>
                    <a:cubicBezTo>
                      <a:pt x="1067" y="490"/>
                      <a:pt x="1068" y="485"/>
                      <a:pt x="1069" y="485"/>
                    </a:cubicBezTo>
                    <a:cubicBezTo>
                      <a:pt x="1069" y="479"/>
                      <a:pt x="1065" y="478"/>
                      <a:pt x="1065" y="474"/>
                    </a:cubicBezTo>
                    <a:cubicBezTo>
                      <a:pt x="1064" y="469"/>
                      <a:pt x="1067" y="469"/>
                      <a:pt x="1066" y="464"/>
                    </a:cubicBezTo>
                    <a:cubicBezTo>
                      <a:pt x="1066" y="463"/>
                      <a:pt x="1064" y="461"/>
                      <a:pt x="1063" y="459"/>
                    </a:cubicBezTo>
                    <a:close/>
                    <a:moveTo>
                      <a:pt x="1176" y="505"/>
                    </a:moveTo>
                    <a:cubicBezTo>
                      <a:pt x="1175" y="505"/>
                      <a:pt x="1174" y="507"/>
                      <a:pt x="1174" y="507"/>
                    </a:cubicBezTo>
                    <a:cubicBezTo>
                      <a:pt x="1171" y="508"/>
                      <a:pt x="1169" y="507"/>
                      <a:pt x="1170" y="509"/>
                    </a:cubicBezTo>
                    <a:cubicBezTo>
                      <a:pt x="1171" y="510"/>
                      <a:pt x="1170" y="511"/>
                      <a:pt x="1172" y="510"/>
                    </a:cubicBezTo>
                    <a:cubicBezTo>
                      <a:pt x="1172" y="510"/>
                      <a:pt x="1180" y="504"/>
                      <a:pt x="1176" y="505"/>
                    </a:cubicBezTo>
                    <a:close/>
                    <a:moveTo>
                      <a:pt x="1164" y="518"/>
                    </a:moveTo>
                    <a:cubicBezTo>
                      <a:pt x="1164" y="520"/>
                      <a:pt x="1164" y="520"/>
                      <a:pt x="1164" y="520"/>
                    </a:cubicBezTo>
                    <a:cubicBezTo>
                      <a:pt x="1164" y="520"/>
                      <a:pt x="1164" y="521"/>
                      <a:pt x="1165" y="521"/>
                    </a:cubicBezTo>
                    <a:cubicBezTo>
                      <a:pt x="1165" y="521"/>
                      <a:pt x="1167" y="517"/>
                      <a:pt x="1164" y="518"/>
                    </a:cubicBezTo>
                    <a:close/>
                    <a:moveTo>
                      <a:pt x="1158" y="528"/>
                    </a:moveTo>
                    <a:cubicBezTo>
                      <a:pt x="1159" y="529"/>
                      <a:pt x="1159" y="529"/>
                      <a:pt x="1159" y="529"/>
                    </a:cubicBezTo>
                    <a:cubicBezTo>
                      <a:pt x="1159" y="528"/>
                      <a:pt x="1159" y="528"/>
                      <a:pt x="1158" y="528"/>
                    </a:cubicBezTo>
                    <a:close/>
                    <a:moveTo>
                      <a:pt x="1140" y="550"/>
                    </a:moveTo>
                    <a:cubicBezTo>
                      <a:pt x="1139" y="551"/>
                      <a:pt x="1138" y="553"/>
                      <a:pt x="1138" y="554"/>
                    </a:cubicBezTo>
                    <a:cubicBezTo>
                      <a:pt x="1132" y="562"/>
                      <a:pt x="1141" y="552"/>
                      <a:pt x="1141" y="552"/>
                    </a:cubicBezTo>
                    <a:cubicBezTo>
                      <a:pt x="1141" y="552"/>
                      <a:pt x="1141" y="551"/>
                      <a:pt x="1141" y="550"/>
                    </a:cubicBezTo>
                    <a:lnTo>
                      <a:pt x="1140" y="550"/>
                    </a:lnTo>
                    <a:close/>
                    <a:moveTo>
                      <a:pt x="1125" y="562"/>
                    </a:moveTo>
                    <a:cubicBezTo>
                      <a:pt x="1124" y="562"/>
                      <a:pt x="1122" y="564"/>
                      <a:pt x="1121" y="565"/>
                    </a:cubicBezTo>
                    <a:cubicBezTo>
                      <a:pt x="1120" y="565"/>
                      <a:pt x="1120" y="565"/>
                      <a:pt x="1120" y="565"/>
                    </a:cubicBezTo>
                    <a:cubicBezTo>
                      <a:pt x="1120" y="566"/>
                      <a:pt x="1121" y="567"/>
                      <a:pt x="1120" y="568"/>
                    </a:cubicBezTo>
                    <a:cubicBezTo>
                      <a:pt x="1120" y="568"/>
                      <a:pt x="1117" y="572"/>
                      <a:pt x="1120" y="571"/>
                    </a:cubicBezTo>
                    <a:cubicBezTo>
                      <a:pt x="1122" y="570"/>
                      <a:pt x="1125" y="566"/>
                      <a:pt x="1126" y="564"/>
                    </a:cubicBezTo>
                    <a:cubicBezTo>
                      <a:pt x="1126" y="563"/>
                      <a:pt x="1126" y="561"/>
                      <a:pt x="1125" y="562"/>
                    </a:cubicBezTo>
                    <a:close/>
                    <a:moveTo>
                      <a:pt x="1111" y="570"/>
                    </a:moveTo>
                    <a:cubicBezTo>
                      <a:pt x="1110" y="572"/>
                      <a:pt x="1110" y="574"/>
                      <a:pt x="1109" y="576"/>
                    </a:cubicBezTo>
                    <a:cubicBezTo>
                      <a:pt x="1109" y="577"/>
                      <a:pt x="1107" y="577"/>
                      <a:pt x="1107" y="577"/>
                    </a:cubicBezTo>
                    <a:cubicBezTo>
                      <a:pt x="1106" y="576"/>
                      <a:pt x="1107" y="576"/>
                      <a:pt x="1105" y="575"/>
                    </a:cubicBezTo>
                    <a:cubicBezTo>
                      <a:pt x="1104" y="575"/>
                      <a:pt x="1104" y="577"/>
                      <a:pt x="1104" y="578"/>
                    </a:cubicBezTo>
                    <a:cubicBezTo>
                      <a:pt x="1103" y="578"/>
                      <a:pt x="1101" y="577"/>
                      <a:pt x="1101" y="578"/>
                    </a:cubicBezTo>
                    <a:cubicBezTo>
                      <a:pt x="1101" y="580"/>
                      <a:pt x="1101" y="580"/>
                      <a:pt x="1101" y="580"/>
                    </a:cubicBezTo>
                    <a:cubicBezTo>
                      <a:pt x="1100" y="581"/>
                      <a:pt x="1098" y="582"/>
                      <a:pt x="1097" y="583"/>
                    </a:cubicBezTo>
                    <a:cubicBezTo>
                      <a:pt x="1096" y="584"/>
                      <a:pt x="1098" y="584"/>
                      <a:pt x="1098" y="584"/>
                    </a:cubicBezTo>
                    <a:cubicBezTo>
                      <a:pt x="1099" y="584"/>
                      <a:pt x="1100" y="582"/>
                      <a:pt x="1101" y="582"/>
                    </a:cubicBezTo>
                    <a:cubicBezTo>
                      <a:pt x="1102" y="581"/>
                      <a:pt x="1104" y="581"/>
                      <a:pt x="1105" y="580"/>
                    </a:cubicBezTo>
                    <a:cubicBezTo>
                      <a:pt x="1106" y="580"/>
                      <a:pt x="1106" y="579"/>
                      <a:pt x="1106" y="578"/>
                    </a:cubicBezTo>
                    <a:cubicBezTo>
                      <a:pt x="1108" y="577"/>
                      <a:pt x="1110" y="578"/>
                      <a:pt x="1111" y="577"/>
                    </a:cubicBezTo>
                    <a:cubicBezTo>
                      <a:pt x="1113" y="575"/>
                      <a:pt x="1112" y="573"/>
                      <a:pt x="1112" y="570"/>
                    </a:cubicBezTo>
                    <a:lnTo>
                      <a:pt x="1111" y="570"/>
                    </a:lnTo>
                    <a:close/>
                    <a:moveTo>
                      <a:pt x="1090" y="586"/>
                    </a:moveTo>
                    <a:cubicBezTo>
                      <a:pt x="1089" y="588"/>
                      <a:pt x="1088" y="589"/>
                      <a:pt x="1087" y="590"/>
                    </a:cubicBezTo>
                    <a:cubicBezTo>
                      <a:pt x="1087" y="590"/>
                      <a:pt x="1084" y="597"/>
                      <a:pt x="1086" y="595"/>
                    </a:cubicBezTo>
                    <a:cubicBezTo>
                      <a:pt x="1088" y="594"/>
                      <a:pt x="1087" y="592"/>
                      <a:pt x="1088" y="591"/>
                    </a:cubicBezTo>
                    <a:cubicBezTo>
                      <a:pt x="1089" y="590"/>
                      <a:pt x="1091" y="589"/>
                      <a:pt x="1092" y="588"/>
                    </a:cubicBezTo>
                    <a:cubicBezTo>
                      <a:pt x="1093" y="588"/>
                      <a:pt x="1093" y="588"/>
                      <a:pt x="1093" y="588"/>
                    </a:cubicBezTo>
                    <a:cubicBezTo>
                      <a:pt x="1093" y="586"/>
                      <a:pt x="1093" y="586"/>
                      <a:pt x="1093" y="586"/>
                    </a:cubicBezTo>
                    <a:cubicBezTo>
                      <a:pt x="1092" y="586"/>
                      <a:pt x="1091" y="586"/>
                      <a:pt x="1090" y="586"/>
                    </a:cubicBezTo>
                    <a:close/>
                    <a:moveTo>
                      <a:pt x="1094" y="594"/>
                    </a:moveTo>
                    <a:cubicBezTo>
                      <a:pt x="1094" y="594"/>
                      <a:pt x="1095" y="596"/>
                      <a:pt x="1095" y="596"/>
                    </a:cubicBezTo>
                    <a:cubicBezTo>
                      <a:pt x="1096" y="596"/>
                      <a:pt x="1096" y="595"/>
                      <a:pt x="1096" y="595"/>
                    </a:cubicBezTo>
                    <a:cubicBezTo>
                      <a:pt x="1098" y="594"/>
                      <a:pt x="1096" y="594"/>
                      <a:pt x="1094" y="594"/>
                    </a:cubicBezTo>
                    <a:close/>
                    <a:moveTo>
                      <a:pt x="256" y="229"/>
                    </a:moveTo>
                    <a:cubicBezTo>
                      <a:pt x="255" y="230"/>
                      <a:pt x="253" y="230"/>
                      <a:pt x="253" y="231"/>
                    </a:cubicBezTo>
                    <a:cubicBezTo>
                      <a:pt x="253" y="232"/>
                      <a:pt x="253" y="233"/>
                      <a:pt x="253" y="234"/>
                    </a:cubicBezTo>
                    <a:cubicBezTo>
                      <a:pt x="251" y="234"/>
                      <a:pt x="253" y="236"/>
                      <a:pt x="253" y="236"/>
                    </a:cubicBezTo>
                    <a:cubicBezTo>
                      <a:pt x="253" y="237"/>
                      <a:pt x="253" y="238"/>
                      <a:pt x="253" y="239"/>
                    </a:cubicBezTo>
                    <a:cubicBezTo>
                      <a:pt x="253" y="239"/>
                      <a:pt x="255" y="239"/>
                      <a:pt x="256" y="240"/>
                    </a:cubicBezTo>
                    <a:cubicBezTo>
                      <a:pt x="257" y="240"/>
                      <a:pt x="257" y="241"/>
                      <a:pt x="259" y="241"/>
                    </a:cubicBezTo>
                    <a:cubicBezTo>
                      <a:pt x="260" y="240"/>
                      <a:pt x="265" y="233"/>
                      <a:pt x="262" y="231"/>
                    </a:cubicBezTo>
                    <a:cubicBezTo>
                      <a:pt x="261" y="230"/>
                      <a:pt x="257" y="230"/>
                      <a:pt x="256" y="229"/>
                    </a:cubicBezTo>
                    <a:close/>
                    <a:moveTo>
                      <a:pt x="167" y="302"/>
                    </a:moveTo>
                    <a:cubicBezTo>
                      <a:pt x="168" y="302"/>
                      <a:pt x="167" y="304"/>
                      <a:pt x="167" y="304"/>
                    </a:cubicBezTo>
                    <a:cubicBezTo>
                      <a:pt x="165" y="305"/>
                      <a:pt x="166" y="303"/>
                      <a:pt x="167" y="302"/>
                    </a:cubicBezTo>
                    <a:close/>
                    <a:moveTo>
                      <a:pt x="128" y="319"/>
                    </a:moveTo>
                    <a:cubicBezTo>
                      <a:pt x="130" y="319"/>
                      <a:pt x="132" y="321"/>
                      <a:pt x="134" y="322"/>
                    </a:cubicBezTo>
                    <a:cubicBezTo>
                      <a:pt x="135" y="323"/>
                      <a:pt x="135" y="323"/>
                      <a:pt x="136" y="324"/>
                    </a:cubicBezTo>
                    <a:cubicBezTo>
                      <a:pt x="139" y="323"/>
                      <a:pt x="137" y="326"/>
                      <a:pt x="137" y="326"/>
                    </a:cubicBezTo>
                    <a:cubicBezTo>
                      <a:pt x="131" y="326"/>
                      <a:pt x="131" y="326"/>
                      <a:pt x="131" y="326"/>
                    </a:cubicBezTo>
                    <a:cubicBezTo>
                      <a:pt x="130" y="324"/>
                      <a:pt x="130" y="323"/>
                      <a:pt x="129" y="322"/>
                    </a:cubicBezTo>
                    <a:cubicBezTo>
                      <a:pt x="129" y="322"/>
                      <a:pt x="126" y="319"/>
                      <a:pt x="128" y="319"/>
                    </a:cubicBezTo>
                    <a:close/>
                    <a:moveTo>
                      <a:pt x="155" y="366"/>
                    </a:moveTo>
                    <a:cubicBezTo>
                      <a:pt x="159" y="366"/>
                      <a:pt x="160" y="371"/>
                      <a:pt x="154" y="370"/>
                    </a:cubicBezTo>
                    <a:cubicBezTo>
                      <a:pt x="151" y="369"/>
                      <a:pt x="151" y="365"/>
                      <a:pt x="155" y="366"/>
                    </a:cubicBezTo>
                    <a:close/>
                    <a:moveTo>
                      <a:pt x="158" y="382"/>
                    </a:moveTo>
                    <a:cubicBezTo>
                      <a:pt x="158" y="382"/>
                      <a:pt x="162" y="388"/>
                      <a:pt x="159" y="387"/>
                    </a:cubicBezTo>
                    <a:cubicBezTo>
                      <a:pt x="158" y="387"/>
                      <a:pt x="158" y="385"/>
                      <a:pt x="157" y="385"/>
                    </a:cubicBezTo>
                    <a:cubicBezTo>
                      <a:pt x="156" y="384"/>
                      <a:pt x="155" y="385"/>
                      <a:pt x="154" y="386"/>
                    </a:cubicBezTo>
                    <a:cubicBezTo>
                      <a:pt x="154" y="384"/>
                      <a:pt x="154" y="384"/>
                      <a:pt x="154" y="384"/>
                    </a:cubicBezTo>
                    <a:cubicBezTo>
                      <a:pt x="155" y="384"/>
                      <a:pt x="156" y="385"/>
                      <a:pt x="157" y="384"/>
                    </a:cubicBezTo>
                    <a:cubicBezTo>
                      <a:pt x="157" y="384"/>
                      <a:pt x="157" y="383"/>
                      <a:pt x="158" y="382"/>
                    </a:cubicBezTo>
                    <a:close/>
                    <a:moveTo>
                      <a:pt x="161" y="387"/>
                    </a:moveTo>
                    <a:cubicBezTo>
                      <a:pt x="164" y="390"/>
                      <a:pt x="164" y="390"/>
                      <a:pt x="169" y="391"/>
                    </a:cubicBezTo>
                    <a:cubicBezTo>
                      <a:pt x="168" y="393"/>
                      <a:pt x="168" y="393"/>
                      <a:pt x="167" y="393"/>
                    </a:cubicBezTo>
                    <a:cubicBezTo>
                      <a:pt x="167" y="395"/>
                      <a:pt x="168" y="396"/>
                      <a:pt x="168" y="397"/>
                    </a:cubicBezTo>
                    <a:cubicBezTo>
                      <a:pt x="168" y="398"/>
                      <a:pt x="166" y="396"/>
                      <a:pt x="165" y="397"/>
                    </a:cubicBezTo>
                    <a:cubicBezTo>
                      <a:pt x="165" y="397"/>
                      <a:pt x="165" y="399"/>
                      <a:pt x="165" y="399"/>
                    </a:cubicBezTo>
                    <a:cubicBezTo>
                      <a:pt x="164" y="399"/>
                      <a:pt x="162" y="400"/>
                      <a:pt x="162" y="400"/>
                    </a:cubicBezTo>
                    <a:cubicBezTo>
                      <a:pt x="160" y="400"/>
                      <a:pt x="156" y="396"/>
                      <a:pt x="155" y="395"/>
                    </a:cubicBezTo>
                    <a:cubicBezTo>
                      <a:pt x="154" y="394"/>
                      <a:pt x="154" y="392"/>
                      <a:pt x="153" y="391"/>
                    </a:cubicBezTo>
                    <a:cubicBezTo>
                      <a:pt x="148" y="387"/>
                      <a:pt x="157" y="392"/>
                      <a:pt x="157" y="392"/>
                    </a:cubicBezTo>
                    <a:cubicBezTo>
                      <a:pt x="157" y="392"/>
                      <a:pt x="158" y="391"/>
                      <a:pt x="160" y="391"/>
                    </a:cubicBezTo>
                    <a:cubicBezTo>
                      <a:pt x="160" y="390"/>
                      <a:pt x="160" y="388"/>
                      <a:pt x="161" y="387"/>
                    </a:cubicBezTo>
                    <a:close/>
                    <a:moveTo>
                      <a:pt x="754" y="473"/>
                    </a:moveTo>
                    <a:cubicBezTo>
                      <a:pt x="753" y="473"/>
                      <a:pt x="753" y="474"/>
                      <a:pt x="755" y="474"/>
                    </a:cubicBezTo>
                    <a:cubicBezTo>
                      <a:pt x="755" y="474"/>
                      <a:pt x="756" y="472"/>
                      <a:pt x="754" y="473"/>
                    </a:cubicBezTo>
                    <a:close/>
                    <a:moveTo>
                      <a:pt x="1126" y="199"/>
                    </a:moveTo>
                    <a:cubicBezTo>
                      <a:pt x="1126" y="199"/>
                      <a:pt x="1125" y="202"/>
                      <a:pt x="1126" y="201"/>
                    </a:cubicBezTo>
                    <a:cubicBezTo>
                      <a:pt x="1127" y="201"/>
                      <a:pt x="1127" y="198"/>
                      <a:pt x="1126" y="199"/>
                    </a:cubicBezTo>
                    <a:close/>
                    <a:moveTo>
                      <a:pt x="1129" y="199"/>
                    </a:moveTo>
                    <a:cubicBezTo>
                      <a:pt x="1129" y="199"/>
                      <a:pt x="1129" y="201"/>
                      <a:pt x="1128" y="201"/>
                    </a:cubicBezTo>
                    <a:cubicBezTo>
                      <a:pt x="1127" y="203"/>
                      <a:pt x="1125" y="204"/>
                      <a:pt x="1123" y="205"/>
                    </a:cubicBezTo>
                    <a:cubicBezTo>
                      <a:pt x="1118" y="209"/>
                      <a:pt x="1118" y="211"/>
                      <a:pt x="1118" y="211"/>
                    </a:cubicBezTo>
                    <a:cubicBezTo>
                      <a:pt x="1117" y="212"/>
                      <a:pt x="1120" y="212"/>
                      <a:pt x="1120" y="212"/>
                    </a:cubicBezTo>
                    <a:cubicBezTo>
                      <a:pt x="1121" y="212"/>
                      <a:pt x="1128" y="204"/>
                      <a:pt x="1130" y="203"/>
                    </a:cubicBezTo>
                    <a:cubicBezTo>
                      <a:pt x="1130" y="203"/>
                      <a:pt x="1131" y="198"/>
                      <a:pt x="1129" y="199"/>
                    </a:cubicBezTo>
                    <a:close/>
                    <a:moveTo>
                      <a:pt x="1136" y="202"/>
                    </a:moveTo>
                    <a:cubicBezTo>
                      <a:pt x="1135" y="205"/>
                      <a:pt x="1134" y="208"/>
                      <a:pt x="1133" y="211"/>
                    </a:cubicBezTo>
                    <a:cubicBezTo>
                      <a:pt x="1135" y="211"/>
                      <a:pt x="1140" y="212"/>
                      <a:pt x="1144" y="211"/>
                    </a:cubicBezTo>
                    <a:cubicBezTo>
                      <a:pt x="1145" y="211"/>
                      <a:pt x="1146" y="208"/>
                      <a:pt x="1144" y="209"/>
                    </a:cubicBezTo>
                    <a:cubicBezTo>
                      <a:pt x="1141" y="203"/>
                      <a:pt x="1142" y="205"/>
                      <a:pt x="1136" y="202"/>
                    </a:cubicBezTo>
                    <a:close/>
                    <a:moveTo>
                      <a:pt x="1130" y="205"/>
                    </a:moveTo>
                    <a:cubicBezTo>
                      <a:pt x="1130" y="205"/>
                      <a:pt x="1129" y="206"/>
                      <a:pt x="1128" y="207"/>
                    </a:cubicBezTo>
                    <a:cubicBezTo>
                      <a:pt x="1127" y="209"/>
                      <a:pt x="1127" y="209"/>
                      <a:pt x="1127" y="209"/>
                    </a:cubicBezTo>
                    <a:cubicBezTo>
                      <a:pt x="1129" y="209"/>
                      <a:pt x="1131" y="209"/>
                      <a:pt x="1132" y="209"/>
                    </a:cubicBezTo>
                    <a:cubicBezTo>
                      <a:pt x="1131" y="208"/>
                      <a:pt x="1132" y="205"/>
                      <a:pt x="1132" y="205"/>
                    </a:cubicBezTo>
                    <a:cubicBezTo>
                      <a:pt x="1132" y="205"/>
                      <a:pt x="1131" y="205"/>
                      <a:pt x="1130" y="205"/>
                    </a:cubicBezTo>
                    <a:close/>
                    <a:moveTo>
                      <a:pt x="1126" y="209"/>
                    </a:moveTo>
                    <a:cubicBezTo>
                      <a:pt x="1125" y="210"/>
                      <a:pt x="1123" y="212"/>
                      <a:pt x="1126" y="211"/>
                    </a:cubicBezTo>
                    <a:cubicBezTo>
                      <a:pt x="1126" y="211"/>
                      <a:pt x="1127" y="209"/>
                      <a:pt x="1126" y="209"/>
                    </a:cubicBezTo>
                    <a:close/>
                    <a:moveTo>
                      <a:pt x="1217" y="227"/>
                    </a:moveTo>
                    <a:cubicBezTo>
                      <a:pt x="1218" y="228"/>
                      <a:pt x="1218" y="228"/>
                      <a:pt x="1218" y="228"/>
                    </a:cubicBezTo>
                    <a:cubicBezTo>
                      <a:pt x="1218" y="227"/>
                      <a:pt x="1219" y="227"/>
                      <a:pt x="1217" y="227"/>
                    </a:cubicBezTo>
                    <a:close/>
                    <a:moveTo>
                      <a:pt x="1219" y="232"/>
                    </a:moveTo>
                    <a:cubicBezTo>
                      <a:pt x="1219" y="232"/>
                      <a:pt x="1219" y="234"/>
                      <a:pt x="1219" y="234"/>
                    </a:cubicBezTo>
                    <a:cubicBezTo>
                      <a:pt x="1221" y="235"/>
                      <a:pt x="1220" y="232"/>
                      <a:pt x="1219" y="232"/>
                    </a:cubicBezTo>
                    <a:close/>
                    <a:moveTo>
                      <a:pt x="803" y="151"/>
                    </a:moveTo>
                    <a:cubicBezTo>
                      <a:pt x="803" y="152"/>
                      <a:pt x="803" y="152"/>
                      <a:pt x="803" y="152"/>
                    </a:cubicBezTo>
                    <a:cubicBezTo>
                      <a:pt x="802" y="152"/>
                      <a:pt x="800" y="152"/>
                      <a:pt x="799" y="152"/>
                    </a:cubicBezTo>
                    <a:cubicBezTo>
                      <a:pt x="799" y="154"/>
                      <a:pt x="799" y="154"/>
                      <a:pt x="799" y="154"/>
                    </a:cubicBezTo>
                    <a:cubicBezTo>
                      <a:pt x="799" y="154"/>
                      <a:pt x="798" y="155"/>
                      <a:pt x="798" y="157"/>
                    </a:cubicBezTo>
                    <a:cubicBezTo>
                      <a:pt x="799" y="157"/>
                      <a:pt x="801" y="157"/>
                      <a:pt x="802" y="157"/>
                    </a:cubicBezTo>
                    <a:cubicBezTo>
                      <a:pt x="803" y="157"/>
                      <a:pt x="803" y="155"/>
                      <a:pt x="804" y="155"/>
                    </a:cubicBezTo>
                    <a:cubicBezTo>
                      <a:pt x="804" y="154"/>
                      <a:pt x="804" y="153"/>
                      <a:pt x="804" y="153"/>
                    </a:cubicBezTo>
                    <a:cubicBezTo>
                      <a:pt x="804" y="153"/>
                      <a:pt x="806" y="151"/>
                      <a:pt x="803" y="151"/>
                    </a:cubicBezTo>
                    <a:close/>
                    <a:moveTo>
                      <a:pt x="785" y="166"/>
                    </a:moveTo>
                    <a:cubicBezTo>
                      <a:pt x="785" y="166"/>
                      <a:pt x="784" y="168"/>
                      <a:pt x="784" y="168"/>
                    </a:cubicBezTo>
                    <a:cubicBezTo>
                      <a:pt x="783" y="169"/>
                      <a:pt x="784" y="166"/>
                      <a:pt x="785" y="166"/>
                    </a:cubicBezTo>
                    <a:close/>
                    <a:moveTo>
                      <a:pt x="925" y="169"/>
                    </a:moveTo>
                    <a:cubicBezTo>
                      <a:pt x="925" y="172"/>
                      <a:pt x="925" y="172"/>
                      <a:pt x="925" y="172"/>
                    </a:cubicBezTo>
                    <a:cubicBezTo>
                      <a:pt x="926" y="172"/>
                      <a:pt x="927" y="172"/>
                      <a:pt x="928" y="172"/>
                    </a:cubicBezTo>
                    <a:cubicBezTo>
                      <a:pt x="927" y="169"/>
                      <a:pt x="927" y="169"/>
                      <a:pt x="927" y="169"/>
                    </a:cubicBezTo>
                    <a:cubicBezTo>
                      <a:pt x="927" y="169"/>
                      <a:pt x="925" y="170"/>
                      <a:pt x="925" y="169"/>
                    </a:cubicBezTo>
                    <a:close/>
                    <a:moveTo>
                      <a:pt x="808" y="173"/>
                    </a:moveTo>
                    <a:cubicBezTo>
                      <a:pt x="808" y="173"/>
                      <a:pt x="810" y="174"/>
                      <a:pt x="810" y="174"/>
                    </a:cubicBezTo>
                    <a:cubicBezTo>
                      <a:pt x="810" y="175"/>
                      <a:pt x="810" y="176"/>
                      <a:pt x="811" y="177"/>
                    </a:cubicBezTo>
                    <a:cubicBezTo>
                      <a:pt x="809" y="179"/>
                      <a:pt x="807" y="182"/>
                      <a:pt x="805" y="184"/>
                    </a:cubicBezTo>
                    <a:cubicBezTo>
                      <a:pt x="804" y="184"/>
                      <a:pt x="806" y="185"/>
                      <a:pt x="805" y="186"/>
                    </a:cubicBezTo>
                    <a:cubicBezTo>
                      <a:pt x="804" y="186"/>
                      <a:pt x="804" y="186"/>
                      <a:pt x="804" y="186"/>
                    </a:cubicBezTo>
                    <a:cubicBezTo>
                      <a:pt x="804" y="186"/>
                      <a:pt x="804" y="183"/>
                      <a:pt x="803" y="183"/>
                    </a:cubicBezTo>
                    <a:cubicBezTo>
                      <a:pt x="803" y="183"/>
                      <a:pt x="805" y="181"/>
                      <a:pt x="805" y="181"/>
                    </a:cubicBezTo>
                    <a:cubicBezTo>
                      <a:pt x="807" y="176"/>
                      <a:pt x="801" y="178"/>
                      <a:pt x="808" y="175"/>
                    </a:cubicBezTo>
                    <a:cubicBezTo>
                      <a:pt x="808" y="174"/>
                      <a:pt x="807" y="174"/>
                      <a:pt x="808" y="173"/>
                    </a:cubicBezTo>
                    <a:close/>
                    <a:moveTo>
                      <a:pt x="918" y="173"/>
                    </a:moveTo>
                    <a:cubicBezTo>
                      <a:pt x="918" y="173"/>
                      <a:pt x="916" y="176"/>
                      <a:pt x="918" y="175"/>
                    </a:cubicBezTo>
                    <a:cubicBezTo>
                      <a:pt x="919" y="175"/>
                      <a:pt x="921" y="172"/>
                      <a:pt x="918" y="173"/>
                    </a:cubicBezTo>
                    <a:close/>
                    <a:moveTo>
                      <a:pt x="921" y="173"/>
                    </a:moveTo>
                    <a:cubicBezTo>
                      <a:pt x="920" y="173"/>
                      <a:pt x="922" y="174"/>
                      <a:pt x="922" y="174"/>
                    </a:cubicBezTo>
                    <a:cubicBezTo>
                      <a:pt x="921" y="174"/>
                      <a:pt x="923" y="172"/>
                      <a:pt x="921" y="173"/>
                    </a:cubicBezTo>
                    <a:close/>
                    <a:moveTo>
                      <a:pt x="929" y="173"/>
                    </a:moveTo>
                    <a:cubicBezTo>
                      <a:pt x="928" y="174"/>
                      <a:pt x="926" y="176"/>
                      <a:pt x="929" y="175"/>
                    </a:cubicBezTo>
                    <a:cubicBezTo>
                      <a:pt x="929" y="175"/>
                      <a:pt x="931" y="173"/>
                      <a:pt x="929" y="173"/>
                    </a:cubicBezTo>
                    <a:close/>
                    <a:moveTo>
                      <a:pt x="895" y="174"/>
                    </a:moveTo>
                    <a:cubicBezTo>
                      <a:pt x="894" y="176"/>
                      <a:pt x="894" y="176"/>
                      <a:pt x="894" y="176"/>
                    </a:cubicBezTo>
                    <a:cubicBezTo>
                      <a:pt x="898" y="176"/>
                      <a:pt x="897" y="174"/>
                      <a:pt x="895" y="174"/>
                    </a:cubicBezTo>
                    <a:close/>
                    <a:moveTo>
                      <a:pt x="931" y="175"/>
                    </a:moveTo>
                    <a:cubicBezTo>
                      <a:pt x="930" y="175"/>
                      <a:pt x="931" y="176"/>
                      <a:pt x="932" y="176"/>
                    </a:cubicBezTo>
                    <a:cubicBezTo>
                      <a:pt x="935" y="176"/>
                      <a:pt x="936" y="174"/>
                      <a:pt x="931" y="175"/>
                    </a:cubicBezTo>
                    <a:close/>
                    <a:moveTo>
                      <a:pt x="912" y="175"/>
                    </a:moveTo>
                    <a:cubicBezTo>
                      <a:pt x="912" y="177"/>
                      <a:pt x="910" y="181"/>
                      <a:pt x="912" y="181"/>
                    </a:cubicBezTo>
                    <a:cubicBezTo>
                      <a:pt x="912" y="181"/>
                      <a:pt x="913" y="179"/>
                      <a:pt x="913" y="179"/>
                    </a:cubicBezTo>
                    <a:cubicBezTo>
                      <a:pt x="914" y="179"/>
                      <a:pt x="915" y="179"/>
                      <a:pt x="916" y="179"/>
                    </a:cubicBezTo>
                    <a:cubicBezTo>
                      <a:pt x="915" y="178"/>
                      <a:pt x="915" y="177"/>
                      <a:pt x="914" y="175"/>
                    </a:cubicBezTo>
                    <a:cubicBezTo>
                      <a:pt x="914" y="175"/>
                      <a:pt x="912" y="176"/>
                      <a:pt x="912" y="175"/>
                    </a:cubicBezTo>
                    <a:close/>
                    <a:moveTo>
                      <a:pt x="938" y="176"/>
                    </a:moveTo>
                    <a:cubicBezTo>
                      <a:pt x="938" y="176"/>
                      <a:pt x="936" y="177"/>
                      <a:pt x="936" y="177"/>
                    </a:cubicBezTo>
                    <a:cubicBezTo>
                      <a:pt x="936" y="178"/>
                      <a:pt x="936" y="178"/>
                      <a:pt x="936" y="178"/>
                    </a:cubicBezTo>
                    <a:cubicBezTo>
                      <a:pt x="938" y="179"/>
                      <a:pt x="939" y="179"/>
                      <a:pt x="942" y="179"/>
                    </a:cubicBezTo>
                    <a:cubicBezTo>
                      <a:pt x="942" y="179"/>
                      <a:pt x="942" y="178"/>
                      <a:pt x="942" y="177"/>
                    </a:cubicBezTo>
                    <a:cubicBezTo>
                      <a:pt x="943" y="178"/>
                      <a:pt x="943" y="177"/>
                      <a:pt x="943" y="176"/>
                    </a:cubicBezTo>
                    <a:cubicBezTo>
                      <a:pt x="941" y="176"/>
                      <a:pt x="938" y="176"/>
                      <a:pt x="938" y="176"/>
                    </a:cubicBezTo>
                    <a:close/>
                    <a:moveTo>
                      <a:pt x="926" y="178"/>
                    </a:moveTo>
                    <a:cubicBezTo>
                      <a:pt x="926" y="178"/>
                      <a:pt x="920" y="185"/>
                      <a:pt x="925" y="183"/>
                    </a:cubicBezTo>
                    <a:cubicBezTo>
                      <a:pt x="925" y="181"/>
                      <a:pt x="925" y="181"/>
                      <a:pt x="925" y="181"/>
                    </a:cubicBezTo>
                    <a:cubicBezTo>
                      <a:pt x="927" y="180"/>
                      <a:pt x="930" y="176"/>
                      <a:pt x="926" y="178"/>
                    </a:cubicBezTo>
                    <a:close/>
                    <a:moveTo>
                      <a:pt x="889" y="179"/>
                    </a:moveTo>
                    <a:cubicBezTo>
                      <a:pt x="891" y="180"/>
                      <a:pt x="891" y="180"/>
                      <a:pt x="891" y="180"/>
                    </a:cubicBezTo>
                    <a:cubicBezTo>
                      <a:pt x="893" y="180"/>
                      <a:pt x="892" y="179"/>
                      <a:pt x="893" y="179"/>
                    </a:cubicBezTo>
                    <a:cubicBezTo>
                      <a:pt x="892" y="179"/>
                      <a:pt x="890" y="179"/>
                      <a:pt x="889" y="179"/>
                    </a:cubicBezTo>
                    <a:close/>
                    <a:moveTo>
                      <a:pt x="919" y="181"/>
                    </a:moveTo>
                    <a:cubicBezTo>
                      <a:pt x="919" y="182"/>
                      <a:pt x="918" y="183"/>
                      <a:pt x="918" y="183"/>
                    </a:cubicBezTo>
                    <a:cubicBezTo>
                      <a:pt x="919" y="184"/>
                      <a:pt x="919" y="185"/>
                      <a:pt x="920" y="185"/>
                    </a:cubicBezTo>
                    <a:cubicBezTo>
                      <a:pt x="923" y="186"/>
                      <a:pt x="919" y="181"/>
                      <a:pt x="919" y="181"/>
                    </a:cubicBezTo>
                    <a:close/>
                    <a:moveTo>
                      <a:pt x="933" y="181"/>
                    </a:moveTo>
                    <a:cubicBezTo>
                      <a:pt x="934" y="183"/>
                      <a:pt x="934" y="183"/>
                      <a:pt x="934" y="183"/>
                    </a:cubicBezTo>
                    <a:cubicBezTo>
                      <a:pt x="934" y="183"/>
                      <a:pt x="935" y="181"/>
                      <a:pt x="933" y="181"/>
                    </a:cubicBezTo>
                    <a:close/>
                    <a:moveTo>
                      <a:pt x="939" y="182"/>
                    </a:moveTo>
                    <a:cubicBezTo>
                      <a:pt x="939" y="184"/>
                      <a:pt x="938" y="185"/>
                      <a:pt x="939" y="186"/>
                    </a:cubicBezTo>
                    <a:cubicBezTo>
                      <a:pt x="940" y="187"/>
                      <a:pt x="940" y="187"/>
                      <a:pt x="940" y="187"/>
                    </a:cubicBezTo>
                    <a:cubicBezTo>
                      <a:pt x="943" y="187"/>
                      <a:pt x="943" y="187"/>
                      <a:pt x="943" y="187"/>
                    </a:cubicBezTo>
                    <a:cubicBezTo>
                      <a:pt x="943" y="187"/>
                      <a:pt x="943" y="185"/>
                      <a:pt x="943" y="185"/>
                    </a:cubicBezTo>
                    <a:cubicBezTo>
                      <a:pt x="942" y="184"/>
                      <a:pt x="941" y="183"/>
                      <a:pt x="941" y="182"/>
                    </a:cubicBezTo>
                    <a:cubicBezTo>
                      <a:pt x="940" y="182"/>
                      <a:pt x="939" y="182"/>
                      <a:pt x="939" y="182"/>
                    </a:cubicBezTo>
                    <a:close/>
                    <a:moveTo>
                      <a:pt x="931" y="183"/>
                    </a:moveTo>
                    <a:cubicBezTo>
                      <a:pt x="930" y="185"/>
                      <a:pt x="929" y="186"/>
                      <a:pt x="928" y="187"/>
                    </a:cubicBezTo>
                    <a:cubicBezTo>
                      <a:pt x="936" y="189"/>
                      <a:pt x="940" y="188"/>
                      <a:pt x="931" y="183"/>
                    </a:cubicBezTo>
                    <a:close/>
                    <a:moveTo>
                      <a:pt x="922" y="186"/>
                    </a:moveTo>
                    <a:cubicBezTo>
                      <a:pt x="921" y="186"/>
                      <a:pt x="920" y="189"/>
                      <a:pt x="920" y="189"/>
                    </a:cubicBezTo>
                    <a:cubicBezTo>
                      <a:pt x="921" y="189"/>
                      <a:pt x="921" y="190"/>
                      <a:pt x="922" y="191"/>
                    </a:cubicBezTo>
                    <a:cubicBezTo>
                      <a:pt x="922" y="190"/>
                      <a:pt x="923" y="190"/>
                      <a:pt x="924" y="190"/>
                    </a:cubicBezTo>
                    <a:cubicBezTo>
                      <a:pt x="924" y="189"/>
                      <a:pt x="924" y="189"/>
                      <a:pt x="924" y="189"/>
                    </a:cubicBezTo>
                    <a:cubicBezTo>
                      <a:pt x="923" y="188"/>
                      <a:pt x="922" y="186"/>
                      <a:pt x="922" y="186"/>
                    </a:cubicBezTo>
                    <a:close/>
                    <a:moveTo>
                      <a:pt x="932" y="189"/>
                    </a:moveTo>
                    <a:cubicBezTo>
                      <a:pt x="933" y="191"/>
                      <a:pt x="933" y="191"/>
                      <a:pt x="933" y="191"/>
                    </a:cubicBezTo>
                    <a:cubicBezTo>
                      <a:pt x="934" y="191"/>
                      <a:pt x="936" y="191"/>
                      <a:pt x="936" y="191"/>
                    </a:cubicBezTo>
                    <a:cubicBezTo>
                      <a:pt x="936" y="189"/>
                      <a:pt x="936" y="189"/>
                      <a:pt x="936" y="189"/>
                    </a:cubicBezTo>
                    <a:cubicBezTo>
                      <a:pt x="935" y="189"/>
                      <a:pt x="933" y="190"/>
                      <a:pt x="932" y="189"/>
                    </a:cubicBezTo>
                    <a:close/>
                    <a:moveTo>
                      <a:pt x="938" y="191"/>
                    </a:moveTo>
                    <a:cubicBezTo>
                      <a:pt x="938" y="191"/>
                      <a:pt x="935" y="194"/>
                      <a:pt x="938" y="193"/>
                    </a:cubicBezTo>
                    <a:cubicBezTo>
                      <a:pt x="938" y="193"/>
                      <a:pt x="940" y="190"/>
                      <a:pt x="938" y="191"/>
                    </a:cubicBezTo>
                    <a:close/>
                    <a:moveTo>
                      <a:pt x="619" y="28"/>
                    </a:moveTo>
                    <a:cubicBezTo>
                      <a:pt x="618" y="29"/>
                      <a:pt x="618" y="29"/>
                      <a:pt x="618" y="29"/>
                    </a:cubicBezTo>
                    <a:cubicBezTo>
                      <a:pt x="613" y="31"/>
                      <a:pt x="616" y="33"/>
                      <a:pt x="620" y="33"/>
                    </a:cubicBezTo>
                    <a:cubicBezTo>
                      <a:pt x="622" y="33"/>
                      <a:pt x="624" y="31"/>
                      <a:pt x="626" y="30"/>
                    </a:cubicBezTo>
                    <a:cubicBezTo>
                      <a:pt x="626" y="30"/>
                      <a:pt x="624" y="30"/>
                      <a:pt x="625" y="29"/>
                    </a:cubicBezTo>
                    <a:cubicBezTo>
                      <a:pt x="624" y="29"/>
                      <a:pt x="622" y="29"/>
                      <a:pt x="621" y="29"/>
                    </a:cubicBezTo>
                    <a:cubicBezTo>
                      <a:pt x="620" y="29"/>
                      <a:pt x="620" y="28"/>
                      <a:pt x="619" y="28"/>
                    </a:cubicBezTo>
                    <a:close/>
                    <a:moveTo>
                      <a:pt x="626" y="52"/>
                    </a:moveTo>
                    <a:cubicBezTo>
                      <a:pt x="625" y="53"/>
                      <a:pt x="627" y="55"/>
                      <a:pt x="626" y="56"/>
                    </a:cubicBezTo>
                    <a:cubicBezTo>
                      <a:pt x="626" y="56"/>
                      <a:pt x="624" y="57"/>
                      <a:pt x="624" y="57"/>
                    </a:cubicBezTo>
                    <a:cubicBezTo>
                      <a:pt x="624" y="59"/>
                      <a:pt x="624" y="60"/>
                      <a:pt x="625" y="61"/>
                    </a:cubicBezTo>
                    <a:cubicBezTo>
                      <a:pt x="626" y="62"/>
                      <a:pt x="626" y="62"/>
                      <a:pt x="626" y="62"/>
                    </a:cubicBezTo>
                    <a:cubicBezTo>
                      <a:pt x="626" y="63"/>
                      <a:pt x="625" y="62"/>
                      <a:pt x="625" y="64"/>
                    </a:cubicBezTo>
                    <a:cubicBezTo>
                      <a:pt x="628" y="64"/>
                      <a:pt x="638" y="64"/>
                      <a:pt x="642" y="62"/>
                    </a:cubicBezTo>
                    <a:cubicBezTo>
                      <a:pt x="648" y="59"/>
                      <a:pt x="637" y="56"/>
                      <a:pt x="635" y="55"/>
                    </a:cubicBezTo>
                    <a:cubicBezTo>
                      <a:pt x="634" y="55"/>
                      <a:pt x="634" y="53"/>
                      <a:pt x="633" y="52"/>
                    </a:cubicBezTo>
                    <a:cubicBezTo>
                      <a:pt x="632" y="52"/>
                      <a:pt x="627" y="52"/>
                      <a:pt x="626" y="52"/>
                    </a:cubicBezTo>
                    <a:close/>
                    <a:moveTo>
                      <a:pt x="668" y="113"/>
                    </a:moveTo>
                    <a:cubicBezTo>
                      <a:pt x="668" y="113"/>
                      <a:pt x="668" y="114"/>
                      <a:pt x="668" y="114"/>
                    </a:cubicBezTo>
                    <a:cubicBezTo>
                      <a:pt x="666" y="114"/>
                      <a:pt x="665" y="114"/>
                      <a:pt x="664" y="114"/>
                    </a:cubicBezTo>
                    <a:cubicBezTo>
                      <a:pt x="664" y="114"/>
                      <a:pt x="661" y="114"/>
                      <a:pt x="660" y="114"/>
                    </a:cubicBezTo>
                    <a:cubicBezTo>
                      <a:pt x="659" y="116"/>
                      <a:pt x="659" y="116"/>
                      <a:pt x="659" y="116"/>
                    </a:cubicBezTo>
                    <a:cubicBezTo>
                      <a:pt x="661" y="116"/>
                      <a:pt x="664" y="119"/>
                      <a:pt x="668" y="118"/>
                    </a:cubicBezTo>
                    <a:cubicBezTo>
                      <a:pt x="668" y="118"/>
                      <a:pt x="675" y="113"/>
                      <a:pt x="668" y="113"/>
                    </a:cubicBezTo>
                    <a:close/>
                    <a:moveTo>
                      <a:pt x="636" y="119"/>
                    </a:moveTo>
                    <a:cubicBezTo>
                      <a:pt x="636" y="121"/>
                      <a:pt x="636" y="121"/>
                      <a:pt x="636" y="121"/>
                    </a:cubicBezTo>
                    <a:cubicBezTo>
                      <a:pt x="639" y="121"/>
                      <a:pt x="639" y="119"/>
                      <a:pt x="636" y="119"/>
                    </a:cubicBezTo>
                    <a:close/>
                    <a:moveTo>
                      <a:pt x="575" y="165"/>
                    </a:moveTo>
                    <a:cubicBezTo>
                      <a:pt x="578" y="164"/>
                      <a:pt x="577" y="166"/>
                      <a:pt x="577" y="166"/>
                    </a:cubicBezTo>
                    <a:cubicBezTo>
                      <a:pt x="576" y="166"/>
                      <a:pt x="575" y="166"/>
                      <a:pt x="575" y="166"/>
                    </a:cubicBezTo>
                    <a:cubicBezTo>
                      <a:pt x="574" y="167"/>
                      <a:pt x="574" y="168"/>
                      <a:pt x="573" y="169"/>
                    </a:cubicBezTo>
                    <a:cubicBezTo>
                      <a:pt x="571" y="170"/>
                      <a:pt x="574" y="165"/>
                      <a:pt x="575" y="165"/>
                    </a:cubicBezTo>
                    <a:close/>
                    <a:moveTo>
                      <a:pt x="724" y="184"/>
                    </a:moveTo>
                    <a:cubicBezTo>
                      <a:pt x="727" y="184"/>
                      <a:pt x="733" y="186"/>
                      <a:pt x="726" y="187"/>
                    </a:cubicBezTo>
                    <a:cubicBezTo>
                      <a:pt x="723" y="187"/>
                      <a:pt x="721" y="184"/>
                      <a:pt x="724" y="184"/>
                    </a:cubicBezTo>
                    <a:close/>
                    <a:moveTo>
                      <a:pt x="712" y="192"/>
                    </a:moveTo>
                    <a:cubicBezTo>
                      <a:pt x="712" y="192"/>
                      <a:pt x="713" y="193"/>
                      <a:pt x="713" y="194"/>
                    </a:cubicBezTo>
                    <a:cubicBezTo>
                      <a:pt x="711" y="194"/>
                      <a:pt x="710" y="192"/>
                      <a:pt x="712" y="192"/>
                    </a:cubicBezTo>
                    <a:close/>
                    <a:moveTo>
                      <a:pt x="442" y="160"/>
                    </a:moveTo>
                    <a:cubicBezTo>
                      <a:pt x="442" y="161"/>
                      <a:pt x="440" y="161"/>
                      <a:pt x="440" y="161"/>
                    </a:cubicBezTo>
                    <a:cubicBezTo>
                      <a:pt x="440" y="163"/>
                      <a:pt x="441" y="164"/>
                      <a:pt x="440" y="165"/>
                    </a:cubicBezTo>
                    <a:cubicBezTo>
                      <a:pt x="440" y="166"/>
                      <a:pt x="438" y="167"/>
                      <a:pt x="438" y="167"/>
                    </a:cubicBezTo>
                    <a:cubicBezTo>
                      <a:pt x="438" y="167"/>
                      <a:pt x="439" y="168"/>
                      <a:pt x="438" y="169"/>
                    </a:cubicBezTo>
                    <a:cubicBezTo>
                      <a:pt x="439" y="169"/>
                      <a:pt x="442" y="169"/>
                      <a:pt x="441" y="169"/>
                    </a:cubicBezTo>
                    <a:cubicBezTo>
                      <a:pt x="447" y="167"/>
                      <a:pt x="446" y="168"/>
                      <a:pt x="446" y="161"/>
                    </a:cubicBezTo>
                    <a:cubicBezTo>
                      <a:pt x="445" y="161"/>
                      <a:pt x="444" y="161"/>
                      <a:pt x="442" y="160"/>
                    </a:cubicBezTo>
                    <a:close/>
                    <a:moveTo>
                      <a:pt x="515" y="166"/>
                    </a:moveTo>
                    <a:cubicBezTo>
                      <a:pt x="514" y="167"/>
                      <a:pt x="513" y="168"/>
                      <a:pt x="512" y="169"/>
                    </a:cubicBezTo>
                    <a:cubicBezTo>
                      <a:pt x="512" y="170"/>
                      <a:pt x="511" y="171"/>
                      <a:pt x="512" y="171"/>
                    </a:cubicBezTo>
                    <a:cubicBezTo>
                      <a:pt x="512" y="172"/>
                      <a:pt x="513" y="172"/>
                      <a:pt x="514" y="173"/>
                    </a:cubicBezTo>
                    <a:cubicBezTo>
                      <a:pt x="514" y="173"/>
                      <a:pt x="515" y="174"/>
                      <a:pt x="515" y="174"/>
                    </a:cubicBezTo>
                    <a:cubicBezTo>
                      <a:pt x="516" y="174"/>
                      <a:pt x="517" y="174"/>
                      <a:pt x="518" y="174"/>
                    </a:cubicBezTo>
                    <a:cubicBezTo>
                      <a:pt x="519" y="172"/>
                      <a:pt x="520" y="169"/>
                      <a:pt x="518" y="167"/>
                    </a:cubicBezTo>
                    <a:cubicBezTo>
                      <a:pt x="518" y="166"/>
                      <a:pt x="516" y="167"/>
                      <a:pt x="515" y="166"/>
                    </a:cubicBezTo>
                    <a:close/>
                    <a:moveTo>
                      <a:pt x="470" y="171"/>
                    </a:moveTo>
                    <a:cubicBezTo>
                      <a:pt x="470" y="172"/>
                      <a:pt x="470" y="174"/>
                      <a:pt x="471" y="174"/>
                    </a:cubicBezTo>
                    <a:cubicBezTo>
                      <a:pt x="472" y="174"/>
                      <a:pt x="471" y="174"/>
                      <a:pt x="472" y="173"/>
                    </a:cubicBezTo>
                    <a:cubicBezTo>
                      <a:pt x="473" y="173"/>
                      <a:pt x="472" y="171"/>
                      <a:pt x="472" y="171"/>
                    </a:cubicBezTo>
                    <a:cubicBezTo>
                      <a:pt x="471" y="171"/>
                      <a:pt x="470" y="172"/>
                      <a:pt x="470" y="171"/>
                    </a:cubicBezTo>
                    <a:close/>
                    <a:moveTo>
                      <a:pt x="506" y="177"/>
                    </a:moveTo>
                    <a:cubicBezTo>
                      <a:pt x="505" y="178"/>
                      <a:pt x="503" y="181"/>
                      <a:pt x="502" y="181"/>
                    </a:cubicBezTo>
                    <a:cubicBezTo>
                      <a:pt x="501" y="182"/>
                      <a:pt x="501" y="181"/>
                      <a:pt x="500" y="182"/>
                    </a:cubicBezTo>
                    <a:cubicBezTo>
                      <a:pt x="500" y="183"/>
                      <a:pt x="501" y="184"/>
                      <a:pt x="500" y="185"/>
                    </a:cubicBezTo>
                    <a:cubicBezTo>
                      <a:pt x="502" y="185"/>
                      <a:pt x="502" y="185"/>
                      <a:pt x="502" y="185"/>
                    </a:cubicBezTo>
                    <a:cubicBezTo>
                      <a:pt x="503" y="185"/>
                      <a:pt x="504" y="183"/>
                      <a:pt x="505" y="183"/>
                    </a:cubicBezTo>
                    <a:cubicBezTo>
                      <a:pt x="507" y="182"/>
                      <a:pt x="508" y="183"/>
                      <a:pt x="509" y="183"/>
                    </a:cubicBezTo>
                    <a:cubicBezTo>
                      <a:pt x="510" y="182"/>
                      <a:pt x="511" y="181"/>
                      <a:pt x="512" y="181"/>
                    </a:cubicBezTo>
                    <a:cubicBezTo>
                      <a:pt x="512" y="180"/>
                      <a:pt x="512" y="179"/>
                      <a:pt x="512" y="179"/>
                    </a:cubicBezTo>
                    <a:cubicBezTo>
                      <a:pt x="510" y="178"/>
                      <a:pt x="508" y="177"/>
                      <a:pt x="506" y="177"/>
                    </a:cubicBezTo>
                    <a:close/>
                    <a:moveTo>
                      <a:pt x="505" y="211"/>
                    </a:moveTo>
                    <a:cubicBezTo>
                      <a:pt x="506" y="212"/>
                      <a:pt x="506" y="212"/>
                      <a:pt x="506" y="212"/>
                    </a:cubicBezTo>
                    <a:cubicBezTo>
                      <a:pt x="509" y="213"/>
                      <a:pt x="508" y="213"/>
                      <a:pt x="505" y="214"/>
                    </a:cubicBezTo>
                    <a:cubicBezTo>
                      <a:pt x="505" y="214"/>
                      <a:pt x="503" y="210"/>
                      <a:pt x="505" y="211"/>
                    </a:cubicBezTo>
                    <a:close/>
                    <a:moveTo>
                      <a:pt x="321" y="211"/>
                    </a:moveTo>
                    <a:cubicBezTo>
                      <a:pt x="322" y="212"/>
                      <a:pt x="322" y="213"/>
                      <a:pt x="322" y="213"/>
                    </a:cubicBezTo>
                    <a:cubicBezTo>
                      <a:pt x="323" y="214"/>
                      <a:pt x="325" y="214"/>
                      <a:pt x="324" y="213"/>
                    </a:cubicBezTo>
                    <a:cubicBezTo>
                      <a:pt x="323" y="212"/>
                      <a:pt x="322" y="212"/>
                      <a:pt x="321" y="211"/>
                    </a:cubicBezTo>
                    <a:close/>
                    <a:moveTo>
                      <a:pt x="338" y="216"/>
                    </a:moveTo>
                    <a:cubicBezTo>
                      <a:pt x="338" y="216"/>
                      <a:pt x="338" y="219"/>
                      <a:pt x="338" y="219"/>
                    </a:cubicBezTo>
                    <a:cubicBezTo>
                      <a:pt x="338" y="219"/>
                      <a:pt x="337" y="219"/>
                      <a:pt x="337" y="219"/>
                    </a:cubicBezTo>
                    <a:cubicBezTo>
                      <a:pt x="337" y="219"/>
                      <a:pt x="337" y="222"/>
                      <a:pt x="337" y="221"/>
                    </a:cubicBezTo>
                    <a:cubicBezTo>
                      <a:pt x="338" y="222"/>
                      <a:pt x="337" y="223"/>
                      <a:pt x="337" y="223"/>
                    </a:cubicBezTo>
                    <a:cubicBezTo>
                      <a:pt x="338" y="224"/>
                      <a:pt x="339" y="225"/>
                      <a:pt x="339" y="225"/>
                    </a:cubicBezTo>
                    <a:cubicBezTo>
                      <a:pt x="340" y="226"/>
                      <a:pt x="343" y="224"/>
                      <a:pt x="345" y="225"/>
                    </a:cubicBezTo>
                    <a:cubicBezTo>
                      <a:pt x="345" y="225"/>
                      <a:pt x="347" y="229"/>
                      <a:pt x="347" y="229"/>
                    </a:cubicBezTo>
                    <a:cubicBezTo>
                      <a:pt x="348" y="229"/>
                      <a:pt x="350" y="229"/>
                      <a:pt x="351" y="229"/>
                    </a:cubicBezTo>
                    <a:cubicBezTo>
                      <a:pt x="351" y="229"/>
                      <a:pt x="353" y="230"/>
                      <a:pt x="354" y="229"/>
                    </a:cubicBezTo>
                    <a:cubicBezTo>
                      <a:pt x="354" y="229"/>
                      <a:pt x="355" y="228"/>
                      <a:pt x="355" y="228"/>
                    </a:cubicBezTo>
                    <a:cubicBezTo>
                      <a:pt x="354" y="225"/>
                      <a:pt x="353" y="224"/>
                      <a:pt x="349" y="222"/>
                    </a:cubicBezTo>
                    <a:cubicBezTo>
                      <a:pt x="348" y="221"/>
                      <a:pt x="346" y="221"/>
                      <a:pt x="345" y="220"/>
                    </a:cubicBezTo>
                    <a:cubicBezTo>
                      <a:pt x="344" y="219"/>
                      <a:pt x="342" y="216"/>
                      <a:pt x="341" y="216"/>
                    </a:cubicBezTo>
                    <a:cubicBezTo>
                      <a:pt x="340" y="216"/>
                      <a:pt x="339" y="216"/>
                      <a:pt x="338" y="216"/>
                    </a:cubicBezTo>
                    <a:close/>
                    <a:moveTo>
                      <a:pt x="0" y="456"/>
                    </a:moveTo>
                    <a:cubicBezTo>
                      <a:pt x="0" y="456"/>
                      <a:pt x="3" y="459"/>
                      <a:pt x="10" y="461"/>
                    </a:cubicBezTo>
                    <a:cubicBezTo>
                      <a:pt x="16" y="463"/>
                      <a:pt x="18" y="462"/>
                      <a:pt x="21" y="462"/>
                    </a:cubicBezTo>
                    <a:cubicBezTo>
                      <a:pt x="25" y="462"/>
                      <a:pt x="26" y="463"/>
                      <a:pt x="26" y="463"/>
                    </a:cubicBezTo>
                    <a:cubicBezTo>
                      <a:pt x="30" y="461"/>
                      <a:pt x="30" y="461"/>
                      <a:pt x="30" y="461"/>
                    </a:cubicBezTo>
                    <a:cubicBezTo>
                      <a:pt x="28" y="453"/>
                      <a:pt x="28" y="453"/>
                      <a:pt x="28" y="453"/>
                    </a:cubicBezTo>
                    <a:cubicBezTo>
                      <a:pt x="28" y="453"/>
                      <a:pt x="20" y="453"/>
                      <a:pt x="18" y="451"/>
                    </a:cubicBezTo>
                    <a:cubicBezTo>
                      <a:pt x="16" y="449"/>
                      <a:pt x="11" y="443"/>
                      <a:pt x="11" y="443"/>
                    </a:cubicBezTo>
                    <a:cubicBezTo>
                      <a:pt x="10" y="444"/>
                      <a:pt x="9" y="445"/>
                      <a:pt x="8" y="445"/>
                    </a:cubicBezTo>
                    <a:cubicBezTo>
                      <a:pt x="8" y="445"/>
                      <a:pt x="10" y="440"/>
                      <a:pt x="8" y="441"/>
                    </a:cubicBezTo>
                    <a:cubicBezTo>
                      <a:pt x="8" y="441"/>
                      <a:pt x="6" y="442"/>
                      <a:pt x="8" y="442"/>
                    </a:cubicBezTo>
                    <a:cubicBezTo>
                      <a:pt x="7" y="443"/>
                      <a:pt x="6" y="443"/>
                      <a:pt x="5" y="444"/>
                    </a:cubicBezTo>
                    <a:cubicBezTo>
                      <a:pt x="4" y="444"/>
                      <a:pt x="4" y="444"/>
                      <a:pt x="4" y="444"/>
                    </a:cubicBezTo>
                    <a:cubicBezTo>
                      <a:pt x="3" y="445"/>
                      <a:pt x="3" y="447"/>
                      <a:pt x="2" y="449"/>
                    </a:cubicBezTo>
                    <a:cubicBezTo>
                      <a:pt x="3" y="449"/>
                      <a:pt x="4" y="448"/>
                      <a:pt x="4" y="449"/>
                    </a:cubicBezTo>
                    <a:cubicBezTo>
                      <a:pt x="4" y="449"/>
                      <a:pt x="3" y="450"/>
                      <a:pt x="2" y="450"/>
                    </a:cubicBezTo>
                    <a:cubicBezTo>
                      <a:pt x="2" y="451"/>
                      <a:pt x="3" y="452"/>
                      <a:pt x="2" y="453"/>
                    </a:cubicBezTo>
                    <a:cubicBezTo>
                      <a:pt x="2" y="453"/>
                      <a:pt x="1" y="454"/>
                      <a:pt x="0" y="454"/>
                    </a:cubicBezTo>
                    <a:cubicBezTo>
                      <a:pt x="0" y="455"/>
                      <a:pt x="0" y="455"/>
                      <a:pt x="0" y="456"/>
                    </a:cubicBezTo>
                    <a:close/>
                    <a:moveTo>
                      <a:pt x="354" y="46"/>
                    </a:moveTo>
                    <a:cubicBezTo>
                      <a:pt x="356" y="47"/>
                      <a:pt x="358" y="49"/>
                      <a:pt x="360" y="48"/>
                    </a:cubicBezTo>
                    <a:cubicBezTo>
                      <a:pt x="362" y="47"/>
                      <a:pt x="360" y="41"/>
                      <a:pt x="359" y="40"/>
                    </a:cubicBezTo>
                    <a:cubicBezTo>
                      <a:pt x="361" y="40"/>
                      <a:pt x="363" y="41"/>
                      <a:pt x="365" y="40"/>
                    </a:cubicBezTo>
                    <a:cubicBezTo>
                      <a:pt x="366" y="39"/>
                      <a:pt x="366" y="39"/>
                      <a:pt x="366" y="39"/>
                    </a:cubicBezTo>
                    <a:cubicBezTo>
                      <a:pt x="367" y="39"/>
                      <a:pt x="368" y="39"/>
                      <a:pt x="369" y="40"/>
                    </a:cubicBezTo>
                    <a:cubicBezTo>
                      <a:pt x="369" y="39"/>
                      <a:pt x="369" y="38"/>
                      <a:pt x="369" y="37"/>
                    </a:cubicBezTo>
                    <a:cubicBezTo>
                      <a:pt x="369" y="36"/>
                      <a:pt x="367" y="34"/>
                      <a:pt x="366" y="33"/>
                    </a:cubicBezTo>
                    <a:cubicBezTo>
                      <a:pt x="365" y="33"/>
                      <a:pt x="364" y="34"/>
                      <a:pt x="363" y="34"/>
                    </a:cubicBezTo>
                    <a:cubicBezTo>
                      <a:pt x="361" y="32"/>
                      <a:pt x="366" y="31"/>
                      <a:pt x="359" y="31"/>
                    </a:cubicBezTo>
                    <a:cubicBezTo>
                      <a:pt x="357" y="32"/>
                      <a:pt x="357" y="32"/>
                      <a:pt x="357" y="32"/>
                    </a:cubicBezTo>
                    <a:cubicBezTo>
                      <a:pt x="355" y="32"/>
                      <a:pt x="355" y="31"/>
                      <a:pt x="353" y="31"/>
                    </a:cubicBezTo>
                    <a:cubicBezTo>
                      <a:pt x="353" y="32"/>
                      <a:pt x="352" y="35"/>
                      <a:pt x="351" y="36"/>
                    </a:cubicBezTo>
                    <a:cubicBezTo>
                      <a:pt x="350" y="38"/>
                      <a:pt x="347" y="38"/>
                      <a:pt x="347" y="41"/>
                    </a:cubicBezTo>
                    <a:cubicBezTo>
                      <a:pt x="346" y="46"/>
                      <a:pt x="348" y="48"/>
                      <a:pt x="353" y="47"/>
                    </a:cubicBezTo>
                    <a:lnTo>
                      <a:pt x="354" y="46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92"/>
              <p:cNvSpPr>
                <a:spLocks/>
              </p:cNvSpPr>
              <p:nvPr/>
            </p:nvSpPr>
            <p:spPr bwMode="auto">
              <a:xfrm>
                <a:off x="3476" y="1175"/>
                <a:ext cx="145" cy="116"/>
              </a:xfrm>
              <a:custGeom>
                <a:avLst/>
                <a:gdLst>
                  <a:gd name="T0" fmla="*/ 74 w 74"/>
                  <a:gd name="T1" fmla="*/ 39 h 59"/>
                  <a:gd name="T2" fmla="*/ 69 w 74"/>
                  <a:gd name="T3" fmla="*/ 39 h 59"/>
                  <a:gd name="T4" fmla="*/ 66 w 74"/>
                  <a:gd name="T5" fmla="*/ 39 h 59"/>
                  <a:gd name="T6" fmla="*/ 64 w 74"/>
                  <a:gd name="T7" fmla="*/ 38 h 59"/>
                  <a:gd name="T8" fmla="*/ 62 w 74"/>
                  <a:gd name="T9" fmla="*/ 37 h 59"/>
                  <a:gd name="T10" fmla="*/ 61 w 74"/>
                  <a:gd name="T11" fmla="*/ 32 h 59"/>
                  <a:gd name="T12" fmla="*/ 61 w 74"/>
                  <a:gd name="T13" fmla="*/ 27 h 59"/>
                  <a:gd name="T14" fmla="*/ 61 w 74"/>
                  <a:gd name="T15" fmla="*/ 23 h 59"/>
                  <a:gd name="T16" fmla="*/ 61 w 74"/>
                  <a:gd name="T17" fmla="*/ 18 h 59"/>
                  <a:gd name="T18" fmla="*/ 57 w 74"/>
                  <a:gd name="T19" fmla="*/ 12 h 59"/>
                  <a:gd name="T20" fmla="*/ 54 w 74"/>
                  <a:gd name="T21" fmla="*/ 6 h 59"/>
                  <a:gd name="T22" fmla="*/ 48 w 74"/>
                  <a:gd name="T23" fmla="*/ 0 h 59"/>
                  <a:gd name="T24" fmla="*/ 45 w 74"/>
                  <a:gd name="T25" fmla="*/ 3 h 59"/>
                  <a:gd name="T26" fmla="*/ 41 w 74"/>
                  <a:gd name="T27" fmla="*/ 5 h 59"/>
                  <a:gd name="T28" fmla="*/ 36 w 74"/>
                  <a:gd name="T29" fmla="*/ 8 h 59"/>
                  <a:gd name="T30" fmla="*/ 33 w 74"/>
                  <a:gd name="T31" fmla="*/ 7 h 59"/>
                  <a:gd name="T32" fmla="*/ 27 w 74"/>
                  <a:gd name="T33" fmla="*/ 5 h 59"/>
                  <a:gd name="T34" fmla="*/ 22 w 74"/>
                  <a:gd name="T35" fmla="*/ 3 h 59"/>
                  <a:gd name="T36" fmla="*/ 18 w 74"/>
                  <a:gd name="T37" fmla="*/ 2 h 59"/>
                  <a:gd name="T38" fmla="*/ 17 w 74"/>
                  <a:gd name="T39" fmla="*/ 10 h 59"/>
                  <a:gd name="T40" fmla="*/ 12 w 74"/>
                  <a:gd name="T41" fmla="*/ 14 h 59"/>
                  <a:gd name="T42" fmla="*/ 8 w 74"/>
                  <a:gd name="T43" fmla="*/ 30 h 59"/>
                  <a:gd name="T44" fmla="*/ 2 w 74"/>
                  <a:gd name="T45" fmla="*/ 35 h 59"/>
                  <a:gd name="T46" fmla="*/ 0 w 74"/>
                  <a:gd name="T47" fmla="*/ 35 h 59"/>
                  <a:gd name="T48" fmla="*/ 4 w 74"/>
                  <a:gd name="T49" fmla="*/ 41 h 59"/>
                  <a:gd name="T50" fmla="*/ 5 w 74"/>
                  <a:gd name="T51" fmla="*/ 44 h 59"/>
                  <a:gd name="T52" fmla="*/ 8 w 74"/>
                  <a:gd name="T53" fmla="*/ 46 h 59"/>
                  <a:gd name="T54" fmla="*/ 12 w 74"/>
                  <a:gd name="T55" fmla="*/ 45 h 59"/>
                  <a:gd name="T56" fmla="*/ 17 w 74"/>
                  <a:gd name="T57" fmla="*/ 46 h 59"/>
                  <a:gd name="T58" fmla="*/ 17 w 74"/>
                  <a:gd name="T59" fmla="*/ 48 h 59"/>
                  <a:gd name="T60" fmla="*/ 16 w 74"/>
                  <a:gd name="T61" fmla="*/ 51 h 59"/>
                  <a:gd name="T62" fmla="*/ 20 w 74"/>
                  <a:gd name="T63" fmla="*/ 53 h 59"/>
                  <a:gd name="T64" fmla="*/ 24 w 74"/>
                  <a:gd name="T65" fmla="*/ 55 h 59"/>
                  <a:gd name="T66" fmla="*/ 26 w 74"/>
                  <a:gd name="T67" fmla="*/ 59 h 59"/>
                  <a:gd name="T68" fmla="*/ 31 w 74"/>
                  <a:gd name="T69" fmla="*/ 58 h 59"/>
                  <a:gd name="T70" fmla="*/ 39 w 74"/>
                  <a:gd name="T71" fmla="*/ 58 h 59"/>
                  <a:gd name="T72" fmla="*/ 44 w 74"/>
                  <a:gd name="T73" fmla="*/ 56 h 59"/>
                  <a:gd name="T74" fmla="*/ 49 w 74"/>
                  <a:gd name="T75" fmla="*/ 53 h 59"/>
                  <a:gd name="T76" fmla="*/ 55 w 74"/>
                  <a:gd name="T77" fmla="*/ 55 h 59"/>
                  <a:gd name="T78" fmla="*/ 62 w 74"/>
                  <a:gd name="T79" fmla="*/ 54 h 59"/>
                  <a:gd name="T80" fmla="*/ 65 w 74"/>
                  <a:gd name="T81" fmla="*/ 56 h 59"/>
                  <a:gd name="T82" fmla="*/ 68 w 74"/>
                  <a:gd name="T83" fmla="*/ 54 h 59"/>
                  <a:gd name="T84" fmla="*/ 67 w 74"/>
                  <a:gd name="T85" fmla="*/ 51 h 59"/>
                  <a:gd name="T86" fmla="*/ 69 w 74"/>
                  <a:gd name="T87" fmla="*/ 49 h 59"/>
                  <a:gd name="T88" fmla="*/ 71 w 74"/>
                  <a:gd name="T89" fmla="*/ 51 h 59"/>
                  <a:gd name="T90" fmla="*/ 72 w 74"/>
                  <a:gd name="T91" fmla="*/ 49 h 59"/>
                  <a:gd name="T92" fmla="*/ 72 w 74"/>
                  <a:gd name="T93" fmla="*/ 43 h 59"/>
                  <a:gd name="T94" fmla="*/ 73 w 74"/>
                  <a:gd name="T95" fmla="*/ 42 h 59"/>
                  <a:gd name="T96" fmla="*/ 72 w 74"/>
                  <a:gd name="T97" fmla="*/ 42 h 59"/>
                  <a:gd name="T98" fmla="*/ 72 w 74"/>
                  <a:gd name="T99" fmla="*/ 40 h 59"/>
                  <a:gd name="T100" fmla="*/ 74 w 74"/>
                  <a:gd name="T101" fmla="*/ 41 h 59"/>
                  <a:gd name="T102" fmla="*/ 74 w 74"/>
                  <a:gd name="T103" fmla="*/ 3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" h="59">
                    <a:moveTo>
                      <a:pt x="74" y="39"/>
                    </a:moveTo>
                    <a:cubicBezTo>
                      <a:pt x="74" y="39"/>
                      <a:pt x="70" y="38"/>
                      <a:pt x="69" y="39"/>
                    </a:cubicBezTo>
                    <a:cubicBezTo>
                      <a:pt x="69" y="41"/>
                      <a:pt x="66" y="39"/>
                      <a:pt x="66" y="39"/>
                    </a:cubicBezTo>
                    <a:cubicBezTo>
                      <a:pt x="66" y="39"/>
                      <a:pt x="65" y="39"/>
                      <a:pt x="64" y="38"/>
                    </a:cubicBezTo>
                    <a:cubicBezTo>
                      <a:pt x="64" y="38"/>
                      <a:pt x="63" y="38"/>
                      <a:pt x="62" y="37"/>
                    </a:cubicBezTo>
                    <a:cubicBezTo>
                      <a:pt x="60" y="36"/>
                      <a:pt x="63" y="33"/>
                      <a:pt x="61" y="32"/>
                    </a:cubicBezTo>
                    <a:cubicBezTo>
                      <a:pt x="60" y="32"/>
                      <a:pt x="62" y="29"/>
                      <a:pt x="61" y="27"/>
                    </a:cubicBezTo>
                    <a:cubicBezTo>
                      <a:pt x="61" y="25"/>
                      <a:pt x="63" y="25"/>
                      <a:pt x="61" y="23"/>
                    </a:cubicBezTo>
                    <a:cubicBezTo>
                      <a:pt x="60" y="22"/>
                      <a:pt x="62" y="20"/>
                      <a:pt x="61" y="18"/>
                    </a:cubicBezTo>
                    <a:cubicBezTo>
                      <a:pt x="60" y="16"/>
                      <a:pt x="60" y="15"/>
                      <a:pt x="57" y="12"/>
                    </a:cubicBezTo>
                    <a:cubicBezTo>
                      <a:pt x="55" y="9"/>
                      <a:pt x="55" y="10"/>
                      <a:pt x="54" y="6"/>
                    </a:cubicBezTo>
                    <a:cubicBezTo>
                      <a:pt x="53" y="3"/>
                      <a:pt x="48" y="0"/>
                      <a:pt x="48" y="0"/>
                    </a:cubicBezTo>
                    <a:cubicBezTo>
                      <a:pt x="48" y="0"/>
                      <a:pt x="45" y="1"/>
                      <a:pt x="45" y="3"/>
                    </a:cubicBezTo>
                    <a:cubicBezTo>
                      <a:pt x="44" y="5"/>
                      <a:pt x="43" y="5"/>
                      <a:pt x="41" y="5"/>
                    </a:cubicBezTo>
                    <a:cubicBezTo>
                      <a:pt x="39" y="5"/>
                      <a:pt x="39" y="7"/>
                      <a:pt x="36" y="8"/>
                    </a:cubicBezTo>
                    <a:cubicBezTo>
                      <a:pt x="34" y="9"/>
                      <a:pt x="34" y="9"/>
                      <a:pt x="33" y="7"/>
                    </a:cubicBezTo>
                    <a:cubicBezTo>
                      <a:pt x="31" y="5"/>
                      <a:pt x="30" y="5"/>
                      <a:pt x="27" y="5"/>
                    </a:cubicBezTo>
                    <a:cubicBezTo>
                      <a:pt x="24" y="5"/>
                      <a:pt x="23" y="5"/>
                      <a:pt x="22" y="3"/>
                    </a:cubicBezTo>
                    <a:cubicBezTo>
                      <a:pt x="21" y="1"/>
                      <a:pt x="18" y="2"/>
                      <a:pt x="18" y="2"/>
                    </a:cubicBezTo>
                    <a:cubicBezTo>
                      <a:pt x="18" y="2"/>
                      <a:pt x="18" y="8"/>
                      <a:pt x="17" y="10"/>
                    </a:cubicBezTo>
                    <a:cubicBezTo>
                      <a:pt x="17" y="12"/>
                      <a:pt x="16" y="12"/>
                      <a:pt x="12" y="14"/>
                    </a:cubicBezTo>
                    <a:cubicBezTo>
                      <a:pt x="9" y="17"/>
                      <a:pt x="11" y="24"/>
                      <a:pt x="8" y="30"/>
                    </a:cubicBezTo>
                    <a:cubicBezTo>
                      <a:pt x="5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0" y="35"/>
                    </a:cubicBezTo>
                    <a:cubicBezTo>
                      <a:pt x="0" y="35"/>
                      <a:pt x="4" y="39"/>
                      <a:pt x="4" y="41"/>
                    </a:cubicBezTo>
                    <a:cubicBezTo>
                      <a:pt x="4" y="43"/>
                      <a:pt x="3" y="44"/>
                      <a:pt x="5" y="44"/>
                    </a:cubicBezTo>
                    <a:cubicBezTo>
                      <a:pt x="7" y="44"/>
                      <a:pt x="7" y="44"/>
                      <a:pt x="8" y="46"/>
                    </a:cubicBezTo>
                    <a:cubicBezTo>
                      <a:pt x="10" y="49"/>
                      <a:pt x="11" y="46"/>
                      <a:pt x="12" y="45"/>
                    </a:cubicBezTo>
                    <a:cubicBezTo>
                      <a:pt x="13" y="44"/>
                      <a:pt x="15" y="45"/>
                      <a:pt x="17" y="46"/>
                    </a:cubicBezTo>
                    <a:cubicBezTo>
                      <a:pt x="20" y="48"/>
                      <a:pt x="19" y="48"/>
                      <a:pt x="17" y="48"/>
                    </a:cubicBezTo>
                    <a:cubicBezTo>
                      <a:pt x="14" y="48"/>
                      <a:pt x="14" y="50"/>
                      <a:pt x="16" y="51"/>
                    </a:cubicBezTo>
                    <a:cubicBezTo>
                      <a:pt x="17" y="53"/>
                      <a:pt x="20" y="53"/>
                      <a:pt x="20" y="53"/>
                    </a:cubicBezTo>
                    <a:cubicBezTo>
                      <a:pt x="20" y="53"/>
                      <a:pt x="26" y="54"/>
                      <a:pt x="24" y="55"/>
                    </a:cubicBezTo>
                    <a:cubicBezTo>
                      <a:pt x="22" y="57"/>
                      <a:pt x="22" y="59"/>
                      <a:pt x="26" y="59"/>
                    </a:cubicBezTo>
                    <a:cubicBezTo>
                      <a:pt x="31" y="59"/>
                      <a:pt x="28" y="57"/>
                      <a:pt x="31" y="58"/>
                    </a:cubicBezTo>
                    <a:cubicBezTo>
                      <a:pt x="35" y="59"/>
                      <a:pt x="34" y="59"/>
                      <a:pt x="39" y="58"/>
                    </a:cubicBezTo>
                    <a:cubicBezTo>
                      <a:pt x="43" y="57"/>
                      <a:pt x="42" y="58"/>
                      <a:pt x="44" y="56"/>
                    </a:cubicBezTo>
                    <a:cubicBezTo>
                      <a:pt x="46" y="54"/>
                      <a:pt x="47" y="52"/>
                      <a:pt x="49" y="53"/>
                    </a:cubicBezTo>
                    <a:cubicBezTo>
                      <a:pt x="51" y="53"/>
                      <a:pt x="52" y="56"/>
                      <a:pt x="55" y="55"/>
                    </a:cubicBezTo>
                    <a:cubicBezTo>
                      <a:pt x="59" y="53"/>
                      <a:pt x="59" y="53"/>
                      <a:pt x="62" y="54"/>
                    </a:cubicBezTo>
                    <a:cubicBezTo>
                      <a:pt x="63" y="54"/>
                      <a:pt x="65" y="56"/>
                      <a:pt x="65" y="56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9" y="52"/>
                      <a:pt x="67" y="53"/>
                      <a:pt x="67" y="51"/>
                    </a:cubicBezTo>
                    <a:cubicBezTo>
                      <a:pt x="68" y="51"/>
                      <a:pt x="69" y="51"/>
                      <a:pt x="69" y="49"/>
                    </a:cubicBezTo>
                    <a:cubicBezTo>
                      <a:pt x="69" y="49"/>
                      <a:pt x="70" y="50"/>
                      <a:pt x="71" y="51"/>
                    </a:cubicBezTo>
                    <a:cubicBezTo>
                      <a:pt x="71" y="50"/>
                      <a:pt x="71" y="49"/>
                      <a:pt x="72" y="49"/>
                    </a:cubicBezTo>
                    <a:cubicBezTo>
                      <a:pt x="72" y="47"/>
                      <a:pt x="72" y="45"/>
                      <a:pt x="72" y="43"/>
                    </a:cubicBezTo>
                    <a:cubicBezTo>
                      <a:pt x="72" y="43"/>
                      <a:pt x="73" y="43"/>
                      <a:pt x="73" y="42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2" y="42"/>
                      <a:pt x="72" y="40"/>
                      <a:pt x="72" y="40"/>
                    </a:cubicBezTo>
                    <a:cubicBezTo>
                      <a:pt x="72" y="40"/>
                      <a:pt x="73" y="40"/>
                      <a:pt x="74" y="41"/>
                    </a:cubicBezTo>
                    <a:cubicBezTo>
                      <a:pt x="74" y="41"/>
                      <a:pt x="74" y="41"/>
                      <a:pt x="74" y="3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93"/>
              <p:cNvSpPr>
                <a:spLocks/>
              </p:cNvSpPr>
              <p:nvPr/>
            </p:nvSpPr>
            <p:spPr bwMode="auto">
              <a:xfrm>
                <a:off x="3476" y="1175"/>
                <a:ext cx="145" cy="116"/>
              </a:xfrm>
              <a:custGeom>
                <a:avLst/>
                <a:gdLst>
                  <a:gd name="T0" fmla="*/ 74 w 74"/>
                  <a:gd name="T1" fmla="*/ 39 h 59"/>
                  <a:gd name="T2" fmla="*/ 69 w 74"/>
                  <a:gd name="T3" fmla="*/ 39 h 59"/>
                  <a:gd name="T4" fmla="*/ 66 w 74"/>
                  <a:gd name="T5" fmla="*/ 39 h 59"/>
                  <a:gd name="T6" fmla="*/ 64 w 74"/>
                  <a:gd name="T7" fmla="*/ 38 h 59"/>
                  <a:gd name="T8" fmla="*/ 62 w 74"/>
                  <a:gd name="T9" fmla="*/ 37 h 59"/>
                  <a:gd name="T10" fmla="*/ 61 w 74"/>
                  <a:gd name="T11" fmla="*/ 32 h 59"/>
                  <a:gd name="T12" fmla="*/ 61 w 74"/>
                  <a:gd name="T13" fmla="*/ 27 h 59"/>
                  <a:gd name="T14" fmla="*/ 61 w 74"/>
                  <a:gd name="T15" fmla="*/ 23 h 59"/>
                  <a:gd name="T16" fmla="*/ 61 w 74"/>
                  <a:gd name="T17" fmla="*/ 18 h 59"/>
                  <a:gd name="T18" fmla="*/ 57 w 74"/>
                  <a:gd name="T19" fmla="*/ 12 h 59"/>
                  <a:gd name="T20" fmla="*/ 54 w 74"/>
                  <a:gd name="T21" fmla="*/ 6 h 59"/>
                  <a:gd name="T22" fmla="*/ 48 w 74"/>
                  <a:gd name="T23" fmla="*/ 0 h 59"/>
                  <a:gd name="T24" fmla="*/ 45 w 74"/>
                  <a:gd name="T25" fmla="*/ 3 h 59"/>
                  <a:gd name="T26" fmla="*/ 41 w 74"/>
                  <a:gd name="T27" fmla="*/ 5 h 59"/>
                  <a:gd name="T28" fmla="*/ 36 w 74"/>
                  <a:gd name="T29" fmla="*/ 8 h 59"/>
                  <a:gd name="T30" fmla="*/ 33 w 74"/>
                  <a:gd name="T31" fmla="*/ 7 h 59"/>
                  <a:gd name="T32" fmla="*/ 27 w 74"/>
                  <a:gd name="T33" fmla="*/ 5 h 59"/>
                  <a:gd name="T34" fmla="*/ 22 w 74"/>
                  <a:gd name="T35" fmla="*/ 3 h 59"/>
                  <a:gd name="T36" fmla="*/ 18 w 74"/>
                  <a:gd name="T37" fmla="*/ 2 h 59"/>
                  <a:gd name="T38" fmla="*/ 17 w 74"/>
                  <a:gd name="T39" fmla="*/ 10 h 59"/>
                  <a:gd name="T40" fmla="*/ 12 w 74"/>
                  <a:gd name="T41" fmla="*/ 14 h 59"/>
                  <a:gd name="T42" fmla="*/ 8 w 74"/>
                  <a:gd name="T43" fmla="*/ 30 h 59"/>
                  <a:gd name="T44" fmla="*/ 2 w 74"/>
                  <a:gd name="T45" fmla="*/ 35 h 59"/>
                  <a:gd name="T46" fmla="*/ 0 w 74"/>
                  <a:gd name="T47" fmla="*/ 35 h 59"/>
                  <a:gd name="T48" fmla="*/ 4 w 74"/>
                  <a:gd name="T49" fmla="*/ 41 h 59"/>
                  <a:gd name="T50" fmla="*/ 5 w 74"/>
                  <a:gd name="T51" fmla="*/ 44 h 59"/>
                  <a:gd name="T52" fmla="*/ 8 w 74"/>
                  <a:gd name="T53" fmla="*/ 46 h 59"/>
                  <a:gd name="T54" fmla="*/ 12 w 74"/>
                  <a:gd name="T55" fmla="*/ 45 h 59"/>
                  <a:gd name="T56" fmla="*/ 17 w 74"/>
                  <a:gd name="T57" fmla="*/ 46 h 59"/>
                  <a:gd name="T58" fmla="*/ 17 w 74"/>
                  <a:gd name="T59" fmla="*/ 48 h 59"/>
                  <a:gd name="T60" fmla="*/ 16 w 74"/>
                  <a:gd name="T61" fmla="*/ 51 h 59"/>
                  <a:gd name="T62" fmla="*/ 20 w 74"/>
                  <a:gd name="T63" fmla="*/ 53 h 59"/>
                  <a:gd name="T64" fmla="*/ 24 w 74"/>
                  <a:gd name="T65" fmla="*/ 55 h 59"/>
                  <a:gd name="T66" fmla="*/ 26 w 74"/>
                  <a:gd name="T67" fmla="*/ 59 h 59"/>
                  <a:gd name="T68" fmla="*/ 31 w 74"/>
                  <a:gd name="T69" fmla="*/ 58 h 59"/>
                  <a:gd name="T70" fmla="*/ 39 w 74"/>
                  <a:gd name="T71" fmla="*/ 58 h 59"/>
                  <a:gd name="T72" fmla="*/ 44 w 74"/>
                  <a:gd name="T73" fmla="*/ 56 h 59"/>
                  <a:gd name="T74" fmla="*/ 49 w 74"/>
                  <a:gd name="T75" fmla="*/ 53 h 59"/>
                  <a:gd name="T76" fmla="*/ 55 w 74"/>
                  <a:gd name="T77" fmla="*/ 55 h 59"/>
                  <a:gd name="T78" fmla="*/ 62 w 74"/>
                  <a:gd name="T79" fmla="*/ 54 h 59"/>
                  <a:gd name="T80" fmla="*/ 65 w 74"/>
                  <a:gd name="T81" fmla="*/ 56 h 59"/>
                  <a:gd name="T82" fmla="*/ 68 w 74"/>
                  <a:gd name="T83" fmla="*/ 54 h 59"/>
                  <a:gd name="T84" fmla="*/ 67 w 74"/>
                  <a:gd name="T85" fmla="*/ 51 h 59"/>
                  <a:gd name="T86" fmla="*/ 69 w 74"/>
                  <a:gd name="T87" fmla="*/ 49 h 59"/>
                  <a:gd name="T88" fmla="*/ 71 w 74"/>
                  <a:gd name="T89" fmla="*/ 51 h 59"/>
                  <a:gd name="T90" fmla="*/ 72 w 74"/>
                  <a:gd name="T91" fmla="*/ 49 h 59"/>
                  <a:gd name="T92" fmla="*/ 72 w 74"/>
                  <a:gd name="T93" fmla="*/ 43 h 59"/>
                  <a:gd name="T94" fmla="*/ 73 w 74"/>
                  <a:gd name="T95" fmla="*/ 42 h 59"/>
                  <a:gd name="T96" fmla="*/ 72 w 74"/>
                  <a:gd name="T97" fmla="*/ 42 h 59"/>
                  <a:gd name="T98" fmla="*/ 72 w 74"/>
                  <a:gd name="T99" fmla="*/ 40 h 59"/>
                  <a:gd name="T100" fmla="*/ 74 w 74"/>
                  <a:gd name="T101" fmla="*/ 41 h 59"/>
                  <a:gd name="T102" fmla="*/ 74 w 74"/>
                  <a:gd name="T103" fmla="*/ 3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" h="59">
                    <a:moveTo>
                      <a:pt x="74" y="39"/>
                    </a:moveTo>
                    <a:cubicBezTo>
                      <a:pt x="74" y="39"/>
                      <a:pt x="70" y="38"/>
                      <a:pt x="69" y="39"/>
                    </a:cubicBezTo>
                    <a:cubicBezTo>
                      <a:pt x="69" y="41"/>
                      <a:pt x="66" y="39"/>
                      <a:pt x="66" y="39"/>
                    </a:cubicBezTo>
                    <a:cubicBezTo>
                      <a:pt x="66" y="39"/>
                      <a:pt x="65" y="39"/>
                      <a:pt x="64" y="38"/>
                    </a:cubicBezTo>
                    <a:cubicBezTo>
                      <a:pt x="64" y="38"/>
                      <a:pt x="63" y="38"/>
                      <a:pt x="62" y="37"/>
                    </a:cubicBezTo>
                    <a:cubicBezTo>
                      <a:pt x="60" y="36"/>
                      <a:pt x="63" y="33"/>
                      <a:pt x="61" y="32"/>
                    </a:cubicBezTo>
                    <a:cubicBezTo>
                      <a:pt x="60" y="32"/>
                      <a:pt x="62" y="29"/>
                      <a:pt x="61" y="27"/>
                    </a:cubicBezTo>
                    <a:cubicBezTo>
                      <a:pt x="61" y="25"/>
                      <a:pt x="63" y="25"/>
                      <a:pt x="61" y="23"/>
                    </a:cubicBezTo>
                    <a:cubicBezTo>
                      <a:pt x="60" y="22"/>
                      <a:pt x="62" y="20"/>
                      <a:pt x="61" y="18"/>
                    </a:cubicBezTo>
                    <a:cubicBezTo>
                      <a:pt x="60" y="16"/>
                      <a:pt x="60" y="15"/>
                      <a:pt x="57" y="12"/>
                    </a:cubicBezTo>
                    <a:cubicBezTo>
                      <a:pt x="55" y="9"/>
                      <a:pt x="55" y="10"/>
                      <a:pt x="54" y="6"/>
                    </a:cubicBezTo>
                    <a:cubicBezTo>
                      <a:pt x="53" y="3"/>
                      <a:pt x="48" y="0"/>
                      <a:pt x="48" y="0"/>
                    </a:cubicBezTo>
                    <a:cubicBezTo>
                      <a:pt x="48" y="0"/>
                      <a:pt x="45" y="1"/>
                      <a:pt x="45" y="3"/>
                    </a:cubicBezTo>
                    <a:cubicBezTo>
                      <a:pt x="44" y="5"/>
                      <a:pt x="43" y="5"/>
                      <a:pt x="41" y="5"/>
                    </a:cubicBezTo>
                    <a:cubicBezTo>
                      <a:pt x="39" y="5"/>
                      <a:pt x="39" y="7"/>
                      <a:pt x="36" y="8"/>
                    </a:cubicBezTo>
                    <a:cubicBezTo>
                      <a:pt x="34" y="9"/>
                      <a:pt x="34" y="9"/>
                      <a:pt x="33" y="7"/>
                    </a:cubicBezTo>
                    <a:cubicBezTo>
                      <a:pt x="31" y="5"/>
                      <a:pt x="30" y="5"/>
                      <a:pt x="27" y="5"/>
                    </a:cubicBezTo>
                    <a:cubicBezTo>
                      <a:pt x="24" y="5"/>
                      <a:pt x="23" y="5"/>
                      <a:pt x="22" y="3"/>
                    </a:cubicBezTo>
                    <a:cubicBezTo>
                      <a:pt x="21" y="1"/>
                      <a:pt x="18" y="2"/>
                      <a:pt x="18" y="2"/>
                    </a:cubicBezTo>
                    <a:cubicBezTo>
                      <a:pt x="18" y="2"/>
                      <a:pt x="18" y="8"/>
                      <a:pt x="17" y="10"/>
                    </a:cubicBezTo>
                    <a:cubicBezTo>
                      <a:pt x="17" y="12"/>
                      <a:pt x="16" y="12"/>
                      <a:pt x="12" y="14"/>
                    </a:cubicBezTo>
                    <a:cubicBezTo>
                      <a:pt x="9" y="17"/>
                      <a:pt x="11" y="24"/>
                      <a:pt x="8" y="30"/>
                    </a:cubicBezTo>
                    <a:cubicBezTo>
                      <a:pt x="5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0" y="35"/>
                    </a:cubicBezTo>
                    <a:cubicBezTo>
                      <a:pt x="0" y="35"/>
                      <a:pt x="4" y="39"/>
                      <a:pt x="4" y="41"/>
                    </a:cubicBezTo>
                    <a:cubicBezTo>
                      <a:pt x="4" y="43"/>
                      <a:pt x="3" y="44"/>
                      <a:pt x="5" y="44"/>
                    </a:cubicBezTo>
                    <a:cubicBezTo>
                      <a:pt x="7" y="44"/>
                      <a:pt x="7" y="44"/>
                      <a:pt x="8" y="46"/>
                    </a:cubicBezTo>
                    <a:cubicBezTo>
                      <a:pt x="10" y="49"/>
                      <a:pt x="11" y="46"/>
                      <a:pt x="12" y="45"/>
                    </a:cubicBezTo>
                    <a:cubicBezTo>
                      <a:pt x="13" y="44"/>
                      <a:pt x="15" y="45"/>
                      <a:pt x="17" y="46"/>
                    </a:cubicBezTo>
                    <a:cubicBezTo>
                      <a:pt x="20" y="48"/>
                      <a:pt x="19" y="48"/>
                      <a:pt x="17" y="48"/>
                    </a:cubicBezTo>
                    <a:cubicBezTo>
                      <a:pt x="14" y="48"/>
                      <a:pt x="14" y="50"/>
                      <a:pt x="16" y="51"/>
                    </a:cubicBezTo>
                    <a:cubicBezTo>
                      <a:pt x="17" y="53"/>
                      <a:pt x="20" y="53"/>
                      <a:pt x="20" y="53"/>
                    </a:cubicBezTo>
                    <a:cubicBezTo>
                      <a:pt x="20" y="53"/>
                      <a:pt x="26" y="54"/>
                      <a:pt x="24" y="55"/>
                    </a:cubicBezTo>
                    <a:cubicBezTo>
                      <a:pt x="22" y="57"/>
                      <a:pt x="22" y="59"/>
                      <a:pt x="26" y="59"/>
                    </a:cubicBezTo>
                    <a:cubicBezTo>
                      <a:pt x="31" y="59"/>
                      <a:pt x="28" y="57"/>
                      <a:pt x="31" y="58"/>
                    </a:cubicBezTo>
                    <a:cubicBezTo>
                      <a:pt x="35" y="59"/>
                      <a:pt x="34" y="59"/>
                      <a:pt x="39" y="58"/>
                    </a:cubicBezTo>
                    <a:cubicBezTo>
                      <a:pt x="43" y="57"/>
                      <a:pt x="42" y="58"/>
                      <a:pt x="44" y="56"/>
                    </a:cubicBezTo>
                    <a:cubicBezTo>
                      <a:pt x="46" y="54"/>
                      <a:pt x="47" y="52"/>
                      <a:pt x="49" y="53"/>
                    </a:cubicBezTo>
                    <a:cubicBezTo>
                      <a:pt x="51" y="53"/>
                      <a:pt x="52" y="56"/>
                      <a:pt x="55" y="55"/>
                    </a:cubicBezTo>
                    <a:cubicBezTo>
                      <a:pt x="59" y="53"/>
                      <a:pt x="59" y="53"/>
                      <a:pt x="62" y="54"/>
                    </a:cubicBezTo>
                    <a:cubicBezTo>
                      <a:pt x="63" y="54"/>
                      <a:pt x="65" y="56"/>
                      <a:pt x="65" y="56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9" y="52"/>
                      <a:pt x="67" y="53"/>
                      <a:pt x="67" y="51"/>
                    </a:cubicBezTo>
                    <a:cubicBezTo>
                      <a:pt x="68" y="51"/>
                      <a:pt x="69" y="51"/>
                      <a:pt x="69" y="49"/>
                    </a:cubicBezTo>
                    <a:cubicBezTo>
                      <a:pt x="69" y="49"/>
                      <a:pt x="70" y="50"/>
                      <a:pt x="71" y="51"/>
                    </a:cubicBezTo>
                    <a:cubicBezTo>
                      <a:pt x="71" y="50"/>
                      <a:pt x="71" y="49"/>
                      <a:pt x="72" y="49"/>
                    </a:cubicBezTo>
                    <a:cubicBezTo>
                      <a:pt x="72" y="47"/>
                      <a:pt x="72" y="45"/>
                      <a:pt x="72" y="43"/>
                    </a:cubicBezTo>
                    <a:cubicBezTo>
                      <a:pt x="72" y="43"/>
                      <a:pt x="73" y="43"/>
                      <a:pt x="73" y="42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2" y="42"/>
                      <a:pt x="72" y="40"/>
                      <a:pt x="72" y="40"/>
                    </a:cubicBezTo>
                    <a:cubicBezTo>
                      <a:pt x="72" y="40"/>
                      <a:pt x="73" y="40"/>
                      <a:pt x="74" y="41"/>
                    </a:cubicBezTo>
                    <a:cubicBezTo>
                      <a:pt x="74" y="41"/>
                      <a:pt x="74" y="41"/>
                      <a:pt x="74" y="39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94"/>
              <p:cNvSpPr>
                <a:spLocks/>
              </p:cNvSpPr>
              <p:nvPr/>
            </p:nvSpPr>
            <p:spPr bwMode="auto">
              <a:xfrm>
                <a:off x="3970" y="1699"/>
                <a:ext cx="16" cy="24"/>
              </a:xfrm>
              <a:custGeom>
                <a:avLst/>
                <a:gdLst>
                  <a:gd name="T0" fmla="*/ 0 w 8"/>
                  <a:gd name="T1" fmla="*/ 8 h 12"/>
                  <a:gd name="T2" fmla="*/ 0 w 8"/>
                  <a:gd name="T3" fmla="*/ 6 h 12"/>
                  <a:gd name="T4" fmla="*/ 5 w 8"/>
                  <a:gd name="T5" fmla="*/ 0 h 12"/>
                  <a:gd name="T6" fmla="*/ 7 w 8"/>
                  <a:gd name="T7" fmla="*/ 0 h 12"/>
                  <a:gd name="T8" fmla="*/ 7 w 8"/>
                  <a:gd name="T9" fmla="*/ 12 h 12"/>
                  <a:gd name="T10" fmla="*/ 4 w 8"/>
                  <a:gd name="T11" fmla="*/ 11 h 12"/>
                  <a:gd name="T12" fmla="*/ 0 w 8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cubicBezTo>
                      <a:pt x="0" y="8"/>
                      <a:pt x="0" y="6"/>
                      <a:pt x="0" y="6"/>
                    </a:cubicBezTo>
                    <a:cubicBezTo>
                      <a:pt x="4" y="4"/>
                      <a:pt x="4" y="4"/>
                      <a:pt x="5" y="0"/>
                    </a:cubicBezTo>
                    <a:cubicBezTo>
                      <a:pt x="5" y="0"/>
                      <a:pt x="7" y="0"/>
                      <a:pt x="7" y="0"/>
                    </a:cubicBezTo>
                    <a:cubicBezTo>
                      <a:pt x="8" y="3"/>
                      <a:pt x="8" y="7"/>
                      <a:pt x="7" y="12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0" y="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95"/>
              <p:cNvSpPr>
                <a:spLocks/>
              </p:cNvSpPr>
              <p:nvPr/>
            </p:nvSpPr>
            <p:spPr bwMode="auto">
              <a:xfrm>
                <a:off x="3970" y="1699"/>
                <a:ext cx="16" cy="24"/>
              </a:xfrm>
              <a:custGeom>
                <a:avLst/>
                <a:gdLst>
                  <a:gd name="T0" fmla="*/ 0 w 8"/>
                  <a:gd name="T1" fmla="*/ 8 h 12"/>
                  <a:gd name="T2" fmla="*/ 0 w 8"/>
                  <a:gd name="T3" fmla="*/ 6 h 12"/>
                  <a:gd name="T4" fmla="*/ 5 w 8"/>
                  <a:gd name="T5" fmla="*/ 0 h 12"/>
                  <a:gd name="T6" fmla="*/ 7 w 8"/>
                  <a:gd name="T7" fmla="*/ 0 h 12"/>
                  <a:gd name="T8" fmla="*/ 7 w 8"/>
                  <a:gd name="T9" fmla="*/ 12 h 12"/>
                  <a:gd name="T10" fmla="*/ 4 w 8"/>
                  <a:gd name="T11" fmla="*/ 11 h 12"/>
                  <a:gd name="T12" fmla="*/ 0 w 8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cubicBezTo>
                      <a:pt x="0" y="8"/>
                      <a:pt x="0" y="6"/>
                      <a:pt x="0" y="6"/>
                    </a:cubicBezTo>
                    <a:cubicBezTo>
                      <a:pt x="4" y="4"/>
                      <a:pt x="4" y="4"/>
                      <a:pt x="5" y="0"/>
                    </a:cubicBezTo>
                    <a:cubicBezTo>
                      <a:pt x="5" y="0"/>
                      <a:pt x="7" y="0"/>
                      <a:pt x="7" y="0"/>
                    </a:cubicBezTo>
                    <a:cubicBezTo>
                      <a:pt x="8" y="3"/>
                      <a:pt x="8" y="7"/>
                      <a:pt x="7" y="12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0" y="8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96"/>
              <p:cNvSpPr>
                <a:spLocks/>
              </p:cNvSpPr>
              <p:nvPr/>
            </p:nvSpPr>
            <p:spPr bwMode="auto">
              <a:xfrm>
                <a:off x="1986" y="1854"/>
                <a:ext cx="29" cy="16"/>
              </a:xfrm>
              <a:custGeom>
                <a:avLst/>
                <a:gdLst>
                  <a:gd name="T0" fmla="*/ 1 w 15"/>
                  <a:gd name="T1" fmla="*/ 1 h 8"/>
                  <a:gd name="T2" fmla="*/ 0 w 15"/>
                  <a:gd name="T3" fmla="*/ 4 h 8"/>
                  <a:gd name="T4" fmla="*/ 2 w 15"/>
                  <a:gd name="T5" fmla="*/ 6 h 8"/>
                  <a:gd name="T6" fmla="*/ 11 w 15"/>
                  <a:gd name="T7" fmla="*/ 4 h 8"/>
                  <a:gd name="T8" fmla="*/ 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" y="1"/>
                    </a:moveTo>
                    <a:cubicBezTo>
                      <a:pt x="1" y="1"/>
                      <a:pt x="0" y="3"/>
                      <a:pt x="0" y="4"/>
                    </a:cubicBezTo>
                    <a:cubicBezTo>
                      <a:pt x="1" y="4"/>
                      <a:pt x="1" y="6"/>
                      <a:pt x="2" y="6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97"/>
              <p:cNvSpPr>
                <a:spLocks/>
              </p:cNvSpPr>
              <p:nvPr/>
            </p:nvSpPr>
            <p:spPr bwMode="auto">
              <a:xfrm>
                <a:off x="1986" y="1854"/>
                <a:ext cx="29" cy="16"/>
              </a:xfrm>
              <a:custGeom>
                <a:avLst/>
                <a:gdLst>
                  <a:gd name="T0" fmla="*/ 1 w 15"/>
                  <a:gd name="T1" fmla="*/ 1 h 8"/>
                  <a:gd name="T2" fmla="*/ 0 w 15"/>
                  <a:gd name="T3" fmla="*/ 4 h 8"/>
                  <a:gd name="T4" fmla="*/ 2 w 15"/>
                  <a:gd name="T5" fmla="*/ 6 h 8"/>
                  <a:gd name="T6" fmla="*/ 11 w 15"/>
                  <a:gd name="T7" fmla="*/ 4 h 8"/>
                  <a:gd name="T8" fmla="*/ 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" y="1"/>
                    </a:moveTo>
                    <a:cubicBezTo>
                      <a:pt x="1" y="1"/>
                      <a:pt x="0" y="3"/>
                      <a:pt x="0" y="4"/>
                    </a:cubicBezTo>
                    <a:cubicBezTo>
                      <a:pt x="1" y="4"/>
                      <a:pt x="1" y="6"/>
                      <a:pt x="2" y="6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98"/>
              <p:cNvSpPr>
                <a:spLocks/>
              </p:cNvSpPr>
              <p:nvPr/>
            </p:nvSpPr>
            <p:spPr bwMode="auto">
              <a:xfrm>
                <a:off x="2953" y="1328"/>
                <a:ext cx="53" cy="122"/>
              </a:xfrm>
              <a:custGeom>
                <a:avLst/>
                <a:gdLst>
                  <a:gd name="T0" fmla="*/ 21 w 27"/>
                  <a:gd name="T1" fmla="*/ 59 h 62"/>
                  <a:gd name="T2" fmla="*/ 23 w 27"/>
                  <a:gd name="T3" fmla="*/ 53 h 62"/>
                  <a:gd name="T4" fmla="*/ 20 w 27"/>
                  <a:gd name="T5" fmla="*/ 51 h 62"/>
                  <a:gd name="T6" fmla="*/ 21 w 27"/>
                  <a:gd name="T7" fmla="*/ 45 h 62"/>
                  <a:gd name="T8" fmla="*/ 21 w 27"/>
                  <a:gd name="T9" fmla="*/ 41 h 62"/>
                  <a:gd name="T10" fmla="*/ 22 w 27"/>
                  <a:gd name="T11" fmla="*/ 34 h 62"/>
                  <a:gd name="T12" fmla="*/ 22 w 27"/>
                  <a:gd name="T13" fmla="*/ 28 h 62"/>
                  <a:gd name="T14" fmla="*/ 23 w 27"/>
                  <a:gd name="T15" fmla="*/ 23 h 62"/>
                  <a:gd name="T16" fmla="*/ 22 w 27"/>
                  <a:gd name="T17" fmla="*/ 14 h 62"/>
                  <a:gd name="T18" fmla="*/ 25 w 27"/>
                  <a:gd name="T19" fmla="*/ 8 h 62"/>
                  <a:gd name="T20" fmla="*/ 24 w 27"/>
                  <a:gd name="T21" fmla="*/ 5 h 62"/>
                  <a:gd name="T22" fmla="*/ 21 w 27"/>
                  <a:gd name="T23" fmla="*/ 3 h 62"/>
                  <a:gd name="T24" fmla="*/ 15 w 27"/>
                  <a:gd name="T25" fmla="*/ 4 h 62"/>
                  <a:gd name="T26" fmla="*/ 13 w 27"/>
                  <a:gd name="T27" fmla="*/ 2 h 62"/>
                  <a:gd name="T28" fmla="*/ 8 w 27"/>
                  <a:gd name="T29" fmla="*/ 3 h 62"/>
                  <a:gd name="T30" fmla="*/ 9 w 27"/>
                  <a:gd name="T31" fmla="*/ 20 h 62"/>
                  <a:gd name="T32" fmla="*/ 6 w 27"/>
                  <a:gd name="T33" fmla="*/ 22 h 62"/>
                  <a:gd name="T34" fmla="*/ 7 w 27"/>
                  <a:gd name="T35" fmla="*/ 26 h 62"/>
                  <a:gd name="T36" fmla="*/ 5 w 27"/>
                  <a:gd name="T37" fmla="*/ 28 h 62"/>
                  <a:gd name="T38" fmla="*/ 5 w 27"/>
                  <a:gd name="T39" fmla="*/ 31 h 62"/>
                  <a:gd name="T40" fmla="*/ 3 w 27"/>
                  <a:gd name="T41" fmla="*/ 32 h 62"/>
                  <a:gd name="T42" fmla="*/ 2 w 27"/>
                  <a:gd name="T43" fmla="*/ 36 h 62"/>
                  <a:gd name="T44" fmla="*/ 3 w 27"/>
                  <a:gd name="T45" fmla="*/ 40 h 62"/>
                  <a:gd name="T46" fmla="*/ 5 w 27"/>
                  <a:gd name="T47" fmla="*/ 38 h 62"/>
                  <a:gd name="T48" fmla="*/ 5 w 27"/>
                  <a:gd name="T49" fmla="*/ 41 h 62"/>
                  <a:gd name="T50" fmla="*/ 3 w 27"/>
                  <a:gd name="T51" fmla="*/ 42 h 62"/>
                  <a:gd name="T52" fmla="*/ 3 w 27"/>
                  <a:gd name="T53" fmla="*/ 44 h 62"/>
                  <a:gd name="T54" fmla="*/ 5 w 27"/>
                  <a:gd name="T55" fmla="*/ 44 h 62"/>
                  <a:gd name="T56" fmla="*/ 7 w 27"/>
                  <a:gd name="T57" fmla="*/ 50 h 62"/>
                  <a:gd name="T58" fmla="*/ 7 w 27"/>
                  <a:gd name="T59" fmla="*/ 51 h 62"/>
                  <a:gd name="T60" fmla="*/ 5 w 27"/>
                  <a:gd name="T61" fmla="*/ 60 h 62"/>
                  <a:gd name="T62" fmla="*/ 13 w 27"/>
                  <a:gd name="T63" fmla="*/ 60 h 62"/>
                  <a:gd name="T64" fmla="*/ 15 w 27"/>
                  <a:gd name="T65" fmla="*/ 62 h 62"/>
                  <a:gd name="T66" fmla="*/ 21 w 27"/>
                  <a:gd name="T67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" h="62">
                    <a:moveTo>
                      <a:pt x="21" y="59"/>
                    </a:moveTo>
                    <a:cubicBezTo>
                      <a:pt x="21" y="59"/>
                      <a:pt x="21" y="56"/>
                      <a:pt x="23" y="53"/>
                    </a:cubicBezTo>
                    <a:cubicBezTo>
                      <a:pt x="24" y="51"/>
                      <a:pt x="22" y="53"/>
                      <a:pt x="20" y="51"/>
                    </a:cubicBezTo>
                    <a:cubicBezTo>
                      <a:pt x="18" y="48"/>
                      <a:pt x="20" y="48"/>
                      <a:pt x="21" y="45"/>
                    </a:cubicBezTo>
                    <a:cubicBezTo>
                      <a:pt x="22" y="41"/>
                      <a:pt x="22" y="44"/>
                      <a:pt x="21" y="41"/>
                    </a:cubicBezTo>
                    <a:cubicBezTo>
                      <a:pt x="17" y="36"/>
                      <a:pt x="20" y="37"/>
                      <a:pt x="22" y="34"/>
                    </a:cubicBezTo>
                    <a:cubicBezTo>
                      <a:pt x="23" y="32"/>
                      <a:pt x="22" y="31"/>
                      <a:pt x="22" y="28"/>
                    </a:cubicBezTo>
                    <a:cubicBezTo>
                      <a:pt x="22" y="25"/>
                      <a:pt x="20" y="26"/>
                      <a:pt x="23" y="23"/>
                    </a:cubicBezTo>
                    <a:cubicBezTo>
                      <a:pt x="25" y="22"/>
                      <a:pt x="24" y="18"/>
                      <a:pt x="22" y="14"/>
                    </a:cubicBezTo>
                    <a:cubicBezTo>
                      <a:pt x="20" y="11"/>
                      <a:pt x="23" y="12"/>
                      <a:pt x="25" y="8"/>
                    </a:cubicBezTo>
                    <a:cubicBezTo>
                      <a:pt x="27" y="4"/>
                      <a:pt x="26" y="5"/>
                      <a:pt x="24" y="5"/>
                    </a:cubicBezTo>
                    <a:cubicBezTo>
                      <a:pt x="22" y="4"/>
                      <a:pt x="24" y="3"/>
                      <a:pt x="21" y="3"/>
                    </a:cubicBezTo>
                    <a:cubicBezTo>
                      <a:pt x="18" y="3"/>
                      <a:pt x="19" y="3"/>
                      <a:pt x="15" y="4"/>
                    </a:cubicBezTo>
                    <a:cubicBezTo>
                      <a:pt x="11" y="4"/>
                      <a:pt x="14" y="4"/>
                      <a:pt x="13" y="2"/>
                    </a:cubicBezTo>
                    <a:cubicBezTo>
                      <a:pt x="12" y="0"/>
                      <a:pt x="8" y="3"/>
                      <a:pt x="8" y="3"/>
                    </a:cubicBezTo>
                    <a:cubicBezTo>
                      <a:pt x="9" y="7"/>
                      <a:pt x="10" y="16"/>
                      <a:pt x="9" y="20"/>
                    </a:cubicBezTo>
                    <a:cubicBezTo>
                      <a:pt x="9" y="21"/>
                      <a:pt x="6" y="22"/>
                      <a:pt x="6" y="22"/>
                    </a:cubicBezTo>
                    <a:cubicBezTo>
                      <a:pt x="6" y="23"/>
                      <a:pt x="7" y="24"/>
                      <a:pt x="7" y="26"/>
                    </a:cubicBezTo>
                    <a:cubicBezTo>
                      <a:pt x="7" y="26"/>
                      <a:pt x="5" y="28"/>
                      <a:pt x="5" y="28"/>
                    </a:cubicBezTo>
                    <a:cubicBezTo>
                      <a:pt x="5" y="29"/>
                      <a:pt x="5" y="30"/>
                      <a:pt x="5" y="31"/>
                    </a:cubicBezTo>
                    <a:cubicBezTo>
                      <a:pt x="5" y="31"/>
                      <a:pt x="3" y="32"/>
                      <a:pt x="3" y="32"/>
                    </a:cubicBezTo>
                    <a:cubicBezTo>
                      <a:pt x="2" y="33"/>
                      <a:pt x="4" y="35"/>
                      <a:pt x="2" y="36"/>
                    </a:cubicBezTo>
                    <a:cubicBezTo>
                      <a:pt x="0" y="37"/>
                      <a:pt x="3" y="40"/>
                      <a:pt x="3" y="40"/>
                    </a:cubicBezTo>
                    <a:cubicBezTo>
                      <a:pt x="3" y="40"/>
                      <a:pt x="5" y="38"/>
                      <a:pt x="5" y="38"/>
                    </a:cubicBezTo>
                    <a:cubicBezTo>
                      <a:pt x="5" y="39"/>
                      <a:pt x="5" y="40"/>
                      <a:pt x="5" y="41"/>
                    </a:cubicBezTo>
                    <a:cubicBezTo>
                      <a:pt x="5" y="41"/>
                      <a:pt x="4" y="41"/>
                      <a:pt x="3" y="42"/>
                    </a:cubicBezTo>
                    <a:cubicBezTo>
                      <a:pt x="4" y="42"/>
                      <a:pt x="3" y="43"/>
                      <a:pt x="3" y="44"/>
                    </a:cubicBezTo>
                    <a:cubicBezTo>
                      <a:pt x="4" y="44"/>
                      <a:pt x="5" y="44"/>
                      <a:pt x="5" y="44"/>
                    </a:cubicBezTo>
                    <a:cubicBezTo>
                      <a:pt x="6" y="45"/>
                      <a:pt x="5" y="49"/>
                      <a:pt x="7" y="50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6" y="54"/>
                      <a:pt x="5" y="56"/>
                      <a:pt x="5" y="60"/>
                    </a:cubicBezTo>
                    <a:cubicBezTo>
                      <a:pt x="7" y="60"/>
                      <a:pt x="10" y="59"/>
                      <a:pt x="13" y="60"/>
                    </a:cubicBezTo>
                    <a:cubicBezTo>
                      <a:pt x="14" y="60"/>
                      <a:pt x="13" y="62"/>
                      <a:pt x="15" y="62"/>
                    </a:cubicBezTo>
                    <a:cubicBezTo>
                      <a:pt x="17" y="62"/>
                      <a:pt x="20" y="59"/>
                      <a:pt x="21" y="5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99"/>
              <p:cNvSpPr>
                <a:spLocks/>
              </p:cNvSpPr>
              <p:nvPr/>
            </p:nvSpPr>
            <p:spPr bwMode="auto">
              <a:xfrm>
                <a:off x="2953" y="1328"/>
                <a:ext cx="53" cy="122"/>
              </a:xfrm>
              <a:custGeom>
                <a:avLst/>
                <a:gdLst>
                  <a:gd name="T0" fmla="*/ 21 w 27"/>
                  <a:gd name="T1" fmla="*/ 59 h 62"/>
                  <a:gd name="T2" fmla="*/ 23 w 27"/>
                  <a:gd name="T3" fmla="*/ 53 h 62"/>
                  <a:gd name="T4" fmla="*/ 20 w 27"/>
                  <a:gd name="T5" fmla="*/ 51 h 62"/>
                  <a:gd name="T6" fmla="*/ 21 w 27"/>
                  <a:gd name="T7" fmla="*/ 45 h 62"/>
                  <a:gd name="T8" fmla="*/ 21 w 27"/>
                  <a:gd name="T9" fmla="*/ 41 h 62"/>
                  <a:gd name="T10" fmla="*/ 22 w 27"/>
                  <a:gd name="T11" fmla="*/ 34 h 62"/>
                  <a:gd name="T12" fmla="*/ 22 w 27"/>
                  <a:gd name="T13" fmla="*/ 28 h 62"/>
                  <a:gd name="T14" fmla="*/ 23 w 27"/>
                  <a:gd name="T15" fmla="*/ 23 h 62"/>
                  <a:gd name="T16" fmla="*/ 22 w 27"/>
                  <a:gd name="T17" fmla="*/ 14 h 62"/>
                  <a:gd name="T18" fmla="*/ 25 w 27"/>
                  <a:gd name="T19" fmla="*/ 8 h 62"/>
                  <a:gd name="T20" fmla="*/ 24 w 27"/>
                  <a:gd name="T21" fmla="*/ 5 h 62"/>
                  <a:gd name="T22" fmla="*/ 21 w 27"/>
                  <a:gd name="T23" fmla="*/ 3 h 62"/>
                  <a:gd name="T24" fmla="*/ 15 w 27"/>
                  <a:gd name="T25" fmla="*/ 4 h 62"/>
                  <a:gd name="T26" fmla="*/ 13 w 27"/>
                  <a:gd name="T27" fmla="*/ 2 h 62"/>
                  <a:gd name="T28" fmla="*/ 8 w 27"/>
                  <a:gd name="T29" fmla="*/ 3 h 62"/>
                  <a:gd name="T30" fmla="*/ 9 w 27"/>
                  <a:gd name="T31" fmla="*/ 20 h 62"/>
                  <a:gd name="T32" fmla="*/ 6 w 27"/>
                  <a:gd name="T33" fmla="*/ 22 h 62"/>
                  <a:gd name="T34" fmla="*/ 7 w 27"/>
                  <a:gd name="T35" fmla="*/ 26 h 62"/>
                  <a:gd name="T36" fmla="*/ 5 w 27"/>
                  <a:gd name="T37" fmla="*/ 28 h 62"/>
                  <a:gd name="T38" fmla="*/ 5 w 27"/>
                  <a:gd name="T39" fmla="*/ 31 h 62"/>
                  <a:gd name="T40" fmla="*/ 3 w 27"/>
                  <a:gd name="T41" fmla="*/ 32 h 62"/>
                  <a:gd name="T42" fmla="*/ 2 w 27"/>
                  <a:gd name="T43" fmla="*/ 36 h 62"/>
                  <a:gd name="T44" fmla="*/ 3 w 27"/>
                  <a:gd name="T45" fmla="*/ 40 h 62"/>
                  <a:gd name="T46" fmla="*/ 5 w 27"/>
                  <a:gd name="T47" fmla="*/ 38 h 62"/>
                  <a:gd name="T48" fmla="*/ 5 w 27"/>
                  <a:gd name="T49" fmla="*/ 41 h 62"/>
                  <a:gd name="T50" fmla="*/ 3 w 27"/>
                  <a:gd name="T51" fmla="*/ 42 h 62"/>
                  <a:gd name="T52" fmla="*/ 3 w 27"/>
                  <a:gd name="T53" fmla="*/ 44 h 62"/>
                  <a:gd name="T54" fmla="*/ 5 w 27"/>
                  <a:gd name="T55" fmla="*/ 44 h 62"/>
                  <a:gd name="T56" fmla="*/ 7 w 27"/>
                  <a:gd name="T57" fmla="*/ 50 h 62"/>
                  <a:gd name="T58" fmla="*/ 7 w 27"/>
                  <a:gd name="T59" fmla="*/ 51 h 62"/>
                  <a:gd name="T60" fmla="*/ 5 w 27"/>
                  <a:gd name="T61" fmla="*/ 60 h 62"/>
                  <a:gd name="T62" fmla="*/ 13 w 27"/>
                  <a:gd name="T63" fmla="*/ 60 h 62"/>
                  <a:gd name="T64" fmla="*/ 15 w 27"/>
                  <a:gd name="T65" fmla="*/ 62 h 62"/>
                  <a:gd name="T66" fmla="*/ 21 w 27"/>
                  <a:gd name="T67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" h="62">
                    <a:moveTo>
                      <a:pt x="21" y="59"/>
                    </a:moveTo>
                    <a:cubicBezTo>
                      <a:pt x="21" y="59"/>
                      <a:pt x="21" y="56"/>
                      <a:pt x="23" y="53"/>
                    </a:cubicBezTo>
                    <a:cubicBezTo>
                      <a:pt x="24" y="51"/>
                      <a:pt x="22" y="53"/>
                      <a:pt x="20" y="51"/>
                    </a:cubicBezTo>
                    <a:cubicBezTo>
                      <a:pt x="18" y="48"/>
                      <a:pt x="20" y="48"/>
                      <a:pt x="21" y="45"/>
                    </a:cubicBezTo>
                    <a:cubicBezTo>
                      <a:pt x="22" y="41"/>
                      <a:pt x="22" y="44"/>
                      <a:pt x="21" y="41"/>
                    </a:cubicBezTo>
                    <a:cubicBezTo>
                      <a:pt x="17" y="36"/>
                      <a:pt x="20" y="37"/>
                      <a:pt x="22" y="34"/>
                    </a:cubicBezTo>
                    <a:cubicBezTo>
                      <a:pt x="23" y="32"/>
                      <a:pt x="22" y="31"/>
                      <a:pt x="22" y="28"/>
                    </a:cubicBezTo>
                    <a:cubicBezTo>
                      <a:pt x="22" y="25"/>
                      <a:pt x="20" y="26"/>
                      <a:pt x="23" y="23"/>
                    </a:cubicBezTo>
                    <a:cubicBezTo>
                      <a:pt x="25" y="22"/>
                      <a:pt x="24" y="18"/>
                      <a:pt x="22" y="14"/>
                    </a:cubicBezTo>
                    <a:cubicBezTo>
                      <a:pt x="20" y="11"/>
                      <a:pt x="23" y="12"/>
                      <a:pt x="25" y="8"/>
                    </a:cubicBezTo>
                    <a:cubicBezTo>
                      <a:pt x="27" y="4"/>
                      <a:pt x="26" y="5"/>
                      <a:pt x="24" y="5"/>
                    </a:cubicBezTo>
                    <a:cubicBezTo>
                      <a:pt x="22" y="4"/>
                      <a:pt x="24" y="3"/>
                      <a:pt x="21" y="3"/>
                    </a:cubicBezTo>
                    <a:cubicBezTo>
                      <a:pt x="18" y="3"/>
                      <a:pt x="19" y="3"/>
                      <a:pt x="15" y="4"/>
                    </a:cubicBezTo>
                    <a:cubicBezTo>
                      <a:pt x="11" y="4"/>
                      <a:pt x="14" y="4"/>
                      <a:pt x="13" y="2"/>
                    </a:cubicBezTo>
                    <a:cubicBezTo>
                      <a:pt x="12" y="0"/>
                      <a:pt x="8" y="3"/>
                      <a:pt x="8" y="3"/>
                    </a:cubicBezTo>
                    <a:cubicBezTo>
                      <a:pt x="9" y="7"/>
                      <a:pt x="10" y="16"/>
                      <a:pt x="9" y="20"/>
                    </a:cubicBezTo>
                    <a:cubicBezTo>
                      <a:pt x="9" y="21"/>
                      <a:pt x="6" y="22"/>
                      <a:pt x="6" y="22"/>
                    </a:cubicBezTo>
                    <a:cubicBezTo>
                      <a:pt x="6" y="23"/>
                      <a:pt x="7" y="24"/>
                      <a:pt x="7" y="26"/>
                    </a:cubicBezTo>
                    <a:cubicBezTo>
                      <a:pt x="7" y="26"/>
                      <a:pt x="5" y="28"/>
                      <a:pt x="5" y="28"/>
                    </a:cubicBezTo>
                    <a:cubicBezTo>
                      <a:pt x="5" y="29"/>
                      <a:pt x="5" y="30"/>
                      <a:pt x="5" y="31"/>
                    </a:cubicBezTo>
                    <a:cubicBezTo>
                      <a:pt x="5" y="31"/>
                      <a:pt x="3" y="32"/>
                      <a:pt x="3" y="32"/>
                    </a:cubicBezTo>
                    <a:cubicBezTo>
                      <a:pt x="2" y="33"/>
                      <a:pt x="4" y="35"/>
                      <a:pt x="2" y="36"/>
                    </a:cubicBezTo>
                    <a:cubicBezTo>
                      <a:pt x="0" y="37"/>
                      <a:pt x="3" y="40"/>
                      <a:pt x="3" y="40"/>
                    </a:cubicBezTo>
                    <a:cubicBezTo>
                      <a:pt x="3" y="40"/>
                      <a:pt x="5" y="38"/>
                      <a:pt x="5" y="38"/>
                    </a:cubicBezTo>
                    <a:cubicBezTo>
                      <a:pt x="5" y="39"/>
                      <a:pt x="5" y="40"/>
                      <a:pt x="5" y="41"/>
                    </a:cubicBezTo>
                    <a:cubicBezTo>
                      <a:pt x="5" y="41"/>
                      <a:pt x="4" y="41"/>
                      <a:pt x="3" y="42"/>
                    </a:cubicBezTo>
                    <a:cubicBezTo>
                      <a:pt x="4" y="42"/>
                      <a:pt x="3" y="43"/>
                      <a:pt x="3" y="44"/>
                    </a:cubicBezTo>
                    <a:cubicBezTo>
                      <a:pt x="4" y="44"/>
                      <a:pt x="5" y="44"/>
                      <a:pt x="5" y="44"/>
                    </a:cubicBezTo>
                    <a:cubicBezTo>
                      <a:pt x="6" y="45"/>
                      <a:pt x="5" y="49"/>
                      <a:pt x="7" y="50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6" y="54"/>
                      <a:pt x="5" y="56"/>
                      <a:pt x="5" y="60"/>
                    </a:cubicBezTo>
                    <a:cubicBezTo>
                      <a:pt x="7" y="60"/>
                      <a:pt x="10" y="59"/>
                      <a:pt x="13" y="60"/>
                    </a:cubicBezTo>
                    <a:cubicBezTo>
                      <a:pt x="14" y="60"/>
                      <a:pt x="13" y="62"/>
                      <a:pt x="15" y="62"/>
                    </a:cubicBezTo>
                    <a:cubicBezTo>
                      <a:pt x="17" y="62"/>
                      <a:pt x="20" y="59"/>
                      <a:pt x="21" y="59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00"/>
              <p:cNvSpPr>
                <a:spLocks/>
              </p:cNvSpPr>
              <p:nvPr/>
            </p:nvSpPr>
            <p:spPr bwMode="auto">
              <a:xfrm>
                <a:off x="3353" y="1014"/>
                <a:ext cx="188" cy="153"/>
              </a:xfrm>
              <a:custGeom>
                <a:avLst/>
                <a:gdLst>
                  <a:gd name="T0" fmla="*/ 49 w 96"/>
                  <a:gd name="T1" fmla="*/ 6 h 78"/>
                  <a:gd name="T2" fmla="*/ 48 w 96"/>
                  <a:gd name="T3" fmla="*/ 3 h 78"/>
                  <a:gd name="T4" fmla="*/ 45 w 96"/>
                  <a:gd name="T5" fmla="*/ 4 h 78"/>
                  <a:gd name="T6" fmla="*/ 42 w 96"/>
                  <a:gd name="T7" fmla="*/ 6 h 78"/>
                  <a:gd name="T8" fmla="*/ 39 w 96"/>
                  <a:gd name="T9" fmla="*/ 4 h 78"/>
                  <a:gd name="T10" fmla="*/ 39 w 96"/>
                  <a:gd name="T11" fmla="*/ 2 h 78"/>
                  <a:gd name="T12" fmla="*/ 41 w 96"/>
                  <a:gd name="T13" fmla="*/ 3 h 78"/>
                  <a:gd name="T14" fmla="*/ 41 w 96"/>
                  <a:gd name="T15" fmla="*/ 2 h 78"/>
                  <a:gd name="T16" fmla="*/ 39 w 96"/>
                  <a:gd name="T17" fmla="*/ 0 h 78"/>
                  <a:gd name="T18" fmla="*/ 30 w 96"/>
                  <a:gd name="T19" fmla="*/ 2 h 78"/>
                  <a:gd name="T20" fmla="*/ 27 w 96"/>
                  <a:gd name="T21" fmla="*/ 4 h 78"/>
                  <a:gd name="T22" fmla="*/ 23 w 96"/>
                  <a:gd name="T23" fmla="*/ 4 h 78"/>
                  <a:gd name="T24" fmla="*/ 20 w 96"/>
                  <a:gd name="T25" fmla="*/ 8 h 78"/>
                  <a:gd name="T26" fmla="*/ 17 w 96"/>
                  <a:gd name="T27" fmla="*/ 7 h 78"/>
                  <a:gd name="T28" fmla="*/ 15 w 96"/>
                  <a:gd name="T29" fmla="*/ 8 h 78"/>
                  <a:gd name="T30" fmla="*/ 7 w 96"/>
                  <a:gd name="T31" fmla="*/ 10 h 78"/>
                  <a:gd name="T32" fmla="*/ 3 w 96"/>
                  <a:gd name="T33" fmla="*/ 10 h 78"/>
                  <a:gd name="T34" fmla="*/ 1 w 96"/>
                  <a:gd name="T35" fmla="*/ 20 h 78"/>
                  <a:gd name="T36" fmla="*/ 4 w 96"/>
                  <a:gd name="T37" fmla="*/ 26 h 78"/>
                  <a:gd name="T38" fmla="*/ 3 w 96"/>
                  <a:gd name="T39" fmla="*/ 32 h 78"/>
                  <a:gd name="T40" fmla="*/ 5 w 96"/>
                  <a:gd name="T41" fmla="*/ 37 h 78"/>
                  <a:gd name="T42" fmla="*/ 5 w 96"/>
                  <a:gd name="T43" fmla="*/ 48 h 78"/>
                  <a:gd name="T44" fmla="*/ 8 w 96"/>
                  <a:gd name="T45" fmla="*/ 49 h 78"/>
                  <a:gd name="T46" fmla="*/ 13 w 96"/>
                  <a:gd name="T47" fmla="*/ 50 h 78"/>
                  <a:gd name="T48" fmla="*/ 17 w 96"/>
                  <a:gd name="T49" fmla="*/ 52 h 78"/>
                  <a:gd name="T50" fmla="*/ 23 w 96"/>
                  <a:gd name="T51" fmla="*/ 56 h 78"/>
                  <a:gd name="T52" fmla="*/ 28 w 96"/>
                  <a:gd name="T53" fmla="*/ 57 h 78"/>
                  <a:gd name="T54" fmla="*/ 33 w 96"/>
                  <a:gd name="T55" fmla="*/ 61 h 78"/>
                  <a:gd name="T56" fmla="*/ 36 w 96"/>
                  <a:gd name="T57" fmla="*/ 66 h 78"/>
                  <a:gd name="T58" fmla="*/ 40 w 96"/>
                  <a:gd name="T59" fmla="*/ 66 h 78"/>
                  <a:gd name="T60" fmla="*/ 45 w 96"/>
                  <a:gd name="T61" fmla="*/ 66 h 78"/>
                  <a:gd name="T62" fmla="*/ 50 w 96"/>
                  <a:gd name="T63" fmla="*/ 69 h 78"/>
                  <a:gd name="T64" fmla="*/ 56 w 96"/>
                  <a:gd name="T65" fmla="*/ 69 h 78"/>
                  <a:gd name="T66" fmla="*/ 61 w 96"/>
                  <a:gd name="T67" fmla="*/ 67 h 78"/>
                  <a:gd name="T68" fmla="*/ 69 w 96"/>
                  <a:gd name="T69" fmla="*/ 63 h 78"/>
                  <a:gd name="T70" fmla="*/ 75 w 96"/>
                  <a:gd name="T71" fmla="*/ 67 h 78"/>
                  <a:gd name="T72" fmla="*/ 80 w 96"/>
                  <a:gd name="T73" fmla="*/ 70 h 78"/>
                  <a:gd name="T74" fmla="*/ 82 w 96"/>
                  <a:gd name="T75" fmla="*/ 74 h 78"/>
                  <a:gd name="T76" fmla="*/ 86 w 96"/>
                  <a:gd name="T77" fmla="*/ 78 h 78"/>
                  <a:gd name="T78" fmla="*/ 91 w 96"/>
                  <a:gd name="T79" fmla="*/ 74 h 78"/>
                  <a:gd name="T80" fmla="*/ 90 w 96"/>
                  <a:gd name="T81" fmla="*/ 68 h 78"/>
                  <a:gd name="T82" fmla="*/ 92 w 96"/>
                  <a:gd name="T83" fmla="*/ 63 h 78"/>
                  <a:gd name="T84" fmla="*/ 94 w 96"/>
                  <a:gd name="T85" fmla="*/ 58 h 78"/>
                  <a:gd name="T86" fmla="*/ 91 w 96"/>
                  <a:gd name="T87" fmla="*/ 51 h 78"/>
                  <a:gd name="T88" fmla="*/ 93 w 96"/>
                  <a:gd name="T89" fmla="*/ 45 h 78"/>
                  <a:gd name="T90" fmla="*/ 93 w 96"/>
                  <a:gd name="T91" fmla="*/ 42 h 78"/>
                  <a:gd name="T92" fmla="*/ 93 w 96"/>
                  <a:gd name="T93" fmla="*/ 36 h 78"/>
                  <a:gd name="T94" fmla="*/ 92 w 96"/>
                  <a:gd name="T95" fmla="*/ 29 h 78"/>
                  <a:gd name="T96" fmla="*/ 94 w 96"/>
                  <a:gd name="T97" fmla="*/ 21 h 78"/>
                  <a:gd name="T98" fmla="*/ 92 w 96"/>
                  <a:gd name="T99" fmla="*/ 14 h 78"/>
                  <a:gd name="T100" fmla="*/ 90 w 96"/>
                  <a:gd name="T101" fmla="*/ 11 h 78"/>
                  <a:gd name="T102" fmla="*/ 79 w 96"/>
                  <a:gd name="T103" fmla="*/ 10 h 78"/>
                  <a:gd name="T104" fmla="*/ 75 w 96"/>
                  <a:gd name="T105" fmla="*/ 12 h 78"/>
                  <a:gd name="T106" fmla="*/ 70 w 96"/>
                  <a:gd name="T107" fmla="*/ 11 h 78"/>
                  <a:gd name="T108" fmla="*/ 59 w 96"/>
                  <a:gd name="T109" fmla="*/ 10 h 78"/>
                  <a:gd name="T110" fmla="*/ 49 w 96"/>
                  <a:gd name="T111" fmla="*/ 5 h 78"/>
                  <a:gd name="T112" fmla="*/ 49 w 96"/>
                  <a:gd name="T113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6" h="78">
                    <a:moveTo>
                      <a:pt x="49" y="6"/>
                    </a:moveTo>
                    <a:cubicBezTo>
                      <a:pt x="46" y="5"/>
                      <a:pt x="48" y="3"/>
                      <a:pt x="48" y="3"/>
                    </a:cubicBezTo>
                    <a:cubicBezTo>
                      <a:pt x="47" y="3"/>
                      <a:pt x="46" y="3"/>
                      <a:pt x="45" y="4"/>
                    </a:cubicBezTo>
                    <a:cubicBezTo>
                      <a:pt x="44" y="5"/>
                      <a:pt x="43" y="6"/>
                      <a:pt x="42" y="6"/>
                    </a:cubicBezTo>
                    <a:cubicBezTo>
                      <a:pt x="40" y="6"/>
                      <a:pt x="40" y="4"/>
                      <a:pt x="39" y="4"/>
                    </a:cubicBezTo>
                    <a:cubicBezTo>
                      <a:pt x="39" y="4"/>
                      <a:pt x="39" y="2"/>
                      <a:pt x="39" y="2"/>
                    </a:cubicBezTo>
                    <a:cubicBezTo>
                      <a:pt x="40" y="3"/>
                      <a:pt x="41" y="3"/>
                      <a:pt x="41" y="3"/>
                    </a:cubicBezTo>
                    <a:cubicBezTo>
                      <a:pt x="40" y="3"/>
                      <a:pt x="41" y="3"/>
                      <a:pt x="41" y="2"/>
                    </a:cubicBezTo>
                    <a:cubicBezTo>
                      <a:pt x="43" y="1"/>
                      <a:pt x="39" y="0"/>
                      <a:pt x="39" y="0"/>
                    </a:cubicBezTo>
                    <a:cubicBezTo>
                      <a:pt x="38" y="0"/>
                      <a:pt x="31" y="1"/>
                      <a:pt x="30" y="2"/>
                    </a:cubicBezTo>
                    <a:cubicBezTo>
                      <a:pt x="29" y="2"/>
                      <a:pt x="28" y="4"/>
                      <a:pt x="27" y="4"/>
                    </a:cubicBezTo>
                    <a:cubicBezTo>
                      <a:pt x="26" y="5"/>
                      <a:pt x="24" y="4"/>
                      <a:pt x="23" y="4"/>
                    </a:cubicBezTo>
                    <a:cubicBezTo>
                      <a:pt x="22" y="5"/>
                      <a:pt x="22" y="7"/>
                      <a:pt x="20" y="8"/>
                    </a:cubicBezTo>
                    <a:cubicBezTo>
                      <a:pt x="19" y="8"/>
                      <a:pt x="19" y="7"/>
                      <a:pt x="17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3" y="9"/>
                      <a:pt x="9" y="10"/>
                      <a:pt x="7" y="10"/>
                    </a:cubicBezTo>
                    <a:cubicBezTo>
                      <a:pt x="5" y="10"/>
                      <a:pt x="4" y="10"/>
                      <a:pt x="3" y="10"/>
                    </a:cubicBezTo>
                    <a:cubicBezTo>
                      <a:pt x="3" y="10"/>
                      <a:pt x="3" y="18"/>
                      <a:pt x="1" y="20"/>
                    </a:cubicBezTo>
                    <a:cubicBezTo>
                      <a:pt x="0" y="22"/>
                      <a:pt x="4" y="26"/>
                      <a:pt x="4" y="26"/>
                    </a:cubicBezTo>
                    <a:cubicBezTo>
                      <a:pt x="4" y="26"/>
                      <a:pt x="3" y="29"/>
                      <a:pt x="3" y="32"/>
                    </a:cubicBezTo>
                    <a:cubicBezTo>
                      <a:pt x="3" y="35"/>
                      <a:pt x="5" y="35"/>
                      <a:pt x="5" y="37"/>
                    </a:cubicBezTo>
                    <a:cubicBezTo>
                      <a:pt x="5" y="39"/>
                      <a:pt x="5" y="48"/>
                      <a:pt x="5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11" y="50"/>
                      <a:pt x="13" y="50"/>
                    </a:cubicBezTo>
                    <a:cubicBezTo>
                      <a:pt x="15" y="50"/>
                      <a:pt x="15" y="53"/>
                      <a:pt x="17" y="52"/>
                    </a:cubicBezTo>
                    <a:cubicBezTo>
                      <a:pt x="19" y="51"/>
                      <a:pt x="20" y="55"/>
                      <a:pt x="23" y="56"/>
                    </a:cubicBezTo>
                    <a:cubicBezTo>
                      <a:pt x="25" y="58"/>
                      <a:pt x="26" y="58"/>
                      <a:pt x="28" y="57"/>
                    </a:cubicBezTo>
                    <a:cubicBezTo>
                      <a:pt x="30" y="56"/>
                      <a:pt x="32" y="62"/>
                      <a:pt x="33" y="61"/>
                    </a:cubicBezTo>
                    <a:cubicBezTo>
                      <a:pt x="34" y="60"/>
                      <a:pt x="36" y="66"/>
                      <a:pt x="36" y="66"/>
                    </a:cubicBezTo>
                    <a:cubicBezTo>
                      <a:pt x="36" y="66"/>
                      <a:pt x="36" y="66"/>
                      <a:pt x="40" y="66"/>
                    </a:cubicBezTo>
                    <a:cubicBezTo>
                      <a:pt x="43" y="66"/>
                      <a:pt x="41" y="65"/>
                      <a:pt x="45" y="66"/>
                    </a:cubicBezTo>
                    <a:cubicBezTo>
                      <a:pt x="47" y="67"/>
                      <a:pt x="48" y="68"/>
                      <a:pt x="50" y="69"/>
                    </a:cubicBezTo>
                    <a:cubicBezTo>
                      <a:pt x="53" y="70"/>
                      <a:pt x="55" y="72"/>
                      <a:pt x="56" y="69"/>
                    </a:cubicBezTo>
                    <a:cubicBezTo>
                      <a:pt x="57" y="66"/>
                      <a:pt x="59" y="68"/>
                      <a:pt x="61" y="67"/>
                    </a:cubicBezTo>
                    <a:cubicBezTo>
                      <a:pt x="65" y="66"/>
                      <a:pt x="67" y="61"/>
                      <a:pt x="69" y="63"/>
                    </a:cubicBezTo>
                    <a:cubicBezTo>
                      <a:pt x="72" y="65"/>
                      <a:pt x="73" y="67"/>
                      <a:pt x="75" y="67"/>
                    </a:cubicBezTo>
                    <a:cubicBezTo>
                      <a:pt x="77" y="67"/>
                      <a:pt x="77" y="69"/>
                      <a:pt x="80" y="70"/>
                    </a:cubicBezTo>
                    <a:cubicBezTo>
                      <a:pt x="82" y="71"/>
                      <a:pt x="81" y="71"/>
                      <a:pt x="82" y="74"/>
                    </a:cubicBezTo>
                    <a:cubicBezTo>
                      <a:pt x="83" y="76"/>
                      <a:pt x="86" y="78"/>
                      <a:pt x="86" y="78"/>
                    </a:cubicBezTo>
                    <a:cubicBezTo>
                      <a:pt x="86" y="78"/>
                      <a:pt x="91" y="76"/>
                      <a:pt x="91" y="74"/>
                    </a:cubicBezTo>
                    <a:cubicBezTo>
                      <a:pt x="90" y="72"/>
                      <a:pt x="88" y="70"/>
                      <a:pt x="90" y="68"/>
                    </a:cubicBezTo>
                    <a:cubicBezTo>
                      <a:pt x="91" y="66"/>
                      <a:pt x="91" y="65"/>
                      <a:pt x="92" y="63"/>
                    </a:cubicBezTo>
                    <a:cubicBezTo>
                      <a:pt x="93" y="61"/>
                      <a:pt x="94" y="58"/>
                      <a:pt x="94" y="58"/>
                    </a:cubicBezTo>
                    <a:cubicBezTo>
                      <a:pt x="94" y="58"/>
                      <a:pt x="90" y="53"/>
                      <a:pt x="91" y="51"/>
                    </a:cubicBezTo>
                    <a:cubicBezTo>
                      <a:pt x="92" y="49"/>
                      <a:pt x="93" y="48"/>
                      <a:pt x="93" y="45"/>
                    </a:cubicBezTo>
                    <a:cubicBezTo>
                      <a:pt x="92" y="42"/>
                      <a:pt x="94" y="43"/>
                      <a:pt x="93" y="42"/>
                    </a:cubicBezTo>
                    <a:cubicBezTo>
                      <a:pt x="92" y="40"/>
                      <a:pt x="90" y="37"/>
                      <a:pt x="93" y="36"/>
                    </a:cubicBezTo>
                    <a:cubicBezTo>
                      <a:pt x="93" y="36"/>
                      <a:pt x="92" y="31"/>
                      <a:pt x="92" y="29"/>
                    </a:cubicBezTo>
                    <a:cubicBezTo>
                      <a:pt x="92" y="27"/>
                      <a:pt x="96" y="23"/>
                      <a:pt x="94" y="21"/>
                    </a:cubicBezTo>
                    <a:cubicBezTo>
                      <a:pt x="92" y="19"/>
                      <a:pt x="92" y="14"/>
                      <a:pt x="92" y="14"/>
                    </a:cubicBezTo>
                    <a:cubicBezTo>
                      <a:pt x="92" y="14"/>
                      <a:pt x="93" y="12"/>
                      <a:pt x="90" y="11"/>
                    </a:cubicBezTo>
                    <a:cubicBezTo>
                      <a:pt x="88" y="10"/>
                      <a:pt x="79" y="10"/>
                      <a:pt x="79" y="10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4" y="11"/>
                      <a:pt x="70" y="11"/>
                    </a:cubicBezTo>
                    <a:cubicBezTo>
                      <a:pt x="67" y="11"/>
                      <a:pt x="65" y="12"/>
                      <a:pt x="59" y="10"/>
                    </a:cubicBezTo>
                    <a:cubicBezTo>
                      <a:pt x="52" y="8"/>
                      <a:pt x="49" y="5"/>
                      <a:pt x="49" y="5"/>
                    </a:cubicBezTo>
                    <a:cubicBezTo>
                      <a:pt x="49" y="5"/>
                      <a:pt x="49" y="6"/>
                      <a:pt x="49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01"/>
              <p:cNvSpPr>
                <a:spLocks/>
              </p:cNvSpPr>
              <p:nvPr/>
            </p:nvSpPr>
            <p:spPr bwMode="auto">
              <a:xfrm>
                <a:off x="3353" y="1014"/>
                <a:ext cx="188" cy="153"/>
              </a:xfrm>
              <a:custGeom>
                <a:avLst/>
                <a:gdLst>
                  <a:gd name="T0" fmla="*/ 49 w 96"/>
                  <a:gd name="T1" fmla="*/ 6 h 78"/>
                  <a:gd name="T2" fmla="*/ 48 w 96"/>
                  <a:gd name="T3" fmla="*/ 3 h 78"/>
                  <a:gd name="T4" fmla="*/ 45 w 96"/>
                  <a:gd name="T5" fmla="*/ 4 h 78"/>
                  <a:gd name="T6" fmla="*/ 42 w 96"/>
                  <a:gd name="T7" fmla="*/ 6 h 78"/>
                  <a:gd name="T8" fmla="*/ 39 w 96"/>
                  <a:gd name="T9" fmla="*/ 4 h 78"/>
                  <a:gd name="T10" fmla="*/ 39 w 96"/>
                  <a:gd name="T11" fmla="*/ 2 h 78"/>
                  <a:gd name="T12" fmla="*/ 41 w 96"/>
                  <a:gd name="T13" fmla="*/ 3 h 78"/>
                  <a:gd name="T14" fmla="*/ 41 w 96"/>
                  <a:gd name="T15" fmla="*/ 2 h 78"/>
                  <a:gd name="T16" fmla="*/ 39 w 96"/>
                  <a:gd name="T17" fmla="*/ 0 h 78"/>
                  <a:gd name="T18" fmla="*/ 30 w 96"/>
                  <a:gd name="T19" fmla="*/ 2 h 78"/>
                  <a:gd name="T20" fmla="*/ 27 w 96"/>
                  <a:gd name="T21" fmla="*/ 4 h 78"/>
                  <a:gd name="T22" fmla="*/ 23 w 96"/>
                  <a:gd name="T23" fmla="*/ 4 h 78"/>
                  <a:gd name="T24" fmla="*/ 20 w 96"/>
                  <a:gd name="T25" fmla="*/ 8 h 78"/>
                  <a:gd name="T26" fmla="*/ 17 w 96"/>
                  <a:gd name="T27" fmla="*/ 7 h 78"/>
                  <a:gd name="T28" fmla="*/ 15 w 96"/>
                  <a:gd name="T29" fmla="*/ 8 h 78"/>
                  <a:gd name="T30" fmla="*/ 7 w 96"/>
                  <a:gd name="T31" fmla="*/ 10 h 78"/>
                  <a:gd name="T32" fmla="*/ 3 w 96"/>
                  <a:gd name="T33" fmla="*/ 10 h 78"/>
                  <a:gd name="T34" fmla="*/ 1 w 96"/>
                  <a:gd name="T35" fmla="*/ 20 h 78"/>
                  <a:gd name="T36" fmla="*/ 4 w 96"/>
                  <a:gd name="T37" fmla="*/ 26 h 78"/>
                  <a:gd name="T38" fmla="*/ 3 w 96"/>
                  <a:gd name="T39" fmla="*/ 32 h 78"/>
                  <a:gd name="T40" fmla="*/ 5 w 96"/>
                  <a:gd name="T41" fmla="*/ 37 h 78"/>
                  <a:gd name="T42" fmla="*/ 5 w 96"/>
                  <a:gd name="T43" fmla="*/ 48 h 78"/>
                  <a:gd name="T44" fmla="*/ 8 w 96"/>
                  <a:gd name="T45" fmla="*/ 49 h 78"/>
                  <a:gd name="T46" fmla="*/ 13 w 96"/>
                  <a:gd name="T47" fmla="*/ 50 h 78"/>
                  <a:gd name="T48" fmla="*/ 17 w 96"/>
                  <a:gd name="T49" fmla="*/ 52 h 78"/>
                  <a:gd name="T50" fmla="*/ 23 w 96"/>
                  <a:gd name="T51" fmla="*/ 56 h 78"/>
                  <a:gd name="T52" fmla="*/ 28 w 96"/>
                  <a:gd name="T53" fmla="*/ 57 h 78"/>
                  <a:gd name="T54" fmla="*/ 33 w 96"/>
                  <a:gd name="T55" fmla="*/ 61 h 78"/>
                  <a:gd name="T56" fmla="*/ 36 w 96"/>
                  <a:gd name="T57" fmla="*/ 66 h 78"/>
                  <a:gd name="T58" fmla="*/ 40 w 96"/>
                  <a:gd name="T59" fmla="*/ 66 h 78"/>
                  <a:gd name="T60" fmla="*/ 45 w 96"/>
                  <a:gd name="T61" fmla="*/ 66 h 78"/>
                  <a:gd name="T62" fmla="*/ 50 w 96"/>
                  <a:gd name="T63" fmla="*/ 69 h 78"/>
                  <a:gd name="T64" fmla="*/ 56 w 96"/>
                  <a:gd name="T65" fmla="*/ 69 h 78"/>
                  <a:gd name="T66" fmla="*/ 61 w 96"/>
                  <a:gd name="T67" fmla="*/ 67 h 78"/>
                  <a:gd name="T68" fmla="*/ 69 w 96"/>
                  <a:gd name="T69" fmla="*/ 63 h 78"/>
                  <a:gd name="T70" fmla="*/ 75 w 96"/>
                  <a:gd name="T71" fmla="*/ 67 h 78"/>
                  <a:gd name="T72" fmla="*/ 80 w 96"/>
                  <a:gd name="T73" fmla="*/ 70 h 78"/>
                  <a:gd name="T74" fmla="*/ 82 w 96"/>
                  <a:gd name="T75" fmla="*/ 74 h 78"/>
                  <a:gd name="T76" fmla="*/ 86 w 96"/>
                  <a:gd name="T77" fmla="*/ 78 h 78"/>
                  <a:gd name="T78" fmla="*/ 91 w 96"/>
                  <a:gd name="T79" fmla="*/ 74 h 78"/>
                  <a:gd name="T80" fmla="*/ 90 w 96"/>
                  <a:gd name="T81" fmla="*/ 68 h 78"/>
                  <a:gd name="T82" fmla="*/ 92 w 96"/>
                  <a:gd name="T83" fmla="*/ 63 h 78"/>
                  <a:gd name="T84" fmla="*/ 94 w 96"/>
                  <a:gd name="T85" fmla="*/ 58 h 78"/>
                  <a:gd name="T86" fmla="*/ 91 w 96"/>
                  <a:gd name="T87" fmla="*/ 51 h 78"/>
                  <a:gd name="T88" fmla="*/ 93 w 96"/>
                  <a:gd name="T89" fmla="*/ 45 h 78"/>
                  <a:gd name="T90" fmla="*/ 93 w 96"/>
                  <a:gd name="T91" fmla="*/ 42 h 78"/>
                  <a:gd name="T92" fmla="*/ 93 w 96"/>
                  <a:gd name="T93" fmla="*/ 36 h 78"/>
                  <a:gd name="T94" fmla="*/ 92 w 96"/>
                  <a:gd name="T95" fmla="*/ 29 h 78"/>
                  <a:gd name="T96" fmla="*/ 94 w 96"/>
                  <a:gd name="T97" fmla="*/ 21 h 78"/>
                  <a:gd name="T98" fmla="*/ 92 w 96"/>
                  <a:gd name="T99" fmla="*/ 14 h 78"/>
                  <a:gd name="T100" fmla="*/ 90 w 96"/>
                  <a:gd name="T101" fmla="*/ 11 h 78"/>
                  <a:gd name="T102" fmla="*/ 79 w 96"/>
                  <a:gd name="T103" fmla="*/ 10 h 78"/>
                  <a:gd name="T104" fmla="*/ 75 w 96"/>
                  <a:gd name="T105" fmla="*/ 12 h 78"/>
                  <a:gd name="T106" fmla="*/ 70 w 96"/>
                  <a:gd name="T107" fmla="*/ 11 h 78"/>
                  <a:gd name="T108" fmla="*/ 59 w 96"/>
                  <a:gd name="T109" fmla="*/ 10 h 78"/>
                  <a:gd name="T110" fmla="*/ 49 w 96"/>
                  <a:gd name="T111" fmla="*/ 5 h 78"/>
                  <a:gd name="T112" fmla="*/ 49 w 96"/>
                  <a:gd name="T113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6" h="78">
                    <a:moveTo>
                      <a:pt x="49" y="6"/>
                    </a:moveTo>
                    <a:cubicBezTo>
                      <a:pt x="46" y="5"/>
                      <a:pt x="48" y="3"/>
                      <a:pt x="48" y="3"/>
                    </a:cubicBezTo>
                    <a:cubicBezTo>
                      <a:pt x="47" y="3"/>
                      <a:pt x="46" y="3"/>
                      <a:pt x="45" y="4"/>
                    </a:cubicBezTo>
                    <a:cubicBezTo>
                      <a:pt x="44" y="5"/>
                      <a:pt x="43" y="6"/>
                      <a:pt x="42" y="6"/>
                    </a:cubicBezTo>
                    <a:cubicBezTo>
                      <a:pt x="40" y="6"/>
                      <a:pt x="40" y="4"/>
                      <a:pt x="39" y="4"/>
                    </a:cubicBezTo>
                    <a:cubicBezTo>
                      <a:pt x="39" y="4"/>
                      <a:pt x="39" y="2"/>
                      <a:pt x="39" y="2"/>
                    </a:cubicBezTo>
                    <a:cubicBezTo>
                      <a:pt x="40" y="3"/>
                      <a:pt x="41" y="3"/>
                      <a:pt x="41" y="3"/>
                    </a:cubicBezTo>
                    <a:cubicBezTo>
                      <a:pt x="40" y="3"/>
                      <a:pt x="41" y="3"/>
                      <a:pt x="41" y="2"/>
                    </a:cubicBezTo>
                    <a:cubicBezTo>
                      <a:pt x="43" y="1"/>
                      <a:pt x="39" y="0"/>
                      <a:pt x="39" y="0"/>
                    </a:cubicBezTo>
                    <a:cubicBezTo>
                      <a:pt x="38" y="0"/>
                      <a:pt x="31" y="1"/>
                      <a:pt x="30" y="2"/>
                    </a:cubicBezTo>
                    <a:cubicBezTo>
                      <a:pt x="29" y="2"/>
                      <a:pt x="28" y="4"/>
                      <a:pt x="27" y="4"/>
                    </a:cubicBezTo>
                    <a:cubicBezTo>
                      <a:pt x="26" y="5"/>
                      <a:pt x="24" y="4"/>
                      <a:pt x="23" y="4"/>
                    </a:cubicBezTo>
                    <a:cubicBezTo>
                      <a:pt x="22" y="5"/>
                      <a:pt x="22" y="7"/>
                      <a:pt x="20" y="8"/>
                    </a:cubicBezTo>
                    <a:cubicBezTo>
                      <a:pt x="19" y="8"/>
                      <a:pt x="19" y="7"/>
                      <a:pt x="17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3" y="9"/>
                      <a:pt x="9" y="10"/>
                      <a:pt x="7" y="10"/>
                    </a:cubicBezTo>
                    <a:cubicBezTo>
                      <a:pt x="5" y="10"/>
                      <a:pt x="4" y="10"/>
                      <a:pt x="3" y="10"/>
                    </a:cubicBezTo>
                    <a:cubicBezTo>
                      <a:pt x="3" y="10"/>
                      <a:pt x="3" y="18"/>
                      <a:pt x="1" y="20"/>
                    </a:cubicBezTo>
                    <a:cubicBezTo>
                      <a:pt x="0" y="22"/>
                      <a:pt x="4" y="26"/>
                      <a:pt x="4" y="26"/>
                    </a:cubicBezTo>
                    <a:cubicBezTo>
                      <a:pt x="4" y="26"/>
                      <a:pt x="3" y="29"/>
                      <a:pt x="3" y="32"/>
                    </a:cubicBezTo>
                    <a:cubicBezTo>
                      <a:pt x="3" y="35"/>
                      <a:pt x="5" y="35"/>
                      <a:pt x="5" y="37"/>
                    </a:cubicBezTo>
                    <a:cubicBezTo>
                      <a:pt x="5" y="39"/>
                      <a:pt x="5" y="48"/>
                      <a:pt x="5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11" y="50"/>
                      <a:pt x="13" y="50"/>
                    </a:cubicBezTo>
                    <a:cubicBezTo>
                      <a:pt x="15" y="50"/>
                      <a:pt x="15" y="53"/>
                      <a:pt x="17" y="52"/>
                    </a:cubicBezTo>
                    <a:cubicBezTo>
                      <a:pt x="19" y="51"/>
                      <a:pt x="20" y="55"/>
                      <a:pt x="23" y="56"/>
                    </a:cubicBezTo>
                    <a:cubicBezTo>
                      <a:pt x="25" y="58"/>
                      <a:pt x="26" y="58"/>
                      <a:pt x="28" y="57"/>
                    </a:cubicBezTo>
                    <a:cubicBezTo>
                      <a:pt x="30" y="56"/>
                      <a:pt x="32" y="62"/>
                      <a:pt x="33" y="61"/>
                    </a:cubicBezTo>
                    <a:cubicBezTo>
                      <a:pt x="34" y="60"/>
                      <a:pt x="36" y="66"/>
                      <a:pt x="36" y="66"/>
                    </a:cubicBezTo>
                    <a:cubicBezTo>
                      <a:pt x="36" y="66"/>
                      <a:pt x="36" y="66"/>
                      <a:pt x="40" y="66"/>
                    </a:cubicBezTo>
                    <a:cubicBezTo>
                      <a:pt x="43" y="66"/>
                      <a:pt x="41" y="65"/>
                      <a:pt x="45" y="66"/>
                    </a:cubicBezTo>
                    <a:cubicBezTo>
                      <a:pt x="47" y="67"/>
                      <a:pt x="48" y="68"/>
                      <a:pt x="50" y="69"/>
                    </a:cubicBezTo>
                    <a:cubicBezTo>
                      <a:pt x="53" y="70"/>
                      <a:pt x="55" y="72"/>
                      <a:pt x="56" y="69"/>
                    </a:cubicBezTo>
                    <a:cubicBezTo>
                      <a:pt x="57" y="66"/>
                      <a:pt x="59" y="68"/>
                      <a:pt x="61" y="67"/>
                    </a:cubicBezTo>
                    <a:cubicBezTo>
                      <a:pt x="65" y="66"/>
                      <a:pt x="67" y="61"/>
                      <a:pt x="69" y="63"/>
                    </a:cubicBezTo>
                    <a:cubicBezTo>
                      <a:pt x="72" y="65"/>
                      <a:pt x="73" y="67"/>
                      <a:pt x="75" y="67"/>
                    </a:cubicBezTo>
                    <a:cubicBezTo>
                      <a:pt x="77" y="67"/>
                      <a:pt x="77" y="69"/>
                      <a:pt x="80" y="70"/>
                    </a:cubicBezTo>
                    <a:cubicBezTo>
                      <a:pt x="82" y="71"/>
                      <a:pt x="81" y="71"/>
                      <a:pt x="82" y="74"/>
                    </a:cubicBezTo>
                    <a:cubicBezTo>
                      <a:pt x="83" y="76"/>
                      <a:pt x="86" y="78"/>
                      <a:pt x="86" y="78"/>
                    </a:cubicBezTo>
                    <a:cubicBezTo>
                      <a:pt x="86" y="78"/>
                      <a:pt x="91" y="76"/>
                      <a:pt x="91" y="74"/>
                    </a:cubicBezTo>
                    <a:cubicBezTo>
                      <a:pt x="90" y="72"/>
                      <a:pt x="88" y="70"/>
                      <a:pt x="90" y="68"/>
                    </a:cubicBezTo>
                    <a:cubicBezTo>
                      <a:pt x="91" y="66"/>
                      <a:pt x="91" y="65"/>
                      <a:pt x="92" y="63"/>
                    </a:cubicBezTo>
                    <a:cubicBezTo>
                      <a:pt x="93" y="61"/>
                      <a:pt x="94" y="58"/>
                      <a:pt x="94" y="58"/>
                    </a:cubicBezTo>
                    <a:cubicBezTo>
                      <a:pt x="94" y="58"/>
                      <a:pt x="90" y="53"/>
                      <a:pt x="91" y="51"/>
                    </a:cubicBezTo>
                    <a:cubicBezTo>
                      <a:pt x="92" y="49"/>
                      <a:pt x="93" y="48"/>
                      <a:pt x="93" y="45"/>
                    </a:cubicBezTo>
                    <a:cubicBezTo>
                      <a:pt x="92" y="42"/>
                      <a:pt x="94" y="43"/>
                      <a:pt x="93" y="42"/>
                    </a:cubicBezTo>
                    <a:cubicBezTo>
                      <a:pt x="92" y="40"/>
                      <a:pt x="90" y="37"/>
                      <a:pt x="93" y="36"/>
                    </a:cubicBezTo>
                    <a:cubicBezTo>
                      <a:pt x="93" y="36"/>
                      <a:pt x="92" y="31"/>
                      <a:pt x="92" y="29"/>
                    </a:cubicBezTo>
                    <a:cubicBezTo>
                      <a:pt x="92" y="27"/>
                      <a:pt x="96" y="23"/>
                      <a:pt x="94" y="21"/>
                    </a:cubicBezTo>
                    <a:cubicBezTo>
                      <a:pt x="92" y="19"/>
                      <a:pt x="92" y="14"/>
                      <a:pt x="92" y="14"/>
                    </a:cubicBezTo>
                    <a:cubicBezTo>
                      <a:pt x="92" y="14"/>
                      <a:pt x="93" y="12"/>
                      <a:pt x="90" y="11"/>
                    </a:cubicBezTo>
                    <a:cubicBezTo>
                      <a:pt x="88" y="10"/>
                      <a:pt x="79" y="10"/>
                      <a:pt x="79" y="10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4" y="11"/>
                      <a:pt x="70" y="11"/>
                    </a:cubicBezTo>
                    <a:cubicBezTo>
                      <a:pt x="67" y="11"/>
                      <a:pt x="65" y="12"/>
                      <a:pt x="59" y="10"/>
                    </a:cubicBezTo>
                    <a:cubicBezTo>
                      <a:pt x="52" y="8"/>
                      <a:pt x="49" y="5"/>
                      <a:pt x="49" y="5"/>
                    </a:cubicBezTo>
                    <a:cubicBezTo>
                      <a:pt x="49" y="5"/>
                      <a:pt x="49" y="6"/>
                      <a:pt x="49" y="6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02"/>
              <p:cNvSpPr>
                <a:spLocks noEditPoints="1"/>
              </p:cNvSpPr>
              <p:nvPr/>
            </p:nvSpPr>
            <p:spPr bwMode="auto">
              <a:xfrm>
                <a:off x="5090" y="1858"/>
                <a:ext cx="161" cy="281"/>
              </a:xfrm>
              <a:custGeom>
                <a:avLst/>
                <a:gdLst>
                  <a:gd name="T0" fmla="*/ 68 w 82"/>
                  <a:gd name="T1" fmla="*/ 108 h 143"/>
                  <a:gd name="T2" fmla="*/ 60 w 82"/>
                  <a:gd name="T3" fmla="*/ 114 h 143"/>
                  <a:gd name="T4" fmla="*/ 54 w 82"/>
                  <a:gd name="T5" fmla="*/ 111 h 143"/>
                  <a:gd name="T6" fmla="*/ 49 w 82"/>
                  <a:gd name="T7" fmla="*/ 115 h 143"/>
                  <a:gd name="T8" fmla="*/ 41 w 82"/>
                  <a:gd name="T9" fmla="*/ 127 h 143"/>
                  <a:gd name="T10" fmla="*/ 48 w 82"/>
                  <a:gd name="T11" fmla="*/ 124 h 143"/>
                  <a:gd name="T12" fmla="*/ 60 w 82"/>
                  <a:gd name="T13" fmla="*/ 127 h 143"/>
                  <a:gd name="T14" fmla="*/ 69 w 82"/>
                  <a:gd name="T15" fmla="*/ 139 h 143"/>
                  <a:gd name="T16" fmla="*/ 75 w 82"/>
                  <a:gd name="T17" fmla="*/ 135 h 143"/>
                  <a:gd name="T18" fmla="*/ 79 w 82"/>
                  <a:gd name="T19" fmla="*/ 120 h 143"/>
                  <a:gd name="T20" fmla="*/ 73 w 82"/>
                  <a:gd name="T21" fmla="*/ 102 h 143"/>
                  <a:gd name="T22" fmla="*/ 65 w 82"/>
                  <a:gd name="T23" fmla="*/ 98 h 143"/>
                  <a:gd name="T24" fmla="*/ 47 w 82"/>
                  <a:gd name="T25" fmla="*/ 89 h 143"/>
                  <a:gd name="T26" fmla="*/ 50 w 82"/>
                  <a:gd name="T27" fmla="*/ 92 h 143"/>
                  <a:gd name="T28" fmla="*/ 52 w 82"/>
                  <a:gd name="T29" fmla="*/ 94 h 143"/>
                  <a:gd name="T30" fmla="*/ 51 w 82"/>
                  <a:gd name="T31" fmla="*/ 86 h 143"/>
                  <a:gd name="T32" fmla="*/ 56 w 82"/>
                  <a:gd name="T33" fmla="*/ 97 h 143"/>
                  <a:gd name="T34" fmla="*/ 59 w 82"/>
                  <a:gd name="T35" fmla="*/ 84 h 143"/>
                  <a:gd name="T36" fmla="*/ 15 w 82"/>
                  <a:gd name="T37" fmla="*/ 92 h 143"/>
                  <a:gd name="T38" fmla="*/ 8 w 82"/>
                  <a:gd name="T39" fmla="*/ 103 h 143"/>
                  <a:gd name="T40" fmla="*/ 0 w 82"/>
                  <a:gd name="T41" fmla="*/ 113 h 143"/>
                  <a:gd name="T42" fmla="*/ 15 w 82"/>
                  <a:gd name="T43" fmla="*/ 99 h 143"/>
                  <a:gd name="T44" fmla="*/ 21 w 82"/>
                  <a:gd name="T45" fmla="*/ 91 h 143"/>
                  <a:gd name="T46" fmla="*/ 65 w 82"/>
                  <a:gd name="T47" fmla="*/ 81 h 143"/>
                  <a:gd name="T48" fmla="*/ 68 w 82"/>
                  <a:gd name="T49" fmla="*/ 86 h 143"/>
                  <a:gd name="T50" fmla="*/ 70 w 82"/>
                  <a:gd name="T51" fmla="*/ 93 h 143"/>
                  <a:gd name="T52" fmla="*/ 70 w 82"/>
                  <a:gd name="T53" fmla="*/ 86 h 143"/>
                  <a:gd name="T54" fmla="*/ 42 w 82"/>
                  <a:gd name="T55" fmla="*/ 78 h 143"/>
                  <a:gd name="T56" fmla="*/ 49 w 82"/>
                  <a:gd name="T57" fmla="*/ 85 h 143"/>
                  <a:gd name="T58" fmla="*/ 53 w 82"/>
                  <a:gd name="T59" fmla="*/ 72 h 143"/>
                  <a:gd name="T60" fmla="*/ 53 w 82"/>
                  <a:gd name="T61" fmla="*/ 72 h 143"/>
                  <a:gd name="T62" fmla="*/ 23 w 82"/>
                  <a:gd name="T63" fmla="*/ 72 h 143"/>
                  <a:gd name="T64" fmla="*/ 41 w 82"/>
                  <a:gd name="T65" fmla="*/ 68 h 143"/>
                  <a:gd name="T66" fmla="*/ 67 w 82"/>
                  <a:gd name="T67" fmla="*/ 76 h 143"/>
                  <a:gd name="T68" fmla="*/ 75 w 82"/>
                  <a:gd name="T69" fmla="*/ 83 h 143"/>
                  <a:gd name="T70" fmla="*/ 70 w 82"/>
                  <a:gd name="T71" fmla="*/ 69 h 143"/>
                  <a:gd name="T72" fmla="*/ 28 w 82"/>
                  <a:gd name="T73" fmla="*/ 58 h 143"/>
                  <a:gd name="T74" fmla="*/ 37 w 82"/>
                  <a:gd name="T75" fmla="*/ 71 h 143"/>
                  <a:gd name="T76" fmla="*/ 61 w 82"/>
                  <a:gd name="T77" fmla="*/ 53 h 143"/>
                  <a:gd name="T78" fmla="*/ 28 w 82"/>
                  <a:gd name="T79" fmla="*/ 13 h 143"/>
                  <a:gd name="T80" fmla="*/ 25 w 82"/>
                  <a:gd name="T81" fmla="*/ 30 h 143"/>
                  <a:gd name="T82" fmla="*/ 25 w 82"/>
                  <a:gd name="T83" fmla="*/ 34 h 143"/>
                  <a:gd name="T84" fmla="*/ 32 w 82"/>
                  <a:gd name="T85" fmla="*/ 42 h 143"/>
                  <a:gd name="T86" fmla="*/ 43 w 82"/>
                  <a:gd name="T87" fmla="*/ 55 h 143"/>
                  <a:gd name="T88" fmla="*/ 50 w 82"/>
                  <a:gd name="T89" fmla="*/ 56 h 143"/>
                  <a:gd name="T90" fmla="*/ 58 w 82"/>
                  <a:gd name="T91" fmla="*/ 66 h 143"/>
                  <a:gd name="T92" fmla="*/ 55 w 82"/>
                  <a:gd name="T93" fmla="*/ 50 h 143"/>
                  <a:gd name="T94" fmla="*/ 49 w 82"/>
                  <a:gd name="T95" fmla="*/ 47 h 143"/>
                  <a:gd name="T96" fmla="*/ 39 w 82"/>
                  <a:gd name="T97" fmla="*/ 49 h 143"/>
                  <a:gd name="T98" fmla="*/ 40 w 82"/>
                  <a:gd name="T99" fmla="*/ 30 h 143"/>
                  <a:gd name="T100" fmla="*/ 47 w 82"/>
                  <a:gd name="T101" fmla="*/ 20 h 143"/>
                  <a:gd name="T102" fmla="*/ 44 w 82"/>
                  <a:gd name="T103" fmla="*/ 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2" h="143">
                    <a:moveTo>
                      <a:pt x="73" y="102"/>
                    </a:moveTo>
                    <a:cubicBezTo>
                      <a:pt x="72" y="103"/>
                      <a:pt x="72" y="103"/>
                      <a:pt x="71" y="103"/>
                    </a:cubicBezTo>
                    <a:cubicBezTo>
                      <a:pt x="72" y="103"/>
                      <a:pt x="71" y="109"/>
                      <a:pt x="71" y="109"/>
                    </a:cubicBezTo>
                    <a:cubicBezTo>
                      <a:pt x="70" y="110"/>
                      <a:pt x="68" y="108"/>
                      <a:pt x="68" y="108"/>
                    </a:cubicBezTo>
                    <a:cubicBezTo>
                      <a:pt x="68" y="109"/>
                      <a:pt x="66" y="109"/>
                      <a:pt x="66" y="109"/>
                    </a:cubicBezTo>
                    <a:cubicBezTo>
                      <a:pt x="65" y="111"/>
                      <a:pt x="66" y="112"/>
                      <a:pt x="65" y="113"/>
                    </a:cubicBezTo>
                    <a:cubicBezTo>
                      <a:pt x="64" y="112"/>
                      <a:pt x="62" y="111"/>
                      <a:pt x="61" y="111"/>
                    </a:cubicBezTo>
                    <a:cubicBezTo>
                      <a:pt x="60" y="112"/>
                      <a:pt x="61" y="114"/>
                      <a:pt x="60" y="114"/>
                    </a:cubicBezTo>
                    <a:cubicBezTo>
                      <a:pt x="59" y="114"/>
                      <a:pt x="55" y="115"/>
                      <a:pt x="55" y="115"/>
                    </a:cubicBezTo>
                    <a:cubicBezTo>
                      <a:pt x="54" y="115"/>
                      <a:pt x="55" y="113"/>
                      <a:pt x="55" y="113"/>
                    </a:cubicBezTo>
                    <a:cubicBezTo>
                      <a:pt x="55" y="113"/>
                      <a:pt x="55" y="112"/>
                      <a:pt x="55" y="111"/>
                    </a:cubicBezTo>
                    <a:cubicBezTo>
                      <a:pt x="55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0" y="112"/>
                      <a:pt x="49" y="112"/>
                      <a:pt x="49" y="113"/>
                    </a:cubicBezTo>
                    <a:cubicBezTo>
                      <a:pt x="48" y="113"/>
                      <a:pt x="49" y="115"/>
                      <a:pt x="49" y="115"/>
                    </a:cubicBezTo>
                    <a:cubicBezTo>
                      <a:pt x="47" y="116"/>
                      <a:pt x="44" y="117"/>
                      <a:pt x="42" y="117"/>
                    </a:cubicBezTo>
                    <a:cubicBezTo>
                      <a:pt x="42" y="119"/>
                      <a:pt x="43" y="121"/>
                      <a:pt x="42" y="123"/>
                    </a:cubicBezTo>
                    <a:cubicBezTo>
                      <a:pt x="42" y="124"/>
                      <a:pt x="40" y="125"/>
                      <a:pt x="40" y="125"/>
                    </a:cubicBezTo>
                    <a:cubicBezTo>
                      <a:pt x="40" y="127"/>
                      <a:pt x="41" y="126"/>
                      <a:pt x="41" y="127"/>
                    </a:cubicBezTo>
                    <a:cubicBezTo>
                      <a:pt x="41" y="127"/>
                      <a:pt x="43" y="127"/>
                      <a:pt x="43" y="127"/>
                    </a:cubicBezTo>
                    <a:cubicBezTo>
                      <a:pt x="44" y="126"/>
                      <a:pt x="43" y="126"/>
                      <a:pt x="44" y="125"/>
                    </a:cubicBezTo>
                    <a:cubicBezTo>
                      <a:pt x="45" y="124"/>
                      <a:pt x="46" y="123"/>
                      <a:pt x="47" y="121"/>
                    </a:cubicBezTo>
                    <a:cubicBezTo>
                      <a:pt x="48" y="122"/>
                      <a:pt x="47" y="122"/>
                      <a:pt x="48" y="124"/>
                    </a:cubicBezTo>
                    <a:cubicBezTo>
                      <a:pt x="51" y="124"/>
                      <a:pt x="53" y="124"/>
                      <a:pt x="55" y="124"/>
                    </a:cubicBezTo>
                    <a:cubicBezTo>
                      <a:pt x="55" y="124"/>
                      <a:pt x="55" y="122"/>
                      <a:pt x="57" y="123"/>
                    </a:cubicBezTo>
                    <a:cubicBezTo>
                      <a:pt x="57" y="123"/>
                      <a:pt x="59" y="125"/>
                      <a:pt x="59" y="125"/>
                    </a:cubicBezTo>
                    <a:cubicBezTo>
                      <a:pt x="60" y="124"/>
                      <a:pt x="60" y="126"/>
                      <a:pt x="60" y="127"/>
                    </a:cubicBezTo>
                    <a:cubicBezTo>
                      <a:pt x="59" y="127"/>
                      <a:pt x="59" y="127"/>
                      <a:pt x="59" y="127"/>
                    </a:cubicBezTo>
                    <a:cubicBezTo>
                      <a:pt x="58" y="129"/>
                      <a:pt x="56" y="133"/>
                      <a:pt x="58" y="136"/>
                    </a:cubicBezTo>
                    <a:cubicBezTo>
                      <a:pt x="58" y="137"/>
                      <a:pt x="61" y="137"/>
                      <a:pt x="61" y="137"/>
                    </a:cubicBezTo>
                    <a:cubicBezTo>
                      <a:pt x="65" y="140"/>
                      <a:pt x="63" y="140"/>
                      <a:pt x="69" y="139"/>
                    </a:cubicBezTo>
                    <a:cubicBezTo>
                      <a:pt x="68" y="140"/>
                      <a:pt x="69" y="143"/>
                      <a:pt x="69" y="143"/>
                    </a:cubicBezTo>
                    <a:cubicBezTo>
                      <a:pt x="70" y="143"/>
                      <a:pt x="72" y="143"/>
                      <a:pt x="72" y="142"/>
                    </a:cubicBezTo>
                    <a:cubicBezTo>
                      <a:pt x="74" y="139"/>
                      <a:pt x="73" y="135"/>
                      <a:pt x="71" y="132"/>
                    </a:cubicBezTo>
                    <a:cubicBezTo>
                      <a:pt x="71" y="132"/>
                      <a:pt x="74" y="131"/>
                      <a:pt x="75" y="135"/>
                    </a:cubicBezTo>
                    <a:cubicBezTo>
                      <a:pt x="76" y="135"/>
                      <a:pt x="76" y="135"/>
                      <a:pt x="76" y="135"/>
                    </a:cubicBezTo>
                    <a:cubicBezTo>
                      <a:pt x="75" y="131"/>
                      <a:pt x="75" y="130"/>
                      <a:pt x="74" y="127"/>
                    </a:cubicBezTo>
                    <a:cubicBezTo>
                      <a:pt x="75" y="126"/>
                      <a:pt x="77" y="125"/>
                      <a:pt x="77" y="124"/>
                    </a:cubicBezTo>
                    <a:cubicBezTo>
                      <a:pt x="78" y="123"/>
                      <a:pt x="78" y="120"/>
                      <a:pt x="79" y="120"/>
                    </a:cubicBezTo>
                    <a:cubicBezTo>
                      <a:pt x="81" y="120"/>
                      <a:pt x="81" y="120"/>
                      <a:pt x="81" y="120"/>
                    </a:cubicBezTo>
                    <a:cubicBezTo>
                      <a:pt x="82" y="117"/>
                      <a:pt x="80" y="115"/>
                      <a:pt x="79" y="113"/>
                    </a:cubicBezTo>
                    <a:cubicBezTo>
                      <a:pt x="78" y="110"/>
                      <a:pt x="77" y="107"/>
                      <a:pt x="77" y="103"/>
                    </a:cubicBezTo>
                    <a:cubicBezTo>
                      <a:pt x="75" y="103"/>
                      <a:pt x="74" y="103"/>
                      <a:pt x="73" y="102"/>
                    </a:cubicBezTo>
                    <a:close/>
                    <a:moveTo>
                      <a:pt x="61" y="93"/>
                    </a:moveTo>
                    <a:cubicBezTo>
                      <a:pt x="61" y="94"/>
                      <a:pt x="60" y="95"/>
                      <a:pt x="59" y="95"/>
                    </a:cubicBezTo>
                    <a:cubicBezTo>
                      <a:pt x="59" y="95"/>
                      <a:pt x="59" y="97"/>
                      <a:pt x="59" y="97"/>
                    </a:cubicBezTo>
                    <a:cubicBezTo>
                      <a:pt x="62" y="98"/>
                      <a:pt x="63" y="98"/>
                      <a:pt x="65" y="98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65" y="96"/>
                      <a:pt x="65" y="94"/>
                      <a:pt x="64" y="93"/>
                    </a:cubicBezTo>
                    <a:cubicBezTo>
                      <a:pt x="63" y="93"/>
                      <a:pt x="62" y="94"/>
                      <a:pt x="61" y="93"/>
                    </a:cubicBezTo>
                    <a:close/>
                    <a:moveTo>
                      <a:pt x="47" y="89"/>
                    </a:moveTo>
                    <a:cubicBezTo>
                      <a:pt x="47" y="89"/>
                      <a:pt x="46" y="90"/>
                      <a:pt x="48" y="90"/>
                    </a:cubicBezTo>
                    <a:cubicBezTo>
                      <a:pt x="48" y="89"/>
                      <a:pt x="49" y="89"/>
                      <a:pt x="47" y="89"/>
                    </a:cubicBezTo>
                    <a:close/>
                    <a:moveTo>
                      <a:pt x="51" y="86"/>
                    </a:moveTo>
                    <a:cubicBezTo>
                      <a:pt x="51" y="87"/>
                      <a:pt x="50" y="89"/>
                      <a:pt x="50" y="92"/>
                    </a:cubicBezTo>
                    <a:cubicBezTo>
                      <a:pt x="46" y="94"/>
                      <a:pt x="41" y="94"/>
                      <a:pt x="45" y="99"/>
                    </a:cubicBezTo>
                    <a:cubicBezTo>
                      <a:pt x="46" y="101"/>
                      <a:pt x="47" y="100"/>
                      <a:pt x="49" y="101"/>
                    </a:cubicBezTo>
                    <a:cubicBezTo>
                      <a:pt x="50" y="102"/>
                      <a:pt x="51" y="103"/>
                      <a:pt x="52" y="103"/>
                    </a:cubicBezTo>
                    <a:cubicBezTo>
                      <a:pt x="52" y="103"/>
                      <a:pt x="52" y="96"/>
                      <a:pt x="52" y="94"/>
                    </a:cubicBezTo>
                    <a:cubicBezTo>
                      <a:pt x="52" y="94"/>
                      <a:pt x="55" y="90"/>
                      <a:pt x="55" y="89"/>
                    </a:cubicBezTo>
                    <a:cubicBezTo>
                      <a:pt x="56" y="89"/>
                      <a:pt x="55" y="88"/>
                      <a:pt x="55" y="88"/>
                    </a:cubicBezTo>
                    <a:cubicBezTo>
                      <a:pt x="54" y="87"/>
                      <a:pt x="54" y="86"/>
                      <a:pt x="54" y="86"/>
                    </a:cubicBezTo>
                    <a:cubicBezTo>
                      <a:pt x="53" y="86"/>
                      <a:pt x="52" y="86"/>
                      <a:pt x="51" y="86"/>
                    </a:cubicBezTo>
                    <a:close/>
                    <a:moveTo>
                      <a:pt x="59" y="84"/>
                    </a:moveTo>
                    <a:cubicBezTo>
                      <a:pt x="58" y="85"/>
                      <a:pt x="59" y="86"/>
                      <a:pt x="59" y="87"/>
                    </a:cubicBezTo>
                    <a:cubicBezTo>
                      <a:pt x="58" y="89"/>
                      <a:pt x="50" y="96"/>
                      <a:pt x="55" y="99"/>
                    </a:cubicBezTo>
                    <a:cubicBezTo>
                      <a:pt x="55" y="98"/>
                      <a:pt x="56" y="97"/>
                      <a:pt x="56" y="97"/>
                    </a:cubicBezTo>
                    <a:cubicBezTo>
                      <a:pt x="57" y="96"/>
                      <a:pt x="56" y="95"/>
                      <a:pt x="57" y="93"/>
                    </a:cubicBezTo>
                    <a:cubicBezTo>
                      <a:pt x="57" y="93"/>
                      <a:pt x="59" y="92"/>
                      <a:pt x="59" y="92"/>
                    </a:cubicBezTo>
                    <a:cubicBezTo>
                      <a:pt x="61" y="91"/>
                      <a:pt x="60" y="88"/>
                      <a:pt x="60" y="84"/>
                    </a:cubicBezTo>
                    <a:lnTo>
                      <a:pt x="59" y="84"/>
                    </a:lnTo>
                    <a:close/>
                    <a:moveTo>
                      <a:pt x="19" y="82"/>
                    </a:moveTo>
                    <a:cubicBezTo>
                      <a:pt x="19" y="82"/>
                      <a:pt x="19" y="85"/>
                      <a:pt x="19" y="86"/>
                    </a:cubicBezTo>
                    <a:cubicBezTo>
                      <a:pt x="19" y="86"/>
                      <a:pt x="15" y="89"/>
                      <a:pt x="15" y="89"/>
                    </a:cubicBezTo>
                    <a:cubicBezTo>
                      <a:pt x="14" y="91"/>
                      <a:pt x="16" y="91"/>
                      <a:pt x="15" y="92"/>
                    </a:cubicBezTo>
                    <a:cubicBezTo>
                      <a:pt x="15" y="93"/>
                      <a:pt x="13" y="94"/>
                      <a:pt x="13" y="94"/>
                    </a:cubicBezTo>
                    <a:cubicBezTo>
                      <a:pt x="12" y="96"/>
                      <a:pt x="12" y="98"/>
                      <a:pt x="11" y="99"/>
                    </a:cubicBezTo>
                    <a:cubicBezTo>
                      <a:pt x="10" y="100"/>
                      <a:pt x="8" y="101"/>
                      <a:pt x="8" y="101"/>
                    </a:cubicBezTo>
                    <a:cubicBezTo>
                      <a:pt x="8" y="102"/>
                      <a:pt x="8" y="103"/>
                      <a:pt x="8" y="103"/>
                    </a:cubicBezTo>
                    <a:cubicBezTo>
                      <a:pt x="7" y="104"/>
                      <a:pt x="6" y="104"/>
                      <a:pt x="5" y="104"/>
                    </a:cubicBezTo>
                    <a:cubicBezTo>
                      <a:pt x="4" y="104"/>
                      <a:pt x="5" y="106"/>
                      <a:pt x="4" y="106"/>
                    </a:cubicBezTo>
                    <a:cubicBezTo>
                      <a:pt x="4" y="106"/>
                      <a:pt x="3" y="106"/>
                      <a:pt x="2" y="106"/>
                    </a:cubicBezTo>
                    <a:cubicBezTo>
                      <a:pt x="1" y="108"/>
                      <a:pt x="1" y="110"/>
                      <a:pt x="0" y="113"/>
                    </a:cubicBezTo>
                    <a:cubicBezTo>
                      <a:pt x="2" y="110"/>
                      <a:pt x="9" y="107"/>
                      <a:pt x="11" y="105"/>
                    </a:cubicBezTo>
                    <a:cubicBezTo>
                      <a:pt x="12" y="104"/>
                      <a:pt x="11" y="103"/>
                      <a:pt x="11" y="103"/>
                    </a:cubicBezTo>
                    <a:cubicBezTo>
                      <a:pt x="12" y="102"/>
                      <a:pt x="14" y="100"/>
                      <a:pt x="14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98"/>
                      <a:pt x="14" y="97"/>
                      <a:pt x="15" y="97"/>
                    </a:cubicBezTo>
                    <a:cubicBezTo>
                      <a:pt x="16" y="96"/>
                      <a:pt x="18" y="96"/>
                      <a:pt x="19" y="95"/>
                    </a:cubicBezTo>
                    <a:cubicBezTo>
                      <a:pt x="19" y="94"/>
                      <a:pt x="19" y="93"/>
                      <a:pt x="19" y="92"/>
                    </a:cubicBezTo>
                    <a:cubicBezTo>
                      <a:pt x="20" y="92"/>
                      <a:pt x="21" y="92"/>
                      <a:pt x="21" y="91"/>
                    </a:cubicBezTo>
                    <a:cubicBezTo>
                      <a:pt x="22" y="91"/>
                      <a:pt x="22" y="84"/>
                      <a:pt x="21" y="84"/>
                    </a:cubicBezTo>
                    <a:cubicBezTo>
                      <a:pt x="21" y="84"/>
                      <a:pt x="21" y="82"/>
                      <a:pt x="21" y="82"/>
                    </a:cubicBezTo>
                    <a:lnTo>
                      <a:pt x="19" y="82"/>
                    </a:lnTo>
                    <a:close/>
                    <a:moveTo>
                      <a:pt x="65" y="81"/>
                    </a:moveTo>
                    <a:cubicBezTo>
                      <a:pt x="65" y="81"/>
                      <a:pt x="64" y="83"/>
                      <a:pt x="65" y="84"/>
                    </a:cubicBezTo>
                    <a:cubicBezTo>
                      <a:pt x="65" y="84"/>
                      <a:pt x="67" y="84"/>
                      <a:pt x="67" y="84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68" y="84"/>
                      <a:pt x="68" y="86"/>
                      <a:pt x="68" y="86"/>
                    </a:cubicBezTo>
                    <a:cubicBezTo>
                      <a:pt x="66" y="86"/>
                      <a:pt x="67" y="88"/>
                      <a:pt x="67" y="89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68" y="90"/>
                      <a:pt x="69" y="91"/>
                      <a:pt x="69" y="91"/>
                    </a:cubicBezTo>
                    <a:cubicBezTo>
                      <a:pt x="70" y="92"/>
                      <a:pt x="69" y="93"/>
                      <a:pt x="70" y="93"/>
                    </a:cubicBezTo>
                    <a:cubicBezTo>
                      <a:pt x="70" y="94"/>
                      <a:pt x="72" y="94"/>
                      <a:pt x="73" y="94"/>
                    </a:cubicBezTo>
                    <a:cubicBezTo>
                      <a:pt x="72" y="93"/>
                      <a:pt x="71" y="93"/>
                      <a:pt x="71" y="92"/>
                    </a:cubicBezTo>
                    <a:cubicBezTo>
                      <a:pt x="71" y="90"/>
                      <a:pt x="72" y="91"/>
                      <a:pt x="72" y="89"/>
                    </a:cubicBezTo>
                    <a:cubicBezTo>
                      <a:pt x="72" y="88"/>
                      <a:pt x="70" y="87"/>
                      <a:pt x="70" y="86"/>
                    </a:cubicBezTo>
                    <a:cubicBezTo>
                      <a:pt x="70" y="85"/>
                      <a:pt x="71" y="84"/>
                      <a:pt x="71" y="84"/>
                    </a:cubicBezTo>
                    <a:cubicBezTo>
                      <a:pt x="71" y="83"/>
                      <a:pt x="71" y="82"/>
                      <a:pt x="70" y="82"/>
                    </a:cubicBezTo>
                    <a:cubicBezTo>
                      <a:pt x="68" y="81"/>
                      <a:pt x="67" y="81"/>
                      <a:pt x="65" y="81"/>
                    </a:cubicBezTo>
                    <a:close/>
                    <a:moveTo>
                      <a:pt x="42" y="78"/>
                    </a:moveTo>
                    <a:cubicBezTo>
                      <a:pt x="41" y="83"/>
                      <a:pt x="41" y="86"/>
                      <a:pt x="40" y="91"/>
                    </a:cubicBezTo>
                    <a:cubicBezTo>
                      <a:pt x="42" y="90"/>
                      <a:pt x="45" y="88"/>
                      <a:pt x="46" y="88"/>
                    </a:cubicBezTo>
                    <a:cubicBezTo>
                      <a:pt x="46" y="87"/>
                      <a:pt x="48" y="88"/>
                      <a:pt x="48" y="88"/>
                    </a:cubicBezTo>
                    <a:cubicBezTo>
                      <a:pt x="49" y="87"/>
                      <a:pt x="48" y="85"/>
                      <a:pt x="49" y="85"/>
                    </a:cubicBezTo>
                    <a:cubicBezTo>
                      <a:pt x="49" y="85"/>
                      <a:pt x="50" y="84"/>
                      <a:pt x="50" y="84"/>
                    </a:cubicBezTo>
                    <a:cubicBezTo>
                      <a:pt x="50" y="83"/>
                      <a:pt x="50" y="81"/>
                      <a:pt x="50" y="80"/>
                    </a:cubicBezTo>
                    <a:cubicBezTo>
                      <a:pt x="47" y="79"/>
                      <a:pt x="45" y="79"/>
                      <a:pt x="42" y="78"/>
                    </a:cubicBezTo>
                    <a:close/>
                    <a:moveTo>
                      <a:pt x="53" y="72"/>
                    </a:moveTo>
                    <a:cubicBezTo>
                      <a:pt x="53" y="73"/>
                      <a:pt x="53" y="73"/>
                      <a:pt x="53" y="73"/>
                    </a:cubicBezTo>
                    <a:cubicBezTo>
                      <a:pt x="52" y="72"/>
                      <a:pt x="52" y="75"/>
                      <a:pt x="52" y="76"/>
                    </a:cubicBezTo>
                    <a:cubicBezTo>
                      <a:pt x="54" y="76"/>
                      <a:pt x="57" y="77"/>
                      <a:pt x="58" y="77"/>
                    </a:cubicBezTo>
                    <a:cubicBezTo>
                      <a:pt x="65" y="77"/>
                      <a:pt x="53" y="72"/>
                      <a:pt x="53" y="72"/>
                    </a:cubicBezTo>
                    <a:close/>
                    <a:moveTo>
                      <a:pt x="23" y="72"/>
                    </a:move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8" y="75"/>
                      <a:pt x="25" y="74"/>
                    </a:cubicBezTo>
                    <a:cubicBezTo>
                      <a:pt x="25" y="73"/>
                      <a:pt x="24" y="72"/>
                      <a:pt x="23" y="72"/>
                    </a:cubicBezTo>
                    <a:close/>
                    <a:moveTo>
                      <a:pt x="41" y="68"/>
                    </a:moveTo>
                    <a:cubicBezTo>
                      <a:pt x="41" y="68"/>
                      <a:pt x="42" y="71"/>
                      <a:pt x="42" y="71"/>
                    </a:cubicBezTo>
                    <a:cubicBezTo>
                      <a:pt x="44" y="72"/>
                      <a:pt x="43" y="70"/>
                      <a:pt x="43" y="69"/>
                    </a:cubicBezTo>
                    <a:cubicBezTo>
                      <a:pt x="42" y="69"/>
                      <a:pt x="42" y="69"/>
                      <a:pt x="41" y="68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3" y="68"/>
                      <a:pt x="63" y="69"/>
                    </a:cubicBezTo>
                    <a:cubicBezTo>
                      <a:pt x="63" y="70"/>
                      <a:pt x="62" y="70"/>
                      <a:pt x="63" y="71"/>
                    </a:cubicBezTo>
                    <a:cubicBezTo>
                      <a:pt x="63" y="72"/>
                      <a:pt x="67" y="75"/>
                      <a:pt x="67" y="76"/>
                    </a:cubicBezTo>
                    <a:cubicBezTo>
                      <a:pt x="68" y="78"/>
                      <a:pt x="67" y="79"/>
                      <a:pt x="68" y="80"/>
                    </a:cubicBezTo>
                    <a:cubicBezTo>
                      <a:pt x="69" y="80"/>
                      <a:pt x="72" y="81"/>
                      <a:pt x="72" y="81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3" y="81"/>
                      <a:pt x="74" y="82"/>
                      <a:pt x="75" y="83"/>
                    </a:cubicBezTo>
                    <a:cubicBezTo>
                      <a:pt x="74" y="81"/>
                      <a:pt x="72" y="79"/>
                      <a:pt x="71" y="78"/>
                    </a:cubicBezTo>
                    <a:cubicBezTo>
                      <a:pt x="71" y="77"/>
                      <a:pt x="70" y="76"/>
                      <a:pt x="70" y="76"/>
                    </a:cubicBezTo>
                    <a:cubicBezTo>
                      <a:pt x="70" y="75"/>
                      <a:pt x="72" y="70"/>
                      <a:pt x="71" y="69"/>
                    </a:cubicBezTo>
                    <a:cubicBezTo>
                      <a:pt x="70" y="69"/>
                      <a:pt x="70" y="69"/>
                      <a:pt x="70" y="69"/>
                    </a:cubicBezTo>
                    <a:cubicBezTo>
                      <a:pt x="70" y="67"/>
                      <a:pt x="70" y="67"/>
                      <a:pt x="69" y="66"/>
                    </a:cubicBezTo>
                    <a:cubicBezTo>
                      <a:pt x="68" y="66"/>
                      <a:pt x="66" y="67"/>
                      <a:pt x="65" y="66"/>
                    </a:cubicBezTo>
                    <a:close/>
                    <a:moveTo>
                      <a:pt x="29" y="57"/>
                    </a:moveTo>
                    <a:cubicBezTo>
                      <a:pt x="29" y="57"/>
                      <a:pt x="28" y="58"/>
                      <a:pt x="28" y="58"/>
                    </a:cubicBezTo>
                    <a:cubicBezTo>
                      <a:pt x="24" y="58"/>
                      <a:pt x="30" y="59"/>
                      <a:pt x="30" y="60"/>
                    </a:cubicBezTo>
                    <a:cubicBezTo>
                      <a:pt x="31" y="61"/>
                      <a:pt x="31" y="65"/>
                      <a:pt x="33" y="66"/>
                    </a:cubicBezTo>
                    <a:cubicBezTo>
                      <a:pt x="34" y="66"/>
                      <a:pt x="35" y="66"/>
                      <a:pt x="36" y="66"/>
                    </a:cubicBezTo>
                    <a:cubicBezTo>
                      <a:pt x="36" y="69"/>
                      <a:pt x="34" y="69"/>
                      <a:pt x="37" y="71"/>
                    </a:cubicBezTo>
                    <a:cubicBezTo>
                      <a:pt x="41" y="68"/>
                      <a:pt x="36" y="56"/>
                      <a:pt x="29" y="57"/>
                    </a:cubicBezTo>
                    <a:close/>
                    <a:moveTo>
                      <a:pt x="61" y="53"/>
                    </a:moveTo>
                    <a:cubicBezTo>
                      <a:pt x="61" y="53"/>
                      <a:pt x="61" y="55"/>
                      <a:pt x="61" y="56"/>
                    </a:cubicBezTo>
                    <a:cubicBezTo>
                      <a:pt x="64" y="57"/>
                      <a:pt x="63" y="53"/>
                      <a:pt x="61" y="53"/>
                    </a:cubicBezTo>
                    <a:close/>
                    <a:moveTo>
                      <a:pt x="32" y="0"/>
                    </a:moveTo>
                    <a:cubicBezTo>
                      <a:pt x="32" y="1"/>
                      <a:pt x="30" y="5"/>
                      <a:pt x="30" y="5"/>
                    </a:cubicBezTo>
                    <a:cubicBezTo>
                      <a:pt x="30" y="5"/>
                      <a:pt x="31" y="7"/>
                      <a:pt x="31" y="8"/>
                    </a:cubicBezTo>
                    <a:cubicBezTo>
                      <a:pt x="31" y="9"/>
                      <a:pt x="28" y="12"/>
                      <a:pt x="28" y="13"/>
                    </a:cubicBezTo>
                    <a:cubicBezTo>
                      <a:pt x="28" y="17"/>
                      <a:pt x="30" y="18"/>
                      <a:pt x="29" y="22"/>
                    </a:cubicBezTo>
                    <a:cubicBezTo>
                      <a:pt x="29" y="22"/>
                      <a:pt x="28" y="22"/>
                      <a:pt x="28" y="22"/>
                    </a:cubicBezTo>
                    <a:cubicBezTo>
                      <a:pt x="27" y="24"/>
                      <a:pt x="27" y="26"/>
                      <a:pt x="28" y="29"/>
                    </a:cubicBezTo>
                    <a:cubicBezTo>
                      <a:pt x="27" y="29"/>
                      <a:pt x="27" y="30"/>
                      <a:pt x="25" y="30"/>
                    </a:cubicBezTo>
                    <a:cubicBezTo>
                      <a:pt x="25" y="30"/>
                      <a:pt x="24" y="28"/>
                      <a:pt x="23" y="28"/>
                    </a:cubicBezTo>
                    <a:cubicBezTo>
                      <a:pt x="22" y="27"/>
                      <a:pt x="24" y="29"/>
                      <a:pt x="22" y="28"/>
                    </a:cubicBezTo>
                    <a:cubicBezTo>
                      <a:pt x="23" y="30"/>
                      <a:pt x="22" y="31"/>
                      <a:pt x="23" y="32"/>
                    </a:cubicBezTo>
                    <a:cubicBezTo>
                      <a:pt x="23" y="33"/>
                      <a:pt x="25" y="34"/>
                      <a:pt x="25" y="34"/>
                    </a:cubicBezTo>
                    <a:cubicBezTo>
                      <a:pt x="25" y="36"/>
                      <a:pt x="24" y="38"/>
                      <a:pt x="25" y="40"/>
                    </a:cubicBezTo>
                    <a:cubicBezTo>
                      <a:pt x="25" y="40"/>
                      <a:pt x="28" y="44"/>
                      <a:pt x="29" y="45"/>
                    </a:cubicBezTo>
                    <a:cubicBezTo>
                      <a:pt x="30" y="44"/>
                      <a:pt x="29" y="44"/>
                      <a:pt x="30" y="42"/>
                    </a:cubicBezTo>
                    <a:cubicBezTo>
                      <a:pt x="31" y="42"/>
                      <a:pt x="32" y="43"/>
                      <a:pt x="32" y="42"/>
                    </a:cubicBezTo>
                    <a:cubicBezTo>
                      <a:pt x="30" y="52"/>
                      <a:pt x="31" y="50"/>
                      <a:pt x="35" y="57"/>
                    </a:cubicBezTo>
                    <a:cubicBezTo>
                      <a:pt x="35" y="57"/>
                      <a:pt x="37" y="57"/>
                      <a:pt x="37" y="56"/>
                    </a:cubicBezTo>
                    <a:cubicBezTo>
                      <a:pt x="39" y="55"/>
                      <a:pt x="38" y="53"/>
                      <a:pt x="42" y="54"/>
                    </a:cubicBezTo>
                    <a:cubicBezTo>
                      <a:pt x="43" y="55"/>
                      <a:pt x="43" y="55"/>
                      <a:pt x="43" y="55"/>
                    </a:cubicBezTo>
                    <a:cubicBezTo>
                      <a:pt x="44" y="55"/>
                      <a:pt x="45" y="55"/>
                      <a:pt x="45" y="55"/>
                    </a:cubicBezTo>
                    <a:cubicBezTo>
                      <a:pt x="46" y="56"/>
                      <a:pt x="46" y="58"/>
                      <a:pt x="47" y="59"/>
                    </a:cubicBezTo>
                    <a:cubicBezTo>
                      <a:pt x="53" y="58"/>
                      <a:pt x="43" y="55"/>
                      <a:pt x="49" y="54"/>
                    </a:cubicBezTo>
                    <a:cubicBezTo>
                      <a:pt x="50" y="55"/>
                      <a:pt x="49" y="55"/>
                      <a:pt x="50" y="56"/>
                    </a:cubicBezTo>
                    <a:cubicBezTo>
                      <a:pt x="51" y="57"/>
                      <a:pt x="51" y="57"/>
                      <a:pt x="52" y="58"/>
                    </a:cubicBezTo>
                    <a:cubicBezTo>
                      <a:pt x="53" y="59"/>
                      <a:pt x="53" y="61"/>
                      <a:pt x="54" y="62"/>
                    </a:cubicBezTo>
                    <a:cubicBezTo>
                      <a:pt x="54" y="63"/>
                      <a:pt x="56" y="62"/>
                      <a:pt x="56" y="62"/>
                    </a:cubicBezTo>
                    <a:cubicBezTo>
                      <a:pt x="57" y="63"/>
                      <a:pt x="57" y="65"/>
                      <a:pt x="58" y="66"/>
                    </a:cubicBezTo>
                    <a:cubicBezTo>
                      <a:pt x="59" y="66"/>
                      <a:pt x="59" y="66"/>
                      <a:pt x="59" y="66"/>
                    </a:cubicBezTo>
                    <a:cubicBezTo>
                      <a:pt x="61" y="57"/>
                      <a:pt x="58" y="61"/>
                      <a:pt x="57" y="56"/>
                    </a:cubicBezTo>
                    <a:cubicBezTo>
                      <a:pt x="56" y="54"/>
                      <a:pt x="58" y="54"/>
                      <a:pt x="57" y="52"/>
                    </a:cubicBezTo>
                    <a:cubicBezTo>
                      <a:pt x="57" y="51"/>
                      <a:pt x="56" y="50"/>
                      <a:pt x="55" y="50"/>
                    </a:cubicBezTo>
                    <a:cubicBezTo>
                      <a:pt x="55" y="50"/>
                      <a:pt x="53" y="52"/>
                      <a:pt x="53" y="52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51" y="50"/>
                      <a:pt x="51" y="49"/>
                      <a:pt x="51" y="48"/>
                    </a:cubicBezTo>
                    <a:cubicBezTo>
                      <a:pt x="50" y="48"/>
                      <a:pt x="51" y="47"/>
                      <a:pt x="49" y="47"/>
                    </a:cubicBezTo>
                    <a:cubicBezTo>
                      <a:pt x="49" y="47"/>
                      <a:pt x="49" y="48"/>
                      <a:pt x="49" y="48"/>
                    </a:cubicBezTo>
                    <a:cubicBezTo>
                      <a:pt x="47" y="49"/>
                      <a:pt x="46" y="48"/>
                      <a:pt x="45" y="48"/>
                    </a:cubicBezTo>
                    <a:cubicBezTo>
                      <a:pt x="44" y="48"/>
                      <a:pt x="42" y="50"/>
                      <a:pt x="41" y="50"/>
                    </a:cubicBezTo>
                    <a:cubicBezTo>
                      <a:pt x="41" y="50"/>
                      <a:pt x="40" y="49"/>
                      <a:pt x="39" y="49"/>
                    </a:cubicBezTo>
                    <a:cubicBezTo>
                      <a:pt x="39" y="48"/>
                      <a:pt x="39" y="45"/>
                      <a:pt x="38" y="44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7" y="42"/>
                      <a:pt x="37" y="37"/>
                      <a:pt x="37" y="37"/>
                    </a:cubicBezTo>
                    <a:cubicBezTo>
                      <a:pt x="38" y="33"/>
                      <a:pt x="37" y="31"/>
                      <a:pt x="40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3" y="28"/>
                      <a:pt x="43" y="24"/>
                      <a:pt x="43" y="22"/>
                    </a:cubicBezTo>
                    <a:cubicBezTo>
                      <a:pt x="44" y="23"/>
                      <a:pt x="45" y="23"/>
                      <a:pt x="45" y="23"/>
                    </a:cubicBezTo>
                    <a:cubicBezTo>
                      <a:pt x="46" y="23"/>
                      <a:pt x="46" y="21"/>
                      <a:pt x="47" y="20"/>
                    </a:cubicBezTo>
                    <a:cubicBezTo>
                      <a:pt x="46" y="18"/>
                      <a:pt x="46" y="16"/>
                      <a:pt x="45" y="14"/>
                    </a:cubicBezTo>
                    <a:cubicBezTo>
                      <a:pt x="45" y="14"/>
                      <a:pt x="43" y="13"/>
                      <a:pt x="43" y="12"/>
                    </a:cubicBezTo>
                    <a:cubicBezTo>
                      <a:pt x="42" y="9"/>
                      <a:pt x="43" y="5"/>
                      <a:pt x="45" y="3"/>
                    </a:cubicBezTo>
                    <a:cubicBezTo>
                      <a:pt x="45" y="3"/>
                      <a:pt x="44" y="2"/>
                      <a:pt x="44" y="1"/>
                    </a:cubicBezTo>
                    <a:cubicBezTo>
                      <a:pt x="42" y="2"/>
                      <a:pt x="38" y="6"/>
                      <a:pt x="35" y="2"/>
                    </a:cubicBezTo>
                    <a:cubicBezTo>
                      <a:pt x="35" y="2"/>
                      <a:pt x="36" y="1"/>
                      <a:pt x="35" y="0"/>
                    </a:cubicBezTo>
                    <a:cubicBezTo>
                      <a:pt x="34" y="0"/>
                      <a:pt x="33" y="1"/>
                      <a:pt x="32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03"/>
              <p:cNvSpPr>
                <a:spLocks noEditPoints="1"/>
              </p:cNvSpPr>
              <p:nvPr/>
            </p:nvSpPr>
            <p:spPr bwMode="auto">
              <a:xfrm>
                <a:off x="5090" y="1858"/>
                <a:ext cx="161" cy="281"/>
              </a:xfrm>
              <a:custGeom>
                <a:avLst/>
                <a:gdLst>
                  <a:gd name="T0" fmla="*/ 68 w 82"/>
                  <a:gd name="T1" fmla="*/ 108 h 143"/>
                  <a:gd name="T2" fmla="*/ 60 w 82"/>
                  <a:gd name="T3" fmla="*/ 114 h 143"/>
                  <a:gd name="T4" fmla="*/ 54 w 82"/>
                  <a:gd name="T5" fmla="*/ 111 h 143"/>
                  <a:gd name="T6" fmla="*/ 49 w 82"/>
                  <a:gd name="T7" fmla="*/ 115 h 143"/>
                  <a:gd name="T8" fmla="*/ 41 w 82"/>
                  <a:gd name="T9" fmla="*/ 127 h 143"/>
                  <a:gd name="T10" fmla="*/ 48 w 82"/>
                  <a:gd name="T11" fmla="*/ 124 h 143"/>
                  <a:gd name="T12" fmla="*/ 60 w 82"/>
                  <a:gd name="T13" fmla="*/ 127 h 143"/>
                  <a:gd name="T14" fmla="*/ 69 w 82"/>
                  <a:gd name="T15" fmla="*/ 139 h 143"/>
                  <a:gd name="T16" fmla="*/ 75 w 82"/>
                  <a:gd name="T17" fmla="*/ 135 h 143"/>
                  <a:gd name="T18" fmla="*/ 79 w 82"/>
                  <a:gd name="T19" fmla="*/ 120 h 143"/>
                  <a:gd name="T20" fmla="*/ 73 w 82"/>
                  <a:gd name="T21" fmla="*/ 102 h 143"/>
                  <a:gd name="T22" fmla="*/ 65 w 82"/>
                  <a:gd name="T23" fmla="*/ 98 h 143"/>
                  <a:gd name="T24" fmla="*/ 47 w 82"/>
                  <a:gd name="T25" fmla="*/ 89 h 143"/>
                  <a:gd name="T26" fmla="*/ 50 w 82"/>
                  <a:gd name="T27" fmla="*/ 92 h 143"/>
                  <a:gd name="T28" fmla="*/ 52 w 82"/>
                  <a:gd name="T29" fmla="*/ 94 h 143"/>
                  <a:gd name="T30" fmla="*/ 51 w 82"/>
                  <a:gd name="T31" fmla="*/ 86 h 143"/>
                  <a:gd name="T32" fmla="*/ 56 w 82"/>
                  <a:gd name="T33" fmla="*/ 97 h 143"/>
                  <a:gd name="T34" fmla="*/ 59 w 82"/>
                  <a:gd name="T35" fmla="*/ 84 h 143"/>
                  <a:gd name="T36" fmla="*/ 15 w 82"/>
                  <a:gd name="T37" fmla="*/ 92 h 143"/>
                  <a:gd name="T38" fmla="*/ 8 w 82"/>
                  <a:gd name="T39" fmla="*/ 103 h 143"/>
                  <a:gd name="T40" fmla="*/ 0 w 82"/>
                  <a:gd name="T41" fmla="*/ 113 h 143"/>
                  <a:gd name="T42" fmla="*/ 15 w 82"/>
                  <a:gd name="T43" fmla="*/ 99 h 143"/>
                  <a:gd name="T44" fmla="*/ 21 w 82"/>
                  <a:gd name="T45" fmla="*/ 91 h 143"/>
                  <a:gd name="T46" fmla="*/ 65 w 82"/>
                  <a:gd name="T47" fmla="*/ 81 h 143"/>
                  <a:gd name="T48" fmla="*/ 68 w 82"/>
                  <a:gd name="T49" fmla="*/ 86 h 143"/>
                  <a:gd name="T50" fmla="*/ 70 w 82"/>
                  <a:gd name="T51" fmla="*/ 93 h 143"/>
                  <a:gd name="T52" fmla="*/ 70 w 82"/>
                  <a:gd name="T53" fmla="*/ 86 h 143"/>
                  <a:gd name="T54" fmla="*/ 42 w 82"/>
                  <a:gd name="T55" fmla="*/ 78 h 143"/>
                  <a:gd name="T56" fmla="*/ 49 w 82"/>
                  <a:gd name="T57" fmla="*/ 85 h 143"/>
                  <a:gd name="T58" fmla="*/ 53 w 82"/>
                  <a:gd name="T59" fmla="*/ 72 h 143"/>
                  <a:gd name="T60" fmla="*/ 53 w 82"/>
                  <a:gd name="T61" fmla="*/ 72 h 143"/>
                  <a:gd name="T62" fmla="*/ 23 w 82"/>
                  <a:gd name="T63" fmla="*/ 72 h 143"/>
                  <a:gd name="T64" fmla="*/ 41 w 82"/>
                  <a:gd name="T65" fmla="*/ 68 h 143"/>
                  <a:gd name="T66" fmla="*/ 67 w 82"/>
                  <a:gd name="T67" fmla="*/ 76 h 143"/>
                  <a:gd name="T68" fmla="*/ 75 w 82"/>
                  <a:gd name="T69" fmla="*/ 83 h 143"/>
                  <a:gd name="T70" fmla="*/ 70 w 82"/>
                  <a:gd name="T71" fmla="*/ 69 h 143"/>
                  <a:gd name="T72" fmla="*/ 28 w 82"/>
                  <a:gd name="T73" fmla="*/ 58 h 143"/>
                  <a:gd name="T74" fmla="*/ 37 w 82"/>
                  <a:gd name="T75" fmla="*/ 71 h 143"/>
                  <a:gd name="T76" fmla="*/ 61 w 82"/>
                  <a:gd name="T77" fmla="*/ 53 h 143"/>
                  <a:gd name="T78" fmla="*/ 28 w 82"/>
                  <a:gd name="T79" fmla="*/ 13 h 143"/>
                  <a:gd name="T80" fmla="*/ 25 w 82"/>
                  <a:gd name="T81" fmla="*/ 30 h 143"/>
                  <a:gd name="T82" fmla="*/ 25 w 82"/>
                  <a:gd name="T83" fmla="*/ 34 h 143"/>
                  <a:gd name="T84" fmla="*/ 32 w 82"/>
                  <a:gd name="T85" fmla="*/ 42 h 143"/>
                  <a:gd name="T86" fmla="*/ 43 w 82"/>
                  <a:gd name="T87" fmla="*/ 55 h 143"/>
                  <a:gd name="T88" fmla="*/ 50 w 82"/>
                  <a:gd name="T89" fmla="*/ 56 h 143"/>
                  <a:gd name="T90" fmla="*/ 58 w 82"/>
                  <a:gd name="T91" fmla="*/ 66 h 143"/>
                  <a:gd name="T92" fmla="*/ 55 w 82"/>
                  <a:gd name="T93" fmla="*/ 50 h 143"/>
                  <a:gd name="T94" fmla="*/ 49 w 82"/>
                  <a:gd name="T95" fmla="*/ 47 h 143"/>
                  <a:gd name="T96" fmla="*/ 39 w 82"/>
                  <a:gd name="T97" fmla="*/ 49 h 143"/>
                  <a:gd name="T98" fmla="*/ 40 w 82"/>
                  <a:gd name="T99" fmla="*/ 30 h 143"/>
                  <a:gd name="T100" fmla="*/ 47 w 82"/>
                  <a:gd name="T101" fmla="*/ 20 h 143"/>
                  <a:gd name="T102" fmla="*/ 44 w 82"/>
                  <a:gd name="T103" fmla="*/ 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2" h="143">
                    <a:moveTo>
                      <a:pt x="73" y="102"/>
                    </a:moveTo>
                    <a:cubicBezTo>
                      <a:pt x="72" y="103"/>
                      <a:pt x="72" y="103"/>
                      <a:pt x="71" y="103"/>
                    </a:cubicBezTo>
                    <a:cubicBezTo>
                      <a:pt x="72" y="103"/>
                      <a:pt x="71" y="109"/>
                      <a:pt x="71" y="109"/>
                    </a:cubicBezTo>
                    <a:cubicBezTo>
                      <a:pt x="70" y="110"/>
                      <a:pt x="68" y="108"/>
                      <a:pt x="68" y="108"/>
                    </a:cubicBezTo>
                    <a:cubicBezTo>
                      <a:pt x="68" y="109"/>
                      <a:pt x="66" y="109"/>
                      <a:pt x="66" y="109"/>
                    </a:cubicBezTo>
                    <a:cubicBezTo>
                      <a:pt x="65" y="111"/>
                      <a:pt x="66" y="112"/>
                      <a:pt x="65" y="113"/>
                    </a:cubicBezTo>
                    <a:cubicBezTo>
                      <a:pt x="64" y="112"/>
                      <a:pt x="62" y="111"/>
                      <a:pt x="61" y="111"/>
                    </a:cubicBezTo>
                    <a:cubicBezTo>
                      <a:pt x="60" y="112"/>
                      <a:pt x="61" y="114"/>
                      <a:pt x="60" y="114"/>
                    </a:cubicBezTo>
                    <a:cubicBezTo>
                      <a:pt x="59" y="114"/>
                      <a:pt x="55" y="115"/>
                      <a:pt x="55" y="115"/>
                    </a:cubicBezTo>
                    <a:cubicBezTo>
                      <a:pt x="54" y="115"/>
                      <a:pt x="55" y="113"/>
                      <a:pt x="55" y="113"/>
                    </a:cubicBezTo>
                    <a:cubicBezTo>
                      <a:pt x="55" y="113"/>
                      <a:pt x="55" y="112"/>
                      <a:pt x="55" y="111"/>
                    </a:cubicBezTo>
                    <a:cubicBezTo>
                      <a:pt x="55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0" y="112"/>
                      <a:pt x="49" y="112"/>
                      <a:pt x="49" y="113"/>
                    </a:cubicBezTo>
                    <a:cubicBezTo>
                      <a:pt x="48" y="113"/>
                      <a:pt x="49" y="115"/>
                      <a:pt x="49" y="115"/>
                    </a:cubicBezTo>
                    <a:cubicBezTo>
                      <a:pt x="47" y="116"/>
                      <a:pt x="44" y="117"/>
                      <a:pt x="42" y="117"/>
                    </a:cubicBezTo>
                    <a:cubicBezTo>
                      <a:pt x="42" y="119"/>
                      <a:pt x="43" y="121"/>
                      <a:pt x="42" y="123"/>
                    </a:cubicBezTo>
                    <a:cubicBezTo>
                      <a:pt x="42" y="124"/>
                      <a:pt x="40" y="125"/>
                      <a:pt x="40" y="125"/>
                    </a:cubicBezTo>
                    <a:cubicBezTo>
                      <a:pt x="40" y="127"/>
                      <a:pt x="41" y="126"/>
                      <a:pt x="41" y="127"/>
                    </a:cubicBezTo>
                    <a:cubicBezTo>
                      <a:pt x="41" y="127"/>
                      <a:pt x="43" y="127"/>
                      <a:pt x="43" y="127"/>
                    </a:cubicBezTo>
                    <a:cubicBezTo>
                      <a:pt x="44" y="126"/>
                      <a:pt x="43" y="126"/>
                      <a:pt x="44" y="125"/>
                    </a:cubicBezTo>
                    <a:cubicBezTo>
                      <a:pt x="45" y="124"/>
                      <a:pt x="46" y="123"/>
                      <a:pt x="47" y="121"/>
                    </a:cubicBezTo>
                    <a:cubicBezTo>
                      <a:pt x="48" y="122"/>
                      <a:pt x="47" y="122"/>
                      <a:pt x="48" y="124"/>
                    </a:cubicBezTo>
                    <a:cubicBezTo>
                      <a:pt x="51" y="124"/>
                      <a:pt x="53" y="124"/>
                      <a:pt x="55" y="124"/>
                    </a:cubicBezTo>
                    <a:cubicBezTo>
                      <a:pt x="55" y="124"/>
                      <a:pt x="55" y="122"/>
                      <a:pt x="57" y="123"/>
                    </a:cubicBezTo>
                    <a:cubicBezTo>
                      <a:pt x="57" y="123"/>
                      <a:pt x="59" y="125"/>
                      <a:pt x="59" y="125"/>
                    </a:cubicBezTo>
                    <a:cubicBezTo>
                      <a:pt x="60" y="124"/>
                      <a:pt x="60" y="126"/>
                      <a:pt x="60" y="127"/>
                    </a:cubicBezTo>
                    <a:cubicBezTo>
                      <a:pt x="59" y="127"/>
                      <a:pt x="59" y="127"/>
                      <a:pt x="59" y="127"/>
                    </a:cubicBezTo>
                    <a:cubicBezTo>
                      <a:pt x="58" y="129"/>
                      <a:pt x="56" y="133"/>
                      <a:pt x="58" y="136"/>
                    </a:cubicBezTo>
                    <a:cubicBezTo>
                      <a:pt x="58" y="137"/>
                      <a:pt x="61" y="137"/>
                      <a:pt x="61" y="137"/>
                    </a:cubicBezTo>
                    <a:cubicBezTo>
                      <a:pt x="65" y="140"/>
                      <a:pt x="63" y="140"/>
                      <a:pt x="69" y="139"/>
                    </a:cubicBezTo>
                    <a:cubicBezTo>
                      <a:pt x="68" y="140"/>
                      <a:pt x="69" y="143"/>
                      <a:pt x="69" y="143"/>
                    </a:cubicBezTo>
                    <a:cubicBezTo>
                      <a:pt x="70" y="143"/>
                      <a:pt x="72" y="143"/>
                      <a:pt x="72" y="142"/>
                    </a:cubicBezTo>
                    <a:cubicBezTo>
                      <a:pt x="74" y="139"/>
                      <a:pt x="73" y="135"/>
                      <a:pt x="71" y="132"/>
                    </a:cubicBezTo>
                    <a:cubicBezTo>
                      <a:pt x="71" y="132"/>
                      <a:pt x="74" y="131"/>
                      <a:pt x="75" y="135"/>
                    </a:cubicBezTo>
                    <a:cubicBezTo>
                      <a:pt x="76" y="135"/>
                      <a:pt x="76" y="135"/>
                      <a:pt x="76" y="135"/>
                    </a:cubicBezTo>
                    <a:cubicBezTo>
                      <a:pt x="75" y="131"/>
                      <a:pt x="75" y="130"/>
                      <a:pt x="74" y="127"/>
                    </a:cubicBezTo>
                    <a:cubicBezTo>
                      <a:pt x="75" y="126"/>
                      <a:pt x="77" y="125"/>
                      <a:pt x="77" y="124"/>
                    </a:cubicBezTo>
                    <a:cubicBezTo>
                      <a:pt x="78" y="123"/>
                      <a:pt x="78" y="120"/>
                      <a:pt x="79" y="120"/>
                    </a:cubicBezTo>
                    <a:cubicBezTo>
                      <a:pt x="81" y="120"/>
                      <a:pt x="81" y="120"/>
                      <a:pt x="81" y="120"/>
                    </a:cubicBezTo>
                    <a:cubicBezTo>
                      <a:pt x="82" y="117"/>
                      <a:pt x="80" y="115"/>
                      <a:pt x="79" y="113"/>
                    </a:cubicBezTo>
                    <a:cubicBezTo>
                      <a:pt x="78" y="110"/>
                      <a:pt x="77" y="107"/>
                      <a:pt x="77" y="103"/>
                    </a:cubicBezTo>
                    <a:cubicBezTo>
                      <a:pt x="75" y="103"/>
                      <a:pt x="74" y="103"/>
                      <a:pt x="73" y="102"/>
                    </a:cubicBezTo>
                    <a:close/>
                    <a:moveTo>
                      <a:pt x="61" y="93"/>
                    </a:moveTo>
                    <a:cubicBezTo>
                      <a:pt x="61" y="94"/>
                      <a:pt x="60" y="95"/>
                      <a:pt x="59" y="95"/>
                    </a:cubicBezTo>
                    <a:cubicBezTo>
                      <a:pt x="59" y="95"/>
                      <a:pt x="59" y="97"/>
                      <a:pt x="59" y="97"/>
                    </a:cubicBezTo>
                    <a:cubicBezTo>
                      <a:pt x="62" y="98"/>
                      <a:pt x="63" y="98"/>
                      <a:pt x="65" y="98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65" y="96"/>
                      <a:pt x="65" y="94"/>
                      <a:pt x="64" y="93"/>
                    </a:cubicBezTo>
                    <a:cubicBezTo>
                      <a:pt x="63" y="93"/>
                      <a:pt x="62" y="94"/>
                      <a:pt x="61" y="93"/>
                    </a:cubicBezTo>
                    <a:close/>
                    <a:moveTo>
                      <a:pt x="47" y="89"/>
                    </a:moveTo>
                    <a:cubicBezTo>
                      <a:pt x="47" y="89"/>
                      <a:pt x="46" y="90"/>
                      <a:pt x="48" y="90"/>
                    </a:cubicBezTo>
                    <a:cubicBezTo>
                      <a:pt x="48" y="89"/>
                      <a:pt x="49" y="89"/>
                      <a:pt x="47" y="89"/>
                    </a:cubicBezTo>
                    <a:close/>
                    <a:moveTo>
                      <a:pt x="51" y="86"/>
                    </a:moveTo>
                    <a:cubicBezTo>
                      <a:pt x="51" y="87"/>
                      <a:pt x="50" y="89"/>
                      <a:pt x="50" y="92"/>
                    </a:cubicBezTo>
                    <a:cubicBezTo>
                      <a:pt x="46" y="94"/>
                      <a:pt x="41" y="94"/>
                      <a:pt x="45" y="99"/>
                    </a:cubicBezTo>
                    <a:cubicBezTo>
                      <a:pt x="46" y="101"/>
                      <a:pt x="47" y="100"/>
                      <a:pt x="49" y="101"/>
                    </a:cubicBezTo>
                    <a:cubicBezTo>
                      <a:pt x="50" y="102"/>
                      <a:pt x="51" y="103"/>
                      <a:pt x="52" y="103"/>
                    </a:cubicBezTo>
                    <a:cubicBezTo>
                      <a:pt x="52" y="103"/>
                      <a:pt x="52" y="96"/>
                      <a:pt x="52" y="94"/>
                    </a:cubicBezTo>
                    <a:cubicBezTo>
                      <a:pt x="52" y="94"/>
                      <a:pt x="55" y="90"/>
                      <a:pt x="55" y="89"/>
                    </a:cubicBezTo>
                    <a:cubicBezTo>
                      <a:pt x="56" y="89"/>
                      <a:pt x="55" y="88"/>
                      <a:pt x="55" y="88"/>
                    </a:cubicBezTo>
                    <a:cubicBezTo>
                      <a:pt x="54" y="87"/>
                      <a:pt x="54" y="86"/>
                      <a:pt x="54" y="86"/>
                    </a:cubicBezTo>
                    <a:cubicBezTo>
                      <a:pt x="53" y="86"/>
                      <a:pt x="52" y="86"/>
                      <a:pt x="51" y="86"/>
                    </a:cubicBezTo>
                    <a:close/>
                    <a:moveTo>
                      <a:pt x="59" y="84"/>
                    </a:moveTo>
                    <a:cubicBezTo>
                      <a:pt x="58" y="85"/>
                      <a:pt x="59" y="86"/>
                      <a:pt x="59" y="87"/>
                    </a:cubicBezTo>
                    <a:cubicBezTo>
                      <a:pt x="58" y="89"/>
                      <a:pt x="50" y="96"/>
                      <a:pt x="55" y="99"/>
                    </a:cubicBezTo>
                    <a:cubicBezTo>
                      <a:pt x="55" y="98"/>
                      <a:pt x="56" y="97"/>
                      <a:pt x="56" y="97"/>
                    </a:cubicBezTo>
                    <a:cubicBezTo>
                      <a:pt x="57" y="96"/>
                      <a:pt x="56" y="95"/>
                      <a:pt x="57" y="93"/>
                    </a:cubicBezTo>
                    <a:cubicBezTo>
                      <a:pt x="57" y="93"/>
                      <a:pt x="59" y="92"/>
                      <a:pt x="59" y="92"/>
                    </a:cubicBezTo>
                    <a:cubicBezTo>
                      <a:pt x="61" y="91"/>
                      <a:pt x="60" y="88"/>
                      <a:pt x="60" y="84"/>
                    </a:cubicBezTo>
                    <a:lnTo>
                      <a:pt x="59" y="84"/>
                    </a:lnTo>
                    <a:close/>
                    <a:moveTo>
                      <a:pt x="19" y="82"/>
                    </a:moveTo>
                    <a:cubicBezTo>
                      <a:pt x="19" y="82"/>
                      <a:pt x="19" y="85"/>
                      <a:pt x="19" y="86"/>
                    </a:cubicBezTo>
                    <a:cubicBezTo>
                      <a:pt x="19" y="86"/>
                      <a:pt x="15" y="89"/>
                      <a:pt x="15" y="89"/>
                    </a:cubicBezTo>
                    <a:cubicBezTo>
                      <a:pt x="14" y="91"/>
                      <a:pt x="16" y="91"/>
                      <a:pt x="15" y="92"/>
                    </a:cubicBezTo>
                    <a:cubicBezTo>
                      <a:pt x="15" y="93"/>
                      <a:pt x="13" y="94"/>
                      <a:pt x="13" y="94"/>
                    </a:cubicBezTo>
                    <a:cubicBezTo>
                      <a:pt x="12" y="96"/>
                      <a:pt x="12" y="98"/>
                      <a:pt x="11" y="99"/>
                    </a:cubicBezTo>
                    <a:cubicBezTo>
                      <a:pt x="10" y="100"/>
                      <a:pt x="8" y="101"/>
                      <a:pt x="8" y="101"/>
                    </a:cubicBezTo>
                    <a:cubicBezTo>
                      <a:pt x="8" y="102"/>
                      <a:pt x="8" y="103"/>
                      <a:pt x="8" y="103"/>
                    </a:cubicBezTo>
                    <a:cubicBezTo>
                      <a:pt x="7" y="104"/>
                      <a:pt x="6" y="104"/>
                      <a:pt x="5" y="104"/>
                    </a:cubicBezTo>
                    <a:cubicBezTo>
                      <a:pt x="4" y="104"/>
                      <a:pt x="5" y="106"/>
                      <a:pt x="4" y="106"/>
                    </a:cubicBezTo>
                    <a:cubicBezTo>
                      <a:pt x="4" y="106"/>
                      <a:pt x="3" y="106"/>
                      <a:pt x="2" y="106"/>
                    </a:cubicBezTo>
                    <a:cubicBezTo>
                      <a:pt x="1" y="108"/>
                      <a:pt x="1" y="110"/>
                      <a:pt x="0" y="113"/>
                    </a:cubicBezTo>
                    <a:cubicBezTo>
                      <a:pt x="2" y="110"/>
                      <a:pt x="9" y="107"/>
                      <a:pt x="11" y="105"/>
                    </a:cubicBezTo>
                    <a:cubicBezTo>
                      <a:pt x="12" y="104"/>
                      <a:pt x="11" y="103"/>
                      <a:pt x="11" y="103"/>
                    </a:cubicBezTo>
                    <a:cubicBezTo>
                      <a:pt x="12" y="102"/>
                      <a:pt x="14" y="100"/>
                      <a:pt x="14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98"/>
                      <a:pt x="14" y="97"/>
                      <a:pt x="15" y="97"/>
                    </a:cubicBezTo>
                    <a:cubicBezTo>
                      <a:pt x="16" y="96"/>
                      <a:pt x="18" y="96"/>
                      <a:pt x="19" y="95"/>
                    </a:cubicBezTo>
                    <a:cubicBezTo>
                      <a:pt x="19" y="94"/>
                      <a:pt x="19" y="93"/>
                      <a:pt x="19" y="92"/>
                    </a:cubicBezTo>
                    <a:cubicBezTo>
                      <a:pt x="20" y="92"/>
                      <a:pt x="21" y="92"/>
                      <a:pt x="21" y="91"/>
                    </a:cubicBezTo>
                    <a:cubicBezTo>
                      <a:pt x="22" y="91"/>
                      <a:pt x="22" y="84"/>
                      <a:pt x="21" y="84"/>
                    </a:cubicBezTo>
                    <a:cubicBezTo>
                      <a:pt x="21" y="84"/>
                      <a:pt x="21" y="82"/>
                      <a:pt x="21" y="82"/>
                    </a:cubicBezTo>
                    <a:lnTo>
                      <a:pt x="19" y="82"/>
                    </a:lnTo>
                    <a:close/>
                    <a:moveTo>
                      <a:pt x="65" y="81"/>
                    </a:moveTo>
                    <a:cubicBezTo>
                      <a:pt x="65" y="81"/>
                      <a:pt x="64" y="83"/>
                      <a:pt x="65" y="84"/>
                    </a:cubicBezTo>
                    <a:cubicBezTo>
                      <a:pt x="65" y="84"/>
                      <a:pt x="67" y="84"/>
                      <a:pt x="67" y="84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68" y="84"/>
                      <a:pt x="68" y="86"/>
                      <a:pt x="68" y="86"/>
                    </a:cubicBezTo>
                    <a:cubicBezTo>
                      <a:pt x="66" y="86"/>
                      <a:pt x="67" y="88"/>
                      <a:pt x="67" y="89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68" y="90"/>
                      <a:pt x="69" y="91"/>
                      <a:pt x="69" y="91"/>
                    </a:cubicBezTo>
                    <a:cubicBezTo>
                      <a:pt x="70" y="92"/>
                      <a:pt x="69" y="93"/>
                      <a:pt x="70" y="93"/>
                    </a:cubicBezTo>
                    <a:cubicBezTo>
                      <a:pt x="70" y="94"/>
                      <a:pt x="72" y="94"/>
                      <a:pt x="73" y="94"/>
                    </a:cubicBezTo>
                    <a:cubicBezTo>
                      <a:pt x="72" y="93"/>
                      <a:pt x="71" y="93"/>
                      <a:pt x="71" y="92"/>
                    </a:cubicBezTo>
                    <a:cubicBezTo>
                      <a:pt x="71" y="90"/>
                      <a:pt x="72" y="91"/>
                      <a:pt x="72" y="89"/>
                    </a:cubicBezTo>
                    <a:cubicBezTo>
                      <a:pt x="72" y="88"/>
                      <a:pt x="70" y="87"/>
                      <a:pt x="70" y="86"/>
                    </a:cubicBezTo>
                    <a:cubicBezTo>
                      <a:pt x="70" y="85"/>
                      <a:pt x="71" y="84"/>
                      <a:pt x="71" y="84"/>
                    </a:cubicBezTo>
                    <a:cubicBezTo>
                      <a:pt x="71" y="83"/>
                      <a:pt x="71" y="82"/>
                      <a:pt x="70" y="82"/>
                    </a:cubicBezTo>
                    <a:cubicBezTo>
                      <a:pt x="68" y="81"/>
                      <a:pt x="67" y="81"/>
                      <a:pt x="65" y="81"/>
                    </a:cubicBezTo>
                    <a:close/>
                    <a:moveTo>
                      <a:pt x="42" y="78"/>
                    </a:moveTo>
                    <a:cubicBezTo>
                      <a:pt x="41" y="83"/>
                      <a:pt x="41" y="86"/>
                      <a:pt x="40" y="91"/>
                    </a:cubicBezTo>
                    <a:cubicBezTo>
                      <a:pt x="42" y="90"/>
                      <a:pt x="45" y="88"/>
                      <a:pt x="46" y="88"/>
                    </a:cubicBezTo>
                    <a:cubicBezTo>
                      <a:pt x="46" y="87"/>
                      <a:pt x="48" y="88"/>
                      <a:pt x="48" y="88"/>
                    </a:cubicBezTo>
                    <a:cubicBezTo>
                      <a:pt x="49" y="87"/>
                      <a:pt x="48" y="85"/>
                      <a:pt x="49" y="85"/>
                    </a:cubicBezTo>
                    <a:cubicBezTo>
                      <a:pt x="49" y="85"/>
                      <a:pt x="50" y="84"/>
                      <a:pt x="50" y="84"/>
                    </a:cubicBezTo>
                    <a:cubicBezTo>
                      <a:pt x="50" y="83"/>
                      <a:pt x="50" y="81"/>
                      <a:pt x="50" y="80"/>
                    </a:cubicBezTo>
                    <a:cubicBezTo>
                      <a:pt x="47" y="79"/>
                      <a:pt x="45" y="79"/>
                      <a:pt x="42" y="78"/>
                    </a:cubicBezTo>
                    <a:close/>
                    <a:moveTo>
                      <a:pt x="53" y="72"/>
                    </a:moveTo>
                    <a:cubicBezTo>
                      <a:pt x="53" y="73"/>
                      <a:pt x="53" y="73"/>
                      <a:pt x="53" y="73"/>
                    </a:cubicBezTo>
                    <a:cubicBezTo>
                      <a:pt x="52" y="72"/>
                      <a:pt x="52" y="75"/>
                      <a:pt x="52" y="76"/>
                    </a:cubicBezTo>
                    <a:cubicBezTo>
                      <a:pt x="54" y="76"/>
                      <a:pt x="57" y="77"/>
                      <a:pt x="58" y="77"/>
                    </a:cubicBezTo>
                    <a:cubicBezTo>
                      <a:pt x="65" y="77"/>
                      <a:pt x="53" y="72"/>
                      <a:pt x="53" y="72"/>
                    </a:cubicBezTo>
                    <a:close/>
                    <a:moveTo>
                      <a:pt x="23" y="72"/>
                    </a:move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74"/>
                      <a:pt x="28" y="75"/>
                      <a:pt x="25" y="74"/>
                    </a:cubicBezTo>
                    <a:cubicBezTo>
                      <a:pt x="25" y="73"/>
                      <a:pt x="24" y="72"/>
                      <a:pt x="23" y="72"/>
                    </a:cubicBezTo>
                    <a:close/>
                    <a:moveTo>
                      <a:pt x="41" y="68"/>
                    </a:moveTo>
                    <a:cubicBezTo>
                      <a:pt x="41" y="68"/>
                      <a:pt x="42" y="71"/>
                      <a:pt x="42" y="71"/>
                    </a:cubicBezTo>
                    <a:cubicBezTo>
                      <a:pt x="44" y="72"/>
                      <a:pt x="43" y="70"/>
                      <a:pt x="43" y="69"/>
                    </a:cubicBezTo>
                    <a:cubicBezTo>
                      <a:pt x="42" y="69"/>
                      <a:pt x="42" y="69"/>
                      <a:pt x="41" y="68"/>
                    </a:cubicBezTo>
                    <a:close/>
                    <a:moveTo>
                      <a:pt x="65" y="66"/>
                    </a:moveTo>
                    <a:cubicBezTo>
                      <a:pt x="65" y="67"/>
                      <a:pt x="63" y="68"/>
                      <a:pt x="63" y="69"/>
                    </a:cubicBezTo>
                    <a:cubicBezTo>
                      <a:pt x="63" y="70"/>
                      <a:pt x="62" y="70"/>
                      <a:pt x="63" y="71"/>
                    </a:cubicBezTo>
                    <a:cubicBezTo>
                      <a:pt x="63" y="72"/>
                      <a:pt x="67" y="75"/>
                      <a:pt x="67" y="76"/>
                    </a:cubicBezTo>
                    <a:cubicBezTo>
                      <a:pt x="68" y="78"/>
                      <a:pt x="67" y="79"/>
                      <a:pt x="68" y="80"/>
                    </a:cubicBezTo>
                    <a:cubicBezTo>
                      <a:pt x="69" y="80"/>
                      <a:pt x="72" y="81"/>
                      <a:pt x="72" y="81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3" y="81"/>
                      <a:pt x="74" y="82"/>
                      <a:pt x="75" y="83"/>
                    </a:cubicBezTo>
                    <a:cubicBezTo>
                      <a:pt x="74" y="81"/>
                      <a:pt x="72" y="79"/>
                      <a:pt x="71" y="78"/>
                    </a:cubicBezTo>
                    <a:cubicBezTo>
                      <a:pt x="71" y="77"/>
                      <a:pt x="70" y="76"/>
                      <a:pt x="70" y="76"/>
                    </a:cubicBezTo>
                    <a:cubicBezTo>
                      <a:pt x="70" y="75"/>
                      <a:pt x="72" y="70"/>
                      <a:pt x="71" y="69"/>
                    </a:cubicBezTo>
                    <a:cubicBezTo>
                      <a:pt x="70" y="69"/>
                      <a:pt x="70" y="69"/>
                      <a:pt x="70" y="69"/>
                    </a:cubicBezTo>
                    <a:cubicBezTo>
                      <a:pt x="70" y="67"/>
                      <a:pt x="70" y="67"/>
                      <a:pt x="69" y="66"/>
                    </a:cubicBezTo>
                    <a:cubicBezTo>
                      <a:pt x="68" y="66"/>
                      <a:pt x="66" y="67"/>
                      <a:pt x="65" y="66"/>
                    </a:cubicBezTo>
                    <a:close/>
                    <a:moveTo>
                      <a:pt x="29" y="57"/>
                    </a:moveTo>
                    <a:cubicBezTo>
                      <a:pt x="29" y="57"/>
                      <a:pt x="28" y="58"/>
                      <a:pt x="28" y="58"/>
                    </a:cubicBezTo>
                    <a:cubicBezTo>
                      <a:pt x="24" y="58"/>
                      <a:pt x="30" y="59"/>
                      <a:pt x="30" y="60"/>
                    </a:cubicBezTo>
                    <a:cubicBezTo>
                      <a:pt x="31" y="61"/>
                      <a:pt x="31" y="65"/>
                      <a:pt x="33" y="66"/>
                    </a:cubicBezTo>
                    <a:cubicBezTo>
                      <a:pt x="34" y="66"/>
                      <a:pt x="35" y="66"/>
                      <a:pt x="36" y="66"/>
                    </a:cubicBezTo>
                    <a:cubicBezTo>
                      <a:pt x="36" y="69"/>
                      <a:pt x="34" y="69"/>
                      <a:pt x="37" y="71"/>
                    </a:cubicBezTo>
                    <a:cubicBezTo>
                      <a:pt x="41" y="68"/>
                      <a:pt x="36" y="56"/>
                      <a:pt x="29" y="57"/>
                    </a:cubicBezTo>
                    <a:close/>
                    <a:moveTo>
                      <a:pt x="61" y="53"/>
                    </a:moveTo>
                    <a:cubicBezTo>
                      <a:pt x="61" y="53"/>
                      <a:pt x="61" y="55"/>
                      <a:pt x="61" y="56"/>
                    </a:cubicBezTo>
                    <a:cubicBezTo>
                      <a:pt x="64" y="57"/>
                      <a:pt x="63" y="53"/>
                      <a:pt x="61" y="53"/>
                    </a:cubicBezTo>
                    <a:close/>
                    <a:moveTo>
                      <a:pt x="32" y="0"/>
                    </a:moveTo>
                    <a:cubicBezTo>
                      <a:pt x="32" y="1"/>
                      <a:pt x="30" y="5"/>
                      <a:pt x="30" y="5"/>
                    </a:cubicBezTo>
                    <a:cubicBezTo>
                      <a:pt x="30" y="5"/>
                      <a:pt x="31" y="7"/>
                      <a:pt x="31" y="8"/>
                    </a:cubicBezTo>
                    <a:cubicBezTo>
                      <a:pt x="31" y="9"/>
                      <a:pt x="28" y="12"/>
                      <a:pt x="28" y="13"/>
                    </a:cubicBezTo>
                    <a:cubicBezTo>
                      <a:pt x="28" y="17"/>
                      <a:pt x="30" y="18"/>
                      <a:pt x="29" y="22"/>
                    </a:cubicBezTo>
                    <a:cubicBezTo>
                      <a:pt x="29" y="22"/>
                      <a:pt x="28" y="22"/>
                      <a:pt x="28" y="22"/>
                    </a:cubicBezTo>
                    <a:cubicBezTo>
                      <a:pt x="27" y="24"/>
                      <a:pt x="27" y="26"/>
                      <a:pt x="28" y="29"/>
                    </a:cubicBezTo>
                    <a:cubicBezTo>
                      <a:pt x="27" y="29"/>
                      <a:pt x="27" y="30"/>
                      <a:pt x="25" y="30"/>
                    </a:cubicBezTo>
                    <a:cubicBezTo>
                      <a:pt x="25" y="30"/>
                      <a:pt x="24" y="28"/>
                      <a:pt x="23" y="28"/>
                    </a:cubicBezTo>
                    <a:cubicBezTo>
                      <a:pt x="22" y="27"/>
                      <a:pt x="24" y="29"/>
                      <a:pt x="22" y="28"/>
                    </a:cubicBezTo>
                    <a:cubicBezTo>
                      <a:pt x="23" y="30"/>
                      <a:pt x="22" y="31"/>
                      <a:pt x="23" y="32"/>
                    </a:cubicBezTo>
                    <a:cubicBezTo>
                      <a:pt x="23" y="33"/>
                      <a:pt x="25" y="34"/>
                      <a:pt x="25" y="34"/>
                    </a:cubicBezTo>
                    <a:cubicBezTo>
                      <a:pt x="25" y="36"/>
                      <a:pt x="24" y="38"/>
                      <a:pt x="25" y="40"/>
                    </a:cubicBezTo>
                    <a:cubicBezTo>
                      <a:pt x="25" y="40"/>
                      <a:pt x="28" y="44"/>
                      <a:pt x="29" y="45"/>
                    </a:cubicBezTo>
                    <a:cubicBezTo>
                      <a:pt x="30" y="44"/>
                      <a:pt x="29" y="44"/>
                      <a:pt x="30" y="42"/>
                    </a:cubicBezTo>
                    <a:cubicBezTo>
                      <a:pt x="31" y="42"/>
                      <a:pt x="32" y="43"/>
                      <a:pt x="32" y="42"/>
                    </a:cubicBezTo>
                    <a:cubicBezTo>
                      <a:pt x="30" y="52"/>
                      <a:pt x="31" y="50"/>
                      <a:pt x="35" y="57"/>
                    </a:cubicBezTo>
                    <a:cubicBezTo>
                      <a:pt x="35" y="57"/>
                      <a:pt x="37" y="57"/>
                      <a:pt x="37" y="56"/>
                    </a:cubicBezTo>
                    <a:cubicBezTo>
                      <a:pt x="39" y="55"/>
                      <a:pt x="38" y="53"/>
                      <a:pt x="42" y="54"/>
                    </a:cubicBezTo>
                    <a:cubicBezTo>
                      <a:pt x="43" y="55"/>
                      <a:pt x="43" y="55"/>
                      <a:pt x="43" y="55"/>
                    </a:cubicBezTo>
                    <a:cubicBezTo>
                      <a:pt x="44" y="55"/>
                      <a:pt x="45" y="55"/>
                      <a:pt x="45" y="55"/>
                    </a:cubicBezTo>
                    <a:cubicBezTo>
                      <a:pt x="46" y="56"/>
                      <a:pt x="46" y="58"/>
                      <a:pt x="47" y="59"/>
                    </a:cubicBezTo>
                    <a:cubicBezTo>
                      <a:pt x="53" y="58"/>
                      <a:pt x="43" y="55"/>
                      <a:pt x="49" y="54"/>
                    </a:cubicBezTo>
                    <a:cubicBezTo>
                      <a:pt x="50" y="55"/>
                      <a:pt x="49" y="55"/>
                      <a:pt x="50" y="56"/>
                    </a:cubicBezTo>
                    <a:cubicBezTo>
                      <a:pt x="51" y="57"/>
                      <a:pt x="51" y="57"/>
                      <a:pt x="52" y="58"/>
                    </a:cubicBezTo>
                    <a:cubicBezTo>
                      <a:pt x="53" y="59"/>
                      <a:pt x="53" y="61"/>
                      <a:pt x="54" y="62"/>
                    </a:cubicBezTo>
                    <a:cubicBezTo>
                      <a:pt x="54" y="63"/>
                      <a:pt x="56" y="62"/>
                      <a:pt x="56" y="62"/>
                    </a:cubicBezTo>
                    <a:cubicBezTo>
                      <a:pt x="57" y="63"/>
                      <a:pt x="57" y="65"/>
                      <a:pt x="58" y="66"/>
                    </a:cubicBezTo>
                    <a:cubicBezTo>
                      <a:pt x="59" y="66"/>
                      <a:pt x="59" y="66"/>
                      <a:pt x="59" y="66"/>
                    </a:cubicBezTo>
                    <a:cubicBezTo>
                      <a:pt x="61" y="57"/>
                      <a:pt x="58" y="61"/>
                      <a:pt x="57" y="56"/>
                    </a:cubicBezTo>
                    <a:cubicBezTo>
                      <a:pt x="56" y="54"/>
                      <a:pt x="58" y="54"/>
                      <a:pt x="57" y="52"/>
                    </a:cubicBezTo>
                    <a:cubicBezTo>
                      <a:pt x="57" y="51"/>
                      <a:pt x="56" y="50"/>
                      <a:pt x="55" y="50"/>
                    </a:cubicBezTo>
                    <a:cubicBezTo>
                      <a:pt x="55" y="50"/>
                      <a:pt x="53" y="52"/>
                      <a:pt x="53" y="52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51" y="50"/>
                      <a:pt x="51" y="49"/>
                      <a:pt x="51" y="48"/>
                    </a:cubicBezTo>
                    <a:cubicBezTo>
                      <a:pt x="50" y="48"/>
                      <a:pt x="51" y="47"/>
                      <a:pt x="49" y="47"/>
                    </a:cubicBezTo>
                    <a:cubicBezTo>
                      <a:pt x="49" y="47"/>
                      <a:pt x="49" y="48"/>
                      <a:pt x="49" y="48"/>
                    </a:cubicBezTo>
                    <a:cubicBezTo>
                      <a:pt x="47" y="49"/>
                      <a:pt x="46" y="48"/>
                      <a:pt x="45" y="48"/>
                    </a:cubicBezTo>
                    <a:cubicBezTo>
                      <a:pt x="44" y="48"/>
                      <a:pt x="42" y="50"/>
                      <a:pt x="41" y="50"/>
                    </a:cubicBezTo>
                    <a:cubicBezTo>
                      <a:pt x="41" y="50"/>
                      <a:pt x="40" y="49"/>
                      <a:pt x="39" y="49"/>
                    </a:cubicBezTo>
                    <a:cubicBezTo>
                      <a:pt x="39" y="48"/>
                      <a:pt x="39" y="45"/>
                      <a:pt x="38" y="44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7" y="42"/>
                      <a:pt x="37" y="37"/>
                      <a:pt x="37" y="37"/>
                    </a:cubicBezTo>
                    <a:cubicBezTo>
                      <a:pt x="38" y="33"/>
                      <a:pt x="37" y="31"/>
                      <a:pt x="40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3" y="28"/>
                      <a:pt x="43" y="24"/>
                      <a:pt x="43" y="22"/>
                    </a:cubicBezTo>
                    <a:cubicBezTo>
                      <a:pt x="44" y="23"/>
                      <a:pt x="45" y="23"/>
                      <a:pt x="45" y="23"/>
                    </a:cubicBezTo>
                    <a:cubicBezTo>
                      <a:pt x="46" y="23"/>
                      <a:pt x="46" y="21"/>
                      <a:pt x="47" y="20"/>
                    </a:cubicBezTo>
                    <a:cubicBezTo>
                      <a:pt x="46" y="18"/>
                      <a:pt x="46" y="16"/>
                      <a:pt x="45" y="14"/>
                    </a:cubicBezTo>
                    <a:cubicBezTo>
                      <a:pt x="45" y="14"/>
                      <a:pt x="43" y="13"/>
                      <a:pt x="43" y="12"/>
                    </a:cubicBezTo>
                    <a:cubicBezTo>
                      <a:pt x="42" y="9"/>
                      <a:pt x="43" y="5"/>
                      <a:pt x="45" y="3"/>
                    </a:cubicBezTo>
                    <a:cubicBezTo>
                      <a:pt x="45" y="3"/>
                      <a:pt x="44" y="2"/>
                      <a:pt x="44" y="1"/>
                    </a:cubicBezTo>
                    <a:cubicBezTo>
                      <a:pt x="42" y="2"/>
                      <a:pt x="38" y="6"/>
                      <a:pt x="35" y="2"/>
                    </a:cubicBezTo>
                    <a:cubicBezTo>
                      <a:pt x="35" y="2"/>
                      <a:pt x="36" y="1"/>
                      <a:pt x="35" y="0"/>
                    </a:cubicBezTo>
                    <a:cubicBezTo>
                      <a:pt x="34" y="0"/>
                      <a:pt x="33" y="1"/>
                      <a:pt x="32" y="0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04"/>
              <p:cNvSpPr>
                <a:spLocks/>
              </p:cNvSpPr>
              <p:nvPr/>
            </p:nvSpPr>
            <p:spPr bwMode="auto">
              <a:xfrm>
                <a:off x="1735" y="2258"/>
                <a:ext cx="210" cy="379"/>
              </a:xfrm>
              <a:custGeom>
                <a:avLst/>
                <a:gdLst>
                  <a:gd name="T0" fmla="*/ 103 w 107"/>
                  <a:gd name="T1" fmla="*/ 163 h 193"/>
                  <a:gd name="T2" fmla="*/ 101 w 107"/>
                  <a:gd name="T3" fmla="*/ 154 h 193"/>
                  <a:gd name="T4" fmla="*/ 104 w 107"/>
                  <a:gd name="T5" fmla="*/ 140 h 193"/>
                  <a:gd name="T6" fmla="*/ 89 w 107"/>
                  <a:gd name="T7" fmla="*/ 126 h 193"/>
                  <a:gd name="T8" fmla="*/ 89 w 107"/>
                  <a:gd name="T9" fmla="*/ 98 h 193"/>
                  <a:gd name="T10" fmla="*/ 75 w 107"/>
                  <a:gd name="T11" fmla="*/ 102 h 193"/>
                  <a:gd name="T12" fmla="*/ 67 w 107"/>
                  <a:gd name="T13" fmla="*/ 93 h 193"/>
                  <a:gd name="T14" fmla="*/ 63 w 107"/>
                  <a:gd name="T15" fmla="*/ 84 h 193"/>
                  <a:gd name="T16" fmla="*/ 60 w 107"/>
                  <a:gd name="T17" fmla="*/ 74 h 193"/>
                  <a:gd name="T18" fmla="*/ 64 w 107"/>
                  <a:gd name="T19" fmla="*/ 69 h 193"/>
                  <a:gd name="T20" fmla="*/ 69 w 107"/>
                  <a:gd name="T21" fmla="*/ 56 h 193"/>
                  <a:gd name="T22" fmla="*/ 84 w 107"/>
                  <a:gd name="T23" fmla="*/ 47 h 193"/>
                  <a:gd name="T24" fmla="*/ 93 w 107"/>
                  <a:gd name="T25" fmla="*/ 43 h 193"/>
                  <a:gd name="T26" fmla="*/ 86 w 107"/>
                  <a:gd name="T27" fmla="*/ 41 h 193"/>
                  <a:gd name="T28" fmla="*/ 91 w 107"/>
                  <a:gd name="T29" fmla="*/ 22 h 193"/>
                  <a:gd name="T30" fmla="*/ 78 w 107"/>
                  <a:gd name="T31" fmla="*/ 19 h 193"/>
                  <a:gd name="T32" fmla="*/ 73 w 107"/>
                  <a:gd name="T33" fmla="*/ 20 h 193"/>
                  <a:gd name="T34" fmla="*/ 69 w 107"/>
                  <a:gd name="T35" fmla="*/ 14 h 193"/>
                  <a:gd name="T36" fmla="*/ 60 w 107"/>
                  <a:gd name="T37" fmla="*/ 10 h 193"/>
                  <a:gd name="T38" fmla="*/ 55 w 107"/>
                  <a:gd name="T39" fmla="*/ 0 h 193"/>
                  <a:gd name="T40" fmla="*/ 46 w 107"/>
                  <a:gd name="T41" fmla="*/ 3 h 193"/>
                  <a:gd name="T42" fmla="*/ 50 w 107"/>
                  <a:gd name="T43" fmla="*/ 10 h 193"/>
                  <a:gd name="T44" fmla="*/ 49 w 107"/>
                  <a:gd name="T45" fmla="*/ 16 h 193"/>
                  <a:gd name="T46" fmla="*/ 31 w 107"/>
                  <a:gd name="T47" fmla="*/ 34 h 193"/>
                  <a:gd name="T48" fmla="*/ 22 w 107"/>
                  <a:gd name="T49" fmla="*/ 49 h 193"/>
                  <a:gd name="T50" fmla="*/ 15 w 107"/>
                  <a:gd name="T51" fmla="*/ 52 h 193"/>
                  <a:gd name="T52" fmla="*/ 9 w 107"/>
                  <a:gd name="T53" fmla="*/ 49 h 193"/>
                  <a:gd name="T54" fmla="*/ 9 w 107"/>
                  <a:gd name="T55" fmla="*/ 43 h 193"/>
                  <a:gd name="T56" fmla="*/ 7 w 107"/>
                  <a:gd name="T57" fmla="*/ 38 h 193"/>
                  <a:gd name="T58" fmla="*/ 0 w 107"/>
                  <a:gd name="T59" fmla="*/ 49 h 193"/>
                  <a:gd name="T60" fmla="*/ 3 w 107"/>
                  <a:gd name="T61" fmla="*/ 52 h 193"/>
                  <a:gd name="T62" fmla="*/ 2 w 107"/>
                  <a:gd name="T63" fmla="*/ 56 h 193"/>
                  <a:gd name="T64" fmla="*/ 3 w 107"/>
                  <a:gd name="T65" fmla="*/ 64 h 193"/>
                  <a:gd name="T66" fmla="*/ 15 w 107"/>
                  <a:gd name="T67" fmla="*/ 74 h 193"/>
                  <a:gd name="T68" fmla="*/ 20 w 107"/>
                  <a:gd name="T69" fmla="*/ 80 h 193"/>
                  <a:gd name="T70" fmla="*/ 26 w 107"/>
                  <a:gd name="T71" fmla="*/ 87 h 193"/>
                  <a:gd name="T72" fmla="*/ 30 w 107"/>
                  <a:gd name="T73" fmla="*/ 94 h 193"/>
                  <a:gd name="T74" fmla="*/ 33 w 107"/>
                  <a:gd name="T75" fmla="*/ 99 h 193"/>
                  <a:gd name="T76" fmla="*/ 35 w 107"/>
                  <a:gd name="T77" fmla="*/ 106 h 193"/>
                  <a:gd name="T78" fmla="*/ 36 w 107"/>
                  <a:gd name="T79" fmla="*/ 119 h 193"/>
                  <a:gd name="T80" fmla="*/ 40 w 107"/>
                  <a:gd name="T81" fmla="*/ 129 h 193"/>
                  <a:gd name="T82" fmla="*/ 46 w 107"/>
                  <a:gd name="T83" fmla="*/ 137 h 193"/>
                  <a:gd name="T84" fmla="*/ 47 w 107"/>
                  <a:gd name="T85" fmla="*/ 150 h 193"/>
                  <a:gd name="T86" fmla="*/ 54 w 107"/>
                  <a:gd name="T87" fmla="*/ 162 h 193"/>
                  <a:gd name="T88" fmla="*/ 66 w 107"/>
                  <a:gd name="T89" fmla="*/ 171 h 193"/>
                  <a:gd name="T90" fmla="*/ 69 w 107"/>
                  <a:gd name="T91" fmla="*/ 173 h 193"/>
                  <a:gd name="T92" fmla="*/ 75 w 107"/>
                  <a:gd name="T93" fmla="*/ 175 h 193"/>
                  <a:gd name="T94" fmla="*/ 83 w 107"/>
                  <a:gd name="T95" fmla="*/ 181 h 193"/>
                  <a:gd name="T96" fmla="*/ 88 w 107"/>
                  <a:gd name="T97" fmla="*/ 183 h 193"/>
                  <a:gd name="T98" fmla="*/ 93 w 107"/>
                  <a:gd name="T99" fmla="*/ 189 h 193"/>
                  <a:gd name="T100" fmla="*/ 100 w 107"/>
                  <a:gd name="T101" fmla="*/ 190 h 193"/>
                  <a:gd name="T102" fmla="*/ 100 w 107"/>
                  <a:gd name="T103" fmla="*/ 182 h 193"/>
                  <a:gd name="T104" fmla="*/ 105 w 107"/>
                  <a:gd name="T105" fmla="*/ 170 h 193"/>
                  <a:gd name="T106" fmla="*/ 101 w 107"/>
                  <a:gd name="T107" fmla="*/ 166 h 193"/>
                  <a:gd name="T108" fmla="*/ 98 w 107"/>
                  <a:gd name="T109" fmla="*/ 161 h 193"/>
                  <a:gd name="T110" fmla="*/ 103 w 107"/>
                  <a:gd name="T111" fmla="*/ 164 h 193"/>
                  <a:gd name="T112" fmla="*/ 104 w 107"/>
                  <a:gd name="T113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7" h="193">
                    <a:moveTo>
                      <a:pt x="104" y="167"/>
                    </a:moveTo>
                    <a:cubicBezTo>
                      <a:pt x="104" y="167"/>
                      <a:pt x="104" y="164"/>
                      <a:pt x="103" y="163"/>
                    </a:cubicBezTo>
                    <a:cubicBezTo>
                      <a:pt x="102" y="161"/>
                      <a:pt x="103" y="159"/>
                      <a:pt x="103" y="159"/>
                    </a:cubicBezTo>
                    <a:cubicBezTo>
                      <a:pt x="103" y="159"/>
                      <a:pt x="102" y="157"/>
                      <a:pt x="101" y="154"/>
                    </a:cubicBezTo>
                    <a:cubicBezTo>
                      <a:pt x="100" y="152"/>
                      <a:pt x="102" y="147"/>
                      <a:pt x="102" y="147"/>
                    </a:cubicBezTo>
                    <a:cubicBezTo>
                      <a:pt x="104" y="140"/>
                      <a:pt x="104" y="140"/>
                      <a:pt x="104" y="140"/>
                    </a:cubicBezTo>
                    <a:cubicBezTo>
                      <a:pt x="99" y="129"/>
                      <a:pt x="99" y="129"/>
                      <a:pt x="99" y="129"/>
                    </a:cubicBezTo>
                    <a:cubicBezTo>
                      <a:pt x="89" y="126"/>
                      <a:pt x="89" y="126"/>
                      <a:pt x="89" y="126"/>
                    </a:cubicBezTo>
                    <a:cubicBezTo>
                      <a:pt x="91" y="100"/>
                      <a:pt x="91" y="100"/>
                      <a:pt x="91" y="100"/>
                    </a:cubicBezTo>
                    <a:cubicBezTo>
                      <a:pt x="91" y="100"/>
                      <a:pt x="91" y="96"/>
                      <a:pt x="89" y="98"/>
                    </a:cubicBezTo>
                    <a:cubicBezTo>
                      <a:pt x="87" y="100"/>
                      <a:pt x="83" y="102"/>
                      <a:pt x="83" y="102"/>
                    </a:cubicBezTo>
                    <a:cubicBezTo>
                      <a:pt x="75" y="102"/>
                      <a:pt x="75" y="102"/>
                      <a:pt x="75" y="102"/>
                    </a:cubicBezTo>
                    <a:cubicBezTo>
                      <a:pt x="75" y="102"/>
                      <a:pt x="73" y="101"/>
                      <a:pt x="73" y="98"/>
                    </a:cubicBezTo>
                    <a:cubicBezTo>
                      <a:pt x="73" y="96"/>
                      <a:pt x="68" y="95"/>
                      <a:pt x="67" y="93"/>
                    </a:cubicBezTo>
                    <a:cubicBezTo>
                      <a:pt x="66" y="90"/>
                      <a:pt x="62" y="88"/>
                      <a:pt x="62" y="88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3" y="84"/>
                      <a:pt x="63" y="80"/>
                      <a:pt x="62" y="80"/>
                    </a:cubicBezTo>
                    <a:cubicBezTo>
                      <a:pt x="60" y="79"/>
                      <a:pt x="60" y="75"/>
                      <a:pt x="60" y="74"/>
                    </a:cubicBezTo>
                    <a:cubicBezTo>
                      <a:pt x="60" y="72"/>
                      <a:pt x="64" y="74"/>
                      <a:pt x="64" y="74"/>
                    </a:cubicBezTo>
                    <a:cubicBezTo>
                      <a:pt x="64" y="74"/>
                      <a:pt x="64" y="71"/>
                      <a:pt x="64" y="69"/>
                    </a:cubicBezTo>
                    <a:cubicBezTo>
                      <a:pt x="64" y="67"/>
                      <a:pt x="65" y="66"/>
                      <a:pt x="67" y="63"/>
                    </a:cubicBezTo>
                    <a:cubicBezTo>
                      <a:pt x="68" y="61"/>
                      <a:pt x="68" y="58"/>
                      <a:pt x="69" y="56"/>
                    </a:cubicBezTo>
                    <a:cubicBezTo>
                      <a:pt x="70" y="53"/>
                      <a:pt x="74" y="52"/>
                      <a:pt x="76" y="50"/>
                    </a:cubicBezTo>
                    <a:cubicBezTo>
                      <a:pt x="78" y="48"/>
                      <a:pt x="82" y="48"/>
                      <a:pt x="84" y="47"/>
                    </a:cubicBezTo>
                    <a:cubicBezTo>
                      <a:pt x="86" y="46"/>
                      <a:pt x="88" y="46"/>
                      <a:pt x="91" y="46"/>
                    </a:cubicBezTo>
                    <a:cubicBezTo>
                      <a:pt x="93" y="46"/>
                      <a:pt x="93" y="43"/>
                      <a:pt x="93" y="43"/>
                    </a:cubicBezTo>
                    <a:cubicBezTo>
                      <a:pt x="91" y="41"/>
                      <a:pt x="91" y="41"/>
                      <a:pt x="91" y="41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5"/>
                      <a:pt x="93" y="22"/>
                      <a:pt x="91" y="22"/>
                    </a:cubicBezTo>
                    <a:cubicBezTo>
                      <a:pt x="89" y="22"/>
                      <a:pt x="85" y="21"/>
                      <a:pt x="84" y="20"/>
                    </a:cubicBezTo>
                    <a:cubicBezTo>
                      <a:pt x="83" y="18"/>
                      <a:pt x="78" y="19"/>
                      <a:pt x="78" y="19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7" y="22"/>
                      <a:pt x="74" y="20"/>
                      <a:pt x="73" y="20"/>
                    </a:cubicBezTo>
                    <a:cubicBezTo>
                      <a:pt x="71" y="20"/>
                      <a:pt x="70" y="17"/>
                      <a:pt x="70" y="17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5" y="14"/>
                      <a:pt x="60" y="11"/>
                      <a:pt x="60" y="10"/>
                    </a:cubicBezTo>
                    <a:cubicBezTo>
                      <a:pt x="61" y="8"/>
                      <a:pt x="58" y="5"/>
                      <a:pt x="57" y="5"/>
                    </a:cubicBezTo>
                    <a:cubicBezTo>
                      <a:pt x="55" y="5"/>
                      <a:pt x="55" y="0"/>
                      <a:pt x="55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5"/>
                      <a:pt x="49" y="7"/>
                      <a:pt x="50" y="10"/>
                    </a:cubicBezTo>
                    <a:cubicBezTo>
                      <a:pt x="51" y="13"/>
                      <a:pt x="50" y="16"/>
                      <a:pt x="50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16"/>
                      <a:pt x="49" y="23"/>
                      <a:pt x="42" y="27"/>
                    </a:cubicBezTo>
                    <a:cubicBezTo>
                      <a:pt x="36" y="31"/>
                      <a:pt x="33" y="33"/>
                      <a:pt x="31" y="34"/>
                    </a:cubicBezTo>
                    <a:cubicBezTo>
                      <a:pt x="30" y="36"/>
                      <a:pt x="30" y="37"/>
                      <a:pt x="28" y="39"/>
                    </a:cubicBezTo>
                    <a:cubicBezTo>
                      <a:pt x="26" y="42"/>
                      <a:pt x="24" y="43"/>
                      <a:pt x="22" y="49"/>
                    </a:cubicBezTo>
                    <a:cubicBezTo>
                      <a:pt x="21" y="52"/>
                      <a:pt x="18" y="53"/>
                      <a:pt x="18" y="53"/>
                    </a:cubicBezTo>
                    <a:cubicBezTo>
                      <a:pt x="18" y="53"/>
                      <a:pt x="16" y="54"/>
                      <a:pt x="15" y="52"/>
                    </a:cubicBezTo>
                    <a:cubicBezTo>
                      <a:pt x="14" y="49"/>
                      <a:pt x="13" y="47"/>
                      <a:pt x="13" y="47"/>
                    </a:cubicBezTo>
                    <a:cubicBezTo>
                      <a:pt x="13" y="47"/>
                      <a:pt x="11" y="49"/>
                      <a:pt x="9" y="49"/>
                    </a:cubicBezTo>
                    <a:cubicBezTo>
                      <a:pt x="7" y="49"/>
                      <a:pt x="5" y="46"/>
                      <a:pt x="5" y="46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4" y="41"/>
                      <a:pt x="2" y="43"/>
                      <a:pt x="1" y="46"/>
                    </a:cubicBezTo>
                    <a:cubicBezTo>
                      <a:pt x="1" y="47"/>
                      <a:pt x="1" y="50"/>
                      <a:pt x="0" y="49"/>
                    </a:cubicBezTo>
                    <a:cubicBezTo>
                      <a:pt x="0" y="49"/>
                      <a:pt x="1" y="51"/>
                      <a:pt x="2" y="52"/>
                    </a:cubicBezTo>
                    <a:cubicBezTo>
                      <a:pt x="2" y="52"/>
                      <a:pt x="3" y="52"/>
                      <a:pt x="3" y="52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2"/>
                      <a:pt x="2" y="55"/>
                      <a:pt x="2" y="56"/>
                    </a:cubicBezTo>
                    <a:cubicBezTo>
                      <a:pt x="2" y="56"/>
                      <a:pt x="4" y="58"/>
                      <a:pt x="4" y="58"/>
                    </a:cubicBezTo>
                    <a:cubicBezTo>
                      <a:pt x="5" y="60"/>
                      <a:pt x="4" y="63"/>
                      <a:pt x="3" y="64"/>
                    </a:cubicBezTo>
                    <a:cubicBezTo>
                      <a:pt x="7" y="67"/>
                      <a:pt x="10" y="69"/>
                      <a:pt x="13" y="73"/>
                    </a:cubicBezTo>
                    <a:cubicBezTo>
                      <a:pt x="13" y="73"/>
                      <a:pt x="15" y="74"/>
                      <a:pt x="15" y="74"/>
                    </a:cubicBezTo>
                    <a:cubicBezTo>
                      <a:pt x="15" y="75"/>
                      <a:pt x="15" y="76"/>
                      <a:pt x="15" y="76"/>
                    </a:cubicBezTo>
                    <a:cubicBezTo>
                      <a:pt x="16" y="78"/>
                      <a:pt x="19" y="78"/>
                      <a:pt x="20" y="80"/>
                    </a:cubicBezTo>
                    <a:cubicBezTo>
                      <a:pt x="20" y="80"/>
                      <a:pt x="20" y="81"/>
                      <a:pt x="20" y="82"/>
                    </a:cubicBezTo>
                    <a:cubicBezTo>
                      <a:pt x="22" y="84"/>
                      <a:pt x="24" y="85"/>
                      <a:pt x="26" y="87"/>
                    </a:cubicBezTo>
                    <a:cubicBezTo>
                      <a:pt x="27" y="89"/>
                      <a:pt x="28" y="91"/>
                      <a:pt x="29" y="93"/>
                    </a:cubicBezTo>
                    <a:cubicBezTo>
                      <a:pt x="29" y="93"/>
                      <a:pt x="30" y="93"/>
                      <a:pt x="30" y="94"/>
                    </a:cubicBezTo>
                    <a:cubicBezTo>
                      <a:pt x="31" y="95"/>
                      <a:pt x="30" y="96"/>
                      <a:pt x="31" y="98"/>
                    </a:cubicBezTo>
                    <a:cubicBezTo>
                      <a:pt x="31" y="98"/>
                      <a:pt x="33" y="98"/>
                      <a:pt x="33" y="99"/>
                    </a:cubicBezTo>
                    <a:cubicBezTo>
                      <a:pt x="33" y="100"/>
                      <a:pt x="33" y="102"/>
                      <a:pt x="33" y="104"/>
                    </a:cubicBezTo>
                    <a:cubicBezTo>
                      <a:pt x="33" y="104"/>
                      <a:pt x="35" y="106"/>
                      <a:pt x="35" y="106"/>
                    </a:cubicBezTo>
                    <a:cubicBezTo>
                      <a:pt x="35" y="108"/>
                      <a:pt x="35" y="109"/>
                      <a:pt x="35" y="111"/>
                    </a:cubicBezTo>
                    <a:cubicBezTo>
                      <a:pt x="35" y="111"/>
                      <a:pt x="39" y="119"/>
                      <a:pt x="36" y="119"/>
                    </a:cubicBezTo>
                    <a:cubicBezTo>
                      <a:pt x="38" y="122"/>
                      <a:pt x="41" y="123"/>
                      <a:pt x="40" y="127"/>
                    </a:cubicBezTo>
                    <a:cubicBezTo>
                      <a:pt x="40" y="127"/>
                      <a:pt x="40" y="129"/>
                      <a:pt x="40" y="129"/>
                    </a:cubicBezTo>
                    <a:cubicBezTo>
                      <a:pt x="41" y="129"/>
                      <a:pt x="42" y="129"/>
                      <a:pt x="43" y="129"/>
                    </a:cubicBezTo>
                    <a:cubicBezTo>
                      <a:pt x="44" y="131"/>
                      <a:pt x="45" y="135"/>
                      <a:pt x="46" y="137"/>
                    </a:cubicBezTo>
                    <a:cubicBezTo>
                      <a:pt x="46" y="138"/>
                      <a:pt x="47" y="138"/>
                      <a:pt x="48" y="139"/>
                    </a:cubicBezTo>
                    <a:cubicBezTo>
                      <a:pt x="49" y="143"/>
                      <a:pt x="48" y="147"/>
                      <a:pt x="47" y="150"/>
                    </a:cubicBezTo>
                    <a:cubicBezTo>
                      <a:pt x="49" y="152"/>
                      <a:pt x="52" y="155"/>
                      <a:pt x="54" y="159"/>
                    </a:cubicBezTo>
                    <a:cubicBezTo>
                      <a:pt x="54" y="160"/>
                      <a:pt x="53" y="161"/>
                      <a:pt x="54" y="162"/>
                    </a:cubicBezTo>
                    <a:cubicBezTo>
                      <a:pt x="55" y="163"/>
                      <a:pt x="60" y="165"/>
                      <a:pt x="61" y="167"/>
                    </a:cubicBezTo>
                    <a:cubicBezTo>
                      <a:pt x="63" y="168"/>
                      <a:pt x="65" y="169"/>
                      <a:pt x="66" y="171"/>
                    </a:cubicBezTo>
                    <a:cubicBezTo>
                      <a:pt x="67" y="171"/>
                      <a:pt x="66" y="172"/>
                      <a:pt x="67" y="173"/>
                    </a:cubicBezTo>
                    <a:cubicBezTo>
                      <a:pt x="67" y="173"/>
                      <a:pt x="68" y="173"/>
                      <a:pt x="69" y="173"/>
                    </a:cubicBezTo>
                    <a:cubicBezTo>
                      <a:pt x="69" y="173"/>
                      <a:pt x="70" y="174"/>
                      <a:pt x="71" y="175"/>
                    </a:cubicBezTo>
                    <a:cubicBezTo>
                      <a:pt x="72" y="175"/>
                      <a:pt x="73" y="175"/>
                      <a:pt x="75" y="175"/>
                    </a:cubicBezTo>
                    <a:cubicBezTo>
                      <a:pt x="75" y="175"/>
                      <a:pt x="75" y="177"/>
                      <a:pt x="75" y="177"/>
                    </a:cubicBezTo>
                    <a:cubicBezTo>
                      <a:pt x="79" y="178"/>
                      <a:pt x="80" y="179"/>
                      <a:pt x="83" y="181"/>
                    </a:cubicBezTo>
                    <a:cubicBezTo>
                      <a:pt x="83" y="181"/>
                      <a:pt x="84" y="180"/>
                      <a:pt x="85" y="181"/>
                    </a:cubicBezTo>
                    <a:cubicBezTo>
                      <a:pt x="86" y="181"/>
                      <a:pt x="87" y="183"/>
                      <a:pt x="88" y="183"/>
                    </a:cubicBezTo>
                    <a:cubicBezTo>
                      <a:pt x="89" y="183"/>
                      <a:pt x="90" y="183"/>
                      <a:pt x="90" y="183"/>
                    </a:cubicBezTo>
                    <a:cubicBezTo>
                      <a:pt x="92" y="185"/>
                      <a:pt x="91" y="187"/>
                      <a:pt x="93" y="189"/>
                    </a:cubicBezTo>
                    <a:cubicBezTo>
                      <a:pt x="93" y="190"/>
                      <a:pt x="95" y="192"/>
                      <a:pt x="97" y="193"/>
                    </a:cubicBezTo>
                    <a:cubicBezTo>
                      <a:pt x="97" y="193"/>
                      <a:pt x="99" y="192"/>
                      <a:pt x="100" y="190"/>
                    </a:cubicBezTo>
                    <a:cubicBezTo>
                      <a:pt x="100" y="188"/>
                      <a:pt x="102" y="187"/>
                      <a:pt x="102" y="187"/>
                    </a:cubicBezTo>
                    <a:cubicBezTo>
                      <a:pt x="100" y="182"/>
                      <a:pt x="100" y="182"/>
                      <a:pt x="100" y="182"/>
                    </a:cubicBezTo>
                    <a:cubicBezTo>
                      <a:pt x="100" y="182"/>
                      <a:pt x="104" y="177"/>
                      <a:pt x="105" y="175"/>
                    </a:cubicBezTo>
                    <a:cubicBezTo>
                      <a:pt x="107" y="173"/>
                      <a:pt x="105" y="170"/>
                      <a:pt x="105" y="170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04" y="169"/>
                      <a:pt x="102" y="167"/>
                      <a:pt x="101" y="166"/>
                    </a:cubicBezTo>
                    <a:cubicBezTo>
                      <a:pt x="100" y="166"/>
                      <a:pt x="99" y="167"/>
                      <a:pt x="98" y="167"/>
                    </a:cubicBezTo>
                    <a:cubicBezTo>
                      <a:pt x="98" y="165"/>
                      <a:pt x="98" y="164"/>
                      <a:pt x="98" y="161"/>
                    </a:cubicBezTo>
                    <a:cubicBezTo>
                      <a:pt x="99" y="161"/>
                      <a:pt x="100" y="161"/>
                      <a:pt x="100" y="161"/>
                    </a:cubicBezTo>
                    <a:cubicBezTo>
                      <a:pt x="101" y="162"/>
                      <a:pt x="102" y="163"/>
                      <a:pt x="103" y="164"/>
                    </a:cubicBezTo>
                    <a:cubicBezTo>
                      <a:pt x="103" y="164"/>
                      <a:pt x="102" y="166"/>
                      <a:pt x="103" y="166"/>
                    </a:cubicBezTo>
                    <a:cubicBezTo>
                      <a:pt x="103" y="166"/>
                      <a:pt x="103" y="167"/>
                      <a:pt x="104" y="16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05"/>
              <p:cNvSpPr>
                <a:spLocks/>
              </p:cNvSpPr>
              <p:nvPr/>
            </p:nvSpPr>
            <p:spPr bwMode="auto">
              <a:xfrm>
                <a:off x="1735" y="2258"/>
                <a:ext cx="210" cy="379"/>
              </a:xfrm>
              <a:custGeom>
                <a:avLst/>
                <a:gdLst>
                  <a:gd name="T0" fmla="*/ 103 w 107"/>
                  <a:gd name="T1" fmla="*/ 163 h 193"/>
                  <a:gd name="T2" fmla="*/ 101 w 107"/>
                  <a:gd name="T3" fmla="*/ 154 h 193"/>
                  <a:gd name="T4" fmla="*/ 104 w 107"/>
                  <a:gd name="T5" fmla="*/ 140 h 193"/>
                  <a:gd name="T6" fmla="*/ 89 w 107"/>
                  <a:gd name="T7" fmla="*/ 126 h 193"/>
                  <a:gd name="T8" fmla="*/ 89 w 107"/>
                  <a:gd name="T9" fmla="*/ 98 h 193"/>
                  <a:gd name="T10" fmla="*/ 75 w 107"/>
                  <a:gd name="T11" fmla="*/ 102 h 193"/>
                  <a:gd name="T12" fmla="*/ 67 w 107"/>
                  <a:gd name="T13" fmla="*/ 93 h 193"/>
                  <a:gd name="T14" fmla="*/ 63 w 107"/>
                  <a:gd name="T15" fmla="*/ 84 h 193"/>
                  <a:gd name="T16" fmla="*/ 60 w 107"/>
                  <a:gd name="T17" fmla="*/ 74 h 193"/>
                  <a:gd name="T18" fmla="*/ 64 w 107"/>
                  <a:gd name="T19" fmla="*/ 69 h 193"/>
                  <a:gd name="T20" fmla="*/ 69 w 107"/>
                  <a:gd name="T21" fmla="*/ 56 h 193"/>
                  <a:gd name="T22" fmla="*/ 84 w 107"/>
                  <a:gd name="T23" fmla="*/ 47 h 193"/>
                  <a:gd name="T24" fmla="*/ 93 w 107"/>
                  <a:gd name="T25" fmla="*/ 43 h 193"/>
                  <a:gd name="T26" fmla="*/ 86 w 107"/>
                  <a:gd name="T27" fmla="*/ 41 h 193"/>
                  <a:gd name="T28" fmla="*/ 91 w 107"/>
                  <a:gd name="T29" fmla="*/ 22 h 193"/>
                  <a:gd name="T30" fmla="*/ 78 w 107"/>
                  <a:gd name="T31" fmla="*/ 19 h 193"/>
                  <a:gd name="T32" fmla="*/ 73 w 107"/>
                  <a:gd name="T33" fmla="*/ 20 h 193"/>
                  <a:gd name="T34" fmla="*/ 69 w 107"/>
                  <a:gd name="T35" fmla="*/ 14 h 193"/>
                  <a:gd name="T36" fmla="*/ 60 w 107"/>
                  <a:gd name="T37" fmla="*/ 10 h 193"/>
                  <a:gd name="T38" fmla="*/ 55 w 107"/>
                  <a:gd name="T39" fmla="*/ 0 h 193"/>
                  <a:gd name="T40" fmla="*/ 46 w 107"/>
                  <a:gd name="T41" fmla="*/ 3 h 193"/>
                  <a:gd name="T42" fmla="*/ 50 w 107"/>
                  <a:gd name="T43" fmla="*/ 10 h 193"/>
                  <a:gd name="T44" fmla="*/ 49 w 107"/>
                  <a:gd name="T45" fmla="*/ 16 h 193"/>
                  <a:gd name="T46" fmla="*/ 31 w 107"/>
                  <a:gd name="T47" fmla="*/ 34 h 193"/>
                  <a:gd name="T48" fmla="*/ 22 w 107"/>
                  <a:gd name="T49" fmla="*/ 49 h 193"/>
                  <a:gd name="T50" fmla="*/ 15 w 107"/>
                  <a:gd name="T51" fmla="*/ 52 h 193"/>
                  <a:gd name="T52" fmla="*/ 9 w 107"/>
                  <a:gd name="T53" fmla="*/ 49 h 193"/>
                  <a:gd name="T54" fmla="*/ 9 w 107"/>
                  <a:gd name="T55" fmla="*/ 43 h 193"/>
                  <a:gd name="T56" fmla="*/ 7 w 107"/>
                  <a:gd name="T57" fmla="*/ 38 h 193"/>
                  <a:gd name="T58" fmla="*/ 0 w 107"/>
                  <a:gd name="T59" fmla="*/ 49 h 193"/>
                  <a:gd name="T60" fmla="*/ 3 w 107"/>
                  <a:gd name="T61" fmla="*/ 52 h 193"/>
                  <a:gd name="T62" fmla="*/ 2 w 107"/>
                  <a:gd name="T63" fmla="*/ 56 h 193"/>
                  <a:gd name="T64" fmla="*/ 3 w 107"/>
                  <a:gd name="T65" fmla="*/ 64 h 193"/>
                  <a:gd name="T66" fmla="*/ 15 w 107"/>
                  <a:gd name="T67" fmla="*/ 74 h 193"/>
                  <a:gd name="T68" fmla="*/ 20 w 107"/>
                  <a:gd name="T69" fmla="*/ 80 h 193"/>
                  <a:gd name="T70" fmla="*/ 26 w 107"/>
                  <a:gd name="T71" fmla="*/ 87 h 193"/>
                  <a:gd name="T72" fmla="*/ 30 w 107"/>
                  <a:gd name="T73" fmla="*/ 94 h 193"/>
                  <a:gd name="T74" fmla="*/ 33 w 107"/>
                  <a:gd name="T75" fmla="*/ 99 h 193"/>
                  <a:gd name="T76" fmla="*/ 35 w 107"/>
                  <a:gd name="T77" fmla="*/ 106 h 193"/>
                  <a:gd name="T78" fmla="*/ 36 w 107"/>
                  <a:gd name="T79" fmla="*/ 119 h 193"/>
                  <a:gd name="T80" fmla="*/ 40 w 107"/>
                  <a:gd name="T81" fmla="*/ 129 h 193"/>
                  <a:gd name="T82" fmla="*/ 46 w 107"/>
                  <a:gd name="T83" fmla="*/ 137 h 193"/>
                  <a:gd name="T84" fmla="*/ 47 w 107"/>
                  <a:gd name="T85" fmla="*/ 150 h 193"/>
                  <a:gd name="T86" fmla="*/ 54 w 107"/>
                  <a:gd name="T87" fmla="*/ 162 h 193"/>
                  <a:gd name="T88" fmla="*/ 66 w 107"/>
                  <a:gd name="T89" fmla="*/ 171 h 193"/>
                  <a:gd name="T90" fmla="*/ 69 w 107"/>
                  <a:gd name="T91" fmla="*/ 173 h 193"/>
                  <a:gd name="T92" fmla="*/ 75 w 107"/>
                  <a:gd name="T93" fmla="*/ 175 h 193"/>
                  <a:gd name="T94" fmla="*/ 83 w 107"/>
                  <a:gd name="T95" fmla="*/ 181 h 193"/>
                  <a:gd name="T96" fmla="*/ 88 w 107"/>
                  <a:gd name="T97" fmla="*/ 183 h 193"/>
                  <a:gd name="T98" fmla="*/ 93 w 107"/>
                  <a:gd name="T99" fmla="*/ 189 h 193"/>
                  <a:gd name="T100" fmla="*/ 100 w 107"/>
                  <a:gd name="T101" fmla="*/ 190 h 193"/>
                  <a:gd name="T102" fmla="*/ 100 w 107"/>
                  <a:gd name="T103" fmla="*/ 182 h 193"/>
                  <a:gd name="T104" fmla="*/ 105 w 107"/>
                  <a:gd name="T105" fmla="*/ 170 h 193"/>
                  <a:gd name="T106" fmla="*/ 101 w 107"/>
                  <a:gd name="T107" fmla="*/ 166 h 193"/>
                  <a:gd name="T108" fmla="*/ 98 w 107"/>
                  <a:gd name="T109" fmla="*/ 161 h 193"/>
                  <a:gd name="T110" fmla="*/ 103 w 107"/>
                  <a:gd name="T111" fmla="*/ 164 h 193"/>
                  <a:gd name="T112" fmla="*/ 104 w 107"/>
                  <a:gd name="T113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7" h="193">
                    <a:moveTo>
                      <a:pt x="104" y="167"/>
                    </a:moveTo>
                    <a:cubicBezTo>
                      <a:pt x="104" y="167"/>
                      <a:pt x="104" y="164"/>
                      <a:pt x="103" y="163"/>
                    </a:cubicBezTo>
                    <a:cubicBezTo>
                      <a:pt x="102" y="161"/>
                      <a:pt x="103" y="159"/>
                      <a:pt x="103" y="159"/>
                    </a:cubicBezTo>
                    <a:cubicBezTo>
                      <a:pt x="103" y="159"/>
                      <a:pt x="102" y="157"/>
                      <a:pt x="101" y="154"/>
                    </a:cubicBezTo>
                    <a:cubicBezTo>
                      <a:pt x="100" y="152"/>
                      <a:pt x="102" y="147"/>
                      <a:pt x="102" y="147"/>
                    </a:cubicBezTo>
                    <a:cubicBezTo>
                      <a:pt x="104" y="140"/>
                      <a:pt x="104" y="140"/>
                      <a:pt x="104" y="140"/>
                    </a:cubicBezTo>
                    <a:cubicBezTo>
                      <a:pt x="99" y="129"/>
                      <a:pt x="99" y="129"/>
                      <a:pt x="99" y="129"/>
                    </a:cubicBezTo>
                    <a:cubicBezTo>
                      <a:pt x="89" y="126"/>
                      <a:pt x="89" y="126"/>
                      <a:pt x="89" y="126"/>
                    </a:cubicBezTo>
                    <a:cubicBezTo>
                      <a:pt x="91" y="100"/>
                      <a:pt x="91" y="100"/>
                      <a:pt x="91" y="100"/>
                    </a:cubicBezTo>
                    <a:cubicBezTo>
                      <a:pt x="91" y="100"/>
                      <a:pt x="91" y="96"/>
                      <a:pt x="89" y="98"/>
                    </a:cubicBezTo>
                    <a:cubicBezTo>
                      <a:pt x="87" y="100"/>
                      <a:pt x="83" y="102"/>
                      <a:pt x="83" y="102"/>
                    </a:cubicBezTo>
                    <a:cubicBezTo>
                      <a:pt x="75" y="102"/>
                      <a:pt x="75" y="102"/>
                      <a:pt x="75" y="102"/>
                    </a:cubicBezTo>
                    <a:cubicBezTo>
                      <a:pt x="75" y="102"/>
                      <a:pt x="73" y="101"/>
                      <a:pt x="73" y="98"/>
                    </a:cubicBezTo>
                    <a:cubicBezTo>
                      <a:pt x="73" y="96"/>
                      <a:pt x="68" y="95"/>
                      <a:pt x="67" y="93"/>
                    </a:cubicBezTo>
                    <a:cubicBezTo>
                      <a:pt x="66" y="90"/>
                      <a:pt x="62" y="88"/>
                      <a:pt x="62" y="88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3" y="84"/>
                      <a:pt x="63" y="80"/>
                      <a:pt x="62" y="80"/>
                    </a:cubicBezTo>
                    <a:cubicBezTo>
                      <a:pt x="60" y="79"/>
                      <a:pt x="60" y="75"/>
                      <a:pt x="60" y="74"/>
                    </a:cubicBezTo>
                    <a:cubicBezTo>
                      <a:pt x="60" y="72"/>
                      <a:pt x="64" y="74"/>
                      <a:pt x="64" y="74"/>
                    </a:cubicBezTo>
                    <a:cubicBezTo>
                      <a:pt x="64" y="74"/>
                      <a:pt x="64" y="71"/>
                      <a:pt x="64" y="69"/>
                    </a:cubicBezTo>
                    <a:cubicBezTo>
                      <a:pt x="64" y="67"/>
                      <a:pt x="65" y="66"/>
                      <a:pt x="67" y="63"/>
                    </a:cubicBezTo>
                    <a:cubicBezTo>
                      <a:pt x="68" y="61"/>
                      <a:pt x="68" y="58"/>
                      <a:pt x="69" y="56"/>
                    </a:cubicBezTo>
                    <a:cubicBezTo>
                      <a:pt x="70" y="53"/>
                      <a:pt x="74" y="52"/>
                      <a:pt x="76" y="50"/>
                    </a:cubicBezTo>
                    <a:cubicBezTo>
                      <a:pt x="78" y="48"/>
                      <a:pt x="82" y="48"/>
                      <a:pt x="84" y="47"/>
                    </a:cubicBezTo>
                    <a:cubicBezTo>
                      <a:pt x="86" y="46"/>
                      <a:pt x="88" y="46"/>
                      <a:pt x="91" y="46"/>
                    </a:cubicBezTo>
                    <a:cubicBezTo>
                      <a:pt x="93" y="46"/>
                      <a:pt x="93" y="43"/>
                      <a:pt x="93" y="43"/>
                    </a:cubicBezTo>
                    <a:cubicBezTo>
                      <a:pt x="91" y="41"/>
                      <a:pt x="91" y="41"/>
                      <a:pt x="91" y="41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5"/>
                      <a:pt x="93" y="22"/>
                      <a:pt x="91" y="22"/>
                    </a:cubicBezTo>
                    <a:cubicBezTo>
                      <a:pt x="89" y="22"/>
                      <a:pt x="85" y="21"/>
                      <a:pt x="84" y="20"/>
                    </a:cubicBezTo>
                    <a:cubicBezTo>
                      <a:pt x="83" y="18"/>
                      <a:pt x="78" y="19"/>
                      <a:pt x="78" y="19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7" y="22"/>
                      <a:pt x="74" y="20"/>
                      <a:pt x="73" y="20"/>
                    </a:cubicBezTo>
                    <a:cubicBezTo>
                      <a:pt x="71" y="20"/>
                      <a:pt x="70" y="17"/>
                      <a:pt x="70" y="17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5" y="14"/>
                      <a:pt x="60" y="11"/>
                      <a:pt x="60" y="10"/>
                    </a:cubicBezTo>
                    <a:cubicBezTo>
                      <a:pt x="61" y="8"/>
                      <a:pt x="58" y="5"/>
                      <a:pt x="57" y="5"/>
                    </a:cubicBezTo>
                    <a:cubicBezTo>
                      <a:pt x="55" y="5"/>
                      <a:pt x="55" y="0"/>
                      <a:pt x="55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5"/>
                      <a:pt x="49" y="7"/>
                      <a:pt x="50" y="10"/>
                    </a:cubicBezTo>
                    <a:cubicBezTo>
                      <a:pt x="51" y="13"/>
                      <a:pt x="50" y="16"/>
                      <a:pt x="50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16"/>
                      <a:pt x="49" y="23"/>
                      <a:pt x="42" y="27"/>
                    </a:cubicBezTo>
                    <a:cubicBezTo>
                      <a:pt x="36" y="31"/>
                      <a:pt x="33" y="33"/>
                      <a:pt x="31" y="34"/>
                    </a:cubicBezTo>
                    <a:cubicBezTo>
                      <a:pt x="30" y="36"/>
                      <a:pt x="30" y="37"/>
                      <a:pt x="28" y="39"/>
                    </a:cubicBezTo>
                    <a:cubicBezTo>
                      <a:pt x="26" y="42"/>
                      <a:pt x="24" y="43"/>
                      <a:pt x="22" y="49"/>
                    </a:cubicBezTo>
                    <a:cubicBezTo>
                      <a:pt x="21" y="52"/>
                      <a:pt x="18" y="53"/>
                      <a:pt x="18" y="53"/>
                    </a:cubicBezTo>
                    <a:cubicBezTo>
                      <a:pt x="18" y="53"/>
                      <a:pt x="16" y="54"/>
                      <a:pt x="15" y="52"/>
                    </a:cubicBezTo>
                    <a:cubicBezTo>
                      <a:pt x="14" y="49"/>
                      <a:pt x="13" y="47"/>
                      <a:pt x="13" y="47"/>
                    </a:cubicBezTo>
                    <a:cubicBezTo>
                      <a:pt x="13" y="47"/>
                      <a:pt x="11" y="49"/>
                      <a:pt x="9" y="49"/>
                    </a:cubicBezTo>
                    <a:cubicBezTo>
                      <a:pt x="7" y="49"/>
                      <a:pt x="5" y="46"/>
                      <a:pt x="5" y="46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4" y="41"/>
                      <a:pt x="2" y="43"/>
                      <a:pt x="1" y="46"/>
                    </a:cubicBezTo>
                    <a:cubicBezTo>
                      <a:pt x="1" y="47"/>
                      <a:pt x="1" y="50"/>
                      <a:pt x="0" y="49"/>
                    </a:cubicBezTo>
                    <a:cubicBezTo>
                      <a:pt x="0" y="49"/>
                      <a:pt x="1" y="51"/>
                      <a:pt x="2" y="52"/>
                    </a:cubicBezTo>
                    <a:cubicBezTo>
                      <a:pt x="2" y="52"/>
                      <a:pt x="3" y="52"/>
                      <a:pt x="3" y="52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2"/>
                      <a:pt x="2" y="55"/>
                      <a:pt x="2" y="56"/>
                    </a:cubicBezTo>
                    <a:cubicBezTo>
                      <a:pt x="2" y="56"/>
                      <a:pt x="4" y="58"/>
                      <a:pt x="4" y="58"/>
                    </a:cubicBezTo>
                    <a:cubicBezTo>
                      <a:pt x="5" y="60"/>
                      <a:pt x="4" y="63"/>
                      <a:pt x="3" y="64"/>
                    </a:cubicBezTo>
                    <a:cubicBezTo>
                      <a:pt x="7" y="67"/>
                      <a:pt x="10" y="69"/>
                      <a:pt x="13" y="73"/>
                    </a:cubicBezTo>
                    <a:cubicBezTo>
                      <a:pt x="13" y="73"/>
                      <a:pt x="15" y="74"/>
                      <a:pt x="15" y="74"/>
                    </a:cubicBezTo>
                    <a:cubicBezTo>
                      <a:pt x="15" y="75"/>
                      <a:pt x="15" y="76"/>
                      <a:pt x="15" y="76"/>
                    </a:cubicBezTo>
                    <a:cubicBezTo>
                      <a:pt x="16" y="78"/>
                      <a:pt x="19" y="78"/>
                      <a:pt x="20" y="80"/>
                    </a:cubicBezTo>
                    <a:cubicBezTo>
                      <a:pt x="20" y="80"/>
                      <a:pt x="20" y="81"/>
                      <a:pt x="20" y="82"/>
                    </a:cubicBezTo>
                    <a:cubicBezTo>
                      <a:pt x="22" y="84"/>
                      <a:pt x="24" y="85"/>
                      <a:pt x="26" y="87"/>
                    </a:cubicBezTo>
                    <a:cubicBezTo>
                      <a:pt x="27" y="89"/>
                      <a:pt x="28" y="91"/>
                      <a:pt x="29" y="93"/>
                    </a:cubicBezTo>
                    <a:cubicBezTo>
                      <a:pt x="29" y="93"/>
                      <a:pt x="30" y="93"/>
                      <a:pt x="30" y="94"/>
                    </a:cubicBezTo>
                    <a:cubicBezTo>
                      <a:pt x="31" y="95"/>
                      <a:pt x="30" y="96"/>
                      <a:pt x="31" y="98"/>
                    </a:cubicBezTo>
                    <a:cubicBezTo>
                      <a:pt x="31" y="98"/>
                      <a:pt x="33" y="98"/>
                      <a:pt x="33" y="99"/>
                    </a:cubicBezTo>
                    <a:cubicBezTo>
                      <a:pt x="33" y="100"/>
                      <a:pt x="33" y="102"/>
                      <a:pt x="33" y="104"/>
                    </a:cubicBezTo>
                    <a:cubicBezTo>
                      <a:pt x="33" y="104"/>
                      <a:pt x="35" y="106"/>
                      <a:pt x="35" y="106"/>
                    </a:cubicBezTo>
                    <a:cubicBezTo>
                      <a:pt x="35" y="108"/>
                      <a:pt x="35" y="109"/>
                      <a:pt x="35" y="111"/>
                    </a:cubicBezTo>
                    <a:cubicBezTo>
                      <a:pt x="35" y="111"/>
                      <a:pt x="39" y="119"/>
                      <a:pt x="36" y="119"/>
                    </a:cubicBezTo>
                    <a:cubicBezTo>
                      <a:pt x="38" y="122"/>
                      <a:pt x="41" y="123"/>
                      <a:pt x="40" y="127"/>
                    </a:cubicBezTo>
                    <a:cubicBezTo>
                      <a:pt x="40" y="127"/>
                      <a:pt x="40" y="129"/>
                      <a:pt x="40" y="129"/>
                    </a:cubicBezTo>
                    <a:cubicBezTo>
                      <a:pt x="41" y="129"/>
                      <a:pt x="42" y="129"/>
                      <a:pt x="43" y="129"/>
                    </a:cubicBezTo>
                    <a:cubicBezTo>
                      <a:pt x="44" y="131"/>
                      <a:pt x="45" y="135"/>
                      <a:pt x="46" y="137"/>
                    </a:cubicBezTo>
                    <a:cubicBezTo>
                      <a:pt x="46" y="138"/>
                      <a:pt x="47" y="138"/>
                      <a:pt x="48" y="139"/>
                    </a:cubicBezTo>
                    <a:cubicBezTo>
                      <a:pt x="49" y="143"/>
                      <a:pt x="48" y="147"/>
                      <a:pt x="47" y="150"/>
                    </a:cubicBezTo>
                    <a:cubicBezTo>
                      <a:pt x="49" y="152"/>
                      <a:pt x="52" y="155"/>
                      <a:pt x="54" y="159"/>
                    </a:cubicBezTo>
                    <a:cubicBezTo>
                      <a:pt x="54" y="160"/>
                      <a:pt x="53" y="161"/>
                      <a:pt x="54" y="162"/>
                    </a:cubicBezTo>
                    <a:cubicBezTo>
                      <a:pt x="55" y="163"/>
                      <a:pt x="60" y="165"/>
                      <a:pt x="61" y="167"/>
                    </a:cubicBezTo>
                    <a:cubicBezTo>
                      <a:pt x="63" y="168"/>
                      <a:pt x="65" y="169"/>
                      <a:pt x="66" y="171"/>
                    </a:cubicBezTo>
                    <a:cubicBezTo>
                      <a:pt x="67" y="171"/>
                      <a:pt x="66" y="172"/>
                      <a:pt x="67" y="173"/>
                    </a:cubicBezTo>
                    <a:cubicBezTo>
                      <a:pt x="67" y="173"/>
                      <a:pt x="68" y="173"/>
                      <a:pt x="69" y="173"/>
                    </a:cubicBezTo>
                    <a:cubicBezTo>
                      <a:pt x="69" y="173"/>
                      <a:pt x="70" y="174"/>
                      <a:pt x="71" y="175"/>
                    </a:cubicBezTo>
                    <a:cubicBezTo>
                      <a:pt x="72" y="175"/>
                      <a:pt x="73" y="175"/>
                      <a:pt x="75" y="175"/>
                    </a:cubicBezTo>
                    <a:cubicBezTo>
                      <a:pt x="75" y="175"/>
                      <a:pt x="75" y="177"/>
                      <a:pt x="75" y="177"/>
                    </a:cubicBezTo>
                    <a:cubicBezTo>
                      <a:pt x="79" y="178"/>
                      <a:pt x="80" y="179"/>
                      <a:pt x="83" y="181"/>
                    </a:cubicBezTo>
                    <a:cubicBezTo>
                      <a:pt x="83" y="181"/>
                      <a:pt x="84" y="180"/>
                      <a:pt x="85" y="181"/>
                    </a:cubicBezTo>
                    <a:cubicBezTo>
                      <a:pt x="86" y="181"/>
                      <a:pt x="87" y="183"/>
                      <a:pt x="88" y="183"/>
                    </a:cubicBezTo>
                    <a:cubicBezTo>
                      <a:pt x="89" y="183"/>
                      <a:pt x="90" y="183"/>
                      <a:pt x="90" y="183"/>
                    </a:cubicBezTo>
                    <a:cubicBezTo>
                      <a:pt x="92" y="185"/>
                      <a:pt x="91" y="187"/>
                      <a:pt x="93" y="189"/>
                    </a:cubicBezTo>
                    <a:cubicBezTo>
                      <a:pt x="93" y="190"/>
                      <a:pt x="95" y="192"/>
                      <a:pt x="97" y="193"/>
                    </a:cubicBezTo>
                    <a:cubicBezTo>
                      <a:pt x="97" y="193"/>
                      <a:pt x="99" y="192"/>
                      <a:pt x="100" y="190"/>
                    </a:cubicBezTo>
                    <a:cubicBezTo>
                      <a:pt x="100" y="188"/>
                      <a:pt x="102" y="187"/>
                      <a:pt x="102" y="187"/>
                    </a:cubicBezTo>
                    <a:cubicBezTo>
                      <a:pt x="100" y="182"/>
                      <a:pt x="100" y="182"/>
                      <a:pt x="100" y="182"/>
                    </a:cubicBezTo>
                    <a:cubicBezTo>
                      <a:pt x="100" y="182"/>
                      <a:pt x="104" y="177"/>
                      <a:pt x="105" y="175"/>
                    </a:cubicBezTo>
                    <a:cubicBezTo>
                      <a:pt x="107" y="173"/>
                      <a:pt x="105" y="170"/>
                      <a:pt x="105" y="170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04" y="169"/>
                      <a:pt x="102" y="167"/>
                      <a:pt x="101" y="166"/>
                    </a:cubicBezTo>
                    <a:cubicBezTo>
                      <a:pt x="100" y="166"/>
                      <a:pt x="99" y="167"/>
                      <a:pt x="98" y="167"/>
                    </a:cubicBezTo>
                    <a:cubicBezTo>
                      <a:pt x="98" y="165"/>
                      <a:pt x="98" y="164"/>
                      <a:pt x="98" y="161"/>
                    </a:cubicBezTo>
                    <a:cubicBezTo>
                      <a:pt x="99" y="161"/>
                      <a:pt x="100" y="161"/>
                      <a:pt x="100" y="161"/>
                    </a:cubicBezTo>
                    <a:cubicBezTo>
                      <a:pt x="101" y="162"/>
                      <a:pt x="102" y="163"/>
                      <a:pt x="103" y="164"/>
                    </a:cubicBezTo>
                    <a:cubicBezTo>
                      <a:pt x="103" y="164"/>
                      <a:pt x="102" y="166"/>
                      <a:pt x="103" y="166"/>
                    </a:cubicBezTo>
                    <a:cubicBezTo>
                      <a:pt x="103" y="166"/>
                      <a:pt x="103" y="167"/>
                      <a:pt x="104" y="167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06"/>
              <p:cNvSpPr>
                <a:spLocks/>
              </p:cNvSpPr>
              <p:nvPr/>
            </p:nvSpPr>
            <p:spPr bwMode="auto">
              <a:xfrm>
                <a:off x="2056" y="2659"/>
                <a:ext cx="134" cy="180"/>
              </a:xfrm>
              <a:custGeom>
                <a:avLst/>
                <a:gdLst>
                  <a:gd name="T0" fmla="*/ 35 w 68"/>
                  <a:gd name="T1" fmla="*/ 5 h 92"/>
                  <a:gd name="T2" fmla="*/ 31 w 68"/>
                  <a:gd name="T3" fmla="*/ 2 h 92"/>
                  <a:gd name="T4" fmla="*/ 23 w 68"/>
                  <a:gd name="T5" fmla="*/ 0 h 92"/>
                  <a:gd name="T6" fmla="*/ 13 w 68"/>
                  <a:gd name="T7" fmla="*/ 1 h 92"/>
                  <a:gd name="T8" fmla="*/ 8 w 68"/>
                  <a:gd name="T9" fmla="*/ 9 h 92"/>
                  <a:gd name="T10" fmla="*/ 5 w 68"/>
                  <a:gd name="T11" fmla="*/ 15 h 92"/>
                  <a:gd name="T12" fmla="*/ 5 w 68"/>
                  <a:gd name="T13" fmla="*/ 18 h 92"/>
                  <a:gd name="T14" fmla="*/ 0 w 68"/>
                  <a:gd name="T15" fmla="*/ 30 h 92"/>
                  <a:gd name="T16" fmla="*/ 5 w 68"/>
                  <a:gd name="T17" fmla="*/ 33 h 92"/>
                  <a:gd name="T18" fmla="*/ 7 w 68"/>
                  <a:gd name="T19" fmla="*/ 37 h 92"/>
                  <a:gd name="T20" fmla="*/ 10 w 68"/>
                  <a:gd name="T21" fmla="*/ 42 h 92"/>
                  <a:gd name="T22" fmla="*/ 14 w 68"/>
                  <a:gd name="T23" fmla="*/ 45 h 92"/>
                  <a:gd name="T24" fmla="*/ 18 w 68"/>
                  <a:gd name="T25" fmla="*/ 52 h 92"/>
                  <a:gd name="T26" fmla="*/ 23 w 68"/>
                  <a:gd name="T27" fmla="*/ 56 h 92"/>
                  <a:gd name="T28" fmla="*/ 29 w 68"/>
                  <a:gd name="T29" fmla="*/ 58 h 92"/>
                  <a:gd name="T30" fmla="*/ 32 w 68"/>
                  <a:gd name="T31" fmla="*/ 61 h 92"/>
                  <a:gd name="T32" fmla="*/ 38 w 68"/>
                  <a:gd name="T33" fmla="*/ 68 h 92"/>
                  <a:gd name="T34" fmla="*/ 38 w 68"/>
                  <a:gd name="T35" fmla="*/ 74 h 92"/>
                  <a:gd name="T36" fmla="*/ 34 w 68"/>
                  <a:gd name="T37" fmla="*/ 82 h 92"/>
                  <a:gd name="T38" fmla="*/ 31 w 68"/>
                  <a:gd name="T39" fmla="*/ 89 h 92"/>
                  <a:gd name="T40" fmla="*/ 34 w 68"/>
                  <a:gd name="T41" fmla="*/ 89 h 92"/>
                  <a:gd name="T42" fmla="*/ 40 w 68"/>
                  <a:gd name="T43" fmla="*/ 90 h 92"/>
                  <a:gd name="T44" fmla="*/ 46 w 68"/>
                  <a:gd name="T45" fmla="*/ 91 h 92"/>
                  <a:gd name="T46" fmla="*/ 53 w 68"/>
                  <a:gd name="T47" fmla="*/ 92 h 92"/>
                  <a:gd name="T48" fmla="*/ 58 w 68"/>
                  <a:gd name="T49" fmla="*/ 91 h 92"/>
                  <a:gd name="T50" fmla="*/ 59 w 68"/>
                  <a:gd name="T51" fmla="*/ 89 h 92"/>
                  <a:gd name="T52" fmla="*/ 64 w 68"/>
                  <a:gd name="T53" fmla="*/ 84 h 92"/>
                  <a:gd name="T54" fmla="*/ 64 w 68"/>
                  <a:gd name="T55" fmla="*/ 76 h 92"/>
                  <a:gd name="T56" fmla="*/ 66 w 68"/>
                  <a:gd name="T57" fmla="*/ 71 h 92"/>
                  <a:gd name="T58" fmla="*/ 67 w 68"/>
                  <a:gd name="T59" fmla="*/ 61 h 92"/>
                  <a:gd name="T60" fmla="*/ 68 w 68"/>
                  <a:gd name="T61" fmla="*/ 52 h 92"/>
                  <a:gd name="T62" fmla="*/ 63 w 68"/>
                  <a:gd name="T63" fmla="*/ 53 h 92"/>
                  <a:gd name="T64" fmla="*/ 61 w 68"/>
                  <a:gd name="T65" fmla="*/ 48 h 92"/>
                  <a:gd name="T66" fmla="*/ 61 w 68"/>
                  <a:gd name="T67" fmla="*/ 38 h 92"/>
                  <a:gd name="T68" fmla="*/ 57 w 68"/>
                  <a:gd name="T69" fmla="*/ 34 h 92"/>
                  <a:gd name="T70" fmla="*/ 54 w 68"/>
                  <a:gd name="T71" fmla="*/ 31 h 92"/>
                  <a:gd name="T72" fmla="*/ 53 w 68"/>
                  <a:gd name="T73" fmla="*/ 29 h 92"/>
                  <a:gd name="T74" fmla="*/ 51 w 68"/>
                  <a:gd name="T75" fmla="*/ 30 h 92"/>
                  <a:gd name="T76" fmla="*/ 41 w 68"/>
                  <a:gd name="T77" fmla="*/ 28 h 92"/>
                  <a:gd name="T78" fmla="*/ 40 w 68"/>
                  <a:gd name="T79" fmla="*/ 20 h 92"/>
                  <a:gd name="T80" fmla="*/ 39 w 68"/>
                  <a:gd name="T81" fmla="*/ 12 h 92"/>
                  <a:gd name="T82" fmla="*/ 37 w 68"/>
                  <a:gd name="T83" fmla="*/ 9 h 92"/>
                  <a:gd name="T84" fmla="*/ 35 w 68"/>
                  <a:gd name="T85" fmla="*/ 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" h="92">
                    <a:moveTo>
                      <a:pt x="35" y="5"/>
                    </a:moveTo>
                    <a:cubicBezTo>
                      <a:pt x="31" y="2"/>
                      <a:pt x="31" y="2"/>
                      <a:pt x="31" y="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8" y="7"/>
                      <a:pt x="8" y="9"/>
                    </a:cubicBezTo>
                    <a:cubicBezTo>
                      <a:pt x="8" y="10"/>
                      <a:pt x="5" y="15"/>
                      <a:pt x="5" y="15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6" y="36"/>
                      <a:pt x="7" y="37"/>
                    </a:cubicBezTo>
                    <a:cubicBezTo>
                      <a:pt x="8" y="39"/>
                      <a:pt x="8" y="41"/>
                      <a:pt x="10" y="42"/>
                    </a:cubicBezTo>
                    <a:cubicBezTo>
                      <a:pt x="12" y="42"/>
                      <a:pt x="12" y="44"/>
                      <a:pt x="14" y="45"/>
                    </a:cubicBezTo>
                    <a:cubicBezTo>
                      <a:pt x="15" y="47"/>
                      <a:pt x="15" y="52"/>
                      <a:pt x="18" y="52"/>
                    </a:cubicBezTo>
                    <a:cubicBezTo>
                      <a:pt x="20" y="52"/>
                      <a:pt x="20" y="53"/>
                      <a:pt x="23" y="56"/>
                    </a:cubicBezTo>
                    <a:cubicBezTo>
                      <a:pt x="25" y="59"/>
                      <a:pt x="27" y="56"/>
                      <a:pt x="29" y="58"/>
                    </a:cubicBezTo>
                    <a:cubicBezTo>
                      <a:pt x="31" y="60"/>
                      <a:pt x="31" y="61"/>
                      <a:pt x="32" y="61"/>
                    </a:cubicBezTo>
                    <a:cubicBezTo>
                      <a:pt x="34" y="62"/>
                      <a:pt x="35" y="66"/>
                      <a:pt x="38" y="68"/>
                    </a:cubicBezTo>
                    <a:cubicBezTo>
                      <a:pt x="41" y="69"/>
                      <a:pt x="38" y="71"/>
                      <a:pt x="38" y="74"/>
                    </a:cubicBezTo>
                    <a:cubicBezTo>
                      <a:pt x="38" y="77"/>
                      <a:pt x="36" y="80"/>
                      <a:pt x="34" y="82"/>
                    </a:cubicBezTo>
                    <a:cubicBezTo>
                      <a:pt x="33" y="85"/>
                      <a:pt x="31" y="89"/>
                      <a:pt x="31" y="89"/>
                    </a:cubicBezTo>
                    <a:cubicBezTo>
                      <a:pt x="31" y="89"/>
                      <a:pt x="32" y="90"/>
                      <a:pt x="34" y="89"/>
                    </a:cubicBezTo>
                    <a:cubicBezTo>
                      <a:pt x="36" y="89"/>
                      <a:pt x="38" y="89"/>
                      <a:pt x="40" y="90"/>
                    </a:cubicBezTo>
                    <a:cubicBezTo>
                      <a:pt x="42" y="92"/>
                      <a:pt x="44" y="91"/>
                      <a:pt x="46" y="91"/>
                    </a:cubicBezTo>
                    <a:cubicBezTo>
                      <a:pt x="48" y="91"/>
                      <a:pt x="51" y="91"/>
                      <a:pt x="53" y="92"/>
                    </a:cubicBezTo>
                    <a:cubicBezTo>
                      <a:pt x="56" y="92"/>
                      <a:pt x="58" y="91"/>
                      <a:pt x="58" y="91"/>
                    </a:cubicBezTo>
                    <a:cubicBezTo>
                      <a:pt x="58" y="91"/>
                      <a:pt x="59" y="91"/>
                      <a:pt x="59" y="89"/>
                    </a:cubicBezTo>
                    <a:cubicBezTo>
                      <a:pt x="60" y="87"/>
                      <a:pt x="62" y="86"/>
                      <a:pt x="64" y="84"/>
                    </a:cubicBezTo>
                    <a:cubicBezTo>
                      <a:pt x="65" y="83"/>
                      <a:pt x="65" y="77"/>
                      <a:pt x="64" y="76"/>
                    </a:cubicBezTo>
                    <a:cubicBezTo>
                      <a:pt x="63" y="74"/>
                      <a:pt x="66" y="71"/>
                      <a:pt x="66" y="71"/>
                    </a:cubicBezTo>
                    <a:cubicBezTo>
                      <a:pt x="66" y="71"/>
                      <a:pt x="65" y="63"/>
                      <a:pt x="67" y="61"/>
                    </a:cubicBezTo>
                    <a:cubicBezTo>
                      <a:pt x="68" y="59"/>
                      <a:pt x="68" y="54"/>
                      <a:pt x="68" y="52"/>
                    </a:cubicBezTo>
                    <a:cubicBezTo>
                      <a:pt x="68" y="51"/>
                      <a:pt x="65" y="52"/>
                      <a:pt x="63" y="53"/>
                    </a:cubicBezTo>
                    <a:cubicBezTo>
                      <a:pt x="62" y="54"/>
                      <a:pt x="61" y="51"/>
                      <a:pt x="61" y="48"/>
                    </a:cubicBezTo>
                    <a:cubicBezTo>
                      <a:pt x="61" y="45"/>
                      <a:pt x="61" y="42"/>
                      <a:pt x="61" y="38"/>
                    </a:cubicBezTo>
                    <a:cubicBezTo>
                      <a:pt x="61" y="35"/>
                      <a:pt x="60" y="34"/>
                      <a:pt x="57" y="34"/>
                    </a:cubicBezTo>
                    <a:cubicBezTo>
                      <a:pt x="54" y="34"/>
                      <a:pt x="54" y="31"/>
                      <a:pt x="54" y="31"/>
                    </a:cubicBezTo>
                    <a:cubicBezTo>
                      <a:pt x="53" y="29"/>
                      <a:pt x="53" y="29"/>
                      <a:pt x="53" y="29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30"/>
                      <a:pt x="41" y="30"/>
                      <a:pt x="41" y="28"/>
                    </a:cubicBezTo>
                    <a:cubicBezTo>
                      <a:pt x="41" y="25"/>
                      <a:pt x="39" y="24"/>
                      <a:pt x="40" y="20"/>
                    </a:cubicBezTo>
                    <a:cubicBezTo>
                      <a:pt x="40" y="17"/>
                      <a:pt x="41" y="14"/>
                      <a:pt x="39" y="12"/>
                    </a:cubicBezTo>
                    <a:cubicBezTo>
                      <a:pt x="38" y="10"/>
                      <a:pt x="37" y="9"/>
                      <a:pt x="37" y="9"/>
                    </a:cubicBezTo>
                    <a:lnTo>
                      <a:pt x="35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07"/>
              <p:cNvSpPr>
                <a:spLocks/>
              </p:cNvSpPr>
              <p:nvPr/>
            </p:nvSpPr>
            <p:spPr bwMode="auto">
              <a:xfrm>
                <a:off x="2056" y="2659"/>
                <a:ext cx="134" cy="180"/>
              </a:xfrm>
              <a:custGeom>
                <a:avLst/>
                <a:gdLst>
                  <a:gd name="T0" fmla="*/ 35 w 68"/>
                  <a:gd name="T1" fmla="*/ 5 h 92"/>
                  <a:gd name="T2" fmla="*/ 31 w 68"/>
                  <a:gd name="T3" fmla="*/ 2 h 92"/>
                  <a:gd name="T4" fmla="*/ 23 w 68"/>
                  <a:gd name="T5" fmla="*/ 0 h 92"/>
                  <a:gd name="T6" fmla="*/ 13 w 68"/>
                  <a:gd name="T7" fmla="*/ 1 h 92"/>
                  <a:gd name="T8" fmla="*/ 8 w 68"/>
                  <a:gd name="T9" fmla="*/ 9 h 92"/>
                  <a:gd name="T10" fmla="*/ 5 w 68"/>
                  <a:gd name="T11" fmla="*/ 15 h 92"/>
                  <a:gd name="T12" fmla="*/ 5 w 68"/>
                  <a:gd name="T13" fmla="*/ 18 h 92"/>
                  <a:gd name="T14" fmla="*/ 0 w 68"/>
                  <a:gd name="T15" fmla="*/ 30 h 92"/>
                  <a:gd name="T16" fmla="*/ 5 w 68"/>
                  <a:gd name="T17" fmla="*/ 33 h 92"/>
                  <a:gd name="T18" fmla="*/ 7 w 68"/>
                  <a:gd name="T19" fmla="*/ 37 h 92"/>
                  <a:gd name="T20" fmla="*/ 10 w 68"/>
                  <a:gd name="T21" fmla="*/ 42 h 92"/>
                  <a:gd name="T22" fmla="*/ 14 w 68"/>
                  <a:gd name="T23" fmla="*/ 45 h 92"/>
                  <a:gd name="T24" fmla="*/ 18 w 68"/>
                  <a:gd name="T25" fmla="*/ 52 h 92"/>
                  <a:gd name="T26" fmla="*/ 23 w 68"/>
                  <a:gd name="T27" fmla="*/ 56 h 92"/>
                  <a:gd name="T28" fmla="*/ 29 w 68"/>
                  <a:gd name="T29" fmla="*/ 58 h 92"/>
                  <a:gd name="T30" fmla="*/ 32 w 68"/>
                  <a:gd name="T31" fmla="*/ 61 h 92"/>
                  <a:gd name="T32" fmla="*/ 38 w 68"/>
                  <a:gd name="T33" fmla="*/ 68 h 92"/>
                  <a:gd name="T34" fmla="*/ 38 w 68"/>
                  <a:gd name="T35" fmla="*/ 74 h 92"/>
                  <a:gd name="T36" fmla="*/ 34 w 68"/>
                  <a:gd name="T37" fmla="*/ 82 h 92"/>
                  <a:gd name="T38" fmla="*/ 31 w 68"/>
                  <a:gd name="T39" fmla="*/ 89 h 92"/>
                  <a:gd name="T40" fmla="*/ 34 w 68"/>
                  <a:gd name="T41" fmla="*/ 89 h 92"/>
                  <a:gd name="T42" fmla="*/ 40 w 68"/>
                  <a:gd name="T43" fmla="*/ 90 h 92"/>
                  <a:gd name="T44" fmla="*/ 46 w 68"/>
                  <a:gd name="T45" fmla="*/ 91 h 92"/>
                  <a:gd name="T46" fmla="*/ 53 w 68"/>
                  <a:gd name="T47" fmla="*/ 92 h 92"/>
                  <a:gd name="T48" fmla="*/ 58 w 68"/>
                  <a:gd name="T49" fmla="*/ 91 h 92"/>
                  <a:gd name="T50" fmla="*/ 59 w 68"/>
                  <a:gd name="T51" fmla="*/ 89 h 92"/>
                  <a:gd name="T52" fmla="*/ 64 w 68"/>
                  <a:gd name="T53" fmla="*/ 84 h 92"/>
                  <a:gd name="T54" fmla="*/ 64 w 68"/>
                  <a:gd name="T55" fmla="*/ 76 h 92"/>
                  <a:gd name="T56" fmla="*/ 66 w 68"/>
                  <a:gd name="T57" fmla="*/ 71 h 92"/>
                  <a:gd name="T58" fmla="*/ 67 w 68"/>
                  <a:gd name="T59" fmla="*/ 61 h 92"/>
                  <a:gd name="T60" fmla="*/ 68 w 68"/>
                  <a:gd name="T61" fmla="*/ 52 h 92"/>
                  <a:gd name="T62" fmla="*/ 63 w 68"/>
                  <a:gd name="T63" fmla="*/ 53 h 92"/>
                  <a:gd name="T64" fmla="*/ 61 w 68"/>
                  <a:gd name="T65" fmla="*/ 48 h 92"/>
                  <a:gd name="T66" fmla="*/ 61 w 68"/>
                  <a:gd name="T67" fmla="*/ 38 h 92"/>
                  <a:gd name="T68" fmla="*/ 57 w 68"/>
                  <a:gd name="T69" fmla="*/ 34 h 92"/>
                  <a:gd name="T70" fmla="*/ 54 w 68"/>
                  <a:gd name="T71" fmla="*/ 31 h 92"/>
                  <a:gd name="T72" fmla="*/ 53 w 68"/>
                  <a:gd name="T73" fmla="*/ 29 h 92"/>
                  <a:gd name="T74" fmla="*/ 51 w 68"/>
                  <a:gd name="T75" fmla="*/ 30 h 92"/>
                  <a:gd name="T76" fmla="*/ 41 w 68"/>
                  <a:gd name="T77" fmla="*/ 28 h 92"/>
                  <a:gd name="T78" fmla="*/ 40 w 68"/>
                  <a:gd name="T79" fmla="*/ 20 h 92"/>
                  <a:gd name="T80" fmla="*/ 39 w 68"/>
                  <a:gd name="T81" fmla="*/ 12 h 92"/>
                  <a:gd name="T82" fmla="*/ 37 w 68"/>
                  <a:gd name="T83" fmla="*/ 9 h 92"/>
                  <a:gd name="T84" fmla="*/ 35 w 68"/>
                  <a:gd name="T85" fmla="*/ 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" h="92">
                    <a:moveTo>
                      <a:pt x="35" y="5"/>
                    </a:moveTo>
                    <a:cubicBezTo>
                      <a:pt x="31" y="2"/>
                      <a:pt x="31" y="2"/>
                      <a:pt x="31" y="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8" y="7"/>
                      <a:pt x="8" y="9"/>
                    </a:cubicBezTo>
                    <a:cubicBezTo>
                      <a:pt x="8" y="10"/>
                      <a:pt x="5" y="15"/>
                      <a:pt x="5" y="15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6" y="36"/>
                      <a:pt x="7" y="37"/>
                    </a:cubicBezTo>
                    <a:cubicBezTo>
                      <a:pt x="8" y="39"/>
                      <a:pt x="8" y="41"/>
                      <a:pt x="10" y="42"/>
                    </a:cubicBezTo>
                    <a:cubicBezTo>
                      <a:pt x="12" y="42"/>
                      <a:pt x="12" y="44"/>
                      <a:pt x="14" y="45"/>
                    </a:cubicBezTo>
                    <a:cubicBezTo>
                      <a:pt x="15" y="47"/>
                      <a:pt x="15" y="52"/>
                      <a:pt x="18" y="52"/>
                    </a:cubicBezTo>
                    <a:cubicBezTo>
                      <a:pt x="20" y="52"/>
                      <a:pt x="20" y="53"/>
                      <a:pt x="23" y="56"/>
                    </a:cubicBezTo>
                    <a:cubicBezTo>
                      <a:pt x="25" y="59"/>
                      <a:pt x="27" y="56"/>
                      <a:pt x="29" y="58"/>
                    </a:cubicBezTo>
                    <a:cubicBezTo>
                      <a:pt x="31" y="60"/>
                      <a:pt x="31" y="61"/>
                      <a:pt x="32" y="61"/>
                    </a:cubicBezTo>
                    <a:cubicBezTo>
                      <a:pt x="34" y="62"/>
                      <a:pt x="35" y="66"/>
                      <a:pt x="38" y="68"/>
                    </a:cubicBezTo>
                    <a:cubicBezTo>
                      <a:pt x="41" y="69"/>
                      <a:pt x="38" y="71"/>
                      <a:pt x="38" y="74"/>
                    </a:cubicBezTo>
                    <a:cubicBezTo>
                      <a:pt x="38" y="77"/>
                      <a:pt x="36" y="80"/>
                      <a:pt x="34" y="82"/>
                    </a:cubicBezTo>
                    <a:cubicBezTo>
                      <a:pt x="33" y="85"/>
                      <a:pt x="31" y="89"/>
                      <a:pt x="31" y="89"/>
                    </a:cubicBezTo>
                    <a:cubicBezTo>
                      <a:pt x="31" y="89"/>
                      <a:pt x="32" y="90"/>
                      <a:pt x="34" y="89"/>
                    </a:cubicBezTo>
                    <a:cubicBezTo>
                      <a:pt x="36" y="89"/>
                      <a:pt x="38" y="89"/>
                      <a:pt x="40" y="90"/>
                    </a:cubicBezTo>
                    <a:cubicBezTo>
                      <a:pt x="42" y="92"/>
                      <a:pt x="44" y="91"/>
                      <a:pt x="46" y="91"/>
                    </a:cubicBezTo>
                    <a:cubicBezTo>
                      <a:pt x="48" y="91"/>
                      <a:pt x="51" y="91"/>
                      <a:pt x="53" y="92"/>
                    </a:cubicBezTo>
                    <a:cubicBezTo>
                      <a:pt x="56" y="92"/>
                      <a:pt x="58" y="91"/>
                      <a:pt x="58" y="91"/>
                    </a:cubicBezTo>
                    <a:cubicBezTo>
                      <a:pt x="58" y="91"/>
                      <a:pt x="59" y="91"/>
                      <a:pt x="59" y="89"/>
                    </a:cubicBezTo>
                    <a:cubicBezTo>
                      <a:pt x="60" y="87"/>
                      <a:pt x="62" y="86"/>
                      <a:pt x="64" y="84"/>
                    </a:cubicBezTo>
                    <a:cubicBezTo>
                      <a:pt x="65" y="83"/>
                      <a:pt x="65" y="77"/>
                      <a:pt x="64" y="76"/>
                    </a:cubicBezTo>
                    <a:cubicBezTo>
                      <a:pt x="63" y="74"/>
                      <a:pt x="66" y="71"/>
                      <a:pt x="66" y="71"/>
                    </a:cubicBezTo>
                    <a:cubicBezTo>
                      <a:pt x="66" y="71"/>
                      <a:pt x="65" y="63"/>
                      <a:pt x="67" y="61"/>
                    </a:cubicBezTo>
                    <a:cubicBezTo>
                      <a:pt x="68" y="59"/>
                      <a:pt x="68" y="54"/>
                      <a:pt x="68" y="52"/>
                    </a:cubicBezTo>
                    <a:cubicBezTo>
                      <a:pt x="68" y="51"/>
                      <a:pt x="65" y="52"/>
                      <a:pt x="63" y="53"/>
                    </a:cubicBezTo>
                    <a:cubicBezTo>
                      <a:pt x="62" y="54"/>
                      <a:pt x="61" y="51"/>
                      <a:pt x="61" y="48"/>
                    </a:cubicBezTo>
                    <a:cubicBezTo>
                      <a:pt x="61" y="45"/>
                      <a:pt x="61" y="42"/>
                      <a:pt x="61" y="38"/>
                    </a:cubicBezTo>
                    <a:cubicBezTo>
                      <a:pt x="61" y="35"/>
                      <a:pt x="60" y="34"/>
                      <a:pt x="57" y="34"/>
                    </a:cubicBezTo>
                    <a:cubicBezTo>
                      <a:pt x="54" y="34"/>
                      <a:pt x="54" y="31"/>
                      <a:pt x="54" y="31"/>
                    </a:cubicBezTo>
                    <a:cubicBezTo>
                      <a:pt x="53" y="29"/>
                      <a:pt x="53" y="29"/>
                      <a:pt x="53" y="29"/>
                    </a:cubicBezTo>
                    <a:cubicBezTo>
                      <a:pt x="51" y="30"/>
                      <a:pt x="51" y="30"/>
                      <a:pt x="51" y="30"/>
                    </a:cubicBezTo>
                    <a:cubicBezTo>
                      <a:pt x="51" y="30"/>
                      <a:pt x="41" y="30"/>
                      <a:pt x="41" y="28"/>
                    </a:cubicBezTo>
                    <a:cubicBezTo>
                      <a:pt x="41" y="25"/>
                      <a:pt x="39" y="24"/>
                      <a:pt x="40" y="20"/>
                    </a:cubicBezTo>
                    <a:cubicBezTo>
                      <a:pt x="40" y="17"/>
                      <a:pt x="41" y="14"/>
                      <a:pt x="39" y="12"/>
                    </a:cubicBezTo>
                    <a:cubicBezTo>
                      <a:pt x="38" y="10"/>
                      <a:pt x="37" y="9"/>
                      <a:pt x="37" y="9"/>
                    </a:cubicBezTo>
                    <a:lnTo>
                      <a:pt x="35" y="5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08"/>
              <p:cNvSpPr>
                <a:spLocks noEditPoints="1"/>
              </p:cNvSpPr>
              <p:nvPr/>
            </p:nvSpPr>
            <p:spPr bwMode="auto">
              <a:xfrm>
                <a:off x="5486" y="2306"/>
                <a:ext cx="259" cy="180"/>
              </a:xfrm>
              <a:custGeom>
                <a:avLst/>
                <a:gdLst>
                  <a:gd name="T0" fmla="*/ 0 w 132"/>
                  <a:gd name="T1" fmla="*/ 48 h 92"/>
                  <a:gd name="T2" fmla="*/ 11 w 132"/>
                  <a:gd name="T3" fmla="*/ 75 h 92"/>
                  <a:gd name="T4" fmla="*/ 23 w 132"/>
                  <a:gd name="T5" fmla="*/ 72 h 92"/>
                  <a:gd name="T6" fmla="*/ 24 w 132"/>
                  <a:gd name="T7" fmla="*/ 65 h 92"/>
                  <a:gd name="T8" fmla="*/ 31 w 132"/>
                  <a:gd name="T9" fmla="*/ 62 h 92"/>
                  <a:gd name="T10" fmla="*/ 49 w 132"/>
                  <a:gd name="T11" fmla="*/ 71 h 92"/>
                  <a:gd name="T12" fmla="*/ 51 w 132"/>
                  <a:gd name="T13" fmla="*/ 76 h 92"/>
                  <a:gd name="T14" fmla="*/ 60 w 132"/>
                  <a:gd name="T15" fmla="*/ 84 h 92"/>
                  <a:gd name="T16" fmla="*/ 65 w 132"/>
                  <a:gd name="T17" fmla="*/ 88 h 92"/>
                  <a:gd name="T18" fmla="*/ 76 w 132"/>
                  <a:gd name="T19" fmla="*/ 90 h 92"/>
                  <a:gd name="T20" fmla="*/ 83 w 132"/>
                  <a:gd name="T21" fmla="*/ 88 h 92"/>
                  <a:gd name="T22" fmla="*/ 79 w 132"/>
                  <a:gd name="T23" fmla="*/ 83 h 92"/>
                  <a:gd name="T24" fmla="*/ 72 w 132"/>
                  <a:gd name="T25" fmla="*/ 76 h 92"/>
                  <a:gd name="T26" fmla="*/ 65 w 132"/>
                  <a:gd name="T27" fmla="*/ 69 h 92"/>
                  <a:gd name="T28" fmla="*/ 57 w 132"/>
                  <a:gd name="T29" fmla="*/ 54 h 92"/>
                  <a:gd name="T30" fmla="*/ 61 w 132"/>
                  <a:gd name="T31" fmla="*/ 50 h 92"/>
                  <a:gd name="T32" fmla="*/ 61 w 132"/>
                  <a:gd name="T33" fmla="*/ 44 h 92"/>
                  <a:gd name="T34" fmla="*/ 56 w 132"/>
                  <a:gd name="T35" fmla="*/ 42 h 92"/>
                  <a:gd name="T36" fmla="*/ 51 w 132"/>
                  <a:gd name="T37" fmla="*/ 38 h 92"/>
                  <a:gd name="T38" fmla="*/ 43 w 132"/>
                  <a:gd name="T39" fmla="*/ 31 h 92"/>
                  <a:gd name="T40" fmla="*/ 30 w 132"/>
                  <a:gd name="T41" fmla="*/ 18 h 92"/>
                  <a:gd name="T42" fmla="*/ 20 w 132"/>
                  <a:gd name="T43" fmla="*/ 15 h 92"/>
                  <a:gd name="T44" fmla="*/ 3 w 132"/>
                  <a:gd name="T45" fmla="*/ 6 h 92"/>
                  <a:gd name="T46" fmla="*/ 89 w 132"/>
                  <a:gd name="T47" fmla="*/ 86 h 92"/>
                  <a:gd name="T48" fmla="*/ 85 w 132"/>
                  <a:gd name="T49" fmla="*/ 80 h 92"/>
                  <a:gd name="T50" fmla="*/ 87 w 132"/>
                  <a:gd name="T51" fmla="*/ 80 h 92"/>
                  <a:gd name="T52" fmla="*/ 61 w 132"/>
                  <a:gd name="T53" fmla="*/ 38 h 92"/>
                  <a:gd name="T54" fmla="*/ 60 w 132"/>
                  <a:gd name="T55" fmla="*/ 36 h 92"/>
                  <a:gd name="T56" fmla="*/ 53 w 132"/>
                  <a:gd name="T57" fmla="*/ 32 h 92"/>
                  <a:gd name="T58" fmla="*/ 121 w 132"/>
                  <a:gd name="T59" fmla="*/ 44 h 92"/>
                  <a:gd name="T60" fmla="*/ 123 w 132"/>
                  <a:gd name="T61" fmla="*/ 50 h 92"/>
                  <a:gd name="T62" fmla="*/ 129 w 132"/>
                  <a:gd name="T63" fmla="*/ 44 h 92"/>
                  <a:gd name="T64" fmla="*/ 123 w 132"/>
                  <a:gd name="T65" fmla="*/ 38 h 92"/>
                  <a:gd name="T66" fmla="*/ 118 w 132"/>
                  <a:gd name="T67" fmla="*/ 32 h 92"/>
                  <a:gd name="T68" fmla="*/ 92 w 132"/>
                  <a:gd name="T69" fmla="*/ 30 h 92"/>
                  <a:gd name="T70" fmla="*/ 83 w 132"/>
                  <a:gd name="T71" fmla="*/ 33 h 92"/>
                  <a:gd name="T72" fmla="*/ 68 w 132"/>
                  <a:gd name="T73" fmla="*/ 40 h 92"/>
                  <a:gd name="T74" fmla="*/ 81 w 132"/>
                  <a:gd name="T75" fmla="*/ 43 h 92"/>
                  <a:gd name="T76" fmla="*/ 94 w 132"/>
                  <a:gd name="T77" fmla="*/ 38 h 92"/>
                  <a:gd name="T78" fmla="*/ 99 w 132"/>
                  <a:gd name="T79" fmla="*/ 31 h 92"/>
                  <a:gd name="T80" fmla="*/ 101 w 132"/>
                  <a:gd name="T81" fmla="*/ 26 h 92"/>
                  <a:gd name="T82" fmla="*/ 97 w 132"/>
                  <a:gd name="T83" fmla="*/ 24 h 92"/>
                  <a:gd name="T84" fmla="*/ 102 w 132"/>
                  <a:gd name="T85" fmla="*/ 22 h 92"/>
                  <a:gd name="T86" fmla="*/ 105 w 132"/>
                  <a:gd name="T87" fmla="*/ 26 h 92"/>
                  <a:gd name="T88" fmla="*/ 88 w 132"/>
                  <a:gd name="T89" fmla="*/ 11 h 92"/>
                  <a:gd name="T90" fmla="*/ 97 w 132"/>
                  <a:gd name="T91" fmla="*/ 13 h 92"/>
                  <a:gd name="T92" fmla="*/ 81 w 132"/>
                  <a:gd name="T93" fmla="*/ 8 h 92"/>
                  <a:gd name="T94" fmla="*/ 85 w 132"/>
                  <a:gd name="T95" fmla="*/ 6 h 92"/>
                  <a:gd name="T96" fmla="*/ 50 w 132"/>
                  <a:gd name="T97" fmla="*/ 3 h 92"/>
                  <a:gd name="T98" fmla="*/ 51 w 132"/>
                  <a:gd name="T9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2" h="92">
                    <a:moveTo>
                      <a:pt x="1" y="6"/>
                    </a:moveTo>
                    <a:cubicBezTo>
                      <a:pt x="2" y="45"/>
                      <a:pt x="2" y="45"/>
                      <a:pt x="2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5" y="75"/>
                      <a:pt x="9" y="75"/>
                      <a:pt x="11" y="75"/>
                    </a:cubicBezTo>
                    <a:cubicBezTo>
                      <a:pt x="11" y="75"/>
                      <a:pt x="13" y="73"/>
                      <a:pt x="13" y="73"/>
                    </a:cubicBezTo>
                    <a:cubicBezTo>
                      <a:pt x="14" y="73"/>
                      <a:pt x="14" y="74"/>
                      <a:pt x="14" y="74"/>
                    </a:cubicBezTo>
                    <a:cubicBezTo>
                      <a:pt x="17" y="75"/>
                      <a:pt x="22" y="73"/>
                      <a:pt x="23" y="72"/>
                    </a:cubicBezTo>
                    <a:cubicBezTo>
                      <a:pt x="23" y="71"/>
                      <a:pt x="23" y="71"/>
                      <a:pt x="23" y="71"/>
                    </a:cubicBezTo>
                    <a:cubicBezTo>
                      <a:pt x="23" y="71"/>
                      <a:pt x="25" y="70"/>
                      <a:pt x="25" y="70"/>
                    </a:cubicBezTo>
                    <a:cubicBezTo>
                      <a:pt x="25" y="68"/>
                      <a:pt x="24" y="67"/>
                      <a:pt x="24" y="65"/>
                    </a:cubicBezTo>
                    <a:cubicBezTo>
                      <a:pt x="24" y="65"/>
                      <a:pt x="26" y="62"/>
                      <a:pt x="26" y="62"/>
                    </a:cubicBezTo>
                    <a:cubicBezTo>
                      <a:pt x="28" y="62"/>
                      <a:pt x="26" y="62"/>
                      <a:pt x="27" y="63"/>
                    </a:cubicBezTo>
                    <a:cubicBezTo>
                      <a:pt x="29" y="64"/>
                      <a:pt x="28" y="62"/>
                      <a:pt x="31" y="62"/>
                    </a:cubicBezTo>
                    <a:cubicBezTo>
                      <a:pt x="32" y="62"/>
                      <a:pt x="34" y="64"/>
                      <a:pt x="35" y="64"/>
                    </a:cubicBezTo>
                    <a:cubicBezTo>
                      <a:pt x="38" y="65"/>
                      <a:pt x="40" y="63"/>
                      <a:pt x="43" y="65"/>
                    </a:cubicBezTo>
                    <a:cubicBezTo>
                      <a:pt x="44" y="65"/>
                      <a:pt x="49" y="70"/>
                      <a:pt x="49" y="71"/>
                    </a:cubicBezTo>
                    <a:cubicBezTo>
                      <a:pt x="50" y="72"/>
                      <a:pt x="49" y="74"/>
                      <a:pt x="49" y="75"/>
                    </a:cubicBezTo>
                    <a:cubicBezTo>
                      <a:pt x="51" y="75"/>
                      <a:pt x="51" y="75"/>
                      <a:pt x="51" y="75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3" y="80"/>
                      <a:pt x="54" y="77"/>
                      <a:pt x="56" y="79"/>
                    </a:cubicBezTo>
                    <a:cubicBezTo>
                      <a:pt x="56" y="79"/>
                      <a:pt x="56" y="80"/>
                      <a:pt x="56" y="81"/>
                    </a:cubicBezTo>
                    <a:cubicBezTo>
                      <a:pt x="56" y="82"/>
                      <a:pt x="60" y="82"/>
                      <a:pt x="60" y="84"/>
                    </a:cubicBezTo>
                    <a:cubicBezTo>
                      <a:pt x="60" y="84"/>
                      <a:pt x="60" y="86"/>
                      <a:pt x="60" y="86"/>
                    </a:cubicBezTo>
                    <a:cubicBezTo>
                      <a:pt x="61" y="87"/>
                      <a:pt x="62" y="86"/>
                      <a:pt x="63" y="86"/>
                    </a:cubicBezTo>
                    <a:cubicBezTo>
                      <a:pt x="63" y="86"/>
                      <a:pt x="65" y="88"/>
                      <a:pt x="65" y="88"/>
                    </a:cubicBezTo>
                    <a:cubicBezTo>
                      <a:pt x="67" y="89"/>
                      <a:pt x="67" y="87"/>
                      <a:pt x="68" y="88"/>
                    </a:cubicBezTo>
                    <a:cubicBezTo>
                      <a:pt x="69" y="89"/>
                      <a:pt x="69" y="89"/>
                      <a:pt x="69" y="89"/>
                    </a:cubicBezTo>
                    <a:cubicBezTo>
                      <a:pt x="72" y="90"/>
                      <a:pt x="74" y="89"/>
                      <a:pt x="76" y="90"/>
                    </a:cubicBezTo>
                    <a:cubicBezTo>
                      <a:pt x="76" y="90"/>
                      <a:pt x="77" y="91"/>
                      <a:pt x="77" y="92"/>
                    </a:cubicBezTo>
                    <a:cubicBezTo>
                      <a:pt x="79" y="92"/>
                      <a:pt x="81" y="92"/>
                      <a:pt x="83" y="92"/>
                    </a:cubicBezTo>
                    <a:cubicBezTo>
                      <a:pt x="83" y="91"/>
                      <a:pt x="83" y="90"/>
                      <a:pt x="83" y="88"/>
                    </a:cubicBezTo>
                    <a:cubicBezTo>
                      <a:pt x="82" y="88"/>
                      <a:pt x="81" y="88"/>
                      <a:pt x="79" y="88"/>
                    </a:cubicBezTo>
                    <a:cubicBezTo>
                      <a:pt x="79" y="87"/>
                      <a:pt x="79" y="86"/>
                      <a:pt x="78" y="86"/>
                    </a:cubicBezTo>
                    <a:cubicBezTo>
                      <a:pt x="78" y="84"/>
                      <a:pt x="79" y="84"/>
                      <a:pt x="79" y="83"/>
                    </a:cubicBezTo>
                    <a:cubicBezTo>
                      <a:pt x="78" y="83"/>
                      <a:pt x="77" y="82"/>
                      <a:pt x="77" y="82"/>
                    </a:cubicBezTo>
                    <a:cubicBezTo>
                      <a:pt x="75" y="81"/>
                      <a:pt x="75" y="82"/>
                      <a:pt x="74" y="82"/>
                    </a:cubicBezTo>
                    <a:cubicBezTo>
                      <a:pt x="73" y="80"/>
                      <a:pt x="72" y="78"/>
                      <a:pt x="72" y="76"/>
                    </a:cubicBezTo>
                    <a:cubicBezTo>
                      <a:pt x="70" y="75"/>
                      <a:pt x="69" y="75"/>
                      <a:pt x="67" y="75"/>
                    </a:cubicBezTo>
                    <a:cubicBezTo>
                      <a:pt x="66" y="74"/>
                      <a:pt x="67" y="72"/>
                      <a:pt x="67" y="71"/>
                    </a:cubicBezTo>
                    <a:cubicBezTo>
                      <a:pt x="67" y="70"/>
                      <a:pt x="65" y="69"/>
                      <a:pt x="65" y="69"/>
                    </a:cubicBezTo>
                    <a:cubicBezTo>
                      <a:pt x="65" y="68"/>
                      <a:pt x="65" y="67"/>
                      <a:pt x="65" y="66"/>
                    </a:cubicBezTo>
                    <a:cubicBezTo>
                      <a:pt x="64" y="65"/>
                      <a:pt x="63" y="66"/>
                      <a:pt x="61" y="65"/>
                    </a:cubicBezTo>
                    <a:cubicBezTo>
                      <a:pt x="57" y="63"/>
                      <a:pt x="56" y="59"/>
                      <a:pt x="57" y="54"/>
                    </a:cubicBezTo>
                    <a:cubicBezTo>
                      <a:pt x="55" y="55"/>
                      <a:pt x="56" y="51"/>
                      <a:pt x="56" y="51"/>
                    </a:cubicBezTo>
                    <a:cubicBezTo>
                      <a:pt x="57" y="51"/>
                      <a:pt x="58" y="52"/>
                      <a:pt x="59" y="52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2" y="48"/>
                      <a:pt x="62" y="46"/>
                      <a:pt x="62" y="45"/>
                    </a:cubicBezTo>
                    <a:cubicBezTo>
                      <a:pt x="62" y="45"/>
                      <a:pt x="61" y="44"/>
                      <a:pt x="61" y="44"/>
                    </a:cubicBezTo>
                    <a:cubicBezTo>
                      <a:pt x="60" y="43"/>
                      <a:pt x="61" y="43"/>
                      <a:pt x="60" y="42"/>
                    </a:cubicBezTo>
                    <a:cubicBezTo>
                      <a:pt x="58" y="42"/>
                      <a:pt x="58" y="41"/>
                      <a:pt x="57" y="41"/>
                    </a:cubicBezTo>
                    <a:cubicBezTo>
                      <a:pt x="57" y="41"/>
                      <a:pt x="56" y="42"/>
                      <a:pt x="56" y="42"/>
                    </a:cubicBezTo>
                    <a:cubicBezTo>
                      <a:pt x="56" y="42"/>
                      <a:pt x="54" y="42"/>
                      <a:pt x="54" y="42"/>
                    </a:cubicBezTo>
                    <a:cubicBezTo>
                      <a:pt x="54" y="41"/>
                      <a:pt x="53" y="40"/>
                      <a:pt x="53" y="39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1" y="38"/>
                      <a:pt x="52" y="36"/>
                      <a:pt x="51" y="36"/>
                    </a:cubicBezTo>
                    <a:cubicBezTo>
                      <a:pt x="49" y="35"/>
                      <a:pt x="45" y="36"/>
                      <a:pt x="43" y="34"/>
                    </a:cubicBezTo>
                    <a:cubicBezTo>
                      <a:pt x="42" y="33"/>
                      <a:pt x="44" y="32"/>
                      <a:pt x="43" y="31"/>
                    </a:cubicBezTo>
                    <a:cubicBezTo>
                      <a:pt x="43" y="29"/>
                      <a:pt x="39" y="24"/>
                      <a:pt x="38" y="23"/>
                    </a:cubicBezTo>
                    <a:cubicBezTo>
                      <a:pt x="37" y="22"/>
                      <a:pt x="35" y="23"/>
                      <a:pt x="34" y="23"/>
                    </a:cubicBezTo>
                    <a:cubicBezTo>
                      <a:pt x="32" y="22"/>
                      <a:pt x="32" y="18"/>
                      <a:pt x="30" y="18"/>
                    </a:cubicBezTo>
                    <a:cubicBezTo>
                      <a:pt x="29" y="17"/>
                      <a:pt x="27" y="18"/>
                      <a:pt x="26" y="18"/>
                    </a:cubicBezTo>
                    <a:cubicBezTo>
                      <a:pt x="26" y="18"/>
                      <a:pt x="24" y="15"/>
                      <a:pt x="24" y="15"/>
                    </a:cubicBezTo>
                    <a:cubicBezTo>
                      <a:pt x="22" y="15"/>
                      <a:pt x="21" y="15"/>
                      <a:pt x="20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5" y="12"/>
                      <a:pt x="12" y="12"/>
                      <a:pt x="10" y="11"/>
                    </a:cubicBezTo>
                    <a:cubicBezTo>
                      <a:pt x="7" y="10"/>
                      <a:pt x="5" y="8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6"/>
                      <a:pt x="1" y="6"/>
                    </a:cubicBezTo>
                    <a:close/>
                    <a:moveTo>
                      <a:pt x="89" y="86"/>
                    </a:moveTo>
                    <a:cubicBezTo>
                      <a:pt x="88" y="86"/>
                      <a:pt x="88" y="88"/>
                      <a:pt x="89" y="88"/>
                    </a:cubicBezTo>
                    <a:cubicBezTo>
                      <a:pt x="89" y="88"/>
                      <a:pt x="91" y="85"/>
                      <a:pt x="89" y="86"/>
                    </a:cubicBezTo>
                    <a:close/>
                    <a:moveTo>
                      <a:pt x="85" y="80"/>
                    </a:moveTo>
                    <a:cubicBezTo>
                      <a:pt x="84" y="82"/>
                      <a:pt x="84" y="82"/>
                      <a:pt x="84" y="82"/>
                    </a:cubicBezTo>
                    <a:cubicBezTo>
                      <a:pt x="86" y="81"/>
                      <a:pt x="86" y="82"/>
                      <a:pt x="87" y="82"/>
                    </a:cubicBezTo>
                    <a:cubicBezTo>
                      <a:pt x="87" y="82"/>
                      <a:pt x="87" y="80"/>
                      <a:pt x="87" y="80"/>
                    </a:cubicBezTo>
                    <a:cubicBezTo>
                      <a:pt x="86" y="80"/>
                      <a:pt x="86" y="80"/>
                      <a:pt x="85" y="80"/>
                    </a:cubicBezTo>
                    <a:close/>
                    <a:moveTo>
                      <a:pt x="60" y="36"/>
                    </a:moveTo>
                    <a:cubicBezTo>
                      <a:pt x="61" y="38"/>
                      <a:pt x="61" y="38"/>
                      <a:pt x="61" y="38"/>
                    </a:cubicBezTo>
                    <a:cubicBezTo>
                      <a:pt x="61" y="38"/>
                      <a:pt x="63" y="38"/>
                      <a:pt x="62" y="38"/>
                    </a:cubicBezTo>
                    <a:cubicBezTo>
                      <a:pt x="62" y="38"/>
                      <a:pt x="64" y="37"/>
                      <a:pt x="63" y="36"/>
                    </a:cubicBezTo>
                    <a:cubicBezTo>
                      <a:pt x="62" y="36"/>
                      <a:pt x="61" y="36"/>
                      <a:pt x="60" y="36"/>
                    </a:cubicBezTo>
                    <a:close/>
                    <a:moveTo>
                      <a:pt x="53" y="32"/>
                    </a:moveTo>
                    <a:cubicBezTo>
                      <a:pt x="53" y="34"/>
                      <a:pt x="53" y="34"/>
                      <a:pt x="53" y="34"/>
                    </a:cubicBezTo>
                    <a:cubicBezTo>
                      <a:pt x="55" y="34"/>
                      <a:pt x="55" y="32"/>
                      <a:pt x="53" y="32"/>
                    </a:cubicBezTo>
                    <a:close/>
                    <a:moveTo>
                      <a:pt x="118" y="32"/>
                    </a:moveTo>
                    <a:cubicBezTo>
                      <a:pt x="118" y="35"/>
                      <a:pt x="117" y="37"/>
                      <a:pt x="118" y="40"/>
                    </a:cubicBezTo>
                    <a:cubicBezTo>
                      <a:pt x="118" y="41"/>
                      <a:pt x="120" y="42"/>
                      <a:pt x="121" y="44"/>
                    </a:cubicBezTo>
                    <a:cubicBezTo>
                      <a:pt x="121" y="44"/>
                      <a:pt x="120" y="46"/>
                      <a:pt x="121" y="46"/>
                    </a:cubicBezTo>
                    <a:cubicBezTo>
                      <a:pt x="121" y="47"/>
                      <a:pt x="122" y="47"/>
                      <a:pt x="123" y="48"/>
                    </a:cubicBezTo>
                    <a:cubicBezTo>
                      <a:pt x="123" y="48"/>
                      <a:pt x="123" y="49"/>
                      <a:pt x="123" y="50"/>
                    </a:cubicBezTo>
                    <a:cubicBezTo>
                      <a:pt x="124" y="51"/>
                      <a:pt x="128" y="52"/>
                      <a:pt x="129" y="53"/>
                    </a:cubicBezTo>
                    <a:cubicBezTo>
                      <a:pt x="130" y="52"/>
                      <a:pt x="131" y="51"/>
                      <a:pt x="132" y="50"/>
                    </a:cubicBezTo>
                    <a:cubicBezTo>
                      <a:pt x="131" y="49"/>
                      <a:pt x="130" y="46"/>
                      <a:pt x="129" y="44"/>
                    </a:cubicBezTo>
                    <a:cubicBezTo>
                      <a:pt x="129" y="44"/>
                      <a:pt x="128" y="44"/>
                      <a:pt x="127" y="44"/>
                    </a:cubicBezTo>
                    <a:cubicBezTo>
                      <a:pt x="127" y="44"/>
                      <a:pt x="124" y="41"/>
                      <a:pt x="123" y="40"/>
                    </a:cubicBezTo>
                    <a:cubicBezTo>
                      <a:pt x="123" y="40"/>
                      <a:pt x="123" y="38"/>
                      <a:pt x="123" y="38"/>
                    </a:cubicBezTo>
                    <a:cubicBezTo>
                      <a:pt x="123" y="37"/>
                      <a:pt x="120" y="36"/>
                      <a:pt x="120" y="36"/>
                    </a:cubicBezTo>
                    <a:cubicBezTo>
                      <a:pt x="119" y="34"/>
                      <a:pt x="120" y="33"/>
                      <a:pt x="119" y="32"/>
                    </a:cubicBezTo>
                    <a:lnTo>
                      <a:pt x="118" y="32"/>
                    </a:lnTo>
                    <a:close/>
                    <a:moveTo>
                      <a:pt x="97" y="24"/>
                    </a:moveTo>
                    <a:cubicBezTo>
                      <a:pt x="92" y="28"/>
                      <a:pt x="97" y="26"/>
                      <a:pt x="95" y="29"/>
                    </a:cubicBezTo>
                    <a:cubicBezTo>
                      <a:pt x="95" y="30"/>
                      <a:pt x="92" y="30"/>
                      <a:pt x="92" y="30"/>
                    </a:cubicBezTo>
                    <a:cubicBezTo>
                      <a:pt x="92" y="31"/>
                      <a:pt x="92" y="32"/>
                      <a:pt x="92" y="32"/>
                    </a:cubicBezTo>
                    <a:cubicBezTo>
                      <a:pt x="91" y="36"/>
                      <a:pt x="88" y="36"/>
                      <a:pt x="84" y="36"/>
                    </a:cubicBezTo>
                    <a:cubicBezTo>
                      <a:pt x="83" y="34"/>
                      <a:pt x="83" y="35"/>
                      <a:pt x="83" y="33"/>
                    </a:cubicBezTo>
                    <a:cubicBezTo>
                      <a:pt x="81" y="36"/>
                      <a:pt x="79" y="39"/>
                      <a:pt x="74" y="39"/>
                    </a:cubicBezTo>
                    <a:cubicBezTo>
                      <a:pt x="73" y="39"/>
                      <a:pt x="72" y="37"/>
                      <a:pt x="70" y="38"/>
                    </a:cubicBezTo>
                    <a:cubicBezTo>
                      <a:pt x="70" y="38"/>
                      <a:pt x="68" y="40"/>
                      <a:pt x="68" y="40"/>
                    </a:cubicBezTo>
                    <a:cubicBezTo>
                      <a:pt x="69" y="40"/>
                      <a:pt x="71" y="41"/>
                      <a:pt x="73" y="42"/>
                    </a:cubicBezTo>
                    <a:cubicBezTo>
                      <a:pt x="73" y="42"/>
                      <a:pt x="73" y="43"/>
                      <a:pt x="74" y="44"/>
                    </a:cubicBezTo>
                    <a:cubicBezTo>
                      <a:pt x="76" y="44"/>
                      <a:pt x="80" y="43"/>
                      <a:pt x="81" y="43"/>
                    </a:cubicBezTo>
                    <a:cubicBezTo>
                      <a:pt x="84" y="43"/>
                      <a:pt x="87" y="44"/>
                      <a:pt x="89" y="42"/>
                    </a:cubicBezTo>
                    <a:cubicBezTo>
                      <a:pt x="90" y="42"/>
                      <a:pt x="91" y="40"/>
                      <a:pt x="91" y="40"/>
                    </a:cubicBezTo>
                    <a:cubicBezTo>
                      <a:pt x="92" y="39"/>
                      <a:pt x="93" y="39"/>
                      <a:pt x="94" y="38"/>
                    </a:cubicBezTo>
                    <a:cubicBezTo>
                      <a:pt x="94" y="37"/>
                      <a:pt x="94" y="36"/>
                      <a:pt x="95" y="36"/>
                    </a:cubicBezTo>
                    <a:cubicBezTo>
                      <a:pt x="96" y="35"/>
                      <a:pt x="97" y="36"/>
                      <a:pt x="99" y="35"/>
                    </a:cubicBezTo>
                    <a:cubicBezTo>
                      <a:pt x="99" y="34"/>
                      <a:pt x="100" y="32"/>
                      <a:pt x="99" y="31"/>
                    </a:cubicBezTo>
                    <a:cubicBezTo>
                      <a:pt x="99" y="31"/>
                      <a:pt x="100" y="31"/>
                      <a:pt x="101" y="30"/>
                    </a:cubicBezTo>
                    <a:cubicBezTo>
                      <a:pt x="101" y="30"/>
                      <a:pt x="101" y="28"/>
                      <a:pt x="101" y="28"/>
                    </a:cubicBezTo>
                    <a:cubicBezTo>
                      <a:pt x="101" y="28"/>
                      <a:pt x="100" y="26"/>
                      <a:pt x="101" y="26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99" y="26"/>
                      <a:pt x="99" y="24"/>
                      <a:pt x="99" y="24"/>
                    </a:cubicBezTo>
                    <a:cubicBezTo>
                      <a:pt x="99" y="23"/>
                      <a:pt x="98" y="24"/>
                      <a:pt x="97" y="24"/>
                    </a:cubicBezTo>
                    <a:close/>
                    <a:moveTo>
                      <a:pt x="98" y="16"/>
                    </a:moveTo>
                    <a:cubicBezTo>
                      <a:pt x="98" y="17"/>
                      <a:pt x="98" y="18"/>
                      <a:pt x="99" y="18"/>
                    </a:cubicBezTo>
                    <a:cubicBezTo>
                      <a:pt x="99" y="19"/>
                      <a:pt x="102" y="21"/>
                      <a:pt x="102" y="22"/>
                    </a:cubicBezTo>
                    <a:cubicBezTo>
                      <a:pt x="103" y="27"/>
                      <a:pt x="100" y="25"/>
                      <a:pt x="103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7"/>
                      <a:pt x="105" y="27"/>
                      <a:pt x="105" y="26"/>
                    </a:cubicBezTo>
                    <a:cubicBezTo>
                      <a:pt x="107" y="20"/>
                      <a:pt x="102" y="18"/>
                      <a:pt x="98" y="16"/>
                    </a:cubicBezTo>
                    <a:close/>
                    <a:moveTo>
                      <a:pt x="87" y="9"/>
                    </a:moveTo>
                    <a:cubicBezTo>
                      <a:pt x="88" y="9"/>
                      <a:pt x="88" y="11"/>
                      <a:pt x="88" y="11"/>
                    </a:cubicBezTo>
                    <a:cubicBezTo>
                      <a:pt x="90" y="13"/>
                      <a:pt x="92" y="13"/>
                      <a:pt x="95" y="14"/>
                    </a:cubicBezTo>
                    <a:cubicBezTo>
                      <a:pt x="94" y="15"/>
                      <a:pt x="97" y="15"/>
                      <a:pt x="97" y="15"/>
                    </a:cubicBezTo>
                    <a:cubicBezTo>
                      <a:pt x="97" y="15"/>
                      <a:pt x="97" y="13"/>
                      <a:pt x="97" y="13"/>
                    </a:cubicBezTo>
                    <a:cubicBezTo>
                      <a:pt x="93" y="11"/>
                      <a:pt x="92" y="10"/>
                      <a:pt x="87" y="9"/>
                    </a:cubicBezTo>
                    <a:close/>
                    <a:moveTo>
                      <a:pt x="81" y="6"/>
                    </a:moveTo>
                    <a:cubicBezTo>
                      <a:pt x="81" y="6"/>
                      <a:pt x="80" y="8"/>
                      <a:pt x="81" y="8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2" y="9"/>
                      <a:pt x="84" y="9"/>
                      <a:pt x="85" y="9"/>
                    </a:cubicBezTo>
                    <a:cubicBezTo>
                      <a:pt x="85" y="9"/>
                      <a:pt x="86" y="7"/>
                      <a:pt x="85" y="6"/>
                    </a:cubicBezTo>
                    <a:cubicBezTo>
                      <a:pt x="83" y="6"/>
                      <a:pt x="82" y="7"/>
                      <a:pt x="81" y="6"/>
                    </a:cubicBezTo>
                    <a:close/>
                    <a:moveTo>
                      <a:pt x="51" y="0"/>
                    </a:moveTo>
                    <a:cubicBezTo>
                      <a:pt x="51" y="0"/>
                      <a:pt x="50" y="2"/>
                      <a:pt x="50" y="3"/>
                    </a:cubicBezTo>
                    <a:cubicBezTo>
                      <a:pt x="53" y="3"/>
                      <a:pt x="55" y="3"/>
                      <a:pt x="57" y="3"/>
                    </a:cubicBezTo>
                    <a:cubicBezTo>
                      <a:pt x="57" y="3"/>
                      <a:pt x="55" y="2"/>
                      <a:pt x="55" y="2"/>
                    </a:cubicBezTo>
                    <a:cubicBezTo>
                      <a:pt x="54" y="1"/>
                      <a:pt x="52" y="1"/>
                      <a:pt x="51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09"/>
              <p:cNvSpPr>
                <a:spLocks noEditPoints="1"/>
              </p:cNvSpPr>
              <p:nvPr/>
            </p:nvSpPr>
            <p:spPr bwMode="auto">
              <a:xfrm>
                <a:off x="5486" y="2306"/>
                <a:ext cx="259" cy="180"/>
              </a:xfrm>
              <a:custGeom>
                <a:avLst/>
                <a:gdLst>
                  <a:gd name="T0" fmla="*/ 0 w 132"/>
                  <a:gd name="T1" fmla="*/ 48 h 92"/>
                  <a:gd name="T2" fmla="*/ 11 w 132"/>
                  <a:gd name="T3" fmla="*/ 75 h 92"/>
                  <a:gd name="T4" fmla="*/ 23 w 132"/>
                  <a:gd name="T5" fmla="*/ 72 h 92"/>
                  <a:gd name="T6" fmla="*/ 24 w 132"/>
                  <a:gd name="T7" fmla="*/ 65 h 92"/>
                  <a:gd name="T8" fmla="*/ 31 w 132"/>
                  <a:gd name="T9" fmla="*/ 62 h 92"/>
                  <a:gd name="T10" fmla="*/ 49 w 132"/>
                  <a:gd name="T11" fmla="*/ 71 h 92"/>
                  <a:gd name="T12" fmla="*/ 51 w 132"/>
                  <a:gd name="T13" fmla="*/ 76 h 92"/>
                  <a:gd name="T14" fmla="*/ 60 w 132"/>
                  <a:gd name="T15" fmla="*/ 84 h 92"/>
                  <a:gd name="T16" fmla="*/ 65 w 132"/>
                  <a:gd name="T17" fmla="*/ 88 h 92"/>
                  <a:gd name="T18" fmla="*/ 76 w 132"/>
                  <a:gd name="T19" fmla="*/ 90 h 92"/>
                  <a:gd name="T20" fmla="*/ 83 w 132"/>
                  <a:gd name="T21" fmla="*/ 88 h 92"/>
                  <a:gd name="T22" fmla="*/ 79 w 132"/>
                  <a:gd name="T23" fmla="*/ 83 h 92"/>
                  <a:gd name="T24" fmla="*/ 72 w 132"/>
                  <a:gd name="T25" fmla="*/ 76 h 92"/>
                  <a:gd name="T26" fmla="*/ 65 w 132"/>
                  <a:gd name="T27" fmla="*/ 69 h 92"/>
                  <a:gd name="T28" fmla="*/ 57 w 132"/>
                  <a:gd name="T29" fmla="*/ 54 h 92"/>
                  <a:gd name="T30" fmla="*/ 61 w 132"/>
                  <a:gd name="T31" fmla="*/ 50 h 92"/>
                  <a:gd name="T32" fmla="*/ 61 w 132"/>
                  <a:gd name="T33" fmla="*/ 44 h 92"/>
                  <a:gd name="T34" fmla="*/ 56 w 132"/>
                  <a:gd name="T35" fmla="*/ 42 h 92"/>
                  <a:gd name="T36" fmla="*/ 51 w 132"/>
                  <a:gd name="T37" fmla="*/ 38 h 92"/>
                  <a:gd name="T38" fmla="*/ 43 w 132"/>
                  <a:gd name="T39" fmla="*/ 31 h 92"/>
                  <a:gd name="T40" fmla="*/ 30 w 132"/>
                  <a:gd name="T41" fmla="*/ 18 h 92"/>
                  <a:gd name="T42" fmla="*/ 20 w 132"/>
                  <a:gd name="T43" fmla="*/ 15 h 92"/>
                  <a:gd name="T44" fmla="*/ 3 w 132"/>
                  <a:gd name="T45" fmla="*/ 6 h 92"/>
                  <a:gd name="T46" fmla="*/ 89 w 132"/>
                  <a:gd name="T47" fmla="*/ 86 h 92"/>
                  <a:gd name="T48" fmla="*/ 85 w 132"/>
                  <a:gd name="T49" fmla="*/ 80 h 92"/>
                  <a:gd name="T50" fmla="*/ 87 w 132"/>
                  <a:gd name="T51" fmla="*/ 80 h 92"/>
                  <a:gd name="T52" fmla="*/ 61 w 132"/>
                  <a:gd name="T53" fmla="*/ 38 h 92"/>
                  <a:gd name="T54" fmla="*/ 60 w 132"/>
                  <a:gd name="T55" fmla="*/ 36 h 92"/>
                  <a:gd name="T56" fmla="*/ 53 w 132"/>
                  <a:gd name="T57" fmla="*/ 32 h 92"/>
                  <a:gd name="T58" fmla="*/ 121 w 132"/>
                  <a:gd name="T59" fmla="*/ 44 h 92"/>
                  <a:gd name="T60" fmla="*/ 123 w 132"/>
                  <a:gd name="T61" fmla="*/ 50 h 92"/>
                  <a:gd name="T62" fmla="*/ 129 w 132"/>
                  <a:gd name="T63" fmla="*/ 44 h 92"/>
                  <a:gd name="T64" fmla="*/ 123 w 132"/>
                  <a:gd name="T65" fmla="*/ 38 h 92"/>
                  <a:gd name="T66" fmla="*/ 118 w 132"/>
                  <a:gd name="T67" fmla="*/ 32 h 92"/>
                  <a:gd name="T68" fmla="*/ 92 w 132"/>
                  <a:gd name="T69" fmla="*/ 30 h 92"/>
                  <a:gd name="T70" fmla="*/ 83 w 132"/>
                  <a:gd name="T71" fmla="*/ 33 h 92"/>
                  <a:gd name="T72" fmla="*/ 68 w 132"/>
                  <a:gd name="T73" fmla="*/ 40 h 92"/>
                  <a:gd name="T74" fmla="*/ 81 w 132"/>
                  <a:gd name="T75" fmla="*/ 43 h 92"/>
                  <a:gd name="T76" fmla="*/ 94 w 132"/>
                  <a:gd name="T77" fmla="*/ 38 h 92"/>
                  <a:gd name="T78" fmla="*/ 99 w 132"/>
                  <a:gd name="T79" fmla="*/ 31 h 92"/>
                  <a:gd name="T80" fmla="*/ 101 w 132"/>
                  <a:gd name="T81" fmla="*/ 26 h 92"/>
                  <a:gd name="T82" fmla="*/ 97 w 132"/>
                  <a:gd name="T83" fmla="*/ 24 h 92"/>
                  <a:gd name="T84" fmla="*/ 102 w 132"/>
                  <a:gd name="T85" fmla="*/ 22 h 92"/>
                  <a:gd name="T86" fmla="*/ 105 w 132"/>
                  <a:gd name="T87" fmla="*/ 26 h 92"/>
                  <a:gd name="T88" fmla="*/ 88 w 132"/>
                  <a:gd name="T89" fmla="*/ 11 h 92"/>
                  <a:gd name="T90" fmla="*/ 97 w 132"/>
                  <a:gd name="T91" fmla="*/ 13 h 92"/>
                  <a:gd name="T92" fmla="*/ 81 w 132"/>
                  <a:gd name="T93" fmla="*/ 8 h 92"/>
                  <a:gd name="T94" fmla="*/ 85 w 132"/>
                  <a:gd name="T95" fmla="*/ 6 h 92"/>
                  <a:gd name="T96" fmla="*/ 50 w 132"/>
                  <a:gd name="T97" fmla="*/ 3 h 92"/>
                  <a:gd name="T98" fmla="*/ 51 w 132"/>
                  <a:gd name="T9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2" h="92">
                    <a:moveTo>
                      <a:pt x="1" y="6"/>
                    </a:moveTo>
                    <a:cubicBezTo>
                      <a:pt x="2" y="45"/>
                      <a:pt x="2" y="45"/>
                      <a:pt x="2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5" y="75"/>
                      <a:pt x="9" y="75"/>
                      <a:pt x="11" y="75"/>
                    </a:cubicBezTo>
                    <a:cubicBezTo>
                      <a:pt x="11" y="75"/>
                      <a:pt x="13" y="73"/>
                      <a:pt x="13" y="73"/>
                    </a:cubicBezTo>
                    <a:cubicBezTo>
                      <a:pt x="14" y="73"/>
                      <a:pt x="14" y="74"/>
                      <a:pt x="14" y="74"/>
                    </a:cubicBezTo>
                    <a:cubicBezTo>
                      <a:pt x="17" y="75"/>
                      <a:pt x="22" y="73"/>
                      <a:pt x="23" y="72"/>
                    </a:cubicBezTo>
                    <a:cubicBezTo>
                      <a:pt x="23" y="71"/>
                      <a:pt x="23" y="71"/>
                      <a:pt x="23" y="71"/>
                    </a:cubicBezTo>
                    <a:cubicBezTo>
                      <a:pt x="23" y="71"/>
                      <a:pt x="25" y="70"/>
                      <a:pt x="25" y="70"/>
                    </a:cubicBezTo>
                    <a:cubicBezTo>
                      <a:pt x="25" y="68"/>
                      <a:pt x="24" y="67"/>
                      <a:pt x="24" y="65"/>
                    </a:cubicBezTo>
                    <a:cubicBezTo>
                      <a:pt x="24" y="65"/>
                      <a:pt x="26" y="62"/>
                      <a:pt x="26" y="62"/>
                    </a:cubicBezTo>
                    <a:cubicBezTo>
                      <a:pt x="28" y="62"/>
                      <a:pt x="26" y="62"/>
                      <a:pt x="27" y="63"/>
                    </a:cubicBezTo>
                    <a:cubicBezTo>
                      <a:pt x="29" y="64"/>
                      <a:pt x="28" y="62"/>
                      <a:pt x="31" y="62"/>
                    </a:cubicBezTo>
                    <a:cubicBezTo>
                      <a:pt x="32" y="62"/>
                      <a:pt x="34" y="64"/>
                      <a:pt x="35" y="64"/>
                    </a:cubicBezTo>
                    <a:cubicBezTo>
                      <a:pt x="38" y="65"/>
                      <a:pt x="40" y="63"/>
                      <a:pt x="43" y="65"/>
                    </a:cubicBezTo>
                    <a:cubicBezTo>
                      <a:pt x="44" y="65"/>
                      <a:pt x="49" y="70"/>
                      <a:pt x="49" y="71"/>
                    </a:cubicBezTo>
                    <a:cubicBezTo>
                      <a:pt x="50" y="72"/>
                      <a:pt x="49" y="74"/>
                      <a:pt x="49" y="75"/>
                    </a:cubicBezTo>
                    <a:cubicBezTo>
                      <a:pt x="51" y="75"/>
                      <a:pt x="51" y="75"/>
                      <a:pt x="51" y="75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3" y="80"/>
                      <a:pt x="54" y="77"/>
                      <a:pt x="56" y="79"/>
                    </a:cubicBezTo>
                    <a:cubicBezTo>
                      <a:pt x="56" y="79"/>
                      <a:pt x="56" y="80"/>
                      <a:pt x="56" y="81"/>
                    </a:cubicBezTo>
                    <a:cubicBezTo>
                      <a:pt x="56" y="82"/>
                      <a:pt x="60" y="82"/>
                      <a:pt x="60" y="84"/>
                    </a:cubicBezTo>
                    <a:cubicBezTo>
                      <a:pt x="60" y="84"/>
                      <a:pt x="60" y="86"/>
                      <a:pt x="60" y="86"/>
                    </a:cubicBezTo>
                    <a:cubicBezTo>
                      <a:pt x="61" y="87"/>
                      <a:pt x="62" y="86"/>
                      <a:pt x="63" y="86"/>
                    </a:cubicBezTo>
                    <a:cubicBezTo>
                      <a:pt x="63" y="86"/>
                      <a:pt x="65" y="88"/>
                      <a:pt x="65" y="88"/>
                    </a:cubicBezTo>
                    <a:cubicBezTo>
                      <a:pt x="67" y="89"/>
                      <a:pt x="67" y="87"/>
                      <a:pt x="68" y="88"/>
                    </a:cubicBezTo>
                    <a:cubicBezTo>
                      <a:pt x="69" y="89"/>
                      <a:pt x="69" y="89"/>
                      <a:pt x="69" y="89"/>
                    </a:cubicBezTo>
                    <a:cubicBezTo>
                      <a:pt x="72" y="90"/>
                      <a:pt x="74" y="89"/>
                      <a:pt x="76" y="90"/>
                    </a:cubicBezTo>
                    <a:cubicBezTo>
                      <a:pt x="76" y="90"/>
                      <a:pt x="77" y="91"/>
                      <a:pt x="77" y="92"/>
                    </a:cubicBezTo>
                    <a:cubicBezTo>
                      <a:pt x="79" y="92"/>
                      <a:pt x="81" y="92"/>
                      <a:pt x="83" y="92"/>
                    </a:cubicBezTo>
                    <a:cubicBezTo>
                      <a:pt x="83" y="91"/>
                      <a:pt x="83" y="90"/>
                      <a:pt x="83" y="88"/>
                    </a:cubicBezTo>
                    <a:cubicBezTo>
                      <a:pt x="82" y="88"/>
                      <a:pt x="81" y="88"/>
                      <a:pt x="79" y="88"/>
                    </a:cubicBezTo>
                    <a:cubicBezTo>
                      <a:pt x="79" y="87"/>
                      <a:pt x="79" y="86"/>
                      <a:pt x="78" y="86"/>
                    </a:cubicBezTo>
                    <a:cubicBezTo>
                      <a:pt x="78" y="84"/>
                      <a:pt x="79" y="84"/>
                      <a:pt x="79" y="83"/>
                    </a:cubicBezTo>
                    <a:cubicBezTo>
                      <a:pt x="78" y="83"/>
                      <a:pt x="77" y="82"/>
                      <a:pt x="77" y="82"/>
                    </a:cubicBezTo>
                    <a:cubicBezTo>
                      <a:pt x="75" y="81"/>
                      <a:pt x="75" y="82"/>
                      <a:pt x="74" y="82"/>
                    </a:cubicBezTo>
                    <a:cubicBezTo>
                      <a:pt x="73" y="80"/>
                      <a:pt x="72" y="78"/>
                      <a:pt x="72" y="76"/>
                    </a:cubicBezTo>
                    <a:cubicBezTo>
                      <a:pt x="70" y="75"/>
                      <a:pt x="69" y="75"/>
                      <a:pt x="67" y="75"/>
                    </a:cubicBezTo>
                    <a:cubicBezTo>
                      <a:pt x="66" y="74"/>
                      <a:pt x="67" y="72"/>
                      <a:pt x="67" y="71"/>
                    </a:cubicBezTo>
                    <a:cubicBezTo>
                      <a:pt x="67" y="70"/>
                      <a:pt x="65" y="69"/>
                      <a:pt x="65" y="69"/>
                    </a:cubicBezTo>
                    <a:cubicBezTo>
                      <a:pt x="65" y="68"/>
                      <a:pt x="65" y="67"/>
                      <a:pt x="65" y="66"/>
                    </a:cubicBezTo>
                    <a:cubicBezTo>
                      <a:pt x="64" y="65"/>
                      <a:pt x="63" y="66"/>
                      <a:pt x="61" y="65"/>
                    </a:cubicBezTo>
                    <a:cubicBezTo>
                      <a:pt x="57" y="63"/>
                      <a:pt x="56" y="59"/>
                      <a:pt x="57" y="54"/>
                    </a:cubicBezTo>
                    <a:cubicBezTo>
                      <a:pt x="55" y="55"/>
                      <a:pt x="56" y="51"/>
                      <a:pt x="56" y="51"/>
                    </a:cubicBezTo>
                    <a:cubicBezTo>
                      <a:pt x="57" y="51"/>
                      <a:pt x="58" y="52"/>
                      <a:pt x="59" y="52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2" y="48"/>
                      <a:pt x="62" y="46"/>
                      <a:pt x="62" y="45"/>
                    </a:cubicBezTo>
                    <a:cubicBezTo>
                      <a:pt x="62" y="45"/>
                      <a:pt x="61" y="44"/>
                      <a:pt x="61" y="44"/>
                    </a:cubicBezTo>
                    <a:cubicBezTo>
                      <a:pt x="60" y="43"/>
                      <a:pt x="61" y="43"/>
                      <a:pt x="60" y="42"/>
                    </a:cubicBezTo>
                    <a:cubicBezTo>
                      <a:pt x="58" y="42"/>
                      <a:pt x="58" y="41"/>
                      <a:pt x="57" y="41"/>
                    </a:cubicBezTo>
                    <a:cubicBezTo>
                      <a:pt x="57" y="41"/>
                      <a:pt x="56" y="42"/>
                      <a:pt x="56" y="42"/>
                    </a:cubicBezTo>
                    <a:cubicBezTo>
                      <a:pt x="56" y="42"/>
                      <a:pt x="54" y="42"/>
                      <a:pt x="54" y="42"/>
                    </a:cubicBezTo>
                    <a:cubicBezTo>
                      <a:pt x="54" y="41"/>
                      <a:pt x="53" y="40"/>
                      <a:pt x="53" y="39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1" y="38"/>
                      <a:pt x="52" y="36"/>
                      <a:pt x="51" y="36"/>
                    </a:cubicBezTo>
                    <a:cubicBezTo>
                      <a:pt x="49" y="35"/>
                      <a:pt x="45" y="36"/>
                      <a:pt x="43" y="34"/>
                    </a:cubicBezTo>
                    <a:cubicBezTo>
                      <a:pt x="42" y="33"/>
                      <a:pt x="44" y="32"/>
                      <a:pt x="43" y="31"/>
                    </a:cubicBezTo>
                    <a:cubicBezTo>
                      <a:pt x="43" y="29"/>
                      <a:pt x="39" y="24"/>
                      <a:pt x="38" y="23"/>
                    </a:cubicBezTo>
                    <a:cubicBezTo>
                      <a:pt x="37" y="22"/>
                      <a:pt x="35" y="23"/>
                      <a:pt x="34" y="23"/>
                    </a:cubicBezTo>
                    <a:cubicBezTo>
                      <a:pt x="32" y="22"/>
                      <a:pt x="32" y="18"/>
                      <a:pt x="30" y="18"/>
                    </a:cubicBezTo>
                    <a:cubicBezTo>
                      <a:pt x="29" y="17"/>
                      <a:pt x="27" y="18"/>
                      <a:pt x="26" y="18"/>
                    </a:cubicBezTo>
                    <a:cubicBezTo>
                      <a:pt x="26" y="18"/>
                      <a:pt x="24" y="15"/>
                      <a:pt x="24" y="15"/>
                    </a:cubicBezTo>
                    <a:cubicBezTo>
                      <a:pt x="22" y="15"/>
                      <a:pt x="21" y="15"/>
                      <a:pt x="20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5" y="12"/>
                      <a:pt x="12" y="12"/>
                      <a:pt x="10" y="11"/>
                    </a:cubicBezTo>
                    <a:cubicBezTo>
                      <a:pt x="7" y="10"/>
                      <a:pt x="5" y="8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6"/>
                      <a:pt x="1" y="6"/>
                    </a:cubicBezTo>
                    <a:close/>
                    <a:moveTo>
                      <a:pt x="89" y="86"/>
                    </a:moveTo>
                    <a:cubicBezTo>
                      <a:pt x="88" y="86"/>
                      <a:pt x="88" y="88"/>
                      <a:pt x="89" y="88"/>
                    </a:cubicBezTo>
                    <a:cubicBezTo>
                      <a:pt x="89" y="88"/>
                      <a:pt x="91" y="85"/>
                      <a:pt x="89" y="86"/>
                    </a:cubicBezTo>
                    <a:close/>
                    <a:moveTo>
                      <a:pt x="85" y="80"/>
                    </a:moveTo>
                    <a:cubicBezTo>
                      <a:pt x="84" y="82"/>
                      <a:pt x="84" y="82"/>
                      <a:pt x="84" y="82"/>
                    </a:cubicBezTo>
                    <a:cubicBezTo>
                      <a:pt x="86" y="81"/>
                      <a:pt x="86" y="82"/>
                      <a:pt x="87" y="82"/>
                    </a:cubicBezTo>
                    <a:cubicBezTo>
                      <a:pt x="87" y="82"/>
                      <a:pt x="87" y="80"/>
                      <a:pt x="87" y="80"/>
                    </a:cubicBezTo>
                    <a:cubicBezTo>
                      <a:pt x="86" y="80"/>
                      <a:pt x="86" y="80"/>
                      <a:pt x="85" y="80"/>
                    </a:cubicBezTo>
                    <a:close/>
                    <a:moveTo>
                      <a:pt x="60" y="36"/>
                    </a:moveTo>
                    <a:cubicBezTo>
                      <a:pt x="61" y="38"/>
                      <a:pt x="61" y="38"/>
                      <a:pt x="61" y="38"/>
                    </a:cubicBezTo>
                    <a:cubicBezTo>
                      <a:pt x="61" y="38"/>
                      <a:pt x="63" y="38"/>
                      <a:pt x="62" y="38"/>
                    </a:cubicBezTo>
                    <a:cubicBezTo>
                      <a:pt x="62" y="38"/>
                      <a:pt x="64" y="37"/>
                      <a:pt x="63" y="36"/>
                    </a:cubicBezTo>
                    <a:cubicBezTo>
                      <a:pt x="62" y="36"/>
                      <a:pt x="61" y="36"/>
                      <a:pt x="60" y="36"/>
                    </a:cubicBezTo>
                    <a:close/>
                    <a:moveTo>
                      <a:pt x="53" y="32"/>
                    </a:moveTo>
                    <a:cubicBezTo>
                      <a:pt x="53" y="34"/>
                      <a:pt x="53" y="34"/>
                      <a:pt x="53" y="34"/>
                    </a:cubicBezTo>
                    <a:cubicBezTo>
                      <a:pt x="55" y="34"/>
                      <a:pt x="55" y="32"/>
                      <a:pt x="53" y="32"/>
                    </a:cubicBezTo>
                    <a:close/>
                    <a:moveTo>
                      <a:pt x="118" y="32"/>
                    </a:moveTo>
                    <a:cubicBezTo>
                      <a:pt x="118" y="35"/>
                      <a:pt x="117" y="37"/>
                      <a:pt x="118" y="40"/>
                    </a:cubicBezTo>
                    <a:cubicBezTo>
                      <a:pt x="118" y="41"/>
                      <a:pt x="120" y="42"/>
                      <a:pt x="121" y="44"/>
                    </a:cubicBezTo>
                    <a:cubicBezTo>
                      <a:pt x="121" y="44"/>
                      <a:pt x="120" y="46"/>
                      <a:pt x="121" y="46"/>
                    </a:cubicBezTo>
                    <a:cubicBezTo>
                      <a:pt x="121" y="47"/>
                      <a:pt x="122" y="47"/>
                      <a:pt x="123" y="48"/>
                    </a:cubicBezTo>
                    <a:cubicBezTo>
                      <a:pt x="123" y="48"/>
                      <a:pt x="123" y="49"/>
                      <a:pt x="123" y="50"/>
                    </a:cubicBezTo>
                    <a:cubicBezTo>
                      <a:pt x="124" y="51"/>
                      <a:pt x="128" y="52"/>
                      <a:pt x="129" y="53"/>
                    </a:cubicBezTo>
                    <a:cubicBezTo>
                      <a:pt x="130" y="52"/>
                      <a:pt x="131" y="51"/>
                      <a:pt x="132" y="50"/>
                    </a:cubicBezTo>
                    <a:cubicBezTo>
                      <a:pt x="131" y="49"/>
                      <a:pt x="130" y="46"/>
                      <a:pt x="129" y="44"/>
                    </a:cubicBezTo>
                    <a:cubicBezTo>
                      <a:pt x="129" y="44"/>
                      <a:pt x="128" y="44"/>
                      <a:pt x="127" y="44"/>
                    </a:cubicBezTo>
                    <a:cubicBezTo>
                      <a:pt x="127" y="44"/>
                      <a:pt x="124" y="41"/>
                      <a:pt x="123" y="40"/>
                    </a:cubicBezTo>
                    <a:cubicBezTo>
                      <a:pt x="123" y="40"/>
                      <a:pt x="123" y="38"/>
                      <a:pt x="123" y="38"/>
                    </a:cubicBezTo>
                    <a:cubicBezTo>
                      <a:pt x="123" y="37"/>
                      <a:pt x="120" y="36"/>
                      <a:pt x="120" y="36"/>
                    </a:cubicBezTo>
                    <a:cubicBezTo>
                      <a:pt x="119" y="34"/>
                      <a:pt x="120" y="33"/>
                      <a:pt x="119" y="32"/>
                    </a:cubicBezTo>
                    <a:lnTo>
                      <a:pt x="118" y="32"/>
                    </a:lnTo>
                    <a:close/>
                    <a:moveTo>
                      <a:pt x="97" y="24"/>
                    </a:moveTo>
                    <a:cubicBezTo>
                      <a:pt x="92" y="28"/>
                      <a:pt x="97" y="26"/>
                      <a:pt x="95" y="29"/>
                    </a:cubicBezTo>
                    <a:cubicBezTo>
                      <a:pt x="95" y="30"/>
                      <a:pt x="92" y="30"/>
                      <a:pt x="92" y="30"/>
                    </a:cubicBezTo>
                    <a:cubicBezTo>
                      <a:pt x="92" y="31"/>
                      <a:pt x="92" y="32"/>
                      <a:pt x="92" y="32"/>
                    </a:cubicBezTo>
                    <a:cubicBezTo>
                      <a:pt x="91" y="36"/>
                      <a:pt x="88" y="36"/>
                      <a:pt x="84" y="36"/>
                    </a:cubicBezTo>
                    <a:cubicBezTo>
                      <a:pt x="83" y="34"/>
                      <a:pt x="83" y="35"/>
                      <a:pt x="83" y="33"/>
                    </a:cubicBezTo>
                    <a:cubicBezTo>
                      <a:pt x="81" y="36"/>
                      <a:pt x="79" y="39"/>
                      <a:pt x="74" y="39"/>
                    </a:cubicBezTo>
                    <a:cubicBezTo>
                      <a:pt x="73" y="39"/>
                      <a:pt x="72" y="37"/>
                      <a:pt x="70" y="38"/>
                    </a:cubicBezTo>
                    <a:cubicBezTo>
                      <a:pt x="70" y="38"/>
                      <a:pt x="68" y="40"/>
                      <a:pt x="68" y="40"/>
                    </a:cubicBezTo>
                    <a:cubicBezTo>
                      <a:pt x="69" y="40"/>
                      <a:pt x="71" y="41"/>
                      <a:pt x="73" y="42"/>
                    </a:cubicBezTo>
                    <a:cubicBezTo>
                      <a:pt x="73" y="42"/>
                      <a:pt x="73" y="43"/>
                      <a:pt x="74" y="44"/>
                    </a:cubicBezTo>
                    <a:cubicBezTo>
                      <a:pt x="76" y="44"/>
                      <a:pt x="80" y="43"/>
                      <a:pt x="81" y="43"/>
                    </a:cubicBezTo>
                    <a:cubicBezTo>
                      <a:pt x="84" y="43"/>
                      <a:pt x="87" y="44"/>
                      <a:pt x="89" y="42"/>
                    </a:cubicBezTo>
                    <a:cubicBezTo>
                      <a:pt x="90" y="42"/>
                      <a:pt x="91" y="40"/>
                      <a:pt x="91" y="40"/>
                    </a:cubicBezTo>
                    <a:cubicBezTo>
                      <a:pt x="92" y="39"/>
                      <a:pt x="93" y="39"/>
                      <a:pt x="94" y="38"/>
                    </a:cubicBezTo>
                    <a:cubicBezTo>
                      <a:pt x="94" y="37"/>
                      <a:pt x="94" y="36"/>
                      <a:pt x="95" y="36"/>
                    </a:cubicBezTo>
                    <a:cubicBezTo>
                      <a:pt x="96" y="35"/>
                      <a:pt x="97" y="36"/>
                      <a:pt x="99" y="35"/>
                    </a:cubicBezTo>
                    <a:cubicBezTo>
                      <a:pt x="99" y="34"/>
                      <a:pt x="100" y="32"/>
                      <a:pt x="99" y="31"/>
                    </a:cubicBezTo>
                    <a:cubicBezTo>
                      <a:pt x="99" y="31"/>
                      <a:pt x="100" y="31"/>
                      <a:pt x="101" y="30"/>
                    </a:cubicBezTo>
                    <a:cubicBezTo>
                      <a:pt x="101" y="30"/>
                      <a:pt x="101" y="28"/>
                      <a:pt x="101" y="28"/>
                    </a:cubicBezTo>
                    <a:cubicBezTo>
                      <a:pt x="101" y="28"/>
                      <a:pt x="100" y="26"/>
                      <a:pt x="101" y="26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99" y="26"/>
                      <a:pt x="99" y="24"/>
                      <a:pt x="99" y="24"/>
                    </a:cubicBezTo>
                    <a:cubicBezTo>
                      <a:pt x="99" y="23"/>
                      <a:pt x="98" y="24"/>
                      <a:pt x="97" y="24"/>
                    </a:cubicBezTo>
                    <a:close/>
                    <a:moveTo>
                      <a:pt x="98" y="16"/>
                    </a:moveTo>
                    <a:cubicBezTo>
                      <a:pt x="98" y="17"/>
                      <a:pt x="98" y="18"/>
                      <a:pt x="99" y="18"/>
                    </a:cubicBezTo>
                    <a:cubicBezTo>
                      <a:pt x="99" y="19"/>
                      <a:pt x="102" y="21"/>
                      <a:pt x="102" y="22"/>
                    </a:cubicBezTo>
                    <a:cubicBezTo>
                      <a:pt x="103" y="27"/>
                      <a:pt x="100" y="25"/>
                      <a:pt x="103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7"/>
                      <a:pt x="105" y="27"/>
                      <a:pt x="105" y="26"/>
                    </a:cubicBezTo>
                    <a:cubicBezTo>
                      <a:pt x="107" y="20"/>
                      <a:pt x="102" y="18"/>
                      <a:pt x="98" y="16"/>
                    </a:cubicBezTo>
                    <a:close/>
                    <a:moveTo>
                      <a:pt x="87" y="9"/>
                    </a:moveTo>
                    <a:cubicBezTo>
                      <a:pt x="88" y="9"/>
                      <a:pt x="88" y="11"/>
                      <a:pt x="88" y="11"/>
                    </a:cubicBezTo>
                    <a:cubicBezTo>
                      <a:pt x="90" y="13"/>
                      <a:pt x="92" y="13"/>
                      <a:pt x="95" y="14"/>
                    </a:cubicBezTo>
                    <a:cubicBezTo>
                      <a:pt x="94" y="15"/>
                      <a:pt x="97" y="15"/>
                      <a:pt x="97" y="15"/>
                    </a:cubicBezTo>
                    <a:cubicBezTo>
                      <a:pt x="97" y="15"/>
                      <a:pt x="97" y="13"/>
                      <a:pt x="97" y="13"/>
                    </a:cubicBezTo>
                    <a:cubicBezTo>
                      <a:pt x="93" y="11"/>
                      <a:pt x="92" y="10"/>
                      <a:pt x="87" y="9"/>
                    </a:cubicBezTo>
                    <a:close/>
                    <a:moveTo>
                      <a:pt x="81" y="6"/>
                    </a:moveTo>
                    <a:cubicBezTo>
                      <a:pt x="81" y="6"/>
                      <a:pt x="80" y="8"/>
                      <a:pt x="81" y="8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2" y="9"/>
                      <a:pt x="84" y="9"/>
                      <a:pt x="85" y="9"/>
                    </a:cubicBezTo>
                    <a:cubicBezTo>
                      <a:pt x="85" y="9"/>
                      <a:pt x="86" y="7"/>
                      <a:pt x="85" y="6"/>
                    </a:cubicBezTo>
                    <a:cubicBezTo>
                      <a:pt x="83" y="6"/>
                      <a:pt x="82" y="7"/>
                      <a:pt x="81" y="6"/>
                    </a:cubicBezTo>
                    <a:close/>
                    <a:moveTo>
                      <a:pt x="51" y="0"/>
                    </a:moveTo>
                    <a:cubicBezTo>
                      <a:pt x="51" y="0"/>
                      <a:pt x="50" y="2"/>
                      <a:pt x="50" y="3"/>
                    </a:cubicBezTo>
                    <a:cubicBezTo>
                      <a:pt x="53" y="3"/>
                      <a:pt x="55" y="3"/>
                      <a:pt x="57" y="3"/>
                    </a:cubicBezTo>
                    <a:cubicBezTo>
                      <a:pt x="57" y="3"/>
                      <a:pt x="55" y="2"/>
                      <a:pt x="55" y="2"/>
                    </a:cubicBezTo>
                    <a:cubicBezTo>
                      <a:pt x="54" y="1"/>
                      <a:pt x="52" y="1"/>
                      <a:pt x="51" y="0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10"/>
              <p:cNvSpPr>
                <a:spLocks noEditPoints="1"/>
              </p:cNvSpPr>
              <p:nvPr/>
            </p:nvSpPr>
            <p:spPr bwMode="auto">
              <a:xfrm>
                <a:off x="1707" y="2048"/>
                <a:ext cx="100" cy="57"/>
              </a:xfrm>
              <a:custGeom>
                <a:avLst/>
                <a:gdLst>
                  <a:gd name="T0" fmla="*/ 50 w 51"/>
                  <a:gd name="T1" fmla="*/ 14 h 29"/>
                  <a:gd name="T2" fmla="*/ 46 w 51"/>
                  <a:gd name="T3" fmla="*/ 12 h 29"/>
                  <a:gd name="T4" fmla="*/ 46 w 51"/>
                  <a:gd name="T5" fmla="*/ 9 h 29"/>
                  <a:gd name="T6" fmla="*/ 42 w 51"/>
                  <a:gd name="T7" fmla="*/ 6 h 29"/>
                  <a:gd name="T8" fmla="*/ 42 w 51"/>
                  <a:gd name="T9" fmla="*/ 3 h 29"/>
                  <a:gd name="T10" fmla="*/ 41 w 51"/>
                  <a:gd name="T11" fmla="*/ 4 h 29"/>
                  <a:gd name="T12" fmla="*/ 41 w 51"/>
                  <a:gd name="T13" fmla="*/ 2 h 29"/>
                  <a:gd name="T14" fmla="*/ 31 w 51"/>
                  <a:gd name="T15" fmla="*/ 0 h 29"/>
                  <a:gd name="T16" fmla="*/ 30 w 51"/>
                  <a:gd name="T17" fmla="*/ 3 h 29"/>
                  <a:gd name="T18" fmla="*/ 22 w 51"/>
                  <a:gd name="T19" fmla="*/ 5 h 29"/>
                  <a:gd name="T20" fmla="*/ 18 w 51"/>
                  <a:gd name="T21" fmla="*/ 8 h 29"/>
                  <a:gd name="T22" fmla="*/ 8 w 51"/>
                  <a:gd name="T23" fmla="*/ 6 h 29"/>
                  <a:gd name="T24" fmla="*/ 6 w 51"/>
                  <a:gd name="T25" fmla="*/ 4 h 29"/>
                  <a:gd name="T26" fmla="*/ 6 w 51"/>
                  <a:gd name="T27" fmla="*/ 0 h 29"/>
                  <a:gd name="T28" fmla="*/ 3 w 51"/>
                  <a:gd name="T29" fmla="*/ 1 h 29"/>
                  <a:gd name="T30" fmla="*/ 1 w 51"/>
                  <a:gd name="T31" fmla="*/ 0 h 29"/>
                  <a:gd name="T32" fmla="*/ 1 w 51"/>
                  <a:gd name="T33" fmla="*/ 5 h 29"/>
                  <a:gd name="T34" fmla="*/ 3 w 51"/>
                  <a:gd name="T35" fmla="*/ 11 h 29"/>
                  <a:gd name="T36" fmla="*/ 2 w 51"/>
                  <a:gd name="T37" fmla="*/ 15 h 29"/>
                  <a:gd name="T38" fmla="*/ 4 w 51"/>
                  <a:gd name="T39" fmla="*/ 14 h 29"/>
                  <a:gd name="T40" fmla="*/ 4 w 51"/>
                  <a:gd name="T41" fmla="*/ 13 h 29"/>
                  <a:gd name="T42" fmla="*/ 6 w 51"/>
                  <a:gd name="T43" fmla="*/ 13 h 29"/>
                  <a:gd name="T44" fmla="*/ 7 w 51"/>
                  <a:gd name="T45" fmla="*/ 15 h 29"/>
                  <a:gd name="T46" fmla="*/ 12 w 51"/>
                  <a:gd name="T47" fmla="*/ 14 h 29"/>
                  <a:gd name="T48" fmla="*/ 14 w 51"/>
                  <a:gd name="T49" fmla="*/ 20 h 29"/>
                  <a:gd name="T50" fmla="*/ 20 w 51"/>
                  <a:gd name="T51" fmla="*/ 24 h 29"/>
                  <a:gd name="T52" fmla="*/ 24 w 51"/>
                  <a:gd name="T53" fmla="*/ 24 h 29"/>
                  <a:gd name="T54" fmla="*/ 25 w 51"/>
                  <a:gd name="T55" fmla="*/ 21 h 29"/>
                  <a:gd name="T56" fmla="*/ 27 w 51"/>
                  <a:gd name="T57" fmla="*/ 21 h 29"/>
                  <a:gd name="T58" fmla="*/ 27 w 51"/>
                  <a:gd name="T59" fmla="*/ 18 h 29"/>
                  <a:gd name="T60" fmla="*/ 25 w 51"/>
                  <a:gd name="T61" fmla="*/ 16 h 29"/>
                  <a:gd name="T62" fmla="*/ 23 w 51"/>
                  <a:gd name="T63" fmla="*/ 16 h 29"/>
                  <a:gd name="T64" fmla="*/ 22 w 51"/>
                  <a:gd name="T65" fmla="*/ 14 h 29"/>
                  <a:gd name="T66" fmla="*/ 27 w 51"/>
                  <a:gd name="T67" fmla="*/ 13 h 29"/>
                  <a:gd name="T68" fmla="*/ 32 w 51"/>
                  <a:gd name="T69" fmla="*/ 6 h 29"/>
                  <a:gd name="T70" fmla="*/ 35 w 51"/>
                  <a:gd name="T71" fmla="*/ 8 h 29"/>
                  <a:gd name="T72" fmla="*/ 39 w 51"/>
                  <a:gd name="T73" fmla="*/ 16 h 29"/>
                  <a:gd name="T74" fmla="*/ 44 w 51"/>
                  <a:gd name="T75" fmla="*/ 14 h 29"/>
                  <a:gd name="T76" fmla="*/ 44 w 51"/>
                  <a:gd name="T77" fmla="*/ 17 h 29"/>
                  <a:gd name="T78" fmla="*/ 41 w 51"/>
                  <a:gd name="T79" fmla="*/ 20 h 29"/>
                  <a:gd name="T80" fmla="*/ 48 w 51"/>
                  <a:gd name="T81" fmla="*/ 29 h 29"/>
                  <a:gd name="T82" fmla="*/ 48 w 51"/>
                  <a:gd name="T83" fmla="*/ 28 h 29"/>
                  <a:gd name="T84" fmla="*/ 49 w 51"/>
                  <a:gd name="T85" fmla="*/ 26 h 29"/>
                  <a:gd name="T86" fmla="*/ 51 w 51"/>
                  <a:gd name="T87" fmla="*/ 21 h 29"/>
                  <a:gd name="T88" fmla="*/ 49 w 51"/>
                  <a:gd name="T89" fmla="*/ 18 h 29"/>
                  <a:gd name="T90" fmla="*/ 50 w 51"/>
                  <a:gd name="T91" fmla="*/ 14 h 29"/>
                  <a:gd name="T92" fmla="*/ 26 w 51"/>
                  <a:gd name="T93" fmla="*/ 22 h 29"/>
                  <a:gd name="T94" fmla="*/ 24 w 51"/>
                  <a:gd name="T95" fmla="*/ 25 h 29"/>
                  <a:gd name="T96" fmla="*/ 26 w 51"/>
                  <a:gd name="T97" fmla="*/ 24 h 29"/>
                  <a:gd name="T98" fmla="*/ 27 w 51"/>
                  <a:gd name="T99" fmla="*/ 24 h 29"/>
                  <a:gd name="T100" fmla="*/ 27 w 51"/>
                  <a:gd name="T101" fmla="*/ 22 h 29"/>
                  <a:gd name="T102" fmla="*/ 27 w 51"/>
                  <a:gd name="T103" fmla="*/ 24 h 29"/>
                  <a:gd name="T104" fmla="*/ 26 w 51"/>
                  <a:gd name="T105" fmla="*/ 22 h 29"/>
                  <a:gd name="T106" fmla="*/ 12 w 51"/>
                  <a:gd name="T107" fmla="*/ 22 h 29"/>
                  <a:gd name="T108" fmla="*/ 13 w 51"/>
                  <a:gd name="T109" fmla="*/ 24 h 29"/>
                  <a:gd name="T110" fmla="*/ 12 w 51"/>
                  <a:gd name="T11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1" h="29">
                    <a:moveTo>
                      <a:pt x="50" y="14"/>
                    </a:moveTo>
                    <a:cubicBezTo>
                      <a:pt x="49" y="13"/>
                      <a:pt x="47" y="12"/>
                      <a:pt x="46" y="12"/>
                    </a:cubicBezTo>
                    <a:cubicBezTo>
                      <a:pt x="46" y="11"/>
                      <a:pt x="47" y="10"/>
                      <a:pt x="46" y="9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5"/>
                      <a:pt x="42" y="3"/>
                      <a:pt x="42" y="3"/>
                    </a:cubicBezTo>
                    <a:cubicBezTo>
                      <a:pt x="42" y="3"/>
                      <a:pt x="42" y="4"/>
                      <a:pt x="41" y="4"/>
                    </a:cubicBezTo>
                    <a:cubicBezTo>
                      <a:pt x="41" y="4"/>
                      <a:pt x="41" y="2"/>
                      <a:pt x="41" y="2"/>
                    </a:cubicBezTo>
                    <a:cubicBezTo>
                      <a:pt x="38" y="0"/>
                      <a:pt x="34" y="1"/>
                      <a:pt x="31" y="0"/>
                    </a:cubicBezTo>
                    <a:cubicBezTo>
                      <a:pt x="30" y="0"/>
                      <a:pt x="30" y="3"/>
                      <a:pt x="30" y="3"/>
                    </a:cubicBezTo>
                    <a:cubicBezTo>
                      <a:pt x="27" y="4"/>
                      <a:pt x="24" y="4"/>
                      <a:pt x="22" y="5"/>
                    </a:cubicBezTo>
                    <a:cubicBezTo>
                      <a:pt x="21" y="6"/>
                      <a:pt x="19" y="8"/>
                      <a:pt x="18" y="8"/>
                    </a:cubicBezTo>
                    <a:cubicBezTo>
                      <a:pt x="13" y="9"/>
                      <a:pt x="16" y="4"/>
                      <a:pt x="8" y="6"/>
                    </a:cubicBezTo>
                    <a:cubicBezTo>
                      <a:pt x="8" y="6"/>
                      <a:pt x="7" y="5"/>
                      <a:pt x="6" y="4"/>
                    </a:cubicBezTo>
                    <a:cubicBezTo>
                      <a:pt x="6" y="3"/>
                      <a:pt x="7" y="2"/>
                      <a:pt x="6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3"/>
                      <a:pt x="1" y="5"/>
                    </a:cubicBezTo>
                    <a:cubicBezTo>
                      <a:pt x="0" y="7"/>
                      <a:pt x="3" y="9"/>
                      <a:pt x="3" y="11"/>
                    </a:cubicBezTo>
                    <a:cubicBezTo>
                      <a:pt x="2" y="12"/>
                      <a:pt x="2" y="15"/>
                      <a:pt x="2" y="15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3"/>
                      <a:pt x="6" y="13"/>
                      <a:pt x="6" y="13"/>
                    </a:cubicBezTo>
                    <a:cubicBezTo>
                      <a:pt x="7" y="14"/>
                      <a:pt x="6" y="15"/>
                      <a:pt x="7" y="15"/>
                    </a:cubicBezTo>
                    <a:cubicBezTo>
                      <a:pt x="9" y="15"/>
                      <a:pt x="11" y="14"/>
                      <a:pt x="12" y="14"/>
                    </a:cubicBezTo>
                    <a:cubicBezTo>
                      <a:pt x="13" y="16"/>
                      <a:pt x="14" y="18"/>
                      <a:pt x="14" y="20"/>
                    </a:cubicBezTo>
                    <a:cubicBezTo>
                      <a:pt x="20" y="20"/>
                      <a:pt x="18" y="18"/>
                      <a:pt x="20" y="24"/>
                    </a:cubicBezTo>
                    <a:cubicBezTo>
                      <a:pt x="22" y="24"/>
                      <a:pt x="22" y="24"/>
                      <a:pt x="24" y="24"/>
                    </a:cubicBezTo>
                    <a:cubicBezTo>
                      <a:pt x="24" y="23"/>
                      <a:pt x="24" y="21"/>
                      <a:pt x="25" y="21"/>
                    </a:cubicBezTo>
                    <a:cubicBezTo>
                      <a:pt x="25" y="21"/>
                      <a:pt x="27" y="21"/>
                      <a:pt x="27" y="21"/>
                    </a:cubicBezTo>
                    <a:cubicBezTo>
                      <a:pt x="27" y="21"/>
                      <a:pt x="27" y="19"/>
                      <a:pt x="27" y="18"/>
                    </a:cubicBezTo>
                    <a:cubicBezTo>
                      <a:pt x="26" y="18"/>
                      <a:pt x="25" y="17"/>
                      <a:pt x="25" y="16"/>
                    </a:cubicBezTo>
                    <a:cubicBezTo>
                      <a:pt x="25" y="16"/>
                      <a:pt x="23" y="17"/>
                      <a:pt x="23" y="16"/>
                    </a:cubicBezTo>
                    <a:cubicBezTo>
                      <a:pt x="22" y="16"/>
                      <a:pt x="23" y="15"/>
                      <a:pt x="22" y="14"/>
                    </a:cubicBezTo>
                    <a:cubicBezTo>
                      <a:pt x="23" y="14"/>
                      <a:pt x="26" y="14"/>
                      <a:pt x="27" y="13"/>
                    </a:cubicBezTo>
                    <a:cubicBezTo>
                      <a:pt x="29" y="12"/>
                      <a:pt x="30" y="8"/>
                      <a:pt x="32" y="6"/>
                    </a:cubicBezTo>
                    <a:cubicBezTo>
                      <a:pt x="33" y="7"/>
                      <a:pt x="34" y="7"/>
                      <a:pt x="35" y="8"/>
                    </a:cubicBezTo>
                    <a:cubicBezTo>
                      <a:pt x="36" y="9"/>
                      <a:pt x="38" y="14"/>
                      <a:pt x="39" y="16"/>
                    </a:cubicBezTo>
                    <a:cubicBezTo>
                      <a:pt x="41" y="15"/>
                      <a:pt x="42" y="15"/>
                      <a:pt x="44" y="14"/>
                    </a:cubicBezTo>
                    <a:cubicBezTo>
                      <a:pt x="44" y="15"/>
                      <a:pt x="45" y="17"/>
                      <a:pt x="44" y="17"/>
                    </a:cubicBezTo>
                    <a:cubicBezTo>
                      <a:pt x="43" y="18"/>
                      <a:pt x="41" y="17"/>
                      <a:pt x="41" y="20"/>
                    </a:cubicBezTo>
                    <a:cubicBezTo>
                      <a:pt x="40" y="25"/>
                      <a:pt x="43" y="27"/>
                      <a:pt x="48" y="29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26"/>
                      <a:pt x="51" y="24"/>
                      <a:pt x="51" y="21"/>
                    </a:cubicBezTo>
                    <a:cubicBezTo>
                      <a:pt x="51" y="19"/>
                      <a:pt x="49" y="18"/>
                      <a:pt x="49" y="18"/>
                    </a:cubicBezTo>
                    <a:lnTo>
                      <a:pt x="50" y="14"/>
                    </a:lnTo>
                    <a:close/>
                    <a:moveTo>
                      <a:pt x="26" y="22"/>
                    </a:moveTo>
                    <a:cubicBezTo>
                      <a:pt x="25" y="23"/>
                      <a:pt x="25" y="24"/>
                      <a:pt x="24" y="25"/>
                    </a:cubicBezTo>
                    <a:cubicBezTo>
                      <a:pt x="25" y="25"/>
                      <a:pt x="27" y="24"/>
                      <a:pt x="26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8" y="22"/>
                      <a:pt x="27" y="22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6" y="22"/>
                      <a:pt x="26" y="22"/>
                    </a:cubicBezTo>
                    <a:close/>
                    <a:moveTo>
                      <a:pt x="12" y="22"/>
                    </a:moveTo>
                    <a:cubicBezTo>
                      <a:pt x="12" y="22"/>
                      <a:pt x="13" y="24"/>
                      <a:pt x="13" y="24"/>
                    </a:cubicBezTo>
                    <a:cubicBezTo>
                      <a:pt x="15" y="25"/>
                      <a:pt x="14" y="23"/>
                      <a:pt x="12" y="2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111"/>
              <p:cNvSpPr>
                <a:spLocks noEditPoints="1"/>
              </p:cNvSpPr>
              <p:nvPr/>
            </p:nvSpPr>
            <p:spPr bwMode="auto">
              <a:xfrm>
                <a:off x="1707" y="2048"/>
                <a:ext cx="100" cy="57"/>
              </a:xfrm>
              <a:custGeom>
                <a:avLst/>
                <a:gdLst>
                  <a:gd name="T0" fmla="*/ 50 w 51"/>
                  <a:gd name="T1" fmla="*/ 14 h 29"/>
                  <a:gd name="T2" fmla="*/ 46 w 51"/>
                  <a:gd name="T3" fmla="*/ 12 h 29"/>
                  <a:gd name="T4" fmla="*/ 46 w 51"/>
                  <a:gd name="T5" fmla="*/ 9 h 29"/>
                  <a:gd name="T6" fmla="*/ 42 w 51"/>
                  <a:gd name="T7" fmla="*/ 6 h 29"/>
                  <a:gd name="T8" fmla="*/ 42 w 51"/>
                  <a:gd name="T9" fmla="*/ 3 h 29"/>
                  <a:gd name="T10" fmla="*/ 41 w 51"/>
                  <a:gd name="T11" fmla="*/ 4 h 29"/>
                  <a:gd name="T12" fmla="*/ 41 w 51"/>
                  <a:gd name="T13" fmla="*/ 2 h 29"/>
                  <a:gd name="T14" fmla="*/ 31 w 51"/>
                  <a:gd name="T15" fmla="*/ 0 h 29"/>
                  <a:gd name="T16" fmla="*/ 30 w 51"/>
                  <a:gd name="T17" fmla="*/ 3 h 29"/>
                  <a:gd name="T18" fmla="*/ 22 w 51"/>
                  <a:gd name="T19" fmla="*/ 5 h 29"/>
                  <a:gd name="T20" fmla="*/ 18 w 51"/>
                  <a:gd name="T21" fmla="*/ 8 h 29"/>
                  <a:gd name="T22" fmla="*/ 8 w 51"/>
                  <a:gd name="T23" fmla="*/ 6 h 29"/>
                  <a:gd name="T24" fmla="*/ 6 w 51"/>
                  <a:gd name="T25" fmla="*/ 4 h 29"/>
                  <a:gd name="T26" fmla="*/ 6 w 51"/>
                  <a:gd name="T27" fmla="*/ 0 h 29"/>
                  <a:gd name="T28" fmla="*/ 3 w 51"/>
                  <a:gd name="T29" fmla="*/ 1 h 29"/>
                  <a:gd name="T30" fmla="*/ 1 w 51"/>
                  <a:gd name="T31" fmla="*/ 0 h 29"/>
                  <a:gd name="T32" fmla="*/ 1 w 51"/>
                  <a:gd name="T33" fmla="*/ 5 h 29"/>
                  <a:gd name="T34" fmla="*/ 3 w 51"/>
                  <a:gd name="T35" fmla="*/ 11 h 29"/>
                  <a:gd name="T36" fmla="*/ 2 w 51"/>
                  <a:gd name="T37" fmla="*/ 15 h 29"/>
                  <a:gd name="T38" fmla="*/ 4 w 51"/>
                  <a:gd name="T39" fmla="*/ 14 h 29"/>
                  <a:gd name="T40" fmla="*/ 4 w 51"/>
                  <a:gd name="T41" fmla="*/ 13 h 29"/>
                  <a:gd name="T42" fmla="*/ 6 w 51"/>
                  <a:gd name="T43" fmla="*/ 13 h 29"/>
                  <a:gd name="T44" fmla="*/ 7 w 51"/>
                  <a:gd name="T45" fmla="*/ 15 h 29"/>
                  <a:gd name="T46" fmla="*/ 12 w 51"/>
                  <a:gd name="T47" fmla="*/ 14 h 29"/>
                  <a:gd name="T48" fmla="*/ 14 w 51"/>
                  <a:gd name="T49" fmla="*/ 20 h 29"/>
                  <a:gd name="T50" fmla="*/ 20 w 51"/>
                  <a:gd name="T51" fmla="*/ 24 h 29"/>
                  <a:gd name="T52" fmla="*/ 24 w 51"/>
                  <a:gd name="T53" fmla="*/ 24 h 29"/>
                  <a:gd name="T54" fmla="*/ 25 w 51"/>
                  <a:gd name="T55" fmla="*/ 21 h 29"/>
                  <a:gd name="T56" fmla="*/ 27 w 51"/>
                  <a:gd name="T57" fmla="*/ 21 h 29"/>
                  <a:gd name="T58" fmla="*/ 27 w 51"/>
                  <a:gd name="T59" fmla="*/ 18 h 29"/>
                  <a:gd name="T60" fmla="*/ 25 w 51"/>
                  <a:gd name="T61" fmla="*/ 16 h 29"/>
                  <a:gd name="T62" fmla="*/ 23 w 51"/>
                  <a:gd name="T63" fmla="*/ 16 h 29"/>
                  <a:gd name="T64" fmla="*/ 22 w 51"/>
                  <a:gd name="T65" fmla="*/ 14 h 29"/>
                  <a:gd name="T66" fmla="*/ 27 w 51"/>
                  <a:gd name="T67" fmla="*/ 13 h 29"/>
                  <a:gd name="T68" fmla="*/ 32 w 51"/>
                  <a:gd name="T69" fmla="*/ 6 h 29"/>
                  <a:gd name="T70" fmla="*/ 35 w 51"/>
                  <a:gd name="T71" fmla="*/ 8 h 29"/>
                  <a:gd name="T72" fmla="*/ 39 w 51"/>
                  <a:gd name="T73" fmla="*/ 16 h 29"/>
                  <a:gd name="T74" fmla="*/ 44 w 51"/>
                  <a:gd name="T75" fmla="*/ 14 h 29"/>
                  <a:gd name="T76" fmla="*/ 44 w 51"/>
                  <a:gd name="T77" fmla="*/ 17 h 29"/>
                  <a:gd name="T78" fmla="*/ 41 w 51"/>
                  <a:gd name="T79" fmla="*/ 20 h 29"/>
                  <a:gd name="T80" fmla="*/ 48 w 51"/>
                  <a:gd name="T81" fmla="*/ 29 h 29"/>
                  <a:gd name="T82" fmla="*/ 48 w 51"/>
                  <a:gd name="T83" fmla="*/ 28 h 29"/>
                  <a:gd name="T84" fmla="*/ 49 w 51"/>
                  <a:gd name="T85" fmla="*/ 26 h 29"/>
                  <a:gd name="T86" fmla="*/ 51 w 51"/>
                  <a:gd name="T87" fmla="*/ 21 h 29"/>
                  <a:gd name="T88" fmla="*/ 49 w 51"/>
                  <a:gd name="T89" fmla="*/ 18 h 29"/>
                  <a:gd name="T90" fmla="*/ 50 w 51"/>
                  <a:gd name="T91" fmla="*/ 14 h 29"/>
                  <a:gd name="T92" fmla="*/ 26 w 51"/>
                  <a:gd name="T93" fmla="*/ 22 h 29"/>
                  <a:gd name="T94" fmla="*/ 24 w 51"/>
                  <a:gd name="T95" fmla="*/ 25 h 29"/>
                  <a:gd name="T96" fmla="*/ 26 w 51"/>
                  <a:gd name="T97" fmla="*/ 24 h 29"/>
                  <a:gd name="T98" fmla="*/ 27 w 51"/>
                  <a:gd name="T99" fmla="*/ 24 h 29"/>
                  <a:gd name="T100" fmla="*/ 27 w 51"/>
                  <a:gd name="T101" fmla="*/ 22 h 29"/>
                  <a:gd name="T102" fmla="*/ 27 w 51"/>
                  <a:gd name="T103" fmla="*/ 24 h 29"/>
                  <a:gd name="T104" fmla="*/ 26 w 51"/>
                  <a:gd name="T105" fmla="*/ 22 h 29"/>
                  <a:gd name="T106" fmla="*/ 12 w 51"/>
                  <a:gd name="T107" fmla="*/ 22 h 29"/>
                  <a:gd name="T108" fmla="*/ 13 w 51"/>
                  <a:gd name="T109" fmla="*/ 24 h 29"/>
                  <a:gd name="T110" fmla="*/ 12 w 51"/>
                  <a:gd name="T11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1" h="29">
                    <a:moveTo>
                      <a:pt x="50" y="14"/>
                    </a:moveTo>
                    <a:cubicBezTo>
                      <a:pt x="49" y="13"/>
                      <a:pt x="47" y="12"/>
                      <a:pt x="46" y="12"/>
                    </a:cubicBezTo>
                    <a:cubicBezTo>
                      <a:pt x="46" y="11"/>
                      <a:pt x="47" y="10"/>
                      <a:pt x="46" y="9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5"/>
                      <a:pt x="42" y="3"/>
                      <a:pt x="42" y="3"/>
                    </a:cubicBezTo>
                    <a:cubicBezTo>
                      <a:pt x="42" y="3"/>
                      <a:pt x="42" y="4"/>
                      <a:pt x="41" y="4"/>
                    </a:cubicBezTo>
                    <a:cubicBezTo>
                      <a:pt x="41" y="4"/>
                      <a:pt x="41" y="2"/>
                      <a:pt x="41" y="2"/>
                    </a:cubicBezTo>
                    <a:cubicBezTo>
                      <a:pt x="38" y="0"/>
                      <a:pt x="34" y="1"/>
                      <a:pt x="31" y="0"/>
                    </a:cubicBezTo>
                    <a:cubicBezTo>
                      <a:pt x="30" y="0"/>
                      <a:pt x="30" y="3"/>
                      <a:pt x="30" y="3"/>
                    </a:cubicBezTo>
                    <a:cubicBezTo>
                      <a:pt x="27" y="4"/>
                      <a:pt x="24" y="4"/>
                      <a:pt x="22" y="5"/>
                    </a:cubicBezTo>
                    <a:cubicBezTo>
                      <a:pt x="21" y="6"/>
                      <a:pt x="19" y="8"/>
                      <a:pt x="18" y="8"/>
                    </a:cubicBezTo>
                    <a:cubicBezTo>
                      <a:pt x="13" y="9"/>
                      <a:pt x="16" y="4"/>
                      <a:pt x="8" y="6"/>
                    </a:cubicBezTo>
                    <a:cubicBezTo>
                      <a:pt x="8" y="6"/>
                      <a:pt x="7" y="5"/>
                      <a:pt x="6" y="4"/>
                    </a:cubicBezTo>
                    <a:cubicBezTo>
                      <a:pt x="6" y="3"/>
                      <a:pt x="7" y="2"/>
                      <a:pt x="6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3"/>
                      <a:pt x="1" y="5"/>
                    </a:cubicBezTo>
                    <a:cubicBezTo>
                      <a:pt x="0" y="7"/>
                      <a:pt x="3" y="9"/>
                      <a:pt x="3" y="11"/>
                    </a:cubicBezTo>
                    <a:cubicBezTo>
                      <a:pt x="2" y="12"/>
                      <a:pt x="2" y="15"/>
                      <a:pt x="2" y="15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3"/>
                      <a:pt x="6" y="13"/>
                      <a:pt x="6" y="13"/>
                    </a:cubicBezTo>
                    <a:cubicBezTo>
                      <a:pt x="7" y="14"/>
                      <a:pt x="6" y="15"/>
                      <a:pt x="7" y="15"/>
                    </a:cubicBezTo>
                    <a:cubicBezTo>
                      <a:pt x="9" y="15"/>
                      <a:pt x="11" y="14"/>
                      <a:pt x="12" y="14"/>
                    </a:cubicBezTo>
                    <a:cubicBezTo>
                      <a:pt x="13" y="16"/>
                      <a:pt x="14" y="18"/>
                      <a:pt x="14" y="20"/>
                    </a:cubicBezTo>
                    <a:cubicBezTo>
                      <a:pt x="20" y="20"/>
                      <a:pt x="18" y="18"/>
                      <a:pt x="20" y="24"/>
                    </a:cubicBezTo>
                    <a:cubicBezTo>
                      <a:pt x="22" y="24"/>
                      <a:pt x="22" y="24"/>
                      <a:pt x="24" y="24"/>
                    </a:cubicBezTo>
                    <a:cubicBezTo>
                      <a:pt x="24" y="23"/>
                      <a:pt x="24" y="21"/>
                      <a:pt x="25" y="21"/>
                    </a:cubicBezTo>
                    <a:cubicBezTo>
                      <a:pt x="25" y="21"/>
                      <a:pt x="27" y="21"/>
                      <a:pt x="27" y="21"/>
                    </a:cubicBezTo>
                    <a:cubicBezTo>
                      <a:pt x="27" y="21"/>
                      <a:pt x="27" y="19"/>
                      <a:pt x="27" y="18"/>
                    </a:cubicBezTo>
                    <a:cubicBezTo>
                      <a:pt x="26" y="18"/>
                      <a:pt x="25" y="17"/>
                      <a:pt x="25" y="16"/>
                    </a:cubicBezTo>
                    <a:cubicBezTo>
                      <a:pt x="25" y="16"/>
                      <a:pt x="23" y="17"/>
                      <a:pt x="23" y="16"/>
                    </a:cubicBezTo>
                    <a:cubicBezTo>
                      <a:pt x="22" y="16"/>
                      <a:pt x="23" y="15"/>
                      <a:pt x="22" y="14"/>
                    </a:cubicBezTo>
                    <a:cubicBezTo>
                      <a:pt x="23" y="14"/>
                      <a:pt x="26" y="14"/>
                      <a:pt x="27" y="13"/>
                    </a:cubicBezTo>
                    <a:cubicBezTo>
                      <a:pt x="29" y="12"/>
                      <a:pt x="30" y="8"/>
                      <a:pt x="32" y="6"/>
                    </a:cubicBezTo>
                    <a:cubicBezTo>
                      <a:pt x="33" y="7"/>
                      <a:pt x="34" y="7"/>
                      <a:pt x="35" y="8"/>
                    </a:cubicBezTo>
                    <a:cubicBezTo>
                      <a:pt x="36" y="9"/>
                      <a:pt x="38" y="14"/>
                      <a:pt x="39" y="16"/>
                    </a:cubicBezTo>
                    <a:cubicBezTo>
                      <a:pt x="41" y="15"/>
                      <a:pt x="42" y="15"/>
                      <a:pt x="44" y="14"/>
                    </a:cubicBezTo>
                    <a:cubicBezTo>
                      <a:pt x="44" y="15"/>
                      <a:pt x="45" y="17"/>
                      <a:pt x="44" y="17"/>
                    </a:cubicBezTo>
                    <a:cubicBezTo>
                      <a:pt x="43" y="18"/>
                      <a:pt x="41" y="17"/>
                      <a:pt x="41" y="20"/>
                    </a:cubicBezTo>
                    <a:cubicBezTo>
                      <a:pt x="40" y="25"/>
                      <a:pt x="43" y="27"/>
                      <a:pt x="48" y="29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26"/>
                      <a:pt x="51" y="24"/>
                      <a:pt x="51" y="21"/>
                    </a:cubicBezTo>
                    <a:cubicBezTo>
                      <a:pt x="51" y="19"/>
                      <a:pt x="49" y="18"/>
                      <a:pt x="49" y="18"/>
                    </a:cubicBezTo>
                    <a:lnTo>
                      <a:pt x="50" y="14"/>
                    </a:lnTo>
                    <a:close/>
                    <a:moveTo>
                      <a:pt x="26" y="22"/>
                    </a:moveTo>
                    <a:cubicBezTo>
                      <a:pt x="25" y="23"/>
                      <a:pt x="25" y="24"/>
                      <a:pt x="24" y="25"/>
                    </a:cubicBezTo>
                    <a:cubicBezTo>
                      <a:pt x="25" y="25"/>
                      <a:pt x="27" y="24"/>
                      <a:pt x="26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8" y="22"/>
                      <a:pt x="27" y="22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6" y="22"/>
                      <a:pt x="26" y="22"/>
                    </a:cubicBezTo>
                    <a:close/>
                    <a:moveTo>
                      <a:pt x="12" y="22"/>
                    </a:moveTo>
                    <a:cubicBezTo>
                      <a:pt x="12" y="22"/>
                      <a:pt x="13" y="24"/>
                      <a:pt x="13" y="24"/>
                    </a:cubicBezTo>
                    <a:cubicBezTo>
                      <a:pt x="15" y="25"/>
                      <a:pt x="14" y="23"/>
                      <a:pt x="12" y="22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112"/>
              <p:cNvSpPr>
                <a:spLocks/>
              </p:cNvSpPr>
              <p:nvPr/>
            </p:nvSpPr>
            <p:spPr bwMode="auto">
              <a:xfrm>
                <a:off x="4153" y="1460"/>
                <a:ext cx="259" cy="290"/>
              </a:xfrm>
              <a:custGeom>
                <a:avLst/>
                <a:gdLst>
                  <a:gd name="T0" fmla="*/ 130 w 132"/>
                  <a:gd name="T1" fmla="*/ 17 h 148"/>
                  <a:gd name="T2" fmla="*/ 126 w 132"/>
                  <a:gd name="T3" fmla="*/ 22 h 148"/>
                  <a:gd name="T4" fmla="*/ 115 w 132"/>
                  <a:gd name="T5" fmla="*/ 27 h 148"/>
                  <a:gd name="T6" fmla="*/ 111 w 132"/>
                  <a:gd name="T7" fmla="*/ 31 h 148"/>
                  <a:gd name="T8" fmla="*/ 106 w 132"/>
                  <a:gd name="T9" fmla="*/ 31 h 148"/>
                  <a:gd name="T10" fmla="*/ 99 w 132"/>
                  <a:gd name="T11" fmla="*/ 34 h 148"/>
                  <a:gd name="T12" fmla="*/ 101 w 132"/>
                  <a:gd name="T13" fmla="*/ 41 h 148"/>
                  <a:gd name="T14" fmla="*/ 104 w 132"/>
                  <a:gd name="T15" fmla="*/ 52 h 148"/>
                  <a:gd name="T16" fmla="*/ 111 w 132"/>
                  <a:gd name="T17" fmla="*/ 58 h 148"/>
                  <a:gd name="T18" fmla="*/ 109 w 132"/>
                  <a:gd name="T19" fmla="*/ 67 h 148"/>
                  <a:gd name="T20" fmla="*/ 105 w 132"/>
                  <a:gd name="T21" fmla="*/ 77 h 148"/>
                  <a:gd name="T22" fmla="*/ 101 w 132"/>
                  <a:gd name="T23" fmla="*/ 85 h 148"/>
                  <a:gd name="T24" fmla="*/ 95 w 132"/>
                  <a:gd name="T25" fmla="*/ 91 h 148"/>
                  <a:gd name="T26" fmla="*/ 86 w 132"/>
                  <a:gd name="T27" fmla="*/ 100 h 148"/>
                  <a:gd name="T28" fmla="*/ 79 w 132"/>
                  <a:gd name="T29" fmla="*/ 106 h 148"/>
                  <a:gd name="T30" fmla="*/ 75 w 132"/>
                  <a:gd name="T31" fmla="*/ 108 h 148"/>
                  <a:gd name="T32" fmla="*/ 70 w 132"/>
                  <a:gd name="T33" fmla="*/ 116 h 148"/>
                  <a:gd name="T34" fmla="*/ 73 w 132"/>
                  <a:gd name="T35" fmla="*/ 120 h 148"/>
                  <a:gd name="T36" fmla="*/ 72 w 132"/>
                  <a:gd name="T37" fmla="*/ 127 h 148"/>
                  <a:gd name="T38" fmla="*/ 77 w 132"/>
                  <a:gd name="T39" fmla="*/ 132 h 148"/>
                  <a:gd name="T40" fmla="*/ 75 w 132"/>
                  <a:gd name="T41" fmla="*/ 142 h 148"/>
                  <a:gd name="T42" fmla="*/ 67 w 132"/>
                  <a:gd name="T43" fmla="*/ 142 h 148"/>
                  <a:gd name="T44" fmla="*/ 62 w 132"/>
                  <a:gd name="T45" fmla="*/ 148 h 148"/>
                  <a:gd name="T46" fmla="*/ 58 w 132"/>
                  <a:gd name="T47" fmla="*/ 146 h 148"/>
                  <a:gd name="T48" fmla="*/ 54 w 132"/>
                  <a:gd name="T49" fmla="*/ 146 h 148"/>
                  <a:gd name="T50" fmla="*/ 51 w 132"/>
                  <a:gd name="T51" fmla="*/ 139 h 148"/>
                  <a:gd name="T52" fmla="*/ 45 w 132"/>
                  <a:gd name="T53" fmla="*/ 131 h 148"/>
                  <a:gd name="T54" fmla="*/ 44 w 132"/>
                  <a:gd name="T55" fmla="*/ 128 h 148"/>
                  <a:gd name="T56" fmla="*/ 34 w 132"/>
                  <a:gd name="T57" fmla="*/ 128 h 148"/>
                  <a:gd name="T58" fmla="*/ 18 w 132"/>
                  <a:gd name="T59" fmla="*/ 131 h 148"/>
                  <a:gd name="T60" fmla="*/ 9 w 132"/>
                  <a:gd name="T61" fmla="*/ 131 h 148"/>
                  <a:gd name="T62" fmla="*/ 4 w 132"/>
                  <a:gd name="T63" fmla="*/ 132 h 148"/>
                  <a:gd name="T64" fmla="*/ 0 w 132"/>
                  <a:gd name="T65" fmla="*/ 134 h 148"/>
                  <a:gd name="T66" fmla="*/ 7 w 132"/>
                  <a:gd name="T67" fmla="*/ 116 h 148"/>
                  <a:gd name="T68" fmla="*/ 17 w 132"/>
                  <a:gd name="T69" fmla="*/ 113 h 148"/>
                  <a:gd name="T70" fmla="*/ 21 w 132"/>
                  <a:gd name="T71" fmla="*/ 107 h 148"/>
                  <a:gd name="T72" fmla="*/ 16 w 132"/>
                  <a:gd name="T73" fmla="*/ 100 h 148"/>
                  <a:gd name="T74" fmla="*/ 10 w 132"/>
                  <a:gd name="T75" fmla="*/ 95 h 148"/>
                  <a:gd name="T76" fmla="*/ 5 w 132"/>
                  <a:gd name="T77" fmla="*/ 86 h 148"/>
                  <a:gd name="T78" fmla="*/ 2 w 132"/>
                  <a:gd name="T79" fmla="*/ 75 h 148"/>
                  <a:gd name="T80" fmla="*/ 15 w 132"/>
                  <a:gd name="T81" fmla="*/ 79 h 148"/>
                  <a:gd name="T82" fmla="*/ 26 w 132"/>
                  <a:gd name="T83" fmla="*/ 79 h 148"/>
                  <a:gd name="T84" fmla="*/ 31 w 132"/>
                  <a:gd name="T85" fmla="*/ 76 h 148"/>
                  <a:gd name="T86" fmla="*/ 37 w 132"/>
                  <a:gd name="T87" fmla="*/ 72 h 148"/>
                  <a:gd name="T88" fmla="*/ 42 w 132"/>
                  <a:gd name="T89" fmla="*/ 65 h 148"/>
                  <a:gd name="T90" fmla="*/ 50 w 132"/>
                  <a:gd name="T91" fmla="*/ 59 h 148"/>
                  <a:gd name="T92" fmla="*/ 54 w 132"/>
                  <a:gd name="T93" fmla="*/ 55 h 148"/>
                  <a:gd name="T94" fmla="*/ 55 w 132"/>
                  <a:gd name="T95" fmla="*/ 49 h 148"/>
                  <a:gd name="T96" fmla="*/ 59 w 132"/>
                  <a:gd name="T97" fmla="*/ 48 h 148"/>
                  <a:gd name="T98" fmla="*/ 66 w 132"/>
                  <a:gd name="T99" fmla="*/ 49 h 148"/>
                  <a:gd name="T100" fmla="*/ 67 w 132"/>
                  <a:gd name="T101" fmla="*/ 42 h 148"/>
                  <a:gd name="T102" fmla="*/ 71 w 132"/>
                  <a:gd name="T103" fmla="*/ 34 h 148"/>
                  <a:gd name="T104" fmla="*/ 70 w 132"/>
                  <a:gd name="T105" fmla="*/ 27 h 148"/>
                  <a:gd name="T106" fmla="*/ 78 w 132"/>
                  <a:gd name="T107" fmla="*/ 27 h 148"/>
                  <a:gd name="T108" fmla="*/ 77 w 132"/>
                  <a:gd name="T109" fmla="*/ 18 h 148"/>
                  <a:gd name="T110" fmla="*/ 80 w 132"/>
                  <a:gd name="T111" fmla="*/ 11 h 148"/>
                  <a:gd name="T112" fmla="*/ 95 w 132"/>
                  <a:gd name="T113" fmla="*/ 4 h 148"/>
                  <a:gd name="T114" fmla="*/ 106 w 132"/>
                  <a:gd name="T115" fmla="*/ 2 h 148"/>
                  <a:gd name="T116" fmla="*/ 111 w 132"/>
                  <a:gd name="T117" fmla="*/ 0 h 148"/>
                  <a:gd name="T118" fmla="*/ 127 w 132"/>
                  <a:gd name="T119" fmla="*/ 6 h 148"/>
                  <a:gd name="T120" fmla="*/ 132 w 132"/>
                  <a:gd name="T121" fmla="*/ 1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2" h="148">
                    <a:moveTo>
                      <a:pt x="132" y="12"/>
                    </a:moveTo>
                    <a:cubicBezTo>
                      <a:pt x="130" y="17"/>
                      <a:pt x="130" y="17"/>
                      <a:pt x="130" y="17"/>
                    </a:cubicBezTo>
                    <a:cubicBezTo>
                      <a:pt x="127" y="20"/>
                      <a:pt x="127" y="20"/>
                      <a:pt x="127" y="20"/>
                    </a:cubicBezTo>
                    <a:cubicBezTo>
                      <a:pt x="126" y="22"/>
                      <a:pt x="126" y="22"/>
                      <a:pt x="126" y="22"/>
                    </a:cubicBezTo>
                    <a:cubicBezTo>
                      <a:pt x="121" y="26"/>
                      <a:pt x="121" y="26"/>
                      <a:pt x="121" y="26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12" y="29"/>
                      <a:pt x="112" y="29"/>
                      <a:pt x="112" y="29"/>
                    </a:cubicBezTo>
                    <a:cubicBezTo>
                      <a:pt x="111" y="31"/>
                      <a:pt x="111" y="31"/>
                      <a:pt x="111" y="31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6" y="31"/>
                      <a:pt x="106" y="31"/>
                      <a:pt x="106" y="31"/>
                    </a:cubicBezTo>
                    <a:cubicBezTo>
                      <a:pt x="102" y="33"/>
                      <a:pt x="102" y="33"/>
                      <a:pt x="102" y="33"/>
                    </a:cubicBezTo>
                    <a:cubicBezTo>
                      <a:pt x="99" y="34"/>
                      <a:pt x="99" y="34"/>
                      <a:pt x="99" y="34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3" y="49"/>
                      <a:pt x="103" y="49"/>
                      <a:pt x="103" y="49"/>
                    </a:cubicBezTo>
                    <a:cubicBezTo>
                      <a:pt x="104" y="52"/>
                      <a:pt x="104" y="52"/>
                      <a:pt x="104" y="52"/>
                    </a:cubicBezTo>
                    <a:cubicBezTo>
                      <a:pt x="107" y="54"/>
                      <a:pt x="107" y="54"/>
                      <a:pt x="107" y="54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09" y="67"/>
                      <a:pt x="109" y="67"/>
                      <a:pt x="109" y="67"/>
                    </a:cubicBezTo>
                    <a:cubicBezTo>
                      <a:pt x="106" y="71"/>
                      <a:pt x="106" y="71"/>
                      <a:pt x="106" y="71"/>
                    </a:cubicBezTo>
                    <a:cubicBezTo>
                      <a:pt x="105" y="77"/>
                      <a:pt x="105" y="77"/>
                      <a:pt x="105" y="77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1" y="85"/>
                      <a:pt x="101" y="85"/>
                      <a:pt x="101" y="85"/>
                    </a:cubicBezTo>
                    <a:cubicBezTo>
                      <a:pt x="98" y="88"/>
                      <a:pt x="98" y="88"/>
                      <a:pt x="98" y="88"/>
                    </a:cubicBezTo>
                    <a:cubicBezTo>
                      <a:pt x="95" y="91"/>
                      <a:pt x="95" y="91"/>
                      <a:pt x="95" y="91"/>
                    </a:cubicBezTo>
                    <a:cubicBezTo>
                      <a:pt x="90" y="94"/>
                      <a:pt x="90" y="94"/>
                      <a:pt x="90" y="94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83" y="105"/>
                      <a:pt x="83" y="105"/>
                      <a:pt x="83" y="105"/>
                    </a:cubicBezTo>
                    <a:cubicBezTo>
                      <a:pt x="79" y="106"/>
                      <a:pt x="79" y="106"/>
                      <a:pt x="79" y="106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5" y="108"/>
                      <a:pt x="75" y="108"/>
                      <a:pt x="75" y="108"/>
                    </a:cubicBezTo>
                    <a:cubicBezTo>
                      <a:pt x="72" y="111"/>
                      <a:pt x="72" y="111"/>
                      <a:pt x="72" y="111"/>
                    </a:cubicBezTo>
                    <a:cubicBezTo>
                      <a:pt x="70" y="116"/>
                      <a:pt x="70" y="116"/>
                      <a:pt x="70" y="116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73" y="120"/>
                      <a:pt x="73" y="120"/>
                      <a:pt x="73" y="120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72" y="127"/>
                      <a:pt x="72" y="127"/>
                      <a:pt x="72" y="127"/>
                    </a:cubicBezTo>
                    <a:cubicBezTo>
                      <a:pt x="76" y="128"/>
                      <a:pt x="76" y="128"/>
                      <a:pt x="76" y="128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8" y="143"/>
                      <a:pt x="78" y="143"/>
                      <a:pt x="78" y="143"/>
                    </a:cubicBezTo>
                    <a:cubicBezTo>
                      <a:pt x="75" y="142"/>
                      <a:pt x="75" y="142"/>
                      <a:pt x="75" y="142"/>
                    </a:cubicBezTo>
                    <a:cubicBezTo>
                      <a:pt x="70" y="142"/>
                      <a:pt x="70" y="142"/>
                      <a:pt x="70" y="142"/>
                    </a:cubicBezTo>
                    <a:cubicBezTo>
                      <a:pt x="67" y="142"/>
                      <a:pt x="67" y="142"/>
                      <a:pt x="67" y="142"/>
                    </a:cubicBezTo>
                    <a:cubicBezTo>
                      <a:pt x="63" y="144"/>
                      <a:pt x="63" y="144"/>
                      <a:pt x="63" y="144"/>
                    </a:cubicBezTo>
                    <a:cubicBezTo>
                      <a:pt x="62" y="148"/>
                      <a:pt x="62" y="148"/>
                      <a:pt x="62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8" y="146"/>
                      <a:pt x="58" y="146"/>
                      <a:pt x="58" y="146"/>
                    </a:cubicBezTo>
                    <a:cubicBezTo>
                      <a:pt x="58" y="146"/>
                      <a:pt x="58" y="145"/>
                      <a:pt x="57" y="145"/>
                    </a:cubicBezTo>
                    <a:cubicBezTo>
                      <a:pt x="56" y="145"/>
                      <a:pt x="54" y="146"/>
                      <a:pt x="54" y="146"/>
                    </a:cubicBezTo>
                    <a:cubicBezTo>
                      <a:pt x="54" y="146"/>
                      <a:pt x="54" y="144"/>
                      <a:pt x="53" y="143"/>
                    </a:cubicBezTo>
                    <a:cubicBezTo>
                      <a:pt x="53" y="142"/>
                      <a:pt x="53" y="141"/>
                      <a:pt x="51" y="139"/>
                    </a:cubicBezTo>
                    <a:cubicBezTo>
                      <a:pt x="51" y="139"/>
                      <a:pt x="48" y="138"/>
                      <a:pt x="45" y="137"/>
                    </a:cubicBezTo>
                    <a:cubicBezTo>
                      <a:pt x="46" y="136"/>
                      <a:pt x="46" y="132"/>
                      <a:pt x="45" y="131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3" y="130"/>
                      <a:pt x="44" y="129"/>
                      <a:pt x="44" y="128"/>
                    </a:cubicBezTo>
                    <a:cubicBezTo>
                      <a:pt x="41" y="128"/>
                      <a:pt x="39" y="129"/>
                      <a:pt x="38" y="129"/>
                    </a:cubicBezTo>
                    <a:cubicBezTo>
                      <a:pt x="35" y="129"/>
                      <a:pt x="36" y="128"/>
                      <a:pt x="34" y="128"/>
                    </a:cubicBezTo>
                    <a:cubicBezTo>
                      <a:pt x="32" y="129"/>
                      <a:pt x="30" y="131"/>
                      <a:pt x="29" y="131"/>
                    </a:cubicBezTo>
                    <a:cubicBezTo>
                      <a:pt x="25" y="132"/>
                      <a:pt x="21" y="131"/>
                      <a:pt x="18" y="131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14" y="133"/>
                      <a:pt x="11" y="131"/>
                      <a:pt x="9" y="131"/>
                    </a:cubicBezTo>
                    <a:cubicBezTo>
                      <a:pt x="8" y="133"/>
                      <a:pt x="8" y="133"/>
                      <a:pt x="8" y="133"/>
                    </a:cubicBezTo>
                    <a:cubicBezTo>
                      <a:pt x="6" y="133"/>
                      <a:pt x="6" y="132"/>
                      <a:pt x="4" y="132"/>
                    </a:cubicBezTo>
                    <a:cubicBezTo>
                      <a:pt x="4" y="132"/>
                      <a:pt x="4" y="134"/>
                      <a:pt x="4" y="134"/>
                    </a:cubicBezTo>
                    <a:cubicBezTo>
                      <a:pt x="2" y="134"/>
                      <a:pt x="1" y="134"/>
                      <a:pt x="0" y="134"/>
                    </a:cubicBezTo>
                    <a:cubicBezTo>
                      <a:pt x="1" y="124"/>
                      <a:pt x="1" y="124"/>
                      <a:pt x="1" y="124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12" y="115"/>
                      <a:pt x="12" y="115"/>
                      <a:pt x="12" y="115"/>
                    </a:cubicBezTo>
                    <a:cubicBezTo>
                      <a:pt x="17" y="113"/>
                      <a:pt x="17" y="113"/>
                      <a:pt x="17" y="113"/>
                    </a:cubicBezTo>
                    <a:cubicBezTo>
                      <a:pt x="21" y="110"/>
                      <a:pt x="21" y="110"/>
                      <a:pt x="21" y="110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17" y="105"/>
                      <a:pt x="17" y="105"/>
                      <a:pt x="17" y="105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8" y="58"/>
                      <a:pt x="48" y="58"/>
                      <a:pt x="48" y="58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1" y="52"/>
                      <a:pt x="51" y="52"/>
                      <a:pt x="51" y="52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68" y="30"/>
                      <a:pt x="68" y="30"/>
                      <a:pt x="68" y="30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90" y="5"/>
                      <a:pt x="90" y="5"/>
                      <a:pt x="90" y="5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9" y="2"/>
                      <a:pt x="109" y="2"/>
                      <a:pt x="109" y="2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27" y="6"/>
                      <a:pt x="127" y="6"/>
                      <a:pt x="127" y="6"/>
                    </a:cubicBezTo>
                    <a:cubicBezTo>
                      <a:pt x="129" y="9"/>
                      <a:pt x="129" y="9"/>
                      <a:pt x="129" y="9"/>
                    </a:cubicBezTo>
                    <a:lnTo>
                      <a:pt x="13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13"/>
              <p:cNvSpPr>
                <a:spLocks/>
              </p:cNvSpPr>
              <p:nvPr/>
            </p:nvSpPr>
            <p:spPr bwMode="auto">
              <a:xfrm>
                <a:off x="4153" y="1460"/>
                <a:ext cx="259" cy="290"/>
              </a:xfrm>
              <a:custGeom>
                <a:avLst/>
                <a:gdLst>
                  <a:gd name="T0" fmla="*/ 130 w 132"/>
                  <a:gd name="T1" fmla="*/ 17 h 148"/>
                  <a:gd name="T2" fmla="*/ 126 w 132"/>
                  <a:gd name="T3" fmla="*/ 22 h 148"/>
                  <a:gd name="T4" fmla="*/ 115 w 132"/>
                  <a:gd name="T5" fmla="*/ 27 h 148"/>
                  <a:gd name="T6" fmla="*/ 111 w 132"/>
                  <a:gd name="T7" fmla="*/ 31 h 148"/>
                  <a:gd name="T8" fmla="*/ 106 w 132"/>
                  <a:gd name="T9" fmla="*/ 31 h 148"/>
                  <a:gd name="T10" fmla="*/ 99 w 132"/>
                  <a:gd name="T11" fmla="*/ 34 h 148"/>
                  <a:gd name="T12" fmla="*/ 101 w 132"/>
                  <a:gd name="T13" fmla="*/ 41 h 148"/>
                  <a:gd name="T14" fmla="*/ 104 w 132"/>
                  <a:gd name="T15" fmla="*/ 52 h 148"/>
                  <a:gd name="T16" fmla="*/ 111 w 132"/>
                  <a:gd name="T17" fmla="*/ 58 h 148"/>
                  <a:gd name="T18" fmla="*/ 109 w 132"/>
                  <a:gd name="T19" fmla="*/ 67 h 148"/>
                  <a:gd name="T20" fmla="*/ 105 w 132"/>
                  <a:gd name="T21" fmla="*/ 77 h 148"/>
                  <a:gd name="T22" fmla="*/ 101 w 132"/>
                  <a:gd name="T23" fmla="*/ 85 h 148"/>
                  <a:gd name="T24" fmla="*/ 95 w 132"/>
                  <a:gd name="T25" fmla="*/ 91 h 148"/>
                  <a:gd name="T26" fmla="*/ 86 w 132"/>
                  <a:gd name="T27" fmla="*/ 100 h 148"/>
                  <a:gd name="T28" fmla="*/ 79 w 132"/>
                  <a:gd name="T29" fmla="*/ 106 h 148"/>
                  <a:gd name="T30" fmla="*/ 75 w 132"/>
                  <a:gd name="T31" fmla="*/ 108 h 148"/>
                  <a:gd name="T32" fmla="*/ 70 w 132"/>
                  <a:gd name="T33" fmla="*/ 116 h 148"/>
                  <a:gd name="T34" fmla="*/ 73 w 132"/>
                  <a:gd name="T35" fmla="*/ 120 h 148"/>
                  <a:gd name="T36" fmla="*/ 72 w 132"/>
                  <a:gd name="T37" fmla="*/ 127 h 148"/>
                  <a:gd name="T38" fmla="*/ 77 w 132"/>
                  <a:gd name="T39" fmla="*/ 132 h 148"/>
                  <a:gd name="T40" fmla="*/ 75 w 132"/>
                  <a:gd name="T41" fmla="*/ 142 h 148"/>
                  <a:gd name="T42" fmla="*/ 67 w 132"/>
                  <a:gd name="T43" fmla="*/ 142 h 148"/>
                  <a:gd name="T44" fmla="*/ 62 w 132"/>
                  <a:gd name="T45" fmla="*/ 148 h 148"/>
                  <a:gd name="T46" fmla="*/ 58 w 132"/>
                  <a:gd name="T47" fmla="*/ 146 h 148"/>
                  <a:gd name="T48" fmla="*/ 54 w 132"/>
                  <a:gd name="T49" fmla="*/ 146 h 148"/>
                  <a:gd name="T50" fmla="*/ 51 w 132"/>
                  <a:gd name="T51" fmla="*/ 139 h 148"/>
                  <a:gd name="T52" fmla="*/ 45 w 132"/>
                  <a:gd name="T53" fmla="*/ 131 h 148"/>
                  <a:gd name="T54" fmla="*/ 44 w 132"/>
                  <a:gd name="T55" fmla="*/ 128 h 148"/>
                  <a:gd name="T56" fmla="*/ 34 w 132"/>
                  <a:gd name="T57" fmla="*/ 128 h 148"/>
                  <a:gd name="T58" fmla="*/ 18 w 132"/>
                  <a:gd name="T59" fmla="*/ 131 h 148"/>
                  <a:gd name="T60" fmla="*/ 9 w 132"/>
                  <a:gd name="T61" fmla="*/ 131 h 148"/>
                  <a:gd name="T62" fmla="*/ 4 w 132"/>
                  <a:gd name="T63" fmla="*/ 132 h 148"/>
                  <a:gd name="T64" fmla="*/ 0 w 132"/>
                  <a:gd name="T65" fmla="*/ 134 h 148"/>
                  <a:gd name="T66" fmla="*/ 7 w 132"/>
                  <a:gd name="T67" fmla="*/ 116 h 148"/>
                  <a:gd name="T68" fmla="*/ 17 w 132"/>
                  <a:gd name="T69" fmla="*/ 113 h 148"/>
                  <a:gd name="T70" fmla="*/ 21 w 132"/>
                  <a:gd name="T71" fmla="*/ 107 h 148"/>
                  <a:gd name="T72" fmla="*/ 16 w 132"/>
                  <a:gd name="T73" fmla="*/ 100 h 148"/>
                  <a:gd name="T74" fmla="*/ 10 w 132"/>
                  <a:gd name="T75" fmla="*/ 95 h 148"/>
                  <a:gd name="T76" fmla="*/ 5 w 132"/>
                  <a:gd name="T77" fmla="*/ 86 h 148"/>
                  <a:gd name="T78" fmla="*/ 2 w 132"/>
                  <a:gd name="T79" fmla="*/ 75 h 148"/>
                  <a:gd name="T80" fmla="*/ 15 w 132"/>
                  <a:gd name="T81" fmla="*/ 79 h 148"/>
                  <a:gd name="T82" fmla="*/ 26 w 132"/>
                  <a:gd name="T83" fmla="*/ 79 h 148"/>
                  <a:gd name="T84" fmla="*/ 31 w 132"/>
                  <a:gd name="T85" fmla="*/ 76 h 148"/>
                  <a:gd name="T86" fmla="*/ 37 w 132"/>
                  <a:gd name="T87" fmla="*/ 72 h 148"/>
                  <a:gd name="T88" fmla="*/ 42 w 132"/>
                  <a:gd name="T89" fmla="*/ 65 h 148"/>
                  <a:gd name="T90" fmla="*/ 50 w 132"/>
                  <a:gd name="T91" fmla="*/ 59 h 148"/>
                  <a:gd name="T92" fmla="*/ 54 w 132"/>
                  <a:gd name="T93" fmla="*/ 55 h 148"/>
                  <a:gd name="T94" fmla="*/ 55 w 132"/>
                  <a:gd name="T95" fmla="*/ 49 h 148"/>
                  <a:gd name="T96" fmla="*/ 59 w 132"/>
                  <a:gd name="T97" fmla="*/ 48 h 148"/>
                  <a:gd name="T98" fmla="*/ 66 w 132"/>
                  <a:gd name="T99" fmla="*/ 49 h 148"/>
                  <a:gd name="T100" fmla="*/ 67 w 132"/>
                  <a:gd name="T101" fmla="*/ 42 h 148"/>
                  <a:gd name="T102" fmla="*/ 71 w 132"/>
                  <a:gd name="T103" fmla="*/ 34 h 148"/>
                  <a:gd name="T104" fmla="*/ 70 w 132"/>
                  <a:gd name="T105" fmla="*/ 27 h 148"/>
                  <a:gd name="T106" fmla="*/ 78 w 132"/>
                  <a:gd name="T107" fmla="*/ 27 h 148"/>
                  <a:gd name="T108" fmla="*/ 77 w 132"/>
                  <a:gd name="T109" fmla="*/ 18 h 148"/>
                  <a:gd name="T110" fmla="*/ 80 w 132"/>
                  <a:gd name="T111" fmla="*/ 11 h 148"/>
                  <a:gd name="T112" fmla="*/ 95 w 132"/>
                  <a:gd name="T113" fmla="*/ 4 h 148"/>
                  <a:gd name="T114" fmla="*/ 106 w 132"/>
                  <a:gd name="T115" fmla="*/ 2 h 148"/>
                  <a:gd name="T116" fmla="*/ 111 w 132"/>
                  <a:gd name="T117" fmla="*/ 0 h 148"/>
                  <a:gd name="T118" fmla="*/ 127 w 132"/>
                  <a:gd name="T119" fmla="*/ 6 h 148"/>
                  <a:gd name="T120" fmla="*/ 132 w 132"/>
                  <a:gd name="T121" fmla="*/ 1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2" h="148">
                    <a:moveTo>
                      <a:pt x="132" y="12"/>
                    </a:moveTo>
                    <a:cubicBezTo>
                      <a:pt x="130" y="17"/>
                      <a:pt x="130" y="17"/>
                      <a:pt x="130" y="17"/>
                    </a:cubicBezTo>
                    <a:cubicBezTo>
                      <a:pt x="127" y="20"/>
                      <a:pt x="127" y="20"/>
                      <a:pt x="127" y="20"/>
                    </a:cubicBezTo>
                    <a:cubicBezTo>
                      <a:pt x="126" y="22"/>
                      <a:pt x="126" y="22"/>
                      <a:pt x="126" y="22"/>
                    </a:cubicBezTo>
                    <a:cubicBezTo>
                      <a:pt x="121" y="26"/>
                      <a:pt x="121" y="26"/>
                      <a:pt x="121" y="26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12" y="29"/>
                      <a:pt x="112" y="29"/>
                      <a:pt x="112" y="29"/>
                    </a:cubicBezTo>
                    <a:cubicBezTo>
                      <a:pt x="111" y="31"/>
                      <a:pt x="111" y="31"/>
                      <a:pt x="111" y="31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6" y="31"/>
                      <a:pt x="106" y="31"/>
                      <a:pt x="106" y="31"/>
                    </a:cubicBezTo>
                    <a:cubicBezTo>
                      <a:pt x="102" y="33"/>
                      <a:pt x="102" y="33"/>
                      <a:pt x="102" y="33"/>
                    </a:cubicBezTo>
                    <a:cubicBezTo>
                      <a:pt x="99" y="34"/>
                      <a:pt x="99" y="34"/>
                      <a:pt x="99" y="34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3" y="49"/>
                      <a:pt x="103" y="49"/>
                      <a:pt x="103" y="49"/>
                    </a:cubicBezTo>
                    <a:cubicBezTo>
                      <a:pt x="104" y="52"/>
                      <a:pt x="104" y="52"/>
                      <a:pt x="104" y="52"/>
                    </a:cubicBezTo>
                    <a:cubicBezTo>
                      <a:pt x="107" y="54"/>
                      <a:pt x="107" y="54"/>
                      <a:pt x="107" y="54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09" y="67"/>
                      <a:pt x="109" y="67"/>
                      <a:pt x="109" y="67"/>
                    </a:cubicBezTo>
                    <a:cubicBezTo>
                      <a:pt x="106" y="71"/>
                      <a:pt x="106" y="71"/>
                      <a:pt x="106" y="71"/>
                    </a:cubicBezTo>
                    <a:cubicBezTo>
                      <a:pt x="105" y="77"/>
                      <a:pt x="105" y="77"/>
                      <a:pt x="105" y="77"/>
                    </a:cubicBezTo>
                    <a:cubicBezTo>
                      <a:pt x="105" y="82"/>
                      <a:pt x="105" y="82"/>
                      <a:pt x="105" y="82"/>
                    </a:cubicBezTo>
                    <a:cubicBezTo>
                      <a:pt x="101" y="85"/>
                      <a:pt x="101" y="85"/>
                      <a:pt x="101" y="85"/>
                    </a:cubicBezTo>
                    <a:cubicBezTo>
                      <a:pt x="98" y="88"/>
                      <a:pt x="98" y="88"/>
                      <a:pt x="98" y="88"/>
                    </a:cubicBezTo>
                    <a:cubicBezTo>
                      <a:pt x="95" y="91"/>
                      <a:pt x="95" y="91"/>
                      <a:pt x="95" y="91"/>
                    </a:cubicBezTo>
                    <a:cubicBezTo>
                      <a:pt x="90" y="94"/>
                      <a:pt x="90" y="94"/>
                      <a:pt x="90" y="94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83" y="105"/>
                      <a:pt x="83" y="105"/>
                      <a:pt x="83" y="105"/>
                    </a:cubicBezTo>
                    <a:cubicBezTo>
                      <a:pt x="79" y="106"/>
                      <a:pt x="79" y="106"/>
                      <a:pt x="79" y="106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5" y="108"/>
                      <a:pt x="75" y="108"/>
                      <a:pt x="75" y="108"/>
                    </a:cubicBezTo>
                    <a:cubicBezTo>
                      <a:pt x="72" y="111"/>
                      <a:pt x="72" y="111"/>
                      <a:pt x="72" y="111"/>
                    </a:cubicBezTo>
                    <a:cubicBezTo>
                      <a:pt x="70" y="116"/>
                      <a:pt x="70" y="116"/>
                      <a:pt x="70" y="116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73" y="120"/>
                      <a:pt x="73" y="120"/>
                      <a:pt x="73" y="120"/>
                    </a:cubicBezTo>
                    <a:cubicBezTo>
                      <a:pt x="72" y="123"/>
                      <a:pt x="72" y="123"/>
                      <a:pt x="72" y="123"/>
                    </a:cubicBezTo>
                    <a:cubicBezTo>
                      <a:pt x="72" y="127"/>
                      <a:pt x="72" y="127"/>
                      <a:pt x="72" y="127"/>
                    </a:cubicBezTo>
                    <a:cubicBezTo>
                      <a:pt x="76" y="128"/>
                      <a:pt x="76" y="128"/>
                      <a:pt x="76" y="128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8" y="143"/>
                      <a:pt x="78" y="143"/>
                      <a:pt x="78" y="143"/>
                    </a:cubicBezTo>
                    <a:cubicBezTo>
                      <a:pt x="75" y="142"/>
                      <a:pt x="75" y="142"/>
                      <a:pt x="75" y="142"/>
                    </a:cubicBezTo>
                    <a:cubicBezTo>
                      <a:pt x="70" y="142"/>
                      <a:pt x="70" y="142"/>
                      <a:pt x="70" y="142"/>
                    </a:cubicBezTo>
                    <a:cubicBezTo>
                      <a:pt x="67" y="142"/>
                      <a:pt x="67" y="142"/>
                      <a:pt x="67" y="142"/>
                    </a:cubicBezTo>
                    <a:cubicBezTo>
                      <a:pt x="63" y="144"/>
                      <a:pt x="63" y="144"/>
                      <a:pt x="63" y="144"/>
                    </a:cubicBezTo>
                    <a:cubicBezTo>
                      <a:pt x="62" y="148"/>
                      <a:pt x="62" y="148"/>
                      <a:pt x="62" y="148"/>
                    </a:cubicBezTo>
                    <a:cubicBezTo>
                      <a:pt x="58" y="148"/>
                      <a:pt x="58" y="148"/>
                      <a:pt x="58" y="148"/>
                    </a:cubicBezTo>
                    <a:cubicBezTo>
                      <a:pt x="58" y="146"/>
                      <a:pt x="58" y="146"/>
                      <a:pt x="58" y="146"/>
                    </a:cubicBezTo>
                    <a:cubicBezTo>
                      <a:pt x="58" y="146"/>
                      <a:pt x="58" y="145"/>
                      <a:pt x="57" y="145"/>
                    </a:cubicBezTo>
                    <a:cubicBezTo>
                      <a:pt x="56" y="145"/>
                      <a:pt x="54" y="146"/>
                      <a:pt x="54" y="146"/>
                    </a:cubicBezTo>
                    <a:cubicBezTo>
                      <a:pt x="54" y="146"/>
                      <a:pt x="54" y="144"/>
                      <a:pt x="53" y="143"/>
                    </a:cubicBezTo>
                    <a:cubicBezTo>
                      <a:pt x="53" y="142"/>
                      <a:pt x="53" y="141"/>
                      <a:pt x="51" y="139"/>
                    </a:cubicBezTo>
                    <a:cubicBezTo>
                      <a:pt x="51" y="139"/>
                      <a:pt x="48" y="138"/>
                      <a:pt x="45" y="137"/>
                    </a:cubicBezTo>
                    <a:cubicBezTo>
                      <a:pt x="46" y="136"/>
                      <a:pt x="46" y="132"/>
                      <a:pt x="45" y="131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3" y="130"/>
                      <a:pt x="44" y="129"/>
                      <a:pt x="44" y="128"/>
                    </a:cubicBezTo>
                    <a:cubicBezTo>
                      <a:pt x="41" y="128"/>
                      <a:pt x="39" y="129"/>
                      <a:pt x="38" y="129"/>
                    </a:cubicBezTo>
                    <a:cubicBezTo>
                      <a:pt x="35" y="129"/>
                      <a:pt x="36" y="128"/>
                      <a:pt x="34" y="128"/>
                    </a:cubicBezTo>
                    <a:cubicBezTo>
                      <a:pt x="32" y="129"/>
                      <a:pt x="30" y="131"/>
                      <a:pt x="29" y="131"/>
                    </a:cubicBezTo>
                    <a:cubicBezTo>
                      <a:pt x="25" y="132"/>
                      <a:pt x="21" y="131"/>
                      <a:pt x="18" y="131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14" y="133"/>
                      <a:pt x="11" y="131"/>
                      <a:pt x="9" y="131"/>
                    </a:cubicBezTo>
                    <a:cubicBezTo>
                      <a:pt x="8" y="133"/>
                      <a:pt x="8" y="133"/>
                      <a:pt x="8" y="133"/>
                    </a:cubicBezTo>
                    <a:cubicBezTo>
                      <a:pt x="6" y="133"/>
                      <a:pt x="6" y="132"/>
                      <a:pt x="4" y="132"/>
                    </a:cubicBezTo>
                    <a:cubicBezTo>
                      <a:pt x="4" y="132"/>
                      <a:pt x="4" y="134"/>
                      <a:pt x="4" y="134"/>
                    </a:cubicBezTo>
                    <a:cubicBezTo>
                      <a:pt x="2" y="134"/>
                      <a:pt x="1" y="134"/>
                      <a:pt x="0" y="134"/>
                    </a:cubicBezTo>
                    <a:cubicBezTo>
                      <a:pt x="1" y="124"/>
                      <a:pt x="1" y="124"/>
                      <a:pt x="1" y="124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12" y="115"/>
                      <a:pt x="12" y="115"/>
                      <a:pt x="12" y="115"/>
                    </a:cubicBezTo>
                    <a:cubicBezTo>
                      <a:pt x="17" y="113"/>
                      <a:pt x="17" y="113"/>
                      <a:pt x="17" y="113"/>
                    </a:cubicBezTo>
                    <a:cubicBezTo>
                      <a:pt x="21" y="110"/>
                      <a:pt x="21" y="110"/>
                      <a:pt x="21" y="110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17" y="105"/>
                      <a:pt x="17" y="105"/>
                      <a:pt x="17" y="105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8" y="58"/>
                      <a:pt x="48" y="58"/>
                      <a:pt x="48" y="58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1" y="52"/>
                      <a:pt x="51" y="52"/>
                      <a:pt x="51" y="52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68" y="30"/>
                      <a:pt x="68" y="30"/>
                      <a:pt x="68" y="30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90" y="5"/>
                      <a:pt x="90" y="5"/>
                      <a:pt x="90" y="5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9" y="2"/>
                      <a:pt x="109" y="2"/>
                      <a:pt x="109" y="2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27" y="6"/>
                      <a:pt x="127" y="6"/>
                      <a:pt x="127" y="6"/>
                    </a:cubicBezTo>
                    <a:cubicBezTo>
                      <a:pt x="129" y="9"/>
                      <a:pt x="129" y="9"/>
                      <a:pt x="129" y="9"/>
                    </a:cubicBezTo>
                    <a:lnTo>
                      <a:pt x="132" y="12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114"/>
              <p:cNvSpPr>
                <a:spLocks noEditPoints="1"/>
              </p:cNvSpPr>
              <p:nvPr/>
            </p:nvSpPr>
            <p:spPr bwMode="auto">
              <a:xfrm>
                <a:off x="3994" y="1695"/>
                <a:ext cx="135" cy="204"/>
              </a:xfrm>
              <a:custGeom>
                <a:avLst/>
                <a:gdLst>
                  <a:gd name="T0" fmla="*/ 34 w 69"/>
                  <a:gd name="T1" fmla="*/ 5 h 104"/>
                  <a:gd name="T2" fmla="*/ 35 w 69"/>
                  <a:gd name="T3" fmla="*/ 5 h 104"/>
                  <a:gd name="T4" fmla="*/ 35 w 69"/>
                  <a:gd name="T5" fmla="*/ 8 h 104"/>
                  <a:gd name="T6" fmla="*/ 37 w 69"/>
                  <a:gd name="T7" fmla="*/ 8 h 104"/>
                  <a:gd name="T8" fmla="*/ 37 w 69"/>
                  <a:gd name="T9" fmla="*/ 0 h 104"/>
                  <a:gd name="T10" fmla="*/ 35 w 69"/>
                  <a:gd name="T11" fmla="*/ 2 h 104"/>
                  <a:gd name="T12" fmla="*/ 34 w 69"/>
                  <a:gd name="T13" fmla="*/ 5 h 104"/>
                  <a:gd name="T14" fmla="*/ 38 w 69"/>
                  <a:gd name="T15" fmla="*/ 13 h 104"/>
                  <a:gd name="T16" fmla="*/ 40 w 69"/>
                  <a:gd name="T17" fmla="*/ 17 h 104"/>
                  <a:gd name="T18" fmla="*/ 44 w 69"/>
                  <a:gd name="T19" fmla="*/ 20 h 104"/>
                  <a:gd name="T20" fmla="*/ 48 w 69"/>
                  <a:gd name="T21" fmla="*/ 25 h 104"/>
                  <a:gd name="T22" fmla="*/ 51 w 69"/>
                  <a:gd name="T23" fmla="*/ 25 h 104"/>
                  <a:gd name="T24" fmla="*/ 57 w 69"/>
                  <a:gd name="T25" fmla="*/ 28 h 104"/>
                  <a:gd name="T26" fmla="*/ 60 w 69"/>
                  <a:gd name="T27" fmla="*/ 32 h 104"/>
                  <a:gd name="T28" fmla="*/ 62 w 69"/>
                  <a:gd name="T29" fmla="*/ 32 h 104"/>
                  <a:gd name="T30" fmla="*/ 62 w 69"/>
                  <a:gd name="T31" fmla="*/ 32 h 104"/>
                  <a:gd name="T32" fmla="*/ 65 w 69"/>
                  <a:gd name="T33" fmla="*/ 36 h 104"/>
                  <a:gd name="T34" fmla="*/ 65 w 69"/>
                  <a:gd name="T35" fmla="*/ 39 h 104"/>
                  <a:gd name="T36" fmla="*/ 69 w 69"/>
                  <a:gd name="T37" fmla="*/ 41 h 104"/>
                  <a:gd name="T38" fmla="*/ 69 w 69"/>
                  <a:gd name="T39" fmla="*/ 44 h 104"/>
                  <a:gd name="T40" fmla="*/ 66 w 69"/>
                  <a:gd name="T41" fmla="*/ 48 h 104"/>
                  <a:gd name="T42" fmla="*/ 66 w 69"/>
                  <a:gd name="T43" fmla="*/ 50 h 104"/>
                  <a:gd name="T44" fmla="*/ 64 w 69"/>
                  <a:gd name="T45" fmla="*/ 52 h 104"/>
                  <a:gd name="T46" fmla="*/ 64 w 69"/>
                  <a:gd name="T47" fmla="*/ 54 h 104"/>
                  <a:gd name="T48" fmla="*/ 61 w 69"/>
                  <a:gd name="T49" fmla="*/ 56 h 104"/>
                  <a:gd name="T50" fmla="*/ 60 w 69"/>
                  <a:gd name="T51" fmla="*/ 61 h 104"/>
                  <a:gd name="T52" fmla="*/ 57 w 69"/>
                  <a:gd name="T53" fmla="*/ 63 h 104"/>
                  <a:gd name="T54" fmla="*/ 57 w 69"/>
                  <a:gd name="T55" fmla="*/ 67 h 104"/>
                  <a:gd name="T56" fmla="*/ 55 w 69"/>
                  <a:gd name="T57" fmla="*/ 67 h 104"/>
                  <a:gd name="T58" fmla="*/ 53 w 69"/>
                  <a:gd name="T59" fmla="*/ 81 h 104"/>
                  <a:gd name="T60" fmla="*/ 44 w 69"/>
                  <a:gd name="T61" fmla="*/ 83 h 104"/>
                  <a:gd name="T62" fmla="*/ 43 w 69"/>
                  <a:gd name="T63" fmla="*/ 85 h 104"/>
                  <a:gd name="T64" fmla="*/ 41 w 69"/>
                  <a:gd name="T65" fmla="*/ 88 h 104"/>
                  <a:gd name="T66" fmla="*/ 41 w 69"/>
                  <a:gd name="T67" fmla="*/ 91 h 104"/>
                  <a:gd name="T68" fmla="*/ 31 w 69"/>
                  <a:gd name="T69" fmla="*/ 93 h 104"/>
                  <a:gd name="T70" fmla="*/ 27 w 69"/>
                  <a:gd name="T71" fmla="*/ 100 h 104"/>
                  <a:gd name="T72" fmla="*/ 21 w 69"/>
                  <a:gd name="T73" fmla="*/ 101 h 104"/>
                  <a:gd name="T74" fmla="*/ 18 w 69"/>
                  <a:gd name="T75" fmla="*/ 103 h 104"/>
                  <a:gd name="T76" fmla="*/ 18 w 69"/>
                  <a:gd name="T77" fmla="*/ 104 h 104"/>
                  <a:gd name="T78" fmla="*/ 15 w 69"/>
                  <a:gd name="T79" fmla="*/ 104 h 104"/>
                  <a:gd name="T80" fmla="*/ 11 w 69"/>
                  <a:gd name="T81" fmla="*/ 101 h 104"/>
                  <a:gd name="T82" fmla="*/ 0 w 69"/>
                  <a:gd name="T83" fmla="*/ 83 h 104"/>
                  <a:gd name="T84" fmla="*/ 0 w 69"/>
                  <a:gd name="T85" fmla="*/ 80 h 104"/>
                  <a:gd name="T86" fmla="*/ 28 w 69"/>
                  <a:gd name="T87" fmla="*/ 68 h 104"/>
                  <a:gd name="T88" fmla="*/ 34 w 69"/>
                  <a:gd name="T89" fmla="*/ 43 h 104"/>
                  <a:gd name="T90" fmla="*/ 29 w 69"/>
                  <a:gd name="T91" fmla="*/ 36 h 104"/>
                  <a:gd name="T92" fmla="*/ 31 w 69"/>
                  <a:gd name="T93" fmla="*/ 29 h 104"/>
                  <a:gd name="T94" fmla="*/ 32 w 69"/>
                  <a:gd name="T95" fmla="*/ 22 h 104"/>
                  <a:gd name="T96" fmla="*/ 31 w 69"/>
                  <a:gd name="T97" fmla="*/ 19 h 104"/>
                  <a:gd name="T98" fmla="*/ 34 w 69"/>
                  <a:gd name="T99" fmla="*/ 17 h 104"/>
                  <a:gd name="T100" fmla="*/ 32 w 69"/>
                  <a:gd name="T101" fmla="*/ 15 h 104"/>
                  <a:gd name="T102" fmla="*/ 34 w 69"/>
                  <a:gd name="T103" fmla="*/ 13 h 104"/>
                  <a:gd name="T104" fmla="*/ 36 w 69"/>
                  <a:gd name="T105" fmla="*/ 15 h 104"/>
                  <a:gd name="T106" fmla="*/ 38 w 69"/>
                  <a:gd name="T107" fmla="*/ 1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9" h="104">
                    <a:moveTo>
                      <a:pt x="34" y="5"/>
                    </a:moveTo>
                    <a:cubicBezTo>
                      <a:pt x="35" y="5"/>
                      <a:pt x="35" y="5"/>
                      <a:pt x="35" y="5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6"/>
                      <a:pt x="37" y="3"/>
                      <a:pt x="37" y="0"/>
                    </a:cubicBezTo>
                    <a:cubicBezTo>
                      <a:pt x="37" y="1"/>
                      <a:pt x="35" y="1"/>
                      <a:pt x="35" y="2"/>
                    </a:cubicBezTo>
                    <a:cubicBezTo>
                      <a:pt x="34" y="3"/>
                      <a:pt x="35" y="4"/>
                      <a:pt x="34" y="5"/>
                    </a:cubicBezTo>
                    <a:close/>
                    <a:moveTo>
                      <a:pt x="38" y="13"/>
                    </a:moveTo>
                    <a:cubicBezTo>
                      <a:pt x="38" y="14"/>
                      <a:pt x="39" y="16"/>
                      <a:pt x="40" y="17"/>
                    </a:cubicBezTo>
                    <a:cubicBezTo>
                      <a:pt x="41" y="18"/>
                      <a:pt x="43" y="19"/>
                      <a:pt x="44" y="20"/>
                    </a:cubicBezTo>
                    <a:cubicBezTo>
                      <a:pt x="45" y="21"/>
                      <a:pt x="46" y="24"/>
                      <a:pt x="48" y="25"/>
                    </a:cubicBezTo>
                    <a:cubicBezTo>
                      <a:pt x="49" y="25"/>
                      <a:pt x="50" y="25"/>
                      <a:pt x="51" y="25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8" y="28"/>
                      <a:pt x="59" y="31"/>
                      <a:pt x="60" y="32"/>
                    </a:cubicBezTo>
                    <a:cubicBezTo>
                      <a:pt x="61" y="32"/>
                      <a:pt x="62" y="31"/>
                      <a:pt x="62" y="32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5" y="36"/>
                      <a:pt x="65" y="36"/>
                      <a:pt x="65" y="36"/>
                    </a:cubicBezTo>
                    <a:cubicBezTo>
                      <a:pt x="65" y="37"/>
                      <a:pt x="64" y="38"/>
                      <a:pt x="65" y="39"/>
                    </a:cubicBezTo>
                    <a:cubicBezTo>
                      <a:pt x="65" y="40"/>
                      <a:pt x="68" y="40"/>
                      <a:pt x="69" y="41"/>
                    </a:cubicBezTo>
                    <a:cubicBezTo>
                      <a:pt x="68" y="42"/>
                      <a:pt x="69" y="43"/>
                      <a:pt x="69" y="44"/>
                    </a:cubicBezTo>
                    <a:cubicBezTo>
                      <a:pt x="68" y="45"/>
                      <a:pt x="66" y="46"/>
                      <a:pt x="66" y="48"/>
                    </a:cubicBezTo>
                    <a:cubicBezTo>
                      <a:pt x="66" y="48"/>
                      <a:pt x="66" y="49"/>
                      <a:pt x="66" y="50"/>
                    </a:cubicBezTo>
                    <a:cubicBezTo>
                      <a:pt x="66" y="50"/>
                      <a:pt x="64" y="52"/>
                      <a:pt x="64" y="52"/>
                    </a:cubicBezTo>
                    <a:cubicBezTo>
                      <a:pt x="64" y="53"/>
                      <a:pt x="64" y="54"/>
                      <a:pt x="64" y="54"/>
                    </a:cubicBezTo>
                    <a:cubicBezTo>
                      <a:pt x="64" y="55"/>
                      <a:pt x="62" y="55"/>
                      <a:pt x="61" y="56"/>
                    </a:cubicBezTo>
                    <a:cubicBezTo>
                      <a:pt x="60" y="58"/>
                      <a:pt x="61" y="60"/>
                      <a:pt x="60" y="61"/>
                    </a:cubicBezTo>
                    <a:cubicBezTo>
                      <a:pt x="60" y="62"/>
                      <a:pt x="58" y="63"/>
                      <a:pt x="57" y="63"/>
                    </a:cubicBezTo>
                    <a:cubicBezTo>
                      <a:pt x="57" y="64"/>
                      <a:pt x="58" y="67"/>
                      <a:pt x="57" y="67"/>
                    </a:cubicBezTo>
                    <a:cubicBezTo>
                      <a:pt x="57" y="68"/>
                      <a:pt x="55" y="67"/>
                      <a:pt x="55" y="67"/>
                    </a:cubicBezTo>
                    <a:cubicBezTo>
                      <a:pt x="53" y="72"/>
                      <a:pt x="52" y="74"/>
                      <a:pt x="53" y="81"/>
                    </a:cubicBezTo>
                    <a:cubicBezTo>
                      <a:pt x="51" y="82"/>
                      <a:pt x="46" y="82"/>
                      <a:pt x="44" y="83"/>
                    </a:cubicBezTo>
                    <a:cubicBezTo>
                      <a:pt x="43" y="84"/>
                      <a:pt x="44" y="85"/>
                      <a:pt x="43" y="85"/>
                    </a:cubicBezTo>
                    <a:cubicBezTo>
                      <a:pt x="43" y="86"/>
                      <a:pt x="41" y="87"/>
                      <a:pt x="41" y="88"/>
                    </a:cubicBezTo>
                    <a:cubicBezTo>
                      <a:pt x="40" y="89"/>
                      <a:pt x="41" y="90"/>
                      <a:pt x="41" y="91"/>
                    </a:cubicBezTo>
                    <a:cubicBezTo>
                      <a:pt x="38" y="92"/>
                      <a:pt x="36" y="93"/>
                      <a:pt x="31" y="93"/>
                    </a:cubicBezTo>
                    <a:cubicBezTo>
                      <a:pt x="30" y="95"/>
                      <a:pt x="29" y="99"/>
                      <a:pt x="27" y="100"/>
                    </a:cubicBezTo>
                    <a:cubicBezTo>
                      <a:pt x="25" y="102"/>
                      <a:pt x="24" y="100"/>
                      <a:pt x="21" y="101"/>
                    </a:cubicBezTo>
                    <a:cubicBezTo>
                      <a:pt x="21" y="102"/>
                      <a:pt x="19" y="102"/>
                      <a:pt x="18" y="103"/>
                    </a:cubicBezTo>
                    <a:cubicBezTo>
                      <a:pt x="18" y="104"/>
                      <a:pt x="18" y="104"/>
                      <a:pt x="18" y="104"/>
                    </a:cubicBezTo>
                    <a:cubicBezTo>
                      <a:pt x="17" y="104"/>
                      <a:pt x="16" y="104"/>
                      <a:pt x="15" y="104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23" y="71"/>
                      <a:pt x="28" y="68"/>
                    </a:cubicBezTo>
                    <a:cubicBezTo>
                      <a:pt x="30" y="67"/>
                      <a:pt x="34" y="44"/>
                      <a:pt x="34" y="43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6"/>
                      <a:pt x="28" y="32"/>
                      <a:pt x="31" y="29"/>
                    </a:cubicBezTo>
                    <a:cubicBezTo>
                      <a:pt x="33" y="26"/>
                      <a:pt x="32" y="22"/>
                      <a:pt x="32" y="22"/>
                    </a:cubicBezTo>
                    <a:cubicBezTo>
                      <a:pt x="30" y="23"/>
                      <a:pt x="30" y="21"/>
                      <a:pt x="31" y="19"/>
                    </a:cubicBezTo>
                    <a:cubicBezTo>
                      <a:pt x="33" y="18"/>
                      <a:pt x="34" y="17"/>
                      <a:pt x="34" y="17"/>
                    </a:cubicBezTo>
                    <a:cubicBezTo>
                      <a:pt x="34" y="17"/>
                      <a:pt x="32" y="16"/>
                      <a:pt x="32" y="15"/>
                    </a:cubicBezTo>
                    <a:cubicBezTo>
                      <a:pt x="32" y="13"/>
                      <a:pt x="33" y="12"/>
                      <a:pt x="34" y="13"/>
                    </a:cubicBezTo>
                    <a:cubicBezTo>
                      <a:pt x="35" y="14"/>
                      <a:pt x="35" y="16"/>
                      <a:pt x="36" y="15"/>
                    </a:cubicBezTo>
                    <a:cubicBezTo>
                      <a:pt x="36" y="13"/>
                      <a:pt x="38" y="13"/>
                      <a:pt x="38" y="1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115"/>
              <p:cNvSpPr>
                <a:spLocks noEditPoints="1"/>
              </p:cNvSpPr>
              <p:nvPr/>
            </p:nvSpPr>
            <p:spPr bwMode="auto">
              <a:xfrm>
                <a:off x="3994" y="1695"/>
                <a:ext cx="135" cy="204"/>
              </a:xfrm>
              <a:custGeom>
                <a:avLst/>
                <a:gdLst>
                  <a:gd name="T0" fmla="*/ 34 w 69"/>
                  <a:gd name="T1" fmla="*/ 5 h 104"/>
                  <a:gd name="T2" fmla="*/ 35 w 69"/>
                  <a:gd name="T3" fmla="*/ 5 h 104"/>
                  <a:gd name="T4" fmla="*/ 35 w 69"/>
                  <a:gd name="T5" fmla="*/ 8 h 104"/>
                  <a:gd name="T6" fmla="*/ 37 w 69"/>
                  <a:gd name="T7" fmla="*/ 8 h 104"/>
                  <a:gd name="T8" fmla="*/ 37 w 69"/>
                  <a:gd name="T9" fmla="*/ 0 h 104"/>
                  <a:gd name="T10" fmla="*/ 35 w 69"/>
                  <a:gd name="T11" fmla="*/ 2 h 104"/>
                  <a:gd name="T12" fmla="*/ 34 w 69"/>
                  <a:gd name="T13" fmla="*/ 5 h 104"/>
                  <a:gd name="T14" fmla="*/ 38 w 69"/>
                  <a:gd name="T15" fmla="*/ 13 h 104"/>
                  <a:gd name="T16" fmla="*/ 40 w 69"/>
                  <a:gd name="T17" fmla="*/ 17 h 104"/>
                  <a:gd name="T18" fmla="*/ 44 w 69"/>
                  <a:gd name="T19" fmla="*/ 20 h 104"/>
                  <a:gd name="T20" fmla="*/ 48 w 69"/>
                  <a:gd name="T21" fmla="*/ 25 h 104"/>
                  <a:gd name="T22" fmla="*/ 51 w 69"/>
                  <a:gd name="T23" fmla="*/ 25 h 104"/>
                  <a:gd name="T24" fmla="*/ 57 w 69"/>
                  <a:gd name="T25" fmla="*/ 28 h 104"/>
                  <a:gd name="T26" fmla="*/ 60 w 69"/>
                  <a:gd name="T27" fmla="*/ 32 h 104"/>
                  <a:gd name="T28" fmla="*/ 62 w 69"/>
                  <a:gd name="T29" fmla="*/ 32 h 104"/>
                  <a:gd name="T30" fmla="*/ 62 w 69"/>
                  <a:gd name="T31" fmla="*/ 32 h 104"/>
                  <a:gd name="T32" fmla="*/ 65 w 69"/>
                  <a:gd name="T33" fmla="*/ 36 h 104"/>
                  <a:gd name="T34" fmla="*/ 65 w 69"/>
                  <a:gd name="T35" fmla="*/ 39 h 104"/>
                  <a:gd name="T36" fmla="*/ 69 w 69"/>
                  <a:gd name="T37" fmla="*/ 41 h 104"/>
                  <a:gd name="T38" fmla="*/ 69 w 69"/>
                  <a:gd name="T39" fmla="*/ 44 h 104"/>
                  <a:gd name="T40" fmla="*/ 66 w 69"/>
                  <a:gd name="T41" fmla="*/ 48 h 104"/>
                  <a:gd name="T42" fmla="*/ 66 w 69"/>
                  <a:gd name="T43" fmla="*/ 50 h 104"/>
                  <a:gd name="T44" fmla="*/ 64 w 69"/>
                  <a:gd name="T45" fmla="*/ 52 h 104"/>
                  <a:gd name="T46" fmla="*/ 64 w 69"/>
                  <a:gd name="T47" fmla="*/ 54 h 104"/>
                  <a:gd name="T48" fmla="*/ 61 w 69"/>
                  <a:gd name="T49" fmla="*/ 56 h 104"/>
                  <a:gd name="T50" fmla="*/ 60 w 69"/>
                  <a:gd name="T51" fmla="*/ 61 h 104"/>
                  <a:gd name="T52" fmla="*/ 57 w 69"/>
                  <a:gd name="T53" fmla="*/ 63 h 104"/>
                  <a:gd name="T54" fmla="*/ 57 w 69"/>
                  <a:gd name="T55" fmla="*/ 67 h 104"/>
                  <a:gd name="T56" fmla="*/ 55 w 69"/>
                  <a:gd name="T57" fmla="*/ 67 h 104"/>
                  <a:gd name="T58" fmla="*/ 53 w 69"/>
                  <a:gd name="T59" fmla="*/ 81 h 104"/>
                  <a:gd name="T60" fmla="*/ 44 w 69"/>
                  <a:gd name="T61" fmla="*/ 83 h 104"/>
                  <a:gd name="T62" fmla="*/ 43 w 69"/>
                  <a:gd name="T63" fmla="*/ 85 h 104"/>
                  <a:gd name="T64" fmla="*/ 41 w 69"/>
                  <a:gd name="T65" fmla="*/ 88 h 104"/>
                  <a:gd name="T66" fmla="*/ 41 w 69"/>
                  <a:gd name="T67" fmla="*/ 91 h 104"/>
                  <a:gd name="T68" fmla="*/ 31 w 69"/>
                  <a:gd name="T69" fmla="*/ 93 h 104"/>
                  <a:gd name="T70" fmla="*/ 27 w 69"/>
                  <a:gd name="T71" fmla="*/ 100 h 104"/>
                  <a:gd name="T72" fmla="*/ 21 w 69"/>
                  <a:gd name="T73" fmla="*/ 101 h 104"/>
                  <a:gd name="T74" fmla="*/ 18 w 69"/>
                  <a:gd name="T75" fmla="*/ 103 h 104"/>
                  <a:gd name="T76" fmla="*/ 18 w 69"/>
                  <a:gd name="T77" fmla="*/ 104 h 104"/>
                  <a:gd name="T78" fmla="*/ 15 w 69"/>
                  <a:gd name="T79" fmla="*/ 104 h 104"/>
                  <a:gd name="T80" fmla="*/ 11 w 69"/>
                  <a:gd name="T81" fmla="*/ 101 h 104"/>
                  <a:gd name="T82" fmla="*/ 0 w 69"/>
                  <a:gd name="T83" fmla="*/ 83 h 104"/>
                  <a:gd name="T84" fmla="*/ 0 w 69"/>
                  <a:gd name="T85" fmla="*/ 80 h 104"/>
                  <a:gd name="T86" fmla="*/ 28 w 69"/>
                  <a:gd name="T87" fmla="*/ 68 h 104"/>
                  <a:gd name="T88" fmla="*/ 34 w 69"/>
                  <a:gd name="T89" fmla="*/ 43 h 104"/>
                  <a:gd name="T90" fmla="*/ 29 w 69"/>
                  <a:gd name="T91" fmla="*/ 36 h 104"/>
                  <a:gd name="T92" fmla="*/ 31 w 69"/>
                  <a:gd name="T93" fmla="*/ 29 h 104"/>
                  <a:gd name="T94" fmla="*/ 32 w 69"/>
                  <a:gd name="T95" fmla="*/ 22 h 104"/>
                  <a:gd name="T96" fmla="*/ 31 w 69"/>
                  <a:gd name="T97" fmla="*/ 19 h 104"/>
                  <a:gd name="T98" fmla="*/ 34 w 69"/>
                  <a:gd name="T99" fmla="*/ 17 h 104"/>
                  <a:gd name="T100" fmla="*/ 32 w 69"/>
                  <a:gd name="T101" fmla="*/ 15 h 104"/>
                  <a:gd name="T102" fmla="*/ 34 w 69"/>
                  <a:gd name="T103" fmla="*/ 13 h 104"/>
                  <a:gd name="T104" fmla="*/ 36 w 69"/>
                  <a:gd name="T105" fmla="*/ 15 h 104"/>
                  <a:gd name="T106" fmla="*/ 38 w 69"/>
                  <a:gd name="T107" fmla="*/ 1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9" h="104">
                    <a:moveTo>
                      <a:pt x="34" y="5"/>
                    </a:moveTo>
                    <a:cubicBezTo>
                      <a:pt x="35" y="5"/>
                      <a:pt x="35" y="5"/>
                      <a:pt x="35" y="5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6"/>
                      <a:pt x="37" y="3"/>
                      <a:pt x="37" y="0"/>
                    </a:cubicBezTo>
                    <a:cubicBezTo>
                      <a:pt x="37" y="1"/>
                      <a:pt x="35" y="1"/>
                      <a:pt x="35" y="2"/>
                    </a:cubicBezTo>
                    <a:cubicBezTo>
                      <a:pt x="34" y="3"/>
                      <a:pt x="35" y="4"/>
                      <a:pt x="34" y="5"/>
                    </a:cubicBezTo>
                    <a:close/>
                    <a:moveTo>
                      <a:pt x="38" y="13"/>
                    </a:moveTo>
                    <a:cubicBezTo>
                      <a:pt x="38" y="14"/>
                      <a:pt x="39" y="16"/>
                      <a:pt x="40" y="17"/>
                    </a:cubicBezTo>
                    <a:cubicBezTo>
                      <a:pt x="41" y="18"/>
                      <a:pt x="43" y="19"/>
                      <a:pt x="44" y="20"/>
                    </a:cubicBezTo>
                    <a:cubicBezTo>
                      <a:pt x="45" y="21"/>
                      <a:pt x="46" y="24"/>
                      <a:pt x="48" y="25"/>
                    </a:cubicBezTo>
                    <a:cubicBezTo>
                      <a:pt x="49" y="25"/>
                      <a:pt x="50" y="25"/>
                      <a:pt x="51" y="25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8" y="28"/>
                      <a:pt x="59" y="31"/>
                      <a:pt x="60" y="32"/>
                    </a:cubicBezTo>
                    <a:cubicBezTo>
                      <a:pt x="61" y="32"/>
                      <a:pt x="62" y="31"/>
                      <a:pt x="62" y="32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5" y="36"/>
                      <a:pt x="65" y="36"/>
                      <a:pt x="65" y="36"/>
                    </a:cubicBezTo>
                    <a:cubicBezTo>
                      <a:pt x="65" y="37"/>
                      <a:pt x="64" y="38"/>
                      <a:pt x="65" y="39"/>
                    </a:cubicBezTo>
                    <a:cubicBezTo>
                      <a:pt x="65" y="40"/>
                      <a:pt x="68" y="40"/>
                      <a:pt x="69" y="41"/>
                    </a:cubicBezTo>
                    <a:cubicBezTo>
                      <a:pt x="68" y="42"/>
                      <a:pt x="69" y="43"/>
                      <a:pt x="69" y="44"/>
                    </a:cubicBezTo>
                    <a:cubicBezTo>
                      <a:pt x="68" y="45"/>
                      <a:pt x="66" y="46"/>
                      <a:pt x="66" y="48"/>
                    </a:cubicBezTo>
                    <a:cubicBezTo>
                      <a:pt x="66" y="48"/>
                      <a:pt x="66" y="49"/>
                      <a:pt x="66" y="50"/>
                    </a:cubicBezTo>
                    <a:cubicBezTo>
                      <a:pt x="66" y="50"/>
                      <a:pt x="64" y="52"/>
                      <a:pt x="64" y="52"/>
                    </a:cubicBezTo>
                    <a:cubicBezTo>
                      <a:pt x="64" y="53"/>
                      <a:pt x="64" y="54"/>
                      <a:pt x="64" y="54"/>
                    </a:cubicBezTo>
                    <a:cubicBezTo>
                      <a:pt x="64" y="55"/>
                      <a:pt x="62" y="55"/>
                      <a:pt x="61" y="56"/>
                    </a:cubicBezTo>
                    <a:cubicBezTo>
                      <a:pt x="60" y="58"/>
                      <a:pt x="61" y="60"/>
                      <a:pt x="60" y="61"/>
                    </a:cubicBezTo>
                    <a:cubicBezTo>
                      <a:pt x="60" y="62"/>
                      <a:pt x="58" y="63"/>
                      <a:pt x="57" y="63"/>
                    </a:cubicBezTo>
                    <a:cubicBezTo>
                      <a:pt x="57" y="64"/>
                      <a:pt x="58" y="67"/>
                      <a:pt x="57" y="67"/>
                    </a:cubicBezTo>
                    <a:cubicBezTo>
                      <a:pt x="57" y="68"/>
                      <a:pt x="55" y="67"/>
                      <a:pt x="55" y="67"/>
                    </a:cubicBezTo>
                    <a:cubicBezTo>
                      <a:pt x="53" y="72"/>
                      <a:pt x="52" y="74"/>
                      <a:pt x="53" y="81"/>
                    </a:cubicBezTo>
                    <a:cubicBezTo>
                      <a:pt x="51" y="82"/>
                      <a:pt x="46" y="82"/>
                      <a:pt x="44" y="83"/>
                    </a:cubicBezTo>
                    <a:cubicBezTo>
                      <a:pt x="43" y="84"/>
                      <a:pt x="44" y="85"/>
                      <a:pt x="43" y="85"/>
                    </a:cubicBezTo>
                    <a:cubicBezTo>
                      <a:pt x="43" y="86"/>
                      <a:pt x="41" y="87"/>
                      <a:pt x="41" y="88"/>
                    </a:cubicBezTo>
                    <a:cubicBezTo>
                      <a:pt x="40" y="89"/>
                      <a:pt x="41" y="90"/>
                      <a:pt x="41" y="91"/>
                    </a:cubicBezTo>
                    <a:cubicBezTo>
                      <a:pt x="38" y="92"/>
                      <a:pt x="36" y="93"/>
                      <a:pt x="31" y="93"/>
                    </a:cubicBezTo>
                    <a:cubicBezTo>
                      <a:pt x="30" y="95"/>
                      <a:pt x="29" y="99"/>
                      <a:pt x="27" y="100"/>
                    </a:cubicBezTo>
                    <a:cubicBezTo>
                      <a:pt x="25" y="102"/>
                      <a:pt x="24" y="100"/>
                      <a:pt x="21" y="101"/>
                    </a:cubicBezTo>
                    <a:cubicBezTo>
                      <a:pt x="21" y="102"/>
                      <a:pt x="19" y="102"/>
                      <a:pt x="18" y="103"/>
                    </a:cubicBezTo>
                    <a:cubicBezTo>
                      <a:pt x="18" y="104"/>
                      <a:pt x="18" y="104"/>
                      <a:pt x="18" y="104"/>
                    </a:cubicBezTo>
                    <a:cubicBezTo>
                      <a:pt x="17" y="104"/>
                      <a:pt x="16" y="104"/>
                      <a:pt x="15" y="104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23" y="71"/>
                      <a:pt x="28" y="68"/>
                    </a:cubicBezTo>
                    <a:cubicBezTo>
                      <a:pt x="30" y="67"/>
                      <a:pt x="34" y="44"/>
                      <a:pt x="34" y="43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6"/>
                      <a:pt x="28" y="32"/>
                      <a:pt x="31" y="29"/>
                    </a:cubicBezTo>
                    <a:cubicBezTo>
                      <a:pt x="33" y="26"/>
                      <a:pt x="32" y="22"/>
                      <a:pt x="32" y="22"/>
                    </a:cubicBezTo>
                    <a:cubicBezTo>
                      <a:pt x="30" y="23"/>
                      <a:pt x="30" y="21"/>
                      <a:pt x="31" y="19"/>
                    </a:cubicBezTo>
                    <a:cubicBezTo>
                      <a:pt x="33" y="18"/>
                      <a:pt x="34" y="17"/>
                      <a:pt x="34" y="17"/>
                    </a:cubicBezTo>
                    <a:cubicBezTo>
                      <a:pt x="34" y="17"/>
                      <a:pt x="32" y="16"/>
                      <a:pt x="32" y="15"/>
                    </a:cubicBezTo>
                    <a:cubicBezTo>
                      <a:pt x="32" y="13"/>
                      <a:pt x="33" y="12"/>
                      <a:pt x="34" y="13"/>
                    </a:cubicBezTo>
                    <a:cubicBezTo>
                      <a:pt x="35" y="14"/>
                      <a:pt x="35" y="16"/>
                      <a:pt x="36" y="15"/>
                    </a:cubicBezTo>
                    <a:cubicBezTo>
                      <a:pt x="36" y="13"/>
                      <a:pt x="38" y="13"/>
                      <a:pt x="38" y="13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116"/>
              <p:cNvSpPr>
                <a:spLocks noEditPoints="1"/>
              </p:cNvSpPr>
              <p:nvPr/>
            </p:nvSpPr>
            <p:spPr bwMode="auto">
              <a:xfrm>
                <a:off x="3198" y="204"/>
                <a:ext cx="457" cy="722"/>
              </a:xfrm>
              <a:custGeom>
                <a:avLst/>
                <a:gdLst>
                  <a:gd name="T0" fmla="*/ 97 w 233"/>
                  <a:gd name="T1" fmla="*/ 35 h 368"/>
                  <a:gd name="T2" fmla="*/ 73 w 233"/>
                  <a:gd name="T3" fmla="*/ 20 h 368"/>
                  <a:gd name="T4" fmla="*/ 65 w 233"/>
                  <a:gd name="T5" fmla="*/ 22 h 368"/>
                  <a:gd name="T6" fmla="*/ 78 w 233"/>
                  <a:gd name="T7" fmla="*/ 42 h 368"/>
                  <a:gd name="T8" fmla="*/ 107 w 233"/>
                  <a:gd name="T9" fmla="*/ 44 h 368"/>
                  <a:gd name="T10" fmla="*/ 76 w 233"/>
                  <a:gd name="T11" fmla="*/ 54 h 368"/>
                  <a:gd name="T12" fmla="*/ 79 w 233"/>
                  <a:gd name="T13" fmla="*/ 68 h 368"/>
                  <a:gd name="T14" fmla="*/ 111 w 233"/>
                  <a:gd name="T15" fmla="*/ 72 h 368"/>
                  <a:gd name="T16" fmla="*/ 126 w 233"/>
                  <a:gd name="T17" fmla="*/ 37 h 368"/>
                  <a:gd name="T18" fmla="*/ 103 w 233"/>
                  <a:gd name="T19" fmla="*/ 14 h 368"/>
                  <a:gd name="T20" fmla="*/ 61 w 233"/>
                  <a:gd name="T21" fmla="*/ 30 h 368"/>
                  <a:gd name="T22" fmla="*/ 198 w 233"/>
                  <a:gd name="T23" fmla="*/ 42 h 368"/>
                  <a:gd name="T24" fmla="*/ 148 w 233"/>
                  <a:gd name="T25" fmla="*/ 48 h 368"/>
                  <a:gd name="T26" fmla="*/ 183 w 233"/>
                  <a:gd name="T27" fmla="*/ 161 h 368"/>
                  <a:gd name="T28" fmla="*/ 160 w 233"/>
                  <a:gd name="T29" fmla="*/ 175 h 368"/>
                  <a:gd name="T30" fmla="*/ 118 w 233"/>
                  <a:gd name="T31" fmla="*/ 185 h 368"/>
                  <a:gd name="T32" fmla="*/ 114 w 233"/>
                  <a:gd name="T33" fmla="*/ 189 h 368"/>
                  <a:gd name="T34" fmla="*/ 101 w 233"/>
                  <a:gd name="T35" fmla="*/ 205 h 368"/>
                  <a:gd name="T36" fmla="*/ 152 w 233"/>
                  <a:gd name="T37" fmla="*/ 173 h 368"/>
                  <a:gd name="T38" fmla="*/ 90 w 233"/>
                  <a:gd name="T39" fmla="*/ 205 h 368"/>
                  <a:gd name="T40" fmla="*/ 79 w 233"/>
                  <a:gd name="T41" fmla="*/ 215 h 368"/>
                  <a:gd name="T42" fmla="*/ 38 w 233"/>
                  <a:gd name="T43" fmla="*/ 280 h 368"/>
                  <a:gd name="T44" fmla="*/ 23 w 233"/>
                  <a:gd name="T45" fmla="*/ 308 h 368"/>
                  <a:gd name="T46" fmla="*/ 5 w 233"/>
                  <a:gd name="T47" fmla="*/ 343 h 368"/>
                  <a:gd name="T48" fmla="*/ 66 w 233"/>
                  <a:gd name="T49" fmla="*/ 322 h 368"/>
                  <a:gd name="T50" fmla="*/ 89 w 233"/>
                  <a:gd name="T51" fmla="*/ 266 h 368"/>
                  <a:gd name="T52" fmla="*/ 123 w 233"/>
                  <a:gd name="T53" fmla="*/ 215 h 368"/>
                  <a:gd name="T54" fmla="*/ 158 w 233"/>
                  <a:gd name="T55" fmla="*/ 204 h 368"/>
                  <a:gd name="T56" fmla="*/ 209 w 233"/>
                  <a:gd name="T57" fmla="*/ 189 h 368"/>
                  <a:gd name="T58" fmla="*/ 225 w 233"/>
                  <a:gd name="T59" fmla="*/ 183 h 368"/>
                  <a:gd name="T60" fmla="*/ 218 w 233"/>
                  <a:gd name="T61" fmla="*/ 172 h 368"/>
                  <a:gd name="T62" fmla="*/ 205 w 233"/>
                  <a:gd name="T63" fmla="*/ 162 h 368"/>
                  <a:gd name="T64" fmla="*/ 192 w 233"/>
                  <a:gd name="T65" fmla="*/ 179 h 368"/>
                  <a:gd name="T66" fmla="*/ 188 w 233"/>
                  <a:gd name="T67" fmla="*/ 171 h 368"/>
                  <a:gd name="T68" fmla="*/ 180 w 233"/>
                  <a:gd name="T69" fmla="*/ 170 h 368"/>
                  <a:gd name="T70" fmla="*/ 162 w 233"/>
                  <a:gd name="T71" fmla="*/ 178 h 368"/>
                  <a:gd name="T72" fmla="*/ 150 w 233"/>
                  <a:gd name="T73" fmla="*/ 183 h 368"/>
                  <a:gd name="T74" fmla="*/ 139 w 233"/>
                  <a:gd name="T75" fmla="*/ 183 h 368"/>
                  <a:gd name="T76" fmla="*/ 126 w 233"/>
                  <a:gd name="T77" fmla="*/ 191 h 368"/>
                  <a:gd name="T78" fmla="*/ 113 w 233"/>
                  <a:gd name="T79" fmla="*/ 205 h 368"/>
                  <a:gd name="T80" fmla="*/ 98 w 233"/>
                  <a:gd name="T81" fmla="*/ 219 h 368"/>
                  <a:gd name="T82" fmla="*/ 98 w 233"/>
                  <a:gd name="T83" fmla="*/ 234 h 368"/>
                  <a:gd name="T84" fmla="*/ 75 w 233"/>
                  <a:gd name="T85" fmla="*/ 257 h 368"/>
                  <a:gd name="T86" fmla="*/ 51 w 233"/>
                  <a:gd name="T87" fmla="*/ 279 h 368"/>
                  <a:gd name="T88" fmla="*/ 38 w 233"/>
                  <a:gd name="T89" fmla="*/ 283 h 368"/>
                  <a:gd name="T90" fmla="*/ 26 w 233"/>
                  <a:gd name="T91" fmla="*/ 298 h 368"/>
                  <a:gd name="T92" fmla="*/ 8 w 233"/>
                  <a:gd name="T93" fmla="*/ 309 h 368"/>
                  <a:gd name="T94" fmla="*/ 13 w 233"/>
                  <a:gd name="T95" fmla="*/ 322 h 368"/>
                  <a:gd name="T96" fmla="*/ 6 w 233"/>
                  <a:gd name="T97" fmla="*/ 322 h 368"/>
                  <a:gd name="T98" fmla="*/ 7 w 233"/>
                  <a:gd name="T99" fmla="*/ 331 h 368"/>
                  <a:gd name="T100" fmla="*/ 16 w 233"/>
                  <a:gd name="T101" fmla="*/ 337 h 368"/>
                  <a:gd name="T102" fmla="*/ 14 w 233"/>
                  <a:gd name="T103" fmla="*/ 348 h 368"/>
                  <a:gd name="T104" fmla="*/ 39 w 233"/>
                  <a:gd name="T105" fmla="*/ 361 h 368"/>
                  <a:gd name="T106" fmla="*/ 126 w 233"/>
                  <a:gd name="T107" fmla="*/ 9 h 368"/>
                  <a:gd name="T108" fmla="*/ 146 w 233"/>
                  <a:gd name="T109" fmla="*/ 20 h 368"/>
                  <a:gd name="T110" fmla="*/ 152 w 233"/>
                  <a:gd name="T111" fmla="*/ 32 h 368"/>
                  <a:gd name="T112" fmla="*/ 199 w 233"/>
                  <a:gd name="T113" fmla="*/ 12 h 368"/>
                  <a:gd name="T114" fmla="*/ 177 w 233"/>
                  <a:gd name="T115" fmla="*/ 9 h 368"/>
                  <a:gd name="T116" fmla="*/ 142 w 233"/>
                  <a:gd name="T117" fmla="*/ 3 h 368"/>
                  <a:gd name="T118" fmla="*/ 150 w 233"/>
                  <a:gd name="T119" fmla="*/ 66 h 368"/>
                  <a:gd name="T120" fmla="*/ 152 w 233"/>
                  <a:gd name="T121" fmla="*/ 5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3" h="368">
                    <a:moveTo>
                      <a:pt x="156" y="4"/>
                    </a:moveTo>
                    <a:cubicBezTo>
                      <a:pt x="156" y="5"/>
                      <a:pt x="156" y="6"/>
                      <a:pt x="156" y="6"/>
                    </a:cubicBezTo>
                    <a:cubicBezTo>
                      <a:pt x="159" y="7"/>
                      <a:pt x="158" y="5"/>
                      <a:pt x="156" y="4"/>
                    </a:cubicBezTo>
                    <a:close/>
                    <a:moveTo>
                      <a:pt x="101" y="10"/>
                    </a:moveTo>
                    <a:cubicBezTo>
                      <a:pt x="101" y="11"/>
                      <a:pt x="101" y="12"/>
                      <a:pt x="100" y="13"/>
                    </a:cubicBezTo>
                    <a:cubicBezTo>
                      <a:pt x="100" y="14"/>
                      <a:pt x="99" y="14"/>
                      <a:pt x="98" y="14"/>
                    </a:cubicBezTo>
                    <a:cubicBezTo>
                      <a:pt x="97" y="15"/>
                      <a:pt x="98" y="16"/>
                      <a:pt x="97" y="16"/>
                    </a:cubicBezTo>
                    <a:cubicBezTo>
                      <a:pt x="97" y="17"/>
                      <a:pt x="94" y="18"/>
                      <a:pt x="93" y="18"/>
                    </a:cubicBezTo>
                    <a:cubicBezTo>
                      <a:pt x="94" y="21"/>
                      <a:pt x="93" y="24"/>
                      <a:pt x="94" y="27"/>
                    </a:cubicBezTo>
                    <a:cubicBezTo>
                      <a:pt x="94" y="28"/>
                      <a:pt x="96" y="29"/>
                      <a:pt x="96" y="29"/>
                    </a:cubicBezTo>
                    <a:cubicBezTo>
                      <a:pt x="97" y="31"/>
                      <a:pt x="97" y="33"/>
                      <a:pt x="97" y="35"/>
                    </a:cubicBezTo>
                    <a:cubicBezTo>
                      <a:pt x="97" y="34"/>
                      <a:pt x="96" y="34"/>
                      <a:pt x="95" y="33"/>
                    </a:cubicBezTo>
                    <a:cubicBezTo>
                      <a:pt x="94" y="31"/>
                      <a:pt x="94" y="30"/>
                      <a:pt x="93" y="28"/>
                    </a:cubicBezTo>
                    <a:cubicBezTo>
                      <a:pt x="93" y="27"/>
                      <a:pt x="91" y="27"/>
                      <a:pt x="90" y="26"/>
                    </a:cubicBezTo>
                    <a:cubicBezTo>
                      <a:pt x="89" y="23"/>
                      <a:pt x="88" y="20"/>
                      <a:pt x="87" y="17"/>
                    </a:cubicBezTo>
                    <a:cubicBezTo>
                      <a:pt x="85" y="17"/>
                      <a:pt x="83" y="18"/>
                      <a:pt x="82" y="18"/>
                    </a:cubicBezTo>
                    <a:cubicBezTo>
                      <a:pt x="81" y="21"/>
                      <a:pt x="81" y="22"/>
                      <a:pt x="81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4"/>
                      <a:pt x="79" y="23"/>
                      <a:pt x="79" y="23"/>
                    </a:cubicBezTo>
                    <a:cubicBezTo>
                      <a:pt x="78" y="23"/>
                      <a:pt x="77" y="23"/>
                      <a:pt x="77" y="23"/>
                    </a:cubicBezTo>
                    <a:cubicBezTo>
                      <a:pt x="76" y="23"/>
                      <a:pt x="76" y="21"/>
                      <a:pt x="76" y="20"/>
                    </a:cubicBezTo>
                    <a:cubicBezTo>
                      <a:pt x="75" y="20"/>
                      <a:pt x="73" y="20"/>
                      <a:pt x="73" y="20"/>
                    </a:cubicBezTo>
                    <a:cubicBezTo>
                      <a:pt x="75" y="19"/>
                      <a:pt x="77" y="19"/>
                      <a:pt x="79" y="18"/>
                    </a:cubicBezTo>
                    <a:cubicBezTo>
                      <a:pt x="79" y="18"/>
                      <a:pt x="79" y="16"/>
                      <a:pt x="79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5" y="15"/>
                      <a:pt x="74" y="16"/>
                      <a:pt x="73" y="16"/>
                    </a:cubicBezTo>
                    <a:cubicBezTo>
                      <a:pt x="72" y="16"/>
                      <a:pt x="71" y="14"/>
                      <a:pt x="69" y="15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8" y="17"/>
                      <a:pt x="68" y="17"/>
                      <a:pt x="67" y="17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6" y="18"/>
                      <a:pt x="65" y="17"/>
                      <a:pt x="64" y="16"/>
                    </a:cubicBezTo>
                    <a:cubicBezTo>
                      <a:pt x="63" y="19"/>
                      <a:pt x="63" y="21"/>
                      <a:pt x="63" y="24"/>
                    </a:cubicBezTo>
                    <a:cubicBezTo>
                      <a:pt x="65" y="23"/>
                      <a:pt x="64" y="23"/>
                      <a:pt x="65" y="22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6" y="24"/>
                      <a:pt x="66" y="25"/>
                      <a:pt x="66" y="26"/>
                    </a:cubicBezTo>
                    <a:cubicBezTo>
                      <a:pt x="66" y="27"/>
                      <a:pt x="67" y="27"/>
                      <a:pt x="67" y="28"/>
                    </a:cubicBezTo>
                    <a:cubicBezTo>
                      <a:pt x="66" y="29"/>
                      <a:pt x="66" y="28"/>
                      <a:pt x="65" y="28"/>
                    </a:cubicBezTo>
                    <a:cubicBezTo>
                      <a:pt x="64" y="30"/>
                      <a:pt x="64" y="31"/>
                      <a:pt x="64" y="32"/>
                    </a:cubicBezTo>
                    <a:cubicBezTo>
                      <a:pt x="64" y="32"/>
                      <a:pt x="69" y="34"/>
                      <a:pt x="69" y="34"/>
                    </a:cubicBezTo>
                    <a:cubicBezTo>
                      <a:pt x="70" y="36"/>
                      <a:pt x="68" y="36"/>
                      <a:pt x="69" y="37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71" y="43"/>
                      <a:pt x="67" y="43"/>
                      <a:pt x="73" y="44"/>
                    </a:cubicBezTo>
                    <a:cubicBezTo>
                      <a:pt x="74" y="44"/>
                      <a:pt x="75" y="45"/>
                      <a:pt x="76" y="44"/>
                    </a:cubicBezTo>
                    <a:cubicBezTo>
                      <a:pt x="77" y="44"/>
                      <a:pt x="77" y="43"/>
                      <a:pt x="78" y="42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80" y="41"/>
                      <a:pt x="82" y="41"/>
                      <a:pt x="84" y="41"/>
                    </a:cubicBezTo>
                    <a:cubicBezTo>
                      <a:pt x="84" y="40"/>
                      <a:pt x="84" y="38"/>
                      <a:pt x="84" y="37"/>
                    </a:cubicBezTo>
                    <a:cubicBezTo>
                      <a:pt x="85" y="37"/>
                      <a:pt x="85" y="36"/>
                      <a:pt x="86" y="36"/>
                    </a:cubicBezTo>
                    <a:cubicBezTo>
                      <a:pt x="86" y="37"/>
                      <a:pt x="85" y="38"/>
                      <a:pt x="87" y="38"/>
                    </a:cubicBezTo>
                    <a:cubicBezTo>
                      <a:pt x="87" y="38"/>
                      <a:pt x="88" y="36"/>
                      <a:pt x="88" y="36"/>
                    </a:cubicBezTo>
                    <a:cubicBezTo>
                      <a:pt x="90" y="36"/>
                      <a:pt x="90" y="36"/>
                      <a:pt x="90" y="36"/>
                    </a:cubicBezTo>
                    <a:cubicBezTo>
                      <a:pt x="90" y="38"/>
                      <a:pt x="90" y="40"/>
                      <a:pt x="90" y="42"/>
                    </a:cubicBezTo>
                    <a:cubicBezTo>
                      <a:pt x="92" y="41"/>
                      <a:pt x="96" y="41"/>
                      <a:pt x="97" y="41"/>
                    </a:cubicBezTo>
                    <a:cubicBezTo>
                      <a:pt x="98" y="41"/>
                      <a:pt x="98" y="45"/>
                      <a:pt x="100" y="45"/>
                    </a:cubicBezTo>
                    <a:cubicBezTo>
                      <a:pt x="102" y="45"/>
                      <a:pt x="105" y="45"/>
                      <a:pt x="107" y="44"/>
                    </a:cubicBezTo>
                    <a:cubicBezTo>
                      <a:pt x="107" y="45"/>
                      <a:pt x="106" y="47"/>
                      <a:pt x="105" y="47"/>
                    </a:cubicBezTo>
                    <a:cubicBezTo>
                      <a:pt x="103" y="48"/>
                      <a:pt x="95" y="48"/>
                      <a:pt x="94" y="48"/>
                    </a:cubicBezTo>
                    <a:cubicBezTo>
                      <a:pt x="93" y="48"/>
                      <a:pt x="91" y="46"/>
                      <a:pt x="90" y="46"/>
                    </a:cubicBezTo>
                    <a:cubicBezTo>
                      <a:pt x="89" y="46"/>
                      <a:pt x="87" y="49"/>
                      <a:pt x="86" y="50"/>
                    </a:cubicBezTo>
                    <a:cubicBezTo>
                      <a:pt x="85" y="50"/>
                      <a:pt x="85" y="49"/>
                      <a:pt x="84" y="50"/>
                    </a:cubicBezTo>
                    <a:cubicBezTo>
                      <a:pt x="83" y="49"/>
                      <a:pt x="82" y="48"/>
                      <a:pt x="81" y="47"/>
                    </a:cubicBezTo>
                    <a:cubicBezTo>
                      <a:pt x="81" y="47"/>
                      <a:pt x="80" y="47"/>
                      <a:pt x="79" y="47"/>
                    </a:cubicBezTo>
                    <a:cubicBezTo>
                      <a:pt x="79" y="47"/>
                      <a:pt x="79" y="49"/>
                      <a:pt x="79" y="49"/>
                    </a:cubicBezTo>
                    <a:cubicBezTo>
                      <a:pt x="79" y="49"/>
                      <a:pt x="78" y="49"/>
                      <a:pt x="79" y="48"/>
                    </a:cubicBezTo>
                    <a:cubicBezTo>
                      <a:pt x="77" y="48"/>
                      <a:pt x="77" y="48"/>
                      <a:pt x="76" y="48"/>
                    </a:cubicBezTo>
                    <a:cubicBezTo>
                      <a:pt x="76" y="49"/>
                      <a:pt x="75" y="52"/>
                      <a:pt x="76" y="54"/>
                    </a:cubicBezTo>
                    <a:cubicBezTo>
                      <a:pt x="77" y="60"/>
                      <a:pt x="79" y="54"/>
                      <a:pt x="80" y="54"/>
                    </a:cubicBezTo>
                    <a:cubicBezTo>
                      <a:pt x="80" y="54"/>
                      <a:pt x="82" y="55"/>
                      <a:pt x="82" y="55"/>
                    </a:cubicBezTo>
                    <a:cubicBezTo>
                      <a:pt x="83" y="55"/>
                      <a:pt x="87" y="55"/>
                      <a:pt x="89" y="54"/>
                    </a:cubicBezTo>
                    <a:cubicBezTo>
                      <a:pt x="89" y="54"/>
                      <a:pt x="96" y="54"/>
                      <a:pt x="94" y="54"/>
                    </a:cubicBezTo>
                    <a:cubicBezTo>
                      <a:pt x="92" y="55"/>
                      <a:pt x="89" y="56"/>
                      <a:pt x="88" y="56"/>
                    </a:cubicBezTo>
                    <a:cubicBezTo>
                      <a:pt x="88" y="57"/>
                      <a:pt x="87" y="57"/>
                      <a:pt x="87" y="58"/>
                    </a:cubicBezTo>
                    <a:cubicBezTo>
                      <a:pt x="87" y="60"/>
                      <a:pt x="90" y="61"/>
                      <a:pt x="90" y="62"/>
                    </a:cubicBezTo>
                    <a:cubicBezTo>
                      <a:pt x="84" y="61"/>
                      <a:pt x="83" y="63"/>
                      <a:pt x="79" y="60"/>
                    </a:cubicBezTo>
                    <a:cubicBezTo>
                      <a:pt x="78" y="61"/>
                      <a:pt x="78" y="62"/>
                      <a:pt x="78" y="64"/>
                    </a:cubicBezTo>
                    <a:cubicBezTo>
                      <a:pt x="79" y="65"/>
                      <a:pt x="79" y="65"/>
                      <a:pt x="79" y="65"/>
                    </a:cubicBezTo>
                    <a:cubicBezTo>
                      <a:pt x="79" y="66"/>
                      <a:pt x="79" y="67"/>
                      <a:pt x="79" y="68"/>
                    </a:cubicBezTo>
                    <a:cubicBezTo>
                      <a:pt x="81" y="68"/>
                      <a:pt x="87" y="68"/>
                      <a:pt x="88" y="69"/>
                    </a:cubicBezTo>
                    <a:cubicBezTo>
                      <a:pt x="89" y="69"/>
                      <a:pt x="89" y="71"/>
                      <a:pt x="89" y="72"/>
                    </a:cubicBezTo>
                    <a:cubicBezTo>
                      <a:pt x="90" y="72"/>
                      <a:pt x="91" y="71"/>
                      <a:pt x="91" y="72"/>
                    </a:cubicBezTo>
                    <a:cubicBezTo>
                      <a:pt x="91" y="72"/>
                      <a:pt x="92" y="73"/>
                      <a:pt x="92" y="73"/>
                    </a:cubicBezTo>
                    <a:cubicBezTo>
                      <a:pt x="94" y="73"/>
                      <a:pt x="95" y="72"/>
                      <a:pt x="96" y="72"/>
                    </a:cubicBezTo>
                    <a:cubicBezTo>
                      <a:pt x="98" y="76"/>
                      <a:pt x="99" y="77"/>
                      <a:pt x="100" y="80"/>
                    </a:cubicBezTo>
                    <a:cubicBezTo>
                      <a:pt x="101" y="80"/>
                      <a:pt x="101" y="80"/>
                      <a:pt x="101" y="80"/>
                    </a:cubicBezTo>
                    <a:cubicBezTo>
                      <a:pt x="102" y="78"/>
                      <a:pt x="103" y="78"/>
                      <a:pt x="105" y="78"/>
                    </a:cubicBezTo>
                    <a:cubicBezTo>
                      <a:pt x="104" y="76"/>
                      <a:pt x="104" y="74"/>
                      <a:pt x="104" y="73"/>
                    </a:cubicBezTo>
                    <a:cubicBezTo>
                      <a:pt x="104" y="73"/>
                      <a:pt x="105" y="71"/>
                      <a:pt x="106" y="71"/>
                    </a:cubicBezTo>
                    <a:cubicBezTo>
                      <a:pt x="107" y="71"/>
                      <a:pt x="109" y="72"/>
                      <a:pt x="111" y="72"/>
                    </a:cubicBezTo>
                    <a:cubicBezTo>
                      <a:pt x="111" y="72"/>
                      <a:pt x="113" y="69"/>
                      <a:pt x="114" y="69"/>
                    </a:cubicBezTo>
                    <a:cubicBezTo>
                      <a:pt x="114" y="69"/>
                      <a:pt x="114" y="68"/>
                      <a:pt x="114" y="68"/>
                    </a:cubicBezTo>
                    <a:cubicBezTo>
                      <a:pt x="115" y="67"/>
                      <a:pt x="116" y="67"/>
                      <a:pt x="116" y="65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7" y="64"/>
                      <a:pt x="119" y="64"/>
                      <a:pt x="120" y="64"/>
                    </a:cubicBezTo>
                    <a:cubicBezTo>
                      <a:pt x="120" y="64"/>
                      <a:pt x="120" y="63"/>
                      <a:pt x="120" y="63"/>
                    </a:cubicBezTo>
                    <a:cubicBezTo>
                      <a:pt x="121" y="63"/>
                      <a:pt x="121" y="63"/>
                      <a:pt x="121" y="63"/>
                    </a:cubicBezTo>
                    <a:cubicBezTo>
                      <a:pt x="122" y="57"/>
                      <a:pt x="120" y="59"/>
                      <a:pt x="125" y="56"/>
                    </a:cubicBezTo>
                    <a:cubicBezTo>
                      <a:pt x="122" y="46"/>
                      <a:pt x="125" y="43"/>
                      <a:pt x="137" y="42"/>
                    </a:cubicBezTo>
                    <a:cubicBezTo>
                      <a:pt x="136" y="42"/>
                      <a:pt x="137" y="40"/>
                      <a:pt x="136" y="39"/>
                    </a:cubicBezTo>
                    <a:cubicBezTo>
                      <a:pt x="133" y="37"/>
                      <a:pt x="129" y="38"/>
                      <a:pt x="126" y="37"/>
                    </a:cubicBezTo>
                    <a:cubicBezTo>
                      <a:pt x="126" y="37"/>
                      <a:pt x="124" y="35"/>
                      <a:pt x="124" y="34"/>
                    </a:cubicBezTo>
                    <a:cubicBezTo>
                      <a:pt x="122" y="34"/>
                      <a:pt x="122" y="34"/>
                      <a:pt x="122" y="34"/>
                    </a:cubicBezTo>
                    <a:cubicBezTo>
                      <a:pt x="122" y="33"/>
                      <a:pt x="123" y="32"/>
                      <a:pt x="123" y="32"/>
                    </a:cubicBezTo>
                    <a:cubicBezTo>
                      <a:pt x="123" y="31"/>
                      <a:pt x="122" y="28"/>
                      <a:pt x="121" y="27"/>
                    </a:cubicBezTo>
                    <a:cubicBezTo>
                      <a:pt x="120" y="27"/>
                      <a:pt x="120" y="26"/>
                      <a:pt x="120" y="26"/>
                    </a:cubicBezTo>
                    <a:cubicBezTo>
                      <a:pt x="119" y="26"/>
                      <a:pt x="119" y="27"/>
                      <a:pt x="118" y="26"/>
                    </a:cubicBezTo>
                    <a:cubicBezTo>
                      <a:pt x="118" y="28"/>
                      <a:pt x="118" y="27"/>
                      <a:pt x="117" y="28"/>
                    </a:cubicBezTo>
                    <a:cubicBezTo>
                      <a:pt x="117" y="28"/>
                      <a:pt x="117" y="22"/>
                      <a:pt x="117" y="21"/>
                    </a:cubicBezTo>
                    <a:cubicBezTo>
                      <a:pt x="113" y="19"/>
                      <a:pt x="112" y="18"/>
                      <a:pt x="110" y="14"/>
                    </a:cubicBezTo>
                    <a:cubicBezTo>
                      <a:pt x="108" y="15"/>
                      <a:pt x="107" y="15"/>
                      <a:pt x="104" y="16"/>
                    </a:cubicBezTo>
                    <a:cubicBezTo>
                      <a:pt x="104" y="15"/>
                      <a:pt x="104" y="14"/>
                      <a:pt x="103" y="14"/>
                    </a:cubicBezTo>
                    <a:cubicBezTo>
                      <a:pt x="103" y="13"/>
                      <a:pt x="103" y="12"/>
                      <a:pt x="103" y="11"/>
                    </a:cubicBezTo>
                    <a:cubicBezTo>
                      <a:pt x="103" y="11"/>
                      <a:pt x="101" y="11"/>
                      <a:pt x="101" y="10"/>
                    </a:cubicBezTo>
                    <a:close/>
                    <a:moveTo>
                      <a:pt x="59" y="30"/>
                    </a:moveTo>
                    <a:cubicBezTo>
                      <a:pt x="60" y="32"/>
                      <a:pt x="59" y="34"/>
                      <a:pt x="60" y="36"/>
                    </a:cubicBezTo>
                    <a:cubicBezTo>
                      <a:pt x="60" y="37"/>
                      <a:pt x="62" y="38"/>
                      <a:pt x="63" y="39"/>
                    </a:cubicBezTo>
                    <a:cubicBezTo>
                      <a:pt x="63" y="39"/>
                      <a:pt x="62" y="41"/>
                      <a:pt x="63" y="41"/>
                    </a:cubicBezTo>
                    <a:cubicBezTo>
                      <a:pt x="64" y="42"/>
                      <a:pt x="65" y="41"/>
                      <a:pt x="66" y="42"/>
                    </a:cubicBezTo>
                    <a:cubicBezTo>
                      <a:pt x="65" y="41"/>
                      <a:pt x="66" y="40"/>
                      <a:pt x="65" y="40"/>
                    </a:cubicBezTo>
                    <a:cubicBezTo>
                      <a:pt x="64" y="39"/>
                      <a:pt x="63" y="37"/>
                      <a:pt x="63" y="35"/>
                    </a:cubicBezTo>
                    <a:cubicBezTo>
                      <a:pt x="62" y="35"/>
                      <a:pt x="61" y="34"/>
                      <a:pt x="61" y="34"/>
                    </a:cubicBezTo>
                    <a:cubicBezTo>
                      <a:pt x="60" y="32"/>
                      <a:pt x="61" y="31"/>
                      <a:pt x="61" y="30"/>
                    </a:cubicBezTo>
                    <a:lnTo>
                      <a:pt x="59" y="30"/>
                    </a:lnTo>
                    <a:close/>
                    <a:moveTo>
                      <a:pt x="209" y="34"/>
                    </a:moveTo>
                    <a:cubicBezTo>
                      <a:pt x="208" y="34"/>
                      <a:pt x="208" y="36"/>
                      <a:pt x="207" y="37"/>
                    </a:cubicBezTo>
                    <a:cubicBezTo>
                      <a:pt x="212" y="37"/>
                      <a:pt x="215" y="37"/>
                      <a:pt x="219" y="38"/>
                    </a:cubicBezTo>
                    <a:cubicBezTo>
                      <a:pt x="219" y="38"/>
                      <a:pt x="220" y="36"/>
                      <a:pt x="220" y="36"/>
                    </a:cubicBezTo>
                    <a:cubicBezTo>
                      <a:pt x="219" y="35"/>
                      <a:pt x="218" y="36"/>
                      <a:pt x="217" y="36"/>
                    </a:cubicBezTo>
                    <a:cubicBezTo>
                      <a:pt x="215" y="35"/>
                      <a:pt x="214" y="32"/>
                      <a:pt x="209" y="34"/>
                    </a:cubicBezTo>
                    <a:close/>
                    <a:moveTo>
                      <a:pt x="195" y="38"/>
                    </a:moveTo>
                    <a:cubicBezTo>
                      <a:pt x="195" y="39"/>
                      <a:pt x="194" y="40"/>
                      <a:pt x="194" y="40"/>
                    </a:cubicBezTo>
                    <a:cubicBezTo>
                      <a:pt x="195" y="41"/>
                      <a:pt x="195" y="42"/>
                      <a:pt x="196" y="42"/>
                    </a:cubicBezTo>
                    <a:cubicBezTo>
                      <a:pt x="196" y="42"/>
                      <a:pt x="199" y="43"/>
                      <a:pt x="198" y="42"/>
                    </a:cubicBezTo>
                    <a:cubicBezTo>
                      <a:pt x="196" y="41"/>
                      <a:pt x="197" y="40"/>
                      <a:pt x="196" y="38"/>
                    </a:cubicBezTo>
                    <a:lnTo>
                      <a:pt x="195" y="38"/>
                    </a:lnTo>
                    <a:close/>
                    <a:moveTo>
                      <a:pt x="135" y="45"/>
                    </a:moveTo>
                    <a:cubicBezTo>
                      <a:pt x="135" y="45"/>
                      <a:pt x="133" y="47"/>
                      <a:pt x="133" y="47"/>
                    </a:cubicBezTo>
                    <a:cubicBezTo>
                      <a:pt x="132" y="47"/>
                      <a:pt x="130" y="48"/>
                      <a:pt x="130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5" y="50"/>
                      <a:pt x="135" y="50"/>
                      <a:pt x="136" y="54"/>
                    </a:cubicBezTo>
                    <a:cubicBezTo>
                      <a:pt x="139" y="54"/>
                      <a:pt x="142" y="54"/>
                      <a:pt x="146" y="54"/>
                    </a:cubicBezTo>
                    <a:cubicBezTo>
                      <a:pt x="146" y="53"/>
                      <a:pt x="147" y="51"/>
                      <a:pt x="147" y="50"/>
                    </a:cubicBezTo>
                    <a:cubicBezTo>
                      <a:pt x="148" y="50"/>
                      <a:pt x="148" y="50"/>
                      <a:pt x="148" y="50"/>
                    </a:cubicBezTo>
                    <a:cubicBezTo>
                      <a:pt x="149" y="49"/>
                      <a:pt x="148" y="48"/>
                      <a:pt x="148" y="48"/>
                    </a:cubicBezTo>
                    <a:cubicBezTo>
                      <a:pt x="146" y="45"/>
                      <a:pt x="140" y="44"/>
                      <a:pt x="135" y="45"/>
                    </a:cubicBezTo>
                    <a:close/>
                    <a:moveTo>
                      <a:pt x="183" y="161"/>
                    </a:moveTo>
                    <a:cubicBezTo>
                      <a:pt x="182" y="162"/>
                      <a:pt x="181" y="163"/>
                      <a:pt x="181" y="163"/>
                    </a:cubicBezTo>
                    <a:cubicBezTo>
                      <a:pt x="181" y="163"/>
                      <a:pt x="181" y="165"/>
                      <a:pt x="181" y="165"/>
                    </a:cubicBezTo>
                    <a:cubicBezTo>
                      <a:pt x="181" y="165"/>
                      <a:pt x="182" y="167"/>
                      <a:pt x="182" y="167"/>
                    </a:cubicBezTo>
                    <a:cubicBezTo>
                      <a:pt x="182" y="167"/>
                      <a:pt x="183" y="165"/>
                      <a:pt x="183" y="165"/>
                    </a:cubicBezTo>
                    <a:cubicBezTo>
                      <a:pt x="184" y="166"/>
                      <a:pt x="184" y="166"/>
                      <a:pt x="186" y="166"/>
                    </a:cubicBezTo>
                    <a:cubicBezTo>
                      <a:pt x="187" y="165"/>
                      <a:pt x="187" y="165"/>
                      <a:pt x="187" y="165"/>
                    </a:cubicBezTo>
                    <a:cubicBezTo>
                      <a:pt x="187" y="165"/>
                      <a:pt x="185" y="165"/>
                      <a:pt x="185" y="165"/>
                    </a:cubicBezTo>
                    <a:cubicBezTo>
                      <a:pt x="184" y="163"/>
                      <a:pt x="185" y="163"/>
                      <a:pt x="186" y="163"/>
                    </a:cubicBezTo>
                    <a:cubicBezTo>
                      <a:pt x="185" y="162"/>
                      <a:pt x="183" y="161"/>
                      <a:pt x="183" y="161"/>
                    </a:cubicBezTo>
                    <a:close/>
                    <a:moveTo>
                      <a:pt x="155" y="163"/>
                    </a:moveTo>
                    <a:cubicBezTo>
                      <a:pt x="154" y="164"/>
                      <a:pt x="154" y="166"/>
                      <a:pt x="154" y="167"/>
                    </a:cubicBezTo>
                    <a:cubicBezTo>
                      <a:pt x="152" y="167"/>
                      <a:pt x="150" y="167"/>
                      <a:pt x="148" y="167"/>
                    </a:cubicBezTo>
                    <a:cubicBezTo>
                      <a:pt x="148" y="167"/>
                      <a:pt x="146" y="171"/>
                      <a:pt x="148" y="171"/>
                    </a:cubicBezTo>
                    <a:cubicBezTo>
                      <a:pt x="149" y="171"/>
                      <a:pt x="151" y="169"/>
                      <a:pt x="152" y="169"/>
                    </a:cubicBezTo>
                    <a:cubicBezTo>
                      <a:pt x="153" y="168"/>
                      <a:pt x="154" y="169"/>
                      <a:pt x="155" y="169"/>
                    </a:cubicBezTo>
                    <a:cubicBezTo>
                      <a:pt x="156" y="168"/>
                      <a:pt x="160" y="161"/>
                      <a:pt x="155" y="163"/>
                    </a:cubicBezTo>
                    <a:close/>
                    <a:moveTo>
                      <a:pt x="162" y="169"/>
                    </a:moveTo>
                    <a:cubicBezTo>
                      <a:pt x="162" y="171"/>
                      <a:pt x="162" y="171"/>
                      <a:pt x="162" y="171"/>
                    </a:cubicBezTo>
                    <a:cubicBezTo>
                      <a:pt x="160" y="171"/>
                      <a:pt x="159" y="170"/>
                      <a:pt x="158" y="170"/>
                    </a:cubicBezTo>
                    <a:cubicBezTo>
                      <a:pt x="159" y="174"/>
                      <a:pt x="156" y="172"/>
                      <a:pt x="160" y="175"/>
                    </a:cubicBezTo>
                    <a:cubicBezTo>
                      <a:pt x="160" y="176"/>
                      <a:pt x="160" y="176"/>
                      <a:pt x="160" y="176"/>
                    </a:cubicBezTo>
                    <a:cubicBezTo>
                      <a:pt x="161" y="175"/>
                      <a:pt x="166" y="170"/>
                      <a:pt x="162" y="169"/>
                    </a:cubicBezTo>
                    <a:close/>
                    <a:moveTo>
                      <a:pt x="124" y="177"/>
                    </a:moveTo>
                    <a:cubicBezTo>
                      <a:pt x="124" y="178"/>
                      <a:pt x="121" y="181"/>
                      <a:pt x="124" y="181"/>
                    </a:cubicBezTo>
                    <a:cubicBezTo>
                      <a:pt x="123" y="182"/>
                      <a:pt x="126" y="183"/>
                      <a:pt x="126" y="183"/>
                    </a:cubicBezTo>
                    <a:cubicBezTo>
                      <a:pt x="127" y="182"/>
                      <a:pt x="126" y="181"/>
                      <a:pt x="127" y="181"/>
                    </a:cubicBezTo>
                    <a:cubicBezTo>
                      <a:pt x="127" y="179"/>
                      <a:pt x="127" y="180"/>
                      <a:pt x="128" y="178"/>
                    </a:cubicBezTo>
                    <a:cubicBezTo>
                      <a:pt x="126" y="177"/>
                      <a:pt x="126" y="177"/>
                      <a:pt x="124" y="177"/>
                    </a:cubicBezTo>
                    <a:close/>
                    <a:moveTo>
                      <a:pt x="121" y="182"/>
                    </a:moveTo>
                    <a:cubicBezTo>
                      <a:pt x="120" y="182"/>
                      <a:pt x="120" y="182"/>
                      <a:pt x="118" y="183"/>
                    </a:cubicBezTo>
                    <a:cubicBezTo>
                      <a:pt x="118" y="183"/>
                      <a:pt x="119" y="185"/>
                      <a:pt x="118" y="185"/>
                    </a:cubicBezTo>
                    <a:cubicBezTo>
                      <a:pt x="117" y="184"/>
                      <a:pt x="118" y="187"/>
                      <a:pt x="118" y="187"/>
                    </a:cubicBezTo>
                    <a:cubicBezTo>
                      <a:pt x="118" y="187"/>
                      <a:pt x="120" y="188"/>
                      <a:pt x="120" y="188"/>
                    </a:cubicBezTo>
                    <a:cubicBezTo>
                      <a:pt x="124" y="185"/>
                      <a:pt x="122" y="186"/>
                      <a:pt x="123" y="182"/>
                    </a:cubicBezTo>
                    <a:cubicBezTo>
                      <a:pt x="123" y="182"/>
                      <a:pt x="121" y="182"/>
                      <a:pt x="121" y="182"/>
                    </a:cubicBezTo>
                    <a:close/>
                    <a:moveTo>
                      <a:pt x="114" y="189"/>
                    </a:moveTo>
                    <a:cubicBezTo>
                      <a:pt x="109" y="192"/>
                      <a:pt x="108" y="195"/>
                      <a:pt x="108" y="201"/>
                    </a:cubicBezTo>
                    <a:cubicBezTo>
                      <a:pt x="109" y="201"/>
                      <a:pt x="109" y="201"/>
                      <a:pt x="109" y="201"/>
                    </a:cubicBezTo>
                    <a:cubicBezTo>
                      <a:pt x="110" y="201"/>
                      <a:pt x="110" y="199"/>
                      <a:pt x="110" y="199"/>
                    </a:cubicBezTo>
                    <a:cubicBezTo>
                      <a:pt x="112" y="198"/>
                      <a:pt x="112" y="199"/>
                      <a:pt x="113" y="199"/>
                    </a:cubicBezTo>
                    <a:cubicBezTo>
                      <a:pt x="115" y="196"/>
                      <a:pt x="116" y="195"/>
                      <a:pt x="116" y="190"/>
                    </a:cubicBezTo>
                    <a:lnTo>
                      <a:pt x="114" y="189"/>
                    </a:lnTo>
                    <a:close/>
                    <a:moveTo>
                      <a:pt x="97" y="201"/>
                    </a:moveTo>
                    <a:cubicBezTo>
                      <a:pt x="95" y="206"/>
                      <a:pt x="94" y="208"/>
                      <a:pt x="92" y="213"/>
                    </a:cubicBezTo>
                    <a:cubicBezTo>
                      <a:pt x="93" y="213"/>
                      <a:pt x="94" y="211"/>
                      <a:pt x="94" y="211"/>
                    </a:cubicBezTo>
                    <a:cubicBezTo>
                      <a:pt x="95" y="211"/>
                      <a:pt x="94" y="214"/>
                      <a:pt x="94" y="214"/>
                    </a:cubicBezTo>
                    <a:cubicBezTo>
                      <a:pt x="95" y="214"/>
                      <a:pt x="96" y="214"/>
                      <a:pt x="96" y="214"/>
                    </a:cubicBezTo>
                    <a:cubicBezTo>
                      <a:pt x="96" y="214"/>
                      <a:pt x="96" y="212"/>
                      <a:pt x="96" y="212"/>
                    </a:cubicBezTo>
                    <a:cubicBezTo>
                      <a:pt x="97" y="212"/>
                      <a:pt x="99" y="212"/>
                      <a:pt x="98" y="213"/>
                    </a:cubicBezTo>
                    <a:cubicBezTo>
                      <a:pt x="101" y="210"/>
                      <a:pt x="103" y="209"/>
                      <a:pt x="105" y="206"/>
                    </a:cubicBezTo>
                    <a:cubicBezTo>
                      <a:pt x="104" y="203"/>
                      <a:pt x="104" y="203"/>
                      <a:pt x="104" y="203"/>
                    </a:cubicBezTo>
                    <a:cubicBezTo>
                      <a:pt x="103" y="203"/>
                      <a:pt x="102" y="203"/>
                      <a:pt x="101" y="203"/>
                    </a:cubicBezTo>
                    <a:cubicBezTo>
                      <a:pt x="101" y="205"/>
                      <a:pt x="101" y="205"/>
                      <a:pt x="101" y="205"/>
                    </a:cubicBezTo>
                    <a:cubicBezTo>
                      <a:pt x="100" y="205"/>
                      <a:pt x="99" y="205"/>
                      <a:pt x="98" y="205"/>
                    </a:cubicBezTo>
                    <a:cubicBezTo>
                      <a:pt x="98" y="204"/>
                      <a:pt x="99" y="202"/>
                      <a:pt x="98" y="201"/>
                    </a:cubicBezTo>
                    <a:lnTo>
                      <a:pt x="97" y="201"/>
                    </a:lnTo>
                    <a:close/>
                    <a:moveTo>
                      <a:pt x="167" y="163"/>
                    </a:moveTo>
                    <a:cubicBezTo>
                      <a:pt x="167" y="164"/>
                      <a:pt x="167" y="166"/>
                      <a:pt x="168" y="166"/>
                    </a:cubicBezTo>
                    <a:cubicBezTo>
                      <a:pt x="170" y="168"/>
                      <a:pt x="168" y="163"/>
                      <a:pt x="168" y="163"/>
                    </a:cubicBezTo>
                    <a:lnTo>
                      <a:pt x="167" y="163"/>
                    </a:lnTo>
                    <a:close/>
                    <a:moveTo>
                      <a:pt x="130" y="173"/>
                    </a:moveTo>
                    <a:cubicBezTo>
                      <a:pt x="131" y="174"/>
                      <a:pt x="130" y="175"/>
                      <a:pt x="131" y="177"/>
                    </a:cubicBezTo>
                    <a:cubicBezTo>
                      <a:pt x="136" y="177"/>
                      <a:pt x="130" y="173"/>
                      <a:pt x="130" y="173"/>
                    </a:cubicBezTo>
                    <a:close/>
                    <a:moveTo>
                      <a:pt x="152" y="173"/>
                    </a:moveTo>
                    <a:cubicBezTo>
                      <a:pt x="148" y="173"/>
                      <a:pt x="155" y="174"/>
                      <a:pt x="155" y="174"/>
                    </a:cubicBezTo>
                    <a:cubicBezTo>
                      <a:pt x="154" y="174"/>
                      <a:pt x="156" y="172"/>
                      <a:pt x="152" y="173"/>
                    </a:cubicBezTo>
                    <a:close/>
                    <a:moveTo>
                      <a:pt x="137" y="174"/>
                    </a:moveTo>
                    <a:cubicBezTo>
                      <a:pt x="137" y="175"/>
                      <a:pt x="137" y="175"/>
                      <a:pt x="137" y="175"/>
                    </a:cubicBezTo>
                    <a:cubicBezTo>
                      <a:pt x="136" y="175"/>
                      <a:pt x="137" y="177"/>
                      <a:pt x="138" y="177"/>
                    </a:cubicBezTo>
                    <a:cubicBezTo>
                      <a:pt x="138" y="177"/>
                      <a:pt x="139" y="173"/>
                      <a:pt x="137" y="174"/>
                    </a:cubicBezTo>
                    <a:close/>
                    <a:moveTo>
                      <a:pt x="105" y="195"/>
                    </a:moveTo>
                    <a:cubicBezTo>
                      <a:pt x="103" y="199"/>
                      <a:pt x="102" y="200"/>
                      <a:pt x="106" y="197"/>
                    </a:cubicBezTo>
                    <a:cubicBezTo>
                      <a:pt x="106" y="197"/>
                      <a:pt x="106" y="194"/>
                      <a:pt x="105" y="195"/>
                    </a:cubicBezTo>
                    <a:close/>
                    <a:moveTo>
                      <a:pt x="92" y="203"/>
                    </a:moveTo>
                    <a:cubicBezTo>
                      <a:pt x="91" y="203"/>
                      <a:pt x="90" y="204"/>
                      <a:pt x="90" y="205"/>
                    </a:cubicBezTo>
                    <a:cubicBezTo>
                      <a:pt x="88" y="206"/>
                      <a:pt x="92" y="205"/>
                      <a:pt x="93" y="206"/>
                    </a:cubicBezTo>
                    <a:cubicBezTo>
                      <a:pt x="93" y="204"/>
                      <a:pt x="94" y="202"/>
                      <a:pt x="92" y="203"/>
                    </a:cubicBezTo>
                    <a:close/>
                    <a:moveTo>
                      <a:pt x="89" y="210"/>
                    </a:moveTo>
                    <a:cubicBezTo>
                      <a:pt x="88" y="211"/>
                      <a:pt x="87" y="214"/>
                      <a:pt x="85" y="215"/>
                    </a:cubicBezTo>
                    <a:cubicBezTo>
                      <a:pt x="84" y="215"/>
                      <a:pt x="84" y="215"/>
                      <a:pt x="84" y="215"/>
                    </a:cubicBezTo>
                    <a:cubicBezTo>
                      <a:pt x="84" y="215"/>
                      <a:pt x="83" y="216"/>
                      <a:pt x="85" y="215"/>
                    </a:cubicBezTo>
                    <a:cubicBezTo>
                      <a:pt x="85" y="216"/>
                      <a:pt x="83" y="217"/>
                      <a:pt x="85" y="216"/>
                    </a:cubicBezTo>
                    <a:cubicBezTo>
                      <a:pt x="87" y="215"/>
                      <a:pt x="89" y="213"/>
                      <a:pt x="90" y="211"/>
                    </a:cubicBezTo>
                    <a:cubicBezTo>
                      <a:pt x="90" y="211"/>
                      <a:pt x="90" y="210"/>
                      <a:pt x="90" y="210"/>
                    </a:cubicBezTo>
                    <a:lnTo>
                      <a:pt x="89" y="210"/>
                    </a:lnTo>
                    <a:close/>
                    <a:moveTo>
                      <a:pt x="79" y="215"/>
                    </a:moveTo>
                    <a:cubicBezTo>
                      <a:pt x="79" y="217"/>
                      <a:pt x="79" y="217"/>
                      <a:pt x="79" y="217"/>
                    </a:cubicBezTo>
                    <a:cubicBezTo>
                      <a:pt x="77" y="216"/>
                      <a:pt x="79" y="218"/>
                      <a:pt x="81" y="218"/>
                    </a:cubicBezTo>
                    <a:cubicBezTo>
                      <a:pt x="82" y="218"/>
                      <a:pt x="81" y="216"/>
                      <a:pt x="81" y="216"/>
                    </a:cubicBezTo>
                    <a:lnTo>
                      <a:pt x="79" y="215"/>
                    </a:lnTo>
                    <a:close/>
                    <a:moveTo>
                      <a:pt x="87" y="249"/>
                    </a:moveTo>
                    <a:cubicBezTo>
                      <a:pt x="89" y="249"/>
                      <a:pt x="86" y="250"/>
                      <a:pt x="86" y="250"/>
                    </a:cubicBezTo>
                    <a:cubicBezTo>
                      <a:pt x="86" y="250"/>
                      <a:pt x="85" y="249"/>
                      <a:pt x="87" y="249"/>
                    </a:cubicBezTo>
                    <a:close/>
                    <a:moveTo>
                      <a:pt x="79" y="250"/>
                    </a:moveTo>
                    <a:cubicBezTo>
                      <a:pt x="78" y="250"/>
                      <a:pt x="78" y="251"/>
                      <a:pt x="80" y="252"/>
                    </a:cubicBezTo>
                    <a:cubicBezTo>
                      <a:pt x="80" y="251"/>
                      <a:pt x="80" y="250"/>
                      <a:pt x="79" y="250"/>
                    </a:cubicBezTo>
                    <a:close/>
                    <a:moveTo>
                      <a:pt x="38" y="280"/>
                    </a:moveTo>
                    <a:cubicBezTo>
                      <a:pt x="36" y="281"/>
                      <a:pt x="31" y="285"/>
                      <a:pt x="36" y="284"/>
                    </a:cubicBezTo>
                    <a:cubicBezTo>
                      <a:pt x="37" y="283"/>
                      <a:pt x="41" y="280"/>
                      <a:pt x="38" y="280"/>
                    </a:cubicBezTo>
                    <a:close/>
                    <a:moveTo>
                      <a:pt x="27" y="290"/>
                    </a:moveTo>
                    <a:cubicBezTo>
                      <a:pt x="27" y="292"/>
                      <a:pt x="27" y="292"/>
                      <a:pt x="27" y="292"/>
                    </a:cubicBezTo>
                    <a:cubicBezTo>
                      <a:pt x="29" y="292"/>
                      <a:pt x="27" y="291"/>
                      <a:pt x="27" y="290"/>
                    </a:cubicBezTo>
                    <a:close/>
                    <a:moveTo>
                      <a:pt x="35" y="292"/>
                    </a:moveTo>
                    <a:cubicBezTo>
                      <a:pt x="37" y="292"/>
                      <a:pt x="37" y="294"/>
                      <a:pt x="35" y="294"/>
                    </a:cubicBezTo>
                    <a:cubicBezTo>
                      <a:pt x="35" y="294"/>
                      <a:pt x="34" y="292"/>
                      <a:pt x="35" y="292"/>
                    </a:cubicBezTo>
                    <a:close/>
                    <a:moveTo>
                      <a:pt x="22" y="306"/>
                    </a:moveTo>
                    <a:cubicBezTo>
                      <a:pt x="21" y="306"/>
                      <a:pt x="23" y="306"/>
                      <a:pt x="23" y="306"/>
                    </a:cubicBezTo>
                    <a:cubicBezTo>
                      <a:pt x="23" y="307"/>
                      <a:pt x="23" y="307"/>
                      <a:pt x="23" y="308"/>
                    </a:cubicBezTo>
                    <a:cubicBezTo>
                      <a:pt x="22" y="308"/>
                      <a:pt x="22" y="309"/>
                      <a:pt x="21" y="309"/>
                    </a:cubicBezTo>
                    <a:cubicBezTo>
                      <a:pt x="21" y="308"/>
                      <a:pt x="21" y="305"/>
                      <a:pt x="22" y="306"/>
                    </a:cubicBezTo>
                    <a:close/>
                    <a:moveTo>
                      <a:pt x="8" y="337"/>
                    </a:moveTo>
                    <a:cubicBezTo>
                      <a:pt x="8" y="337"/>
                      <a:pt x="9" y="339"/>
                      <a:pt x="9" y="339"/>
                    </a:cubicBezTo>
                    <a:cubicBezTo>
                      <a:pt x="10" y="339"/>
                      <a:pt x="10" y="337"/>
                      <a:pt x="8" y="337"/>
                    </a:cubicBezTo>
                    <a:close/>
                    <a:moveTo>
                      <a:pt x="5" y="339"/>
                    </a:moveTo>
                    <a:cubicBezTo>
                      <a:pt x="5" y="340"/>
                      <a:pt x="5" y="340"/>
                      <a:pt x="5" y="340"/>
                    </a:cubicBezTo>
                    <a:cubicBezTo>
                      <a:pt x="6" y="340"/>
                      <a:pt x="6" y="340"/>
                      <a:pt x="6" y="340"/>
                    </a:cubicBezTo>
                    <a:cubicBezTo>
                      <a:pt x="5" y="340"/>
                      <a:pt x="7" y="339"/>
                      <a:pt x="5" y="339"/>
                    </a:cubicBezTo>
                    <a:close/>
                    <a:moveTo>
                      <a:pt x="5" y="342"/>
                    </a:moveTo>
                    <a:cubicBezTo>
                      <a:pt x="5" y="343"/>
                      <a:pt x="5" y="343"/>
                      <a:pt x="5" y="343"/>
                    </a:cubicBezTo>
                    <a:cubicBezTo>
                      <a:pt x="5" y="342"/>
                      <a:pt x="6" y="342"/>
                      <a:pt x="5" y="342"/>
                    </a:cubicBezTo>
                    <a:close/>
                    <a:moveTo>
                      <a:pt x="58" y="355"/>
                    </a:moveTo>
                    <a:cubicBezTo>
                      <a:pt x="58" y="355"/>
                      <a:pt x="58" y="354"/>
                      <a:pt x="60" y="355"/>
                    </a:cubicBezTo>
                    <a:cubicBezTo>
                      <a:pt x="62" y="356"/>
                      <a:pt x="62" y="352"/>
                      <a:pt x="62" y="350"/>
                    </a:cubicBezTo>
                    <a:cubicBezTo>
                      <a:pt x="62" y="348"/>
                      <a:pt x="60" y="347"/>
                      <a:pt x="60" y="345"/>
                    </a:cubicBezTo>
                    <a:cubicBezTo>
                      <a:pt x="60" y="342"/>
                      <a:pt x="58" y="343"/>
                      <a:pt x="61" y="342"/>
                    </a:cubicBezTo>
                    <a:cubicBezTo>
                      <a:pt x="63" y="341"/>
                      <a:pt x="61" y="339"/>
                      <a:pt x="63" y="338"/>
                    </a:cubicBezTo>
                    <a:cubicBezTo>
                      <a:pt x="65" y="337"/>
                      <a:pt x="65" y="336"/>
                      <a:pt x="63" y="334"/>
                    </a:cubicBezTo>
                    <a:cubicBezTo>
                      <a:pt x="61" y="332"/>
                      <a:pt x="63" y="331"/>
                      <a:pt x="63" y="329"/>
                    </a:cubicBezTo>
                    <a:cubicBezTo>
                      <a:pt x="63" y="327"/>
                      <a:pt x="64" y="323"/>
                      <a:pt x="64" y="323"/>
                    </a:cubicBezTo>
                    <a:cubicBezTo>
                      <a:pt x="64" y="323"/>
                      <a:pt x="64" y="324"/>
                      <a:pt x="66" y="322"/>
                    </a:cubicBezTo>
                    <a:cubicBezTo>
                      <a:pt x="68" y="321"/>
                      <a:pt x="67" y="320"/>
                      <a:pt x="67" y="317"/>
                    </a:cubicBezTo>
                    <a:cubicBezTo>
                      <a:pt x="67" y="313"/>
                      <a:pt x="66" y="312"/>
                      <a:pt x="65" y="312"/>
                    </a:cubicBezTo>
                    <a:cubicBezTo>
                      <a:pt x="64" y="312"/>
                      <a:pt x="63" y="310"/>
                      <a:pt x="65" y="308"/>
                    </a:cubicBezTo>
                    <a:cubicBezTo>
                      <a:pt x="66" y="305"/>
                      <a:pt x="65" y="302"/>
                      <a:pt x="65" y="300"/>
                    </a:cubicBezTo>
                    <a:cubicBezTo>
                      <a:pt x="65" y="298"/>
                      <a:pt x="65" y="294"/>
                      <a:pt x="65" y="293"/>
                    </a:cubicBezTo>
                    <a:cubicBezTo>
                      <a:pt x="66" y="291"/>
                      <a:pt x="65" y="289"/>
                      <a:pt x="64" y="287"/>
                    </a:cubicBezTo>
                    <a:cubicBezTo>
                      <a:pt x="63" y="285"/>
                      <a:pt x="69" y="283"/>
                      <a:pt x="69" y="281"/>
                    </a:cubicBezTo>
                    <a:cubicBezTo>
                      <a:pt x="69" y="278"/>
                      <a:pt x="73" y="275"/>
                      <a:pt x="73" y="273"/>
                    </a:cubicBezTo>
                    <a:cubicBezTo>
                      <a:pt x="73" y="271"/>
                      <a:pt x="78" y="268"/>
                      <a:pt x="80" y="267"/>
                    </a:cubicBezTo>
                    <a:cubicBezTo>
                      <a:pt x="82" y="266"/>
                      <a:pt x="84" y="271"/>
                      <a:pt x="86" y="272"/>
                    </a:cubicBezTo>
                    <a:cubicBezTo>
                      <a:pt x="88" y="273"/>
                      <a:pt x="88" y="269"/>
                      <a:pt x="89" y="266"/>
                    </a:cubicBezTo>
                    <a:cubicBezTo>
                      <a:pt x="90" y="263"/>
                      <a:pt x="88" y="259"/>
                      <a:pt x="88" y="257"/>
                    </a:cubicBezTo>
                    <a:cubicBezTo>
                      <a:pt x="88" y="256"/>
                      <a:pt x="92" y="255"/>
                      <a:pt x="94" y="253"/>
                    </a:cubicBezTo>
                    <a:cubicBezTo>
                      <a:pt x="96" y="252"/>
                      <a:pt x="98" y="244"/>
                      <a:pt x="98" y="242"/>
                    </a:cubicBezTo>
                    <a:cubicBezTo>
                      <a:pt x="98" y="240"/>
                      <a:pt x="99" y="236"/>
                      <a:pt x="101" y="236"/>
                    </a:cubicBezTo>
                    <a:cubicBezTo>
                      <a:pt x="103" y="236"/>
                      <a:pt x="104" y="236"/>
                      <a:pt x="104" y="234"/>
                    </a:cubicBezTo>
                    <a:cubicBezTo>
                      <a:pt x="104" y="232"/>
                      <a:pt x="107" y="231"/>
                      <a:pt x="108" y="230"/>
                    </a:cubicBezTo>
                    <a:cubicBezTo>
                      <a:pt x="110" y="228"/>
                      <a:pt x="111" y="228"/>
                      <a:pt x="111" y="226"/>
                    </a:cubicBezTo>
                    <a:cubicBezTo>
                      <a:pt x="111" y="223"/>
                      <a:pt x="112" y="221"/>
                      <a:pt x="113" y="219"/>
                    </a:cubicBezTo>
                    <a:cubicBezTo>
                      <a:pt x="114" y="217"/>
                      <a:pt x="116" y="215"/>
                      <a:pt x="116" y="215"/>
                    </a:cubicBezTo>
                    <a:cubicBezTo>
                      <a:pt x="116" y="215"/>
                      <a:pt x="125" y="223"/>
                      <a:pt x="123" y="220"/>
                    </a:cubicBezTo>
                    <a:cubicBezTo>
                      <a:pt x="121" y="219"/>
                      <a:pt x="124" y="217"/>
                      <a:pt x="123" y="215"/>
                    </a:cubicBezTo>
                    <a:cubicBezTo>
                      <a:pt x="122" y="213"/>
                      <a:pt x="125" y="214"/>
                      <a:pt x="126" y="213"/>
                    </a:cubicBezTo>
                    <a:cubicBezTo>
                      <a:pt x="126" y="212"/>
                      <a:pt x="130" y="214"/>
                      <a:pt x="132" y="214"/>
                    </a:cubicBezTo>
                    <a:cubicBezTo>
                      <a:pt x="133" y="215"/>
                      <a:pt x="135" y="210"/>
                      <a:pt x="135" y="210"/>
                    </a:cubicBezTo>
                    <a:cubicBezTo>
                      <a:pt x="136" y="205"/>
                      <a:pt x="136" y="205"/>
                      <a:pt x="136" y="205"/>
                    </a:cubicBezTo>
                    <a:cubicBezTo>
                      <a:pt x="134" y="202"/>
                      <a:pt x="134" y="202"/>
                      <a:pt x="134" y="202"/>
                    </a:cubicBezTo>
                    <a:cubicBezTo>
                      <a:pt x="138" y="197"/>
                      <a:pt x="138" y="197"/>
                      <a:pt x="138" y="197"/>
                    </a:cubicBezTo>
                    <a:cubicBezTo>
                      <a:pt x="140" y="196"/>
                      <a:pt x="140" y="196"/>
                      <a:pt x="140" y="196"/>
                    </a:cubicBezTo>
                    <a:cubicBezTo>
                      <a:pt x="141" y="194"/>
                      <a:pt x="141" y="194"/>
                      <a:pt x="141" y="194"/>
                    </a:cubicBezTo>
                    <a:cubicBezTo>
                      <a:pt x="142" y="192"/>
                      <a:pt x="147" y="196"/>
                      <a:pt x="147" y="196"/>
                    </a:cubicBezTo>
                    <a:cubicBezTo>
                      <a:pt x="150" y="202"/>
                      <a:pt x="150" y="202"/>
                      <a:pt x="150" y="202"/>
                    </a:cubicBezTo>
                    <a:cubicBezTo>
                      <a:pt x="150" y="202"/>
                      <a:pt x="156" y="203"/>
                      <a:pt x="158" y="204"/>
                    </a:cubicBezTo>
                    <a:cubicBezTo>
                      <a:pt x="163" y="206"/>
                      <a:pt x="163" y="203"/>
                      <a:pt x="165" y="203"/>
                    </a:cubicBezTo>
                    <a:cubicBezTo>
                      <a:pt x="168" y="203"/>
                      <a:pt x="172" y="207"/>
                      <a:pt x="172" y="207"/>
                    </a:cubicBezTo>
                    <a:cubicBezTo>
                      <a:pt x="172" y="207"/>
                      <a:pt x="178" y="207"/>
                      <a:pt x="179" y="204"/>
                    </a:cubicBezTo>
                    <a:cubicBezTo>
                      <a:pt x="181" y="200"/>
                      <a:pt x="183" y="203"/>
                      <a:pt x="184" y="200"/>
                    </a:cubicBezTo>
                    <a:cubicBezTo>
                      <a:pt x="185" y="197"/>
                      <a:pt x="184" y="199"/>
                      <a:pt x="184" y="197"/>
                    </a:cubicBezTo>
                    <a:cubicBezTo>
                      <a:pt x="184" y="195"/>
                      <a:pt x="184" y="196"/>
                      <a:pt x="184" y="194"/>
                    </a:cubicBezTo>
                    <a:cubicBezTo>
                      <a:pt x="185" y="192"/>
                      <a:pt x="184" y="188"/>
                      <a:pt x="186" y="187"/>
                    </a:cubicBezTo>
                    <a:cubicBezTo>
                      <a:pt x="188" y="187"/>
                      <a:pt x="191" y="186"/>
                      <a:pt x="191" y="186"/>
                    </a:cubicBezTo>
                    <a:cubicBezTo>
                      <a:pt x="191" y="186"/>
                      <a:pt x="196" y="184"/>
                      <a:pt x="198" y="183"/>
                    </a:cubicBezTo>
                    <a:cubicBezTo>
                      <a:pt x="200" y="182"/>
                      <a:pt x="203" y="184"/>
                      <a:pt x="203" y="184"/>
                    </a:cubicBezTo>
                    <a:cubicBezTo>
                      <a:pt x="203" y="184"/>
                      <a:pt x="207" y="188"/>
                      <a:pt x="209" y="189"/>
                    </a:cubicBezTo>
                    <a:cubicBezTo>
                      <a:pt x="213" y="190"/>
                      <a:pt x="207" y="197"/>
                      <a:pt x="207" y="197"/>
                    </a:cubicBezTo>
                    <a:cubicBezTo>
                      <a:pt x="206" y="200"/>
                      <a:pt x="211" y="198"/>
                      <a:pt x="211" y="198"/>
                    </a:cubicBezTo>
                    <a:cubicBezTo>
                      <a:pt x="214" y="194"/>
                      <a:pt x="214" y="194"/>
                      <a:pt x="214" y="194"/>
                    </a:cubicBezTo>
                    <a:cubicBezTo>
                      <a:pt x="214" y="194"/>
                      <a:pt x="215" y="193"/>
                      <a:pt x="217" y="192"/>
                    </a:cubicBezTo>
                    <a:cubicBezTo>
                      <a:pt x="218" y="190"/>
                      <a:pt x="218" y="190"/>
                      <a:pt x="220" y="189"/>
                    </a:cubicBezTo>
                    <a:cubicBezTo>
                      <a:pt x="222" y="188"/>
                      <a:pt x="221" y="189"/>
                      <a:pt x="221" y="189"/>
                    </a:cubicBezTo>
                    <a:cubicBezTo>
                      <a:pt x="221" y="189"/>
                      <a:pt x="225" y="188"/>
                      <a:pt x="225" y="186"/>
                    </a:cubicBezTo>
                    <a:cubicBezTo>
                      <a:pt x="225" y="186"/>
                      <a:pt x="225" y="183"/>
                      <a:pt x="227" y="186"/>
                    </a:cubicBezTo>
                    <a:cubicBezTo>
                      <a:pt x="227" y="187"/>
                      <a:pt x="233" y="188"/>
                      <a:pt x="232" y="184"/>
                    </a:cubicBezTo>
                    <a:cubicBezTo>
                      <a:pt x="231" y="183"/>
                      <a:pt x="229" y="183"/>
                      <a:pt x="228" y="183"/>
                    </a:cubicBezTo>
                    <a:cubicBezTo>
                      <a:pt x="228" y="183"/>
                      <a:pt x="225" y="183"/>
                      <a:pt x="225" y="183"/>
                    </a:cubicBezTo>
                    <a:cubicBezTo>
                      <a:pt x="224" y="185"/>
                      <a:pt x="224" y="185"/>
                      <a:pt x="223" y="186"/>
                    </a:cubicBezTo>
                    <a:cubicBezTo>
                      <a:pt x="222" y="185"/>
                      <a:pt x="222" y="184"/>
                      <a:pt x="221" y="184"/>
                    </a:cubicBezTo>
                    <a:cubicBezTo>
                      <a:pt x="221" y="185"/>
                      <a:pt x="221" y="186"/>
                      <a:pt x="220" y="187"/>
                    </a:cubicBezTo>
                    <a:cubicBezTo>
                      <a:pt x="219" y="187"/>
                      <a:pt x="218" y="187"/>
                      <a:pt x="217" y="187"/>
                    </a:cubicBezTo>
                    <a:cubicBezTo>
                      <a:pt x="216" y="187"/>
                      <a:pt x="217" y="185"/>
                      <a:pt x="217" y="185"/>
                    </a:cubicBezTo>
                    <a:cubicBezTo>
                      <a:pt x="217" y="184"/>
                      <a:pt x="215" y="183"/>
                      <a:pt x="215" y="182"/>
                    </a:cubicBezTo>
                    <a:cubicBezTo>
                      <a:pt x="218" y="182"/>
                      <a:pt x="220" y="183"/>
                      <a:pt x="222" y="181"/>
                    </a:cubicBezTo>
                    <a:cubicBezTo>
                      <a:pt x="223" y="181"/>
                      <a:pt x="223" y="179"/>
                      <a:pt x="223" y="179"/>
                    </a:cubicBezTo>
                    <a:cubicBezTo>
                      <a:pt x="225" y="178"/>
                      <a:pt x="227" y="179"/>
                      <a:pt x="229" y="179"/>
                    </a:cubicBezTo>
                    <a:cubicBezTo>
                      <a:pt x="226" y="173"/>
                      <a:pt x="228" y="174"/>
                      <a:pt x="221" y="174"/>
                    </a:cubicBezTo>
                    <a:cubicBezTo>
                      <a:pt x="224" y="168"/>
                      <a:pt x="222" y="169"/>
                      <a:pt x="218" y="172"/>
                    </a:cubicBezTo>
                    <a:cubicBezTo>
                      <a:pt x="217" y="171"/>
                      <a:pt x="216" y="167"/>
                      <a:pt x="215" y="166"/>
                    </a:cubicBezTo>
                    <a:cubicBezTo>
                      <a:pt x="215" y="166"/>
                      <a:pt x="213" y="166"/>
                      <a:pt x="213" y="165"/>
                    </a:cubicBezTo>
                    <a:cubicBezTo>
                      <a:pt x="211" y="170"/>
                      <a:pt x="211" y="169"/>
                      <a:pt x="212" y="173"/>
                    </a:cubicBezTo>
                    <a:cubicBezTo>
                      <a:pt x="211" y="174"/>
                      <a:pt x="210" y="175"/>
                      <a:pt x="209" y="175"/>
                    </a:cubicBezTo>
                    <a:cubicBezTo>
                      <a:pt x="206" y="173"/>
                      <a:pt x="212" y="168"/>
                      <a:pt x="209" y="169"/>
                    </a:cubicBezTo>
                    <a:cubicBezTo>
                      <a:pt x="209" y="169"/>
                      <a:pt x="208" y="170"/>
                      <a:pt x="207" y="170"/>
                    </a:cubicBezTo>
                    <a:cubicBezTo>
                      <a:pt x="208" y="171"/>
                      <a:pt x="207" y="171"/>
                      <a:pt x="206" y="171"/>
                    </a:cubicBezTo>
                    <a:cubicBezTo>
                      <a:pt x="206" y="169"/>
                      <a:pt x="206" y="168"/>
                      <a:pt x="205" y="167"/>
                    </a:cubicBezTo>
                    <a:cubicBezTo>
                      <a:pt x="207" y="167"/>
                      <a:pt x="211" y="166"/>
                      <a:pt x="208" y="165"/>
                    </a:cubicBezTo>
                    <a:cubicBezTo>
                      <a:pt x="208" y="165"/>
                      <a:pt x="208" y="162"/>
                      <a:pt x="208" y="162"/>
                    </a:cubicBezTo>
                    <a:cubicBezTo>
                      <a:pt x="208" y="162"/>
                      <a:pt x="204" y="162"/>
                      <a:pt x="205" y="162"/>
                    </a:cubicBezTo>
                    <a:cubicBezTo>
                      <a:pt x="204" y="161"/>
                      <a:pt x="204" y="161"/>
                      <a:pt x="204" y="161"/>
                    </a:cubicBezTo>
                    <a:cubicBezTo>
                      <a:pt x="203" y="160"/>
                      <a:pt x="202" y="161"/>
                      <a:pt x="201" y="161"/>
                    </a:cubicBezTo>
                    <a:cubicBezTo>
                      <a:pt x="201" y="162"/>
                      <a:pt x="202" y="163"/>
                      <a:pt x="201" y="164"/>
                    </a:cubicBezTo>
                    <a:cubicBezTo>
                      <a:pt x="201" y="164"/>
                      <a:pt x="201" y="164"/>
                      <a:pt x="201" y="164"/>
                    </a:cubicBezTo>
                    <a:cubicBezTo>
                      <a:pt x="200" y="164"/>
                      <a:pt x="200" y="164"/>
                      <a:pt x="199" y="165"/>
                    </a:cubicBezTo>
                    <a:cubicBezTo>
                      <a:pt x="199" y="165"/>
                      <a:pt x="199" y="167"/>
                      <a:pt x="199" y="167"/>
                    </a:cubicBezTo>
                    <a:cubicBezTo>
                      <a:pt x="199" y="167"/>
                      <a:pt x="200" y="168"/>
                      <a:pt x="200" y="169"/>
                    </a:cubicBezTo>
                    <a:cubicBezTo>
                      <a:pt x="199" y="169"/>
                      <a:pt x="198" y="169"/>
                      <a:pt x="198" y="170"/>
                    </a:cubicBezTo>
                    <a:cubicBezTo>
                      <a:pt x="196" y="171"/>
                      <a:pt x="197" y="172"/>
                      <a:pt x="196" y="174"/>
                    </a:cubicBezTo>
                    <a:cubicBezTo>
                      <a:pt x="196" y="174"/>
                      <a:pt x="192" y="176"/>
                      <a:pt x="192" y="177"/>
                    </a:cubicBezTo>
                    <a:cubicBezTo>
                      <a:pt x="192" y="177"/>
                      <a:pt x="192" y="178"/>
                      <a:pt x="192" y="179"/>
                    </a:cubicBezTo>
                    <a:cubicBezTo>
                      <a:pt x="191" y="179"/>
                      <a:pt x="192" y="174"/>
                      <a:pt x="192" y="174"/>
                    </a:cubicBezTo>
                    <a:cubicBezTo>
                      <a:pt x="192" y="173"/>
                      <a:pt x="192" y="173"/>
                      <a:pt x="192" y="173"/>
                    </a:cubicBezTo>
                    <a:cubicBezTo>
                      <a:pt x="191" y="178"/>
                      <a:pt x="193" y="174"/>
                      <a:pt x="193" y="174"/>
                    </a:cubicBezTo>
                    <a:cubicBezTo>
                      <a:pt x="193" y="173"/>
                      <a:pt x="192" y="172"/>
                      <a:pt x="192" y="171"/>
                    </a:cubicBezTo>
                    <a:cubicBezTo>
                      <a:pt x="192" y="171"/>
                      <a:pt x="194" y="169"/>
                      <a:pt x="194" y="169"/>
                    </a:cubicBezTo>
                    <a:cubicBezTo>
                      <a:pt x="194" y="167"/>
                      <a:pt x="193" y="168"/>
                      <a:pt x="194" y="166"/>
                    </a:cubicBezTo>
                    <a:cubicBezTo>
                      <a:pt x="192" y="166"/>
                      <a:pt x="192" y="166"/>
                      <a:pt x="192" y="166"/>
                    </a:cubicBezTo>
                    <a:cubicBezTo>
                      <a:pt x="192" y="166"/>
                      <a:pt x="192" y="168"/>
                      <a:pt x="192" y="168"/>
                    </a:cubicBezTo>
                    <a:cubicBezTo>
                      <a:pt x="191" y="168"/>
                      <a:pt x="191" y="168"/>
                      <a:pt x="191" y="168"/>
                    </a:cubicBezTo>
                    <a:cubicBezTo>
                      <a:pt x="191" y="169"/>
                      <a:pt x="190" y="171"/>
                      <a:pt x="190" y="171"/>
                    </a:cubicBezTo>
                    <a:cubicBezTo>
                      <a:pt x="188" y="171"/>
                      <a:pt x="188" y="171"/>
                      <a:pt x="188" y="171"/>
                    </a:cubicBezTo>
                    <a:cubicBezTo>
                      <a:pt x="187" y="173"/>
                      <a:pt x="187" y="175"/>
                      <a:pt x="186" y="177"/>
                    </a:cubicBezTo>
                    <a:cubicBezTo>
                      <a:pt x="186" y="178"/>
                      <a:pt x="184" y="178"/>
                      <a:pt x="183" y="179"/>
                    </a:cubicBezTo>
                    <a:cubicBezTo>
                      <a:pt x="182" y="180"/>
                      <a:pt x="183" y="181"/>
                      <a:pt x="182" y="183"/>
                    </a:cubicBezTo>
                    <a:cubicBezTo>
                      <a:pt x="182" y="183"/>
                      <a:pt x="181" y="184"/>
                      <a:pt x="180" y="185"/>
                    </a:cubicBezTo>
                    <a:cubicBezTo>
                      <a:pt x="179" y="185"/>
                      <a:pt x="179" y="185"/>
                      <a:pt x="178" y="185"/>
                    </a:cubicBezTo>
                    <a:cubicBezTo>
                      <a:pt x="178" y="184"/>
                      <a:pt x="180" y="178"/>
                      <a:pt x="180" y="177"/>
                    </a:cubicBezTo>
                    <a:cubicBezTo>
                      <a:pt x="181" y="176"/>
                      <a:pt x="184" y="176"/>
                      <a:pt x="184" y="175"/>
                    </a:cubicBezTo>
                    <a:cubicBezTo>
                      <a:pt x="185" y="174"/>
                      <a:pt x="185" y="171"/>
                      <a:pt x="185" y="171"/>
                    </a:cubicBezTo>
                    <a:cubicBezTo>
                      <a:pt x="183" y="170"/>
                      <a:pt x="184" y="170"/>
                      <a:pt x="182" y="171"/>
                    </a:cubicBezTo>
                    <a:cubicBezTo>
                      <a:pt x="182" y="171"/>
                      <a:pt x="182" y="169"/>
                      <a:pt x="182" y="169"/>
                    </a:cubicBezTo>
                    <a:cubicBezTo>
                      <a:pt x="180" y="168"/>
                      <a:pt x="181" y="170"/>
                      <a:pt x="180" y="170"/>
                    </a:cubicBezTo>
                    <a:cubicBezTo>
                      <a:pt x="179" y="171"/>
                      <a:pt x="176" y="167"/>
                      <a:pt x="175" y="167"/>
                    </a:cubicBezTo>
                    <a:cubicBezTo>
                      <a:pt x="175" y="167"/>
                      <a:pt x="174" y="167"/>
                      <a:pt x="174" y="167"/>
                    </a:cubicBezTo>
                    <a:cubicBezTo>
                      <a:pt x="174" y="170"/>
                      <a:pt x="174" y="171"/>
                      <a:pt x="174" y="173"/>
                    </a:cubicBezTo>
                    <a:cubicBezTo>
                      <a:pt x="174" y="173"/>
                      <a:pt x="174" y="173"/>
                      <a:pt x="174" y="173"/>
                    </a:cubicBezTo>
                    <a:cubicBezTo>
                      <a:pt x="174" y="173"/>
                      <a:pt x="173" y="174"/>
                      <a:pt x="174" y="174"/>
                    </a:cubicBezTo>
                    <a:cubicBezTo>
                      <a:pt x="175" y="174"/>
                      <a:pt x="172" y="175"/>
                      <a:pt x="172" y="175"/>
                    </a:cubicBezTo>
                    <a:cubicBezTo>
                      <a:pt x="171" y="174"/>
                      <a:pt x="171" y="171"/>
                      <a:pt x="171" y="171"/>
                    </a:cubicBezTo>
                    <a:cubicBezTo>
                      <a:pt x="170" y="171"/>
                      <a:pt x="169" y="171"/>
                      <a:pt x="168" y="171"/>
                    </a:cubicBezTo>
                    <a:cubicBezTo>
                      <a:pt x="168" y="172"/>
                      <a:pt x="169" y="171"/>
                      <a:pt x="169" y="173"/>
                    </a:cubicBezTo>
                    <a:cubicBezTo>
                      <a:pt x="169" y="174"/>
                      <a:pt x="164" y="178"/>
                      <a:pt x="164" y="178"/>
                    </a:cubicBezTo>
                    <a:cubicBezTo>
                      <a:pt x="163" y="178"/>
                      <a:pt x="162" y="178"/>
                      <a:pt x="162" y="178"/>
                    </a:cubicBezTo>
                    <a:cubicBezTo>
                      <a:pt x="161" y="178"/>
                      <a:pt x="161" y="181"/>
                      <a:pt x="160" y="181"/>
                    </a:cubicBezTo>
                    <a:cubicBezTo>
                      <a:pt x="158" y="181"/>
                      <a:pt x="155" y="180"/>
                      <a:pt x="154" y="178"/>
                    </a:cubicBezTo>
                    <a:cubicBezTo>
                      <a:pt x="154" y="178"/>
                      <a:pt x="155" y="176"/>
                      <a:pt x="154" y="176"/>
                    </a:cubicBezTo>
                    <a:cubicBezTo>
                      <a:pt x="153" y="175"/>
                      <a:pt x="152" y="177"/>
                      <a:pt x="151" y="177"/>
                    </a:cubicBezTo>
                    <a:cubicBezTo>
                      <a:pt x="150" y="176"/>
                      <a:pt x="150" y="174"/>
                      <a:pt x="148" y="174"/>
                    </a:cubicBezTo>
                    <a:cubicBezTo>
                      <a:pt x="147" y="174"/>
                      <a:pt x="147" y="175"/>
                      <a:pt x="147" y="176"/>
                    </a:cubicBezTo>
                    <a:cubicBezTo>
                      <a:pt x="146" y="176"/>
                      <a:pt x="144" y="176"/>
                      <a:pt x="144" y="176"/>
                    </a:cubicBezTo>
                    <a:cubicBezTo>
                      <a:pt x="144" y="176"/>
                      <a:pt x="144" y="178"/>
                      <a:pt x="144" y="178"/>
                    </a:cubicBezTo>
                    <a:cubicBezTo>
                      <a:pt x="145" y="178"/>
                      <a:pt x="145" y="179"/>
                      <a:pt x="145" y="179"/>
                    </a:cubicBezTo>
                    <a:cubicBezTo>
                      <a:pt x="147" y="180"/>
                      <a:pt x="147" y="177"/>
                      <a:pt x="149" y="180"/>
                    </a:cubicBezTo>
                    <a:cubicBezTo>
                      <a:pt x="149" y="181"/>
                      <a:pt x="150" y="183"/>
                      <a:pt x="150" y="183"/>
                    </a:cubicBezTo>
                    <a:cubicBezTo>
                      <a:pt x="151" y="184"/>
                      <a:pt x="150" y="185"/>
                      <a:pt x="149" y="185"/>
                    </a:cubicBezTo>
                    <a:cubicBezTo>
                      <a:pt x="148" y="184"/>
                      <a:pt x="147" y="182"/>
                      <a:pt x="146" y="181"/>
                    </a:cubicBezTo>
                    <a:cubicBezTo>
                      <a:pt x="145" y="181"/>
                      <a:pt x="144" y="181"/>
                      <a:pt x="143" y="181"/>
                    </a:cubicBezTo>
                    <a:cubicBezTo>
                      <a:pt x="143" y="181"/>
                      <a:pt x="142" y="182"/>
                      <a:pt x="142" y="182"/>
                    </a:cubicBezTo>
                    <a:cubicBezTo>
                      <a:pt x="143" y="183"/>
                      <a:pt x="143" y="182"/>
                      <a:pt x="144" y="183"/>
                    </a:cubicBezTo>
                    <a:cubicBezTo>
                      <a:pt x="145" y="182"/>
                      <a:pt x="144" y="184"/>
                      <a:pt x="144" y="184"/>
                    </a:cubicBezTo>
                    <a:cubicBezTo>
                      <a:pt x="145" y="184"/>
                      <a:pt x="144" y="186"/>
                      <a:pt x="143" y="187"/>
                    </a:cubicBezTo>
                    <a:cubicBezTo>
                      <a:pt x="142" y="187"/>
                      <a:pt x="142" y="186"/>
                      <a:pt x="141" y="187"/>
                    </a:cubicBezTo>
                    <a:cubicBezTo>
                      <a:pt x="141" y="186"/>
                      <a:pt x="141" y="181"/>
                      <a:pt x="140" y="181"/>
                    </a:cubicBezTo>
                    <a:cubicBezTo>
                      <a:pt x="140" y="181"/>
                      <a:pt x="139" y="183"/>
                      <a:pt x="140" y="183"/>
                    </a:cubicBezTo>
                    <a:cubicBezTo>
                      <a:pt x="139" y="183"/>
                      <a:pt x="139" y="183"/>
                      <a:pt x="139" y="183"/>
                    </a:cubicBezTo>
                    <a:cubicBezTo>
                      <a:pt x="139" y="183"/>
                      <a:pt x="139" y="185"/>
                      <a:pt x="139" y="185"/>
                    </a:cubicBezTo>
                    <a:cubicBezTo>
                      <a:pt x="139" y="186"/>
                      <a:pt x="137" y="186"/>
                      <a:pt x="137" y="187"/>
                    </a:cubicBez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6" y="188"/>
                      <a:pt x="137" y="183"/>
                      <a:pt x="137" y="183"/>
                    </a:cubicBezTo>
                    <a:cubicBezTo>
                      <a:pt x="135" y="182"/>
                      <a:pt x="135" y="182"/>
                      <a:pt x="135" y="182"/>
                    </a:cubicBezTo>
                    <a:cubicBezTo>
                      <a:pt x="133" y="185"/>
                      <a:pt x="132" y="187"/>
                      <a:pt x="130" y="189"/>
                    </a:cubicBezTo>
                    <a:cubicBezTo>
                      <a:pt x="129" y="189"/>
                      <a:pt x="129" y="188"/>
                      <a:pt x="128" y="189"/>
                    </a:cubicBezTo>
                    <a:cubicBezTo>
                      <a:pt x="128" y="187"/>
                      <a:pt x="129" y="186"/>
                      <a:pt x="128" y="185"/>
                    </a:cubicBezTo>
                    <a:cubicBezTo>
                      <a:pt x="128" y="185"/>
                      <a:pt x="127" y="186"/>
                      <a:pt x="126" y="185"/>
                    </a:cubicBezTo>
                    <a:cubicBezTo>
                      <a:pt x="125" y="187"/>
                      <a:pt x="124" y="187"/>
                      <a:pt x="124" y="190"/>
                    </a:cubicBezTo>
                    <a:cubicBezTo>
                      <a:pt x="124" y="190"/>
                      <a:pt x="126" y="190"/>
                      <a:pt x="126" y="191"/>
                    </a:cubicBezTo>
                    <a:cubicBezTo>
                      <a:pt x="126" y="192"/>
                      <a:pt x="127" y="196"/>
                      <a:pt x="126" y="196"/>
                    </a:cubicBezTo>
                    <a:cubicBezTo>
                      <a:pt x="125" y="194"/>
                      <a:pt x="125" y="193"/>
                      <a:pt x="124" y="192"/>
                    </a:cubicBezTo>
                    <a:cubicBezTo>
                      <a:pt x="121" y="190"/>
                      <a:pt x="121" y="193"/>
                      <a:pt x="123" y="194"/>
                    </a:cubicBezTo>
                    <a:cubicBezTo>
                      <a:pt x="125" y="193"/>
                      <a:pt x="122" y="196"/>
                      <a:pt x="122" y="196"/>
                    </a:cubicBezTo>
                    <a:cubicBezTo>
                      <a:pt x="122" y="196"/>
                      <a:pt x="121" y="196"/>
                      <a:pt x="122" y="195"/>
                    </a:cubicBezTo>
                    <a:cubicBezTo>
                      <a:pt x="121" y="195"/>
                      <a:pt x="120" y="195"/>
                      <a:pt x="120" y="195"/>
                    </a:cubicBezTo>
                    <a:cubicBezTo>
                      <a:pt x="119" y="194"/>
                      <a:pt x="120" y="194"/>
                      <a:pt x="118" y="193"/>
                    </a:cubicBezTo>
                    <a:cubicBezTo>
                      <a:pt x="118" y="194"/>
                      <a:pt x="118" y="197"/>
                      <a:pt x="118" y="199"/>
                    </a:cubicBezTo>
                    <a:cubicBezTo>
                      <a:pt x="115" y="199"/>
                      <a:pt x="115" y="199"/>
                      <a:pt x="115" y="199"/>
                    </a:cubicBezTo>
                    <a:cubicBezTo>
                      <a:pt x="115" y="201"/>
                      <a:pt x="115" y="202"/>
                      <a:pt x="114" y="204"/>
                    </a:cubicBezTo>
                    <a:cubicBezTo>
                      <a:pt x="113" y="205"/>
                      <a:pt x="113" y="205"/>
                      <a:pt x="113" y="205"/>
                    </a:cubicBezTo>
                    <a:cubicBezTo>
                      <a:pt x="114" y="205"/>
                      <a:pt x="114" y="209"/>
                      <a:pt x="113" y="209"/>
                    </a:cubicBezTo>
                    <a:cubicBezTo>
                      <a:pt x="113" y="210"/>
                      <a:pt x="112" y="209"/>
                      <a:pt x="111" y="209"/>
                    </a:cubicBezTo>
                    <a:cubicBezTo>
                      <a:pt x="110" y="211"/>
                      <a:pt x="110" y="211"/>
                      <a:pt x="110" y="211"/>
                    </a:cubicBezTo>
                    <a:cubicBezTo>
                      <a:pt x="109" y="211"/>
                      <a:pt x="107" y="211"/>
                      <a:pt x="106" y="211"/>
                    </a:cubicBezTo>
                    <a:cubicBezTo>
                      <a:pt x="105" y="211"/>
                      <a:pt x="105" y="213"/>
                      <a:pt x="104" y="213"/>
                    </a:cubicBezTo>
                    <a:cubicBezTo>
                      <a:pt x="104" y="214"/>
                      <a:pt x="104" y="215"/>
                      <a:pt x="104" y="215"/>
                    </a:cubicBezTo>
                    <a:cubicBezTo>
                      <a:pt x="105" y="215"/>
                      <a:pt x="107" y="216"/>
                      <a:pt x="109" y="215"/>
                    </a:cubicBezTo>
                    <a:cubicBezTo>
                      <a:pt x="110" y="215"/>
                      <a:pt x="110" y="213"/>
                      <a:pt x="112" y="213"/>
                    </a:cubicBezTo>
                    <a:cubicBezTo>
                      <a:pt x="113" y="213"/>
                      <a:pt x="112" y="215"/>
                      <a:pt x="112" y="215"/>
                    </a:cubicBezTo>
                    <a:cubicBezTo>
                      <a:pt x="106" y="216"/>
                      <a:pt x="107" y="216"/>
                      <a:pt x="107" y="223"/>
                    </a:cubicBezTo>
                    <a:cubicBezTo>
                      <a:pt x="104" y="218"/>
                      <a:pt x="104" y="218"/>
                      <a:pt x="98" y="219"/>
                    </a:cubicBezTo>
                    <a:cubicBezTo>
                      <a:pt x="98" y="220"/>
                      <a:pt x="98" y="220"/>
                      <a:pt x="98" y="220"/>
                    </a:cubicBezTo>
                    <a:cubicBezTo>
                      <a:pt x="100" y="220"/>
                      <a:pt x="100" y="220"/>
                      <a:pt x="100" y="220"/>
                    </a:cubicBezTo>
                    <a:cubicBezTo>
                      <a:pt x="100" y="220"/>
                      <a:pt x="101" y="220"/>
                      <a:pt x="102" y="220"/>
                    </a:cubicBezTo>
                    <a:cubicBezTo>
                      <a:pt x="102" y="221"/>
                      <a:pt x="102" y="221"/>
                      <a:pt x="102" y="221"/>
                    </a:cubicBezTo>
                    <a:cubicBezTo>
                      <a:pt x="99" y="221"/>
                      <a:pt x="101" y="222"/>
                      <a:pt x="100" y="223"/>
                    </a:cubicBezTo>
                    <a:cubicBezTo>
                      <a:pt x="101" y="223"/>
                      <a:pt x="102" y="222"/>
                      <a:pt x="103" y="223"/>
                    </a:cubicBezTo>
                    <a:cubicBezTo>
                      <a:pt x="103" y="224"/>
                      <a:pt x="100" y="228"/>
                      <a:pt x="104" y="227"/>
                    </a:cubicBezTo>
                    <a:cubicBezTo>
                      <a:pt x="104" y="227"/>
                      <a:pt x="104" y="228"/>
                      <a:pt x="104" y="229"/>
                    </a:cubicBezTo>
                    <a:cubicBezTo>
                      <a:pt x="102" y="229"/>
                      <a:pt x="100" y="229"/>
                      <a:pt x="98" y="229"/>
                    </a:cubicBezTo>
                    <a:cubicBezTo>
                      <a:pt x="97" y="231"/>
                      <a:pt x="96" y="232"/>
                      <a:pt x="98" y="233"/>
                    </a:cubicBezTo>
                    <a:cubicBezTo>
                      <a:pt x="98" y="234"/>
                      <a:pt x="98" y="234"/>
                      <a:pt x="98" y="234"/>
                    </a:cubicBezTo>
                    <a:cubicBezTo>
                      <a:pt x="97" y="235"/>
                      <a:pt x="96" y="234"/>
                      <a:pt x="95" y="234"/>
                    </a:cubicBezTo>
                    <a:cubicBezTo>
                      <a:pt x="94" y="235"/>
                      <a:pt x="94" y="237"/>
                      <a:pt x="93" y="238"/>
                    </a:cubicBezTo>
                    <a:cubicBezTo>
                      <a:pt x="92" y="238"/>
                      <a:pt x="90" y="237"/>
                      <a:pt x="88" y="238"/>
                    </a:cubicBezTo>
                    <a:cubicBezTo>
                      <a:pt x="87" y="238"/>
                      <a:pt x="88" y="240"/>
                      <a:pt x="88" y="240"/>
                    </a:cubicBezTo>
                    <a:cubicBezTo>
                      <a:pt x="86" y="241"/>
                      <a:pt x="84" y="242"/>
                      <a:pt x="82" y="243"/>
                    </a:cubicBezTo>
                    <a:cubicBezTo>
                      <a:pt x="82" y="243"/>
                      <a:pt x="82" y="245"/>
                      <a:pt x="82" y="245"/>
                    </a:cubicBezTo>
                    <a:cubicBezTo>
                      <a:pt x="85" y="245"/>
                      <a:pt x="84" y="247"/>
                      <a:pt x="82" y="246"/>
                    </a:cubicBezTo>
                    <a:cubicBezTo>
                      <a:pt x="83" y="249"/>
                      <a:pt x="82" y="249"/>
                      <a:pt x="83" y="251"/>
                    </a:cubicBezTo>
                    <a:cubicBezTo>
                      <a:pt x="83" y="251"/>
                      <a:pt x="78" y="255"/>
                      <a:pt x="78" y="255"/>
                    </a:cubicBezTo>
                    <a:cubicBezTo>
                      <a:pt x="77" y="255"/>
                      <a:pt x="76" y="255"/>
                      <a:pt x="75" y="255"/>
                    </a:cubicBezTo>
                    <a:cubicBezTo>
                      <a:pt x="75" y="255"/>
                      <a:pt x="75" y="257"/>
                      <a:pt x="75" y="257"/>
                    </a:cubicBezTo>
                    <a:cubicBezTo>
                      <a:pt x="74" y="258"/>
                      <a:pt x="72" y="257"/>
                      <a:pt x="71" y="257"/>
                    </a:cubicBezTo>
                    <a:cubicBezTo>
                      <a:pt x="71" y="257"/>
                      <a:pt x="70" y="259"/>
                      <a:pt x="69" y="259"/>
                    </a:cubicBezTo>
                    <a:cubicBezTo>
                      <a:pt x="70" y="260"/>
                      <a:pt x="73" y="264"/>
                      <a:pt x="70" y="265"/>
                    </a:cubicBezTo>
                    <a:cubicBezTo>
                      <a:pt x="68" y="265"/>
                      <a:pt x="66" y="264"/>
                      <a:pt x="65" y="264"/>
                    </a:cubicBezTo>
                    <a:cubicBezTo>
                      <a:pt x="62" y="264"/>
                      <a:pt x="64" y="267"/>
                      <a:pt x="64" y="267"/>
                    </a:cubicBezTo>
                    <a:cubicBezTo>
                      <a:pt x="63" y="268"/>
                      <a:pt x="62" y="267"/>
                      <a:pt x="61" y="268"/>
                    </a:cubicBezTo>
                    <a:cubicBezTo>
                      <a:pt x="61" y="268"/>
                      <a:pt x="61" y="270"/>
                      <a:pt x="61" y="270"/>
                    </a:cubicBezTo>
                    <a:cubicBezTo>
                      <a:pt x="59" y="270"/>
                      <a:pt x="59" y="268"/>
                      <a:pt x="58" y="269"/>
                    </a:cubicBezTo>
                    <a:cubicBezTo>
                      <a:pt x="57" y="270"/>
                      <a:pt x="58" y="271"/>
                      <a:pt x="57" y="272"/>
                    </a:cubicBezTo>
                    <a:cubicBezTo>
                      <a:pt x="57" y="272"/>
                      <a:pt x="54" y="275"/>
                      <a:pt x="53" y="275"/>
                    </a:cubicBezTo>
                    <a:cubicBezTo>
                      <a:pt x="52" y="276"/>
                      <a:pt x="52" y="278"/>
                      <a:pt x="51" y="279"/>
                    </a:cubicBezTo>
                    <a:cubicBezTo>
                      <a:pt x="51" y="280"/>
                      <a:pt x="51" y="280"/>
                      <a:pt x="51" y="280"/>
                    </a:cubicBezTo>
                    <a:cubicBezTo>
                      <a:pt x="50" y="280"/>
                      <a:pt x="49" y="279"/>
                      <a:pt x="48" y="280"/>
                    </a:cubicBezTo>
                    <a:cubicBezTo>
                      <a:pt x="48" y="282"/>
                      <a:pt x="49" y="282"/>
                      <a:pt x="49" y="284"/>
                    </a:cubicBezTo>
                    <a:cubicBezTo>
                      <a:pt x="54" y="282"/>
                      <a:pt x="57" y="280"/>
                      <a:pt x="61" y="277"/>
                    </a:cubicBezTo>
                    <a:cubicBezTo>
                      <a:pt x="60" y="278"/>
                      <a:pt x="60" y="279"/>
                      <a:pt x="59" y="280"/>
                    </a:cubicBezTo>
                    <a:cubicBezTo>
                      <a:pt x="58" y="282"/>
                      <a:pt x="55" y="282"/>
                      <a:pt x="54" y="284"/>
                    </a:cubicBezTo>
                    <a:cubicBezTo>
                      <a:pt x="53" y="285"/>
                      <a:pt x="54" y="286"/>
                      <a:pt x="53" y="287"/>
                    </a:cubicBezTo>
                    <a:cubicBezTo>
                      <a:pt x="51" y="287"/>
                      <a:pt x="49" y="287"/>
                      <a:pt x="47" y="286"/>
                    </a:cubicBezTo>
                    <a:cubicBezTo>
                      <a:pt x="47" y="285"/>
                      <a:pt x="47" y="284"/>
                      <a:pt x="47" y="283"/>
                    </a:cubicBezTo>
                    <a:cubicBezTo>
                      <a:pt x="47" y="283"/>
                      <a:pt x="46" y="282"/>
                      <a:pt x="45" y="282"/>
                    </a:cubicBezTo>
                    <a:cubicBezTo>
                      <a:pt x="42" y="284"/>
                      <a:pt x="43" y="285"/>
                      <a:pt x="38" y="283"/>
                    </a:cubicBezTo>
                    <a:cubicBezTo>
                      <a:pt x="38" y="287"/>
                      <a:pt x="38" y="287"/>
                      <a:pt x="38" y="287"/>
                    </a:cubicBezTo>
                    <a:cubicBezTo>
                      <a:pt x="39" y="286"/>
                      <a:pt x="38" y="289"/>
                      <a:pt x="38" y="289"/>
                    </a:cubicBezTo>
                    <a:cubicBezTo>
                      <a:pt x="37" y="289"/>
                      <a:pt x="35" y="288"/>
                      <a:pt x="35" y="289"/>
                    </a:cubicBezTo>
                    <a:cubicBezTo>
                      <a:pt x="33" y="290"/>
                      <a:pt x="36" y="293"/>
                      <a:pt x="33" y="292"/>
                    </a:cubicBezTo>
                    <a:cubicBezTo>
                      <a:pt x="33" y="291"/>
                      <a:pt x="33" y="291"/>
                      <a:pt x="32" y="291"/>
                    </a:cubicBezTo>
                    <a:cubicBezTo>
                      <a:pt x="32" y="291"/>
                      <a:pt x="32" y="294"/>
                      <a:pt x="32" y="294"/>
                    </a:cubicBezTo>
                    <a:cubicBezTo>
                      <a:pt x="31" y="295"/>
                      <a:pt x="31" y="293"/>
                      <a:pt x="31" y="293"/>
                    </a:cubicBezTo>
                    <a:cubicBezTo>
                      <a:pt x="30" y="293"/>
                      <a:pt x="24" y="293"/>
                      <a:pt x="23" y="293"/>
                    </a:cubicBezTo>
                    <a:cubicBezTo>
                      <a:pt x="23" y="293"/>
                      <a:pt x="23" y="295"/>
                      <a:pt x="23" y="296"/>
                    </a:cubicBezTo>
                    <a:cubicBezTo>
                      <a:pt x="24" y="296"/>
                      <a:pt x="25" y="296"/>
                      <a:pt x="25" y="296"/>
                    </a:cubicBezTo>
                    <a:cubicBezTo>
                      <a:pt x="25" y="297"/>
                      <a:pt x="26" y="296"/>
                      <a:pt x="26" y="298"/>
                    </a:cubicBezTo>
                    <a:cubicBezTo>
                      <a:pt x="26" y="298"/>
                      <a:pt x="23" y="300"/>
                      <a:pt x="23" y="300"/>
                    </a:cubicBezTo>
                    <a:cubicBezTo>
                      <a:pt x="23" y="300"/>
                      <a:pt x="24" y="301"/>
                      <a:pt x="23" y="302"/>
                    </a:cubicBezTo>
                    <a:cubicBezTo>
                      <a:pt x="23" y="301"/>
                      <a:pt x="22" y="300"/>
                      <a:pt x="22" y="300"/>
                    </a:cubicBezTo>
                    <a:cubicBezTo>
                      <a:pt x="21" y="300"/>
                      <a:pt x="18" y="300"/>
                      <a:pt x="17" y="300"/>
                    </a:cubicBezTo>
                    <a:cubicBezTo>
                      <a:pt x="18" y="301"/>
                      <a:pt x="16" y="304"/>
                      <a:pt x="16" y="304"/>
                    </a:cubicBezTo>
                    <a:cubicBezTo>
                      <a:pt x="19" y="304"/>
                      <a:pt x="26" y="304"/>
                      <a:pt x="19" y="306"/>
                    </a:cubicBezTo>
                    <a:cubicBezTo>
                      <a:pt x="17" y="307"/>
                      <a:pt x="18" y="306"/>
                      <a:pt x="18" y="308"/>
                    </a:cubicBezTo>
                    <a:cubicBezTo>
                      <a:pt x="17" y="307"/>
                      <a:pt x="17" y="305"/>
                      <a:pt x="15" y="306"/>
                    </a:cubicBezTo>
                    <a:cubicBezTo>
                      <a:pt x="15" y="306"/>
                      <a:pt x="15" y="308"/>
                      <a:pt x="15" y="308"/>
                    </a:cubicBezTo>
                    <a:cubicBezTo>
                      <a:pt x="12" y="307"/>
                      <a:pt x="12" y="308"/>
                      <a:pt x="9" y="308"/>
                    </a:cubicBezTo>
                    <a:cubicBezTo>
                      <a:pt x="9" y="308"/>
                      <a:pt x="8" y="309"/>
                      <a:pt x="8" y="309"/>
                    </a:cubicBezTo>
                    <a:cubicBezTo>
                      <a:pt x="7" y="309"/>
                      <a:pt x="7" y="308"/>
                      <a:pt x="6" y="308"/>
                    </a:cubicBezTo>
                    <a:cubicBezTo>
                      <a:pt x="6" y="308"/>
                      <a:pt x="6" y="311"/>
                      <a:pt x="6" y="311"/>
                    </a:cubicBezTo>
                    <a:cubicBezTo>
                      <a:pt x="9" y="311"/>
                      <a:pt x="10" y="311"/>
                      <a:pt x="13" y="312"/>
                    </a:cubicBezTo>
                    <a:cubicBezTo>
                      <a:pt x="12" y="312"/>
                      <a:pt x="15" y="312"/>
                      <a:pt x="15" y="312"/>
                    </a:cubicBezTo>
                    <a:cubicBezTo>
                      <a:pt x="15" y="312"/>
                      <a:pt x="14" y="313"/>
                      <a:pt x="14" y="314"/>
                    </a:cubicBezTo>
                    <a:cubicBezTo>
                      <a:pt x="10" y="313"/>
                      <a:pt x="6" y="313"/>
                      <a:pt x="3" y="314"/>
                    </a:cubicBezTo>
                    <a:cubicBezTo>
                      <a:pt x="4" y="317"/>
                      <a:pt x="4" y="318"/>
                      <a:pt x="3" y="321"/>
                    </a:cubicBezTo>
                    <a:cubicBezTo>
                      <a:pt x="4" y="321"/>
                      <a:pt x="5" y="321"/>
                      <a:pt x="5" y="321"/>
                    </a:cubicBezTo>
                    <a:cubicBezTo>
                      <a:pt x="7" y="320"/>
                      <a:pt x="6" y="318"/>
                      <a:pt x="9" y="320"/>
                    </a:cubicBezTo>
                    <a:cubicBezTo>
                      <a:pt x="9" y="320"/>
                      <a:pt x="10" y="321"/>
                      <a:pt x="11" y="322"/>
                    </a:cubicBezTo>
                    <a:cubicBezTo>
                      <a:pt x="11" y="321"/>
                      <a:pt x="13" y="322"/>
                      <a:pt x="13" y="322"/>
                    </a:cubicBezTo>
                    <a:cubicBezTo>
                      <a:pt x="13" y="321"/>
                      <a:pt x="13" y="320"/>
                      <a:pt x="13" y="319"/>
                    </a:cubicBezTo>
                    <a:cubicBezTo>
                      <a:pt x="14" y="319"/>
                      <a:pt x="14" y="318"/>
                      <a:pt x="15" y="318"/>
                    </a:cubicBezTo>
                    <a:cubicBezTo>
                      <a:pt x="15" y="319"/>
                      <a:pt x="16" y="320"/>
                      <a:pt x="16" y="320"/>
                    </a:cubicBezTo>
                    <a:cubicBezTo>
                      <a:pt x="17" y="320"/>
                      <a:pt x="17" y="319"/>
                      <a:pt x="19" y="320"/>
                    </a:cubicBezTo>
                    <a:cubicBezTo>
                      <a:pt x="19" y="320"/>
                      <a:pt x="19" y="321"/>
                      <a:pt x="20" y="322"/>
                    </a:cubicBezTo>
                    <a:cubicBezTo>
                      <a:pt x="21" y="321"/>
                      <a:pt x="20" y="320"/>
                      <a:pt x="22" y="320"/>
                    </a:cubicBezTo>
                    <a:cubicBezTo>
                      <a:pt x="22" y="320"/>
                      <a:pt x="22" y="321"/>
                      <a:pt x="22" y="322"/>
                    </a:cubicBezTo>
                    <a:cubicBezTo>
                      <a:pt x="21" y="322"/>
                      <a:pt x="20" y="322"/>
                      <a:pt x="19" y="322"/>
                    </a:cubicBezTo>
                    <a:cubicBezTo>
                      <a:pt x="18" y="324"/>
                      <a:pt x="18" y="324"/>
                      <a:pt x="18" y="324"/>
                    </a:cubicBezTo>
                    <a:cubicBezTo>
                      <a:pt x="16" y="324"/>
                      <a:pt x="17" y="322"/>
                      <a:pt x="16" y="322"/>
                    </a:cubicBezTo>
                    <a:cubicBezTo>
                      <a:pt x="16" y="322"/>
                      <a:pt x="7" y="322"/>
                      <a:pt x="6" y="322"/>
                    </a:cubicBezTo>
                    <a:cubicBezTo>
                      <a:pt x="5" y="324"/>
                      <a:pt x="5" y="324"/>
                      <a:pt x="5" y="324"/>
                    </a:cubicBezTo>
                    <a:cubicBezTo>
                      <a:pt x="3" y="324"/>
                      <a:pt x="4" y="323"/>
                      <a:pt x="3" y="323"/>
                    </a:cubicBezTo>
                    <a:cubicBezTo>
                      <a:pt x="3" y="324"/>
                      <a:pt x="3" y="324"/>
                      <a:pt x="3" y="324"/>
                    </a:cubicBezTo>
                    <a:cubicBezTo>
                      <a:pt x="4" y="325"/>
                      <a:pt x="6" y="325"/>
                      <a:pt x="7" y="326"/>
                    </a:cubicBezTo>
                    <a:cubicBezTo>
                      <a:pt x="7" y="326"/>
                      <a:pt x="8" y="327"/>
                      <a:pt x="7" y="326"/>
                    </a:cubicBezTo>
                    <a:cubicBezTo>
                      <a:pt x="7" y="326"/>
                      <a:pt x="7" y="328"/>
                      <a:pt x="7" y="328"/>
                    </a:cubicBezTo>
                    <a:cubicBezTo>
                      <a:pt x="6" y="328"/>
                      <a:pt x="4" y="328"/>
                      <a:pt x="4" y="328"/>
                    </a:cubicBezTo>
                    <a:cubicBezTo>
                      <a:pt x="3" y="329"/>
                      <a:pt x="5" y="330"/>
                      <a:pt x="5" y="330"/>
                    </a:cubicBezTo>
                    <a:cubicBezTo>
                      <a:pt x="0" y="331"/>
                      <a:pt x="5" y="330"/>
                      <a:pt x="3" y="332"/>
                    </a:cubicBezTo>
                    <a:cubicBezTo>
                      <a:pt x="4" y="331"/>
                      <a:pt x="5" y="332"/>
                      <a:pt x="7" y="332"/>
                    </a:cubicBezTo>
                    <a:cubicBezTo>
                      <a:pt x="7" y="332"/>
                      <a:pt x="7" y="331"/>
                      <a:pt x="7" y="331"/>
                    </a:cubicBezTo>
                    <a:cubicBezTo>
                      <a:pt x="8" y="331"/>
                      <a:pt x="10" y="331"/>
                      <a:pt x="9" y="332"/>
                    </a:cubicBezTo>
                    <a:cubicBezTo>
                      <a:pt x="10" y="331"/>
                      <a:pt x="10" y="333"/>
                      <a:pt x="7" y="333"/>
                    </a:cubicBezTo>
                    <a:cubicBezTo>
                      <a:pt x="7" y="333"/>
                      <a:pt x="7" y="335"/>
                      <a:pt x="7" y="335"/>
                    </a:cubicBezTo>
                    <a:cubicBezTo>
                      <a:pt x="9" y="335"/>
                      <a:pt x="9" y="334"/>
                      <a:pt x="11" y="334"/>
                    </a:cubicBezTo>
                    <a:cubicBezTo>
                      <a:pt x="11" y="335"/>
                      <a:pt x="11" y="336"/>
                      <a:pt x="11" y="337"/>
                    </a:cubicBezTo>
                    <a:cubicBezTo>
                      <a:pt x="13" y="337"/>
                      <a:pt x="13" y="337"/>
                      <a:pt x="13" y="337"/>
                    </a:cubicBezTo>
                    <a:cubicBezTo>
                      <a:pt x="14" y="336"/>
                      <a:pt x="14" y="333"/>
                      <a:pt x="17" y="332"/>
                    </a:cubicBezTo>
                    <a:cubicBezTo>
                      <a:pt x="18" y="331"/>
                      <a:pt x="20" y="331"/>
                      <a:pt x="21" y="331"/>
                    </a:cubicBezTo>
                    <a:cubicBezTo>
                      <a:pt x="22" y="331"/>
                      <a:pt x="20" y="332"/>
                      <a:pt x="19" y="334"/>
                    </a:cubicBezTo>
                    <a:cubicBezTo>
                      <a:pt x="19" y="334"/>
                      <a:pt x="17" y="333"/>
                      <a:pt x="17" y="334"/>
                    </a:cubicBezTo>
                    <a:cubicBezTo>
                      <a:pt x="16" y="334"/>
                      <a:pt x="17" y="335"/>
                      <a:pt x="16" y="337"/>
                    </a:cubicBezTo>
                    <a:cubicBezTo>
                      <a:pt x="15" y="338"/>
                      <a:pt x="15" y="338"/>
                      <a:pt x="15" y="338"/>
                    </a:cubicBezTo>
                    <a:cubicBezTo>
                      <a:pt x="14" y="338"/>
                      <a:pt x="13" y="339"/>
                      <a:pt x="13" y="340"/>
                    </a:cubicBezTo>
                    <a:cubicBezTo>
                      <a:pt x="13" y="340"/>
                      <a:pt x="14" y="342"/>
                      <a:pt x="13" y="342"/>
                    </a:cubicBezTo>
                    <a:cubicBezTo>
                      <a:pt x="12" y="344"/>
                      <a:pt x="8" y="343"/>
                      <a:pt x="7" y="344"/>
                    </a:cubicBezTo>
                    <a:cubicBezTo>
                      <a:pt x="6" y="345"/>
                      <a:pt x="6" y="347"/>
                      <a:pt x="5" y="348"/>
                    </a:cubicBezTo>
                    <a:cubicBezTo>
                      <a:pt x="6" y="348"/>
                      <a:pt x="8" y="348"/>
                      <a:pt x="9" y="348"/>
                    </a:cubicBezTo>
                    <a:cubicBezTo>
                      <a:pt x="11" y="349"/>
                      <a:pt x="7" y="350"/>
                      <a:pt x="10" y="350"/>
                    </a:cubicBezTo>
                    <a:cubicBezTo>
                      <a:pt x="10" y="349"/>
                      <a:pt x="10" y="348"/>
                      <a:pt x="10" y="348"/>
                    </a:cubicBezTo>
                    <a:cubicBezTo>
                      <a:pt x="12" y="348"/>
                      <a:pt x="12" y="347"/>
                      <a:pt x="14" y="348"/>
                    </a:cubicBezTo>
                    <a:cubicBezTo>
                      <a:pt x="14" y="347"/>
                      <a:pt x="14" y="346"/>
                      <a:pt x="15" y="346"/>
                    </a:cubicBezTo>
                    <a:cubicBezTo>
                      <a:pt x="16" y="345"/>
                      <a:pt x="15" y="348"/>
                      <a:pt x="14" y="348"/>
                    </a:cubicBezTo>
                    <a:cubicBezTo>
                      <a:pt x="16" y="349"/>
                      <a:pt x="13" y="355"/>
                      <a:pt x="13" y="356"/>
                    </a:cubicBezTo>
                    <a:cubicBezTo>
                      <a:pt x="12" y="357"/>
                      <a:pt x="11" y="356"/>
                      <a:pt x="10" y="357"/>
                    </a:cubicBezTo>
                    <a:cubicBezTo>
                      <a:pt x="10" y="358"/>
                      <a:pt x="10" y="360"/>
                      <a:pt x="10" y="361"/>
                    </a:cubicBezTo>
                    <a:cubicBezTo>
                      <a:pt x="12" y="362"/>
                      <a:pt x="15" y="367"/>
                      <a:pt x="19" y="365"/>
                    </a:cubicBezTo>
                    <a:cubicBezTo>
                      <a:pt x="20" y="365"/>
                      <a:pt x="19" y="364"/>
                      <a:pt x="21" y="364"/>
                    </a:cubicBezTo>
                    <a:cubicBezTo>
                      <a:pt x="20" y="367"/>
                      <a:pt x="20" y="367"/>
                      <a:pt x="20" y="367"/>
                    </a:cubicBezTo>
                    <a:cubicBezTo>
                      <a:pt x="22" y="367"/>
                      <a:pt x="25" y="368"/>
                      <a:pt x="27" y="367"/>
                    </a:cubicBezTo>
                    <a:cubicBezTo>
                      <a:pt x="27" y="367"/>
                      <a:pt x="28" y="365"/>
                      <a:pt x="29" y="365"/>
                    </a:cubicBezTo>
                    <a:cubicBezTo>
                      <a:pt x="30" y="365"/>
                      <a:pt x="31" y="365"/>
                      <a:pt x="32" y="365"/>
                    </a:cubicBezTo>
                    <a:cubicBezTo>
                      <a:pt x="33" y="364"/>
                      <a:pt x="34" y="362"/>
                      <a:pt x="35" y="362"/>
                    </a:cubicBezTo>
                    <a:cubicBezTo>
                      <a:pt x="36" y="361"/>
                      <a:pt x="38" y="362"/>
                      <a:pt x="39" y="361"/>
                    </a:cubicBezTo>
                    <a:cubicBezTo>
                      <a:pt x="40" y="360"/>
                      <a:pt x="42" y="357"/>
                      <a:pt x="43" y="357"/>
                    </a:cubicBezTo>
                    <a:cubicBezTo>
                      <a:pt x="44" y="356"/>
                      <a:pt x="46" y="357"/>
                      <a:pt x="47" y="357"/>
                    </a:cubicBezTo>
                    <a:cubicBezTo>
                      <a:pt x="50" y="356"/>
                      <a:pt x="53" y="352"/>
                      <a:pt x="56" y="351"/>
                    </a:cubicBezTo>
                    <a:cubicBezTo>
                      <a:pt x="56" y="351"/>
                      <a:pt x="58" y="351"/>
                      <a:pt x="58" y="351"/>
                    </a:cubicBezTo>
                    <a:cubicBezTo>
                      <a:pt x="58" y="352"/>
                      <a:pt x="58" y="353"/>
                      <a:pt x="58" y="355"/>
                    </a:cubicBezTo>
                    <a:close/>
                    <a:moveTo>
                      <a:pt x="134" y="1"/>
                    </a:moveTo>
                    <a:cubicBezTo>
                      <a:pt x="134" y="1"/>
                      <a:pt x="133" y="3"/>
                      <a:pt x="133" y="4"/>
                    </a:cubicBezTo>
                    <a:cubicBezTo>
                      <a:pt x="134" y="5"/>
                      <a:pt x="134" y="4"/>
                      <a:pt x="135" y="6"/>
                    </a:cubicBezTo>
                    <a:cubicBezTo>
                      <a:pt x="129" y="8"/>
                      <a:pt x="132" y="6"/>
                      <a:pt x="130" y="12"/>
                    </a:cubicBezTo>
                    <a:cubicBezTo>
                      <a:pt x="129" y="11"/>
                      <a:pt x="128" y="12"/>
                      <a:pt x="127" y="12"/>
                    </a:cubicBezTo>
                    <a:cubicBezTo>
                      <a:pt x="127" y="12"/>
                      <a:pt x="126" y="9"/>
                      <a:pt x="126" y="9"/>
                    </a:cubicBezTo>
                    <a:cubicBezTo>
                      <a:pt x="122" y="8"/>
                      <a:pt x="121" y="9"/>
                      <a:pt x="118" y="8"/>
                    </a:cubicBezTo>
                    <a:cubicBezTo>
                      <a:pt x="118" y="9"/>
                      <a:pt x="117" y="10"/>
                      <a:pt x="118" y="10"/>
                    </a:cubicBezTo>
                    <a:cubicBezTo>
                      <a:pt x="119" y="11"/>
                      <a:pt x="119" y="12"/>
                      <a:pt x="119" y="12"/>
                    </a:cubicBezTo>
                    <a:cubicBezTo>
                      <a:pt x="121" y="12"/>
                      <a:pt x="124" y="12"/>
                      <a:pt x="127" y="12"/>
                    </a:cubicBezTo>
                    <a:cubicBezTo>
                      <a:pt x="127" y="13"/>
                      <a:pt x="127" y="14"/>
                      <a:pt x="127" y="14"/>
                    </a:cubicBezTo>
                    <a:cubicBezTo>
                      <a:pt x="126" y="15"/>
                      <a:pt x="127" y="15"/>
                      <a:pt x="126" y="16"/>
                    </a:cubicBezTo>
                    <a:cubicBezTo>
                      <a:pt x="125" y="16"/>
                      <a:pt x="124" y="16"/>
                      <a:pt x="122" y="16"/>
                    </a:cubicBezTo>
                    <a:cubicBezTo>
                      <a:pt x="122" y="17"/>
                      <a:pt x="122" y="19"/>
                      <a:pt x="122" y="20"/>
                    </a:cubicBezTo>
                    <a:cubicBezTo>
                      <a:pt x="123" y="20"/>
                      <a:pt x="128" y="22"/>
                      <a:pt x="130" y="22"/>
                    </a:cubicBezTo>
                    <a:cubicBezTo>
                      <a:pt x="131" y="22"/>
                      <a:pt x="134" y="20"/>
                      <a:pt x="134" y="20"/>
                    </a:cubicBezTo>
                    <a:cubicBezTo>
                      <a:pt x="138" y="19"/>
                      <a:pt x="143" y="20"/>
                      <a:pt x="146" y="20"/>
                    </a:cubicBezTo>
                    <a:cubicBezTo>
                      <a:pt x="145" y="22"/>
                      <a:pt x="145" y="22"/>
                      <a:pt x="145" y="22"/>
                    </a:cubicBezTo>
                    <a:cubicBezTo>
                      <a:pt x="142" y="23"/>
                      <a:pt x="139" y="22"/>
                      <a:pt x="136" y="23"/>
                    </a:cubicBezTo>
                    <a:cubicBezTo>
                      <a:pt x="136" y="23"/>
                      <a:pt x="136" y="25"/>
                      <a:pt x="136" y="25"/>
                    </a:cubicBezTo>
                    <a:cubicBezTo>
                      <a:pt x="136" y="25"/>
                      <a:pt x="133" y="25"/>
                      <a:pt x="134" y="24"/>
                    </a:cubicBezTo>
                    <a:cubicBezTo>
                      <a:pt x="132" y="24"/>
                      <a:pt x="132" y="24"/>
                      <a:pt x="130" y="23"/>
                    </a:cubicBezTo>
                    <a:cubicBezTo>
                      <a:pt x="130" y="24"/>
                      <a:pt x="130" y="24"/>
                      <a:pt x="129" y="24"/>
                    </a:cubicBezTo>
                    <a:cubicBezTo>
                      <a:pt x="130" y="26"/>
                      <a:pt x="129" y="28"/>
                      <a:pt x="131" y="28"/>
                    </a:cubicBezTo>
                    <a:cubicBezTo>
                      <a:pt x="135" y="30"/>
                      <a:pt x="138" y="28"/>
                      <a:pt x="142" y="28"/>
                    </a:cubicBezTo>
                    <a:cubicBezTo>
                      <a:pt x="144" y="30"/>
                      <a:pt x="144" y="30"/>
                      <a:pt x="144" y="30"/>
                    </a:cubicBezTo>
                    <a:cubicBezTo>
                      <a:pt x="145" y="30"/>
                      <a:pt x="148" y="29"/>
                      <a:pt x="150" y="30"/>
                    </a:cubicBezTo>
                    <a:cubicBezTo>
                      <a:pt x="150" y="30"/>
                      <a:pt x="151" y="32"/>
                      <a:pt x="152" y="32"/>
                    </a:cubicBezTo>
                    <a:cubicBezTo>
                      <a:pt x="153" y="32"/>
                      <a:pt x="155" y="31"/>
                      <a:pt x="157" y="32"/>
                    </a:cubicBezTo>
                    <a:cubicBezTo>
                      <a:pt x="158" y="32"/>
                      <a:pt x="162" y="34"/>
                      <a:pt x="164" y="34"/>
                    </a:cubicBezTo>
                    <a:cubicBezTo>
                      <a:pt x="167" y="34"/>
                      <a:pt x="169" y="33"/>
                      <a:pt x="172" y="33"/>
                    </a:cubicBezTo>
                    <a:cubicBezTo>
                      <a:pt x="172" y="33"/>
                      <a:pt x="175" y="34"/>
                      <a:pt x="177" y="34"/>
                    </a:cubicBezTo>
                    <a:cubicBezTo>
                      <a:pt x="180" y="33"/>
                      <a:pt x="179" y="28"/>
                      <a:pt x="179" y="28"/>
                    </a:cubicBezTo>
                    <a:cubicBezTo>
                      <a:pt x="180" y="27"/>
                      <a:pt x="187" y="27"/>
                      <a:pt x="188" y="26"/>
                    </a:cubicBezTo>
                    <a:cubicBezTo>
                      <a:pt x="188" y="26"/>
                      <a:pt x="189" y="25"/>
                      <a:pt x="190" y="25"/>
                    </a:cubicBezTo>
                    <a:cubicBezTo>
                      <a:pt x="191" y="25"/>
                      <a:pt x="188" y="24"/>
                      <a:pt x="188" y="24"/>
                    </a:cubicBezTo>
                    <a:cubicBezTo>
                      <a:pt x="188" y="24"/>
                      <a:pt x="188" y="22"/>
                      <a:pt x="188" y="22"/>
                    </a:cubicBezTo>
                    <a:cubicBezTo>
                      <a:pt x="190" y="22"/>
                      <a:pt x="191" y="22"/>
                      <a:pt x="193" y="22"/>
                    </a:cubicBezTo>
                    <a:cubicBezTo>
                      <a:pt x="193" y="22"/>
                      <a:pt x="198" y="14"/>
                      <a:pt x="199" y="12"/>
                    </a:cubicBezTo>
                    <a:cubicBezTo>
                      <a:pt x="195" y="13"/>
                      <a:pt x="195" y="13"/>
                      <a:pt x="192" y="12"/>
                    </a:cubicBezTo>
                    <a:cubicBezTo>
                      <a:pt x="192" y="12"/>
                      <a:pt x="186" y="11"/>
                      <a:pt x="186" y="11"/>
                    </a:cubicBezTo>
                    <a:cubicBezTo>
                      <a:pt x="185" y="11"/>
                      <a:pt x="187" y="10"/>
                      <a:pt x="187" y="10"/>
                    </a:cubicBezTo>
                    <a:cubicBezTo>
                      <a:pt x="187" y="9"/>
                      <a:pt x="187" y="9"/>
                      <a:pt x="187" y="9"/>
                    </a:cubicBezTo>
                    <a:cubicBezTo>
                      <a:pt x="187" y="8"/>
                      <a:pt x="187" y="8"/>
                      <a:pt x="187" y="8"/>
                    </a:cubicBezTo>
                    <a:cubicBezTo>
                      <a:pt x="187" y="8"/>
                      <a:pt x="184" y="8"/>
                      <a:pt x="186" y="8"/>
                    </a:cubicBezTo>
                    <a:cubicBezTo>
                      <a:pt x="185" y="9"/>
                      <a:pt x="184" y="10"/>
                      <a:pt x="184" y="10"/>
                    </a:cubicBezTo>
                    <a:cubicBezTo>
                      <a:pt x="182" y="10"/>
                      <a:pt x="183" y="11"/>
                      <a:pt x="181" y="11"/>
                    </a:cubicBezTo>
                    <a:cubicBezTo>
                      <a:pt x="177" y="12"/>
                      <a:pt x="181" y="10"/>
                      <a:pt x="182" y="8"/>
                    </a:cubicBezTo>
                    <a:cubicBezTo>
                      <a:pt x="182" y="8"/>
                      <a:pt x="181" y="7"/>
                      <a:pt x="182" y="6"/>
                    </a:cubicBezTo>
                    <a:cubicBezTo>
                      <a:pt x="180" y="7"/>
                      <a:pt x="178" y="8"/>
                      <a:pt x="177" y="9"/>
                    </a:cubicBezTo>
                    <a:cubicBezTo>
                      <a:pt x="176" y="10"/>
                      <a:pt x="176" y="13"/>
                      <a:pt x="174" y="13"/>
                    </a:cubicBezTo>
                    <a:cubicBezTo>
                      <a:pt x="173" y="13"/>
                      <a:pt x="172" y="13"/>
                      <a:pt x="171" y="13"/>
                    </a:cubicBezTo>
                    <a:cubicBezTo>
                      <a:pt x="172" y="8"/>
                      <a:pt x="172" y="9"/>
                      <a:pt x="170" y="4"/>
                    </a:cubicBezTo>
                    <a:cubicBezTo>
                      <a:pt x="169" y="9"/>
                      <a:pt x="169" y="14"/>
                      <a:pt x="166" y="8"/>
                    </a:cubicBezTo>
                    <a:cubicBezTo>
                      <a:pt x="164" y="11"/>
                      <a:pt x="164" y="11"/>
                      <a:pt x="162" y="14"/>
                    </a:cubicBezTo>
                    <a:cubicBezTo>
                      <a:pt x="161" y="13"/>
                      <a:pt x="159" y="11"/>
                      <a:pt x="158" y="11"/>
                    </a:cubicBezTo>
                    <a:cubicBezTo>
                      <a:pt x="157" y="11"/>
                      <a:pt x="156" y="11"/>
                      <a:pt x="155" y="11"/>
                    </a:cubicBezTo>
                    <a:cubicBezTo>
                      <a:pt x="154" y="11"/>
                      <a:pt x="154" y="9"/>
                      <a:pt x="153" y="8"/>
                    </a:cubicBezTo>
                    <a:cubicBezTo>
                      <a:pt x="153" y="8"/>
                      <a:pt x="151" y="9"/>
                      <a:pt x="150" y="9"/>
                    </a:cubicBezTo>
                    <a:cubicBezTo>
                      <a:pt x="150" y="9"/>
                      <a:pt x="144" y="7"/>
                      <a:pt x="144" y="6"/>
                    </a:cubicBezTo>
                    <a:cubicBezTo>
                      <a:pt x="142" y="3"/>
                      <a:pt x="142" y="3"/>
                      <a:pt x="142" y="3"/>
                    </a:cubicBezTo>
                    <a:cubicBezTo>
                      <a:pt x="140" y="2"/>
                      <a:pt x="139" y="4"/>
                      <a:pt x="138" y="4"/>
                    </a:cubicBezTo>
                    <a:cubicBezTo>
                      <a:pt x="137" y="3"/>
                      <a:pt x="136" y="1"/>
                      <a:pt x="136" y="1"/>
                    </a:cubicBezTo>
                    <a:cubicBezTo>
                      <a:pt x="135" y="0"/>
                      <a:pt x="134" y="1"/>
                      <a:pt x="134" y="1"/>
                    </a:cubicBezTo>
                    <a:close/>
                    <a:moveTo>
                      <a:pt x="142" y="56"/>
                    </a:moveTo>
                    <a:cubicBezTo>
                      <a:pt x="141" y="56"/>
                      <a:pt x="140" y="57"/>
                      <a:pt x="139" y="58"/>
                    </a:cubicBezTo>
                    <a:cubicBezTo>
                      <a:pt x="139" y="57"/>
                      <a:pt x="139" y="61"/>
                      <a:pt x="139" y="61"/>
                    </a:cubicBezTo>
                    <a:cubicBezTo>
                      <a:pt x="140" y="61"/>
                      <a:pt x="141" y="61"/>
                      <a:pt x="141" y="62"/>
                    </a:cubicBezTo>
                    <a:cubicBezTo>
                      <a:pt x="141" y="62"/>
                      <a:pt x="141" y="64"/>
                      <a:pt x="140" y="64"/>
                    </a:cubicBezTo>
                    <a:cubicBezTo>
                      <a:pt x="140" y="65"/>
                      <a:pt x="138" y="65"/>
                      <a:pt x="138" y="66"/>
                    </a:cubicBezTo>
                    <a:cubicBezTo>
                      <a:pt x="138" y="66"/>
                      <a:pt x="139" y="68"/>
                      <a:pt x="138" y="68"/>
                    </a:cubicBezTo>
                    <a:cubicBezTo>
                      <a:pt x="141" y="68"/>
                      <a:pt x="148" y="65"/>
                      <a:pt x="150" y="66"/>
                    </a:cubicBezTo>
                    <a:cubicBezTo>
                      <a:pt x="150" y="66"/>
                      <a:pt x="150" y="68"/>
                      <a:pt x="150" y="68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50" y="69"/>
                      <a:pt x="152" y="69"/>
                      <a:pt x="153" y="69"/>
                    </a:cubicBezTo>
                    <a:cubicBezTo>
                      <a:pt x="155" y="68"/>
                      <a:pt x="155" y="68"/>
                      <a:pt x="155" y="68"/>
                    </a:cubicBezTo>
                    <a:cubicBezTo>
                      <a:pt x="156" y="67"/>
                      <a:pt x="158" y="68"/>
                      <a:pt x="159" y="68"/>
                    </a:cubicBezTo>
                    <a:cubicBezTo>
                      <a:pt x="160" y="67"/>
                      <a:pt x="161" y="66"/>
                      <a:pt x="162" y="66"/>
                    </a:cubicBezTo>
                    <a:cubicBezTo>
                      <a:pt x="164" y="65"/>
                      <a:pt x="166" y="66"/>
                      <a:pt x="168" y="66"/>
                    </a:cubicBezTo>
                    <a:cubicBezTo>
                      <a:pt x="168" y="66"/>
                      <a:pt x="170" y="64"/>
                      <a:pt x="170" y="64"/>
                    </a:cubicBezTo>
                    <a:cubicBezTo>
                      <a:pt x="171" y="63"/>
                      <a:pt x="169" y="61"/>
                      <a:pt x="170" y="60"/>
                    </a:cubicBezTo>
                    <a:cubicBezTo>
                      <a:pt x="166" y="61"/>
                      <a:pt x="164" y="62"/>
                      <a:pt x="161" y="60"/>
                    </a:cubicBezTo>
                    <a:cubicBezTo>
                      <a:pt x="158" y="59"/>
                      <a:pt x="157" y="54"/>
                      <a:pt x="152" y="54"/>
                    </a:cubicBezTo>
                    <a:cubicBezTo>
                      <a:pt x="151" y="56"/>
                      <a:pt x="151" y="56"/>
                      <a:pt x="151" y="56"/>
                    </a:cubicBezTo>
                    <a:cubicBezTo>
                      <a:pt x="148" y="56"/>
                      <a:pt x="146" y="54"/>
                      <a:pt x="143" y="55"/>
                    </a:cubicBezTo>
                    <a:lnTo>
                      <a:pt x="142" y="5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117"/>
              <p:cNvSpPr>
                <a:spLocks noEditPoints="1"/>
              </p:cNvSpPr>
              <p:nvPr/>
            </p:nvSpPr>
            <p:spPr bwMode="auto">
              <a:xfrm>
                <a:off x="3198" y="204"/>
                <a:ext cx="457" cy="722"/>
              </a:xfrm>
              <a:custGeom>
                <a:avLst/>
                <a:gdLst>
                  <a:gd name="T0" fmla="*/ 97 w 233"/>
                  <a:gd name="T1" fmla="*/ 35 h 368"/>
                  <a:gd name="T2" fmla="*/ 73 w 233"/>
                  <a:gd name="T3" fmla="*/ 20 h 368"/>
                  <a:gd name="T4" fmla="*/ 65 w 233"/>
                  <a:gd name="T5" fmla="*/ 22 h 368"/>
                  <a:gd name="T6" fmla="*/ 78 w 233"/>
                  <a:gd name="T7" fmla="*/ 42 h 368"/>
                  <a:gd name="T8" fmla="*/ 107 w 233"/>
                  <a:gd name="T9" fmla="*/ 44 h 368"/>
                  <a:gd name="T10" fmla="*/ 76 w 233"/>
                  <a:gd name="T11" fmla="*/ 54 h 368"/>
                  <a:gd name="T12" fmla="*/ 79 w 233"/>
                  <a:gd name="T13" fmla="*/ 68 h 368"/>
                  <a:gd name="T14" fmla="*/ 111 w 233"/>
                  <a:gd name="T15" fmla="*/ 72 h 368"/>
                  <a:gd name="T16" fmla="*/ 126 w 233"/>
                  <a:gd name="T17" fmla="*/ 37 h 368"/>
                  <a:gd name="T18" fmla="*/ 103 w 233"/>
                  <a:gd name="T19" fmla="*/ 14 h 368"/>
                  <a:gd name="T20" fmla="*/ 61 w 233"/>
                  <a:gd name="T21" fmla="*/ 30 h 368"/>
                  <a:gd name="T22" fmla="*/ 198 w 233"/>
                  <a:gd name="T23" fmla="*/ 42 h 368"/>
                  <a:gd name="T24" fmla="*/ 148 w 233"/>
                  <a:gd name="T25" fmla="*/ 48 h 368"/>
                  <a:gd name="T26" fmla="*/ 183 w 233"/>
                  <a:gd name="T27" fmla="*/ 161 h 368"/>
                  <a:gd name="T28" fmla="*/ 160 w 233"/>
                  <a:gd name="T29" fmla="*/ 175 h 368"/>
                  <a:gd name="T30" fmla="*/ 118 w 233"/>
                  <a:gd name="T31" fmla="*/ 185 h 368"/>
                  <a:gd name="T32" fmla="*/ 114 w 233"/>
                  <a:gd name="T33" fmla="*/ 189 h 368"/>
                  <a:gd name="T34" fmla="*/ 101 w 233"/>
                  <a:gd name="T35" fmla="*/ 205 h 368"/>
                  <a:gd name="T36" fmla="*/ 152 w 233"/>
                  <a:gd name="T37" fmla="*/ 173 h 368"/>
                  <a:gd name="T38" fmla="*/ 90 w 233"/>
                  <a:gd name="T39" fmla="*/ 205 h 368"/>
                  <a:gd name="T40" fmla="*/ 79 w 233"/>
                  <a:gd name="T41" fmla="*/ 215 h 368"/>
                  <a:gd name="T42" fmla="*/ 38 w 233"/>
                  <a:gd name="T43" fmla="*/ 280 h 368"/>
                  <a:gd name="T44" fmla="*/ 23 w 233"/>
                  <a:gd name="T45" fmla="*/ 308 h 368"/>
                  <a:gd name="T46" fmla="*/ 5 w 233"/>
                  <a:gd name="T47" fmla="*/ 343 h 368"/>
                  <a:gd name="T48" fmla="*/ 66 w 233"/>
                  <a:gd name="T49" fmla="*/ 322 h 368"/>
                  <a:gd name="T50" fmla="*/ 89 w 233"/>
                  <a:gd name="T51" fmla="*/ 266 h 368"/>
                  <a:gd name="T52" fmla="*/ 123 w 233"/>
                  <a:gd name="T53" fmla="*/ 215 h 368"/>
                  <a:gd name="T54" fmla="*/ 158 w 233"/>
                  <a:gd name="T55" fmla="*/ 204 h 368"/>
                  <a:gd name="T56" fmla="*/ 209 w 233"/>
                  <a:gd name="T57" fmla="*/ 189 h 368"/>
                  <a:gd name="T58" fmla="*/ 225 w 233"/>
                  <a:gd name="T59" fmla="*/ 183 h 368"/>
                  <a:gd name="T60" fmla="*/ 218 w 233"/>
                  <a:gd name="T61" fmla="*/ 172 h 368"/>
                  <a:gd name="T62" fmla="*/ 205 w 233"/>
                  <a:gd name="T63" fmla="*/ 162 h 368"/>
                  <a:gd name="T64" fmla="*/ 192 w 233"/>
                  <a:gd name="T65" fmla="*/ 179 h 368"/>
                  <a:gd name="T66" fmla="*/ 188 w 233"/>
                  <a:gd name="T67" fmla="*/ 171 h 368"/>
                  <a:gd name="T68" fmla="*/ 180 w 233"/>
                  <a:gd name="T69" fmla="*/ 170 h 368"/>
                  <a:gd name="T70" fmla="*/ 162 w 233"/>
                  <a:gd name="T71" fmla="*/ 178 h 368"/>
                  <a:gd name="T72" fmla="*/ 150 w 233"/>
                  <a:gd name="T73" fmla="*/ 183 h 368"/>
                  <a:gd name="T74" fmla="*/ 139 w 233"/>
                  <a:gd name="T75" fmla="*/ 183 h 368"/>
                  <a:gd name="T76" fmla="*/ 126 w 233"/>
                  <a:gd name="T77" fmla="*/ 191 h 368"/>
                  <a:gd name="T78" fmla="*/ 113 w 233"/>
                  <a:gd name="T79" fmla="*/ 205 h 368"/>
                  <a:gd name="T80" fmla="*/ 98 w 233"/>
                  <a:gd name="T81" fmla="*/ 219 h 368"/>
                  <a:gd name="T82" fmla="*/ 98 w 233"/>
                  <a:gd name="T83" fmla="*/ 234 h 368"/>
                  <a:gd name="T84" fmla="*/ 75 w 233"/>
                  <a:gd name="T85" fmla="*/ 257 h 368"/>
                  <a:gd name="T86" fmla="*/ 51 w 233"/>
                  <a:gd name="T87" fmla="*/ 279 h 368"/>
                  <a:gd name="T88" fmla="*/ 38 w 233"/>
                  <a:gd name="T89" fmla="*/ 283 h 368"/>
                  <a:gd name="T90" fmla="*/ 26 w 233"/>
                  <a:gd name="T91" fmla="*/ 298 h 368"/>
                  <a:gd name="T92" fmla="*/ 8 w 233"/>
                  <a:gd name="T93" fmla="*/ 309 h 368"/>
                  <a:gd name="T94" fmla="*/ 13 w 233"/>
                  <a:gd name="T95" fmla="*/ 322 h 368"/>
                  <a:gd name="T96" fmla="*/ 6 w 233"/>
                  <a:gd name="T97" fmla="*/ 322 h 368"/>
                  <a:gd name="T98" fmla="*/ 7 w 233"/>
                  <a:gd name="T99" fmla="*/ 331 h 368"/>
                  <a:gd name="T100" fmla="*/ 16 w 233"/>
                  <a:gd name="T101" fmla="*/ 337 h 368"/>
                  <a:gd name="T102" fmla="*/ 14 w 233"/>
                  <a:gd name="T103" fmla="*/ 348 h 368"/>
                  <a:gd name="T104" fmla="*/ 39 w 233"/>
                  <a:gd name="T105" fmla="*/ 361 h 368"/>
                  <a:gd name="T106" fmla="*/ 126 w 233"/>
                  <a:gd name="T107" fmla="*/ 9 h 368"/>
                  <a:gd name="T108" fmla="*/ 146 w 233"/>
                  <a:gd name="T109" fmla="*/ 20 h 368"/>
                  <a:gd name="T110" fmla="*/ 152 w 233"/>
                  <a:gd name="T111" fmla="*/ 32 h 368"/>
                  <a:gd name="T112" fmla="*/ 199 w 233"/>
                  <a:gd name="T113" fmla="*/ 12 h 368"/>
                  <a:gd name="T114" fmla="*/ 177 w 233"/>
                  <a:gd name="T115" fmla="*/ 9 h 368"/>
                  <a:gd name="T116" fmla="*/ 142 w 233"/>
                  <a:gd name="T117" fmla="*/ 3 h 368"/>
                  <a:gd name="T118" fmla="*/ 150 w 233"/>
                  <a:gd name="T119" fmla="*/ 66 h 368"/>
                  <a:gd name="T120" fmla="*/ 152 w 233"/>
                  <a:gd name="T121" fmla="*/ 5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3" h="368">
                    <a:moveTo>
                      <a:pt x="156" y="4"/>
                    </a:moveTo>
                    <a:cubicBezTo>
                      <a:pt x="156" y="5"/>
                      <a:pt x="156" y="6"/>
                      <a:pt x="156" y="6"/>
                    </a:cubicBezTo>
                    <a:cubicBezTo>
                      <a:pt x="159" y="7"/>
                      <a:pt x="158" y="5"/>
                      <a:pt x="156" y="4"/>
                    </a:cubicBezTo>
                    <a:close/>
                    <a:moveTo>
                      <a:pt x="101" y="10"/>
                    </a:moveTo>
                    <a:cubicBezTo>
                      <a:pt x="101" y="11"/>
                      <a:pt x="101" y="12"/>
                      <a:pt x="100" y="13"/>
                    </a:cubicBezTo>
                    <a:cubicBezTo>
                      <a:pt x="100" y="14"/>
                      <a:pt x="99" y="14"/>
                      <a:pt x="98" y="14"/>
                    </a:cubicBezTo>
                    <a:cubicBezTo>
                      <a:pt x="97" y="15"/>
                      <a:pt x="98" y="16"/>
                      <a:pt x="97" y="16"/>
                    </a:cubicBezTo>
                    <a:cubicBezTo>
                      <a:pt x="97" y="17"/>
                      <a:pt x="94" y="18"/>
                      <a:pt x="93" y="18"/>
                    </a:cubicBezTo>
                    <a:cubicBezTo>
                      <a:pt x="94" y="21"/>
                      <a:pt x="93" y="24"/>
                      <a:pt x="94" y="27"/>
                    </a:cubicBezTo>
                    <a:cubicBezTo>
                      <a:pt x="94" y="28"/>
                      <a:pt x="96" y="29"/>
                      <a:pt x="96" y="29"/>
                    </a:cubicBezTo>
                    <a:cubicBezTo>
                      <a:pt x="97" y="31"/>
                      <a:pt x="97" y="33"/>
                      <a:pt x="97" y="35"/>
                    </a:cubicBezTo>
                    <a:cubicBezTo>
                      <a:pt x="97" y="34"/>
                      <a:pt x="96" y="34"/>
                      <a:pt x="95" y="33"/>
                    </a:cubicBezTo>
                    <a:cubicBezTo>
                      <a:pt x="94" y="31"/>
                      <a:pt x="94" y="30"/>
                      <a:pt x="93" y="28"/>
                    </a:cubicBezTo>
                    <a:cubicBezTo>
                      <a:pt x="93" y="27"/>
                      <a:pt x="91" y="27"/>
                      <a:pt x="90" y="26"/>
                    </a:cubicBezTo>
                    <a:cubicBezTo>
                      <a:pt x="89" y="23"/>
                      <a:pt x="88" y="20"/>
                      <a:pt x="87" y="17"/>
                    </a:cubicBezTo>
                    <a:cubicBezTo>
                      <a:pt x="85" y="17"/>
                      <a:pt x="83" y="18"/>
                      <a:pt x="82" y="18"/>
                    </a:cubicBezTo>
                    <a:cubicBezTo>
                      <a:pt x="81" y="21"/>
                      <a:pt x="81" y="22"/>
                      <a:pt x="81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4"/>
                      <a:pt x="79" y="23"/>
                      <a:pt x="79" y="23"/>
                    </a:cubicBezTo>
                    <a:cubicBezTo>
                      <a:pt x="78" y="23"/>
                      <a:pt x="77" y="23"/>
                      <a:pt x="77" y="23"/>
                    </a:cubicBezTo>
                    <a:cubicBezTo>
                      <a:pt x="76" y="23"/>
                      <a:pt x="76" y="21"/>
                      <a:pt x="76" y="20"/>
                    </a:cubicBezTo>
                    <a:cubicBezTo>
                      <a:pt x="75" y="20"/>
                      <a:pt x="73" y="20"/>
                      <a:pt x="73" y="20"/>
                    </a:cubicBezTo>
                    <a:cubicBezTo>
                      <a:pt x="75" y="19"/>
                      <a:pt x="77" y="19"/>
                      <a:pt x="79" y="18"/>
                    </a:cubicBezTo>
                    <a:cubicBezTo>
                      <a:pt x="79" y="18"/>
                      <a:pt x="79" y="16"/>
                      <a:pt x="79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5" y="15"/>
                      <a:pt x="74" y="16"/>
                      <a:pt x="73" y="16"/>
                    </a:cubicBezTo>
                    <a:cubicBezTo>
                      <a:pt x="72" y="16"/>
                      <a:pt x="71" y="14"/>
                      <a:pt x="69" y="15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8" y="17"/>
                      <a:pt x="68" y="17"/>
                      <a:pt x="67" y="17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6" y="18"/>
                      <a:pt x="65" y="17"/>
                      <a:pt x="64" y="16"/>
                    </a:cubicBezTo>
                    <a:cubicBezTo>
                      <a:pt x="63" y="19"/>
                      <a:pt x="63" y="21"/>
                      <a:pt x="63" y="24"/>
                    </a:cubicBezTo>
                    <a:cubicBezTo>
                      <a:pt x="65" y="23"/>
                      <a:pt x="64" y="23"/>
                      <a:pt x="65" y="22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6" y="24"/>
                      <a:pt x="66" y="25"/>
                      <a:pt x="66" y="26"/>
                    </a:cubicBezTo>
                    <a:cubicBezTo>
                      <a:pt x="66" y="27"/>
                      <a:pt x="67" y="27"/>
                      <a:pt x="67" y="28"/>
                    </a:cubicBezTo>
                    <a:cubicBezTo>
                      <a:pt x="66" y="29"/>
                      <a:pt x="66" y="28"/>
                      <a:pt x="65" y="28"/>
                    </a:cubicBezTo>
                    <a:cubicBezTo>
                      <a:pt x="64" y="30"/>
                      <a:pt x="64" y="31"/>
                      <a:pt x="64" y="32"/>
                    </a:cubicBezTo>
                    <a:cubicBezTo>
                      <a:pt x="64" y="32"/>
                      <a:pt x="69" y="34"/>
                      <a:pt x="69" y="34"/>
                    </a:cubicBezTo>
                    <a:cubicBezTo>
                      <a:pt x="70" y="36"/>
                      <a:pt x="68" y="36"/>
                      <a:pt x="69" y="37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71" y="43"/>
                      <a:pt x="67" y="43"/>
                      <a:pt x="73" y="44"/>
                    </a:cubicBezTo>
                    <a:cubicBezTo>
                      <a:pt x="74" y="44"/>
                      <a:pt x="75" y="45"/>
                      <a:pt x="76" y="44"/>
                    </a:cubicBezTo>
                    <a:cubicBezTo>
                      <a:pt x="77" y="44"/>
                      <a:pt x="77" y="43"/>
                      <a:pt x="78" y="42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80" y="41"/>
                      <a:pt x="82" y="41"/>
                      <a:pt x="84" y="41"/>
                    </a:cubicBezTo>
                    <a:cubicBezTo>
                      <a:pt x="84" y="40"/>
                      <a:pt x="84" y="38"/>
                      <a:pt x="84" y="37"/>
                    </a:cubicBezTo>
                    <a:cubicBezTo>
                      <a:pt x="85" y="37"/>
                      <a:pt x="85" y="36"/>
                      <a:pt x="86" y="36"/>
                    </a:cubicBezTo>
                    <a:cubicBezTo>
                      <a:pt x="86" y="37"/>
                      <a:pt x="85" y="38"/>
                      <a:pt x="87" y="38"/>
                    </a:cubicBezTo>
                    <a:cubicBezTo>
                      <a:pt x="87" y="38"/>
                      <a:pt x="88" y="36"/>
                      <a:pt x="88" y="36"/>
                    </a:cubicBezTo>
                    <a:cubicBezTo>
                      <a:pt x="90" y="36"/>
                      <a:pt x="90" y="36"/>
                      <a:pt x="90" y="36"/>
                    </a:cubicBezTo>
                    <a:cubicBezTo>
                      <a:pt x="90" y="38"/>
                      <a:pt x="90" y="40"/>
                      <a:pt x="90" y="42"/>
                    </a:cubicBezTo>
                    <a:cubicBezTo>
                      <a:pt x="92" y="41"/>
                      <a:pt x="96" y="41"/>
                      <a:pt x="97" y="41"/>
                    </a:cubicBezTo>
                    <a:cubicBezTo>
                      <a:pt x="98" y="41"/>
                      <a:pt x="98" y="45"/>
                      <a:pt x="100" y="45"/>
                    </a:cubicBezTo>
                    <a:cubicBezTo>
                      <a:pt x="102" y="45"/>
                      <a:pt x="105" y="45"/>
                      <a:pt x="107" y="44"/>
                    </a:cubicBezTo>
                    <a:cubicBezTo>
                      <a:pt x="107" y="45"/>
                      <a:pt x="106" y="47"/>
                      <a:pt x="105" y="47"/>
                    </a:cubicBezTo>
                    <a:cubicBezTo>
                      <a:pt x="103" y="48"/>
                      <a:pt x="95" y="48"/>
                      <a:pt x="94" y="48"/>
                    </a:cubicBezTo>
                    <a:cubicBezTo>
                      <a:pt x="93" y="48"/>
                      <a:pt x="91" y="46"/>
                      <a:pt x="90" y="46"/>
                    </a:cubicBezTo>
                    <a:cubicBezTo>
                      <a:pt x="89" y="46"/>
                      <a:pt x="87" y="49"/>
                      <a:pt x="86" y="50"/>
                    </a:cubicBezTo>
                    <a:cubicBezTo>
                      <a:pt x="85" y="50"/>
                      <a:pt x="85" y="49"/>
                      <a:pt x="84" y="50"/>
                    </a:cubicBezTo>
                    <a:cubicBezTo>
                      <a:pt x="83" y="49"/>
                      <a:pt x="82" y="48"/>
                      <a:pt x="81" y="47"/>
                    </a:cubicBezTo>
                    <a:cubicBezTo>
                      <a:pt x="81" y="47"/>
                      <a:pt x="80" y="47"/>
                      <a:pt x="79" y="47"/>
                    </a:cubicBezTo>
                    <a:cubicBezTo>
                      <a:pt x="79" y="47"/>
                      <a:pt x="79" y="49"/>
                      <a:pt x="79" y="49"/>
                    </a:cubicBezTo>
                    <a:cubicBezTo>
                      <a:pt x="79" y="49"/>
                      <a:pt x="78" y="49"/>
                      <a:pt x="79" y="48"/>
                    </a:cubicBezTo>
                    <a:cubicBezTo>
                      <a:pt x="77" y="48"/>
                      <a:pt x="77" y="48"/>
                      <a:pt x="76" y="48"/>
                    </a:cubicBezTo>
                    <a:cubicBezTo>
                      <a:pt x="76" y="49"/>
                      <a:pt x="75" y="52"/>
                      <a:pt x="76" y="54"/>
                    </a:cubicBezTo>
                    <a:cubicBezTo>
                      <a:pt x="77" y="60"/>
                      <a:pt x="79" y="54"/>
                      <a:pt x="80" y="54"/>
                    </a:cubicBezTo>
                    <a:cubicBezTo>
                      <a:pt x="80" y="54"/>
                      <a:pt x="82" y="55"/>
                      <a:pt x="82" y="55"/>
                    </a:cubicBezTo>
                    <a:cubicBezTo>
                      <a:pt x="83" y="55"/>
                      <a:pt x="87" y="55"/>
                      <a:pt x="89" y="54"/>
                    </a:cubicBezTo>
                    <a:cubicBezTo>
                      <a:pt x="89" y="54"/>
                      <a:pt x="96" y="54"/>
                      <a:pt x="94" y="54"/>
                    </a:cubicBezTo>
                    <a:cubicBezTo>
                      <a:pt x="92" y="55"/>
                      <a:pt x="89" y="56"/>
                      <a:pt x="88" y="56"/>
                    </a:cubicBezTo>
                    <a:cubicBezTo>
                      <a:pt x="88" y="57"/>
                      <a:pt x="87" y="57"/>
                      <a:pt x="87" y="58"/>
                    </a:cubicBezTo>
                    <a:cubicBezTo>
                      <a:pt x="87" y="60"/>
                      <a:pt x="90" y="61"/>
                      <a:pt x="90" y="62"/>
                    </a:cubicBezTo>
                    <a:cubicBezTo>
                      <a:pt x="84" y="61"/>
                      <a:pt x="83" y="63"/>
                      <a:pt x="79" y="60"/>
                    </a:cubicBezTo>
                    <a:cubicBezTo>
                      <a:pt x="78" y="61"/>
                      <a:pt x="78" y="62"/>
                      <a:pt x="78" y="64"/>
                    </a:cubicBezTo>
                    <a:cubicBezTo>
                      <a:pt x="79" y="65"/>
                      <a:pt x="79" y="65"/>
                      <a:pt x="79" y="65"/>
                    </a:cubicBezTo>
                    <a:cubicBezTo>
                      <a:pt x="79" y="66"/>
                      <a:pt x="79" y="67"/>
                      <a:pt x="79" y="68"/>
                    </a:cubicBezTo>
                    <a:cubicBezTo>
                      <a:pt x="81" y="68"/>
                      <a:pt x="87" y="68"/>
                      <a:pt x="88" y="69"/>
                    </a:cubicBezTo>
                    <a:cubicBezTo>
                      <a:pt x="89" y="69"/>
                      <a:pt x="89" y="71"/>
                      <a:pt x="89" y="72"/>
                    </a:cubicBezTo>
                    <a:cubicBezTo>
                      <a:pt x="90" y="72"/>
                      <a:pt x="91" y="71"/>
                      <a:pt x="91" y="72"/>
                    </a:cubicBezTo>
                    <a:cubicBezTo>
                      <a:pt x="91" y="72"/>
                      <a:pt x="92" y="73"/>
                      <a:pt x="92" y="73"/>
                    </a:cubicBezTo>
                    <a:cubicBezTo>
                      <a:pt x="94" y="73"/>
                      <a:pt x="95" y="72"/>
                      <a:pt x="96" y="72"/>
                    </a:cubicBezTo>
                    <a:cubicBezTo>
                      <a:pt x="98" y="76"/>
                      <a:pt x="99" y="77"/>
                      <a:pt x="100" y="80"/>
                    </a:cubicBezTo>
                    <a:cubicBezTo>
                      <a:pt x="101" y="80"/>
                      <a:pt x="101" y="80"/>
                      <a:pt x="101" y="80"/>
                    </a:cubicBezTo>
                    <a:cubicBezTo>
                      <a:pt x="102" y="78"/>
                      <a:pt x="103" y="78"/>
                      <a:pt x="105" y="78"/>
                    </a:cubicBezTo>
                    <a:cubicBezTo>
                      <a:pt x="104" y="76"/>
                      <a:pt x="104" y="74"/>
                      <a:pt x="104" y="73"/>
                    </a:cubicBezTo>
                    <a:cubicBezTo>
                      <a:pt x="104" y="73"/>
                      <a:pt x="105" y="71"/>
                      <a:pt x="106" y="71"/>
                    </a:cubicBezTo>
                    <a:cubicBezTo>
                      <a:pt x="107" y="71"/>
                      <a:pt x="109" y="72"/>
                      <a:pt x="111" y="72"/>
                    </a:cubicBezTo>
                    <a:cubicBezTo>
                      <a:pt x="111" y="72"/>
                      <a:pt x="113" y="69"/>
                      <a:pt x="114" y="69"/>
                    </a:cubicBezTo>
                    <a:cubicBezTo>
                      <a:pt x="114" y="69"/>
                      <a:pt x="114" y="68"/>
                      <a:pt x="114" y="68"/>
                    </a:cubicBezTo>
                    <a:cubicBezTo>
                      <a:pt x="115" y="67"/>
                      <a:pt x="116" y="67"/>
                      <a:pt x="116" y="65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7" y="64"/>
                      <a:pt x="119" y="64"/>
                      <a:pt x="120" y="64"/>
                    </a:cubicBezTo>
                    <a:cubicBezTo>
                      <a:pt x="120" y="64"/>
                      <a:pt x="120" y="63"/>
                      <a:pt x="120" y="63"/>
                    </a:cubicBezTo>
                    <a:cubicBezTo>
                      <a:pt x="121" y="63"/>
                      <a:pt x="121" y="63"/>
                      <a:pt x="121" y="63"/>
                    </a:cubicBezTo>
                    <a:cubicBezTo>
                      <a:pt x="122" y="57"/>
                      <a:pt x="120" y="59"/>
                      <a:pt x="125" y="56"/>
                    </a:cubicBezTo>
                    <a:cubicBezTo>
                      <a:pt x="122" y="46"/>
                      <a:pt x="125" y="43"/>
                      <a:pt x="137" y="42"/>
                    </a:cubicBezTo>
                    <a:cubicBezTo>
                      <a:pt x="136" y="42"/>
                      <a:pt x="137" y="40"/>
                      <a:pt x="136" y="39"/>
                    </a:cubicBezTo>
                    <a:cubicBezTo>
                      <a:pt x="133" y="37"/>
                      <a:pt x="129" y="38"/>
                      <a:pt x="126" y="37"/>
                    </a:cubicBezTo>
                    <a:cubicBezTo>
                      <a:pt x="126" y="37"/>
                      <a:pt x="124" y="35"/>
                      <a:pt x="124" y="34"/>
                    </a:cubicBezTo>
                    <a:cubicBezTo>
                      <a:pt x="122" y="34"/>
                      <a:pt x="122" y="34"/>
                      <a:pt x="122" y="34"/>
                    </a:cubicBezTo>
                    <a:cubicBezTo>
                      <a:pt x="122" y="33"/>
                      <a:pt x="123" y="32"/>
                      <a:pt x="123" y="32"/>
                    </a:cubicBezTo>
                    <a:cubicBezTo>
                      <a:pt x="123" y="31"/>
                      <a:pt x="122" y="28"/>
                      <a:pt x="121" y="27"/>
                    </a:cubicBezTo>
                    <a:cubicBezTo>
                      <a:pt x="120" y="27"/>
                      <a:pt x="120" y="26"/>
                      <a:pt x="120" y="26"/>
                    </a:cubicBezTo>
                    <a:cubicBezTo>
                      <a:pt x="119" y="26"/>
                      <a:pt x="119" y="27"/>
                      <a:pt x="118" y="26"/>
                    </a:cubicBezTo>
                    <a:cubicBezTo>
                      <a:pt x="118" y="28"/>
                      <a:pt x="118" y="27"/>
                      <a:pt x="117" y="28"/>
                    </a:cubicBezTo>
                    <a:cubicBezTo>
                      <a:pt x="117" y="28"/>
                      <a:pt x="117" y="22"/>
                      <a:pt x="117" y="21"/>
                    </a:cubicBezTo>
                    <a:cubicBezTo>
                      <a:pt x="113" y="19"/>
                      <a:pt x="112" y="18"/>
                      <a:pt x="110" y="14"/>
                    </a:cubicBezTo>
                    <a:cubicBezTo>
                      <a:pt x="108" y="15"/>
                      <a:pt x="107" y="15"/>
                      <a:pt x="104" y="16"/>
                    </a:cubicBezTo>
                    <a:cubicBezTo>
                      <a:pt x="104" y="15"/>
                      <a:pt x="104" y="14"/>
                      <a:pt x="103" y="14"/>
                    </a:cubicBezTo>
                    <a:cubicBezTo>
                      <a:pt x="103" y="13"/>
                      <a:pt x="103" y="12"/>
                      <a:pt x="103" y="11"/>
                    </a:cubicBezTo>
                    <a:cubicBezTo>
                      <a:pt x="103" y="11"/>
                      <a:pt x="101" y="11"/>
                      <a:pt x="101" y="10"/>
                    </a:cubicBezTo>
                    <a:close/>
                    <a:moveTo>
                      <a:pt x="59" y="30"/>
                    </a:moveTo>
                    <a:cubicBezTo>
                      <a:pt x="60" y="32"/>
                      <a:pt x="59" y="34"/>
                      <a:pt x="60" y="36"/>
                    </a:cubicBezTo>
                    <a:cubicBezTo>
                      <a:pt x="60" y="37"/>
                      <a:pt x="62" y="38"/>
                      <a:pt x="63" y="39"/>
                    </a:cubicBezTo>
                    <a:cubicBezTo>
                      <a:pt x="63" y="39"/>
                      <a:pt x="62" y="41"/>
                      <a:pt x="63" y="41"/>
                    </a:cubicBezTo>
                    <a:cubicBezTo>
                      <a:pt x="64" y="42"/>
                      <a:pt x="65" y="41"/>
                      <a:pt x="66" y="42"/>
                    </a:cubicBezTo>
                    <a:cubicBezTo>
                      <a:pt x="65" y="41"/>
                      <a:pt x="66" y="40"/>
                      <a:pt x="65" y="40"/>
                    </a:cubicBezTo>
                    <a:cubicBezTo>
                      <a:pt x="64" y="39"/>
                      <a:pt x="63" y="37"/>
                      <a:pt x="63" y="35"/>
                    </a:cubicBezTo>
                    <a:cubicBezTo>
                      <a:pt x="62" y="35"/>
                      <a:pt x="61" y="34"/>
                      <a:pt x="61" y="34"/>
                    </a:cubicBezTo>
                    <a:cubicBezTo>
                      <a:pt x="60" y="32"/>
                      <a:pt x="61" y="31"/>
                      <a:pt x="61" y="30"/>
                    </a:cubicBezTo>
                    <a:lnTo>
                      <a:pt x="59" y="30"/>
                    </a:lnTo>
                    <a:close/>
                    <a:moveTo>
                      <a:pt x="209" y="34"/>
                    </a:moveTo>
                    <a:cubicBezTo>
                      <a:pt x="208" y="34"/>
                      <a:pt x="208" y="36"/>
                      <a:pt x="207" y="37"/>
                    </a:cubicBezTo>
                    <a:cubicBezTo>
                      <a:pt x="212" y="37"/>
                      <a:pt x="215" y="37"/>
                      <a:pt x="219" y="38"/>
                    </a:cubicBezTo>
                    <a:cubicBezTo>
                      <a:pt x="219" y="38"/>
                      <a:pt x="220" y="36"/>
                      <a:pt x="220" y="36"/>
                    </a:cubicBezTo>
                    <a:cubicBezTo>
                      <a:pt x="219" y="35"/>
                      <a:pt x="218" y="36"/>
                      <a:pt x="217" y="36"/>
                    </a:cubicBezTo>
                    <a:cubicBezTo>
                      <a:pt x="215" y="35"/>
                      <a:pt x="214" y="32"/>
                      <a:pt x="209" y="34"/>
                    </a:cubicBezTo>
                    <a:close/>
                    <a:moveTo>
                      <a:pt x="195" y="38"/>
                    </a:moveTo>
                    <a:cubicBezTo>
                      <a:pt x="195" y="39"/>
                      <a:pt x="194" y="40"/>
                      <a:pt x="194" y="40"/>
                    </a:cubicBezTo>
                    <a:cubicBezTo>
                      <a:pt x="195" y="41"/>
                      <a:pt x="195" y="42"/>
                      <a:pt x="196" y="42"/>
                    </a:cubicBezTo>
                    <a:cubicBezTo>
                      <a:pt x="196" y="42"/>
                      <a:pt x="199" y="43"/>
                      <a:pt x="198" y="42"/>
                    </a:cubicBezTo>
                    <a:cubicBezTo>
                      <a:pt x="196" y="41"/>
                      <a:pt x="197" y="40"/>
                      <a:pt x="196" y="38"/>
                    </a:cubicBezTo>
                    <a:lnTo>
                      <a:pt x="195" y="38"/>
                    </a:lnTo>
                    <a:close/>
                    <a:moveTo>
                      <a:pt x="135" y="45"/>
                    </a:moveTo>
                    <a:cubicBezTo>
                      <a:pt x="135" y="45"/>
                      <a:pt x="133" y="47"/>
                      <a:pt x="133" y="47"/>
                    </a:cubicBezTo>
                    <a:cubicBezTo>
                      <a:pt x="132" y="47"/>
                      <a:pt x="130" y="48"/>
                      <a:pt x="130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5" y="50"/>
                      <a:pt x="135" y="50"/>
                      <a:pt x="136" y="54"/>
                    </a:cubicBezTo>
                    <a:cubicBezTo>
                      <a:pt x="139" y="54"/>
                      <a:pt x="142" y="54"/>
                      <a:pt x="146" y="54"/>
                    </a:cubicBezTo>
                    <a:cubicBezTo>
                      <a:pt x="146" y="53"/>
                      <a:pt x="147" y="51"/>
                      <a:pt x="147" y="50"/>
                    </a:cubicBezTo>
                    <a:cubicBezTo>
                      <a:pt x="148" y="50"/>
                      <a:pt x="148" y="50"/>
                      <a:pt x="148" y="50"/>
                    </a:cubicBezTo>
                    <a:cubicBezTo>
                      <a:pt x="149" y="49"/>
                      <a:pt x="148" y="48"/>
                      <a:pt x="148" y="48"/>
                    </a:cubicBezTo>
                    <a:cubicBezTo>
                      <a:pt x="146" y="45"/>
                      <a:pt x="140" y="44"/>
                      <a:pt x="135" y="45"/>
                    </a:cubicBezTo>
                    <a:close/>
                    <a:moveTo>
                      <a:pt x="183" y="161"/>
                    </a:moveTo>
                    <a:cubicBezTo>
                      <a:pt x="182" y="162"/>
                      <a:pt x="181" y="163"/>
                      <a:pt x="181" y="163"/>
                    </a:cubicBezTo>
                    <a:cubicBezTo>
                      <a:pt x="181" y="163"/>
                      <a:pt x="181" y="165"/>
                      <a:pt x="181" y="165"/>
                    </a:cubicBezTo>
                    <a:cubicBezTo>
                      <a:pt x="181" y="165"/>
                      <a:pt x="182" y="167"/>
                      <a:pt x="182" y="167"/>
                    </a:cubicBezTo>
                    <a:cubicBezTo>
                      <a:pt x="182" y="167"/>
                      <a:pt x="183" y="165"/>
                      <a:pt x="183" y="165"/>
                    </a:cubicBezTo>
                    <a:cubicBezTo>
                      <a:pt x="184" y="166"/>
                      <a:pt x="184" y="166"/>
                      <a:pt x="186" y="166"/>
                    </a:cubicBezTo>
                    <a:cubicBezTo>
                      <a:pt x="187" y="165"/>
                      <a:pt x="187" y="165"/>
                      <a:pt x="187" y="165"/>
                    </a:cubicBezTo>
                    <a:cubicBezTo>
                      <a:pt x="187" y="165"/>
                      <a:pt x="185" y="165"/>
                      <a:pt x="185" y="165"/>
                    </a:cubicBezTo>
                    <a:cubicBezTo>
                      <a:pt x="184" y="163"/>
                      <a:pt x="185" y="163"/>
                      <a:pt x="186" y="163"/>
                    </a:cubicBezTo>
                    <a:cubicBezTo>
                      <a:pt x="185" y="162"/>
                      <a:pt x="183" y="161"/>
                      <a:pt x="183" y="161"/>
                    </a:cubicBezTo>
                    <a:close/>
                    <a:moveTo>
                      <a:pt x="155" y="163"/>
                    </a:moveTo>
                    <a:cubicBezTo>
                      <a:pt x="154" y="164"/>
                      <a:pt x="154" y="166"/>
                      <a:pt x="154" y="167"/>
                    </a:cubicBezTo>
                    <a:cubicBezTo>
                      <a:pt x="152" y="167"/>
                      <a:pt x="150" y="167"/>
                      <a:pt x="148" y="167"/>
                    </a:cubicBezTo>
                    <a:cubicBezTo>
                      <a:pt x="148" y="167"/>
                      <a:pt x="146" y="171"/>
                      <a:pt x="148" y="171"/>
                    </a:cubicBezTo>
                    <a:cubicBezTo>
                      <a:pt x="149" y="171"/>
                      <a:pt x="151" y="169"/>
                      <a:pt x="152" y="169"/>
                    </a:cubicBezTo>
                    <a:cubicBezTo>
                      <a:pt x="153" y="168"/>
                      <a:pt x="154" y="169"/>
                      <a:pt x="155" y="169"/>
                    </a:cubicBezTo>
                    <a:cubicBezTo>
                      <a:pt x="156" y="168"/>
                      <a:pt x="160" y="161"/>
                      <a:pt x="155" y="163"/>
                    </a:cubicBezTo>
                    <a:close/>
                    <a:moveTo>
                      <a:pt x="162" y="169"/>
                    </a:moveTo>
                    <a:cubicBezTo>
                      <a:pt x="162" y="171"/>
                      <a:pt x="162" y="171"/>
                      <a:pt x="162" y="171"/>
                    </a:cubicBezTo>
                    <a:cubicBezTo>
                      <a:pt x="160" y="171"/>
                      <a:pt x="159" y="170"/>
                      <a:pt x="158" y="170"/>
                    </a:cubicBezTo>
                    <a:cubicBezTo>
                      <a:pt x="159" y="174"/>
                      <a:pt x="156" y="172"/>
                      <a:pt x="160" y="175"/>
                    </a:cubicBezTo>
                    <a:cubicBezTo>
                      <a:pt x="160" y="176"/>
                      <a:pt x="160" y="176"/>
                      <a:pt x="160" y="176"/>
                    </a:cubicBezTo>
                    <a:cubicBezTo>
                      <a:pt x="161" y="175"/>
                      <a:pt x="166" y="170"/>
                      <a:pt x="162" y="169"/>
                    </a:cubicBezTo>
                    <a:close/>
                    <a:moveTo>
                      <a:pt x="124" y="177"/>
                    </a:moveTo>
                    <a:cubicBezTo>
                      <a:pt x="124" y="178"/>
                      <a:pt x="121" y="181"/>
                      <a:pt x="124" y="181"/>
                    </a:cubicBezTo>
                    <a:cubicBezTo>
                      <a:pt x="123" y="182"/>
                      <a:pt x="126" y="183"/>
                      <a:pt x="126" y="183"/>
                    </a:cubicBezTo>
                    <a:cubicBezTo>
                      <a:pt x="127" y="182"/>
                      <a:pt x="126" y="181"/>
                      <a:pt x="127" y="181"/>
                    </a:cubicBezTo>
                    <a:cubicBezTo>
                      <a:pt x="127" y="179"/>
                      <a:pt x="127" y="180"/>
                      <a:pt x="128" y="178"/>
                    </a:cubicBezTo>
                    <a:cubicBezTo>
                      <a:pt x="126" y="177"/>
                      <a:pt x="126" y="177"/>
                      <a:pt x="124" y="177"/>
                    </a:cubicBezTo>
                    <a:close/>
                    <a:moveTo>
                      <a:pt x="121" y="182"/>
                    </a:moveTo>
                    <a:cubicBezTo>
                      <a:pt x="120" y="182"/>
                      <a:pt x="120" y="182"/>
                      <a:pt x="118" y="183"/>
                    </a:cubicBezTo>
                    <a:cubicBezTo>
                      <a:pt x="118" y="183"/>
                      <a:pt x="119" y="185"/>
                      <a:pt x="118" y="185"/>
                    </a:cubicBezTo>
                    <a:cubicBezTo>
                      <a:pt x="117" y="184"/>
                      <a:pt x="118" y="187"/>
                      <a:pt x="118" y="187"/>
                    </a:cubicBezTo>
                    <a:cubicBezTo>
                      <a:pt x="118" y="187"/>
                      <a:pt x="120" y="188"/>
                      <a:pt x="120" y="188"/>
                    </a:cubicBezTo>
                    <a:cubicBezTo>
                      <a:pt x="124" y="185"/>
                      <a:pt x="122" y="186"/>
                      <a:pt x="123" y="182"/>
                    </a:cubicBezTo>
                    <a:cubicBezTo>
                      <a:pt x="123" y="182"/>
                      <a:pt x="121" y="182"/>
                      <a:pt x="121" y="182"/>
                    </a:cubicBezTo>
                    <a:close/>
                    <a:moveTo>
                      <a:pt x="114" y="189"/>
                    </a:moveTo>
                    <a:cubicBezTo>
                      <a:pt x="109" y="192"/>
                      <a:pt x="108" y="195"/>
                      <a:pt x="108" y="201"/>
                    </a:cubicBezTo>
                    <a:cubicBezTo>
                      <a:pt x="109" y="201"/>
                      <a:pt x="109" y="201"/>
                      <a:pt x="109" y="201"/>
                    </a:cubicBezTo>
                    <a:cubicBezTo>
                      <a:pt x="110" y="201"/>
                      <a:pt x="110" y="199"/>
                      <a:pt x="110" y="199"/>
                    </a:cubicBezTo>
                    <a:cubicBezTo>
                      <a:pt x="112" y="198"/>
                      <a:pt x="112" y="199"/>
                      <a:pt x="113" y="199"/>
                    </a:cubicBezTo>
                    <a:cubicBezTo>
                      <a:pt x="115" y="196"/>
                      <a:pt x="116" y="195"/>
                      <a:pt x="116" y="190"/>
                    </a:cubicBezTo>
                    <a:lnTo>
                      <a:pt x="114" y="189"/>
                    </a:lnTo>
                    <a:close/>
                    <a:moveTo>
                      <a:pt x="97" y="201"/>
                    </a:moveTo>
                    <a:cubicBezTo>
                      <a:pt x="95" y="206"/>
                      <a:pt x="94" y="208"/>
                      <a:pt x="92" y="213"/>
                    </a:cubicBezTo>
                    <a:cubicBezTo>
                      <a:pt x="93" y="213"/>
                      <a:pt x="94" y="211"/>
                      <a:pt x="94" y="211"/>
                    </a:cubicBezTo>
                    <a:cubicBezTo>
                      <a:pt x="95" y="211"/>
                      <a:pt x="94" y="214"/>
                      <a:pt x="94" y="214"/>
                    </a:cubicBezTo>
                    <a:cubicBezTo>
                      <a:pt x="95" y="214"/>
                      <a:pt x="96" y="214"/>
                      <a:pt x="96" y="214"/>
                    </a:cubicBezTo>
                    <a:cubicBezTo>
                      <a:pt x="96" y="214"/>
                      <a:pt x="96" y="212"/>
                      <a:pt x="96" y="212"/>
                    </a:cubicBezTo>
                    <a:cubicBezTo>
                      <a:pt x="97" y="212"/>
                      <a:pt x="99" y="212"/>
                      <a:pt x="98" y="213"/>
                    </a:cubicBezTo>
                    <a:cubicBezTo>
                      <a:pt x="101" y="210"/>
                      <a:pt x="103" y="209"/>
                      <a:pt x="105" y="206"/>
                    </a:cubicBezTo>
                    <a:cubicBezTo>
                      <a:pt x="104" y="203"/>
                      <a:pt x="104" y="203"/>
                      <a:pt x="104" y="203"/>
                    </a:cubicBezTo>
                    <a:cubicBezTo>
                      <a:pt x="103" y="203"/>
                      <a:pt x="102" y="203"/>
                      <a:pt x="101" y="203"/>
                    </a:cubicBezTo>
                    <a:cubicBezTo>
                      <a:pt x="101" y="205"/>
                      <a:pt x="101" y="205"/>
                      <a:pt x="101" y="205"/>
                    </a:cubicBezTo>
                    <a:cubicBezTo>
                      <a:pt x="100" y="205"/>
                      <a:pt x="99" y="205"/>
                      <a:pt x="98" y="205"/>
                    </a:cubicBezTo>
                    <a:cubicBezTo>
                      <a:pt x="98" y="204"/>
                      <a:pt x="99" y="202"/>
                      <a:pt x="98" y="201"/>
                    </a:cubicBezTo>
                    <a:lnTo>
                      <a:pt x="97" y="201"/>
                    </a:lnTo>
                    <a:close/>
                    <a:moveTo>
                      <a:pt x="167" y="163"/>
                    </a:moveTo>
                    <a:cubicBezTo>
                      <a:pt x="167" y="164"/>
                      <a:pt x="167" y="166"/>
                      <a:pt x="168" y="166"/>
                    </a:cubicBezTo>
                    <a:cubicBezTo>
                      <a:pt x="170" y="168"/>
                      <a:pt x="168" y="163"/>
                      <a:pt x="168" y="163"/>
                    </a:cubicBezTo>
                    <a:lnTo>
                      <a:pt x="167" y="163"/>
                    </a:lnTo>
                    <a:close/>
                    <a:moveTo>
                      <a:pt x="130" y="173"/>
                    </a:moveTo>
                    <a:cubicBezTo>
                      <a:pt x="131" y="174"/>
                      <a:pt x="130" y="175"/>
                      <a:pt x="131" y="177"/>
                    </a:cubicBezTo>
                    <a:cubicBezTo>
                      <a:pt x="136" y="177"/>
                      <a:pt x="130" y="173"/>
                      <a:pt x="130" y="173"/>
                    </a:cubicBezTo>
                    <a:close/>
                    <a:moveTo>
                      <a:pt x="152" y="173"/>
                    </a:moveTo>
                    <a:cubicBezTo>
                      <a:pt x="148" y="173"/>
                      <a:pt x="155" y="174"/>
                      <a:pt x="155" y="174"/>
                    </a:cubicBezTo>
                    <a:cubicBezTo>
                      <a:pt x="154" y="174"/>
                      <a:pt x="156" y="172"/>
                      <a:pt x="152" y="173"/>
                    </a:cubicBezTo>
                    <a:close/>
                    <a:moveTo>
                      <a:pt x="137" y="174"/>
                    </a:moveTo>
                    <a:cubicBezTo>
                      <a:pt x="137" y="175"/>
                      <a:pt x="137" y="175"/>
                      <a:pt x="137" y="175"/>
                    </a:cubicBezTo>
                    <a:cubicBezTo>
                      <a:pt x="136" y="175"/>
                      <a:pt x="137" y="177"/>
                      <a:pt x="138" y="177"/>
                    </a:cubicBezTo>
                    <a:cubicBezTo>
                      <a:pt x="138" y="177"/>
                      <a:pt x="139" y="173"/>
                      <a:pt x="137" y="174"/>
                    </a:cubicBezTo>
                    <a:close/>
                    <a:moveTo>
                      <a:pt x="105" y="195"/>
                    </a:moveTo>
                    <a:cubicBezTo>
                      <a:pt x="103" y="199"/>
                      <a:pt x="102" y="200"/>
                      <a:pt x="106" y="197"/>
                    </a:cubicBezTo>
                    <a:cubicBezTo>
                      <a:pt x="106" y="197"/>
                      <a:pt x="106" y="194"/>
                      <a:pt x="105" y="195"/>
                    </a:cubicBezTo>
                    <a:close/>
                    <a:moveTo>
                      <a:pt x="92" y="203"/>
                    </a:moveTo>
                    <a:cubicBezTo>
                      <a:pt x="91" y="203"/>
                      <a:pt x="90" y="204"/>
                      <a:pt x="90" y="205"/>
                    </a:cubicBezTo>
                    <a:cubicBezTo>
                      <a:pt x="88" y="206"/>
                      <a:pt x="92" y="205"/>
                      <a:pt x="93" y="206"/>
                    </a:cubicBezTo>
                    <a:cubicBezTo>
                      <a:pt x="93" y="204"/>
                      <a:pt x="94" y="202"/>
                      <a:pt x="92" y="203"/>
                    </a:cubicBezTo>
                    <a:close/>
                    <a:moveTo>
                      <a:pt x="89" y="210"/>
                    </a:moveTo>
                    <a:cubicBezTo>
                      <a:pt x="88" y="211"/>
                      <a:pt x="87" y="214"/>
                      <a:pt x="85" y="215"/>
                    </a:cubicBezTo>
                    <a:cubicBezTo>
                      <a:pt x="84" y="215"/>
                      <a:pt x="84" y="215"/>
                      <a:pt x="84" y="215"/>
                    </a:cubicBezTo>
                    <a:cubicBezTo>
                      <a:pt x="84" y="215"/>
                      <a:pt x="83" y="216"/>
                      <a:pt x="85" y="215"/>
                    </a:cubicBezTo>
                    <a:cubicBezTo>
                      <a:pt x="85" y="216"/>
                      <a:pt x="83" y="217"/>
                      <a:pt x="85" y="216"/>
                    </a:cubicBezTo>
                    <a:cubicBezTo>
                      <a:pt x="87" y="215"/>
                      <a:pt x="89" y="213"/>
                      <a:pt x="90" y="211"/>
                    </a:cubicBezTo>
                    <a:cubicBezTo>
                      <a:pt x="90" y="211"/>
                      <a:pt x="90" y="210"/>
                      <a:pt x="90" y="210"/>
                    </a:cubicBezTo>
                    <a:lnTo>
                      <a:pt x="89" y="210"/>
                    </a:lnTo>
                    <a:close/>
                    <a:moveTo>
                      <a:pt x="79" y="215"/>
                    </a:moveTo>
                    <a:cubicBezTo>
                      <a:pt x="79" y="217"/>
                      <a:pt x="79" y="217"/>
                      <a:pt x="79" y="217"/>
                    </a:cubicBezTo>
                    <a:cubicBezTo>
                      <a:pt x="77" y="216"/>
                      <a:pt x="79" y="218"/>
                      <a:pt x="81" y="218"/>
                    </a:cubicBezTo>
                    <a:cubicBezTo>
                      <a:pt x="82" y="218"/>
                      <a:pt x="81" y="216"/>
                      <a:pt x="81" y="216"/>
                    </a:cubicBezTo>
                    <a:lnTo>
                      <a:pt x="79" y="215"/>
                    </a:lnTo>
                    <a:close/>
                    <a:moveTo>
                      <a:pt x="87" y="249"/>
                    </a:moveTo>
                    <a:cubicBezTo>
                      <a:pt x="89" y="249"/>
                      <a:pt x="86" y="250"/>
                      <a:pt x="86" y="250"/>
                    </a:cubicBezTo>
                    <a:cubicBezTo>
                      <a:pt x="86" y="250"/>
                      <a:pt x="85" y="249"/>
                      <a:pt x="87" y="249"/>
                    </a:cubicBezTo>
                    <a:close/>
                    <a:moveTo>
                      <a:pt x="79" y="250"/>
                    </a:moveTo>
                    <a:cubicBezTo>
                      <a:pt x="78" y="250"/>
                      <a:pt x="78" y="251"/>
                      <a:pt x="80" y="252"/>
                    </a:cubicBezTo>
                    <a:cubicBezTo>
                      <a:pt x="80" y="251"/>
                      <a:pt x="80" y="250"/>
                      <a:pt x="79" y="250"/>
                    </a:cubicBezTo>
                    <a:close/>
                    <a:moveTo>
                      <a:pt x="38" y="280"/>
                    </a:moveTo>
                    <a:cubicBezTo>
                      <a:pt x="36" y="281"/>
                      <a:pt x="31" y="285"/>
                      <a:pt x="36" y="284"/>
                    </a:cubicBezTo>
                    <a:cubicBezTo>
                      <a:pt x="37" y="283"/>
                      <a:pt x="41" y="280"/>
                      <a:pt x="38" y="280"/>
                    </a:cubicBezTo>
                    <a:close/>
                    <a:moveTo>
                      <a:pt x="27" y="290"/>
                    </a:moveTo>
                    <a:cubicBezTo>
                      <a:pt x="27" y="292"/>
                      <a:pt x="27" y="292"/>
                      <a:pt x="27" y="292"/>
                    </a:cubicBezTo>
                    <a:cubicBezTo>
                      <a:pt x="29" y="292"/>
                      <a:pt x="27" y="291"/>
                      <a:pt x="27" y="290"/>
                    </a:cubicBezTo>
                    <a:close/>
                    <a:moveTo>
                      <a:pt x="35" y="292"/>
                    </a:moveTo>
                    <a:cubicBezTo>
                      <a:pt x="37" y="292"/>
                      <a:pt x="37" y="294"/>
                      <a:pt x="35" y="294"/>
                    </a:cubicBezTo>
                    <a:cubicBezTo>
                      <a:pt x="35" y="294"/>
                      <a:pt x="34" y="292"/>
                      <a:pt x="35" y="292"/>
                    </a:cubicBezTo>
                    <a:close/>
                    <a:moveTo>
                      <a:pt x="22" y="306"/>
                    </a:moveTo>
                    <a:cubicBezTo>
                      <a:pt x="21" y="306"/>
                      <a:pt x="23" y="306"/>
                      <a:pt x="23" y="306"/>
                    </a:cubicBezTo>
                    <a:cubicBezTo>
                      <a:pt x="23" y="307"/>
                      <a:pt x="23" y="307"/>
                      <a:pt x="23" y="308"/>
                    </a:cubicBezTo>
                    <a:cubicBezTo>
                      <a:pt x="22" y="308"/>
                      <a:pt x="22" y="309"/>
                      <a:pt x="21" y="309"/>
                    </a:cubicBezTo>
                    <a:cubicBezTo>
                      <a:pt x="21" y="308"/>
                      <a:pt x="21" y="305"/>
                      <a:pt x="22" y="306"/>
                    </a:cubicBezTo>
                    <a:close/>
                    <a:moveTo>
                      <a:pt x="8" y="337"/>
                    </a:moveTo>
                    <a:cubicBezTo>
                      <a:pt x="8" y="337"/>
                      <a:pt x="9" y="339"/>
                      <a:pt x="9" y="339"/>
                    </a:cubicBezTo>
                    <a:cubicBezTo>
                      <a:pt x="10" y="339"/>
                      <a:pt x="10" y="337"/>
                      <a:pt x="8" y="337"/>
                    </a:cubicBezTo>
                    <a:close/>
                    <a:moveTo>
                      <a:pt x="5" y="339"/>
                    </a:moveTo>
                    <a:cubicBezTo>
                      <a:pt x="5" y="340"/>
                      <a:pt x="5" y="340"/>
                      <a:pt x="5" y="340"/>
                    </a:cubicBezTo>
                    <a:cubicBezTo>
                      <a:pt x="6" y="340"/>
                      <a:pt x="6" y="340"/>
                      <a:pt x="6" y="340"/>
                    </a:cubicBezTo>
                    <a:cubicBezTo>
                      <a:pt x="5" y="340"/>
                      <a:pt x="7" y="339"/>
                      <a:pt x="5" y="339"/>
                    </a:cubicBezTo>
                    <a:close/>
                    <a:moveTo>
                      <a:pt x="5" y="342"/>
                    </a:moveTo>
                    <a:cubicBezTo>
                      <a:pt x="5" y="343"/>
                      <a:pt x="5" y="343"/>
                      <a:pt x="5" y="343"/>
                    </a:cubicBezTo>
                    <a:cubicBezTo>
                      <a:pt x="5" y="342"/>
                      <a:pt x="6" y="342"/>
                      <a:pt x="5" y="342"/>
                    </a:cubicBezTo>
                    <a:close/>
                    <a:moveTo>
                      <a:pt x="58" y="355"/>
                    </a:moveTo>
                    <a:cubicBezTo>
                      <a:pt x="58" y="355"/>
                      <a:pt x="58" y="354"/>
                      <a:pt x="60" y="355"/>
                    </a:cubicBezTo>
                    <a:cubicBezTo>
                      <a:pt x="62" y="356"/>
                      <a:pt x="62" y="352"/>
                      <a:pt x="62" y="350"/>
                    </a:cubicBezTo>
                    <a:cubicBezTo>
                      <a:pt x="62" y="348"/>
                      <a:pt x="60" y="347"/>
                      <a:pt x="60" y="345"/>
                    </a:cubicBezTo>
                    <a:cubicBezTo>
                      <a:pt x="60" y="342"/>
                      <a:pt x="58" y="343"/>
                      <a:pt x="61" y="342"/>
                    </a:cubicBezTo>
                    <a:cubicBezTo>
                      <a:pt x="63" y="341"/>
                      <a:pt x="61" y="339"/>
                      <a:pt x="63" y="338"/>
                    </a:cubicBezTo>
                    <a:cubicBezTo>
                      <a:pt x="65" y="337"/>
                      <a:pt x="65" y="336"/>
                      <a:pt x="63" y="334"/>
                    </a:cubicBezTo>
                    <a:cubicBezTo>
                      <a:pt x="61" y="332"/>
                      <a:pt x="63" y="331"/>
                      <a:pt x="63" y="329"/>
                    </a:cubicBezTo>
                    <a:cubicBezTo>
                      <a:pt x="63" y="327"/>
                      <a:pt x="64" y="323"/>
                      <a:pt x="64" y="323"/>
                    </a:cubicBezTo>
                    <a:cubicBezTo>
                      <a:pt x="64" y="323"/>
                      <a:pt x="64" y="324"/>
                      <a:pt x="66" y="322"/>
                    </a:cubicBezTo>
                    <a:cubicBezTo>
                      <a:pt x="68" y="321"/>
                      <a:pt x="67" y="320"/>
                      <a:pt x="67" y="317"/>
                    </a:cubicBezTo>
                    <a:cubicBezTo>
                      <a:pt x="67" y="313"/>
                      <a:pt x="66" y="312"/>
                      <a:pt x="65" y="312"/>
                    </a:cubicBezTo>
                    <a:cubicBezTo>
                      <a:pt x="64" y="312"/>
                      <a:pt x="63" y="310"/>
                      <a:pt x="65" y="308"/>
                    </a:cubicBezTo>
                    <a:cubicBezTo>
                      <a:pt x="66" y="305"/>
                      <a:pt x="65" y="302"/>
                      <a:pt x="65" y="300"/>
                    </a:cubicBezTo>
                    <a:cubicBezTo>
                      <a:pt x="65" y="298"/>
                      <a:pt x="65" y="294"/>
                      <a:pt x="65" y="293"/>
                    </a:cubicBezTo>
                    <a:cubicBezTo>
                      <a:pt x="66" y="291"/>
                      <a:pt x="65" y="289"/>
                      <a:pt x="64" y="287"/>
                    </a:cubicBezTo>
                    <a:cubicBezTo>
                      <a:pt x="63" y="285"/>
                      <a:pt x="69" y="283"/>
                      <a:pt x="69" y="281"/>
                    </a:cubicBezTo>
                    <a:cubicBezTo>
                      <a:pt x="69" y="278"/>
                      <a:pt x="73" y="275"/>
                      <a:pt x="73" y="273"/>
                    </a:cubicBezTo>
                    <a:cubicBezTo>
                      <a:pt x="73" y="271"/>
                      <a:pt x="78" y="268"/>
                      <a:pt x="80" y="267"/>
                    </a:cubicBezTo>
                    <a:cubicBezTo>
                      <a:pt x="82" y="266"/>
                      <a:pt x="84" y="271"/>
                      <a:pt x="86" y="272"/>
                    </a:cubicBezTo>
                    <a:cubicBezTo>
                      <a:pt x="88" y="273"/>
                      <a:pt x="88" y="269"/>
                      <a:pt x="89" y="266"/>
                    </a:cubicBezTo>
                    <a:cubicBezTo>
                      <a:pt x="90" y="263"/>
                      <a:pt x="88" y="259"/>
                      <a:pt x="88" y="257"/>
                    </a:cubicBezTo>
                    <a:cubicBezTo>
                      <a:pt x="88" y="256"/>
                      <a:pt x="92" y="255"/>
                      <a:pt x="94" y="253"/>
                    </a:cubicBezTo>
                    <a:cubicBezTo>
                      <a:pt x="96" y="252"/>
                      <a:pt x="98" y="244"/>
                      <a:pt x="98" y="242"/>
                    </a:cubicBezTo>
                    <a:cubicBezTo>
                      <a:pt x="98" y="240"/>
                      <a:pt x="99" y="236"/>
                      <a:pt x="101" y="236"/>
                    </a:cubicBezTo>
                    <a:cubicBezTo>
                      <a:pt x="103" y="236"/>
                      <a:pt x="104" y="236"/>
                      <a:pt x="104" y="234"/>
                    </a:cubicBezTo>
                    <a:cubicBezTo>
                      <a:pt x="104" y="232"/>
                      <a:pt x="107" y="231"/>
                      <a:pt x="108" y="230"/>
                    </a:cubicBezTo>
                    <a:cubicBezTo>
                      <a:pt x="110" y="228"/>
                      <a:pt x="111" y="228"/>
                      <a:pt x="111" y="226"/>
                    </a:cubicBezTo>
                    <a:cubicBezTo>
                      <a:pt x="111" y="223"/>
                      <a:pt x="112" y="221"/>
                      <a:pt x="113" y="219"/>
                    </a:cubicBezTo>
                    <a:cubicBezTo>
                      <a:pt x="114" y="217"/>
                      <a:pt x="116" y="215"/>
                      <a:pt x="116" y="215"/>
                    </a:cubicBezTo>
                    <a:cubicBezTo>
                      <a:pt x="116" y="215"/>
                      <a:pt x="125" y="223"/>
                      <a:pt x="123" y="220"/>
                    </a:cubicBezTo>
                    <a:cubicBezTo>
                      <a:pt x="121" y="219"/>
                      <a:pt x="124" y="217"/>
                      <a:pt x="123" y="215"/>
                    </a:cubicBezTo>
                    <a:cubicBezTo>
                      <a:pt x="122" y="213"/>
                      <a:pt x="125" y="214"/>
                      <a:pt x="126" y="213"/>
                    </a:cubicBezTo>
                    <a:cubicBezTo>
                      <a:pt x="126" y="212"/>
                      <a:pt x="130" y="214"/>
                      <a:pt x="132" y="214"/>
                    </a:cubicBezTo>
                    <a:cubicBezTo>
                      <a:pt x="133" y="215"/>
                      <a:pt x="135" y="210"/>
                      <a:pt x="135" y="210"/>
                    </a:cubicBezTo>
                    <a:cubicBezTo>
                      <a:pt x="136" y="205"/>
                      <a:pt x="136" y="205"/>
                      <a:pt x="136" y="205"/>
                    </a:cubicBezTo>
                    <a:cubicBezTo>
                      <a:pt x="134" y="202"/>
                      <a:pt x="134" y="202"/>
                      <a:pt x="134" y="202"/>
                    </a:cubicBezTo>
                    <a:cubicBezTo>
                      <a:pt x="138" y="197"/>
                      <a:pt x="138" y="197"/>
                      <a:pt x="138" y="197"/>
                    </a:cubicBezTo>
                    <a:cubicBezTo>
                      <a:pt x="140" y="196"/>
                      <a:pt x="140" y="196"/>
                      <a:pt x="140" y="196"/>
                    </a:cubicBezTo>
                    <a:cubicBezTo>
                      <a:pt x="141" y="194"/>
                      <a:pt x="141" y="194"/>
                      <a:pt x="141" y="194"/>
                    </a:cubicBezTo>
                    <a:cubicBezTo>
                      <a:pt x="142" y="192"/>
                      <a:pt x="147" y="196"/>
                      <a:pt x="147" y="196"/>
                    </a:cubicBezTo>
                    <a:cubicBezTo>
                      <a:pt x="150" y="202"/>
                      <a:pt x="150" y="202"/>
                      <a:pt x="150" y="202"/>
                    </a:cubicBezTo>
                    <a:cubicBezTo>
                      <a:pt x="150" y="202"/>
                      <a:pt x="156" y="203"/>
                      <a:pt x="158" y="204"/>
                    </a:cubicBezTo>
                    <a:cubicBezTo>
                      <a:pt x="163" y="206"/>
                      <a:pt x="163" y="203"/>
                      <a:pt x="165" y="203"/>
                    </a:cubicBezTo>
                    <a:cubicBezTo>
                      <a:pt x="168" y="203"/>
                      <a:pt x="172" y="207"/>
                      <a:pt x="172" y="207"/>
                    </a:cubicBezTo>
                    <a:cubicBezTo>
                      <a:pt x="172" y="207"/>
                      <a:pt x="178" y="207"/>
                      <a:pt x="179" y="204"/>
                    </a:cubicBezTo>
                    <a:cubicBezTo>
                      <a:pt x="181" y="200"/>
                      <a:pt x="183" y="203"/>
                      <a:pt x="184" y="200"/>
                    </a:cubicBezTo>
                    <a:cubicBezTo>
                      <a:pt x="185" y="197"/>
                      <a:pt x="184" y="199"/>
                      <a:pt x="184" y="197"/>
                    </a:cubicBezTo>
                    <a:cubicBezTo>
                      <a:pt x="184" y="195"/>
                      <a:pt x="184" y="196"/>
                      <a:pt x="184" y="194"/>
                    </a:cubicBezTo>
                    <a:cubicBezTo>
                      <a:pt x="185" y="192"/>
                      <a:pt x="184" y="188"/>
                      <a:pt x="186" y="187"/>
                    </a:cubicBezTo>
                    <a:cubicBezTo>
                      <a:pt x="188" y="187"/>
                      <a:pt x="191" y="186"/>
                      <a:pt x="191" y="186"/>
                    </a:cubicBezTo>
                    <a:cubicBezTo>
                      <a:pt x="191" y="186"/>
                      <a:pt x="196" y="184"/>
                      <a:pt x="198" y="183"/>
                    </a:cubicBezTo>
                    <a:cubicBezTo>
                      <a:pt x="200" y="182"/>
                      <a:pt x="203" y="184"/>
                      <a:pt x="203" y="184"/>
                    </a:cubicBezTo>
                    <a:cubicBezTo>
                      <a:pt x="203" y="184"/>
                      <a:pt x="207" y="188"/>
                      <a:pt x="209" y="189"/>
                    </a:cubicBezTo>
                    <a:cubicBezTo>
                      <a:pt x="213" y="190"/>
                      <a:pt x="207" y="197"/>
                      <a:pt x="207" y="197"/>
                    </a:cubicBezTo>
                    <a:cubicBezTo>
                      <a:pt x="206" y="200"/>
                      <a:pt x="211" y="198"/>
                      <a:pt x="211" y="198"/>
                    </a:cubicBezTo>
                    <a:cubicBezTo>
                      <a:pt x="214" y="194"/>
                      <a:pt x="214" y="194"/>
                      <a:pt x="214" y="194"/>
                    </a:cubicBezTo>
                    <a:cubicBezTo>
                      <a:pt x="214" y="194"/>
                      <a:pt x="215" y="193"/>
                      <a:pt x="217" y="192"/>
                    </a:cubicBezTo>
                    <a:cubicBezTo>
                      <a:pt x="218" y="190"/>
                      <a:pt x="218" y="190"/>
                      <a:pt x="220" y="189"/>
                    </a:cubicBezTo>
                    <a:cubicBezTo>
                      <a:pt x="222" y="188"/>
                      <a:pt x="221" y="189"/>
                      <a:pt x="221" y="189"/>
                    </a:cubicBezTo>
                    <a:cubicBezTo>
                      <a:pt x="221" y="189"/>
                      <a:pt x="225" y="188"/>
                      <a:pt x="225" y="186"/>
                    </a:cubicBezTo>
                    <a:cubicBezTo>
                      <a:pt x="225" y="186"/>
                      <a:pt x="225" y="183"/>
                      <a:pt x="227" y="186"/>
                    </a:cubicBezTo>
                    <a:cubicBezTo>
                      <a:pt x="227" y="187"/>
                      <a:pt x="233" y="188"/>
                      <a:pt x="232" y="184"/>
                    </a:cubicBezTo>
                    <a:cubicBezTo>
                      <a:pt x="231" y="183"/>
                      <a:pt x="229" y="183"/>
                      <a:pt x="228" y="183"/>
                    </a:cubicBezTo>
                    <a:cubicBezTo>
                      <a:pt x="228" y="183"/>
                      <a:pt x="225" y="183"/>
                      <a:pt x="225" y="183"/>
                    </a:cubicBezTo>
                    <a:cubicBezTo>
                      <a:pt x="224" y="185"/>
                      <a:pt x="224" y="185"/>
                      <a:pt x="223" y="186"/>
                    </a:cubicBezTo>
                    <a:cubicBezTo>
                      <a:pt x="222" y="185"/>
                      <a:pt x="222" y="184"/>
                      <a:pt x="221" y="184"/>
                    </a:cubicBezTo>
                    <a:cubicBezTo>
                      <a:pt x="221" y="185"/>
                      <a:pt x="221" y="186"/>
                      <a:pt x="220" y="187"/>
                    </a:cubicBezTo>
                    <a:cubicBezTo>
                      <a:pt x="219" y="187"/>
                      <a:pt x="218" y="187"/>
                      <a:pt x="217" y="187"/>
                    </a:cubicBezTo>
                    <a:cubicBezTo>
                      <a:pt x="216" y="187"/>
                      <a:pt x="217" y="185"/>
                      <a:pt x="217" y="185"/>
                    </a:cubicBezTo>
                    <a:cubicBezTo>
                      <a:pt x="217" y="184"/>
                      <a:pt x="215" y="183"/>
                      <a:pt x="215" y="182"/>
                    </a:cubicBezTo>
                    <a:cubicBezTo>
                      <a:pt x="218" y="182"/>
                      <a:pt x="220" y="183"/>
                      <a:pt x="222" y="181"/>
                    </a:cubicBezTo>
                    <a:cubicBezTo>
                      <a:pt x="223" y="181"/>
                      <a:pt x="223" y="179"/>
                      <a:pt x="223" y="179"/>
                    </a:cubicBezTo>
                    <a:cubicBezTo>
                      <a:pt x="225" y="178"/>
                      <a:pt x="227" y="179"/>
                      <a:pt x="229" y="179"/>
                    </a:cubicBezTo>
                    <a:cubicBezTo>
                      <a:pt x="226" y="173"/>
                      <a:pt x="228" y="174"/>
                      <a:pt x="221" y="174"/>
                    </a:cubicBezTo>
                    <a:cubicBezTo>
                      <a:pt x="224" y="168"/>
                      <a:pt x="222" y="169"/>
                      <a:pt x="218" y="172"/>
                    </a:cubicBezTo>
                    <a:cubicBezTo>
                      <a:pt x="217" y="171"/>
                      <a:pt x="216" y="167"/>
                      <a:pt x="215" y="166"/>
                    </a:cubicBezTo>
                    <a:cubicBezTo>
                      <a:pt x="215" y="166"/>
                      <a:pt x="213" y="166"/>
                      <a:pt x="213" y="165"/>
                    </a:cubicBezTo>
                    <a:cubicBezTo>
                      <a:pt x="211" y="170"/>
                      <a:pt x="211" y="169"/>
                      <a:pt x="212" y="173"/>
                    </a:cubicBezTo>
                    <a:cubicBezTo>
                      <a:pt x="211" y="174"/>
                      <a:pt x="210" y="175"/>
                      <a:pt x="209" y="175"/>
                    </a:cubicBezTo>
                    <a:cubicBezTo>
                      <a:pt x="206" y="173"/>
                      <a:pt x="212" y="168"/>
                      <a:pt x="209" y="169"/>
                    </a:cubicBezTo>
                    <a:cubicBezTo>
                      <a:pt x="209" y="169"/>
                      <a:pt x="208" y="170"/>
                      <a:pt x="207" y="170"/>
                    </a:cubicBezTo>
                    <a:cubicBezTo>
                      <a:pt x="208" y="171"/>
                      <a:pt x="207" y="171"/>
                      <a:pt x="206" y="171"/>
                    </a:cubicBezTo>
                    <a:cubicBezTo>
                      <a:pt x="206" y="169"/>
                      <a:pt x="206" y="168"/>
                      <a:pt x="205" y="167"/>
                    </a:cubicBezTo>
                    <a:cubicBezTo>
                      <a:pt x="207" y="167"/>
                      <a:pt x="211" y="166"/>
                      <a:pt x="208" y="165"/>
                    </a:cubicBezTo>
                    <a:cubicBezTo>
                      <a:pt x="208" y="165"/>
                      <a:pt x="208" y="162"/>
                      <a:pt x="208" y="162"/>
                    </a:cubicBezTo>
                    <a:cubicBezTo>
                      <a:pt x="208" y="162"/>
                      <a:pt x="204" y="162"/>
                      <a:pt x="205" y="162"/>
                    </a:cubicBezTo>
                    <a:cubicBezTo>
                      <a:pt x="204" y="161"/>
                      <a:pt x="204" y="161"/>
                      <a:pt x="204" y="161"/>
                    </a:cubicBezTo>
                    <a:cubicBezTo>
                      <a:pt x="203" y="160"/>
                      <a:pt x="202" y="161"/>
                      <a:pt x="201" y="161"/>
                    </a:cubicBezTo>
                    <a:cubicBezTo>
                      <a:pt x="201" y="162"/>
                      <a:pt x="202" y="163"/>
                      <a:pt x="201" y="164"/>
                    </a:cubicBezTo>
                    <a:cubicBezTo>
                      <a:pt x="201" y="164"/>
                      <a:pt x="201" y="164"/>
                      <a:pt x="201" y="164"/>
                    </a:cubicBezTo>
                    <a:cubicBezTo>
                      <a:pt x="200" y="164"/>
                      <a:pt x="200" y="164"/>
                      <a:pt x="199" y="165"/>
                    </a:cubicBezTo>
                    <a:cubicBezTo>
                      <a:pt x="199" y="165"/>
                      <a:pt x="199" y="167"/>
                      <a:pt x="199" y="167"/>
                    </a:cubicBezTo>
                    <a:cubicBezTo>
                      <a:pt x="199" y="167"/>
                      <a:pt x="200" y="168"/>
                      <a:pt x="200" y="169"/>
                    </a:cubicBezTo>
                    <a:cubicBezTo>
                      <a:pt x="199" y="169"/>
                      <a:pt x="198" y="169"/>
                      <a:pt x="198" y="170"/>
                    </a:cubicBezTo>
                    <a:cubicBezTo>
                      <a:pt x="196" y="171"/>
                      <a:pt x="197" y="172"/>
                      <a:pt x="196" y="174"/>
                    </a:cubicBezTo>
                    <a:cubicBezTo>
                      <a:pt x="196" y="174"/>
                      <a:pt x="192" y="176"/>
                      <a:pt x="192" y="177"/>
                    </a:cubicBezTo>
                    <a:cubicBezTo>
                      <a:pt x="192" y="177"/>
                      <a:pt x="192" y="178"/>
                      <a:pt x="192" y="179"/>
                    </a:cubicBezTo>
                    <a:cubicBezTo>
                      <a:pt x="191" y="179"/>
                      <a:pt x="192" y="174"/>
                      <a:pt x="192" y="174"/>
                    </a:cubicBezTo>
                    <a:cubicBezTo>
                      <a:pt x="192" y="173"/>
                      <a:pt x="192" y="173"/>
                      <a:pt x="192" y="173"/>
                    </a:cubicBezTo>
                    <a:cubicBezTo>
                      <a:pt x="191" y="178"/>
                      <a:pt x="193" y="174"/>
                      <a:pt x="193" y="174"/>
                    </a:cubicBezTo>
                    <a:cubicBezTo>
                      <a:pt x="193" y="173"/>
                      <a:pt x="192" y="172"/>
                      <a:pt x="192" y="171"/>
                    </a:cubicBezTo>
                    <a:cubicBezTo>
                      <a:pt x="192" y="171"/>
                      <a:pt x="194" y="169"/>
                      <a:pt x="194" y="169"/>
                    </a:cubicBezTo>
                    <a:cubicBezTo>
                      <a:pt x="194" y="167"/>
                      <a:pt x="193" y="168"/>
                      <a:pt x="194" y="166"/>
                    </a:cubicBezTo>
                    <a:cubicBezTo>
                      <a:pt x="192" y="166"/>
                      <a:pt x="192" y="166"/>
                      <a:pt x="192" y="166"/>
                    </a:cubicBezTo>
                    <a:cubicBezTo>
                      <a:pt x="192" y="166"/>
                      <a:pt x="192" y="168"/>
                      <a:pt x="192" y="168"/>
                    </a:cubicBezTo>
                    <a:cubicBezTo>
                      <a:pt x="191" y="168"/>
                      <a:pt x="191" y="168"/>
                      <a:pt x="191" y="168"/>
                    </a:cubicBezTo>
                    <a:cubicBezTo>
                      <a:pt x="191" y="169"/>
                      <a:pt x="190" y="171"/>
                      <a:pt x="190" y="171"/>
                    </a:cubicBezTo>
                    <a:cubicBezTo>
                      <a:pt x="188" y="171"/>
                      <a:pt x="188" y="171"/>
                      <a:pt x="188" y="171"/>
                    </a:cubicBezTo>
                    <a:cubicBezTo>
                      <a:pt x="187" y="173"/>
                      <a:pt x="187" y="175"/>
                      <a:pt x="186" y="177"/>
                    </a:cubicBezTo>
                    <a:cubicBezTo>
                      <a:pt x="186" y="178"/>
                      <a:pt x="184" y="178"/>
                      <a:pt x="183" y="179"/>
                    </a:cubicBezTo>
                    <a:cubicBezTo>
                      <a:pt x="182" y="180"/>
                      <a:pt x="183" y="181"/>
                      <a:pt x="182" y="183"/>
                    </a:cubicBezTo>
                    <a:cubicBezTo>
                      <a:pt x="182" y="183"/>
                      <a:pt x="181" y="184"/>
                      <a:pt x="180" y="185"/>
                    </a:cubicBezTo>
                    <a:cubicBezTo>
                      <a:pt x="179" y="185"/>
                      <a:pt x="179" y="185"/>
                      <a:pt x="178" y="185"/>
                    </a:cubicBezTo>
                    <a:cubicBezTo>
                      <a:pt x="178" y="184"/>
                      <a:pt x="180" y="178"/>
                      <a:pt x="180" y="177"/>
                    </a:cubicBezTo>
                    <a:cubicBezTo>
                      <a:pt x="181" y="176"/>
                      <a:pt x="184" y="176"/>
                      <a:pt x="184" y="175"/>
                    </a:cubicBezTo>
                    <a:cubicBezTo>
                      <a:pt x="185" y="174"/>
                      <a:pt x="185" y="171"/>
                      <a:pt x="185" y="171"/>
                    </a:cubicBezTo>
                    <a:cubicBezTo>
                      <a:pt x="183" y="170"/>
                      <a:pt x="184" y="170"/>
                      <a:pt x="182" y="171"/>
                    </a:cubicBezTo>
                    <a:cubicBezTo>
                      <a:pt x="182" y="171"/>
                      <a:pt x="182" y="169"/>
                      <a:pt x="182" y="169"/>
                    </a:cubicBezTo>
                    <a:cubicBezTo>
                      <a:pt x="180" y="168"/>
                      <a:pt x="181" y="170"/>
                      <a:pt x="180" y="170"/>
                    </a:cubicBezTo>
                    <a:cubicBezTo>
                      <a:pt x="179" y="171"/>
                      <a:pt x="176" y="167"/>
                      <a:pt x="175" y="167"/>
                    </a:cubicBezTo>
                    <a:cubicBezTo>
                      <a:pt x="175" y="167"/>
                      <a:pt x="174" y="167"/>
                      <a:pt x="174" y="167"/>
                    </a:cubicBezTo>
                    <a:cubicBezTo>
                      <a:pt x="174" y="170"/>
                      <a:pt x="174" y="171"/>
                      <a:pt x="174" y="173"/>
                    </a:cubicBezTo>
                    <a:cubicBezTo>
                      <a:pt x="174" y="173"/>
                      <a:pt x="174" y="173"/>
                      <a:pt x="174" y="173"/>
                    </a:cubicBezTo>
                    <a:cubicBezTo>
                      <a:pt x="174" y="173"/>
                      <a:pt x="173" y="174"/>
                      <a:pt x="174" y="174"/>
                    </a:cubicBezTo>
                    <a:cubicBezTo>
                      <a:pt x="175" y="174"/>
                      <a:pt x="172" y="175"/>
                      <a:pt x="172" y="175"/>
                    </a:cubicBezTo>
                    <a:cubicBezTo>
                      <a:pt x="171" y="174"/>
                      <a:pt x="171" y="171"/>
                      <a:pt x="171" y="171"/>
                    </a:cubicBezTo>
                    <a:cubicBezTo>
                      <a:pt x="170" y="171"/>
                      <a:pt x="169" y="171"/>
                      <a:pt x="168" y="171"/>
                    </a:cubicBezTo>
                    <a:cubicBezTo>
                      <a:pt x="168" y="172"/>
                      <a:pt x="169" y="171"/>
                      <a:pt x="169" y="173"/>
                    </a:cubicBezTo>
                    <a:cubicBezTo>
                      <a:pt x="169" y="174"/>
                      <a:pt x="164" y="178"/>
                      <a:pt x="164" y="178"/>
                    </a:cubicBezTo>
                    <a:cubicBezTo>
                      <a:pt x="163" y="178"/>
                      <a:pt x="162" y="178"/>
                      <a:pt x="162" y="178"/>
                    </a:cubicBezTo>
                    <a:cubicBezTo>
                      <a:pt x="161" y="178"/>
                      <a:pt x="161" y="181"/>
                      <a:pt x="160" y="181"/>
                    </a:cubicBezTo>
                    <a:cubicBezTo>
                      <a:pt x="158" y="181"/>
                      <a:pt x="155" y="180"/>
                      <a:pt x="154" y="178"/>
                    </a:cubicBezTo>
                    <a:cubicBezTo>
                      <a:pt x="154" y="178"/>
                      <a:pt x="155" y="176"/>
                      <a:pt x="154" y="176"/>
                    </a:cubicBezTo>
                    <a:cubicBezTo>
                      <a:pt x="153" y="175"/>
                      <a:pt x="152" y="177"/>
                      <a:pt x="151" y="177"/>
                    </a:cubicBezTo>
                    <a:cubicBezTo>
                      <a:pt x="150" y="176"/>
                      <a:pt x="150" y="174"/>
                      <a:pt x="148" y="174"/>
                    </a:cubicBezTo>
                    <a:cubicBezTo>
                      <a:pt x="147" y="174"/>
                      <a:pt x="147" y="175"/>
                      <a:pt x="147" y="176"/>
                    </a:cubicBezTo>
                    <a:cubicBezTo>
                      <a:pt x="146" y="176"/>
                      <a:pt x="144" y="176"/>
                      <a:pt x="144" y="176"/>
                    </a:cubicBezTo>
                    <a:cubicBezTo>
                      <a:pt x="144" y="176"/>
                      <a:pt x="144" y="178"/>
                      <a:pt x="144" y="178"/>
                    </a:cubicBezTo>
                    <a:cubicBezTo>
                      <a:pt x="145" y="178"/>
                      <a:pt x="145" y="179"/>
                      <a:pt x="145" y="179"/>
                    </a:cubicBezTo>
                    <a:cubicBezTo>
                      <a:pt x="147" y="180"/>
                      <a:pt x="147" y="177"/>
                      <a:pt x="149" y="180"/>
                    </a:cubicBezTo>
                    <a:cubicBezTo>
                      <a:pt x="149" y="181"/>
                      <a:pt x="150" y="183"/>
                      <a:pt x="150" y="183"/>
                    </a:cubicBezTo>
                    <a:cubicBezTo>
                      <a:pt x="151" y="184"/>
                      <a:pt x="150" y="185"/>
                      <a:pt x="149" y="185"/>
                    </a:cubicBezTo>
                    <a:cubicBezTo>
                      <a:pt x="148" y="184"/>
                      <a:pt x="147" y="182"/>
                      <a:pt x="146" y="181"/>
                    </a:cubicBezTo>
                    <a:cubicBezTo>
                      <a:pt x="145" y="181"/>
                      <a:pt x="144" y="181"/>
                      <a:pt x="143" y="181"/>
                    </a:cubicBezTo>
                    <a:cubicBezTo>
                      <a:pt x="143" y="181"/>
                      <a:pt x="142" y="182"/>
                      <a:pt x="142" y="182"/>
                    </a:cubicBezTo>
                    <a:cubicBezTo>
                      <a:pt x="143" y="183"/>
                      <a:pt x="143" y="182"/>
                      <a:pt x="144" y="183"/>
                    </a:cubicBezTo>
                    <a:cubicBezTo>
                      <a:pt x="145" y="182"/>
                      <a:pt x="144" y="184"/>
                      <a:pt x="144" y="184"/>
                    </a:cubicBezTo>
                    <a:cubicBezTo>
                      <a:pt x="145" y="184"/>
                      <a:pt x="144" y="186"/>
                      <a:pt x="143" y="187"/>
                    </a:cubicBezTo>
                    <a:cubicBezTo>
                      <a:pt x="142" y="187"/>
                      <a:pt x="142" y="186"/>
                      <a:pt x="141" y="187"/>
                    </a:cubicBezTo>
                    <a:cubicBezTo>
                      <a:pt x="141" y="186"/>
                      <a:pt x="141" y="181"/>
                      <a:pt x="140" y="181"/>
                    </a:cubicBezTo>
                    <a:cubicBezTo>
                      <a:pt x="140" y="181"/>
                      <a:pt x="139" y="183"/>
                      <a:pt x="140" y="183"/>
                    </a:cubicBezTo>
                    <a:cubicBezTo>
                      <a:pt x="139" y="183"/>
                      <a:pt x="139" y="183"/>
                      <a:pt x="139" y="183"/>
                    </a:cubicBezTo>
                    <a:cubicBezTo>
                      <a:pt x="139" y="183"/>
                      <a:pt x="139" y="185"/>
                      <a:pt x="139" y="185"/>
                    </a:cubicBezTo>
                    <a:cubicBezTo>
                      <a:pt x="139" y="186"/>
                      <a:pt x="137" y="186"/>
                      <a:pt x="137" y="187"/>
                    </a:cubicBez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6" y="188"/>
                      <a:pt x="137" y="183"/>
                      <a:pt x="137" y="183"/>
                    </a:cubicBezTo>
                    <a:cubicBezTo>
                      <a:pt x="135" y="182"/>
                      <a:pt x="135" y="182"/>
                      <a:pt x="135" y="182"/>
                    </a:cubicBezTo>
                    <a:cubicBezTo>
                      <a:pt x="133" y="185"/>
                      <a:pt x="132" y="187"/>
                      <a:pt x="130" y="189"/>
                    </a:cubicBezTo>
                    <a:cubicBezTo>
                      <a:pt x="129" y="189"/>
                      <a:pt x="129" y="188"/>
                      <a:pt x="128" y="189"/>
                    </a:cubicBezTo>
                    <a:cubicBezTo>
                      <a:pt x="128" y="187"/>
                      <a:pt x="129" y="186"/>
                      <a:pt x="128" y="185"/>
                    </a:cubicBezTo>
                    <a:cubicBezTo>
                      <a:pt x="128" y="185"/>
                      <a:pt x="127" y="186"/>
                      <a:pt x="126" y="185"/>
                    </a:cubicBezTo>
                    <a:cubicBezTo>
                      <a:pt x="125" y="187"/>
                      <a:pt x="124" y="187"/>
                      <a:pt x="124" y="190"/>
                    </a:cubicBezTo>
                    <a:cubicBezTo>
                      <a:pt x="124" y="190"/>
                      <a:pt x="126" y="190"/>
                      <a:pt x="126" y="191"/>
                    </a:cubicBezTo>
                    <a:cubicBezTo>
                      <a:pt x="126" y="192"/>
                      <a:pt x="127" y="196"/>
                      <a:pt x="126" y="196"/>
                    </a:cubicBezTo>
                    <a:cubicBezTo>
                      <a:pt x="125" y="194"/>
                      <a:pt x="125" y="193"/>
                      <a:pt x="124" y="192"/>
                    </a:cubicBezTo>
                    <a:cubicBezTo>
                      <a:pt x="121" y="190"/>
                      <a:pt x="121" y="193"/>
                      <a:pt x="123" y="194"/>
                    </a:cubicBezTo>
                    <a:cubicBezTo>
                      <a:pt x="125" y="193"/>
                      <a:pt x="122" y="196"/>
                      <a:pt x="122" y="196"/>
                    </a:cubicBezTo>
                    <a:cubicBezTo>
                      <a:pt x="122" y="196"/>
                      <a:pt x="121" y="196"/>
                      <a:pt x="122" y="195"/>
                    </a:cubicBezTo>
                    <a:cubicBezTo>
                      <a:pt x="121" y="195"/>
                      <a:pt x="120" y="195"/>
                      <a:pt x="120" y="195"/>
                    </a:cubicBezTo>
                    <a:cubicBezTo>
                      <a:pt x="119" y="194"/>
                      <a:pt x="120" y="194"/>
                      <a:pt x="118" y="193"/>
                    </a:cubicBezTo>
                    <a:cubicBezTo>
                      <a:pt x="118" y="194"/>
                      <a:pt x="118" y="197"/>
                      <a:pt x="118" y="199"/>
                    </a:cubicBezTo>
                    <a:cubicBezTo>
                      <a:pt x="115" y="199"/>
                      <a:pt x="115" y="199"/>
                      <a:pt x="115" y="199"/>
                    </a:cubicBezTo>
                    <a:cubicBezTo>
                      <a:pt x="115" y="201"/>
                      <a:pt x="115" y="202"/>
                      <a:pt x="114" y="204"/>
                    </a:cubicBezTo>
                    <a:cubicBezTo>
                      <a:pt x="113" y="205"/>
                      <a:pt x="113" y="205"/>
                      <a:pt x="113" y="205"/>
                    </a:cubicBezTo>
                    <a:cubicBezTo>
                      <a:pt x="114" y="205"/>
                      <a:pt x="114" y="209"/>
                      <a:pt x="113" y="209"/>
                    </a:cubicBezTo>
                    <a:cubicBezTo>
                      <a:pt x="113" y="210"/>
                      <a:pt x="112" y="209"/>
                      <a:pt x="111" y="209"/>
                    </a:cubicBezTo>
                    <a:cubicBezTo>
                      <a:pt x="110" y="211"/>
                      <a:pt x="110" y="211"/>
                      <a:pt x="110" y="211"/>
                    </a:cubicBezTo>
                    <a:cubicBezTo>
                      <a:pt x="109" y="211"/>
                      <a:pt x="107" y="211"/>
                      <a:pt x="106" y="211"/>
                    </a:cubicBezTo>
                    <a:cubicBezTo>
                      <a:pt x="105" y="211"/>
                      <a:pt x="105" y="213"/>
                      <a:pt x="104" y="213"/>
                    </a:cubicBezTo>
                    <a:cubicBezTo>
                      <a:pt x="104" y="214"/>
                      <a:pt x="104" y="215"/>
                      <a:pt x="104" y="215"/>
                    </a:cubicBezTo>
                    <a:cubicBezTo>
                      <a:pt x="105" y="215"/>
                      <a:pt x="107" y="216"/>
                      <a:pt x="109" y="215"/>
                    </a:cubicBezTo>
                    <a:cubicBezTo>
                      <a:pt x="110" y="215"/>
                      <a:pt x="110" y="213"/>
                      <a:pt x="112" y="213"/>
                    </a:cubicBezTo>
                    <a:cubicBezTo>
                      <a:pt x="113" y="213"/>
                      <a:pt x="112" y="215"/>
                      <a:pt x="112" y="215"/>
                    </a:cubicBezTo>
                    <a:cubicBezTo>
                      <a:pt x="106" y="216"/>
                      <a:pt x="107" y="216"/>
                      <a:pt x="107" y="223"/>
                    </a:cubicBezTo>
                    <a:cubicBezTo>
                      <a:pt x="104" y="218"/>
                      <a:pt x="104" y="218"/>
                      <a:pt x="98" y="219"/>
                    </a:cubicBezTo>
                    <a:cubicBezTo>
                      <a:pt x="98" y="220"/>
                      <a:pt x="98" y="220"/>
                      <a:pt x="98" y="220"/>
                    </a:cubicBezTo>
                    <a:cubicBezTo>
                      <a:pt x="100" y="220"/>
                      <a:pt x="100" y="220"/>
                      <a:pt x="100" y="220"/>
                    </a:cubicBezTo>
                    <a:cubicBezTo>
                      <a:pt x="100" y="220"/>
                      <a:pt x="101" y="220"/>
                      <a:pt x="102" y="220"/>
                    </a:cubicBezTo>
                    <a:cubicBezTo>
                      <a:pt x="102" y="221"/>
                      <a:pt x="102" y="221"/>
                      <a:pt x="102" y="221"/>
                    </a:cubicBezTo>
                    <a:cubicBezTo>
                      <a:pt x="99" y="221"/>
                      <a:pt x="101" y="222"/>
                      <a:pt x="100" y="223"/>
                    </a:cubicBezTo>
                    <a:cubicBezTo>
                      <a:pt x="101" y="223"/>
                      <a:pt x="102" y="222"/>
                      <a:pt x="103" y="223"/>
                    </a:cubicBezTo>
                    <a:cubicBezTo>
                      <a:pt x="103" y="224"/>
                      <a:pt x="100" y="228"/>
                      <a:pt x="104" y="227"/>
                    </a:cubicBezTo>
                    <a:cubicBezTo>
                      <a:pt x="104" y="227"/>
                      <a:pt x="104" y="228"/>
                      <a:pt x="104" y="229"/>
                    </a:cubicBezTo>
                    <a:cubicBezTo>
                      <a:pt x="102" y="229"/>
                      <a:pt x="100" y="229"/>
                      <a:pt x="98" y="229"/>
                    </a:cubicBezTo>
                    <a:cubicBezTo>
                      <a:pt x="97" y="231"/>
                      <a:pt x="96" y="232"/>
                      <a:pt x="98" y="233"/>
                    </a:cubicBezTo>
                    <a:cubicBezTo>
                      <a:pt x="98" y="234"/>
                      <a:pt x="98" y="234"/>
                      <a:pt x="98" y="234"/>
                    </a:cubicBezTo>
                    <a:cubicBezTo>
                      <a:pt x="97" y="235"/>
                      <a:pt x="96" y="234"/>
                      <a:pt x="95" y="234"/>
                    </a:cubicBezTo>
                    <a:cubicBezTo>
                      <a:pt x="94" y="235"/>
                      <a:pt x="94" y="237"/>
                      <a:pt x="93" y="238"/>
                    </a:cubicBezTo>
                    <a:cubicBezTo>
                      <a:pt x="92" y="238"/>
                      <a:pt x="90" y="237"/>
                      <a:pt x="88" y="238"/>
                    </a:cubicBezTo>
                    <a:cubicBezTo>
                      <a:pt x="87" y="238"/>
                      <a:pt x="88" y="240"/>
                      <a:pt x="88" y="240"/>
                    </a:cubicBezTo>
                    <a:cubicBezTo>
                      <a:pt x="86" y="241"/>
                      <a:pt x="84" y="242"/>
                      <a:pt x="82" y="243"/>
                    </a:cubicBezTo>
                    <a:cubicBezTo>
                      <a:pt x="82" y="243"/>
                      <a:pt x="82" y="245"/>
                      <a:pt x="82" y="245"/>
                    </a:cubicBezTo>
                    <a:cubicBezTo>
                      <a:pt x="85" y="245"/>
                      <a:pt x="84" y="247"/>
                      <a:pt x="82" y="246"/>
                    </a:cubicBezTo>
                    <a:cubicBezTo>
                      <a:pt x="83" y="249"/>
                      <a:pt x="82" y="249"/>
                      <a:pt x="83" y="251"/>
                    </a:cubicBezTo>
                    <a:cubicBezTo>
                      <a:pt x="83" y="251"/>
                      <a:pt x="78" y="255"/>
                      <a:pt x="78" y="255"/>
                    </a:cubicBezTo>
                    <a:cubicBezTo>
                      <a:pt x="77" y="255"/>
                      <a:pt x="76" y="255"/>
                      <a:pt x="75" y="255"/>
                    </a:cubicBezTo>
                    <a:cubicBezTo>
                      <a:pt x="75" y="255"/>
                      <a:pt x="75" y="257"/>
                      <a:pt x="75" y="257"/>
                    </a:cubicBezTo>
                    <a:cubicBezTo>
                      <a:pt x="74" y="258"/>
                      <a:pt x="72" y="257"/>
                      <a:pt x="71" y="257"/>
                    </a:cubicBezTo>
                    <a:cubicBezTo>
                      <a:pt x="71" y="257"/>
                      <a:pt x="70" y="259"/>
                      <a:pt x="69" y="259"/>
                    </a:cubicBezTo>
                    <a:cubicBezTo>
                      <a:pt x="70" y="260"/>
                      <a:pt x="73" y="264"/>
                      <a:pt x="70" y="265"/>
                    </a:cubicBezTo>
                    <a:cubicBezTo>
                      <a:pt x="68" y="265"/>
                      <a:pt x="66" y="264"/>
                      <a:pt x="65" y="264"/>
                    </a:cubicBezTo>
                    <a:cubicBezTo>
                      <a:pt x="62" y="264"/>
                      <a:pt x="64" y="267"/>
                      <a:pt x="64" y="267"/>
                    </a:cubicBezTo>
                    <a:cubicBezTo>
                      <a:pt x="63" y="268"/>
                      <a:pt x="62" y="267"/>
                      <a:pt x="61" y="268"/>
                    </a:cubicBezTo>
                    <a:cubicBezTo>
                      <a:pt x="61" y="268"/>
                      <a:pt x="61" y="270"/>
                      <a:pt x="61" y="270"/>
                    </a:cubicBezTo>
                    <a:cubicBezTo>
                      <a:pt x="59" y="270"/>
                      <a:pt x="59" y="268"/>
                      <a:pt x="58" y="269"/>
                    </a:cubicBezTo>
                    <a:cubicBezTo>
                      <a:pt x="57" y="270"/>
                      <a:pt x="58" y="271"/>
                      <a:pt x="57" y="272"/>
                    </a:cubicBezTo>
                    <a:cubicBezTo>
                      <a:pt x="57" y="272"/>
                      <a:pt x="54" y="275"/>
                      <a:pt x="53" y="275"/>
                    </a:cubicBezTo>
                    <a:cubicBezTo>
                      <a:pt x="52" y="276"/>
                      <a:pt x="52" y="278"/>
                      <a:pt x="51" y="279"/>
                    </a:cubicBezTo>
                    <a:cubicBezTo>
                      <a:pt x="51" y="280"/>
                      <a:pt x="51" y="280"/>
                      <a:pt x="51" y="280"/>
                    </a:cubicBezTo>
                    <a:cubicBezTo>
                      <a:pt x="50" y="280"/>
                      <a:pt x="49" y="279"/>
                      <a:pt x="48" y="280"/>
                    </a:cubicBezTo>
                    <a:cubicBezTo>
                      <a:pt x="48" y="282"/>
                      <a:pt x="49" y="282"/>
                      <a:pt x="49" y="284"/>
                    </a:cubicBezTo>
                    <a:cubicBezTo>
                      <a:pt x="54" y="282"/>
                      <a:pt x="57" y="280"/>
                      <a:pt x="61" y="277"/>
                    </a:cubicBezTo>
                    <a:cubicBezTo>
                      <a:pt x="60" y="278"/>
                      <a:pt x="60" y="279"/>
                      <a:pt x="59" y="280"/>
                    </a:cubicBezTo>
                    <a:cubicBezTo>
                      <a:pt x="58" y="282"/>
                      <a:pt x="55" y="282"/>
                      <a:pt x="54" y="284"/>
                    </a:cubicBezTo>
                    <a:cubicBezTo>
                      <a:pt x="53" y="285"/>
                      <a:pt x="54" y="286"/>
                      <a:pt x="53" y="287"/>
                    </a:cubicBezTo>
                    <a:cubicBezTo>
                      <a:pt x="51" y="287"/>
                      <a:pt x="49" y="287"/>
                      <a:pt x="47" y="286"/>
                    </a:cubicBezTo>
                    <a:cubicBezTo>
                      <a:pt x="47" y="285"/>
                      <a:pt x="47" y="284"/>
                      <a:pt x="47" y="283"/>
                    </a:cubicBezTo>
                    <a:cubicBezTo>
                      <a:pt x="47" y="283"/>
                      <a:pt x="46" y="282"/>
                      <a:pt x="45" y="282"/>
                    </a:cubicBezTo>
                    <a:cubicBezTo>
                      <a:pt x="42" y="284"/>
                      <a:pt x="43" y="285"/>
                      <a:pt x="38" y="283"/>
                    </a:cubicBezTo>
                    <a:cubicBezTo>
                      <a:pt x="38" y="287"/>
                      <a:pt x="38" y="287"/>
                      <a:pt x="38" y="287"/>
                    </a:cubicBezTo>
                    <a:cubicBezTo>
                      <a:pt x="39" y="286"/>
                      <a:pt x="38" y="289"/>
                      <a:pt x="38" y="289"/>
                    </a:cubicBezTo>
                    <a:cubicBezTo>
                      <a:pt x="37" y="289"/>
                      <a:pt x="35" y="288"/>
                      <a:pt x="35" y="289"/>
                    </a:cubicBezTo>
                    <a:cubicBezTo>
                      <a:pt x="33" y="290"/>
                      <a:pt x="36" y="293"/>
                      <a:pt x="33" y="292"/>
                    </a:cubicBezTo>
                    <a:cubicBezTo>
                      <a:pt x="33" y="291"/>
                      <a:pt x="33" y="291"/>
                      <a:pt x="32" y="291"/>
                    </a:cubicBezTo>
                    <a:cubicBezTo>
                      <a:pt x="32" y="291"/>
                      <a:pt x="32" y="294"/>
                      <a:pt x="32" y="294"/>
                    </a:cubicBezTo>
                    <a:cubicBezTo>
                      <a:pt x="31" y="295"/>
                      <a:pt x="31" y="293"/>
                      <a:pt x="31" y="293"/>
                    </a:cubicBezTo>
                    <a:cubicBezTo>
                      <a:pt x="30" y="293"/>
                      <a:pt x="24" y="293"/>
                      <a:pt x="23" y="293"/>
                    </a:cubicBezTo>
                    <a:cubicBezTo>
                      <a:pt x="23" y="293"/>
                      <a:pt x="23" y="295"/>
                      <a:pt x="23" y="296"/>
                    </a:cubicBezTo>
                    <a:cubicBezTo>
                      <a:pt x="24" y="296"/>
                      <a:pt x="25" y="296"/>
                      <a:pt x="25" y="296"/>
                    </a:cubicBezTo>
                    <a:cubicBezTo>
                      <a:pt x="25" y="297"/>
                      <a:pt x="26" y="296"/>
                      <a:pt x="26" y="298"/>
                    </a:cubicBezTo>
                    <a:cubicBezTo>
                      <a:pt x="26" y="298"/>
                      <a:pt x="23" y="300"/>
                      <a:pt x="23" y="300"/>
                    </a:cubicBezTo>
                    <a:cubicBezTo>
                      <a:pt x="23" y="300"/>
                      <a:pt x="24" y="301"/>
                      <a:pt x="23" y="302"/>
                    </a:cubicBezTo>
                    <a:cubicBezTo>
                      <a:pt x="23" y="301"/>
                      <a:pt x="22" y="300"/>
                      <a:pt x="22" y="300"/>
                    </a:cubicBezTo>
                    <a:cubicBezTo>
                      <a:pt x="21" y="300"/>
                      <a:pt x="18" y="300"/>
                      <a:pt x="17" y="300"/>
                    </a:cubicBezTo>
                    <a:cubicBezTo>
                      <a:pt x="18" y="301"/>
                      <a:pt x="16" y="304"/>
                      <a:pt x="16" y="304"/>
                    </a:cubicBezTo>
                    <a:cubicBezTo>
                      <a:pt x="19" y="304"/>
                      <a:pt x="26" y="304"/>
                      <a:pt x="19" y="306"/>
                    </a:cubicBezTo>
                    <a:cubicBezTo>
                      <a:pt x="17" y="307"/>
                      <a:pt x="18" y="306"/>
                      <a:pt x="18" y="308"/>
                    </a:cubicBezTo>
                    <a:cubicBezTo>
                      <a:pt x="17" y="307"/>
                      <a:pt x="17" y="305"/>
                      <a:pt x="15" y="306"/>
                    </a:cubicBezTo>
                    <a:cubicBezTo>
                      <a:pt x="15" y="306"/>
                      <a:pt x="15" y="308"/>
                      <a:pt x="15" y="308"/>
                    </a:cubicBezTo>
                    <a:cubicBezTo>
                      <a:pt x="12" y="307"/>
                      <a:pt x="12" y="308"/>
                      <a:pt x="9" y="308"/>
                    </a:cubicBezTo>
                    <a:cubicBezTo>
                      <a:pt x="9" y="308"/>
                      <a:pt x="8" y="309"/>
                      <a:pt x="8" y="309"/>
                    </a:cubicBezTo>
                    <a:cubicBezTo>
                      <a:pt x="7" y="309"/>
                      <a:pt x="7" y="308"/>
                      <a:pt x="6" y="308"/>
                    </a:cubicBezTo>
                    <a:cubicBezTo>
                      <a:pt x="6" y="308"/>
                      <a:pt x="6" y="311"/>
                      <a:pt x="6" y="311"/>
                    </a:cubicBezTo>
                    <a:cubicBezTo>
                      <a:pt x="9" y="311"/>
                      <a:pt x="10" y="311"/>
                      <a:pt x="13" y="312"/>
                    </a:cubicBezTo>
                    <a:cubicBezTo>
                      <a:pt x="12" y="312"/>
                      <a:pt x="15" y="312"/>
                      <a:pt x="15" y="312"/>
                    </a:cubicBezTo>
                    <a:cubicBezTo>
                      <a:pt x="15" y="312"/>
                      <a:pt x="14" y="313"/>
                      <a:pt x="14" y="314"/>
                    </a:cubicBezTo>
                    <a:cubicBezTo>
                      <a:pt x="10" y="313"/>
                      <a:pt x="6" y="313"/>
                      <a:pt x="3" y="314"/>
                    </a:cubicBezTo>
                    <a:cubicBezTo>
                      <a:pt x="4" y="317"/>
                      <a:pt x="4" y="318"/>
                      <a:pt x="3" y="321"/>
                    </a:cubicBezTo>
                    <a:cubicBezTo>
                      <a:pt x="4" y="321"/>
                      <a:pt x="5" y="321"/>
                      <a:pt x="5" y="321"/>
                    </a:cubicBezTo>
                    <a:cubicBezTo>
                      <a:pt x="7" y="320"/>
                      <a:pt x="6" y="318"/>
                      <a:pt x="9" y="320"/>
                    </a:cubicBezTo>
                    <a:cubicBezTo>
                      <a:pt x="9" y="320"/>
                      <a:pt x="10" y="321"/>
                      <a:pt x="11" y="322"/>
                    </a:cubicBezTo>
                    <a:cubicBezTo>
                      <a:pt x="11" y="321"/>
                      <a:pt x="13" y="322"/>
                      <a:pt x="13" y="322"/>
                    </a:cubicBezTo>
                    <a:cubicBezTo>
                      <a:pt x="13" y="321"/>
                      <a:pt x="13" y="320"/>
                      <a:pt x="13" y="319"/>
                    </a:cubicBezTo>
                    <a:cubicBezTo>
                      <a:pt x="14" y="319"/>
                      <a:pt x="14" y="318"/>
                      <a:pt x="15" y="318"/>
                    </a:cubicBezTo>
                    <a:cubicBezTo>
                      <a:pt x="15" y="319"/>
                      <a:pt x="16" y="320"/>
                      <a:pt x="16" y="320"/>
                    </a:cubicBezTo>
                    <a:cubicBezTo>
                      <a:pt x="17" y="320"/>
                      <a:pt x="17" y="319"/>
                      <a:pt x="19" y="320"/>
                    </a:cubicBezTo>
                    <a:cubicBezTo>
                      <a:pt x="19" y="320"/>
                      <a:pt x="19" y="321"/>
                      <a:pt x="20" y="322"/>
                    </a:cubicBezTo>
                    <a:cubicBezTo>
                      <a:pt x="21" y="321"/>
                      <a:pt x="20" y="320"/>
                      <a:pt x="22" y="320"/>
                    </a:cubicBezTo>
                    <a:cubicBezTo>
                      <a:pt x="22" y="320"/>
                      <a:pt x="22" y="321"/>
                      <a:pt x="22" y="322"/>
                    </a:cubicBezTo>
                    <a:cubicBezTo>
                      <a:pt x="21" y="322"/>
                      <a:pt x="20" y="322"/>
                      <a:pt x="19" y="322"/>
                    </a:cubicBezTo>
                    <a:cubicBezTo>
                      <a:pt x="18" y="324"/>
                      <a:pt x="18" y="324"/>
                      <a:pt x="18" y="324"/>
                    </a:cubicBezTo>
                    <a:cubicBezTo>
                      <a:pt x="16" y="324"/>
                      <a:pt x="17" y="322"/>
                      <a:pt x="16" y="322"/>
                    </a:cubicBezTo>
                    <a:cubicBezTo>
                      <a:pt x="16" y="322"/>
                      <a:pt x="7" y="322"/>
                      <a:pt x="6" y="322"/>
                    </a:cubicBezTo>
                    <a:cubicBezTo>
                      <a:pt x="5" y="324"/>
                      <a:pt x="5" y="324"/>
                      <a:pt x="5" y="324"/>
                    </a:cubicBezTo>
                    <a:cubicBezTo>
                      <a:pt x="3" y="324"/>
                      <a:pt x="4" y="323"/>
                      <a:pt x="3" y="323"/>
                    </a:cubicBezTo>
                    <a:cubicBezTo>
                      <a:pt x="3" y="324"/>
                      <a:pt x="3" y="324"/>
                      <a:pt x="3" y="324"/>
                    </a:cubicBezTo>
                    <a:cubicBezTo>
                      <a:pt x="4" y="325"/>
                      <a:pt x="6" y="325"/>
                      <a:pt x="7" y="326"/>
                    </a:cubicBezTo>
                    <a:cubicBezTo>
                      <a:pt x="7" y="326"/>
                      <a:pt x="8" y="327"/>
                      <a:pt x="7" y="326"/>
                    </a:cubicBezTo>
                    <a:cubicBezTo>
                      <a:pt x="7" y="326"/>
                      <a:pt x="7" y="328"/>
                      <a:pt x="7" y="328"/>
                    </a:cubicBezTo>
                    <a:cubicBezTo>
                      <a:pt x="6" y="328"/>
                      <a:pt x="4" y="328"/>
                      <a:pt x="4" y="328"/>
                    </a:cubicBezTo>
                    <a:cubicBezTo>
                      <a:pt x="3" y="329"/>
                      <a:pt x="5" y="330"/>
                      <a:pt x="5" y="330"/>
                    </a:cubicBezTo>
                    <a:cubicBezTo>
                      <a:pt x="0" y="331"/>
                      <a:pt x="5" y="330"/>
                      <a:pt x="3" y="332"/>
                    </a:cubicBezTo>
                    <a:cubicBezTo>
                      <a:pt x="4" y="331"/>
                      <a:pt x="5" y="332"/>
                      <a:pt x="7" y="332"/>
                    </a:cubicBezTo>
                    <a:cubicBezTo>
                      <a:pt x="7" y="332"/>
                      <a:pt x="7" y="331"/>
                      <a:pt x="7" y="331"/>
                    </a:cubicBezTo>
                    <a:cubicBezTo>
                      <a:pt x="8" y="331"/>
                      <a:pt x="10" y="331"/>
                      <a:pt x="9" y="332"/>
                    </a:cubicBezTo>
                    <a:cubicBezTo>
                      <a:pt x="10" y="331"/>
                      <a:pt x="10" y="333"/>
                      <a:pt x="7" y="333"/>
                    </a:cubicBezTo>
                    <a:cubicBezTo>
                      <a:pt x="7" y="333"/>
                      <a:pt x="7" y="335"/>
                      <a:pt x="7" y="335"/>
                    </a:cubicBezTo>
                    <a:cubicBezTo>
                      <a:pt x="9" y="335"/>
                      <a:pt x="9" y="334"/>
                      <a:pt x="11" y="334"/>
                    </a:cubicBezTo>
                    <a:cubicBezTo>
                      <a:pt x="11" y="335"/>
                      <a:pt x="11" y="336"/>
                      <a:pt x="11" y="337"/>
                    </a:cubicBezTo>
                    <a:cubicBezTo>
                      <a:pt x="13" y="337"/>
                      <a:pt x="13" y="337"/>
                      <a:pt x="13" y="337"/>
                    </a:cubicBezTo>
                    <a:cubicBezTo>
                      <a:pt x="14" y="336"/>
                      <a:pt x="14" y="333"/>
                      <a:pt x="17" y="332"/>
                    </a:cubicBezTo>
                    <a:cubicBezTo>
                      <a:pt x="18" y="331"/>
                      <a:pt x="20" y="331"/>
                      <a:pt x="21" y="331"/>
                    </a:cubicBezTo>
                    <a:cubicBezTo>
                      <a:pt x="22" y="331"/>
                      <a:pt x="20" y="332"/>
                      <a:pt x="19" y="334"/>
                    </a:cubicBezTo>
                    <a:cubicBezTo>
                      <a:pt x="19" y="334"/>
                      <a:pt x="17" y="333"/>
                      <a:pt x="17" y="334"/>
                    </a:cubicBezTo>
                    <a:cubicBezTo>
                      <a:pt x="16" y="334"/>
                      <a:pt x="17" y="335"/>
                      <a:pt x="16" y="337"/>
                    </a:cubicBezTo>
                    <a:cubicBezTo>
                      <a:pt x="15" y="338"/>
                      <a:pt x="15" y="338"/>
                      <a:pt x="15" y="338"/>
                    </a:cubicBezTo>
                    <a:cubicBezTo>
                      <a:pt x="14" y="338"/>
                      <a:pt x="13" y="339"/>
                      <a:pt x="13" y="340"/>
                    </a:cubicBezTo>
                    <a:cubicBezTo>
                      <a:pt x="13" y="340"/>
                      <a:pt x="14" y="342"/>
                      <a:pt x="13" y="342"/>
                    </a:cubicBezTo>
                    <a:cubicBezTo>
                      <a:pt x="12" y="344"/>
                      <a:pt x="8" y="343"/>
                      <a:pt x="7" y="344"/>
                    </a:cubicBezTo>
                    <a:cubicBezTo>
                      <a:pt x="6" y="345"/>
                      <a:pt x="6" y="347"/>
                      <a:pt x="5" y="348"/>
                    </a:cubicBezTo>
                    <a:cubicBezTo>
                      <a:pt x="6" y="348"/>
                      <a:pt x="8" y="348"/>
                      <a:pt x="9" y="348"/>
                    </a:cubicBezTo>
                    <a:cubicBezTo>
                      <a:pt x="11" y="349"/>
                      <a:pt x="7" y="350"/>
                      <a:pt x="10" y="350"/>
                    </a:cubicBezTo>
                    <a:cubicBezTo>
                      <a:pt x="10" y="349"/>
                      <a:pt x="10" y="348"/>
                      <a:pt x="10" y="348"/>
                    </a:cubicBezTo>
                    <a:cubicBezTo>
                      <a:pt x="12" y="348"/>
                      <a:pt x="12" y="347"/>
                      <a:pt x="14" y="348"/>
                    </a:cubicBezTo>
                    <a:cubicBezTo>
                      <a:pt x="14" y="347"/>
                      <a:pt x="14" y="346"/>
                      <a:pt x="15" y="346"/>
                    </a:cubicBezTo>
                    <a:cubicBezTo>
                      <a:pt x="16" y="345"/>
                      <a:pt x="15" y="348"/>
                      <a:pt x="14" y="348"/>
                    </a:cubicBezTo>
                    <a:cubicBezTo>
                      <a:pt x="16" y="349"/>
                      <a:pt x="13" y="355"/>
                      <a:pt x="13" y="356"/>
                    </a:cubicBezTo>
                    <a:cubicBezTo>
                      <a:pt x="12" y="357"/>
                      <a:pt x="11" y="356"/>
                      <a:pt x="10" y="357"/>
                    </a:cubicBezTo>
                    <a:cubicBezTo>
                      <a:pt x="10" y="358"/>
                      <a:pt x="10" y="360"/>
                      <a:pt x="10" y="361"/>
                    </a:cubicBezTo>
                    <a:cubicBezTo>
                      <a:pt x="12" y="362"/>
                      <a:pt x="15" y="367"/>
                      <a:pt x="19" y="365"/>
                    </a:cubicBezTo>
                    <a:cubicBezTo>
                      <a:pt x="20" y="365"/>
                      <a:pt x="19" y="364"/>
                      <a:pt x="21" y="364"/>
                    </a:cubicBezTo>
                    <a:cubicBezTo>
                      <a:pt x="20" y="367"/>
                      <a:pt x="20" y="367"/>
                      <a:pt x="20" y="367"/>
                    </a:cubicBezTo>
                    <a:cubicBezTo>
                      <a:pt x="22" y="367"/>
                      <a:pt x="25" y="368"/>
                      <a:pt x="27" y="367"/>
                    </a:cubicBezTo>
                    <a:cubicBezTo>
                      <a:pt x="27" y="367"/>
                      <a:pt x="28" y="365"/>
                      <a:pt x="29" y="365"/>
                    </a:cubicBezTo>
                    <a:cubicBezTo>
                      <a:pt x="30" y="365"/>
                      <a:pt x="31" y="365"/>
                      <a:pt x="32" y="365"/>
                    </a:cubicBezTo>
                    <a:cubicBezTo>
                      <a:pt x="33" y="364"/>
                      <a:pt x="34" y="362"/>
                      <a:pt x="35" y="362"/>
                    </a:cubicBezTo>
                    <a:cubicBezTo>
                      <a:pt x="36" y="361"/>
                      <a:pt x="38" y="362"/>
                      <a:pt x="39" y="361"/>
                    </a:cubicBezTo>
                    <a:cubicBezTo>
                      <a:pt x="40" y="360"/>
                      <a:pt x="42" y="357"/>
                      <a:pt x="43" y="357"/>
                    </a:cubicBezTo>
                    <a:cubicBezTo>
                      <a:pt x="44" y="356"/>
                      <a:pt x="46" y="357"/>
                      <a:pt x="47" y="357"/>
                    </a:cubicBezTo>
                    <a:cubicBezTo>
                      <a:pt x="50" y="356"/>
                      <a:pt x="53" y="352"/>
                      <a:pt x="56" y="351"/>
                    </a:cubicBezTo>
                    <a:cubicBezTo>
                      <a:pt x="56" y="351"/>
                      <a:pt x="58" y="351"/>
                      <a:pt x="58" y="351"/>
                    </a:cubicBezTo>
                    <a:cubicBezTo>
                      <a:pt x="58" y="352"/>
                      <a:pt x="58" y="353"/>
                      <a:pt x="58" y="355"/>
                    </a:cubicBezTo>
                    <a:close/>
                    <a:moveTo>
                      <a:pt x="134" y="1"/>
                    </a:moveTo>
                    <a:cubicBezTo>
                      <a:pt x="134" y="1"/>
                      <a:pt x="133" y="3"/>
                      <a:pt x="133" y="4"/>
                    </a:cubicBezTo>
                    <a:cubicBezTo>
                      <a:pt x="134" y="5"/>
                      <a:pt x="134" y="4"/>
                      <a:pt x="135" y="6"/>
                    </a:cubicBezTo>
                    <a:cubicBezTo>
                      <a:pt x="129" y="8"/>
                      <a:pt x="132" y="6"/>
                      <a:pt x="130" y="12"/>
                    </a:cubicBezTo>
                    <a:cubicBezTo>
                      <a:pt x="129" y="11"/>
                      <a:pt x="128" y="12"/>
                      <a:pt x="127" y="12"/>
                    </a:cubicBezTo>
                    <a:cubicBezTo>
                      <a:pt x="127" y="12"/>
                      <a:pt x="126" y="9"/>
                      <a:pt x="126" y="9"/>
                    </a:cubicBezTo>
                    <a:cubicBezTo>
                      <a:pt x="122" y="8"/>
                      <a:pt x="121" y="9"/>
                      <a:pt x="118" y="8"/>
                    </a:cubicBezTo>
                    <a:cubicBezTo>
                      <a:pt x="118" y="9"/>
                      <a:pt x="117" y="10"/>
                      <a:pt x="118" y="10"/>
                    </a:cubicBezTo>
                    <a:cubicBezTo>
                      <a:pt x="119" y="11"/>
                      <a:pt x="119" y="12"/>
                      <a:pt x="119" y="12"/>
                    </a:cubicBezTo>
                    <a:cubicBezTo>
                      <a:pt x="121" y="12"/>
                      <a:pt x="124" y="12"/>
                      <a:pt x="127" y="12"/>
                    </a:cubicBezTo>
                    <a:cubicBezTo>
                      <a:pt x="127" y="13"/>
                      <a:pt x="127" y="14"/>
                      <a:pt x="127" y="14"/>
                    </a:cubicBezTo>
                    <a:cubicBezTo>
                      <a:pt x="126" y="15"/>
                      <a:pt x="127" y="15"/>
                      <a:pt x="126" y="16"/>
                    </a:cubicBezTo>
                    <a:cubicBezTo>
                      <a:pt x="125" y="16"/>
                      <a:pt x="124" y="16"/>
                      <a:pt x="122" y="16"/>
                    </a:cubicBezTo>
                    <a:cubicBezTo>
                      <a:pt x="122" y="17"/>
                      <a:pt x="122" y="19"/>
                      <a:pt x="122" y="20"/>
                    </a:cubicBezTo>
                    <a:cubicBezTo>
                      <a:pt x="123" y="20"/>
                      <a:pt x="128" y="22"/>
                      <a:pt x="130" y="22"/>
                    </a:cubicBezTo>
                    <a:cubicBezTo>
                      <a:pt x="131" y="22"/>
                      <a:pt x="134" y="20"/>
                      <a:pt x="134" y="20"/>
                    </a:cubicBezTo>
                    <a:cubicBezTo>
                      <a:pt x="138" y="19"/>
                      <a:pt x="143" y="20"/>
                      <a:pt x="146" y="20"/>
                    </a:cubicBezTo>
                    <a:cubicBezTo>
                      <a:pt x="145" y="22"/>
                      <a:pt x="145" y="22"/>
                      <a:pt x="145" y="22"/>
                    </a:cubicBezTo>
                    <a:cubicBezTo>
                      <a:pt x="142" y="23"/>
                      <a:pt x="139" y="22"/>
                      <a:pt x="136" y="23"/>
                    </a:cubicBezTo>
                    <a:cubicBezTo>
                      <a:pt x="136" y="23"/>
                      <a:pt x="136" y="25"/>
                      <a:pt x="136" y="25"/>
                    </a:cubicBezTo>
                    <a:cubicBezTo>
                      <a:pt x="136" y="25"/>
                      <a:pt x="133" y="25"/>
                      <a:pt x="134" y="24"/>
                    </a:cubicBezTo>
                    <a:cubicBezTo>
                      <a:pt x="132" y="24"/>
                      <a:pt x="132" y="24"/>
                      <a:pt x="130" y="23"/>
                    </a:cubicBezTo>
                    <a:cubicBezTo>
                      <a:pt x="130" y="24"/>
                      <a:pt x="130" y="24"/>
                      <a:pt x="129" y="24"/>
                    </a:cubicBezTo>
                    <a:cubicBezTo>
                      <a:pt x="130" y="26"/>
                      <a:pt x="129" y="28"/>
                      <a:pt x="131" y="28"/>
                    </a:cubicBezTo>
                    <a:cubicBezTo>
                      <a:pt x="135" y="30"/>
                      <a:pt x="138" y="28"/>
                      <a:pt x="142" y="28"/>
                    </a:cubicBezTo>
                    <a:cubicBezTo>
                      <a:pt x="144" y="30"/>
                      <a:pt x="144" y="30"/>
                      <a:pt x="144" y="30"/>
                    </a:cubicBezTo>
                    <a:cubicBezTo>
                      <a:pt x="145" y="30"/>
                      <a:pt x="148" y="29"/>
                      <a:pt x="150" y="30"/>
                    </a:cubicBezTo>
                    <a:cubicBezTo>
                      <a:pt x="150" y="30"/>
                      <a:pt x="151" y="32"/>
                      <a:pt x="152" y="32"/>
                    </a:cubicBezTo>
                    <a:cubicBezTo>
                      <a:pt x="153" y="32"/>
                      <a:pt x="155" y="31"/>
                      <a:pt x="157" y="32"/>
                    </a:cubicBezTo>
                    <a:cubicBezTo>
                      <a:pt x="158" y="32"/>
                      <a:pt x="162" y="34"/>
                      <a:pt x="164" y="34"/>
                    </a:cubicBezTo>
                    <a:cubicBezTo>
                      <a:pt x="167" y="34"/>
                      <a:pt x="169" y="33"/>
                      <a:pt x="172" y="33"/>
                    </a:cubicBezTo>
                    <a:cubicBezTo>
                      <a:pt x="172" y="33"/>
                      <a:pt x="175" y="34"/>
                      <a:pt x="177" y="34"/>
                    </a:cubicBezTo>
                    <a:cubicBezTo>
                      <a:pt x="180" y="33"/>
                      <a:pt x="179" y="28"/>
                      <a:pt x="179" y="28"/>
                    </a:cubicBezTo>
                    <a:cubicBezTo>
                      <a:pt x="180" y="27"/>
                      <a:pt x="187" y="27"/>
                      <a:pt x="188" y="26"/>
                    </a:cubicBezTo>
                    <a:cubicBezTo>
                      <a:pt x="188" y="26"/>
                      <a:pt x="189" y="25"/>
                      <a:pt x="190" y="25"/>
                    </a:cubicBezTo>
                    <a:cubicBezTo>
                      <a:pt x="191" y="25"/>
                      <a:pt x="188" y="24"/>
                      <a:pt x="188" y="24"/>
                    </a:cubicBezTo>
                    <a:cubicBezTo>
                      <a:pt x="188" y="24"/>
                      <a:pt x="188" y="22"/>
                      <a:pt x="188" y="22"/>
                    </a:cubicBezTo>
                    <a:cubicBezTo>
                      <a:pt x="190" y="22"/>
                      <a:pt x="191" y="22"/>
                      <a:pt x="193" y="22"/>
                    </a:cubicBezTo>
                    <a:cubicBezTo>
                      <a:pt x="193" y="22"/>
                      <a:pt x="198" y="14"/>
                      <a:pt x="199" y="12"/>
                    </a:cubicBezTo>
                    <a:cubicBezTo>
                      <a:pt x="195" y="13"/>
                      <a:pt x="195" y="13"/>
                      <a:pt x="192" y="12"/>
                    </a:cubicBezTo>
                    <a:cubicBezTo>
                      <a:pt x="192" y="12"/>
                      <a:pt x="186" y="11"/>
                      <a:pt x="186" y="11"/>
                    </a:cubicBezTo>
                    <a:cubicBezTo>
                      <a:pt x="185" y="11"/>
                      <a:pt x="187" y="10"/>
                      <a:pt x="187" y="10"/>
                    </a:cubicBezTo>
                    <a:cubicBezTo>
                      <a:pt x="187" y="9"/>
                      <a:pt x="187" y="9"/>
                      <a:pt x="187" y="9"/>
                    </a:cubicBezTo>
                    <a:cubicBezTo>
                      <a:pt x="187" y="8"/>
                      <a:pt x="187" y="8"/>
                      <a:pt x="187" y="8"/>
                    </a:cubicBezTo>
                    <a:cubicBezTo>
                      <a:pt x="187" y="8"/>
                      <a:pt x="184" y="8"/>
                      <a:pt x="186" y="8"/>
                    </a:cubicBezTo>
                    <a:cubicBezTo>
                      <a:pt x="185" y="9"/>
                      <a:pt x="184" y="10"/>
                      <a:pt x="184" y="10"/>
                    </a:cubicBezTo>
                    <a:cubicBezTo>
                      <a:pt x="182" y="10"/>
                      <a:pt x="183" y="11"/>
                      <a:pt x="181" y="11"/>
                    </a:cubicBezTo>
                    <a:cubicBezTo>
                      <a:pt x="177" y="12"/>
                      <a:pt x="181" y="10"/>
                      <a:pt x="182" y="8"/>
                    </a:cubicBezTo>
                    <a:cubicBezTo>
                      <a:pt x="182" y="8"/>
                      <a:pt x="181" y="7"/>
                      <a:pt x="182" y="6"/>
                    </a:cubicBezTo>
                    <a:cubicBezTo>
                      <a:pt x="180" y="7"/>
                      <a:pt x="178" y="8"/>
                      <a:pt x="177" y="9"/>
                    </a:cubicBezTo>
                    <a:cubicBezTo>
                      <a:pt x="176" y="10"/>
                      <a:pt x="176" y="13"/>
                      <a:pt x="174" y="13"/>
                    </a:cubicBezTo>
                    <a:cubicBezTo>
                      <a:pt x="173" y="13"/>
                      <a:pt x="172" y="13"/>
                      <a:pt x="171" y="13"/>
                    </a:cubicBezTo>
                    <a:cubicBezTo>
                      <a:pt x="172" y="8"/>
                      <a:pt x="172" y="9"/>
                      <a:pt x="170" y="4"/>
                    </a:cubicBezTo>
                    <a:cubicBezTo>
                      <a:pt x="169" y="9"/>
                      <a:pt x="169" y="14"/>
                      <a:pt x="166" y="8"/>
                    </a:cubicBezTo>
                    <a:cubicBezTo>
                      <a:pt x="164" y="11"/>
                      <a:pt x="164" y="11"/>
                      <a:pt x="162" y="14"/>
                    </a:cubicBezTo>
                    <a:cubicBezTo>
                      <a:pt x="161" y="13"/>
                      <a:pt x="159" y="11"/>
                      <a:pt x="158" y="11"/>
                    </a:cubicBezTo>
                    <a:cubicBezTo>
                      <a:pt x="157" y="11"/>
                      <a:pt x="156" y="11"/>
                      <a:pt x="155" y="11"/>
                    </a:cubicBezTo>
                    <a:cubicBezTo>
                      <a:pt x="154" y="11"/>
                      <a:pt x="154" y="9"/>
                      <a:pt x="153" y="8"/>
                    </a:cubicBezTo>
                    <a:cubicBezTo>
                      <a:pt x="153" y="8"/>
                      <a:pt x="151" y="9"/>
                      <a:pt x="150" y="9"/>
                    </a:cubicBezTo>
                    <a:cubicBezTo>
                      <a:pt x="150" y="9"/>
                      <a:pt x="144" y="7"/>
                      <a:pt x="144" y="6"/>
                    </a:cubicBezTo>
                    <a:cubicBezTo>
                      <a:pt x="142" y="3"/>
                      <a:pt x="142" y="3"/>
                      <a:pt x="142" y="3"/>
                    </a:cubicBezTo>
                    <a:cubicBezTo>
                      <a:pt x="140" y="2"/>
                      <a:pt x="139" y="4"/>
                      <a:pt x="138" y="4"/>
                    </a:cubicBezTo>
                    <a:cubicBezTo>
                      <a:pt x="137" y="3"/>
                      <a:pt x="136" y="1"/>
                      <a:pt x="136" y="1"/>
                    </a:cubicBezTo>
                    <a:cubicBezTo>
                      <a:pt x="135" y="0"/>
                      <a:pt x="134" y="1"/>
                      <a:pt x="134" y="1"/>
                    </a:cubicBezTo>
                    <a:close/>
                    <a:moveTo>
                      <a:pt x="142" y="56"/>
                    </a:moveTo>
                    <a:cubicBezTo>
                      <a:pt x="141" y="56"/>
                      <a:pt x="140" y="57"/>
                      <a:pt x="139" y="58"/>
                    </a:cubicBezTo>
                    <a:cubicBezTo>
                      <a:pt x="139" y="57"/>
                      <a:pt x="139" y="61"/>
                      <a:pt x="139" y="61"/>
                    </a:cubicBezTo>
                    <a:cubicBezTo>
                      <a:pt x="140" y="61"/>
                      <a:pt x="141" y="61"/>
                      <a:pt x="141" y="62"/>
                    </a:cubicBezTo>
                    <a:cubicBezTo>
                      <a:pt x="141" y="62"/>
                      <a:pt x="141" y="64"/>
                      <a:pt x="140" y="64"/>
                    </a:cubicBezTo>
                    <a:cubicBezTo>
                      <a:pt x="140" y="65"/>
                      <a:pt x="138" y="65"/>
                      <a:pt x="138" y="66"/>
                    </a:cubicBezTo>
                    <a:cubicBezTo>
                      <a:pt x="138" y="66"/>
                      <a:pt x="139" y="68"/>
                      <a:pt x="138" y="68"/>
                    </a:cubicBezTo>
                    <a:cubicBezTo>
                      <a:pt x="141" y="68"/>
                      <a:pt x="148" y="65"/>
                      <a:pt x="150" y="66"/>
                    </a:cubicBezTo>
                    <a:cubicBezTo>
                      <a:pt x="150" y="66"/>
                      <a:pt x="150" y="68"/>
                      <a:pt x="150" y="68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50" y="69"/>
                      <a:pt x="152" y="69"/>
                      <a:pt x="153" y="69"/>
                    </a:cubicBezTo>
                    <a:cubicBezTo>
                      <a:pt x="155" y="68"/>
                      <a:pt x="155" y="68"/>
                      <a:pt x="155" y="68"/>
                    </a:cubicBezTo>
                    <a:cubicBezTo>
                      <a:pt x="156" y="67"/>
                      <a:pt x="158" y="68"/>
                      <a:pt x="159" y="68"/>
                    </a:cubicBezTo>
                    <a:cubicBezTo>
                      <a:pt x="160" y="67"/>
                      <a:pt x="161" y="66"/>
                      <a:pt x="162" y="66"/>
                    </a:cubicBezTo>
                    <a:cubicBezTo>
                      <a:pt x="164" y="65"/>
                      <a:pt x="166" y="66"/>
                      <a:pt x="168" y="66"/>
                    </a:cubicBezTo>
                    <a:cubicBezTo>
                      <a:pt x="168" y="66"/>
                      <a:pt x="170" y="64"/>
                      <a:pt x="170" y="64"/>
                    </a:cubicBezTo>
                    <a:cubicBezTo>
                      <a:pt x="171" y="63"/>
                      <a:pt x="169" y="61"/>
                      <a:pt x="170" y="60"/>
                    </a:cubicBezTo>
                    <a:cubicBezTo>
                      <a:pt x="166" y="61"/>
                      <a:pt x="164" y="62"/>
                      <a:pt x="161" y="60"/>
                    </a:cubicBezTo>
                    <a:cubicBezTo>
                      <a:pt x="158" y="59"/>
                      <a:pt x="157" y="54"/>
                      <a:pt x="152" y="54"/>
                    </a:cubicBezTo>
                    <a:cubicBezTo>
                      <a:pt x="151" y="56"/>
                      <a:pt x="151" y="56"/>
                      <a:pt x="151" y="56"/>
                    </a:cubicBezTo>
                    <a:cubicBezTo>
                      <a:pt x="148" y="56"/>
                      <a:pt x="146" y="54"/>
                      <a:pt x="143" y="55"/>
                    </a:cubicBezTo>
                    <a:lnTo>
                      <a:pt x="142" y="56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118"/>
              <p:cNvSpPr>
                <a:spLocks/>
              </p:cNvSpPr>
              <p:nvPr/>
            </p:nvSpPr>
            <p:spPr bwMode="auto">
              <a:xfrm>
                <a:off x="5225" y="1299"/>
                <a:ext cx="102" cy="141"/>
              </a:xfrm>
              <a:custGeom>
                <a:avLst/>
                <a:gdLst>
                  <a:gd name="T0" fmla="*/ 32 w 52"/>
                  <a:gd name="T1" fmla="*/ 64 h 72"/>
                  <a:gd name="T2" fmla="*/ 30 w 52"/>
                  <a:gd name="T3" fmla="*/ 62 h 72"/>
                  <a:gd name="T4" fmla="*/ 30 w 52"/>
                  <a:gd name="T5" fmla="*/ 57 h 72"/>
                  <a:gd name="T6" fmla="*/ 21 w 52"/>
                  <a:gd name="T7" fmla="*/ 53 h 72"/>
                  <a:gd name="T8" fmla="*/ 24 w 52"/>
                  <a:gd name="T9" fmla="*/ 49 h 72"/>
                  <a:gd name="T10" fmla="*/ 24 w 52"/>
                  <a:gd name="T11" fmla="*/ 45 h 72"/>
                  <a:gd name="T12" fmla="*/ 30 w 52"/>
                  <a:gd name="T13" fmla="*/ 42 h 72"/>
                  <a:gd name="T14" fmla="*/ 34 w 52"/>
                  <a:gd name="T15" fmla="*/ 35 h 72"/>
                  <a:gd name="T16" fmla="*/ 38 w 52"/>
                  <a:gd name="T17" fmla="*/ 35 h 72"/>
                  <a:gd name="T18" fmla="*/ 40 w 52"/>
                  <a:gd name="T19" fmla="*/ 31 h 72"/>
                  <a:gd name="T20" fmla="*/ 42 w 52"/>
                  <a:gd name="T21" fmla="*/ 31 h 72"/>
                  <a:gd name="T22" fmla="*/ 41 w 52"/>
                  <a:gd name="T23" fmla="*/ 20 h 72"/>
                  <a:gd name="T24" fmla="*/ 43 w 52"/>
                  <a:gd name="T25" fmla="*/ 19 h 72"/>
                  <a:gd name="T26" fmla="*/ 44 w 52"/>
                  <a:gd name="T27" fmla="*/ 16 h 72"/>
                  <a:gd name="T28" fmla="*/ 47 w 52"/>
                  <a:gd name="T29" fmla="*/ 16 h 72"/>
                  <a:gd name="T30" fmla="*/ 52 w 52"/>
                  <a:gd name="T31" fmla="*/ 9 h 72"/>
                  <a:gd name="T32" fmla="*/ 52 w 52"/>
                  <a:gd name="T33" fmla="*/ 9 h 72"/>
                  <a:gd name="T34" fmla="*/ 46 w 52"/>
                  <a:gd name="T35" fmla="*/ 0 h 72"/>
                  <a:gd name="T36" fmla="*/ 45 w 52"/>
                  <a:gd name="T37" fmla="*/ 6 h 72"/>
                  <a:gd name="T38" fmla="*/ 41 w 52"/>
                  <a:gd name="T39" fmla="*/ 8 h 72"/>
                  <a:gd name="T40" fmla="*/ 41 w 52"/>
                  <a:gd name="T41" fmla="*/ 10 h 72"/>
                  <a:gd name="T42" fmla="*/ 39 w 52"/>
                  <a:gd name="T43" fmla="*/ 12 h 72"/>
                  <a:gd name="T44" fmla="*/ 35 w 52"/>
                  <a:gd name="T45" fmla="*/ 12 h 72"/>
                  <a:gd name="T46" fmla="*/ 32 w 52"/>
                  <a:gd name="T47" fmla="*/ 14 h 72"/>
                  <a:gd name="T48" fmla="*/ 32 w 52"/>
                  <a:gd name="T49" fmla="*/ 17 h 72"/>
                  <a:gd name="T50" fmla="*/ 32 w 52"/>
                  <a:gd name="T51" fmla="*/ 20 h 72"/>
                  <a:gd name="T52" fmla="*/ 28 w 52"/>
                  <a:gd name="T53" fmla="*/ 19 h 72"/>
                  <a:gd name="T54" fmla="*/ 24 w 52"/>
                  <a:gd name="T55" fmla="*/ 18 h 72"/>
                  <a:gd name="T56" fmla="*/ 22 w 52"/>
                  <a:gd name="T57" fmla="*/ 15 h 72"/>
                  <a:gd name="T58" fmla="*/ 18 w 52"/>
                  <a:gd name="T59" fmla="*/ 16 h 72"/>
                  <a:gd name="T60" fmla="*/ 19 w 52"/>
                  <a:gd name="T61" fmla="*/ 21 h 72"/>
                  <a:gd name="T62" fmla="*/ 13 w 52"/>
                  <a:gd name="T63" fmla="*/ 26 h 72"/>
                  <a:gd name="T64" fmla="*/ 11 w 52"/>
                  <a:gd name="T65" fmla="*/ 30 h 72"/>
                  <a:gd name="T66" fmla="*/ 7 w 52"/>
                  <a:gd name="T67" fmla="*/ 36 h 72"/>
                  <a:gd name="T68" fmla="*/ 4 w 52"/>
                  <a:gd name="T69" fmla="*/ 39 h 72"/>
                  <a:gd name="T70" fmla="*/ 1 w 52"/>
                  <a:gd name="T71" fmla="*/ 45 h 72"/>
                  <a:gd name="T72" fmla="*/ 1 w 52"/>
                  <a:gd name="T73" fmla="*/ 47 h 72"/>
                  <a:gd name="T74" fmla="*/ 5 w 52"/>
                  <a:gd name="T75" fmla="*/ 49 h 72"/>
                  <a:gd name="T76" fmla="*/ 7 w 52"/>
                  <a:gd name="T77" fmla="*/ 57 h 72"/>
                  <a:gd name="T78" fmla="*/ 0 w 52"/>
                  <a:gd name="T79" fmla="*/ 65 h 72"/>
                  <a:gd name="T80" fmla="*/ 5 w 52"/>
                  <a:gd name="T81" fmla="*/ 67 h 72"/>
                  <a:gd name="T82" fmla="*/ 6 w 52"/>
                  <a:gd name="T83" fmla="*/ 71 h 72"/>
                  <a:gd name="T84" fmla="*/ 7 w 52"/>
                  <a:gd name="T85" fmla="*/ 72 h 72"/>
                  <a:gd name="T86" fmla="*/ 10 w 52"/>
                  <a:gd name="T87" fmla="*/ 70 h 72"/>
                  <a:gd name="T88" fmla="*/ 16 w 52"/>
                  <a:gd name="T89" fmla="*/ 70 h 72"/>
                  <a:gd name="T90" fmla="*/ 21 w 52"/>
                  <a:gd name="T91" fmla="*/ 65 h 72"/>
                  <a:gd name="T92" fmla="*/ 23 w 52"/>
                  <a:gd name="T93" fmla="*/ 64 h 72"/>
                  <a:gd name="T94" fmla="*/ 28 w 52"/>
                  <a:gd name="T95" fmla="*/ 66 h 72"/>
                  <a:gd name="T96" fmla="*/ 32 w 52"/>
                  <a:gd name="T97" fmla="*/ 6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2" h="72">
                    <a:moveTo>
                      <a:pt x="32" y="64"/>
                    </a:moveTo>
                    <a:cubicBezTo>
                      <a:pt x="31" y="64"/>
                      <a:pt x="30" y="63"/>
                      <a:pt x="30" y="62"/>
                    </a:cubicBezTo>
                    <a:cubicBezTo>
                      <a:pt x="30" y="62"/>
                      <a:pt x="30" y="58"/>
                      <a:pt x="30" y="57"/>
                    </a:cubicBezTo>
                    <a:cubicBezTo>
                      <a:pt x="29" y="56"/>
                      <a:pt x="22" y="53"/>
                      <a:pt x="21" y="53"/>
                    </a:cubicBezTo>
                    <a:cubicBezTo>
                      <a:pt x="22" y="52"/>
                      <a:pt x="23" y="51"/>
                      <a:pt x="24" y="49"/>
                    </a:cubicBezTo>
                    <a:cubicBezTo>
                      <a:pt x="24" y="48"/>
                      <a:pt x="23" y="46"/>
                      <a:pt x="24" y="45"/>
                    </a:cubicBezTo>
                    <a:cubicBezTo>
                      <a:pt x="24" y="44"/>
                      <a:pt x="28" y="43"/>
                      <a:pt x="30" y="42"/>
                    </a:cubicBezTo>
                    <a:cubicBezTo>
                      <a:pt x="31" y="41"/>
                      <a:pt x="33" y="36"/>
                      <a:pt x="34" y="35"/>
                    </a:cubicBezTo>
                    <a:cubicBezTo>
                      <a:pt x="35" y="35"/>
                      <a:pt x="37" y="35"/>
                      <a:pt x="38" y="35"/>
                    </a:cubicBezTo>
                    <a:cubicBezTo>
                      <a:pt x="39" y="34"/>
                      <a:pt x="39" y="32"/>
                      <a:pt x="40" y="31"/>
                    </a:cubicBezTo>
                    <a:cubicBezTo>
                      <a:pt x="41" y="31"/>
                      <a:pt x="42" y="31"/>
                      <a:pt x="42" y="31"/>
                    </a:cubicBezTo>
                    <a:cubicBezTo>
                      <a:pt x="43" y="27"/>
                      <a:pt x="40" y="24"/>
                      <a:pt x="41" y="20"/>
                    </a:cubicBezTo>
                    <a:cubicBezTo>
                      <a:pt x="41" y="19"/>
                      <a:pt x="42" y="19"/>
                      <a:pt x="43" y="19"/>
                    </a:cubicBezTo>
                    <a:cubicBezTo>
                      <a:pt x="43" y="19"/>
                      <a:pt x="43" y="16"/>
                      <a:pt x="44" y="16"/>
                    </a:cubicBezTo>
                    <a:cubicBezTo>
                      <a:pt x="44" y="15"/>
                      <a:pt x="46" y="16"/>
                      <a:pt x="47" y="16"/>
                    </a:cubicBezTo>
                    <a:cubicBezTo>
                      <a:pt x="48" y="15"/>
                      <a:pt x="51" y="9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46"/>
                      <a:pt x="1" y="47"/>
                      <a:pt x="1" y="47"/>
                    </a:cubicBezTo>
                    <a:cubicBezTo>
                      <a:pt x="2" y="48"/>
                      <a:pt x="4" y="48"/>
                      <a:pt x="5" y="49"/>
                    </a:cubicBezTo>
                    <a:cubicBezTo>
                      <a:pt x="4" y="54"/>
                      <a:pt x="4" y="54"/>
                      <a:pt x="7" y="57"/>
                    </a:cubicBezTo>
                    <a:cubicBezTo>
                      <a:pt x="1" y="59"/>
                      <a:pt x="1" y="59"/>
                      <a:pt x="0" y="65"/>
                    </a:cubicBezTo>
                    <a:cubicBezTo>
                      <a:pt x="1" y="65"/>
                      <a:pt x="3" y="66"/>
                      <a:pt x="5" y="67"/>
                    </a:cubicBezTo>
                    <a:cubicBezTo>
                      <a:pt x="3" y="69"/>
                      <a:pt x="3" y="69"/>
                      <a:pt x="6" y="71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8" y="72"/>
                      <a:pt x="9" y="70"/>
                      <a:pt x="10" y="70"/>
                    </a:cubicBezTo>
                    <a:cubicBezTo>
                      <a:pt x="13" y="69"/>
                      <a:pt x="13" y="70"/>
                      <a:pt x="16" y="70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4"/>
                      <a:pt x="26" y="66"/>
                      <a:pt x="28" y="66"/>
                    </a:cubicBezTo>
                    <a:cubicBezTo>
                      <a:pt x="30" y="66"/>
                      <a:pt x="32" y="64"/>
                      <a:pt x="32" y="6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119"/>
              <p:cNvSpPr>
                <a:spLocks/>
              </p:cNvSpPr>
              <p:nvPr/>
            </p:nvSpPr>
            <p:spPr bwMode="auto">
              <a:xfrm>
                <a:off x="5225" y="1299"/>
                <a:ext cx="102" cy="141"/>
              </a:xfrm>
              <a:custGeom>
                <a:avLst/>
                <a:gdLst>
                  <a:gd name="T0" fmla="*/ 32 w 52"/>
                  <a:gd name="T1" fmla="*/ 64 h 72"/>
                  <a:gd name="T2" fmla="*/ 30 w 52"/>
                  <a:gd name="T3" fmla="*/ 62 h 72"/>
                  <a:gd name="T4" fmla="*/ 30 w 52"/>
                  <a:gd name="T5" fmla="*/ 57 h 72"/>
                  <a:gd name="T6" fmla="*/ 21 w 52"/>
                  <a:gd name="T7" fmla="*/ 53 h 72"/>
                  <a:gd name="T8" fmla="*/ 24 w 52"/>
                  <a:gd name="T9" fmla="*/ 49 h 72"/>
                  <a:gd name="T10" fmla="*/ 24 w 52"/>
                  <a:gd name="T11" fmla="*/ 45 h 72"/>
                  <a:gd name="T12" fmla="*/ 30 w 52"/>
                  <a:gd name="T13" fmla="*/ 42 h 72"/>
                  <a:gd name="T14" fmla="*/ 34 w 52"/>
                  <a:gd name="T15" fmla="*/ 35 h 72"/>
                  <a:gd name="T16" fmla="*/ 38 w 52"/>
                  <a:gd name="T17" fmla="*/ 35 h 72"/>
                  <a:gd name="T18" fmla="*/ 40 w 52"/>
                  <a:gd name="T19" fmla="*/ 31 h 72"/>
                  <a:gd name="T20" fmla="*/ 42 w 52"/>
                  <a:gd name="T21" fmla="*/ 31 h 72"/>
                  <a:gd name="T22" fmla="*/ 41 w 52"/>
                  <a:gd name="T23" fmla="*/ 20 h 72"/>
                  <a:gd name="T24" fmla="*/ 43 w 52"/>
                  <a:gd name="T25" fmla="*/ 19 h 72"/>
                  <a:gd name="T26" fmla="*/ 44 w 52"/>
                  <a:gd name="T27" fmla="*/ 16 h 72"/>
                  <a:gd name="T28" fmla="*/ 47 w 52"/>
                  <a:gd name="T29" fmla="*/ 16 h 72"/>
                  <a:gd name="T30" fmla="*/ 52 w 52"/>
                  <a:gd name="T31" fmla="*/ 9 h 72"/>
                  <a:gd name="T32" fmla="*/ 52 w 52"/>
                  <a:gd name="T33" fmla="*/ 9 h 72"/>
                  <a:gd name="T34" fmla="*/ 46 w 52"/>
                  <a:gd name="T35" fmla="*/ 0 h 72"/>
                  <a:gd name="T36" fmla="*/ 45 w 52"/>
                  <a:gd name="T37" fmla="*/ 6 h 72"/>
                  <a:gd name="T38" fmla="*/ 41 w 52"/>
                  <a:gd name="T39" fmla="*/ 8 h 72"/>
                  <a:gd name="T40" fmla="*/ 41 w 52"/>
                  <a:gd name="T41" fmla="*/ 10 h 72"/>
                  <a:gd name="T42" fmla="*/ 39 w 52"/>
                  <a:gd name="T43" fmla="*/ 12 h 72"/>
                  <a:gd name="T44" fmla="*/ 35 w 52"/>
                  <a:gd name="T45" fmla="*/ 12 h 72"/>
                  <a:gd name="T46" fmla="*/ 32 w 52"/>
                  <a:gd name="T47" fmla="*/ 14 h 72"/>
                  <a:gd name="T48" fmla="*/ 32 w 52"/>
                  <a:gd name="T49" fmla="*/ 17 h 72"/>
                  <a:gd name="T50" fmla="*/ 32 w 52"/>
                  <a:gd name="T51" fmla="*/ 20 h 72"/>
                  <a:gd name="T52" fmla="*/ 28 w 52"/>
                  <a:gd name="T53" fmla="*/ 19 h 72"/>
                  <a:gd name="T54" fmla="*/ 24 w 52"/>
                  <a:gd name="T55" fmla="*/ 18 h 72"/>
                  <a:gd name="T56" fmla="*/ 22 w 52"/>
                  <a:gd name="T57" fmla="*/ 15 h 72"/>
                  <a:gd name="T58" fmla="*/ 18 w 52"/>
                  <a:gd name="T59" fmla="*/ 16 h 72"/>
                  <a:gd name="T60" fmla="*/ 19 w 52"/>
                  <a:gd name="T61" fmla="*/ 21 h 72"/>
                  <a:gd name="T62" fmla="*/ 13 w 52"/>
                  <a:gd name="T63" fmla="*/ 26 h 72"/>
                  <a:gd name="T64" fmla="*/ 11 w 52"/>
                  <a:gd name="T65" fmla="*/ 30 h 72"/>
                  <a:gd name="T66" fmla="*/ 7 w 52"/>
                  <a:gd name="T67" fmla="*/ 36 h 72"/>
                  <a:gd name="T68" fmla="*/ 4 w 52"/>
                  <a:gd name="T69" fmla="*/ 39 h 72"/>
                  <a:gd name="T70" fmla="*/ 1 w 52"/>
                  <a:gd name="T71" fmla="*/ 45 h 72"/>
                  <a:gd name="T72" fmla="*/ 1 w 52"/>
                  <a:gd name="T73" fmla="*/ 47 h 72"/>
                  <a:gd name="T74" fmla="*/ 5 w 52"/>
                  <a:gd name="T75" fmla="*/ 49 h 72"/>
                  <a:gd name="T76" fmla="*/ 7 w 52"/>
                  <a:gd name="T77" fmla="*/ 57 h 72"/>
                  <a:gd name="T78" fmla="*/ 0 w 52"/>
                  <a:gd name="T79" fmla="*/ 65 h 72"/>
                  <a:gd name="T80" fmla="*/ 5 w 52"/>
                  <a:gd name="T81" fmla="*/ 67 h 72"/>
                  <a:gd name="T82" fmla="*/ 6 w 52"/>
                  <a:gd name="T83" fmla="*/ 71 h 72"/>
                  <a:gd name="T84" fmla="*/ 7 w 52"/>
                  <a:gd name="T85" fmla="*/ 72 h 72"/>
                  <a:gd name="T86" fmla="*/ 10 w 52"/>
                  <a:gd name="T87" fmla="*/ 70 h 72"/>
                  <a:gd name="T88" fmla="*/ 16 w 52"/>
                  <a:gd name="T89" fmla="*/ 70 h 72"/>
                  <a:gd name="T90" fmla="*/ 21 w 52"/>
                  <a:gd name="T91" fmla="*/ 65 h 72"/>
                  <a:gd name="T92" fmla="*/ 23 w 52"/>
                  <a:gd name="T93" fmla="*/ 64 h 72"/>
                  <a:gd name="T94" fmla="*/ 28 w 52"/>
                  <a:gd name="T95" fmla="*/ 66 h 72"/>
                  <a:gd name="T96" fmla="*/ 32 w 52"/>
                  <a:gd name="T97" fmla="*/ 6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2" h="72">
                    <a:moveTo>
                      <a:pt x="32" y="64"/>
                    </a:moveTo>
                    <a:cubicBezTo>
                      <a:pt x="31" y="64"/>
                      <a:pt x="30" y="63"/>
                      <a:pt x="30" y="62"/>
                    </a:cubicBezTo>
                    <a:cubicBezTo>
                      <a:pt x="30" y="62"/>
                      <a:pt x="30" y="58"/>
                      <a:pt x="30" y="57"/>
                    </a:cubicBezTo>
                    <a:cubicBezTo>
                      <a:pt x="29" y="56"/>
                      <a:pt x="22" y="53"/>
                      <a:pt x="21" y="53"/>
                    </a:cubicBezTo>
                    <a:cubicBezTo>
                      <a:pt x="22" y="52"/>
                      <a:pt x="23" y="51"/>
                      <a:pt x="24" y="49"/>
                    </a:cubicBezTo>
                    <a:cubicBezTo>
                      <a:pt x="24" y="48"/>
                      <a:pt x="23" y="46"/>
                      <a:pt x="24" y="45"/>
                    </a:cubicBezTo>
                    <a:cubicBezTo>
                      <a:pt x="24" y="44"/>
                      <a:pt x="28" y="43"/>
                      <a:pt x="30" y="42"/>
                    </a:cubicBezTo>
                    <a:cubicBezTo>
                      <a:pt x="31" y="41"/>
                      <a:pt x="33" y="36"/>
                      <a:pt x="34" y="35"/>
                    </a:cubicBezTo>
                    <a:cubicBezTo>
                      <a:pt x="35" y="35"/>
                      <a:pt x="37" y="35"/>
                      <a:pt x="38" y="35"/>
                    </a:cubicBezTo>
                    <a:cubicBezTo>
                      <a:pt x="39" y="34"/>
                      <a:pt x="39" y="32"/>
                      <a:pt x="40" y="31"/>
                    </a:cubicBezTo>
                    <a:cubicBezTo>
                      <a:pt x="41" y="31"/>
                      <a:pt x="42" y="31"/>
                      <a:pt x="42" y="31"/>
                    </a:cubicBezTo>
                    <a:cubicBezTo>
                      <a:pt x="43" y="27"/>
                      <a:pt x="40" y="24"/>
                      <a:pt x="41" y="20"/>
                    </a:cubicBezTo>
                    <a:cubicBezTo>
                      <a:pt x="41" y="19"/>
                      <a:pt x="42" y="19"/>
                      <a:pt x="43" y="19"/>
                    </a:cubicBezTo>
                    <a:cubicBezTo>
                      <a:pt x="43" y="19"/>
                      <a:pt x="43" y="16"/>
                      <a:pt x="44" y="16"/>
                    </a:cubicBezTo>
                    <a:cubicBezTo>
                      <a:pt x="44" y="15"/>
                      <a:pt x="46" y="16"/>
                      <a:pt x="47" y="16"/>
                    </a:cubicBezTo>
                    <a:cubicBezTo>
                      <a:pt x="48" y="15"/>
                      <a:pt x="51" y="9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46"/>
                      <a:pt x="1" y="47"/>
                      <a:pt x="1" y="47"/>
                    </a:cubicBezTo>
                    <a:cubicBezTo>
                      <a:pt x="2" y="48"/>
                      <a:pt x="4" y="48"/>
                      <a:pt x="5" y="49"/>
                    </a:cubicBezTo>
                    <a:cubicBezTo>
                      <a:pt x="4" y="54"/>
                      <a:pt x="4" y="54"/>
                      <a:pt x="7" y="57"/>
                    </a:cubicBezTo>
                    <a:cubicBezTo>
                      <a:pt x="1" y="59"/>
                      <a:pt x="1" y="59"/>
                      <a:pt x="0" y="65"/>
                    </a:cubicBezTo>
                    <a:cubicBezTo>
                      <a:pt x="1" y="65"/>
                      <a:pt x="3" y="66"/>
                      <a:pt x="5" y="67"/>
                    </a:cubicBezTo>
                    <a:cubicBezTo>
                      <a:pt x="3" y="69"/>
                      <a:pt x="3" y="69"/>
                      <a:pt x="6" y="71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8" y="72"/>
                      <a:pt x="9" y="70"/>
                      <a:pt x="10" y="70"/>
                    </a:cubicBezTo>
                    <a:cubicBezTo>
                      <a:pt x="13" y="69"/>
                      <a:pt x="13" y="70"/>
                      <a:pt x="16" y="70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4"/>
                      <a:pt x="26" y="66"/>
                      <a:pt x="28" y="66"/>
                    </a:cubicBezTo>
                    <a:cubicBezTo>
                      <a:pt x="30" y="66"/>
                      <a:pt x="32" y="64"/>
                      <a:pt x="32" y="64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120"/>
              <p:cNvSpPr>
                <a:spLocks/>
              </p:cNvSpPr>
              <p:nvPr/>
            </p:nvSpPr>
            <p:spPr bwMode="auto">
              <a:xfrm>
                <a:off x="3157" y="1950"/>
                <a:ext cx="205" cy="214"/>
              </a:xfrm>
              <a:custGeom>
                <a:avLst/>
                <a:gdLst>
                  <a:gd name="T0" fmla="*/ 51 w 105"/>
                  <a:gd name="T1" fmla="*/ 100 h 109"/>
                  <a:gd name="T2" fmla="*/ 51 w 105"/>
                  <a:gd name="T3" fmla="*/ 94 h 109"/>
                  <a:gd name="T4" fmla="*/ 54 w 105"/>
                  <a:gd name="T5" fmla="*/ 85 h 109"/>
                  <a:gd name="T6" fmla="*/ 63 w 105"/>
                  <a:gd name="T7" fmla="*/ 81 h 109"/>
                  <a:gd name="T8" fmla="*/ 67 w 105"/>
                  <a:gd name="T9" fmla="*/ 88 h 109"/>
                  <a:gd name="T10" fmla="*/ 73 w 105"/>
                  <a:gd name="T11" fmla="*/ 78 h 109"/>
                  <a:gd name="T12" fmla="*/ 79 w 105"/>
                  <a:gd name="T13" fmla="*/ 68 h 109"/>
                  <a:gd name="T14" fmla="*/ 82 w 105"/>
                  <a:gd name="T15" fmla="*/ 58 h 109"/>
                  <a:gd name="T16" fmla="*/ 91 w 105"/>
                  <a:gd name="T17" fmla="*/ 51 h 109"/>
                  <a:gd name="T18" fmla="*/ 93 w 105"/>
                  <a:gd name="T19" fmla="*/ 43 h 109"/>
                  <a:gd name="T20" fmla="*/ 96 w 105"/>
                  <a:gd name="T21" fmla="*/ 35 h 109"/>
                  <a:gd name="T22" fmla="*/ 102 w 105"/>
                  <a:gd name="T23" fmla="*/ 28 h 109"/>
                  <a:gd name="T24" fmla="*/ 102 w 105"/>
                  <a:gd name="T25" fmla="*/ 17 h 109"/>
                  <a:gd name="T26" fmla="*/ 98 w 105"/>
                  <a:gd name="T27" fmla="*/ 0 h 109"/>
                  <a:gd name="T28" fmla="*/ 88 w 105"/>
                  <a:gd name="T29" fmla="*/ 6 h 109"/>
                  <a:gd name="T30" fmla="*/ 69 w 105"/>
                  <a:gd name="T31" fmla="*/ 6 h 109"/>
                  <a:gd name="T32" fmla="*/ 55 w 105"/>
                  <a:gd name="T33" fmla="*/ 9 h 109"/>
                  <a:gd name="T34" fmla="*/ 44 w 105"/>
                  <a:gd name="T35" fmla="*/ 7 h 109"/>
                  <a:gd name="T36" fmla="*/ 34 w 105"/>
                  <a:gd name="T37" fmla="*/ 3 h 109"/>
                  <a:gd name="T38" fmla="*/ 23 w 105"/>
                  <a:gd name="T39" fmla="*/ 2 h 109"/>
                  <a:gd name="T40" fmla="*/ 14 w 105"/>
                  <a:gd name="T41" fmla="*/ 11 h 109"/>
                  <a:gd name="T42" fmla="*/ 7 w 105"/>
                  <a:gd name="T43" fmla="*/ 23 h 109"/>
                  <a:gd name="T44" fmla="*/ 8 w 105"/>
                  <a:gd name="T45" fmla="*/ 31 h 109"/>
                  <a:gd name="T46" fmla="*/ 9 w 105"/>
                  <a:gd name="T47" fmla="*/ 41 h 109"/>
                  <a:gd name="T48" fmla="*/ 6 w 105"/>
                  <a:gd name="T49" fmla="*/ 50 h 109"/>
                  <a:gd name="T50" fmla="*/ 3 w 105"/>
                  <a:gd name="T51" fmla="*/ 57 h 109"/>
                  <a:gd name="T52" fmla="*/ 2 w 105"/>
                  <a:gd name="T53" fmla="*/ 72 h 109"/>
                  <a:gd name="T54" fmla="*/ 2 w 105"/>
                  <a:gd name="T55" fmla="*/ 85 h 109"/>
                  <a:gd name="T56" fmla="*/ 8 w 105"/>
                  <a:gd name="T57" fmla="*/ 86 h 109"/>
                  <a:gd name="T58" fmla="*/ 22 w 105"/>
                  <a:gd name="T59" fmla="*/ 91 h 109"/>
                  <a:gd name="T60" fmla="*/ 25 w 105"/>
                  <a:gd name="T61" fmla="*/ 94 h 109"/>
                  <a:gd name="T62" fmla="*/ 28 w 105"/>
                  <a:gd name="T63" fmla="*/ 98 h 109"/>
                  <a:gd name="T64" fmla="*/ 26 w 105"/>
                  <a:gd name="T65" fmla="*/ 100 h 109"/>
                  <a:gd name="T66" fmla="*/ 38 w 105"/>
                  <a:gd name="T67" fmla="*/ 108 h 109"/>
                  <a:gd name="T68" fmla="*/ 41 w 105"/>
                  <a:gd name="T69" fmla="*/ 108 h 109"/>
                  <a:gd name="T70" fmla="*/ 44 w 105"/>
                  <a:gd name="T71" fmla="*/ 107 h 109"/>
                  <a:gd name="T72" fmla="*/ 48 w 105"/>
                  <a:gd name="T73" fmla="*/ 104 h 109"/>
                  <a:gd name="T74" fmla="*/ 51 w 105"/>
                  <a:gd name="T75" fmla="*/ 10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5" h="109">
                    <a:moveTo>
                      <a:pt x="51" y="104"/>
                    </a:moveTo>
                    <a:cubicBezTo>
                      <a:pt x="51" y="100"/>
                      <a:pt x="51" y="100"/>
                      <a:pt x="51" y="100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1" y="96"/>
                      <a:pt x="51" y="94"/>
                    </a:cubicBezTo>
                    <a:cubicBezTo>
                      <a:pt x="51" y="92"/>
                      <a:pt x="50" y="92"/>
                      <a:pt x="52" y="91"/>
                    </a:cubicBezTo>
                    <a:cubicBezTo>
                      <a:pt x="53" y="91"/>
                      <a:pt x="53" y="88"/>
                      <a:pt x="54" y="85"/>
                    </a:cubicBezTo>
                    <a:cubicBezTo>
                      <a:pt x="54" y="83"/>
                      <a:pt x="58" y="84"/>
                      <a:pt x="60" y="82"/>
                    </a:cubicBezTo>
                    <a:cubicBezTo>
                      <a:pt x="62" y="80"/>
                      <a:pt x="63" y="81"/>
                      <a:pt x="63" y="81"/>
                    </a:cubicBezTo>
                    <a:cubicBezTo>
                      <a:pt x="63" y="81"/>
                      <a:pt x="64" y="81"/>
                      <a:pt x="66" y="82"/>
                    </a:cubicBezTo>
                    <a:cubicBezTo>
                      <a:pt x="68" y="83"/>
                      <a:pt x="67" y="86"/>
                      <a:pt x="67" y="88"/>
                    </a:cubicBezTo>
                    <a:cubicBezTo>
                      <a:pt x="71" y="89"/>
                      <a:pt x="71" y="84"/>
                      <a:pt x="73" y="83"/>
                    </a:cubicBezTo>
                    <a:cubicBezTo>
                      <a:pt x="75" y="82"/>
                      <a:pt x="73" y="80"/>
                      <a:pt x="73" y="78"/>
                    </a:cubicBezTo>
                    <a:cubicBezTo>
                      <a:pt x="73" y="76"/>
                      <a:pt x="74" y="75"/>
                      <a:pt x="75" y="72"/>
                    </a:cubicBezTo>
                    <a:cubicBezTo>
                      <a:pt x="76" y="70"/>
                      <a:pt x="78" y="71"/>
                      <a:pt x="79" y="68"/>
                    </a:cubicBezTo>
                    <a:cubicBezTo>
                      <a:pt x="80" y="65"/>
                      <a:pt x="79" y="65"/>
                      <a:pt x="81" y="64"/>
                    </a:cubicBezTo>
                    <a:cubicBezTo>
                      <a:pt x="83" y="62"/>
                      <a:pt x="82" y="61"/>
                      <a:pt x="82" y="58"/>
                    </a:cubicBezTo>
                    <a:cubicBezTo>
                      <a:pt x="83" y="55"/>
                      <a:pt x="83" y="55"/>
                      <a:pt x="85" y="54"/>
                    </a:cubicBezTo>
                    <a:cubicBezTo>
                      <a:pt x="87" y="54"/>
                      <a:pt x="90" y="52"/>
                      <a:pt x="91" y="51"/>
                    </a:cubicBezTo>
                    <a:cubicBezTo>
                      <a:pt x="93" y="50"/>
                      <a:pt x="91" y="47"/>
                      <a:pt x="91" y="47"/>
                    </a:cubicBezTo>
                    <a:cubicBezTo>
                      <a:pt x="91" y="47"/>
                      <a:pt x="91" y="44"/>
                      <a:pt x="93" y="43"/>
                    </a:cubicBezTo>
                    <a:cubicBezTo>
                      <a:pt x="94" y="43"/>
                      <a:pt x="94" y="41"/>
                      <a:pt x="95" y="39"/>
                    </a:cubicBezTo>
                    <a:cubicBezTo>
                      <a:pt x="96" y="37"/>
                      <a:pt x="94" y="36"/>
                      <a:pt x="96" y="35"/>
                    </a:cubicBezTo>
                    <a:cubicBezTo>
                      <a:pt x="97" y="33"/>
                      <a:pt x="99" y="31"/>
                      <a:pt x="99" y="30"/>
                    </a:cubicBezTo>
                    <a:cubicBezTo>
                      <a:pt x="99" y="28"/>
                      <a:pt x="100" y="28"/>
                      <a:pt x="102" y="28"/>
                    </a:cubicBezTo>
                    <a:cubicBezTo>
                      <a:pt x="104" y="28"/>
                      <a:pt x="105" y="21"/>
                      <a:pt x="105" y="20"/>
                    </a:cubicBezTo>
                    <a:cubicBezTo>
                      <a:pt x="105" y="18"/>
                      <a:pt x="102" y="17"/>
                      <a:pt x="102" y="17"/>
                    </a:cubicBezTo>
                    <a:cubicBezTo>
                      <a:pt x="103" y="9"/>
                      <a:pt x="103" y="9"/>
                      <a:pt x="103" y="9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2"/>
                      <a:pt x="91" y="6"/>
                      <a:pt x="88" y="6"/>
                    </a:cubicBezTo>
                    <a:cubicBezTo>
                      <a:pt x="85" y="6"/>
                      <a:pt x="82" y="7"/>
                      <a:pt x="78" y="6"/>
                    </a:cubicBezTo>
                    <a:cubicBezTo>
                      <a:pt x="74" y="4"/>
                      <a:pt x="71" y="6"/>
                      <a:pt x="69" y="6"/>
                    </a:cubicBezTo>
                    <a:cubicBezTo>
                      <a:pt x="67" y="6"/>
                      <a:pt x="64" y="7"/>
                      <a:pt x="63" y="9"/>
                    </a:cubicBezTo>
                    <a:cubicBezTo>
                      <a:pt x="63" y="10"/>
                      <a:pt x="60" y="9"/>
                      <a:pt x="55" y="9"/>
                    </a:cubicBezTo>
                    <a:cubicBezTo>
                      <a:pt x="50" y="9"/>
                      <a:pt x="52" y="8"/>
                      <a:pt x="51" y="7"/>
                    </a:cubicBezTo>
                    <a:cubicBezTo>
                      <a:pt x="49" y="5"/>
                      <a:pt x="46" y="6"/>
                      <a:pt x="44" y="7"/>
                    </a:cubicBezTo>
                    <a:cubicBezTo>
                      <a:pt x="42" y="9"/>
                      <a:pt x="38" y="8"/>
                      <a:pt x="38" y="8"/>
                    </a:cubicBezTo>
                    <a:cubicBezTo>
                      <a:pt x="38" y="8"/>
                      <a:pt x="36" y="3"/>
                      <a:pt x="34" y="3"/>
                    </a:cubicBezTo>
                    <a:cubicBezTo>
                      <a:pt x="32" y="3"/>
                      <a:pt x="32" y="1"/>
                      <a:pt x="30" y="1"/>
                    </a:cubicBezTo>
                    <a:cubicBezTo>
                      <a:pt x="27" y="1"/>
                      <a:pt x="25" y="1"/>
                      <a:pt x="23" y="2"/>
                    </a:cubicBezTo>
                    <a:cubicBezTo>
                      <a:pt x="20" y="3"/>
                      <a:pt x="14" y="6"/>
                      <a:pt x="14" y="6"/>
                    </a:cubicBezTo>
                    <a:cubicBezTo>
                      <a:pt x="14" y="6"/>
                      <a:pt x="14" y="9"/>
                      <a:pt x="14" y="11"/>
                    </a:cubicBezTo>
                    <a:cubicBezTo>
                      <a:pt x="14" y="13"/>
                      <a:pt x="10" y="16"/>
                      <a:pt x="10" y="1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7"/>
                      <a:pt x="7" y="28"/>
                    </a:cubicBezTo>
                    <a:cubicBezTo>
                      <a:pt x="5" y="29"/>
                      <a:pt x="6" y="30"/>
                      <a:pt x="8" y="31"/>
                    </a:cubicBezTo>
                    <a:cubicBezTo>
                      <a:pt x="10" y="32"/>
                      <a:pt x="10" y="33"/>
                      <a:pt x="9" y="36"/>
                    </a:cubicBezTo>
                    <a:cubicBezTo>
                      <a:pt x="8" y="39"/>
                      <a:pt x="10" y="41"/>
                      <a:pt x="9" y="41"/>
                    </a:cubicBezTo>
                    <a:cubicBezTo>
                      <a:pt x="7" y="41"/>
                      <a:pt x="7" y="42"/>
                      <a:pt x="7" y="45"/>
                    </a:cubicBezTo>
                    <a:cubicBezTo>
                      <a:pt x="7" y="47"/>
                      <a:pt x="7" y="48"/>
                      <a:pt x="6" y="50"/>
                    </a:cubicBezTo>
                    <a:cubicBezTo>
                      <a:pt x="5" y="52"/>
                      <a:pt x="3" y="52"/>
                      <a:pt x="5" y="54"/>
                    </a:cubicBezTo>
                    <a:cubicBezTo>
                      <a:pt x="6" y="56"/>
                      <a:pt x="5" y="58"/>
                      <a:pt x="3" y="57"/>
                    </a:cubicBezTo>
                    <a:cubicBezTo>
                      <a:pt x="1" y="56"/>
                      <a:pt x="1" y="58"/>
                      <a:pt x="2" y="60"/>
                    </a:cubicBezTo>
                    <a:cubicBezTo>
                      <a:pt x="3" y="62"/>
                      <a:pt x="0" y="70"/>
                      <a:pt x="2" y="72"/>
                    </a:cubicBezTo>
                    <a:cubicBezTo>
                      <a:pt x="3" y="74"/>
                      <a:pt x="3" y="76"/>
                      <a:pt x="3" y="78"/>
                    </a:cubicBezTo>
                    <a:cubicBezTo>
                      <a:pt x="3" y="80"/>
                      <a:pt x="2" y="85"/>
                      <a:pt x="2" y="85"/>
                    </a:cubicBezTo>
                    <a:cubicBezTo>
                      <a:pt x="5" y="84"/>
                      <a:pt x="8" y="84"/>
                      <a:pt x="9" y="84"/>
                    </a:cubicBezTo>
                    <a:cubicBezTo>
                      <a:pt x="9" y="84"/>
                      <a:pt x="8" y="85"/>
                      <a:pt x="8" y="86"/>
                    </a:cubicBezTo>
                    <a:cubicBezTo>
                      <a:pt x="10" y="86"/>
                      <a:pt x="15" y="85"/>
                      <a:pt x="17" y="86"/>
                    </a:cubicBezTo>
                    <a:cubicBezTo>
                      <a:pt x="19" y="86"/>
                      <a:pt x="20" y="90"/>
                      <a:pt x="22" y="91"/>
                    </a:cubicBezTo>
                    <a:cubicBezTo>
                      <a:pt x="23" y="91"/>
                      <a:pt x="25" y="91"/>
                      <a:pt x="25" y="91"/>
                    </a:cubicBezTo>
                    <a:cubicBezTo>
                      <a:pt x="25" y="91"/>
                      <a:pt x="25" y="93"/>
                      <a:pt x="25" y="94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27" y="95"/>
                      <a:pt x="27" y="96"/>
                      <a:pt x="28" y="98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28" y="98"/>
                      <a:pt x="27" y="99"/>
                      <a:pt x="26" y="100"/>
                    </a:cubicBezTo>
                    <a:cubicBezTo>
                      <a:pt x="27" y="103"/>
                      <a:pt x="29" y="106"/>
                      <a:pt x="31" y="109"/>
                    </a:cubicBezTo>
                    <a:cubicBezTo>
                      <a:pt x="34" y="109"/>
                      <a:pt x="35" y="109"/>
                      <a:pt x="38" y="108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39" y="107"/>
                      <a:pt x="39" y="108"/>
                      <a:pt x="41" y="108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3" y="106"/>
                      <a:pt x="42" y="108"/>
                      <a:pt x="44" y="107"/>
                    </a:cubicBezTo>
                    <a:cubicBezTo>
                      <a:pt x="45" y="106"/>
                      <a:pt x="45" y="104"/>
                      <a:pt x="46" y="104"/>
                    </a:cubicBezTo>
                    <a:cubicBezTo>
                      <a:pt x="46" y="103"/>
                      <a:pt x="48" y="104"/>
                      <a:pt x="48" y="104"/>
                    </a:cubicBezTo>
                    <a:cubicBezTo>
                      <a:pt x="49" y="105"/>
                      <a:pt x="49" y="105"/>
                      <a:pt x="50" y="106"/>
                    </a:cubicBezTo>
                    <a:cubicBezTo>
                      <a:pt x="50" y="105"/>
                      <a:pt x="50" y="103"/>
                      <a:pt x="51" y="10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121"/>
              <p:cNvSpPr>
                <a:spLocks/>
              </p:cNvSpPr>
              <p:nvPr/>
            </p:nvSpPr>
            <p:spPr bwMode="auto">
              <a:xfrm>
                <a:off x="3157" y="1950"/>
                <a:ext cx="205" cy="214"/>
              </a:xfrm>
              <a:custGeom>
                <a:avLst/>
                <a:gdLst>
                  <a:gd name="T0" fmla="*/ 51 w 105"/>
                  <a:gd name="T1" fmla="*/ 100 h 109"/>
                  <a:gd name="T2" fmla="*/ 51 w 105"/>
                  <a:gd name="T3" fmla="*/ 94 h 109"/>
                  <a:gd name="T4" fmla="*/ 54 w 105"/>
                  <a:gd name="T5" fmla="*/ 85 h 109"/>
                  <a:gd name="T6" fmla="*/ 63 w 105"/>
                  <a:gd name="T7" fmla="*/ 81 h 109"/>
                  <a:gd name="T8" fmla="*/ 67 w 105"/>
                  <a:gd name="T9" fmla="*/ 88 h 109"/>
                  <a:gd name="T10" fmla="*/ 73 w 105"/>
                  <a:gd name="T11" fmla="*/ 78 h 109"/>
                  <a:gd name="T12" fmla="*/ 79 w 105"/>
                  <a:gd name="T13" fmla="*/ 68 h 109"/>
                  <a:gd name="T14" fmla="*/ 82 w 105"/>
                  <a:gd name="T15" fmla="*/ 58 h 109"/>
                  <a:gd name="T16" fmla="*/ 91 w 105"/>
                  <a:gd name="T17" fmla="*/ 51 h 109"/>
                  <a:gd name="T18" fmla="*/ 93 w 105"/>
                  <a:gd name="T19" fmla="*/ 43 h 109"/>
                  <a:gd name="T20" fmla="*/ 96 w 105"/>
                  <a:gd name="T21" fmla="*/ 35 h 109"/>
                  <a:gd name="T22" fmla="*/ 102 w 105"/>
                  <a:gd name="T23" fmla="*/ 28 h 109"/>
                  <a:gd name="T24" fmla="*/ 102 w 105"/>
                  <a:gd name="T25" fmla="*/ 17 h 109"/>
                  <a:gd name="T26" fmla="*/ 98 w 105"/>
                  <a:gd name="T27" fmla="*/ 0 h 109"/>
                  <a:gd name="T28" fmla="*/ 88 w 105"/>
                  <a:gd name="T29" fmla="*/ 6 h 109"/>
                  <a:gd name="T30" fmla="*/ 69 w 105"/>
                  <a:gd name="T31" fmla="*/ 6 h 109"/>
                  <a:gd name="T32" fmla="*/ 55 w 105"/>
                  <a:gd name="T33" fmla="*/ 9 h 109"/>
                  <a:gd name="T34" fmla="*/ 44 w 105"/>
                  <a:gd name="T35" fmla="*/ 7 h 109"/>
                  <a:gd name="T36" fmla="*/ 34 w 105"/>
                  <a:gd name="T37" fmla="*/ 3 h 109"/>
                  <a:gd name="T38" fmla="*/ 23 w 105"/>
                  <a:gd name="T39" fmla="*/ 2 h 109"/>
                  <a:gd name="T40" fmla="*/ 14 w 105"/>
                  <a:gd name="T41" fmla="*/ 11 h 109"/>
                  <a:gd name="T42" fmla="*/ 7 w 105"/>
                  <a:gd name="T43" fmla="*/ 23 h 109"/>
                  <a:gd name="T44" fmla="*/ 8 w 105"/>
                  <a:gd name="T45" fmla="*/ 31 h 109"/>
                  <a:gd name="T46" fmla="*/ 9 w 105"/>
                  <a:gd name="T47" fmla="*/ 41 h 109"/>
                  <a:gd name="T48" fmla="*/ 6 w 105"/>
                  <a:gd name="T49" fmla="*/ 50 h 109"/>
                  <a:gd name="T50" fmla="*/ 3 w 105"/>
                  <a:gd name="T51" fmla="*/ 57 h 109"/>
                  <a:gd name="T52" fmla="*/ 2 w 105"/>
                  <a:gd name="T53" fmla="*/ 72 h 109"/>
                  <a:gd name="T54" fmla="*/ 2 w 105"/>
                  <a:gd name="T55" fmla="*/ 85 h 109"/>
                  <a:gd name="T56" fmla="*/ 8 w 105"/>
                  <a:gd name="T57" fmla="*/ 86 h 109"/>
                  <a:gd name="T58" fmla="*/ 22 w 105"/>
                  <a:gd name="T59" fmla="*/ 91 h 109"/>
                  <a:gd name="T60" fmla="*/ 25 w 105"/>
                  <a:gd name="T61" fmla="*/ 94 h 109"/>
                  <a:gd name="T62" fmla="*/ 28 w 105"/>
                  <a:gd name="T63" fmla="*/ 98 h 109"/>
                  <a:gd name="T64" fmla="*/ 26 w 105"/>
                  <a:gd name="T65" fmla="*/ 100 h 109"/>
                  <a:gd name="T66" fmla="*/ 38 w 105"/>
                  <a:gd name="T67" fmla="*/ 108 h 109"/>
                  <a:gd name="T68" fmla="*/ 41 w 105"/>
                  <a:gd name="T69" fmla="*/ 108 h 109"/>
                  <a:gd name="T70" fmla="*/ 44 w 105"/>
                  <a:gd name="T71" fmla="*/ 107 h 109"/>
                  <a:gd name="T72" fmla="*/ 48 w 105"/>
                  <a:gd name="T73" fmla="*/ 104 h 109"/>
                  <a:gd name="T74" fmla="*/ 51 w 105"/>
                  <a:gd name="T75" fmla="*/ 10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5" h="109">
                    <a:moveTo>
                      <a:pt x="51" y="104"/>
                    </a:moveTo>
                    <a:cubicBezTo>
                      <a:pt x="51" y="100"/>
                      <a:pt x="51" y="100"/>
                      <a:pt x="51" y="100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1" y="96"/>
                      <a:pt x="51" y="94"/>
                    </a:cubicBezTo>
                    <a:cubicBezTo>
                      <a:pt x="51" y="92"/>
                      <a:pt x="50" y="92"/>
                      <a:pt x="52" y="91"/>
                    </a:cubicBezTo>
                    <a:cubicBezTo>
                      <a:pt x="53" y="91"/>
                      <a:pt x="53" y="88"/>
                      <a:pt x="54" y="85"/>
                    </a:cubicBezTo>
                    <a:cubicBezTo>
                      <a:pt x="54" y="83"/>
                      <a:pt x="58" y="84"/>
                      <a:pt x="60" y="82"/>
                    </a:cubicBezTo>
                    <a:cubicBezTo>
                      <a:pt x="62" y="80"/>
                      <a:pt x="63" y="81"/>
                      <a:pt x="63" y="81"/>
                    </a:cubicBezTo>
                    <a:cubicBezTo>
                      <a:pt x="63" y="81"/>
                      <a:pt x="64" y="81"/>
                      <a:pt x="66" y="82"/>
                    </a:cubicBezTo>
                    <a:cubicBezTo>
                      <a:pt x="68" y="83"/>
                      <a:pt x="67" y="86"/>
                      <a:pt x="67" y="88"/>
                    </a:cubicBezTo>
                    <a:cubicBezTo>
                      <a:pt x="71" y="89"/>
                      <a:pt x="71" y="84"/>
                      <a:pt x="73" y="83"/>
                    </a:cubicBezTo>
                    <a:cubicBezTo>
                      <a:pt x="75" y="82"/>
                      <a:pt x="73" y="80"/>
                      <a:pt x="73" y="78"/>
                    </a:cubicBezTo>
                    <a:cubicBezTo>
                      <a:pt x="73" y="76"/>
                      <a:pt x="74" y="75"/>
                      <a:pt x="75" y="72"/>
                    </a:cubicBezTo>
                    <a:cubicBezTo>
                      <a:pt x="76" y="70"/>
                      <a:pt x="78" y="71"/>
                      <a:pt x="79" y="68"/>
                    </a:cubicBezTo>
                    <a:cubicBezTo>
                      <a:pt x="80" y="65"/>
                      <a:pt x="79" y="65"/>
                      <a:pt x="81" y="64"/>
                    </a:cubicBezTo>
                    <a:cubicBezTo>
                      <a:pt x="83" y="62"/>
                      <a:pt x="82" y="61"/>
                      <a:pt x="82" y="58"/>
                    </a:cubicBezTo>
                    <a:cubicBezTo>
                      <a:pt x="83" y="55"/>
                      <a:pt x="83" y="55"/>
                      <a:pt x="85" y="54"/>
                    </a:cubicBezTo>
                    <a:cubicBezTo>
                      <a:pt x="87" y="54"/>
                      <a:pt x="90" y="52"/>
                      <a:pt x="91" y="51"/>
                    </a:cubicBezTo>
                    <a:cubicBezTo>
                      <a:pt x="93" y="50"/>
                      <a:pt x="91" y="47"/>
                      <a:pt x="91" y="47"/>
                    </a:cubicBezTo>
                    <a:cubicBezTo>
                      <a:pt x="91" y="47"/>
                      <a:pt x="91" y="44"/>
                      <a:pt x="93" y="43"/>
                    </a:cubicBezTo>
                    <a:cubicBezTo>
                      <a:pt x="94" y="43"/>
                      <a:pt x="94" y="41"/>
                      <a:pt x="95" y="39"/>
                    </a:cubicBezTo>
                    <a:cubicBezTo>
                      <a:pt x="96" y="37"/>
                      <a:pt x="94" y="36"/>
                      <a:pt x="96" y="35"/>
                    </a:cubicBezTo>
                    <a:cubicBezTo>
                      <a:pt x="97" y="33"/>
                      <a:pt x="99" y="31"/>
                      <a:pt x="99" y="30"/>
                    </a:cubicBezTo>
                    <a:cubicBezTo>
                      <a:pt x="99" y="28"/>
                      <a:pt x="100" y="28"/>
                      <a:pt x="102" y="28"/>
                    </a:cubicBezTo>
                    <a:cubicBezTo>
                      <a:pt x="104" y="28"/>
                      <a:pt x="105" y="21"/>
                      <a:pt x="105" y="20"/>
                    </a:cubicBezTo>
                    <a:cubicBezTo>
                      <a:pt x="105" y="18"/>
                      <a:pt x="102" y="17"/>
                      <a:pt x="102" y="17"/>
                    </a:cubicBezTo>
                    <a:cubicBezTo>
                      <a:pt x="103" y="9"/>
                      <a:pt x="103" y="9"/>
                      <a:pt x="103" y="9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2"/>
                      <a:pt x="91" y="6"/>
                      <a:pt x="88" y="6"/>
                    </a:cubicBezTo>
                    <a:cubicBezTo>
                      <a:pt x="85" y="6"/>
                      <a:pt x="82" y="7"/>
                      <a:pt x="78" y="6"/>
                    </a:cubicBezTo>
                    <a:cubicBezTo>
                      <a:pt x="74" y="4"/>
                      <a:pt x="71" y="6"/>
                      <a:pt x="69" y="6"/>
                    </a:cubicBezTo>
                    <a:cubicBezTo>
                      <a:pt x="67" y="6"/>
                      <a:pt x="64" y="7"/>
                      <a:pt x="63" y="9"/>
                    </a:cubicBezTo>
                    <a:cubicBezTo>
                      <a:pt x="63" y="10"/>
                      <a:pt x="60" y="9"/>
                      <a:pt x="55" y="9"/>
                    </a:cubicBezTo>
                    <a:cubicBezTo>
                      <a:pt x="50" y="9"/>
                      <a:pt x="52" y="8"/>
                      <a:pt x="51" y="7"/>
                    </a:cubicBezTo>
                    <a:cubicBezTo>
                      <a:pt x="49" y="5"/>
                      <a:pt x="46" y="6"/>
                      <a:pt x="44" y="7"/>
                    </a:cubicBezTo>
                    <a:cubicBezTo>
                      <a:pt x="42" y="9"/>
                      <a:pt x="38" y="8"/>
                      <a:pt x="38" y="8"/>
                    </a:cubicBezTo>
                    <a:cubicBezTo>
                      <a:pt x="38" y="8"/>
                      <a:pt x="36" y="3"/>
                      <a:pt x="34" y="3"/>
                    </a:cubicBezTo>
                    <a:cubicBezTo>
                      <a:pt x="32" y="3"/>
                      <a:pt x="32" y="1"/>
                      <a:pt x="30" y="1"/>
                    </a:cubicBezTo>
                    <a:cubicBezTo>
                      <a:pt x="27" y="1"/>
                      <a:pt x="25" y="1"/>
                      <a:pt x="23" y="2"/>
                    </a:cubicBezTo>
                    <a:cubicBezTo>
                      <a:pt x="20" y="3"/>
                      <a:pt x="14" y="6"/>
                      <a:pt x="14" y="6"/>
                    </a:cubicBezTo>
                    <a:cubicBezTo>
                      <a:pt x="14" y="6"/>
                      <a:pt x="14" y="9"/>
                      <a:pt x="14" y="11"/>
                    </a:cubicBezTo>
                    <a:cubicBezTo>
                      <a:pt x="14" y="13"/>
                      <a:pt x="10" y="16"/>
                      <a:pt x="10" y="1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7"/>
                      <a:pt x="7" y="28"/>
                    </a:cubicBezTo>
                    <a:cubicBezTo>
                      <a:pt x="5" y="29"/>
                      <a:pt x="6" y="30"/>
                      <a:pt x="8" y="31"/>
                    </a:cubicBezTo>
                    <a:cubicBezTo>
                      <a:pt x="10" y="32"/>
                      <a:pt x="10" y="33"/>
                      <a:pt x="9" y="36"/>
                    </a:cubicBezTo>
                    <a:cubicBezTo>
                      <a:pt x="8" y="39"/>
                      <a:pt x="10" y="41"/>
                      <a:pt x="9" y="41"/>
                    </a:cubicBezTo>
                    <a:cubicBezTo>
                      <a:pt x="7" y="41"/>
                      <a:pt x="7" y="42"/>
                      <a:pt x="7" y="45"/>
                    </a:cubicBezTo>
                    <a:cubicBezTo>
                      <a:pt x="7" y="47"/>
                      <a:pt x="7" y="48"/>
                      <a:pt x="6" y="50"/>
                    </a:cubicBezTo>
                    <a:cubicBezTo>
                      <a:pt x="5" y="52"/>
                      <a:pt x="3" y="52"/>
                      <a:pt x="5" y="54"/>
                    </a:cubicBezTo>
                    <a:cubicBezTo>
                      <a:pt x="6" y="56"/>
                      <a:pt x="5" y="58"/>
                      <a:pt x="3" y="57"/>
                    </a:cubicBezTo>
                    <a:cubicBezTo>
                      <a:pt x="1" y="56"/>
                      <a:pt x="1" y="58"/>
                      <a:pt x="2" y="60"/>
                    </a:cubicBezTo>
                    <a:cubicBezTo>
                      <a:pt x="3" y="62"/>
                      <a:pt x="0" y="70"/>
                      <a:pt x="2" y="72"/>
                    </a:cubicBezTo>
                    <a:cubicBezTo>
                      <a:pt x="3" y="74"/>
                      <a:pt x="3" y="76"/>
                      <a:pt x="3" y="78"/>
                    </a:cubicBezTo>
                    <a:cubicBezTo>
                      <a:pt x="3" y="80"/>
                      <a:pt x="2" y="85"/>
                      <a:pt x="2" y="85"/>
                    </a:cubicBezTo>
                    <a:cubicBezTo>
                      <a:pt x="5" y="84"/>
                      <a:pt x="8" y="84"/>
                      <a:pt x="9" y="84"/>
                    </a:cubicBezTo>
                    <a:cubicBezTo>
                      <a:pt x="9" y="84"/>
                      <a:pt x="8" y="85"/>
                      <a:pt x="8" y="86"/>
                    </a:cubicBezTo>
                    <a:cubicBezTo>
                      <a:pt x="10" y="86"/>
                      <a:pt x="15" y="85"/>
                      <a:pt x="17" y="86"/>
                    </a:cubicBezTo>
                    <a:cubicBezTo>
                      <a:pt x="19" y="86"/>
                      <a:pt x="20" y="90"/>
                      <a:pt x="22" y="91"/>
                    </a:cubicBezTo>
                    <a:cubicBezTo>
                      <a:pt x="23" y="91"/>
                      <a:pt x="25" y="91"/>
                      <a:pt x="25" y="91"/>
                    </a:cubicBezTo>
                    <a:cubicBezTo>
                      <a:pt x="25" y="91"/>
                      <a:pt x="25" y="93"/>
                      <a:pt x="25" y="94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27" y="95"/>
                      <a:pt x="27" y="96"/>
                      <a:pt x="28" y="98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28" y="98"/>
                      <a:pt x="27" y="99"/>
                      <a:pt x="26" y="100"/>
                    </a:cubicBezTo>
                    <a:cubicBezTo>
                      <a:pt x="27" y="103"/>
                      <a:pt x="29" y="106"/>
                      <a:pt x="31" y="109"/>
                    </a:cubicBezTo>
                    <a:cubicBezTo>
                      <a:pt x="34" y="109"/>
                      <a:pt x="35" y="109"/>
                      <a:pt x="38" y="108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39" y="107"/>
                      <a:pt x="39" y="108"/>
                      <a:pt x="41" y="108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3" y="106"/>
                      <a:pt x="42" y="108"/>
                      <a:pt x="44" y="107"/>
                    </a:cubicBezTo>
                    <a:cubicBezTo>
                      <a:pt x="45" y="106"/>
                      <a:pt x="45" y="104"/>
                      <a:pt x="46" y="104"/>
                    </a:cubicBezTo>
                    <a:cubicBezTo>
                      <a:pt x="46" y="103"/>
                      <a:pt x="48" y="104"/>
                      <a:pt x="48" y="104"/>
                    </a:cubicBezTo>
                    <a:cubicBezTo>
                      <a:pt x="49" y="105"/>
                      <a:pt x="49" y="105"/>
                      <a:pt x="50" y="106"/>
                    </a:cubicBezTo>
                    <a:cubicBezTo>
                      <a:pt x="50" y="105"/>
                      <a:pt x="50" y="103"/>
                      <a:pt x="51" y="104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122"/>
              <p:cNvSpPr>
                <a:spLocks/>
              </p:cNvSpPr>
              <p:nvPr/>
            </p:nvSpPr>
            <p:spPr bwMode="auto">
              <a:xfrm>
                <a:off x="3109" y="1750"/>
                <a:ext cx="275" cy="245"/>
              </a:xfrm>
              <a:custGeom>
                <a:avLst/>
                <a:gdLst>
                  <a:gd name="T0" fmla="*/ 130 w 140"/>
                  <a:gd name="T1" fmla="*/ 5 h 125"/>
                  <a:gd name="T2" fmla="*/ 123 w 140"/>
                  <a:gd name="T3" fmla="*/ 10 h 125"/>
                  <a:gd name="T4" fmla="*/ 122 w 140"/>
                  <a:gd name="T5" fmla="*/ 12 h 125"/>
                  <a:gd name="T6" fmla="*/ 102 w 140"/>
                  <a:gd name="T7" fmla="*/ 0 h 125"/>
                  <a:gd name="T8" fmla="*/ 55 w 140"/>
                  <a:gd name="T9" fmla="*/ 35 h 125"/>
                  <a:gd name="T10" fmla="*/ 50 w 140"/>
                  <a:gd name="T11" fmla="*/ 44 h 125"/>
                  <a:gd name="T12" fmla="*/ 38 w 140"/>
                  <a:gd name="T13" fmla="*/ 46 h 125"/>
                  <a:gd name="T14" fmla="*/ 39 w 140"/>
                  <a:gd name="T15" fmla="*/ 71 h 125"/>
                  <a:gd name="T16" fmla="*/ 36 w 140"/>
                  <a:gd name="T17" fmla="*/ 73 h 125"/>
                  <a:gd name="T18" fmla="*/ 36 w 140"/>
                  <a:gd name="T19" fmla="*/ 78 h 125"/>
                  <a:gd name="T20" fmla="*/ 35 w 140"/>
                  <a:gd name="T21" fmla="*/ 80 h 125"/>
                  <a:gd name="T22" fmla="*/ 30 w 140"/>
                  <a:gd name="T23" fmla="*/ 80 h 125"/>
                  <a:gd name="T24" fmla="*/ 19 w 140"/>
                  <a:gd name="T25" fmla="*/ 84 h 125"/>
                  <a:gd name="T26" fmla="*/ 10 w 140"/>
                  <a:gd name="T27" fmla="*/ 86 h 125"/>
                  <a:gd name="T28" fmla="*/ 4 w 140"/>
                  <a:gd name="T29" fmla="*/ 87 h 125"/>
                  <a:gd name="T30" fmla="*/ 3 w 140"/>
                  <a:gd name="T31" fmla="*/ 89 h 125"/>
                  <a:gd name="T32" fmla="*/ 2 w 140"/>
                  <a:gd name="T33" fmla="*/ 88 h 125"/>
                  <a:gd name="T34" fmla="*/ 0 w 140"/>
                  <a:gd name="T35" fmla="*/ 92 h 125"/>
                  <a:gd name="T36" fmla="*/ 3 w 140"/>
                  <a:gd name="T37" fmla="*/ 96 h 125"/>
                  <a:gd name="T38" fmla="*/ 9 w 140"/>
                  <a:gd name="T39" fmla="*/ 100 h 125"/>
                  <a:gd name="T40" fmla="*/ 9 w 140"/>
                  <a:gd name="T41" fmla="*/ 103 h 125"/>
                  <a:gd name="T42" fmla="*/ 13 w 140"/>
                  <a:gd name="T43" fmla="*/ 111 h 125"/>
                  <a:gd name="T44" fmla="*/ 16 w 140"/>
                  <a:gd name="T45" fmla="*/ 111 h 125"/>
                  <a:gd name="T46" fmla="*/ 15 w 140"/>
                  <a:gd name="T47" fmla="*/ 115 h 125"/>
                  <a:gd name="T48" fmla="*/ 17 w 140"/>
                  <a:gd name="T49" fmla="*/ 123 h 125"/>
                  <a:gd name="T50" fmla="*/ 21 w 140"/>
                  <a:gd name="T51" fmla="*/ 119 h 125"/>
                  <a:gd name="T52" fmla="*/ 25 w 140"/>
                  <a:gd name="T53" fmla="*/ 120 h 125"/>
                  <a:gd name="T54" fmla="*/ 26 w 140"/>
                  <a:gd name="T55" fmla="*/ 123 h 125"/>
                  <a:gd name="T56" fmla="*/ 31 w 140"/>
                  <a:gd name="T57" fmla="*/ 125 h 125"/>
                  <a:gd name="T58" fmla="*/ 34 w 140"/>
                  <a:gd name="T59" fmla="*/ 118 h 125"/>
                  <a:gd name="T60" fmla="*/ 38 w 140"/>
                  <a:gd name="T61" fmla="*/ 113 h 125"/>
                  <a:gd name="T62" fmla="*/ 38 w 140"/>
                  <a:gd name="T63" fmla="*/ 108 h 125"/>
                  <a:gd name="T64" fmla="*/ 47 w 140"/>
                  <a:gd name="T65" fmla="*/ 104 h 125"/>
                  <a:gd name="T66" fmla="*/ 54 w 140"/>
                  <a:gd name="T67" fmla="*/ 103 h 125"/>
                  <a:gd name="T68" fmla="*/ 58 w 140"/>
                  <a:gd name="T69" fmla="*/ 105 h 125"/>
                  <a:gd name="T70" fmla="*/ 62 w 140"/>
                  <a:gd name="T71" fmla="*/ 110 h 125"/>
                  <a:gd name="T72" fmla="*/ 68 w 140"/>
                  <a:gd name="T73" fmla="*/ 109 h 125"/>
                  <a:gd name="T74" fmla="*/ 75 w 140"/>
                  <a:gd name="T75" fmla="*/ 109 h 125"/>
                  <a:gd name="T76" fmla="*/ 79 w 140"/>
                  <a:gd name="T77" fmla="*/ 111 h 125"/>
                  <a:gd name="T78" fmla="*/ 87 w 140"/>
                  <a:gd name="T79" fmla="*/ 111 h 125"/>
                  <a:gd name="T80" fmla="*/ 93 w 140"/>
                  <a:gd name="T81" fmla="*/ 108 h 125"/>
                  <a:gd name="T82" fmla="*/ 102 w 140"/>
                  <a:gd name="T83" fmla="*/ 108 h 125"/>
                  <a:gd name="T84" fmla="*/ 112 w 140"/>
                  <a:gd name="T85" fmla="*/ 108 h 125"/>
                  <a:gd name="T86" fmla="*/ 117 w 140"/>
                  <a:gd name="T87" fmla="*/ 104 h 125"/>
                  <a:gd name="T88" fmla="*/ 122 w 140"/>
                  <a:gd name="T89" fmla="*/ 102 h 125"/>
                  <a:gd name="T90" fmla="*/ 122 w 140"/>
                  <a:gd name="T91" fmla="*/ 92 h 125"/>
                  <a:gd name="T92" fmla="*/ 135 w 140"/>
                  <a:gd name="T93" fmla="*/ 81 h 125"/>
                  <a:gd name="T94" fmla="*/ 135 w 140"/>
                  <a:gd name="T95" fmla="*/ 45 h 125"/>
                  <a:gd name="T96" fmla="*/ 138 w 140"/>
                  <a:gd name="T97" fmla="*/ 36 h 125"/>
                  <a:gd name="T98" fmla="*/ 135 w 140"/>
                  <a:gd name="T99" fmla="*/ 27 h 125"/>
                  <a:gd name="T100" fmla="*/ 130 w 140"/>
                  <a:gd name="T101" fmla="*/ 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0" h="125">
                    <a:moveTo>
                      <a:pt x="130" y="5"/>
                    </a:moveTo>
                    <a:cubicBezTo>
                      <a:pt x="123" y="10"/>
                      <a:pt x="123" y="10"/>
                      <a:pt x="123" y="10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6"/>
                      <a:pt x="36" y="78"/>
                    </a:cubicBezTo>
                    <a:cubicBezTo>
                      <a:pt x="36" y="80"/>
                      <a:pt x="35" y="80"/>
                      <a:pt x="35" y="80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0" y="80"/>
                      <a:pt x="22" y="84"/>
                      <a:pt x="19" y="84"/>
                    </a:cubicBezTo>
                    <a:cubicBezTo>
                      <a:pt x="16" y="85"/>
                      <a:pt x="11" y="85"/>
                      <a:pt x="10" y="86"/>
                    </a:cubicBezTo>
                    <a:cubicBezTo>
                      <a:pt x="8" y="87"/>
                      <a:pt x="4" y="87"/>
                      <a:pt x="4" y="87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9" y="100"/>
                      <a:pt x="9" y="100"/>
                      <a:pt x="9" y="100"/>
                    </a:cubicBezTo>
                    <a:cubicBezTo>
                      <a:pt x="9" y="103"/>
                      <a:pt x="9" y="103"/>
                      <a:pt x="9" y="103"/>
                    </a:cubicBezTo>
                    <a:cubicBezTo>
                      <a:pt x="13" y="111"/>
                      <a:pt x="13" y="111"/>
                      <a:pt x="13" y="111"/>
                    </a:cubicBezTo>
                    <a:cubicBezTo>
                      <a:pt x="13" y="111"/>
                      <a:pt x="16" y="110"/>
                      <a:pt x="16" y="111"/>
                    </a:cubicBezTo>
                    <a:cubicBezTo>
                      <a:pt x="16" y="113"/>
                      <a:pt x="15" y="115"/>
                      <a:pt x="15" y="115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21" y="119"/>
                      <a:pt x="21" y="119"/>
                      <a:pt x="21" y="119"/>
                    </a:cubicBezTo>
                    <a:cubicBezTo>
                      <a:pt x="21" y="119"/>
                      <a:pt x="23" y="118"/>
                      <a:pt x="25" y="120"/>
                    </a:cubicBezTo>
                    <a:cubicBezTo>
                      <a:pt x="27" y="121"/>
                      <a:pt x="26" y="123"/>
                      <a:pt x="26" y="123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4" y="118"/>
                      <a:pt x="34" y="118"/>
                      <a:pt x="34" y="118"/>
                    </a:cubicBezTo>
                    <a:cubicBezTo>
                      <a:pt x="34" y="118"/>
                      <a:pt x="38" y="115"/>
                      <a:pt x="38" y="113"/>
                    </a:cubicBezTo>
                    <a:cubicBezTo>
                      <a:pt x="38" y="111"/>
                      <a:pt x="38" y="108"/>
                      <a:pt x="38" y="108"/>
                    </a:cubicBezTo>
                    <a:cubicBezTo>
                      <a:pt x="38" y="108"/>
                      <a:pt x="44" y="105"/>
                      <a:pt x="47" y="104"/>
                    </a:cubicBezTo>
                    <a:cubicBezTo>
                      <a:pt x="49" y="103"/>
                      <a:pt x="51" y="103"/>
                      <a:pt x="54" y="103"/>
                    </a:cubicBezTo>
                    <a:cubicBezTo>
                      <a:pt x="56" y="103"/>
                      <a:pt x="56" y="105"/>
                      <a:pt x="58" y="105"/>
                    </a:cubicBezTo>
                    <a:cubicBezTo>
                      <a:pt x="60" y="105"/>
                      <a:pt x="62" y="110"/>
                      <a:pt x="62" y="110"/>
                    </a:cubicBezTo>
                    <a:cubicBezTo>
                      <a:pt x="62" y="110"/>
                      <a:pt x="66" y="111"/>
                      <a:pt x="68" y="109"/>
                    </a:cubicBezTo>
                    <a:cubicBezTo>
                      <a:pt x="70" y="108"/>
                      <a:pt x="73" y="107"/>
                      <a:pt x="75" y="109"/>
                    </a:cubicBezTo>
                    <a:cubicBezTo>
                      <a:pt x="76" y="110"/>
                      <a:pt x="74" y="111"/>
                      <a:pt x="79" y="111"/>
                    </a:cubicBezTo>
                    <a:cubicBezTo>
                      <a:pt x="84" y="111"/>
                      <a:pt x="87" y="112"/>
                      <a:pt x="87" y="111"/>
                    </a:cubicBezTo>
                    <a:cubicBezTo>
                      <a:pt x="88" y="109"/>
                      <a:pt x="91" y="108"/>
                      <a:pt x="93" y="108"/>
                    </a:cubicBezTo>
                    <a:cubicBezTo>
                      <a:pt x="95" y="108"/>
                      <a:pt x="98" y="106"/>
                      <a:pt x="102" y="108"/>
                    </a:cubicBezTo>
                    <a:cubicBezTo>
                      <a:pt x="106" y="109"/>
                      <a:pt x="109" y="108"/>
                      <a:pt x="112" y="108"/>
                    </a:cubicBezTo>
                    <a:cubicBezTo>
                      <a:pt x="115" y="108"/>
                      <a:pt x="117" y="104"/>
                      <a:pt x="117" y="104"/>
                    </a:cubicBezTo>
                    <a:cubicBezTo>
                      <a:pt x="122" y="102"/>
                      <a:pt x="122" y="102"/>
                      <a:pt x="122" y="102"/>
                    </a:cubicBezTo>
                    <a:cubicBezTo>
                      <a:pt x="122" y="92"/>
                      <a:pt x="122" y="92"/>
                      <a:pt x="122" y="92"/>
                    </a:cubicBezTo>
                    <a:cubicBezTo>
                      <a:pt x="135" y="81"/>
                      <a:pt x="135" y="81"/>
                      <a:pt x="135" y="81"/>
                    </a:cubicBezTo>
                    <a:cubicBezTo>
                      <a:pt x="135" y="81"/>
                      <a:pt x="135" y="49"/>
                      <a:pt x="135" y="45"/>
                    </a:cubicBezTo>
                    <a:cubicBezTo>
                      <a:pt x="136" y="42"/>
                      <a:pt x="136" y="39"/>
                      <a:pt x="138" y="36"/>
                    </a:cubicBezTo>
                    <a:cubicBezTo>
                      <a:pt x="140" y="34"/>
                      <a:pt x="135" y="27"/>
                      <a:pt x="135" y="27"/>
                    </a:cubicBezTo>
                    <a:lnTo>
                      <a:pt x="130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123"/>
              <p:cNvSpPr>
                <a:spLocks/>
              </p:cNvSpPr>
              <p:nvPr/>
            </p:nvSpPr>
            <p:spPr bwMode="auto">
              <a:xfrm>
                <a:off x="3109" y="1750"/>
                <a:ext cx="275" cy="245"/>
              </a:xfrm>
              <a:custGeom>
                <a:avLst/>
                <a:gdLst>
                  <a:gd name="T0" fmla="*/ 130 w 140"/>
                  <a:gd name="T1" fmla="*/ 5 h 125"/>
                  <a:gd name="T2" fmla="*/ 123 w 140"/>
                  <a:gd name="T3" fmla="*/ 10 h 125"/>
                  <a:gd name="T4" fmla="*/ 122 w 140"/>
                  <a:gd name="T5" fmla="*/ 12 h 125"/>
                  <a:gd name="T6" fmla="*/ 102 w 140"/>
                  <a:gd name="T7" fmla="*/ 0 h 125"/>
                  <a:gd name="T8" fmla="*/ 55 w 140"/>
                  <a:gd name="T9" fmla="*/ 35 h 125"/>
                  <a:gd name="T10" fmla="*/ 50 w 140"/>
                  <a:gd name="T11" fmla="*/ 44 h 125"/>
                  <a:gd name="T12" fmla="*/ 38 w 140"/>
                  <a:gd name="T13" fmla="*/ 46 h 125"/>
                  <a:gd name="T14" fmla="*/ 39 w 140"/>
                  <a:gd name="T15" fmla="*/ 71 h 125"/>
                  <a:gd name="T16" fmla="*/ 36 w 140"/>
                  <a:gd name="T17" fmla="*/ 73 h 125"/>
                  <a:gd name="T18" fmla="*/ 36 w 140"/>
                  <a:gd name="T19" fmla="*/ 78 h 125"/>
                  <a:gd name="T20" fmla="*/ 35 w 140"/>
                  <a:gd name="T21" fmla="*/ 80 h 125"/>
                  <a:gd name="T22" fmla="*/ 30 w 140"/>
                  <a:gd name="T23" fmla="*/ 80 h 125"/>
                  <a:gd name="T24" fmla="*/ 19 w 140"/>
                  <a:gd name="T25" fmla="*/ 84 h 125"/>
                  <a:gd name="T26" fmla="*/ 10 w 140"/>
                  <a:gd name="T27" fmla="*/ 86 h 125"/>
                  <a:gd name="T28" fmla="*/ 4 w 140"/>
                  <a:gd name="T29" fmla="*/ 87 h 125"/>
                  <a:gd name="T30" fmla="*/ 3 w 140"/>
                  <a:gd name="T31" fmla="*/ 89 h 125"/>
                  <a:gd name="T32" fmla="*/ 2 w 140"/>
                  <a:gd name="T33" fmla="*/ 88 h 125"/>
                  <a:gd name="T34" fmla="*/ 0 w 140"/>
                  <a:gd name="T35" fmla="*/ 92 h 125"/>
                  <a:gd name="T36" fmla="*/ 3 w 140"/>
                  <a:gd name="T37" fmla="*/ 96 h 125"/>
                  <a:gd name="T38" fmla="*/ 9 w 140"/>
                  <a:gd name="T39" fmla="*/ 100 h 125"/>
                  <a:gd name="T40" fmla="*/ 9 w 140"/>
                  <a:gd name="T41" fmla="*/ 103 h 125"/>
                  <a:gd name="T42" fmla="*/ 13 w 140"/>
                  <a:gd name="T43" fmla="*/ 111 h 125"/>
                  <a:gd name="T44" fmla="*/ 16 w 140"/>
                  <a:gd name="T45" fmla="*/ 111 h 125"/>
                  <a:gd name="T46" fmla="*/ 15 w 140"/>
                  <a:gd name="T47" fmla="*/ 115 h 125"/>
                  <a:gd name="T48" fmla="*/ 17 w 140"/>
                  <a:gd name="T49" fmla="*/ 123 h 125"/>
                  <a:gd name="T50" fmla="*/ 21 w 140"/>
                  <a:gd name="T51" fmla="*/ 119 h 125"/>
                  <a:gd name="T52" fmla="*/ 25 w 140"/>
                  <a:gd name="T53" fmla="*/ 120 h 125"/>
                  <a:gd name="T54" fmla="*/ 26 w 140"/>
                  <a:gd name="T55" fmla="*/ 123 h 125"/>
                  <a:gd name="T56" fmla="*/ 31 w 140"/>
                  <a:gd name="T57" fmla="*/ 125 h 125"/>
                  <a:gd name="T58" fmla="*/ 34 w 140"/>
                  <a:gd name="T59" fmla="*/ 118 h 125"/>
                  <a:gd name="T60" fmla="*/ 38 w 140"/>
                  <a:gd name="T61" fmla="*/ 113 h 125"/>
                  <a:gd name="T62" fmla="*/ 38 w 140"/>
                  <a:gd name="T63" fmla="*/ 108 h 125"/>
                  <a:gd name="T64" fmla="*/ 47 w 140"/>
                  <a:gd name="T65" fmla="*/ 104 h 125"/>
                  <a:gd name="T66" fmla="*/ 54 w 140"/>
                  <a:gd name="T67" fmla="*/ 103 h 125"/>
                  <a:gd name="T68" fmla="*/ 58 w 140"/>
                  <a:gd name="T69" fmla="*/ 105 h 125"/>
                  <a:gd name="T70" fmla="*/ 62 w 140"/>
                  <a:gd name="T71" fmla="*/ 110 h 125"/>
                  <a:gd name="T72" fmla="*/ 68 w 140"/>
                  <a:gd name="T73" fmla="*/ 109 h 125"/>
                  <a:gd name="T74" fmla="*/ 75 w 140"/>
                  <a:gd name="T75" fmla="*/ 109 h 125"/>
                  <a:gd name="T76" fmla="*/ 79 w 140"/>
                  <a:gd name="T77" fmla="*/ 111 h 125"/>
                  <a:gd name="T78" fmla="*/ 87 w 140"/>
                  <a:gd name="T79" fmla="*/ 111 h 125"/>
                  <a:gd name="T80" fmla="*/ 93 w 140"/>
                  <a:gd name="T81" fmla="*/ 108 h 125"/>
                  <a:gd name="T82" fmla="*/ 102 w 140"/>
                  <a:gd name="T83" fmla="*/ 108 h 125"/>
                  <a:gd name="T84" fmla="*/ 112 w 140"/>
                  <a:gd name="T85" fmla="*/ 108 h 125"/>
                  <a:gd name="T86" fmla="*/ 117 w 140"/>
                  <a:gd name="T87" fmla="*/ 104 h 125"/>
                  <a:gd name="T88" fmla="*/ 122 w 140"/>
                  <a:gd name="T89" fmla="*/ 102 h 125"/>
                  <a:gd name="T90" fmla="*/ 122 w 140"/>
                  <a:gd name="T91" fmla="*/ 92 h 125"/>
                  <a:gd name="T92" fmla="*/ 135 w 140"/>
                  <a:gd name="T93" fmla="*/ 81 h 125"/>
                  <a:gd name="T94" fmla="*/ 135 w 140"/>
                  <a:gd name="T95" fmla="*/ 45 h 125"/>
                  <a:gd name="T96" fmla="*/ 138 w 140"/>
                  <a:gd name="T97" fmla="*/ 36 h 125"/>
                  <a:gd name="T98" fmla="*/ 135 w 140"/>
                  <a:gd name="T99" fmla="*/ 27 h 125"/>
                  <a:gd name="T100" fmla="*/ 130 w 140"/>
                  <a:gd name="T101" fmla="*/ 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0" h="125">
                    <a:moveTo>
                      <a:pt x="130" y="5"/>
                    </a:moveTo>
                    <a:cubicBezTo>
                      <a:pt x="123" y="10"/>
                      <a:pt x="123" y="10"/>
                      <a:pt x="123" y="10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6"/>
                      <a:pt x="36" y="78"/>
                    </a:cubicBezTo>
                    <a:cubicBezTo>
                      <a:pt x="36" y="80"/>
                      <a:pt x="35" y="80"/>
                      <a:pt x="35" y="80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0" y="80"/>
                      <a:pt x="22" y="84"/>
                      <a:pt x="19" y="84"/>
                    </a:cubicBezTo>
                    <a:cubicBezTo>
                      <a:pt x="16" y="85"/>
                      <a:pt x="11" y="85"/>
                      <a:pt x="10" y="86"/>
                    </a:cubicBezTo>
                    <a:cubicBezTo>
                      <a:pt x="8" y="87"/>
                      <a:pt x="4" y="87"/>
                      <a:pt x="4" y="87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9" y="100"/>
                      <a:pt x="9" y="100"/>
                      <a:pt x="9" y="100"/>
                    </a:cubicBezTo>
                    <a:cubicBezTo>
                      <a:pt x="9" y="103"/>
                      <a:pt x="9" y="103"/>
                      <a:pt x="9" y="103"/>
                    </a:cubicBezTo>
                    <a:cubicBezTo>
                      <a:pt x="13" y="111"/>
                      <a:pt x="13" y="111"/>
                      <a:pt x="13" y="111"/>
                    </a:cubicBezTo>
                    <a:cubicBezTo>
                      <a:pt x="13" y="111"/>
                      <a:pt x="16" y="110"/>
                      <a:pt x="16" y="111"/>
                    </a:cubicBezTo>
                    <a:cubicBezTo>
                      <a:pt x="16" y="113"/>
                      <a:pt x="15" y="115"/>
                      <a:pt x="15" y="115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21" y="119"/>
                      <a:pt x="21" y="119"/>
                      <a:pt x="21" y="119"/>
                    </a:cubicBezTo>
                    <a:cubicBezTo>
                      <a:pt x="21" y="119"/>
                      <a:pt x="23" y="118"/>
                      <a:pt x="25" y="120"/>
                    </a:cubicBezTo>
                    <a:cubicBezTo>
                      <a:pt x="27" y="121"/>
                      <a:pt x="26" y="123"/>
                      <a:pt x="26" y="123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4" y="118"/>
                      <a:pt x="34" y="118"/>
                      <a:pt x="34" y="118"/>
                    </a:cubicBezTo>
                    <a:cubicBezTo>
                      <a:pt x="34" y="118"/>
                      <a:pt x="38" y="115"/>
                      <a:pt x="38" y="113"/>
                    </a:cubicBezTo>
                    <a:cubicBezTo>
                      <a:pt x="38" y="111"/>
                      <a:pt x="38" y="108"/>
                      <a:pt x="38" y="108"/>
                    </a:cubicBezTo>
                    <a:cubicBezTo>
                      <a:pt x="38" y="108"/>
                      <a:pt x="44" y="105"/>
                      <a:pt x="47" y="104"/>
                    </a:cubicBezTo>
                    <a:cubicBezTo>
                      <a:pt x="49" y="103"/>
                      <a:pt x="51" y="103"/>
                      <a:pt x="54" y="103"/>
                    </a:cubicBezTo>
                    <a:cubicBezTo>
                      <a:pt x="56" y="103"/>
                      <a:pt x="56" y="105"/>
                      <a:pt x="58" y="105"/>
                    </a:cubicBezTo>
                    <a:cubicBezTo>
                      <a:pt x="60" y="105"/>
                      <a:pt x="62" y="110"/>
                      <a:pt x="62" y="110"/>
                    </a:cubicBezTo>
                    <a:cubicBezTo>
                      <a:pt x="62" y="110"/>
                      <a:pt x="66" y="111"/>
                      <a:pt x="68" y="109"/>
                    </a:cubicBezTo>
                    <a:cubicBezTo>
                      <a:pt x="70" y="108"/>
                      <a:pt x="73" y="107"/>
                      <a:pt x="75" y="109"/>
                    </a:cubicBezTo>
                    <a:cubicBezTo>
                      <a:pt x="76" y="110"/>
                      <a:pt x="74" y="111"/>
                      <a:pt x="79" y="111"/>
                    </a:cubicBezTo>
                    <a:cubicBezTo>
                      <a:pt x="84" y="111"/>
                      <a:pt x="87" y="112"/>
                      <a:pt x="87" y="111"/>
                    </a:cubicBezTo>
                    <a:cubicBezTo>
                      <a:pt x="88" y="109"/>
                      <a:pt x="91" y="108"/>
                      <a:pt x="93" y="108"/>
                    </a:cubicBezTo>
                    <a:cubicBezTo>
                      <a:pt x="95" y="108"/>
                      <a:pt x="98" y="106"/>
                      <a:pt x="102" y="108"/>
                    </a:cubicBezTo>
                    <a:cubicBezTo>
                      <a:pt x="106" y="109"/>
                      <a:pt x="109" y="108"/>
                      <a:pt x="112" y="108"/>
                    </a:cubicBezTo>
                    <a:cubicBezTo>
                      <a:pt x="115" y="108"/>
                      <a:pt x="117" y="104"/>
                      <a:pt x="117" y="104"/>
                    </a:cubicBezTo>
                    <a:cubicBezTo>
                      <a:pt x="122" y="102"/>
                      <a:pt x="122" y="102"/>
                      <a:pt x="122" y="102"/>
                    </a:cubicBezTo>
                    <a:cubicBezTo>
                      <a:pt x="122" y="92"/>
                      <a:pt x="122" y="92"/>
                      <a:pt x="122" y="92"/>
                    </a:cubicBezTo>
                    <a:cubicBezTo>
                      <a:pt x="135" y="81"/>
                      <a:pt x="135" y="81"/>
                      <a:pt x="135" y="81"/>
                    </a:cubicBezTo>
                    <a:cubicBezTo>
                      <a:pt x="135" y="81"/>
                      <a:pt x="135" y="49"/>
                      <a:pt x="135" y="45"/>
                    </a:cubicBezTo>
                    <a:cubicBezTo>
                      <a:pt x="136" y="42"/>
                      <a:pt x="136" y="39"/>
                      <a:pt x="138" y="36"/>
                    </a:cubicBezTo>
                    <a:cubicBezTo>
                      <a:pt x="140" y="34"/>
                      <a:pt x="135" y="27"/>
                      <a:pt x="135" y="27"/>
                    </a:cubicBezTo>
                    <a:lnTo>
                      <a:pt x="130" y="5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124"/>
              <p:cNvSpPr>
                <a:spLocks noEditPoints="1"/>
              </p:cNvSpPr>
              <p:nvPr/>
            </p:nvSpPr>
            <p:spPr bwMode="auto">
              <a:xfrm>
                <a:off x="1637" y="1939"/>
                <a:ext cx="70" cy="80"/>
              </a:xfrm>
              <a:custGeom>
                <a:avLst/>
                <a:gdLst>
                  <a:gd name="T0" fmla="*/ 0 w 36"/>
                  <a:gd name="T1" fmla="*/ 18 h 41"/>
                  <a:gd name="T2" fmla="*/ 0 w 36"/>
                  <a:gd name="T3" fmla="*/ 21 h 41"/>
                  <a:gd name="T4" fmla="*/ 5 w 36"/>
                  <a:gd name="T5" fmla="*/ 25 h 41"/>
                  <a:gd name="T6" fmla="*/ 8 w 36"/>
                  <a:gd name="T7" fmla="*/ 33 h 41"/>
                  <a:gd name="T8" fmla="*/ 12 w 36"/>
                  <a:gd name="T9" fmla="*/ 36 h 41"/>
                  <a:gd name="T10" fmla="*/ 15 w 36"/>
                  <a:gd name="T11" fmla="*/ 37 h 41"/>
                  <a:gd name="T12" fmla="*/ 14 w 36"/>
                  <a:gd name="T13" fmla="*/ 34 h 41"/>
                  <a:gd name="T14" fmla="*/ 12 w 36"/>
                  <a:gd name="T15" fmla="*/ 31 h 41"/>
                  <a:gd name="T16" fmla="*/ 14 w 36"/>
                  <a:gd name="T17" fmla="*/ 29 h 41"/>
                  <a:gd name="T18" fmla="*/ 16 w 36"/>
                  <a:gd name="T19" fmla="*/ 33 h 41"/>
                  <a:gd name="T20" fmla="*/ 20 w 36"/>
                  <a:gd name="T21" fmla="*/ 35 h 41"/>
                  <a:gd name="T22" fmla="*/ 22 w 36"/>
                  <a:gd name="T23" fmla="*/ 39 h 41"/>
                  <a:gd name="T24" fmla="*/ 26 w 36"/>
                  <a:gd name="T25" fmla="*/ 39 h 41"/>
                  <a:gd name="T26" fmla="*/ 29 w 36"/>
                  <a:gd name="T27" fmla="*/ 41 h 41"/>
                  <a:gd name="T28" fmla="*/ 32 w 36"/>
                  <a:gd name="T29" fmla="*/ 41 h 41"/>
                  <a:gd name="T30" fmla="*/ 30 w 36"/>
                  <a:gd name="T31" fmla="*/ 38 h 41"/>
                  <a:gd name="T32" fmla="*/ 31 w 36"/>
                  <a:gd name="T33" fmla="*/ 36 h 41"/>
                  <a:gd name="T34" fmla="*/ 30 w 36"/>
                  <a:gd name="T35" fmla="*/ 31 h 41"/>
                  <a:gd name="T36" fmla="*/ 31 w 36"/>
                  <a:gd name="T37" fmla="*/ 23 h 41"/>
                  <a:gd name="T38" fmla="*/ 32 w 36"/>
                  <a:gd name="T39" fmla="*/ 23 h 41"/>
                  <a:gd name="T40" fmla="*/ 33 w 36"/>
                  <a:gd name="T41" fmla="*/ 10 h 41"/>
                  <a:gd name="T42" fmla="*/ 36 w 36"/>
                  <a:gd name="T43" fmla="*/ 5 h 41"/>
                  <a:gd name="T44" fmla="*/ 35 w 36"/>
                  <a:gd name="T45" fmla="*/ 0 h 41"/>
                  <a:gd name="T46" fmla="*/ 29 w 36"/>
                  <a:gd name="T47" fmla="*/ 1 h 41"/>
                  <a:gd name="T48" fmla="*/ 26 w 36"/>
                  <a:gd name="T49" fmla="*/ 5 h 41"/>
                  <a:gd name="T50" fmla="*/ 20 w 36"/>
                  <a:gd name="T51" fmla="*/ 7 h 41"/>
                  <a:gd name="T52" fmla="*/ 16 w 36"/>
                  <a:gd name="T53" fmla="*/ 7 h 41"/>
                  <a:gd name="T54" fmla="*/ 11 w 36"/>
                  <a:gd name="T55" fmla="*/ 6 h 41"/>
                  <a:gd name="T56" fmla="*/ 4 w 36"/>
                  <a:gd name="T57" fmla="*/ 9 h 41"/>
                  <a:gd name="T58" fmla="*/ 4 w 36"/>
                  <a:gd name="T59" fmla="*/ 17 h 41"/>
                  <a:gd name="T60" fmla="*/ 0 w 36"/>
                  <a:gd name="T61" fmla="*/ 18 h 41"/>
                  <a:gd name="T62" fmla="*/ 7 w 36"/>
                  <a:gd name="T63" fmla="*/ 24 h 41"/>
                  <a:gd name="T64" fmla="*/ 9 w 36"/>
                  <a:gd name="T65" fmla="*/ 27 h 41"/>
                  <a:gd name="T66" fmla="*/ 7 w 36"/>
                  <a:gd name="T67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6" h="41">
                    <a:moveTo>
                      <a:pt x="0" y="18"/>
                    </a:moveTo>
                    <a:cubicBezTo>
                      <a:pt x="0" y="19"/>
                      <a:pt x="0" y="20"/>
                      <a:pt x="0" y="21"/>
                    </a:cubicBezTo>
                    <a:cubicBezTo>
                      <a:pt x="1" y="22"/>
                      <a:pt x="4" y="24"/>
                      <a:pt x="5" y="25"/>
                    </a:cubicBezTo>
                    <a:cubicBezTo>
                      <a:pt x="7" y="27"/>
                      <a:pt x="6" y="30"/>
                      <a:pt x="8" y="33"/>
                    </a:cubicBezTo>
                    <a:cubicBezTo>
                      <a:pt x="9" y="34"/>
                      <a:pt x="10" y="35"/>
                      <a:pt x="12" y="36"/>
                    </a:cubicBezTo>
                    <a:cubicBezTo>
                      <a:pt x="12" y="36"/>
                      <a:pt x="13" y="36"/>
                      <a:pt x="15" y="37"/>
                    </a:cubicBezTo>
                    <a:cubicBezTo>
                      <a:pt x="15" y="36"/>
                      <a:pt x="14" y="35"/>
                      <a:pt x="14" y="34"/>
                    </a:cubicBezTo>
                    <a:cubicBezTo>
                      <a:pt x="14" y="33"/>
                      <a:pt x="12" y="34"/>
                      <a:pt x="12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5" y="32"/>
                      <a:pt x="16" y="33"/>
                    </a:cubicBezTo>
                    <a:cubicBezTo>
                      <a:pt x="18" y="34"/>
                      <a:pt x="18" y="32"/>
                      <a:pt x="20" y="35"/>
                    </a:cubicBezTo>
                    <a:cubicBezTo>
                      <a:pt x="21" y="37"/>
                      <a:pt x="21" y="38"/>
                      <a:pt x="22" y="39"/>
                    </a:cubicBezTo>
                    <a:cubicBezTo>
                      <a:pt x="24" y="39"/>
                      <a:pt x="26" y="39"/>
                      <a:pt x="26" y="39"/>
                    </a:cubicBezTo>
                    <a:cubicBezTo>
                      <a:pt x="26" y="39"/>
                      <a:pt x="27" y="41"/>
                      <a:pt x="29" y="41"/>
                    </a:cubicBezTo>
                    <a:cubicBezTo>
                      <a:pt x="31" y="41"/>
                      <a:pt x="32" y="41"/>
                      <a:pt x="32" y="41"/>
                    </a:cubicBezTo>
                    <a:cubicBezTo>
                      <a:pt x="32" y="40"/>
                      <a:pt x="30" y="39"/>
                      <a:pt x="30" y="38"/>
                    </a:cubicBezTo>
                    <a:cubicBezTo>
                      <a:pt x="30" y="36"/>
                      <a:pt x="31" y="37"/>
                      <a:pt x="31" y="36"/>
                    </a:cubicBezTo>
                    <a:cubicBezTo>
                      <a:pt x="32" y="34"/>
                      <a:pt x="30" y="31"/>
                      <a:pt x="30" y="31"/>
                    </a:cubicBezTo>
                    <a:cubicBezTo>
                      <a:pt x="30" y="28"/>
                      <a:pt x="31" y="26"/>
                      <a:pt x="31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3" y="18"/>
                      <a:pt x="31" y="15"/>
                      <a:pt x="33" y="10"/>
                    </a:cubicBezTo>
                    <a:cubicBezTo>
                      <a:pt x="34" y="8"/>
                      <a:pt x="36" y="6"/>
                      <a:pt x="36" y="5"/>
                    </a:cubicBezTo>
                    <a:cubicBezTo>
                      <a:pt x="36" y="4"/>
                      <a:pt x="35" y="0"/>
                      <a:pt x="35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6" y="3"/>
                      <a:pt x="26" y="5"/>
                    </a:cubicBezTo>
                    <a:cubicBezTo>
                      <a:pt x="26" y="6"/>
                      <a:pt x="22" y="6"/>
                      <a:pt x="20" y="7"/>
                    </a:cubicBezTo>
                    <a:cubicBezTo>
                      <a:pt x="18" y="8"/>
                      <a:pt x="16" y="9"/>
                      <a:pt x="16" y="7"/>
                    </a:cubicBezTo>
                    <a:cubicBezTo>
                      <a:pt x="15" y="6"/>
                      <a:pt x="13" y="6"/>
                      <a:pt x="11" y="6"/>
                    </a:cubicBezTo>
                    <a:cubicBezTo>
                      <a:pt x="8" y="7"/>
                      <a:pt x="4" y="9"/>
                      <a:pt x="4" y="9"/>
                    </a:cubicBezTo>
                    <a:cubicBezTo>
                      <a:pt x="4" y="9"/>
                      <a:pt x="5" y="15"/>
                      <a:pt x="4" y="17"/>
                    </a:cubicBezTo>
                    <a:cubicBezTo>
                      <a:pt x="3" y="19"/>
                      <a:pt x="0" y="18"/>
                      <a:pt x="0" y="18"/>
                    </a:cubicBezTo>
                    <a:close/>
                    <a:moveTo>
                      <a:pt x="7" y="24"/>
                    </a:moveTo>
                    <a:cubicBezTo>
                      <a:pt x="10" y="24"/>
                      <a:pt x="14" y="26"/>
                      <a:pt x="9" y="27"/>
                    </a:cubicBezTo>
                    <a:cubicBezTo>
                      <a:pt x="9" y="27"/>
                      <a:pt x="6" y="24"/>
                      <a:pt x="7" y="2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125"/>
              <p:cNvSpPr>
                <a:spLocks noEditPoints="1"/>
              </p:cNvSpPr>
              <p:nvPr/>
            </p:nvSpPr>
            <p:spPr bwMode="auto">
              <a:xfrm>
                <a:off x="1637" y="1939"/>
                <a:ext cx="70" cy="80"/>
              </a:xfrm>
              <a:custGeom>
                <a:avLst/>
                <a:gdLst>
                  <a:gd name="T0" fmla="*/ 0 w 36"/>
                  <a:gd name="T1" fmla="*/ 18 h 41"/>
                  <a:gd name="T2" fmla="*/ 0 w 36"/>
                  <a:gd name="T3" fmla="*/ 21 h 41"/>
                  <a:gd name="T4" fmla="*/ 5 w 36"/>
                  <a:gd name="T5" fmla="*/ 25 h 41"/>
                  <a:gd name="T6" fmla="*/ 8 w 36"/>
                  <a:gd name="T7" fmla="*/ 33 h 41"/>
                  <a:gd name="T8" fmla="*/ 12 w 36"/>
                  <a:gd name="T9" fmla="*/ 36 h 41"/>
                  <a:gd name="T10" fmla="*/ 15 w 36"/>
                  <a:gd name="T11" fmla="*/ 37 h 41"/>
                  <a:gd name="T12" fmla="*/ 14 w 36"/>
                  <a:gd name="T13" fmla="*/ 34 h 41"/>
                  <a:gd name="T14" fmla="*/ 12 w 36"/>
                  <a:gd name="T15" fmla="*/ 31 h 41"/>
                  <a:gd name="T16" fmla="*/ 14 w 36"/>
                  <a:gd name="T17" fmla="*/ 29 h 41"/>
                  <a:gd name="T18" fmla="*/ 16 w 36"/>
                  <a:gd name="T19" fmla="*/ 33 h 41"/>
                  <a:gd name="T20" fmla="*/ 20 w 36"/>
                  <a:gd name="T21" fmla="*/ 35 h 41"/>
                  <a:gd name="T22" fmla="*/ 22 w 36"/>
                  <a:gd name="T23" fmla="*/ 39 h 41"/>
                  <a:gd name="T24" fmla="*/ 26 w 36"/>
                  <a:gd name="T25" fmla="*/ 39 h 41"/>
                  <a:gd name="T26" fmla="*/ 29 w 36"/>
                  <a:gd name="T27" fmla="*/ 41 h 41"/>
                  <a:gd name="T28" fmla="*/ 32 w 36"/>
                  <a:gd name="T29" fmla="*/ 41 h 41"/>
                  <a:gd name="T30" fmla="*/ 30 w 36"/>
                  <a:gd name="T31" fmla="*/ 38 h 41"/>
                  <a:gd name="T32" fmla="*/ 31 w 36"/>
                  <a:gd name="T33" fmla="*/ 36 h 41"/>
                  <a:gd name="T34" fmla="*/ 30 w 36"/>
                  <a:gd name="T35" fmla="*/ 31 h 41"/>
                  <a:gd name="T36" fmla="*/ 31 w 36"/>
                  <a:gd name="T37" fmla="*/ 23 h 41"/>
                  <a:gd name="T38" fmla="*/ 32 w 36"/>
                  <a:gd name="T39" fmla="*/ 23 h 41"/>
                  <a:gd name="T40" fmla="*/ 33 w 36"/>
                  <a:gd name="T41" fmla="*/ 10 h 41"/>
                  <a:gd name="T42" fmla="*/ 36 w 36"/>
                  <a:gd name="T43" fmla="*/ 5 h 41"/>
                  <a:gd name="T44" fmla="*/ 35 w 36"/>
                  <a:gd name="T45" fmla="*/ 0 h 41"/>
                  <a:gd name="T46" fmla="*/ 29 w 36"/>
                  <a:gd name="T47" fmla="*/ 1 h 41"/>
                  <a:gd name="T48" fmla="*/ 26 w 36"/>
                  <a:gd name="T49" fmla="*/ 5 h 41"/>
                  <a:gd name="T50" fmla="*/ 20 w 36"/>
                  <a:gd name="T51" fmla="*/ 7 h 41"/>
                  <a:gd name="T52" fmla="*/ 16 w 36"/>
                  <a:gd name="T53" fmla="*/ 7 h 41"/>
                  <a:gd name="T54" fmla="*/ 11 w 36"/>
                  <a:gd name="T55" fmla="*/ 6 h 41"/>
                  <a:gd name="T56" fmla="*/ 4 w 36"/>
                  <a:gd name="T57" fmla="*/ 9 h 41"/>
                  <a:gd name="T58" fmla="*/ 4 w 36"/>
                  <a:gd name="T59" fmla="*/ 17 h 41"/>
                  <a:gd name="T60" fmla="*/ 0 w 36"/>
                  <a:gd name="T61" fmla="*/ 18 h 41"/>
                  <a:gd name="T62" fmla="*/ 7 w 36"/>
                  <a:gd name="T63" fmla="*/ 24 h 41"/>
                  <a:gd name="T64" fmla="*/ 9 w 36"/>
                  <a:gd name="T65" fmla="*/ 27 h 41"/>
                  <a:gd name="T66" fmla="*/ 7 w 36"/>
                  <a:gd name="T67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6" h="41">
                    <a:moveTo>
                      <a:pt x="0" y="18"/>
                    </a:moveTo>
                    <a:cubicBezTo>
                      <a:pt x="0" y="19"/>
                      <a:pt x="0" y="20"/>
                      <a:pt x="0" y="21"/>
                    </a:cubicBezTo>
                    <a:cubicBezTo>
                      <a:pt x="1" y="22"/>
                      <a:pt x="4" y="24"/>
                      <a:pt x="5" y="25"/>
                    </a:cubicBezTo>
                    <a:cubicBezTo>
                      <a:pt x="7" y="27"/>
                      <a:pt x="6" y="30"/>
                      <a:pt x="8" y="33"/>
                    </a:cubicBezTo>
                    <a:cubicBezTo>
                      <a:pt x="9" y="34"/>
                      <a:pt x="10" y="35"/>
                      <a:pt x="12" y="36"/>
                    </a:cubicBezTo>
                    <a:cubicBezTo>
                      <a:pt x="12" y="36"/>
                      <a:pt x="13" y="36"/>
                      <a:pt x="15" y="37"/>
                    </a:cubicBezTo>
                    <a:cubicBezTo>
                      <a:pt x="15" y="36"/>
                      <a:pt x="14" y="35"/>
                      <a:pt x="14" y="34"/>
                    </a:cubicBezTo>
                    <a:cubicBezTo>
                      <a:pt x="14" y="33"/>
                      <a:pt x="12" y="34"/>
                      <a:pt x="12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5" y="32"/>
                      <a:pt x="16" y="33"/>
                    </a:cubicBezTo>
                    <a:cubicBezTo>
                      <a:pt x="18" y="34"/>
                      <a:pt x="18" y="32"/>
                      <a:pt x="20" y="35"/>
                    </a:cubicBezTo>
                    <a:cubicBezTo>
                      <a:pt x="21" y="37"/>
                      <a:pt x="21" y="38"/>
                      <a:pt x="22" y="39"/>
                    </a:cubicBezTo>
                    <a:cubicBezTo>
                      <a:pt x="24" y="39"/>
                      <a:pt x="26" y="39"/>
                      <a:pt x="26" y="39"/>
                    </a:cubicBezTo>
                    <a:cubicBezTo>
                      <a:pt x="26" y="39"/>
                      <a:pt x="27" y="41"/>
                      <a:pt x="29" y="41"/>
                    </a:cubicBezTo>
                    <a:cubicBezTo>
                      <a:pt x="31" y="41"/>
                      <a:pt x="32" y="41"/>
                      <a:pt x="32" y="41"/>
                    </a:cubicBezTo>
                    <a:cubicBezTo>
                      <a:pt x="32" y="40"/>
                      <a:pt x="30" y="39"/>
                      <a:pt x="30" y="38"/>
                    </a:cubicBezTo>
                    <a:cubicBezTo>
                      <a:pt x="30" y="36"/>
                      <a:pt x="31" y="37"/>
                      <a:pt x="31" y="36"/>
                    </a:cubicBezTo>
                    <a:cubicBezTo>
                      <a:pt x="32" y="34"/>
                      <a:pt x="30" y="31"/>
                      <a:pt x="30" y="31"/>
                    </a:cubicBezTo>
                    <a:cubicBezTo>
                      <a:pt x="30" y="28"/>
                      <a:pt x="31" y="26"/>
                      <a:pt x="31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3" y="18"/>
                      <a:pt x="31" y="15"/>
                      <a:pt x="33" y="10"/>
                    </a:cubicBezTo>
                    <a:cubicBezTo>
                      <a:pt x="34" y="8"/>
                      <a:pt x="36" y="6"/>
                      <a:pt x="36" y="5"/>
                    </a:cubicBezTo>
                    <a:cubicBezTo>
                      <a:pt x="36" y="4"/>
                      <a:pt x="35" y="0"/>
                      <a:pt x="35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6" y="3"/>
                      <a:pt x="26" y="5"/>
                    </a:cubicBezTo>
                    <a:cubicBezTo>
                      <a:pt x="26" y="6"/>
                      <a:pt x="22" y="6"/>
                      <a:pt x="20" y="7"/>
                    </a:cubicBezTo>
                    <a:cubicBezTo>
                      <a:pt x="18" y="8"/>
                      <a:pt x="16" y="9"/>
                      <a:pt x="16" y="7"/>
                    </a:cubicBezTo>
                    <a:cubicBezTo>
                      <a:pt x="15" y="6"/>
                      <a:pt x="13" y="6"/>
                      <a:pt x="11" y="6"/>
                    </a:cubicBezTo>
                    <a:cubicBezTo>
                      <a:pt x="8" y="7"/>
                      <a:pt x="4" y="9"/>
                      <a:pt x="4" y="9"/>
                    </a:cubicBezTo>
                    <a:cubicBezTo>
                      <a:pt x="4" y="9"/>
                      <a:pt x="5" y="15"/>
                      <a:pt x="4" y="17"/>
                    </a:cubicBezTo>
                    <a:cubicBezTo>
                      <a:pt x="3" y="19"/>
                      <a:pt x="0" y="18"/>
                      <a:pt x="0" y="18"/>
                    </a:cubicBezTo>
                    <a:close/>
                    <a:moveTo>
                      <a:pt x="7" y="24"/>
                    </a:moveTo>
                    <a:cubicBezTo>
                      <a:pt x="10" y="24"/>
                      <a:pt x="14" y="26"/>
                      <a:pt x="9" y="27"/>
                    </a:cubicBezTo>
                    <a:cubicBezTo>
                      <a:pt x="9" y="27"/>
                      <a:pt x="6" y="24"/>
                      <a:pt x="7" y="24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126"/>
              <p:cNvSpPr>
                <a:spLocks noEditPoints="1"/>
              </p:cNvSpPr>
              <p:nvPr/>
            </p:nvSpPr>
            <p:spPr bwMode="auto">
              <a:xfrm>
                <a:off x="5924" y="3010"/>
                <a:ext cx="209" cy="308"/>
              </a:xfrm>
              <a:custGeom>
                <a:avLst/>
                <a:gdLst>
                  <a:gd name="T0" fmla="*/ 16 w 107"/>
                  <a:gd name="T1" fmla="*/ 156 h 157"/>
                  <a:gd name="T2" fmla="*/ 15 w 107"/>
                  <a:gd name="T3" fmla="*/ 150 h 157"/>
                  <a:gd name="T4" fmla="*/ 52 w 107"/>
                  <a:gd name="T5" fmla="*/ 75 h 157"/>
                  <a:gd name="T6" fmla="*/ 46 w 107"/>
                  <a:gd name="T7" fmla="*/ 91 h 157"/>
                  <a:gd name="T8" fmla="*/ 40 w 107"/>
                  <a:gd name="T9" fmla="*/ 98 h 157"/>
                  <a:gd name="T10" fmla="*/ 32 w 107"/>
                  <a:gd name="T11" fmla="*/ 109 h 157"/>
                  <a:gd name="T12" fmla="*/ 18 w 107"/>
                  <a:gd name="T13" fmla="*/ 117 h 157"/>
                  <a:gd name="T14" fmla="*/ 9 w 107"/>
                  <a:gd name="T15" fmla="*/ 126 h 157"/>
                  <a:gd name="T16" fmla="*/ 3 w 107"/>
                  <a:gd name="T17" fmla="*/ 129 h 157"/>
                  <a:gd name="T18" fmla="*/ 3 w 107"/>
                  <a:gd name="T19" fmla="*/ 135 h 157"/>
                  <a:gd name="T20" fmla="*/ 0 w 107"/>
                  <a:gd name="T21" fmla="*/ 140 h 157"/>
                  <a:gd name="T22" fmla="*/ 11 w 107"/>
                  <a:gd name="T23" fmla="*/ 143 h 157"/>
                  <a:gd name="T24" fmla="*/ 17 w 107"/>
                  <a:gd name="T25" fmla="*/ 147 h 157"/>
                  <a:gd name="T26" fmla="*/ 29 w 107"/>
                  <a:gd name="T27" fmla="*/ 144 h 157"/>
                  <a:gd name="T28" fmla="*/ 36 w 107"/>
                  <a:gd name="T29" fmla="*/ 139 h 157"/>
                  <a:gd name="T30" fmla="*/ 42 w 107"/>
                  <a:gd name="T31" fmla="*/ 119 h 157"/>
                  <a:gd name="T32" fmla="*/ 58 w 107"/>
                  <a:gd name="T33" fmla="*/ 115 h 157"/>
                  <a:gd name="T34" fmla="*/ 60 w 107"/>
                  <a:gd name="T35" fmla="*/ 104 h 157"/>
                  <a:gd name="T36" fmla="*/ 67 w 107"/>
                  <a:gd name="T37" fmla="*/ 91 h 157"/>
                  <a:gd name="T38" fmla="*/ 69 w 107"/>
                  <a:gd name="T39" fmla="*/ 85 h 157"/>
                  <a:gd name="T40" fmla="*/ 65 w 107"/>
                  <a:gd name="T41" fmla="*/ 82 h 157"/>
                  <a:gd name="T42" fmla="*/ 62 w 107"/>
                  <a:gd name="T43" fmla="*/ 82 h 157"/>
                  <a:gd name="T44" fmla="*/ 58 w 107"/>
                  <a:gd name="T45" fmla="*/ 78 h 157"/>
                  <a:gd name="T46" fmla="*/ 57 w 107"/>
                  <a:gd name="T47" fmla="*/ 72 h 157"/>
                  <a:gd name="T48" fmla="*/ 54 w 107"/>
                  <a:gd name="T49" fmla="*/ 2 h 157"/>
                  <a:gd name="T50" fmla="*/ 67 w 107"/>
                  <a:gd name="T51" fmla="*/ 21 h 157"/>
                  <a:gd name="T52" fmla="*/ 71 w 107"/>
                  <a:gd name="T53" fmla="*/ 27 h 157"/>
                  <a:gd name="T54" fmla="*/ 72 w 107"/>
                  <a:gd name="T55" fmla="*/ 34 h 157"/>
                  <a:gd name="T56" fmla="*/ 70 w 107"/>
                  <a:gd name="T57" fmla="*/ 55 h 157"/>
                  <a:gd name="T58" fmla="*/ 64 w 107"/>
                  <a:gd name="T59" fmla="*/ 60 h 157"/>
                  <a:gd name="T60" fmla="*/ 73 w 107"/>
                  <a:gd name="T61" fmla="*/ 82 h 157"/>
                  <a:gd name="T62" fmla="*/ 86 w 107"/>
                  <a:gd name="T63" fmla="*/ 80 h 157"/>
                  <a:gd name="T64" fmla="*/ 93 w 107"/>
                  <a:gd name="T65" fmla="*/ 71 h 157"/>
                  <a:gd name="T66" fmla="*/ 93 w 107"/>
                  <a:gd name="T67" fmla="*/ 62 h 157"/>
                  <a:gd name="T68" fmla="*/ 103 w 107"/>
                  <a:gd name="T69" fmla="*/ 54 h 157"/>
                  <a:gd name="T70" fmla="*/ 95 w 107"/>
                  <a:gd name="T71" fmla="*/ 46 h 157"/>
                  <a:gd name="T72" fmla="*/ 84 w 107"/>
                  <a:gd name="T73" fmla="*/ 31 h 157"/>
                  <a:gd name="T74" fmla="*/ 80 w 107"/>
                  <a:gd name="T75" fmla="*/ 27 h 157"/>
                  <a:gd name="T76" fmla="*/ 75 w 107"/>
                  <a:gd name="T77" fmla="*/ 32 h 157"/>
                  <a:gd name="T78" fmla="*/ 74 w 107"/>
                  <a:gd name="T79" fmla="*/ 17 h 157"/>
                  <a:gd name="T80" fmla="*/ 70 w 107"/>
                  <a:gd name="T81" fmla="*/ 10 h 157"/>
                  <a:gd name="T82" fmla="*/ 64 w 107"/>
                  <a:gd name="T83" fmla="*/ 5 h 157"/>
                  <a:gd name="T84" fmla="*/ 58 w 107"/>
                  <a:gd name="T8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7" h="157">
                    <a:moveTo>
                      <a:pt x="11" y="147"/>
                    </a:moveTo>
                    <a:cubicBezTo>
                      <a:pt x="11" y="150"/>
                      <a:pt x="10" y="154"/>
                      <a:pt x="9" y="157"/>
                    </a:cubicBezTo>
                    <a:cubicBezTo>
                      <a:pt x="12" y="157"/>
                      <a:pt x="15" y="156"/>
                      <a:pt x="16" y="156"/>
                    </a:cubicBezTo>
                    <a:cubicBezTo>
                      <a:pt x="16" y="155"/>
                      <a:pt x="16" y="154"/>
                      <a:pt x="17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4" y="152"/>
                      <a:pt x="15" y="151"/>
                      <a:pt x="15" y="150"/>
                    </a:cubicBezTo>
                    <a:cubicBezTo>
                      <a:pt x="14" y="149"/>
                      <a:pt x="12" y="148"/>
                      <a:pt x="11" y="147"/>
                    </a:cubicBezTo>
                    <a:close/>
                    <a:moveTo>
                      <a:pt x="54" y="72"/>
                    </a:moveTo>
                    <a:cubicBezTo>
                      <a:pt x="53" y="72"/>
                      <a:pt x="52" y="74"/>
                      <a:pt x="52" y="75"/>
                    </a:cubicBezTo>
                    <a:cubicBezTo>
                      <a:pt x="47" y="80"/>
                      <a:pt x="50" y="79"/>
                      <a:pt x="48" y="86"/>
                    </a:cubicBezTo>
                    <a:cubicBezTo>
                      <a:pt x="48" y="87"/>
                      <a:pt x="46" y="87"/>
                      <a:pt x="46" y="88"/>
                    </a:cubicBezTo>
                    <a:cubicBezTo>
                      <a:pt x="46" y="89"/>
                      <a:pt x="46" y="90"/>
                      <a:pt x="46" y="91"/>
                    </a:cubicBezTo>
                    <a:cubicBezTo>
                      <a:pt x="46" y="91"/>
                      <a:pt x="43" y="92"/>
                      <a:pt x="43" y="92"/>
                    </a:cubicBezTo>
                    <a:cubicBezTo>
                      <a:pt x="42" y="94"/>
                      <a:pt x="43" y="96"/>
                      <a:pt x="42" y="97"/>
                    </a:cubicBezTo>
                    <a:cubicBezTo>
                      <a:pt x="42" y="98"/>
                      <a:pt x="41" y="98"/>
                      <a:pt x="40" y="98"/>
                    </a:cubicBezTo>
                    <a:cubicBezTo>
                      <a:pt x="39" y="101"/>
                      <a:pt x="39" y="104"/>
                      <a:pt x="36" y="106"/>
                    </a:cubicBezTo>
                    <a:cubicBezTo>
                      <a:pt x="36" y="107"/>
                      <a:pt x="34" y="106"/>
                      <a:pt x="33" y="107"/>
                    </a:cubicBezTo>
                    <a:cubicBezTo>
                      <a:pt x="33" y="108"/>
                      <a:pt x="33" y="109"/>
                      <a:pt x="32" y="109"/>
                    </a:cubicBezTo>
                    <a:cubicBezTo>
                      <a:pt x="31" y="111"/>
                      <a:pt x="29" y="111"/>
                      <a:pt x="27" y="113"/>
                    </a:cubicBezTo>
                    <a:cubicBezTo>
                      <a:pt x="26" y="113"/>
                      <a:pt x="25" y="115"/>
                      <a:pt x="25" y="115"/>
                    </a:cubicBezTo>
                    <a:cubicBezTo>
                      <a:pt x="22" y="117"/>
                      <a:pt x="20" y="115"/>
                      <a:pt x="18" y="117"/>
                    </a:cubicBezTo>
                    <a:cubicBezTo>
                      <a:pt x="16" y="118"/>
                      <a:pt x="14" y="122"/>
                      <a:pt x="13" y="123"/>
                    </a:cubicBezTo>
                    <a:cubicBezTo>
                      <a:pt x="12" y="124"/>
                      <a:pt x="11" y="123"/>
                      <a:pt x="10" y="123"/>
                    </a:cubicBezTo>
                    <a:cubicBezTo>
                      <a:pt x="10" y="124"/>
                      <a:pt x="10" y="126"/>
                      <a:pt x="9" y="126"/>
                    </a:cubicBezTo>
                    <a:cubicBezTo>
                      <a:pt x="8" y="127"/>
                      <a:pt x="7" y="126"/>
                      <a:pt x="7" y="127"/>
                    </a:cubicBezTo>
                    <a:cubicBezTo>
                      <a:pt x="6" y="127"/>
                      <a:pt x="6" y="129"/>
                      <a:pt x="5" y="129"/>
                    </a:cubicBezTo>
                    <a:cubicBezTo>
                      <a:pt x="5" y="130"/>
                      <a:pt x="4" y="129"/>
                      <a:pt x="3" y="129"/>
                    </a:cubicBezTo>
                    <a:cubicBezTo>
                      <a:pt x="3" y="129"/>
                      <a:pt x="3" y="131"/>
                      <a:pt x="3" y="131"/>
                    </a:cubicBezTo>
                    <a:cubicBezTo>
                      <a:pt x="4" y="130"/>
                      <a:pt x="5" y="133"/>
                      <a:pt x="5" y="133"/>
                    </a:cubicBezTo>
                    <a:cubicBezTo>
                      <a:pt x="4" y="133"/>
                      <a:pt x="3" y="134"/>
                      <a:pt x="3" y="135"/>
                    </a:cubicBezTo>
                    <a:cubicBezTo>
                      <a:pt x="2" y="135"/>
                      <a:pt x="3" y="137"/>
                      <a:pt x="3" y="137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39"/>
                      <a:pt x="0" y="139"/>
                      <a:pt x="0" y="140"/>
                    </a:cubicBezTo>
                    <a:cubicBezTo>
                      <a:pt x="0" y="141"/>
                      <a:pt x="3" y="142"/>
                      <a:pt x="5" y="143"/>
                    </a:cubicBezTo>
                    <a:cubicBezTo>
                      <a:pt x="5" y="144"/>
                      <a:pt x="5" y="144"/>
                      <a:pt x="5" y="144"/>
                    </a:cubicBezTo>
                    <a:cubicBezTo>
                      <a:pt x="8" y="145"/>
                      <a:pt x="9" y="142"/>
                      <a:pt x="11" y="143"/>
                    </a:cubicBezTo>
                    <a:cubicBezTo>
                      <a:pt x="12" y="146"/>
                      <a:pt x="12" y="146"/>
                      <a:pt x="12" y="146"/>
                    </a:cubicBezTo>
                    <a:cubicBezTo>
                      <a:pt x="13" y="146"/>
                      <a:pt x="15" y="146"/>
                      <a:pt x="16" y="146"/>
                    </a:cubicBezTo>
                    <a:cubicBezTo>
                      <a:pt x="16" y="146"/>
                      <a:pt x="16" y="147"/>
                      <a:pt x="17" y="147"/>
                    </a:cubicBezTo>
                    <a:cubicBezTo>
                      <a:pt x="18" y="148"/>
                      <a:pt x="24" y="149"/>
                      <a:pt x="25" y="149"/>
                    </a:cubicBezTo>
                    <a:cubicBezTo>
                      <a:pt x="25" y="148"/>
                      <a:pt x="29" y="146"/>
                      <a:pt x="29" y="145"/>
                    </a:cubicBezTo>
                    <a:cubicBezTo>
                      <a:pt x="29" y="144"/>
                      <a:pt x="29" y="144"/>
                      <a:pt x="29" y="144"/>
                    </a:cubicBezTo>
                    <a:cubicBezTo>
                      <a:pt x="30" y="143"/>
                      <a:pt x="31" y="144"/>
                      <a:pt x="32" y="143"/>
                    </a:cubicBezTo>
                    <a:cubicBezTo>
                      <a:pt x="32" y="142"/>
                      <a:pt x="32" y="142"/>
                      <a:pt x="32" y="142"/>
                    </a:cubicBezTo>
                    <a:cubicBezTo>
                      <a:pt x="32" y="141"/>
                      <a:pt x="35" y="140"/>
                      <a:pt x="36" y="139"/>
                    </a:cubicBezTo>
                    <a:cubicBezTo>
                      <a:pt x="37" y="137"/>
                      <a:pt x="36" y="135"/>
                      <a:pt x="37" y="133"/>
                    </a:cubicBezTo>
                    <a:cubicBezTo>
                      <a:pt x="39" y="129"/>
                      <a:pt x="40" y="127"/>
                      <a:pt x="41" y="120"/>
                    </a:cubicBezTo>
                    <a:cubicBezTo>
                      <a:pt x="42" y="120"/>
                      <a:pt x="42" y="119"/>
                      <a:pt x="42" y="119"/>
                    </a:cubicBezTo>
                    <a:cubicBezTo>
                      <a:pt x="45" y="118"/>
                      <a:pt x="46" y="120"/>
                      <a:pt x="49" y="117"/>
                    </a:cubicBezTo>
                    <a:cubicBezTo>
                      <a:pt x="49" y="117"/>
                      <a:pt x="50" y="115"/>
                      <a:pt x="50" y="115"/>
                    </a:cubicBezTo>
                    <a:cubicBezTo>
                      <a:pt x="52" y="114"/>
                      <a:pt x="57" y="115"/>
                      <a:pt x="58" y="115"/>
                    </a:cubicBezTo>
                    <a:cubicBezTo>
                      <a:pt x="58" y="114"/>
                      <a:pt x="57" y="114"/>
                      <a:pt x="55" y="114"/>
                    </a:cubicBezTo>
                    <a:cubicBezTo>
                      <a:pt x="55" y="109"/>
                      <a:pt x="55" y="107"/>
                      <a:pt x="58" y="105"/>
                    </a:cubicBezTo>
                    <a:cubicBezTo>
                      <a:pt x="59" y="104"/>
                      <a:pt x="60" y="105"/>
                      <a:pt x="60" y="104"/>
                    </a:cubicBezTo>
                    <a:cubicBezTo>
                      <a:pt x="62" y="102"/>
                      <a:pt x="61" y="101"/>
                      <a:pt x="62" y="99"/>
                    </a:cubicBezTo>
                    <a:cubicBezTo>
                      <a:pt x="62" y="98"/>
                      <a:pt x="64" y="97"/>
                      <a:pt x="64" y="97"/>
                    </a:cubicBezTo>
                    <a:cubicBezTo>
                      <a:pt x="65" y="96"/>
                      <a:pt x="66" y="92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69" y="89"/>
                      <a:pt x="67" y="88"/>
                      <a:pt x="67" y="86"/>
                    </a:cubicBezTo>
                    <a:cubicBezTo>
                      <a:pt x="67" y="86"/>
                      <a:pt x="69" y="85"/>
                      <a:pt x="69" y="85"/>
                    </a:cubicBezTo>
                    <a:cubicBezTo>
                      <a:pt x="70" y="83"/>
                      <a:pt x="69" y="81"/>
                      <a:pt x="69" y="80"/>
                    </a:cubicBezTo>
                    <a:cubicBezTo>
                      <a:pt x="68" y="80"/>
                      <a:pt x="67" y="81"/>
                      <a:pt x="66" y="81"/>
                    </a:cubicBezTo>
                    <a:cubicBezTo>
                      <a:pt x="68" y="81"/>
                      <a:pt x="65" y="82"/>
                      <a:pt x="65" y="82"/>
                    </a:cubicBezTo>
                    <a:cubicBezTo>
                      <a:pt x="65" y="81"/>
                      <a:pt x="65" y="80"/>
                      <a:pt x="64" y="80"/>
                    </a:cubicBezTo>
                    <a:cubicBezTo>
                      <a:pt x="64" y="79"/>
                      <a:pt x="62" y="80"/>
                      <a:pt x="62" y="80"/>
                    </a:cubicBezTo>
                    <a:cubicBezTo>
                      <a:pt x="61" y="80"/>
                      <a:pt x="62" y="81"/>
                      <a:pt x="62" y="82"/>
                    </a:cubicBezTo>
                    <a:cubicBezTo>
                      <a:pt x="61" y="82"/>
                      <a:pt x="60" y="81"/>
                      <a:pt x="59" y="82"/>
                    </a:cubicBezTo>
                    <a:cubicBezTo>
                      <a:pt x="59" y="81"/>
                      <a:pt x="59" y="79"/>
                      <a:pt x="58" y="78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8"/>
                      <a:pt x="56" y="76"/>
                      <a:pt x="56" y="76"/>
                    </a:cubicBezTo>
                    <a:cubicBezTo>
                      <a:pt x="55" y="77"/>
                      <a:pt x="55" y="74"/>
                      <a:pt x="55" y="74"/>
                    </a:cubicBezTo>
                    <a:cubicBezTo>
                      <a:pt x="56" y="73"/>
                      <a:pt x="56" y="74"/>
                      <a:pt x="57" y="72"/>
                    </a:cubicBezTo>
                    <a:cubicBezTo>
                      <a:pt x="56" y="72"/>
                      <a:pt x="55" y="72"/>
                      <a:pt x="54" y="72"/>
                    </a:cubicBezTo>
                    <a:close/>
                    <a:moveTo>
                      <a:pt x="55" y="0"/>
                    </a:moveTo>
                    <a:cubicBezTo>
                      <a:pt x="55" y="1"/>
                      <a:pt x="54" y="0"/>
                      <a:pt x="54" y="2"/>
                    </a:cubicBezTo>
                    <a:cubicBezTo>
                      <a:pt x="55" y="4"/>
                      <a:pt x="59" y="6"/>
                      <a:pt x="60" y="8"/>
                    </a:cubicBezTo>
                    <a:cubicBezTo>
                      <a:pt x="61" y="10"/>
                      <a:pt x="61" y="13"/>
                      <a:pt x="62" y="15"/>
                    </a:cubicBezTo>
                    <a:cubicBezTo>
                      <a:pt x="64" y="17"/>
                      <a:pt x="66" y="19"/>
                      <a:pt x="67" y="21"/>
                    </a:cubicBezTo>
                    <a:cubicBezTo>
                      <a:pt x="68" y="22"/>
                      <a:pt x="67" y="22"/>
                      <a:pt x="68" y="23"/>
                    </a:cubicBezTo>
                    <a:cubicBezTo>
                      <a:pt x="69" y="24"/>
                      <a:pt x="69" y="23"/>
                      <a:pt x="70" y="24"/>
                    </a:cubicBezTo>
                    <a:cubicBezTo>
                      <a:pt x="70" y="25"/>
                      <a:pt x="71" y="26"/>
                      <a:pt x="71" y="27"/>
                    </a:cubicBezTo>
                    <a:cubicBezTo>
                      <a:pt x="69" y="28"/>
                      <a:pt x="70" y="30"/>
                      <a:pt x="70" y="32"/>
                    </a:cubicBezTo>
                    <a:cubicBezTo>
                      <a:pt x="71" y="33"/>
                      <a:pt x="73" y="32"/>
                      <a:pt x="74" y="33"/>
                    </a:cubicBezTo>
                    <a:cubicBezTo>
                      <a:pt x="74" y="34"/>
                      <a:pt x="73" y="34"/>
                      <a:pt x="72" y="34"/>
                    </a:cubicBezTo>
                    <a:cubicBezTo>
                      <a:pt x="73" y="39"/>
                      <a:pt x="75" y="43"/>
                      <a:pt x="73" y="48"/>
                    </a:cubicBezTo>
                    <a:cubicBezTo>
                      <a:pt x="73" y="48"/>
                      <a:pt x="71" y="49"/>
                      <a:pt x="71" y="50"/>
                    </a:cubicBezTo>
                    <a:cubicBezTo>
                      <a:pt x="70" y="51"/>
                      <a:pt x="70" y="53"/>
                      <a:pt x="70" y="55"/>
                    </a:cubicBezTo>
                    <a:cubicBezTo>
                      <a:pt x="68" y="55"/>
                      <a:pt x="66" y="56"/>
                      <a:pt x="64" y="56"/>
                    </a:cubicBezTo>
                    <a:cubicBezTo>
                      <a:pt x="64" y="58"/>
                      <a:pt x="65" y="57"/>
                      <a:pt x="64" y="58"/>
                    </a:cubicBezTo>
                    <a:cubicBezTo>
                      <a:pt x="64" y="58"/>
                      <a:pt x="64" y="59"/>
                      <a:pt x="64" y="60"/>
                    </a:cubicBezTo>
                    <a:cubicBezTo>
                      <a:pt x="69" y="63"/>
                      <a:pt x="78" y="66"/>
                      <a:pt x="76" y="76"/>
                    </a:cubicBezTo>
                    <a:cubicBezTo>
                      <a:pt x="76" y="77"/>
                      <a:pt x="73" y="79"/>
                      <a:pt x="73" y="80"/>
                    </a:cubicBezTo>
                    <a:cubicBezTo>
                      <a:pt x="73" y="81"/>
                      <a:pt x="73" y="81"/>
                      <a:pt x="73" y="82"/>
                    </a:cubicBezTo>
                    <a:cubicBezTo>
                      <a:pt x="74" y="82"/>
                      <a:pt x="78" y="83"/>
                      <a:pt x="78" y="83"/>
                    </a:cubicBezTo>
                    <a:cubicBezTo>
                      <a:pt x="79" y="84"/>
                      <a:pt x="80" y="86"/>
                      <a:pt x="80" y="86"/>
                    </a:cubicBezTo>
                    <a:cubicBezTo>
                      <a:pt x="84" y="84"/>
                      <a:pt x="84" y="85"/>
                      <a:pt x="86" y="80"/>
                    </a:cubicBezTo>
                    <a:cubicBezTo>
                      <a:pt x="86" y="80"/>
                      <a:pt x="88" y="78"/>
                      <a:pt x="88" y="78"/>
                    </a:cubicBezTo>
                    <a:cubicBezTo>
                      <a:pt x="88" y="77"/>
                      <a:pt x="87" y="75"/>
                      <a:pt x="88" y="74"/>
                    </a:cubicBezTo>
                    <a:cubicBezTo>
                      <a:pt x="89" y="72"/>
                      <a:pt x="92" y="72"/>
                      <a:pt x="93" y="71"/>
                    </a:cubicBezTo>
                    <a:cubicBezTo>
                      <a:pt x="94" y="70"/>
                      <a:pt x="93" y="68"/>
                      <a:pt x="93" y="66"/>
                    </a:cubicBezTo>
                    <a:cubicBezTo>
                      <a:pt x="93" y="66"/>
                      <a:pt x="95" y="65"/>
                      <a:pt x="95" y="64"/>
                    </a:cubicBezTo>
                    <a:cubicBezTo>
                      <a:pt x="94" y="63"/>
                      <a:pt x="94" y="63"/>
                      <a:pt x="93" y="62"/>
                    </a:cubicBezTo>
                    <a:cubicBezTo>
                      <a:pt x="98" y="58"/>
                      <a:pt x="97" y="57"/>
                      <a:pt x="102" y="60"/>
                    </a:cubicBezTo>
                    <a:cubicBezTo>
                      <a:pt x="102" y="58"/>
                      <a:pt x="101" y="56"/>
                      <a:pt x="101" y="55"/>
                    </a:cubicBezTo>
                    <a:cubicBezTo>
                      <a:pt x="101" y="55"/>
                      <a:pt x="103" y="54"/>
                      <a:pt x="103" y="54"/>
                    </a:cubicBezTo>
                    <a:cubicBezTo>
                      <a:pt x="105" y="51"/>
                      <a:pt x="106" y="47"/>
                      <a:pt x="107" y="44"/>
                    </a:cubicBezTo>
                    <a:cubicBezTo>
                      <a:pt x="102" y="38"/>
                      <a:pt x="102" y="42"/>
                      <a:pt x="96" y="44"/>
                    </a:cubicBezTo>
                    <a:cubicBezTo>
                      <a:pt x="95" y="46"/>
                      <a:pt x="95" y="46"/>
                      <a:pt x="95" y="46"/>
                    </a:cubicBezTo>
                    <a:cubicBezTo>
                      <a:pt x="95" y="46"/>
                      <a:pt x="88" y="43"/>
                      <a:pt x="88" y="43"/>
                    </a:cubicBezTo>
                    <a:cubicBezTo>
                      <a:pt x="85" y="42"/>
                      <a:pt x="86" y="40"/>
                      <a:pt x="85" y="36"/>
                    </a:cubicBezTo>
                    <a:cubicBezTo>
                      <a:pt x="85" y="36"/>
                      <a:pt x="85" y="32"/>
                      <a:pt x="84" y="31"/>
                    </a:cubicBezTo>
                    <a:cubicBezTo>
                      <a:pt x="84" y="31"/>
                      <a:pt x="82" y="32"/>
                      <a:pt x="82" y="32"/>
                    </a:cubicBezTo>
                    <a:cubicBezTo>
                      <a:pt x="82" y="30"/>
                      <a:pt x="82" y="27"/>
                      <a:pt x="82" y="27"/>
                    </a:cubicBezTo>
                    <a:cubicBezTo>
                      <a:pt x="80" y="27"/>
                      <a:pt x="80" y="27"/>
                      <a:pt x="80" y="27"/>
                    </a:cubicBezTo>
                    <a:cubicBezTo>
                      <a:pt x="80" y="30"/>
                      <a:pt x="79" y="33"/>
                      <a:pt x="79" y="35"/>
                    </a:cubicBezTo>
                    <a:cubicBezTo>
                      <a:pt x="79" y="35"/>
                      <a:pt x="78" y="33"/>
                      <a:pt x="78" y="33"/>
                    </a:cubicBezTo>
                    <a:cubicBezTo>
                      <a:pt x="78" y="32"/>
                      <a:pt x="76" y="32"/>
                      <a:pt x="75" y="32"/>
                    </a:cubicBezTo>
                    <a:cubicBezTo>
                      <a:pt x="75" y="28"/>
                      <a:pt x="75" y="26"/>
                      <a:pt x="75" y="24"/>
                    </a:cubicBezTo>
                    <a:cubicBezTo>
                      <a:pt x="75" y="22"/>
                      <a:pt x="72" y="21"/>
                      <a:pt x="72" y="19"/>
                    </a:cubicBezTo>
                    <a:cubicBezTo>
                      <a:pt x="72" y="18"/>
                      <a:pt x="74" y="17"/>
                      <a:pt x="74" y="17"/>
                    </a:cubicBezTo>
                    <a:cubicBezTo>
                      <a:pt x="74" y="15"/>
                      <a:pt x="73" y="14"/>
                      <a:pt x="73" y="12"/>
                    </a:cubicBezTo>
                    <a:cubicBezTo>
                      <a:pt x="71" y="12"/>
                      <a:pt x="71" y="13"/>
                      <a:pt x="70" y="13"/>
                    </a:cubicBezTo>
                    <a:cubicBezTo>
                      <a:pt x="69" y="12"/>
                      <a:pt x="70" y="11"/>
                      <a:pt x="70" y="10"/>
                    </a:cubicBezTo>
                    <a:cubicBezTo>
                      <a:pt x="70" y="10"/>
                      <a:pt x="67" y="7"/>
                      <a:pt x="67" y="7"/>
                    </a:cubicBezTo>
                    <a:cubicBezTo>
                      <a:pt x="67" y="7"/>
                      <a:pt x="65" y="7"/>
                      <a:pt x="64" y="7"/>
                    </a:cubicBezTo>
                    <a:cubicBezTo>
                      <a:pt x="65" y="7"/>
                      <a:pt x="64" y="5"/>
                      <a:pt x="64" y="5"/>
                    </a:cubicBezTo>
                    <a:cubicBezTo>
                      <a:pt x="60" y="6"/>
                      <a:pt x="64" y="10"/>
                      <a:pt x="60" y="4"/>
                    </a:cubicBezTo>
                    <a:cubicBezTo>
                      <a:pt x="59" y="4"/>
                      <a:pt x="57" y="2"/>
                      <a:pt x="57" y="2"/>
                    </a:cubicBezTo>
                    <a:cubicBezTo>
                      <a:pt x="57" y="0"/>
                      <a:pt x="58" y="1"/>
                      <a:pt x="58" y="0"/>
                    </a:cubicBezTo>
                    <a:cubicBezTo>
                      <a:pt x="57" y="0"/>
                      <a:pt x="56" y="0"/>
                      <a:pt x="5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127"/>
              <p:cNvSpPr>
                <a:spLocks noEditPoints="1"/>
              </p:cNvSpPr>
              <p:nvPr/>
            </p:nvSpPr>
            <p:spPr bwMode="auto">
              <a:xfrm>
                <a:off x="5924" y="3010"/>
                <a:ext cx="209" cy="308"/>
              </a:xfrm>
              <a:custGeom>
                <a:avLst/>
                <a:gdLst>
                  <a:gd name="T0" fmla="*/ 16 w 107"/>
                  <a:gd name="T1" fmla="*/ 156 h 157"/>
                  <a:gd name="T2" fmla="*/ 15 w 107"/>
                  <a:gd name="T3" fmla="*/ 150 h 157"/>
                  <a:gd name="T4" fmla="*/ 52 w 107"/>
                  <a:gd name="T5" fmla="*/ 75 h 157"/>
                  <a:gd name="T6" fmla="*/ 46 w 107"/>
                  <a:gd name="T7" fmla="*/ 91 h 157"/>
                  <a:gd name="T8" fmla="*/ 40 w 107"/>
                  <a:gd name="T9" fmla="*/ 98 h 157"/>
                  <a:gd name="T10" fmla="*/ 32 w 107"/>
                  <a:gd name="T11" fmla="*/ 109 h 157"/>
                  <a:gd name="T12" fmla="*/ 18 w 107"/>
                  <a:gd name="T13" fmla="*/ 117 h 157"/>
                  <a:gd name="T14" fmla="*/ 9 w 107"/>
                  <a:gd name="T15" fmla="*/ 126 h 157"/>
                  <a:gd name="T16" fmla="*/ 3 w 107"/>
                  <a:gd name="T17" fmla="*/ 129 h 157"/>
                  <a:gd name="T18" fmla="*/ 3 w 107"/>
                  <a:gd name="T19" fmla="*/ 135 h 157"/>
                  <a:gd name="T20" fmla="*/ 0 w 107"/>
                  <a:gd name="T21" fmla="*/ 140 h 157"/>
                  <a:gd name="T22" fmla="*/ 11 w 107"/>
                  <a:gd name="T23" fmla="*/ 143 h 157"/>
                  <a:gd name="T24" fmla="*/ 17 w 107"/>
                  <a:gd name="T25" fmla="*/ 147 h 157"/>
                  <a:gd name="T26" fmla="*/ 29 w 107"/>
                  <a:gd name="T27" fmla="*/ 144 h 157"/>
                  <a:gd name="T28" fmla="*/ 36 w 107"/>
                  <a:gd name="T29" fmla="*/ 139 h 157"/>
                  <a:gd name="T30" fmla="*/ 42 w 107"/>
                  <a:gd name="T31" fmla="*/ 119 h 157"/>
                  <a:gd name="T32" fmla="*/ 58 w 107"/>
                  <a:gd name="T33" fmla="*/ 115 h 157"/>
                  <a:gd name="T34" fmla="*/ 60 w 107"/>
                  <a:gd name="T35" fmla="*/ 104 h 157"/>
                  <a:gd name="T36" fmla="*/ 67 w 107"/>
                  <a:gd name="T37" fmla="*/ 91 h 157"/>
                  <a:gd name="T38" fmla="*/ 69 w 107"/>
                  <a:gd name="T39" fmla="*/ 85 h 157"/>
                  <a:gd name="T40" fmla="*/ 65 w 107"/>
                  <a:gd name="T41" fmla="*/ 82 h 157"/>
                  <a:gd name="T42" fmla="*/ 62 w 107"/>
                  <a:gd name="T43" fmla="*/ 82 h 157"/>
                  <a:gd name="T44" fmla="*/ 58 w 107"/>
                  <a:gd name="T45" fmla="*/ 78 h 157"/>
                  <a:gd name="T46" fmla="*/ 57 w 107"/>
                  <a:gd name="T47" fmla="*/ 72 h 157"/>
                  <a:gd name="T48" fmla="*/ 54 w 107"/>
                  <a:gd name="T49" fmla="*/ 2 h 157"/>
                  <a:gd name="T50" fmla="*/ 67 w 107"/>
                  <a:gd name="T51" fmla="*/ 21 h 157"/>
                  <a:gd name="T52" fmla="*/ 71 w 107"/>
                  <a:gd name="T53" fmla="*/ 27 h 157"/>
                  <a:gd name="T54" fmla="*/ 72 w 107"/>
                  <a:gd name="T55" fmla="*/ 34 h 157"/>
                  <a:gd name="T56" fmla="*/ 70 w 107"/>
                  <a:gd name="T57" fmla="*/ 55 h 157"/>
                  <a:gd name="T58" fmla="*/ 64 w 107"/>
                  <a:gd name="T59" fmla="*/ 60 h 157"/>
                  <a:gd name="T60" fmla="*/ 73 w 107"/>
                  <a:gd name="T61" fmla="*/ 82 h 157"/>
                  <a:gd name="T62" fmla="*/ 86 w 107"/>
                  <a:gd name="T63" fmla="*/ 80 h 157"/>
                  <a:gd name="T64" fmla="*/ 93 w 107"/>
                  <a:gd name="T65" fmla="*/ 71 h 157"/>
                  <a:gd name="T66" fmla="*/ 93 w 107"/>
                  <a:gd name="T67" fmla="*/ 62 h 157"/>
                  <a:gd name="T68" fmla="*/ 103 w 107"/>
                  <a:gd name="T69" fmla="*/ 54 h 157"/>
                  <a:gd name="T70" fmla="*/ 95 w 107"/>
                  <a:gd name="T71" fmla="*/ 46 h 157"/>
                  <a:gd name="T72" fmla="*/ 84 w 107"/>
                  <a:gd name="T73" fmla="*/ 31 h 157"/>
                  <a:gd name="T74" fmla="*/ 80 w 107"/>
                  <a:gd name="T75" fmla="*/ 27 h 157"/>
                  <a:gd name="T76" fmla="*/ 75 w 107"/>
                  <a:gd name="T77" fmla="*/ 32 h 157"/>
                  <a:gd name="T78" fmla="*/ 74 w 107"/>
                  <a:gd name="T79" fmla="*/ 17 h 157"/>
                  <a:gd name="T80" fmla="*/ 70 w 107"/>
                  <a:gd name="T81" fmla="*/ 10 h 157"/>
                  <a:gd name="T82" fmla="*/ 64 w 107"/>
                  <a:gd name="T83" fmla="*/ 5 h 157"/>
                  <a:gd name="T84" fmla="*/ 58 w 107"/>
                  <a:gd name="T8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7" h="157">
                    <a:moveTo>
                      <a:pt x="11" y="147"/>
                    </a:moveTo>
                    <a:cubicBezTo>
                      <a:pt x="11" y="150"/>
                      <a:pt x="10" y="154"/>
                      <a:pt x="9" y="157"/>
                    </a:cubicBezTo>
                    <a:cubicBezTo>
                      <a:pt x="12" y="157"/>
                      <a:pt x="15" y="156"/>
                      <a:pt x="16" y="156"/>
                    </a:cubicBezTo>
                    <a:cubicBezTo>
                      <a:pt x="16" y="155"/>
                      <a:pt x="16" y="154"/>
                      <a:pt x="17" y="153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4" y="152"/>
                      <a:pt x="15" y="151"/>
                      <a:pt x="15" y="150"/>
                    </a:cubicBezTo>
                    <a:cubicBezTo>
                      <a:pt x="14" y="149"/>
                      <a:pt x="12" y="148"/>
                      <a:pt x="11" y="147"/>
                    </a:cubicBezTo>
                    <a:close/>
                    <a:moveTo>
                      <a:pt x="54" y="72"/>
                    </a:moveTo>
                    <a:cubicBezTo>
                      <a:pt x="53" y="72"/>
                      <a:pt x="52" y="74"/>
                      <a:pt x="52" y="75"/>
                    </a:cubicBezTo>
                    <a:cubicBezTo>
                      <a:pt x="47" y="80"/>
                      <a:pt x="50" y="79"/>
                      <a:pt x="48" y="86"/>
                    </a:cubicBezTo>
                    <a:cubicBezTo>
                      <a:pt x="48" y="87"/>
                      <a:pt x="46" y="87"/>
                      <a:pt x="46" y="88"/>
                    </a:cubicBezTo>
                    <a:cubicBezTo>
                      <a:pt x="46" y="89"/>
                      <a:pt x="46" y="90"/>
                      <a:pt x="46" y="91"/>
                    </a:cubicBezTo>
                    <a:cubicBezTo>
                      <a:pt x="46" y="91"/>
                      <a:pt x="43" y="92"/>
                      <a:pt x="43" y="92"/>
                    </a:cubicBezTo>
                    <a:cubicBezTo>
                      <a:pt x="42" y="94"/>
                      <a:pt x="43" y="96"/>
                      <a:pt x="42" y="97"/>
                    </a:cubicBezTo>
                    <a:cubicBezTo>
                      <a:pt x="42" y="98"/>
                      <a:pt x="41" y="98"/>
                      <a:pt x="40" y="98"/>
                    </a:cubicBezTo>
                    <a:cubicBezTo>
                      <a:pt x="39" y="101"/>
                      <a:pt x="39" y="104"/>
                      <a:pt x="36" y="106"/>
                    </a:cubicBezTo>
                    <a:cubicBezTo>
                      <a:pt x="36" y="107"/>
                      <a:pt x="34" y="106"/>
                      <a:pt x="33" y="107"/>
                    </a:cubicBezTo>
                    <a:cubicBezTo>
                      <a:pt x="33" y="108"/>
                      <a:pt x="33" y="109"/>
                      <a:pt x="32" y="109"/>
                    </a:cubicBezTo>
                    <a:cubicBezTo>
                      <a:pt x="31" y="111"/>
                      <a:pt x="29" y="111"/>
                      <a:pt x="27" y="113"/>
                    </a:cubicBezTo>
                    <a:cubicBezTo>
                      <a:pt x="26" y="113"/>
                      <a:pt x="25" y="115"/>
                      <a:pt x="25" y="115"/>
                    </a:cubicBezTo>
                    <a:cubicBezTo>
                      <a:pt x="22" y="117"/>
                      <a:pt x="20" y="115"/>
                      <a:pt x="18" y="117"/>
                    </a:cubicBezTo>
                    <a:cubicBezTo>
                      <a:pt x="16" y="118"/>
                      <a:pt x="14" y="122"/>
                      <a:pt x="13" y="123"/>
                    </a:cubicBezTo>
                    <a:cubicBezTo>
                      <a:pt x="12" y="124"/>
                      <a:pt x="11" y="123"/>
                      <a:pt x="10" y="123"/>
                    </a:cubicBezTo>
                    <a:cubicBezTo>
                      <a:pt x="10" y="124"/>
                      <a:pt x="10" y="126"/>
                      <a:pt x="9" y="126"/>
                    </a:cubicBezTo>
                    <a:cubicBezTo>
                      <a:pt x="8" y="127"/>
                      <a:pt x="7" y="126"/>
                      <a:pt x="7" y="127"/>
                    </a:cubicBezTo>
                    <a:cubicBezTo>
                      <a:pt x="6" y="127"/>
                      <a:pt x="6" y="129"/>
                      <a:pt x="5" y="129"/>
                    </a:cubicBezTo>
                    <a:cubicBezTo>
                      <a:pt x="5" y="130"/>
                      <a:pt x="4" y="129"/>
                      <a:pt x="3" y="129"/>
                    </a:cubicBezTo>
                    <a:cubicBezTo>
                      <a:pt x="3" y="129"/>
                      <a:pt x="3" y="131"/>
                      <a:pt x="3" y="131"/>
                    </a:cubicBezTo>
                    <a:cubicBezTo>
                      <a:pt x="4" y="130"/>
                      <a:pt x="5" y="133"/>
                      <a:pt x="5" y="133"/>
                    </a:cubicBezTo>
                    <a:cubicBezTo>
                      <a:pt x="4" y="133"/>
                      <a:pt x="3" y="134"/>
                      <a:pt x="3" y="135"/>
                    </a:cubicBezTo>
                    <a:cubicBezTo>
                      <a:pt x="2" y="135"/>
                      <a:pt x="3" y="137"/>
                      <a:pt x="3" y="137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39"/>
                      <a:pt x="0" y="139"/>
                      <a:pt x="0" y="140"/>
                    </a:cubicBezTo>
                    <a:cubicBezTo>
                      <a:pt x="0" y="141"/>
                      <a:pt x="3" y="142"/>
                      <a:pt x="5" y="143"/>
                    </a:cubicBezTo>
                    <a:cubicBezTo>
                      <a:pt x="5" y="144"/>
                      <a:pt x="5" y="144"/>
                      <a:pt x="5" y="144"/>
                    </a:cubicBezTo>
                    <a:cubicBezTo>
                      <a:pt x="8" y="145"/>
                      <a:pt x="9" y="142"/>
                      <a:pt x="11" y="143"/>
                    </a:cubicBezTo>
                    <a:cubicBezTo>
                      <a:pt x="12" y="146"/>
                      <a:pt x="12" y="146"/>
                      <a:pt x="12" y="146"/>
                    </a:cubicBezTo>
                    <a:cubicBezTo>
                      <a:pt x="13" y="146"/>
                      <a:pt x="15" y="146"/>
                      <a:pt x="16" y="146"/>
                    </a:cubicBezTo>
                    <a:cubicBezTo>
                      <a:pt x="16" y="146"/>
                      <a:pt x="16" y="147"/>
                      <a:pt x="17" y="147"/>
                    </a:cubicBezTo>
                    <a:cubicBezTo>
                      <a:pt x="18" y="148"/>
                      <a:pt x="24" y="149"/>
                      <a:pt x="25" y="149"/>
                    </a:cubicBezTo>
                    <a:cubicBezTo>
                      <a:pt x="25" y="148"/>
                      <a:pt x="29" y="146"/>
                      <a:pt x="29" y="145"/>
                    </a:cubicBezTo>
                    <a:cubicBezTo>
                      <a:pt x="29" y="144"/>
                      <a:pt x="29" y="144"/>
                      <a:pt x="29" y="144"/>
                    </a:cubicBezTo>
                    <a:cubicBezTo>
                      <a:pt x="30" y="143"/>
                      <a:pt x="31" y="144"/>
                      <a:pt x="32" y="143"/>
                    </a:cubicBezTo>
                    <a:cubicBezTo>
                      <a:pt x="32" y="142"/>
                      <a:pt x="32" y="142"/>
                      <a:pt x="32" y="142"/>
                    </a:cubicBezTo>
                    <a:cubicBezTo>
                      <a:pt x="32" y="141"/>
                      <a:pt x="35" y="140"/>
                      <a:pt x="36" y="139"/>
                    </a:cubicBezTo>
                    <a:cubicBezTo>
                      <a:pt x="37" y="137"/>
                      <a:pt x="36" y="135"/>
                      <a:pt x="37" y="133"/>
                    </a:cubicBezTo>
                    <a:cubicBezTo>
                      <a:pt x="39" y="129"/>
                      <a:pt x="40" y="127"/>
                      <a:pt x="41" y="120"/>
                    </a:cubicBezTo>
                    <a:cubicBezTo>
                      <a:pt x="42" y="120"/>
                      <a:pt x="42" y="119"/>
                      <a:pt x="42" y="119"/>
                    </a:cubicBezTo>
                    <a:cubicBezTo>
                      <a:pt x="45" y="118"/>
                      <a:pt x="46" y="120"/>
                      <a:pt x="49" y="117"/>
                    </a:cubicBezTo>
                    <a:cubicBezTo>
                      <a:pt x="49" y="117"/>
                      <a:pt x="50" y="115"/>
                      <a:pt x="50" y="115"/>
                    </a:cubicBezTo>
                    <a:cubicBezTo>
                      <a:pt x="52" y="114"/>
                      <a:pt x="57" y="115"/>
                      <a:pt x="58" y="115"/>
                    </a:cubicBezTo>
                    <a:cubicBezTo>
                      <a:pt x="58" y="114"/>
                      <a:pt x="57" y="114"/>
                      <a:pt x="55" y="114"/>
                    </a:cubicBezTo>
                    <a:cubicBezTo>
                      <a:pt x="55" y="109"/>
                      <a:pt x="55" y="107"/>
                      <a:pt x="58" y="105"/>
                    </a:cubicBezTo>
                    <a:cubicBezTo>
                      <a:pt x="59" y="104"/>
                      <a:pt x="60" y="105"/>
                      <a:pt x="60" y="104"/>
                    </a:cubicBezTo>
                    <a:cubicBezTo>
                      <a:pt x="62" y="102"/>
                      <a:pt x="61" y="101"/>
                      <a:pt x="62" y="99"/>
                    </a:cubicBezTo>
                    <a:cubicBezTo>
                      <a:pt x="62" y="98"/>
                      <a:pt x="64" y="97"/>
                      <a:pt x="64" y="97"/>
                    </a:cubicBezTo>
                    <a:cubicBezTo>
                      <a:pt x="65" y="96"/>
                      <a:pt x="66" y="92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69" y="89"/>
                      <a:pt x="67" y="88"/>
                      <a:pt x="67" y="86"/>
                    </a:cubicBezTo>
                    <a:cubicBezTo>
                      <a:pt x="67" y="86"/>
                      <a:pt x="69" y="85"/>
                      <a:pt x="69" y="85"/>
                    </a:cubicBezTo>
                    <a:cubicBezTo>
                      <a:pt x="70" y="83"/>
                      <a:pt x="69" y="81"/>
                      <a:pt x="69" y="80"/>
                    </a:cubicBezTo>
                    <a:cubicBezTo>
                      <a:pt x="68" y="80"/>
                      <a:pt x="67" y="81"/>
                      <a:pt x="66" y="81"/>
                    </a:cubicBezTo>
                    <a:cubicBezTo>
                      <a:pt x="68" y="81"/>
                      <a:pt x="65" y="82"/>
                      <a:pt x="65" y="82"/>
                    </a:cubicBezTo>
                    <a:cubicBezTo>
                      <a:pt x="65" y="81"/>
                      <a:pt x="65" y="80"/>
                      <a:pt x="64" y="80"/>
                    </a:cubicBezTo>
                    <a:cubicBezTo>
                      <a:pt x="64" y="79"/>
                      <a:pt x="62" y="80"/>
                      <a:pt x="62" y="80"/>
                    </a:cubicBezTo>
                    <a:cubicBezTo>
                      <a:pt x="61" y="80"/>
                      <a:pt x="62" y="81"/>
                      <a:pt x="62" y="82"/>
                    </a:cubicBezTo>
                    <a:cubicBezTo>
                      <a:pt x="61" y="82"/>
                      <a:pt x="60" y="81"/>
                      <a:pt x="59" y="82"/>
                    </a:cubicBezTo>
                    <a:cubicBezTo>
                      <a:pt x="59" y="81"/>
                      <a:pt x="59" y="79"/>
                      <a:pt x="58" y="78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8"/>
                      <a:pt x="56" y="76"/>
                      <a:pt x="56" y="76"/>
                    </a:cubicBezTo>
                    <a:cubicBezTo>
                      <a:pt x="55" y="77"/>
                      <a:pt x="55" y="74"/>
                      <a:pt x="55" y="74"/>
                    </a:cubicBezTo>
                    <a:cubicBezTo>
                      <a:pt x="56" y="73"/>
                      <a:pt x="56" y="74"/>
                      <a:pt x="57" y="72"/>
                    </a:cubicBezTo>
                    <a:cubicBezTo>
                      <a:pt x="56" y="72"/>
                      <a:pt x="55" y="72"/>
                      <a:pt x="54" y="72"/>
                    </a:cubicBezTo>
                    <a:close/>
                    <a:moveTo>
                      <a:pt x="55" y="0"/>
                    </a:moveTo>
                    <a:cubicBezTo>
                      <a:pt x="55" y="1"/>
                      <a:pt x="54" y="0"/>
                      <a:pt x="54" y="2"/>
                    </a:cubicBezTo>
                    <a:cubicBezTo>
                      <a:pt x="55" y="4"/>
                      <a:pt x="59" y="6"/>
                      <a:pt x="60" y="8"/>
                    </a:cubicBezTo>
                    <a:cubicBezTo>
                      <a:pt x="61" y="10"/>
                      <a:pt x="61" y="13"/>
                      <a:pt x="62" y="15"/>
                    </a:cubicBezTo>
                    <a:cubicBezTo>
                      <a:pt x="64" y="17"/>
                      <a:pt x="66" y="19"/>
                      <a:pt x="67" y="21"/>
                    </a:cubicBezTo>
                    <a:cubicBezTo>
                      <a:pt x="68" y="22"/>
                      <a:pt x="67" y="22"/>
                      <a:pt x="68" y="23"/>
                    </a:cubicBezTo>
                    <a:cubicBezTo>
                      <a:pt x="69" y="24"/>
                      <a:pt x="69" y="23"/>
                      <a:pt x="70" y="24"/>
                    </a:cubicBezTo>
                    <a:cubicBezTo>
                      <a:pt x="70" y="25"/>
                      <a:pt x="71" y="26"/>
                      <a:pt x="71" y="27"/>
                    </a:cubicBezTo>
                    <a:cubicBezTo>
                      <a:pt x="69" y="28"/>
                      <a:pt x="70" y="30"/>
                      <a:pt x="70" y="32"/>
                    </a:cubicBezTo>
                    <a:cubicBezTo>
                      <a:pt x="71" y="33"/>
                      <a:pt x="73" y="32"/>
                      <a:pt x="74" y="33"/>
                    </a:cubicBezTo>
                    <a:cubicBezTo>
                      <a:pt x="74" y="34"/>
                      <a:pt x="73" y="34"/>
                      <a:pt x="72" y="34"/>
                    </a:cubicBezTo>
                    <a:cubicBezTo>
                      <a:pt x="73" y="39"/>
                      <a:pt x="75" y="43"/>
                      <a:pt x="73" y="48"/>
                    </a:cubicBezTo>
                    <a:cubicBezTo>
                      <a:pt x="73" y="48"/>
                      <a:pt x="71" y="49"/>
                      <a:pt x="71" y="50"/>
                    </a:cubicBezTo>
                    <a:cubicBezTo>
                      <a:pt x="70" y="51"/>
                      <a:pt x="70" y="53"/>
                      <a:pt x="70" y="55"/>
                    </a:cubicBezTo>
                    <a:cubicBezTo>
                      <a:pt x="68" y="55"/>
                      <a:pt x="66" y="56"/>
                      <a:pt x="64" y="56"/>
                    </a:cubicBezTo>
                    <a:cubicBezTo>
                      <a:pt x="64" y="58"/>
                      <a:pt x="65" y="57"/>
                      <a:pt x="64" y="58"/>
                    </a:cubicBezTo>
                    <a:cubicBezTo>
                      <a:pt x="64" y="58"/>
                      <a:pt x="64" y="59"/>
                      <a:pt x="64" y="60"/>
                    </a:cubicBezTo>
                    <a:cubicBezTo>
                      <a:pt x="69" y="63"/>
                      <a:pt x="78" y="66"/>
                      <a:pt x="76" y="76"/>
                    </a:cubicBezTo>
                    <a:cubicBezTo>
                      <a:pt x="76" y="77"/>
                      <a:pt x="73" y="79"/>
                      <a:pt x="73" y="80"/>
                    </a:cubicBezTo>
                    <a:cubicBezTo>
                      <a:pt x="73" y="81"/>
                      <a:pt x="73" y="81"/>
                      <a:pt x="73" y="82"/>
                    </a:cubicBezTo>
                    <a:cubicBezTo>
                      <a:pt x="74" y="82"/>
                      <a:pt x="78" y="83"/>
                      <a:pt x="78" y="83"/>
                    </a:cubicBezTo>
                    <a:cubicBezTo>
                      <a:pt x="79" y="84"/>
                      <a:pt x="80" y="86"/>
                      <a:pt x="80" y="86"/>
                    </a:cubicBezTo>
                    <a:cubicBezTo>
                      <a:pt x="84" y="84"/>
                      <a:pt x="84" y="85"/>
                      <a:pt x="86" y="80"/>
                    </a:cubicBezTo>
                    <a:cubicBezTo>
                      <a:pt x="86" y="80"/>
                      <a:pt x="88" y="78"/>
                      <a:pt x="88" y="78"/>
                    </a:cubicBezTo>
                    <a:cubicBezTo>
                      <a:pt x="88" y="77"/>
                      <a:pt x="87" y="75"/>
                      <a:pt x="88" y="74"/>
                    </a:cubicBezTo>
                    <a:cubicBezTo>
                      <a:pt x="89" y="72"/>
                      <a:pt x="92" y="72"/>
                      <a:pt x="93" y="71"/>
                    </a:cubicBezTo>
                    <a:cubicBezTo>
                      <a:pt x="94" y="70"/>
                      <a:pt x="93" y="68"/>
                      <a:pt x="93" y="66"/>
                    </a:cubicBezTo>
                    <a:cubicBezTo>
                      <a:pt x="93" y="66"/>
                      <a:pt x="95" y="65"/>
                      <a:pt x="95" y="64"/>
                    </a:cubicBezTo>
                    <a:cubicBezTo>
                      <a:pt x="94" y="63"/>
                      <a:pt x="94" y="63"/>
                      <a:pt x="93" y="62"/>
                    </a:cubicBezTo>
                    <a:cubicBezTo>
                      <a:pt x="98" y="58"/>
                      <a:pt x="97" y="57"/>
                      <a:pt x="102" y="60"/>
                    </a:cubicBezTo>
                    <a:cubicBezTo>
                      <a:pt x="102" y="58"/>
                      <a:pt x="101" y="56"/>
                      <a:pt x="101" y="55"/>
                    </a:cubicBezTo>
                    <a:cubicBezTo>
                      <a:pt x="101" y="55"/>
                      <a:pt x="103" y="54"/>
                      <a:pt x="103" y="54"/>
                    </a:cubicBezTo>
                    <a:cubicBezTo>
                      <a:pt x="105" y="51"/>
                      <a:pt x="106" y="47"/>
                      <a:pt x="107" y="44"/>
                    </a:cubicBezTo>
                    <a:cubicBezTo>
                      <a:pt x="102" y="38"/>
                      <a:pt x="102" y="42"/>
                      <a:pt x="96" y="44"/>
                    </a:cubicBezTo>
                    <a:cubicBezTo>
                      <a:pt x="95" y="46"/>
                      <a:pt x="95" y="46"/>
                      <a:pt x="95" y="46"/>
                    </a:cubicBezTo>
                    <a:cubicBezTo>
                      <a:pt x="95" y="46"/>
                      <a:pt x="88" y="43"/>
                      <a:pt x="88" y="43"/>
                    </a:cubicBezTo>
                    <a:cubicBezTo>
                      <a:pt x="85" y="42"/>
                      <a:pt x="86" y="40"/>
                      <a:pt x="85" y="36"/>
                    </a:cubicBezTo>
                    <a:cubicBezTo>
                      <a:pt x="85" y="36"/>
                      <a:pt x="85" y="32"/>
                      <a:pt x="84" y="31"/>
                    </a:cubicBezTo>
                    <a:cubicBezTo>
                      <a:pt x="84" y="31"/>
                      <a:pt x="82" y="32"/>
                      <a:pt x="82" y="32"/>
                    </a:cubicBezTo>
                    <a:cubicBezTo>
                      <a:pt x="82" y="30"/>
                      <a:pt x="82" y="27"/>
                      <a:pt x="82" y="27"/>
                    </a:cubicBezTo>
                    <a:cubicBezTo>
                      <a:pt x="80" y="27"/>
                      <a:pt x="80" y="27"/>
                      <a:pt x="80" y="27"/>
                    </a:cubicBezTo>
                    <a:cubicBezTo>
                      <a:pt x="80" y="30"/>
                      <a:pt x="79" y="33"/>
                      <a:pt x="79" y="35"/>
                    </a:cubicBezTo>
                    <a:cubicBezTo>
                      <a:pt x="79" y="35"/>
                      <a:pt x="78" y="33"/>
                      <a:pt x="78" y="33"/>
                    </a:cubicBezTo>
                    <a:cubicBezTo>
                      <a:pt x="78" y="32"/>
                      <a:pt x="76" y="32"/>
                      <a:pt x="75" y="32"/>
                    </a:cubicBezTo>
                    <a:cubicBezTo>
                      <a:pt x="75" y="28"/>
                      <a:pt x="75" y="26"/>
                      <a:pt x="75" y="24"/>
                    </a:cubicBezTo>
                    <a:cubicBezTo>
                      <a:pt x="75" y="22"/>
                      <a:pt x="72" y="21"/>
                      <a:pt x="72" y="19"/>
                    </a:cubicBezTo>
                    <a:cubicBezTo>
                      <a:pt x="72" y="18"/>
                      <a:pt x="74" y="17"/>
                      <a:pt x="74" y="17"/>
                    </a:cubicBezTo>
                    <a:cubicBezTo>
                      <a:pt x="74" y="15"/>
                      <a:pt x="73" y="14"/>
                      <a:pt x="73" y="12"/>
                    </a:cubicBezTo>
                    <a:cubicBezTo>
                      <a:pt x="71" y="12"/>
                      <a:pt x="71" y="13"/>
                      <a:pt x="70" y="13"/>
                    </a:cubicBezTo>
                    <a:cubicBezTo>
                      <a:pt x="69" y="12"/>
                      <a:pt x="70" y="11"/>
                      <a:pt x="70" y="10"/>
                    </a:cubicBezTo>
                    <a:cubicBezTo>
                      <a:pt x="70" y="10"/>
                      <a:pt x="67" y="7"/>
                      <a:pt x="67" y="7"/>
                    </a:cubicBezTo>
                    <a:cubicBezTo>
                      <a:pt x="67" y="7"/>
                      <a:pt x="65" y="7"/>
                      <a:pt x="64" y="7"/>
                    </a:cubicBezTo>
                    <a:cubicBezTo>
                      <a:pt x="65" y="7"/>
                      <a:pt x="64" y="5"/>
                      <a:pt x="64" y="5"/>
                    </a:cubicBezTo>
                    <a:cubicBezTo>
                      <a:pt x="60" y="6"/>
                      <a:pt x="64" y="10"/>
                      <a:pt x="60" y="4"/>
                    </a:cubicBezTo>
                    <a:cubicBezTo>
                      <a:pt x="59" y="4"/>
                      <a:pt x="57" y="2"/>
                      <a:pt x="57" y="2"/>
                    </a:cubicBezTo>
                    <a:cubicBezTo>
                      <a:pt x="57" y="0"/>
                      <a:pt x="58" y="1"/>
                      <a:pt x="58" y="0"/>
                    </a:cubicBezTo>
                    <a:cubicBezTo>
                      <a:pt x="57" y="0"/>
                      <a:pt x="56" y="0"/>
                      <a:pt x="55" y="0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128"/>
              <p:cNvSpPr>
                <a:spLocks noEditPoints="1"/>
              </p:cNvSpPr>
              <p:nvPr/>
            </p:nvSpPr>
            <p:spPr bwMode="auto">
              <a:xfrm>
                <a:off x="3172" y="1046"/>
                <a:ext cx="75" cy="66"/>
              </a:xfrm>
              <a:custGeom>
                <a:avLst/>
                <a:gdLst>
                  <a:gd name="T0" fmla="*/ 38 w 38"/>
                  <a:gd name="T1" fmla="*/ 9 h 34"/>
                  <a:gd name="T2" fmla="*/ 36 w 38"/>
                  <a:gd name="T3" fmla="*/ 8 h 34"/>
                  <a:gd name="T4" fmla="*/ 36 w 38"/>
                  <a:gd name="T5" fmla="*/ 5 h 34"/>
                  <a:gd name="T6" fmla="*/ 31 w 38"/>
                  <a:gd name="T7" fmla="*/ 5 h 34"/>
                  <a:gd name="T8" fmla="*/ 28 w 38"/>
                  <a:gd name="T9" fmla="*/ 5 h 34"/>
                  <a:gd name="T10" fmla="*/ 27 w 38"/>
                  <a:gd name="T11" fmla="*/ 4 h 34"/>
                  <a:gd name="T12" fmla="*/ 24 w 38"/>
                  <a:gd name="T13" fmla="*/ 4 h 34"/>
                  <a:gd name="T14" fmla="*/ 22 w 38"/>
                  <a:gd name="T15" fmla="*/ 5 h 34"/>
                  <a:gd name="T16" fmla="*/ 20 w 38"/>
                  <a:gd name="T17" fmla="*/ 8 h 34"/>
                  <a:gd name="T18" fmla="*/ 14 w 38"/>
                  <a:gd name="T19" fmla="*/ 10 h 34"/>
                  <a:gd name="T20" fmla="*/ 10 w 38"/>
                  <a:gd name="T21" fmla="*/ 18 h 34"/>
                  <a:gd name="T22" fmla="*/ 12 w 38"/>
                  <a:gd name="T23" fmla="*/ 21 h 34"/>
                  <a:gd name="T24" fmla="*/ 9 w 38"/>
                  <a:gd name="T25" fmla="*/ 23 h 34"/>
                  <a:gd name="T26" fmla="*/ 10 w 38"/>
                  <a:gd name="T27" fmla="*/ 26 h 34"/>
                  <a:gd name="T28" fmla="*/ 8 w 38"/>
                  <a:gd name="T29" fmla="*/ 28 h 34"/>
                  <a:gd name="T30" fmla="*/ 4 w 38"/>
                  <a:gd name="T31" fmla="*/ 28 h 34"/>
                  <a:gd name="T32" fmla="*/ 0 w 38"/>
                  <a:gd name="T33" fmla="*/ 26 h 34"/>
                  <a:gd name="T34" fmla="*/ 0 w 38"/>
                  <a:gd name="T35" fmla="*/ 26 h 34"/>
                  <a:gd name="T36" fmla="*/ 7 w 38"/>
                  <a:gd name="T37" fmla="*/ 32 h 34"/>
                  <a:gd name="T38" fmla="*/ 12 w 38"/>
                  <a:gd name="T39" fmla="*/ 31 h 34"/>
                  <a:gd name="T40" fmla="*/ 16 w 38"/>
                  <a:gd name="T41" fmla="*/ 32 h 34"/>
                  <a:gd name="T42" fmla="*/ 20 w 38"/>
                  <a:gd name="T43" fmla="*/ 34 h 34"/>
                  <a:gd name="T44" fmla="*/ 23 w 38"/>
                  <a:gd name="T45" fmla="*/ 25 h 34"/>
                  <a:gd name="T46" fmla="*/ 28 w 38"/>
                  <a:gd name="T47" fmla="*/ 23 h 34"/>
                  <a:gd name="T48" fmla="*/ 32 w 38"/>
                  <a:gd name="T49" fmla="*/ 21 h 34"/>
                  <a:gd name="T50" fmla="*/ 35 w 38"/>
                  <a:gd name="T51" fmla="*/ 18 h 34"/>
                  <a:gd name="T52" fmla="*/ 36 w 38"/>
                  <a:gd name="T53" fmla="*/ 16 h 34"/>
                  <a:gd name="T54" fmla="*/ 38 w 38"/>
                  <a:gd name="T55" fmla="*/ 9 h 34"/>
                  <a:gd name="T56" fmla="*/ 2 w 38"/>
                  <a:gd name="T57" fmla="*/ 24 h 34"/>
                  <a:gd name="T58" fmla="*/ 4 w 38"/>
                  <a:gd name="T59" fmla="*/ 26 h 34"/>
                  <a:gd name="T60" fmla="*/ 7 w 38"/>
                  <a:gd name="T61" fmla="*/ 26 h 34"/>
                  <a:gd name="T62" fmla="*/ 6 w 38"/>
                  <a:gd name="T63" fmla="*/ 24 h 34"/>
                  <a:gd name="T64" fmla="*/ 2 w 38"/>
                  <a:gd name="T65" fmla="*/ 24 h 34"/>
                  <a:gd name="T66" fmla="*/ 24 w 38"/>
                  <a:gd name="T67" fmla="*/ 0 h 34"/>
                  <a:gd name="T68" fmla="*/ 24 w 38"/>
                  <a:gd name="T69" fmla="*/ 2 h 34"/>
                  <a:gd name="T70" fmla="*/ 24 w 38"/>
                  <a:gd name="T7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8" h="34">
                    <a:moveTo>
                      <a:pt x="38" y="9"/>
                    </a:moveTo>
                    <a:cubicBezTo>
                      <a:pt x="38" y="9"/>
                      <a:pt x="36" y="8"/>
                      <a:pt x="36" y="8"/>
                    </a:cubicBezTo>
                    <a:cubicBezTo>
                      <a:pt x="36" y="7"/>
                      <a:pt x="36" y="5"/>
                      <a:pt x="36" y="5"/>
                    </a:cubicBezTo>
                    <a:cubicBezTo>
                      <a:pt x="34" y="4"/>
                      <a:pt x="32" y="4"/>
                      <a:pt x="31" y="5"/>
                    </a:cubicBezTo>
                    <a:cubicBezTo>
                      <a:pt x="30" y="5"/>
                      <a:pt x="29" y="5"/>
                      <a:pt x="28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3"/>
                      <a:pt x="24" y="4"/>
                      <a:pt x="24" y="4"/>
                    </a:cubicBezTo>
                    <a:cubicBezTo>
                      <a:pt x="24" y="5"/>
                      <a:pt x="22" y="5"/>
                      <a:pt x="22" y="5"/>
                    </a:cubicBezTo>
                    <a:cubicBezTo>
                      <a:pt x="21" y="6"/>
                      <a:pt x="21" y="8"/>
                      <a:pt x="20" y="8"/>
                    </a:cubicBezTo>
                    <a:cubicBezTo>
                      <a:pt x="18" y="9"/>
                      <a:pt x="16" y="9"/>
                      <a:pt x="14" y="10"/>
                    </a:cubicBezTo>
                    <a:cubicBezTo>
                      <a:pt x="13" y="11"/>
                      <a:pt x="13" y="16"/>
                      <a:pt x="10" y="18"/>
                    </a:cubicBezTo>
                    <a:cubicBezTo>
                      <a:pt x="9" y="19"/>
                      <a:pt x="12" y="20"/>
                      <a:pt x="12" y="21"/>
                    </a:cubicBezTo>
                    <a:cubicBezTo>
                      <a:pt x="12" y="22"/>
                      <a:pt x="9" y="22"/>
                      <a:pt x="9" y="23"/>
                    </a:cubicBezTo>
                    <a:cubicBezTo>
                      <a:pt x="9" y="24"/>
                      <a:pt x="9" y="25"/>
                      <a:pt x="10" y="26"/>
                    </a:cubicBezTo>
                    <a:cubicBezTo>
                      <a:pt x="9" y="27"/>
                      <a:pt x="9" y="27"/>
                      <a:pt x="8" y="28"/>
                    </a:cubicBezTo>
                    <a:cubicBezTo>
                      <a:pt x="8" y="28"/>
                      <a:pt x="5" y="28"/>
                      <a:pt x="4" y="28"/>
                    </a:cubicBezTo>
                    <a:cubicBezTo>
                      <a:pt x="3" y="27"/>
                      <a:pt x="3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2" y="32"/>
                      <a:pt x="7" y="32"/>
                    </a:cubicBezTo>
                    <a:cubicBezTo>
                      <a:pt x="10" y="33"/>
                      <a:pt x="10" y="31"/>
                      <a:pt x="12" y="31"/>
                    </a:cubicBezTo>
                    <a:cubicBezTo>
                      <a:pt x="15" y="31"/>
                      <a:pt x="16" y="30"/>
                      <a:pt x="16" y="32"/>
                    </a:cubicBezTo>
                    <a:cubicBezTo>
                      <a:pt x="16" y="34"/>
                      <a:pt x="20" y="34"/>
                      <a:pt x="20" y="34"/>
                    </a:cubicBezTo>
                    <a:cubicBezTo>
                      <a:pt x="20" y="34"/>
                      <a:pt x="22" y="28"/>
                      <a:pt x="23" y="25"/>
                    </a:cubicBezTo>
                    <a:cubicBezTo>
                      <a:pt x="24" y="23"/>
                      <a:pt x="23" y="21"/>
                      <a:pt x="28" y="23"/>
                    </a:cubicBezTo>
                    <a:cubicBezTo>
                      <a:pt x="32" y="25"/>
                      <a:pt x="32" y="21"/>
                      <a:pt x="32" y="21"/>
                    </a:cubicBezTo>
                    <a:cubicBezTo>
                      <a:pt x="32" y="21"/>
                      <a:pt x="37" y="20"/>
                      <a:pt x="35" y="18"/>
                    </a:cubicBezTo>
                    <a:cubicBezTo>
                      <a:pt x="33" y="17"/>
                      <a:pt x="34" y="15"/>
                      <a:pt x="36" y="16"/>
                    </a:cubicBezTo>
                    <a:cubicBezTo>
                      <a:pt x="38" y="16"/>
                      <a:pt x="38" y="9"/>
                      <a:pt x="38" y="9"/>
                    </a:cubicBezTo>
                    <a:close/>
                    <a:moveTo>
                      <a:pt x="2" y="24"/>
                    </a:moveTo>
                    <a:cubicBezTo>
                      <a:pt x="2" y="24"/>
                      <a:pt x="4" y="26"/>
                      <a:pt x="4" y="26"/>
                    </a:cubicBezTo>
                    <a:cubicBezTo>
                      <a:pt x="5" y="26"/>
                      <a:pt x="6" y="26"/>
                      <a:pt x="7" y="26"/>
                    </a:cubicBezTo>
                    <a:cubicBezTo>
                      <a:pt x="7" y="26"/>
                      <a:pt x="7" y="24"/>
                      <a:pt x="6" y="24"/>
                    </a:cubicBezTo>
                    <a:cubicBezTo>
                      <a:pt x="5" y="23"/>
                      <a:pt x="4" y="24"/>
                      <a:pt x="2" y="24"/>
                    </a:cubicBezTo>
                    <a:close/>
                    <a:moveTo>
                      <a:pt x="24" y="0"/>
                    </a:moveTo>
                    <a:cubicBezTo>
                      <a:pt x="23" y="0"/>
                      <a:pt x="20" y="3"/>
                      <a:pt x="24" y="2"/>
                    </a:cubicBezTo>
                    <a:cubicBezTo>
                      <a:pt x="24" y="2"/>
                      <a:pt x="27" y="0"/>
                      <a:pt x="24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129"/>
              <p:cNvSpPr>
                <a:spLocks noEditPoints="1"/>
              </p:cNvSpPr>
              <p:nvPr/>
            </p:nvSpPr>
            <p:spPr bwMode="auto">
              <a:xfrm>
                <a:off x="3172" y="1046"/>
                <a:ext cx="75" cy="66"/>
              </a:xfrm>
              <a:custGeom>
                <a:avLst/>
                <a:gdLst>
                  <a:gd name="T0" fmla="*/ 38 w 38"/>
                  <a:gd name="T1" fmla="*/ 9 h 34"/>
                  <a:gd name="T2" fmla="*/ 36 w 38"/>
                  <a:gd name="T3" fmla="*/ 8 h 34"/>
                  <a:gd name="T4" fmla="*/ 36 w 38"/>
                  <a:gd name="T5" fmla="*/ 5 h 34"/>
                  <a:gd name="T6" fmla="*/ 31 w 38"/>
                  <a:gd name="T7" fmla="*/ 5 h 34"/>
                  <a:gd name="T8" fmla="*/ 28 w 38"/>
                  <a:gd name="T9" fmla="*/ 5 h 34"/>
                  <a:gd name="T10" fmla="*/ 27 w 38"/>
                  <a:gd name="T11" fmla="*/ 4 h 34"/>
                  <a:gd name="T12" fmla="*/ 24 w 38"/>
                  <a:gd name="T13" fmla="*/ 4 h 34"/>
                  <a:gd name="T14" fmla="*/ 22 w 38"/>
                  <a:gd name="T15" fmla="*/ 5 h 34"/>
                  <a:gd name="T16" fmla="*/ 20 w 38"/>
                  <a:gd name="T17" fmla="*/ 8 h 34"/>
                  <a:gd name="T18" fmla="*/ 14 w 38"/>
                  <a:gd name="T19" fmla="*/ 10 h 34"/>
                  <a:gd name="T20" fmla="*/ 10 w 38"/>
                  <a:gd name="T21" fmla="*/ 18 h 34"/>
                  <a:gd name="T22" fmla="*/ 12 w 38"/>
                  <a:gd name="T23" fmla="*/ 21 h 34"/>
                  <a:gd name="T24" fmla="*/ 9 w 38"/>
                  <a:gd name="T25" fmla="*/ 23 h 34"/>
                  <a:gd name="T26" fmla="*/ 10 w 38"/>
                  <a:gd name="T27" fmla="*/ 26 h 34"/>
                  <a:gd name="T28" fmla="*/ 8 w 38"/>
                  <a:gd name="T29" fmla="*/ 28 h 34"/>
                  <a:gd name="T30" fmla="*/ 4 w 38"/>
                  <a:gd name="T31" fmla="*/ 28 h 34"/>
                  <a:gd name="T32" fmla="*/ 0 w 38"/>
                  <a:gd name="T33" fmla="*/ 26 h 34"/>
                  <a:gd name="T34" fmla="*/ 0 w 38"/>
                  <a:gd name="T35" fmla="*/ 26 h 34"/>
                  <a:gd name="T36" fmla="*/ 7 w 38"/>
                  <a:gd name="T37" fmla="*/ 32 h 34"/>
                  <a:gd name="T38" fmla="*/ 12 w 38"/>
                  <a:gd name="T39" fmla="*/ 31 h 34"/>
                  <a:gd name="T40" fmla="*/ 16 w 38"/>
                  <a:gd name="T41" fmla="*/ 32 h 34"/>
                  <a:gd name="T42" fmla="*/ 20 w 38"/>
                  <a:gd name="T43" fmla="*/ 34 h 34"/>
                  <a:gd name="T44" fmla="*/ 23 w 38"/>
                  <a:gd name="T45" fmla="*/ 25 h 34"/>
                  <a:gd name="T46" fmla="*/ 28 w 38"/>
                  <a:gd name="T47" fmla="*/ 23 h 34"/>
                  <a:gd name="T48" fmla="*/ 32 w 38"/>
                  <a:gd name="T49" fmla="*/ 21 h 34"/>
                  <a:gd name="T50" fmla="*/ 35 w 38"/>
                  <a:gd name="T51" fmla="*/ 18 h 34"/>
                  <a:gd name="T52" fmla="*/ 36 w 38"/>
                  <a:gd name="T53" fmla="*/ 16 h 34"/>
                  <a:gd name="T54" fmla="*/ 38 w 38"/>
                  <a:gd name="T55" fmla="*/ 9 h 34"/>
                  <a:gd name="T56" fmla="*/ 2 w 38"/>
                  <a:gd name="T57" fmla="*/ 24 h 34"/>
                  <a:gd name="T58" fmla="*/ 4 w 38"/>
                  <a:gd name="T59" fmla="*/ 26 h 34"/>
                  <a:gd name="T60" fmla="*/ 7 w 38"/>
                  <a:gd name="T61" fmla="*/ 26 h 34"/>
                  <a:gd name="T62" fmla="*/ 6 w 38"/>
                  <a:gd name="T63" fmla="*/ 24 h 34"/>
                  <a:gd name="T64" fmla="*/ 2 w 38"/>
                  <a:gd name="T65" fmla="*/ 24 h 34"/>
                  <a:gd name="T66" fmla="*/ 24 w 38"/>
                  <a:gd name="T67" fmla="*/ 0 h 34"/>
                  <a:gd name="T68" fmla="*/ 24 w 38"/>
                  <a:gd name="T69" fmla="*/ 2 h 34"/>
                  <a:gd name="T70" fmla="*/ 24 w 38"/>
                  <a:gd name="T7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8" h="34">
                    <a:moveTo>
                      <a:pt x="38" y="9"/>
                    </a:moveTo>
                    <a:cubicBezTo>
                      <a:pt x="38" y="9"/>
                      <a:pt x="36" y="8"/>
                      <a:pt x="36" y="8"/>
                    </a:cubicBezTo>
                    <a:cubicBezTo>
                      <a:pt x="36" y="7"/>
                      <a:pt x="36" y="5"/>
                      <a:pt x="36" y="5"/>
                    </a:cubicBezTo>
                    <a:cubicBezTo>
                      <a:pt x="34" y="4"/>
                      <a:pt x="32" y="4"/>
                      <a:pt x="31" y="5"/>
                    </a:cubicBezTo>
                    <a:cubicBezTo>
                      <a:pt x="30" y="5"/>
                      <a:pt x="29" y="5"/>
                      <a:pt x="28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3"/>
                      <a:pt x="24" y="4"/>
                      <a:pt x="24" y="4"/>
                    </a:cubicBezTo>
                    <a:cubicBezTo>
                      <a:pt x="24" y="5"/>
                      <a:pt x="22" y="5"/>
                      <a:pt x="22" y="5"/>
                    </a:cubicBezTo>
                    <a:cubicBezTo>
                      <a:pt x="21" y="6"/>
                      <a:pt x="21" y="8"/>
                      <a:pt x="20" y="8"/>
                    </a:cubicBezTo>
                    <a:cubicBezTo>
                      <a:pt x="18" y="9"/>
                      <a:pt x="16" y="9"/>
                      <a:pt x="14" y="10"/>
                    </a:cubicBezTo>
                    <a:cubicBezTo>
                      <a:pt x="13" y="11"/>
                      <a:pt x="13" y="16"/>
                      <a:pt x="10" y="18"/>
                    </a:cubicBezTo>
                    <a:cubicBezTo>
                      <a:pt x="9" y="19"/>
                      <a:pt x="12" y="20"/>
                      <a:pt x="12" y="21"/>
                    </a:cubicBezTo>
                    <a:cubicBezTo>
                      <a:pt x="12" y="22"/>
                      <a:pt x="9" y="22"/>
                      <a:pt x="9" y="23"/>
                    </a:cubicBezTo>
                    <a:cubicBezTo>
                      <a:pt x="9" y="24"/>
                      <a:pt x="9" y="25"/>
                      <a:pt x="10" y="26"/>
                    </a:cubicBezTo>
                    <a:cubicBezTo>
                      <a:pt x="9" y="27"/>
                      <a:pt x="9" y="27"/>
                      <a:pt x="8" y="28"/>
                    </a:cubicBezTo>
                    <a:cubicBezTo>
                      <a:pt x="8" y="28"/>
                      <a:pt x="5" y="28"/>
                      <a:pt x="4" y="28"/>
                    </a:cubicBezTo>
                    <a:cubicBezTo>
                      <a:pt x="3" y="27"/>
                      <a:pt x="3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2" y="32"/>
                      <a:pt x="7" y="32"/>
                    </a:cubicBezTo>
                    <a:cubicBezTo>
                      <a:pt x="10" y="33"/>
                      <a:pt x="10" y="31"/>
                      <a:pt x="12" y="31"/>
                    </a:cubicBezTo>
                    <a:cubicBezTo>
                      <a:pt x="15" y="31"/>
                      <a:pt x="16" y="30"/>
                      <a:pt x="16" y="32"/>
                    </a:cubicBezTo>
                    <a:cubicBezTo>
                      <a:pt x="16" y="34"/>
                      <a:pt x="20" y="34"/>
                      <a:pt x="20" y="34"/>
                    </a:cubicBezTo>
                    <a:cubicBezTo>
                      <a:pt x="20" y="34"/>
                      <a:pt x="22" y="28"/>
                      <a:pt x="23" y="25"/>
                    </a:cubicBezTo>
                    <a:cubicBezTo>
                      <a:pt x="24" y="23"/>
                      <a:pt x="23" y="21"/>
                      <a:pt x="28" y="23"/>
                    </a:cubicBezTo>
                    <a:cubicBezTo>
                      <a:pt x="32" y="25"/>
                      <a:pt x="32" y="21"/>
                      <a:pt x="32" y="21"/>
                    </a:cubicBezTo>
                    <a:cubicBezTo>
                      <a:pt x="32" y="21"/>
                      <a:pt x="37" y="20"/>
                      <a:pt x="35" y="18"/>
                    </a:cubicBezTo>
                    <a:cubicBezTo>
                      <a:pt x="33" y="17"/>
                      <a:pt x="34" y="15"/>
                      <a:pt x="36" y="16"/>
                    </a:cubicBezTo>
                    <a:cubicBezTo>
                      <a:pt x="38" y="16"/>
                      <a:pt x="38" y="9"/>
                      <a:pt x="38" y="9"/>
                    </a:cubicBezTo>
                    <a:close/>
                    <a:moveTo>
                      <a:pt x="2" y="24"/>
                    </a:moveTo>
                    <a:cubicBezTo>
                      <a:pt x="2" y="24"/>
                      <a:pt x="4" y="26"/>
                      <a:pt x="4" y="26"/>
                    </a:cubicBezTo>
                    <a:cubicBezTo>
                      <a:pt x="5" y="26"/>
                      <a:pt x="6" y="26"/>
                      <a:pt x="7" y="26"/>
                    </a:cubicBezTo>
                    <a:cubicBezTo>
                      <a:pt x="7" y="26"/>
                      <a:pt x="7" y="24"/>
                      <a:pt x="6" y="24"/>
                    </a:cubicBezTo>
                    <a:cubicBezTo>
                      <a:pt x="5" y="23"/>
                      <a:pt x="4" y="24"/>
                      <a:pt x="2" y="24"/>
                    </a:cubicBezTo>
                    <a:close/>
                    <a:moveTo>
                      <a:pt x="24" y="0"/>
                    </a:moveTo>
                    <a:cubicBezTo>
                      <a:pt x="23" y="0"/>
                      <a:pt x="20" y="3"/>
                      <a:pt x="24" y="2"/>
                    </a:cubicBezTo>
                    <a:cubicBezTo>
                      <a:pt x="24" y="2"/>
                      <a:pt x="27" y="0"/>
                      <a:pt x="24" y="0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130"/>
              <p:cNvSpPr>
                <a:spLocks/>
              </p:cNvSpPr>
              <p:nvPr/>
            </p:nvSpPr>
            <p:spPr bwMode="auto">
              <a:xfrm>
                <a:off x="4470" y="1613"/>
                <a:ext cx="140" cy="84"/>
              </a:xfrm>
              <a:custGeom>
                <a:avLst/>
                <a:gdLst>
                  <a:gd name="T0" fmla="*/ 140 w 140"/>
                  <a:gd name="T1" fmla="*/ 53 h 84"/>
                  <a:gd name="T2" fmla="*/ 126 w 140"/>
                  <a:gd name="T3" fmla="*/ 51 h 84"/>
                  <a:gd name="T4" fmla="*/ 112 w 140"/>
                  <a:gd name="T5" fmla="*/ 49 h 84"/>
                  <a:gd name="T6" fmla="*/ 102 w 140"/>
                  <a:gd name="T7" fmla="*/ 45 h 84"/>
                  <a:gd name="T8" fmla="*/ 95 w 140"/>
                  <a:gd name="T9" fmla="*/ 43 h 84"/>
                  <a:gd name="T10" fmla="*/ 91 w 140"/>
                  <a:gd name="T11" fmla="*/ 37 h 84"/>
                  <a:gd name="T12" fmla="*/ 83 w 140"/>
                  <a:gd name="T13" fmla="*/ 29 h 84"/>
                  <a:gd name="T14" fmla="*/ 75 w 140"/>
                  <a:gd name="T15" fmla="*/ 25 h 84"/>
                  <a:gd name="T16" fmla="*/ 75 w 140"/>
                  <a:gd name="T17" fmla="*/ 17 h 84"/>
                  <a:gd name="T18" fmla="*/ 69 w 140"/>
                  <a:gd name="T19" fmla="*/ 14 h 84"/>
                  <a:gd name="T20" fmla="*/ 59 w 140"/>
                  <a:gd name="T21" fmla="*/ 15 h 84"/>
                  <a:gd name="T22" fmla="*/ 51 w 140"/>
                  <a:gd name="T23" fmla="*/ 15 h 84"/>
                  <a:gd name="T24" fmla="*/ 44 w 140"/>
                  <a:gd name="T25" fmla="*/ 2 h 84"/>
                  <a:gd name="T26" fmla="*/ 38 w 140"/>
                  <a:gd name="T27" fmla="*/ 2 h 84"/>
                  <a:gd name="T28" fmla="*/ 30 w 140"/>
                  <a:gd name="T29" fmla="*/ 2 h 84"/>
                  <a:gd name="T30" fmla="*/ 22 w 140"/>
                  <a:gd name="T31" fmla="*/ 0 h 84"/>
                  <a:gd name="T32" fmla="*/ 18 w 140"/>
                  <a:gd name="T33" fmla="*/ 2 h 84"/>
                  <a:gd name="T34" fmla="*/ 8 w 140"/>
                  <a:gd name="T35" fmla="*/ 8 h 84"/>
                  <a:gd name="T36" fmla="*/ 0 w 140"/>
                  <a:gd name="T37" fmla="*/ 19 h 84"/>
                  <a:gd name="T38" fmla="*/ 2 w 140"/>
                  <a:gd name="T39" fmla="*/ 29 h 84"/>
                  <a:gd name="T40" fmla="*/ 12 w 140"/>
                  <a:gd name="T41" fmla="*/ 33 h 84"/>
                  <a:gd name="T42" fmla="*/ 16 w 140"/>
                  <a:gd name="T43" fmla="*/ 39 h 84"/>
                  <a:gd name="T44" fmla="*/ 24 w 140"/>
                  <a:gd name="T45" fmla="*/ 43 h 84"/>
                  <a:gd name="T46" fmla="*/ 34 w 140"/>
                  <a:gd name="T47" fmla="*/ 47 h 84"/>
                  <a:gd name="T48" fmla="*/ 46 w 140"/>
                  <a:gd name="T49" fmla="*/ 53 h 84"/>
                  <a:gd name="T50" fmla="*/ 55 w 140"/>
                  <a:gd name="T51" fmla="*/ 53 h 84"/>
                  <a:gd name="T52" fmla="*/ 63 w 140"/>
                  <a:gd name="T53" fmla="*/ 59 h 84"/>
                  <a:gd name="T54" fmla="*/ 67 w 140"/>
                  <a:gd name="T55" fmla="*/ 65 h 84"/>
                  <a:gd name="T56" fmla="*/ 75 w 140"/>
                  <a:gd name="T57" fmla="*/ 65 h 84"/>
                  <a:gd name="T58" fmla="*/ 83 w 140"/>
                  <a:gd name="T59" fmla="*/ 72 h 84"/>
                  <a:gd name="T60" fmla="*/ 97 w 140"/>
                  <a:gd name="T61" fmla="*/ 72 h 84"/>
                  <a:gd name="T62" fmla="*/ 110 w 140"/>
                  <a:gd name="T63" fmla="*/ 80 h 84"/>
                  <a:gd name="T64" fmla="*/ 120 w 140"/>
                  <a:gd name="T65" fmla="*/ 80 h 84"/>
                  <a:gd name="T66" fmla="*/ 128 w 140"/>
                  <a:gd name="T67" fmla="*/ 84 h 84"/>
                  <a:gd name="T68" fmla="*/ 136 w 140"/>
                  <a:gd name="T69" fmla="*/ 82 h 84"/>
                  <a:gd name="T70" fmla="*/ 140 w 140"/>
                  <a:gd name="T71" fmla="*/ 78 h 84"/>
                  <a:gd name="T72" fmla="*/ 140 w 140"/>
                  <a:gd name="T73" fmla="*/ 72 h 84"/>
                  <a:gd name="T74" fmla="*/ 136 w 140"/>
                  <a:gd name="T75" fmla="*/ 68 h 84"/>
                  <a:gd name="T76" fmla="*/ 138 w 140"/>
                  <a:gd name="T77" fmla="*/ 63 h 84"/>
                  <a:gd name="T78" fmla="*/ 140 w 140"/>
                  <a:gd name="T79" fmla="*/ 5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0" h="84">
                    <a:moveTo>
                      <a:pt x="140" y="53"/>
                    </a:moveTo>
                    <a:lnTo>
                      <a:pt x="126" y="51"/>
                    </a:lnTo>
                    <a:lnTo>
                      <a:pt x="112" y="49"/>
                    </a:lnTo>
                    <a:lnTo>
                      <a:pt x="102" y="45"/>
                    </a:lnTo>
                    <a:lnTo>
                      <a:pt x="95" y="43"/>
                    </a:lnTo>
                    <a:lnTo>
                      <a:pt x="91" y="37"/>
                    </a:lnTo>
                    <a:lnTo>
                      <a:pt x="83" y="29"/>
                    </a:lnTo>
                    <a:lnTo>
                      <a:pt x="75" y="25"/>
                    </a:lnTo>
                    <a:lnTo>
                      <a:pt x="75" y="17"/>
                    </a:lnTo>
                    <a:lnTo>
                      <a:pt x="69" y="14"/>
                    </a:lnTo>
                    <a:lnTo>
                      <a:pt x="59" y="15"/>
                    </a:lnTo>
                    <a:lnTo>
                      <a:pt x="51" y="15"/>
                    </a:lnTo>
                    <a:lnTo>
                      <a:pt x="44" y="2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2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0" y="19"/>
                    </a:lnTo>
                    <a:lnTo>
                      <a:pt x="2" y="29"/>
                    </a:lnTo>
                    <a:lnTo>
                      <a:pt x="12" y="33"/>
                    </a:lnTo>
                    <a:lnTo>
                      <a:pt x="16" y="39"/>
                    </a:lnTo>
                    <a:lnTo>
                      <a:pt x="24" y="43"/>
                    </a:lnTo>
                    <a:lnTo>
                      <a:pt x="34" y="47"/>
                    </a:lnTo>
                    <a:lnTo>
                      <a:pt x="46" y="53"/>
                    </a:lnTo>
                    <a:lnTo>
                      <a:pt x="55" y="53"/>
                    </a:lnTo>
                    <a:lnTo>
                      <a:pt x="63" y="59"/>
                    </a:lnTo>
                    <a:lnTo>
                      <a:pt x="67" y="65"/>
                    </a:lnTo>
                    <a:lnTo>
                      <a:pt x="75" y="65"/>
                    </a:lnTo>
                    <a:lnTo>
                      <a:pt x="83" y="72"/>
                    </a:lnTo>
                    <a:lnTo>
                      <a:pt x="97" y="72"/>
                    </a:lnTo>
                    <a:lnTo>
                      <a:pt x="110" y="80"/>
                    </a:lnTo>
                    <a:lnTo>
                      <a:pt x="120" y="80"/>
                    </a:lnTo>
                    <a:lnTo>
                      <a:pt x="128" y="84"/>
                    </a:lnTo>
                    <a:lnTo>
                      <a:pt x="136" y="82"/>
                    </a:lnTo>
                    <a:lnTo>
                      <a:pt x="140" y="78"/>
                    </a:lnTo>
                    <a:lnTo>
                      <a:pt x="140" y="72"/>
                    </a:lnTo>
                    <a:lnTo>
                      <a:pt x="136" y="68"/>
                    </a:lnTo>
                    <a:lnTo>
                      <a:pt x="138" y="63"/>
                    </a:lnTo>
                    <a:lnTo>
                      <a:pt x="140" y="5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131"/>
              <p:cNvSpPr>
                <a:spLocks/>
              </p:cNvSpPr>
              <p:nvPr/>
            </p:nvSpPr>
            <p:spPr bwMode="auto">
              <a:xfrm>
                <a:off x="4470" y="1613"/>
                <a:ext cx="140" cy="84"/>
              </a:xfrm>
              <a:custGeom>
                <a:avLst/>
                <a:gdLst>
                  <a:gd name="T0" fmla="*/ 140 w 140"/>
                  <a:gd name="T1" fmla="*/ 53 h 84"/>
                  <a:gd name="T2" fmla="*/ 126 w 140"/>
                  <a:gd name="T3" fmla="*/ 51 h 84"/>
                  <a:gd name="T4" fmla="*/ 112 w 140"/>
                  <a:gd name="T5" fmla="*/ 49 h 84"/>
                  <a:gd name="T6" fmla="*/ 102 w 140"/>
                  <a:gd name="T7" fmla="*/ 45 h 84"/>
                  <a:gd name="T8" fmla="*/ 95 w 140"/>
                  <a:gd name="T9" fmla="*/ 43 h 84"/>
                  <a:gd name="T10" fmla="*/ 91 w 140"/>
                  <a:gd name="T11" fmla="*/ 37 h 84"/>
                  <a:gd name="T12" fmla="*/ 83 w 140"/>
                  <a:gd name="T13" fmla="*/ 29 h 84"/>
                  <a:gd name="T14" fmla="*/ 75 w 140"/>
                  <a:gd name="T15" fmla="*/ 25 h 84"/>
                  <a:gd name="T16" fmla="*/ 75 w 140"/>
                  <a:gd name="T17" fmla="*/ 17 h 84"/>
                  <a:gd name="T18" fmla="*/ 69 w 140"/>
                  <a:gd name="T19" fmla="*/ 14 h 84"/>
                  <a:gd name="T20" fmla="*/ 59 w 140"/>
                  <a:gd name="T21" fmla="*/ 15 h 84"/>
                  <a:gd name="T22" fmla="*/ 51 w 140"/>
                  <a:gd name="T23" fmla="*/ 15 h 84"/>
                  <a:gd name="T24" fmla="*/ 44 w 140"/>
                  <a:gd name="T25" fmla="*/ 2 h 84"/>
                  <a:gd name="T26" fmla="*/ 38 w 140"/>
                  <a:gd name="T27" fmla="*/ 2 h 84"/>
                  <a:gd name="T28" fmla="*/ 30 w 140"/>
                  <a:gd name="T29" fmla="*/ 2 h 84"/>
                  <a:gd name="T30" fmla="*/ 22 w 140"/>
                  <a:gd name="T31" fmla="*/ 0 h 84"/>
                  <a:gd name="T32" fmla="*/ 18 w 140"/>
                  <a:gd name="T33" fmla="*/ 2 h 84"/>
                  <a:gd name="T34" fmla="*/ 8 w 140"/>
                  <a:gd name="T35" fmla="*/ 8 h 84"/>
                  <a:gd name="T36" fmla="*/ 0 w 140"/>
                  <a:gd name="T37" fmla="*/ 19 h 84"/>
                  <a:gd name="T38" fmla="*/ 2 w 140"/>
                  <a:gd name="T39" fmla="*/ 29 h 84"/>
                  <a:gd name="T40" fmla="*/ 12 w 140"/>
                  <a:gd name="T41" fmla="*/ 33 h 84"/>
                  <a:gd name="T42" fmla="*/ 16 w 140"/>
                  <a:gd name="T43" fmla="*/ 39 h 84"/>
                  <a:gd name="T44" fmla="*/ 24 w 140"/>
                  <a:gd name="T45" fmla="*/ 43 h 84"/>
                  <a:gd name="T46" fmla="*/ 34 w 140"/>
                  <a:gd name="T47" fmla="*/ 47 h 84"/>
                  <a:gd name="T48" fmla="*/ 46 w 140"/>
                  <a:gd name="T49" fmla="*/ 53 h 84"/>
                  <a:gd name="T50" fmla="*/ 55 w 140"/>
                  <a:gd name="T51" fmla="*/ 53 h 84"/>
                  <a:gd name="T52" fmla="*/ 63 w 140"/>
                  <a:gd name="T53" fmla="*/ 59 h 84"/>
                  <a:gd name="T54" fmla="*/ 67 w 140"/>
                  <a:gd name="T55" fmla="*/ 65 h 84"/>
                  <a:gd name="T56" fmla="*/ 75 w 140"/>
                  <a:gd name="T57" fmla="*/ 65 h 84"/>
                  <a:gd name="T58" fmla="*/ 83 w 140"/>
                  <a:gd name="T59" fmla="*/ 72 h 84"/>
                  <a:gd name="T60" fmla="*/ 97 w 140"/>
                  <a:gd name="T61" fmla="*/ 72 h 84"/>
                  <a:gd name="T62" fmla="*/ 110 w 140"/>
                  <a:gd name="T63" fmla="*/ 80 h 84"/>
                  <a:gd name="T64" fmla="*/ 120 w 140"/>
                  <a:gd name="T65" fmla="*/ 80 h 84"/>
                  <a:gd name="T66" fmla="*/ 128 w 140"/>
                  <a:gd name="T67" fmla="*/ 84 h 84"/>
                  <a:gd name="T68" fmla="*/ 136 w 140"/>
                  <a:gd name="T69" fmla="*/ 82 h 84"/>
                  <a:gd name="T70" fmla="*/ 140 w 140"/>
                  <a:gd name="T71" fmla="*/ 78 h 84"/>
                  <a:gd name="T72" fmla="*/ 140 w 140"/>
                  <a:gd name="T73" fmla="*/ 72 h 84"/>
                  <a:gd name="T74" fmla="*/ 136 w 140"/>
                  <a:gd name="T75" fmla="*/ 68 h 84"/>
                  <a:gd name="T76" fmla="*/ 138 w 140"/>
                  <a:gd name="T77" fmla="*/ 63 h 84"/>
                  <a:gd name="T78" fmla="*/ 140 w 140"/>
                  <a:gd name="T79" fmla="*/ 5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0" h="84">
                    <a:moveTo>
                      <a:pt x="140" y="53"/>
                    </a:moveTo>
                    <a:lnTo>
                      <a:pt x="126" y="51"/>
                    </a:lnTo>
                    <a:lnTo>
                      <a:pt x="112" y="49"/>
                    </a:lnTo>
                    <a:lnTo>
                      <a:pt x="102" y="45"/>
                    </a:lnTo>
                    <a:lnTo>
                      <a:pt x="95" y="43"/>
                    </a:lnTo>
                    <a:lnTo>
                      <a:pt x="91" y="37"/>
                    </a:lnTo>
                    <a:lnTo>
                      <a:pt x="83" y="29"/>
                    </a:lnTo>
                    <a:lnTo>
                      <a:pt x="75" y="25"/>
                    </a:lnTo>
                    <a:lnTo>
                      <a:pt x="75" y="17"/>
                    </a:lnTo>
                    <a:lnTo>
                      <a:pt x="69" y="14"/>
                    </a:lnTo>
                    <a:lnTo>
                      <a:pt x="59" y="15"/>
                    </a:lnTo>
                    <a:lnTo>
                      <a:pt x="51" y="15"/>
                    </a:lnTo>
                    <a:lnTo>
                      <a:pt x="44" y="2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2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0" y="19"/>
                    </a:lnTo>
                    <a:lnTo>
                      <a:pt x="2" y="29"/>
                    </a:lnTo>
                    <a:lnTo>
                      <a:pt x="12" y="33"/>
                    </a:lnTo>
                    <a:lnTo>
                      <a:pt x="16" y="39"/>
                    </a:lnTo>
                    <a:lnTo>
                      <a:pt x="24" y="43"/>
                    </a:lnTo>
                    <a:lnTo>
                      <a:pt x="34" y="47"/>
                    </a:lnTo>
                    <a:lnTo>
                      <a:pt x="46" y="53"/>
                    </a:lnTo>
                    <a:lnTo>
                      <a:pt x="55" y="53"/>
                    </a:lnTo>
                    <a:lnTo>
                      <a:pt x="63" y="59"/>
                    </a:lnTo>
                    <a:lnTo>
                      <a:pt x="67" y="65"/>
                    </a:lnTo>
                    <a:lnTo>
                      <a:pt x="75" y="65"/>
                    </a:lnTo>
                    <a:lnTo>
                      <a:pt x="83" y="72"/>
                    </a:lnTo>
                    <a:lnTo>
                      <a:pt x="97" y="72"/>
                    </a:lnTo>
                    <a:lnTo>
                      <a:pt x="110" y="80"/>
                    </a:lnTo>
                    <a:lnTo>
                      <a:pt x="120" y="80"/>
                    </a:lnTo>
                    <a:lnTo>
                      <a:pt x="128" y="84"/>
                    </a:lnTo>
                    <a:lnTo>
                      <a:pt x="136" y="82"/>
                    </a:lnTo>
                    <a:lnTo>
                      <a:pt x="140" y="78"/>
                    </a:lnTo>
                    <a:lnTo>
                      <a:pt x="140" y="72"/>
                    </a:lnTo>
                    <a:lnTo>
                      <a:pt x="136" y="68"/>
                    </a:lnTo>
                    <a:lnTo>
                      <a:pt x="138" y="63"/>
                    </a:lnTo>
                    <a:lnTo>
                      <a:pt x="140" y="53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132"/>
              <p:cNvSpPr>
                <a:spLocks noEditPoints="1"/>
              </p:cNvSpPr>
              <p:nvPr/>
            </p:nvSpPr>
            <p:spPr bwMode="auto">
              <a:xfrm>
                <a:off x="3313" y="2612"/>
                <a:ext cx="228" cy="261"/>
              </a:xfrm>
              <a:custGeom>
                <a:avLst/>
                <a:gdLst>
                  <a:gd name="T0" fmla="*/ 2 w 116"/>
                  <a:gd name="T1" fmla="*/ 5 h 133"/>
                  <a:gd name="T2" fmla="*/ 1 w 116"/>
                  <a:gd name="T3" fmla="*/ 15 h 133"/>
                  <a:gd name="T4" fmla="*/ 8 w 116"/>
                  <a:gd name="T5" fmla="*/ 23 h 133"/>
                  <a:gd name="T6" fmla="*/ 10 w 116"/>
                  <a:gd name="T7" fmla="*/ 30 h 133"/>
                  <a:gd name="T8" fmla="*/ 12 w 116"/>
                  <a:gd name="T9" fmla="*/ 39 h 133"/>
                  <a:gd name="T10" fmla="*/ 18 w 116"/>
                  <a:gd name="T11" fmla="*/ 45 h 133"/>
                  <a:gd name="T12" fmla="*/ 20 w 116"/>
                  <a:gd name="T13" fmla="*/ 53 h 133"/>
                  <a:gd name="T14" fmla="*/ 24 w 116"/>
                  <a:gd name="T15" fmla="*/ 58 h 133"/>
                  <a:gd name="T16" fmla="*/ 24 w 116"/>
                  <a:gd name="T17" fmla="*/ 60 h 133"/>
                  <a:gd name="T18" fmla="*/ 23 w 116"/>
                  <a:gd name="T19" fmla="*/ 64 h 133"/>
                  <a:gd name="T20" fmla="*/ 24 w 116"/>
                  <a:gd name="T21" fmla="*/ 70 h 133"/>
                  <a:gd name="T22" fmla="*/ 24 w 116"/>
                  <a:gd name="T23" fmla="*/ 72 h 133"/>
                  <a:gd name="T24" fmla="*/ 24 w 116"/>
                  <a:gd name="T25" fmla="*/ 82 h 133"/>
                  <a:gd name="T26" fmla="*/ 28 w 116"/>
                  <a:gd name="T27" fmla="*/ 96 h 133"/>
                  <a:gd name="T28" fmla="*/ 28 w 116"/>
                  <a:gd name="T29" fmla="*/ 100 h 133"/>
                  <a:gd name="T30" fmla="*/ 29 w 116"/>
                  <a:gd name="T31" fmla="*/ 110 h 133"/>
                  <a:gd name="T32" fmla="*/ 35 w 116"/>
                  <a:gd name="T33" fmla="*/ 124 h 133"/>
                  <a:gd name="T34" fmla="*/ 39 w 116"/>
                  <a:gd name="T35" fmla="*/ 128 h 133"/>
                  <a:gd name="T36" fmla="*/ 45 w 116"/>
                  <a:gd name="T37" fmla="*/ 127 h 133"/>
                  <a:gd name="T38" fmla="*/ 49 w 116"/>
                  <a:gd name="T39" fmla="*/ 129 h 133"/>
                  <a:gd name="T40" fmla="*/ 58 w 116"/>
                  <a:gd name="T41" fmla="*/ 131 h 133"/>
                  <a:gd name="T42" fmla="*/ 67 w 116"/>
                  <a:gd name="T43" fmla="*/ 126 h 133"/>
                  <a:gd name="T44" fmla="*/ 68 w 116"/>
                  <a:gd name="T45" fmla="*/ 53 h 133"/>
                  <a:gd name="T46" fmla="*/ 78 w 116"/>
                  <a:gd name="T47" fmla="*/ 17 h 133"/>
                  <a:gd name="T48" fmla="*/ 104 w 116"/>
                  <a:gd name="T49" fmla="*/ 15 h 133"/>
                  <a:gd name="T50" fmla="*/ 112 w 116"/>
                  <a:gd name="T51" fmla="*/ 13 h 133"/>
                  <a:gd name="T52" fmla="*/ 113 w 116"/>
                  <a:gd name="T53" fmla="*/ 9 h 133"/>
                  <a:gd name="T54" fmla="*/ 98 w 116"/>
                  <a:gd name="T55" fmla="*/ 9 h 133"/>
                  <a:gd name="T56" fmla="*/ 73 w 116"/>
                  <a:gd name="T57" fmla="*/ 11 h 133"/>
                  <a:gd name="T58" fmla="*/ 63 w 116"/>
                  <a:gd name="T59" fmla="*/ 9 h 133"/>
                  <a:gd name="T60" fmla="*/ 55 w 116"/>
                  <a:gd name="T61" fmla="*/ 4 h 133"/>
                  <a:gd name="T62" fmla="*/ 12 w 116"/>
                  <a:gd name="T63" fmla="*/ 0 h 133"/>
                  <a:gd name="T64" fmla="*/ 1 w 116"/>
                  <a:gd name="T65" fmla="*/ 2 h 133"/>
                  <a:gd name="T66" fmla="*/ 24 w 116"/>
                  <a:gd name="T67" fmla="*/ 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6" h="133">
                    <a:moveTo>
                      <a:pt x="1" y="2"/>
                    </a:moveTo>
                    <a:cubicBezTo>
                      <a:pt x="1" y="4"/>
                      <a:pt x="2" y="5"/>
                      <a:pt x="2" y="5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4" y="16"/>
                      <a:pt x="4" y="17"/>
                    </a:cubicBezTo>
                    <a:cubicBezTo>
                      <a:pt x="6" y="18"/>
                      <a:pt x="7" y="22"/>
                      <a:pt x="8" y="23"/>
                    </a:cubicBezTo>
                    <a:cubicBezTo>
                      <a:pt x="9" y="24"/>
                      <a:pt x="11" y="24"/>
                      <a:pt x="11" y="25"/>
                    </a:cubicBezTo>
                    <a:cubicBezTo>
                      <a:pt x="11" y="26"/>
                      <a:pt x="10" y="29"/>
                      <a:pt x="10" y="30"/>
                    </a:cubicBezTo>
                    <a:cubicBezTo>
                      <a:pt x="10" y="31"/>
                      <a:pt x="12" y="33"/>
                      <a:pt x="12" y="35"/>
                    </a:cubicBezTo>
                    <a:cubicBezTo>
                      <a:pt x="12" y="36"/>
                      <a:pt x="12" y="37"/>
                      <a:pt x="12" y="39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45"/>
                      <a:pt x="18" y="45"/>
                      <a:pt x="18" y="45"/>
                    </a:cubicBezTo>
                    <a:cubicBezTo>
                      <a:pt x="20" y="48"/>
                      <a:pt x="18" y="51"/>
                      <a:pt x="19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0" y="53"/>
                      <a:pt x="21" y="55"/>
                      <a:pt x="21" y="56"/>
                    </a:cubicBezTo>
                    <a:cubicBezTo>
                      <a:pt x="21" y="56"/>
                      <a:pt x="23" y="57"/>
                      <a:pt x="24" y="58"/>
                    </a:cubicBezTo>
                    <a:cubicBezTo>
                      <a:pt x="24" y="58"/>
                      <a:pt x="23" y="60"/>
                      <a:pt x="24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1"/>
                      <a:pt x="24" y="61"/>
                      <a:pt x="25" y="62"/>
                    </a:cubicBezTo>
                    <a:cubicBezTo>
                      <a:pt x="25" y="62"/>
                      <a:pt x="23" y="64"/>
                      <a:pt x="23" y="64"/>
                    </a:cubicBezTo>
                    <a:cubicBezTo>
                      <a:pt x="23" y="64"/>
                      <a:pt x="24" y="66"/>
                      <a:pt x="24" y="66"/>
                    </a:cubicBezTo>
                    <a:cubicBezTo>
                      <a:pt x="24" y="66"/>
                      <a:pt x="23" y="69"/>
                      <a:pt x="24" y="70"/>
                    </a:cubicBezTo>
                    <a:cubicBezTo>
                      <a:pt x="24" y="71"/>
                      <a:pt x="25" y="71"/>
                      <a:pt x="25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3"/>
                      <a:pt x="25" y="78"/>
                      <a:pt x="25" y="78"/>
                    </a:cubicBezTo>
                    <a:cubicBezTo>
                      <a:pt x="24" y="79"/>
                      <a:pt x="24" y="80"/>
                      <a:pt x="24" y="82"/>
                    </a:cubicBezTo>
                    <a:cubicBezTo>
                      <a:pt x="25" y="84"/>
                      <a:pt x="27" y="86"/>
                      <a:pt x="28" y="88"/>
                    </a:cubicBezTo>
                    <a:cubicBezTo>
                      <a:pt x="28" y="90"/>
                      <a:pt x="27" y="93"/>
                      <a:pt x="28" y="96"/>
                    </a:cubicBezTo>
                    <a:cubicBezTo>
                      <a:pt x="27" y="96"/>
                      <a:pt x="26" y="96"/>
                      <a:pt x="26" y="96"/>
                    </a:cubicBezTo>
                    <a:cubicBezTo>
                      <a:pt x="26" y="98"/>
                      <a:pt x="28" y="99"/>
                      <a:pt x="28" y="100"/>
                    </a:cubicBezTo>
                    <a:cubicBezTo>
                      <a:pt x="27" y="101"/>
                      <a:pt x="27" y="106"/>
                      <a:pt x="28" y="109"/>
                    </a:cubicBezTo>
                    <a:cubicBezTo>
                      <a:pt x="28" y="109"/>
                      <a:pt x="29" y="109"/>
                      <a:pt x="29" y="110"/>
                    </a:cubicBezTo>
                    <a:cubicBezTo>
                      <a:pt x="30" y="112"/>
                      <a:pt x="30" y="113"/>
                      <a:pt x="30" y="116"/>
                    </a:cubicBezTo>
                    <a:cubicBezTo>
                      <a:pt x="31" y="117"/>
                      <a:pt x="34" y="124"/>
                      <a:pt x="35" y="124"/>
                    </a:cubicBezTo>
                    <a:cubicBezTo>
                      <a:pt x="36" y="125"/>
                      <a:pt x="38" y="124"/>
                      <a:pt x="39" y="124"/>
                    </a:cubicBezTo>
                    <a:cubicBezTo>
                      <a:pt x="40" y="125"/>
                      <a:pt x="39" y="127"/>
                      <a:pt x="39" y="128"/>
                    </a:cubicBezTo>
                    <a:cubicBezTo>
                      <a:pt x="40" y="129"/>
                      <a:pt x="40" y="129"/>
                      <a:pt x="41" y="130"/>
                    </a:cubicBezTo>
                    <a:cubicBezTo>
                      <a:pt x="41" y="130"/>
                      <a:pt x="44" y="128"/>
                      <a:pt x="45" y="127"/>
                    </a:cubicBezTo>
                    <a:cubicBezTo>
                      <a:pt x="45" y="125"/>
                      <a:pt x="46" y="125"/>
                      <a:pt x="48" y="125"/>
                    </a:cubicBezTo>
                    <a:cubicBezTo>
                      <a:pt x="50" y="125"/>
                      <a:pt x="48" y="127"/>
                      <a:pt x="49" y="129"/>
                    </a:cubicBezTo>
                    <a:cubicBezTo>
                      <a:pt x="50" y="131"/>
                      <a:pt x="50" y="131"/>
                      <a:pt x="53" y="131"/>
                    </a:cubicBezTo>
                    <a:cubicBezTo>
                      <a:pt x="56" y="131"/>
                      <a:pt x="56" y="133"/>
                      <a:pt x="58" y="131"/>
                    </a:cubicBezTo>
                    <a:cubicBezTo>
                      <a:pt x="60" y="130"/>
                      <a:pt x="61" y="130"/>
                      <a:pt x="62" y="128"/>
                    </a:cubicBezTo>
                    <a:cubicBezTo>
                      <a:pt x="63" y="126"/>
                      <a:pt x="67" y="126"/>
                      <a:pt x="67" y="126"/>
                    </a:cubicBezTo>
                    <a:cubicBezTo>
                      <a:pt x="68" y="93"/>
                      <a:pt x="68" y="93"/>
                      <a:pt x="68" y="93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17"/>
                      <a:pt x="78" y="17"/>
                      <a:pt x="78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104" y="15"/>
                      <a:pt x="104" y="15"/>
                      <a:pt x="104" y="15"/>
                    </a:cubicBezTo>
                    <a:cubicBezTo>
                      <a:pt x="104" y="15"/>
                      <a:pt x="107" y="17"/>
                      <a:pt x="107" y="14"/>
                    </a:cubicBezTo>
                    <a:cubicBezTo>
                      <a:pt x="107" y="11"/>
                      <a:pt x="112" y="16"/>
                      <a:pt x="112" y="13"/>
                    </a:cubicBezTo>
                    <a:cubicBezTo>
                      <a:pt x="112" y="10"/>
                      <a:pt x="116" y="11"/>
                      <a:pt x="116" y="11"/>
                    </a:cubicBezTo>
                    <a:cubicBezTo>
                      <a:pt x="116" y="11"/>
                      <a:pt x="114" y="11"/>
                      <a:pt x="113" y="9"/>
                    </a:cubicBezTo>
                    <a:cubicBezTo>
                      <a:pt x="112" y="7"/>
                      <a:pt x="110" y="8"/>
                      <a:pt x="110" y="8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80" y="12"/>
                      <a:pt x="75" y="10"/>
                      <a:pt x="73" y="11"/>
                    </a:cubicBezTo>
                    <a:cubicBezTo>
                      <a:pt x="71" y="11"/>
                      <a:pt x="72" y="9"/>
                      <a:pt x="70" y="11"/>
                    </a:cubicBezTo>
                    <a:cubicBezTo>
                      <a:pt x="67" y="12"/>
                      <a:pt x="66" y="8"/>
                      <a:pt x="63" y="9"/>
                    </a:cubicBezTo>
                    <a:cubicBezTo>
                      <a:pt x="60" y="10"/>
                      <a:pt x="61" y="7"/>
                      <a:pt x="59" y="7"/>
                    </a:cubicBezTo>
                    <a:cubicBezTo>
                      <a:pt x="57" y="7"/>
                      <a:pt x="55" y="4"/>
                      <a:pt x="55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4" y="0"/>
                      <a:pt x="12" y="0"/>
                    </a:cubicBezTo>
                    <a:cubicBezTo>
                      <a:pt x="10" y="0"/>
                      <a:pt x="10" y="4"/>
                      <a:pt x="7" y="3"/>
                    </a:cubicBezTo>
                    <a:cubicBezTo>
                      <a:pt x="4" y="2"/>
                      <a:pt x="1" y="2"/>
                      <a:pt x="1" y="2"/>
                    </a:cubicBezTo>
                    <a:close/>
                    <a:moveTo>
                      <a:pt x="25" y="31"/>
                    </a:moveTo>
                    <a:cubicBezTo>
                      <a:pt x="27" y="31"/>
                      <a:pt x="25" y="32"/>
                      <a:pt x="24" y="33"/>
                    </a:cubicBezTo>
                    <a:cubicBezTo>
                      <a:pt x="25" y="32"/>
                      <a:pt x="24" y="30"/>
                      <a:pt x="25" y="3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133"/>
              <p:cNvSpPr>
                <a:spLocks noEditPoints="1"/>
              </p:cNvSpPr>
              <p:nvPr/>
            </p:nvSpPr>
            <p:spPr bwMode="auto">
              <a:xfrm>
                <a:off x="3313" y="2612"/>
                <a:ext cx="228" cy="261"/>
              </a:xfrm>
              <a:custGeom>
                <a:avLst/>
                <a:gdLst>
                  <a:gd name="T0" fmla="*/ 2 w 116"/>
                  <a:gd name="T1" fmla="*/ 5 h 133"/>
                  <a:gd name="T2" fmla="*/ 1 w 116"/>
                  <a:gd name="T3" fmla="*/ 15 h 133"/>
                  <a:gd name="T4" fmla="*/ 8 w 116"/>
                  <a:gd name="T5" fmla="*/ 23 h 133"/>
                  <a:gd name="T6" fmla="*/ 10 w 116"/>
                  <a:gd name="T7" fmla="*/ 30 h 133"/>
                  <a:gd name="T8" fmla="*/ 12 w 116"/>
                  <a:gd name="T9" fmla="*/ 39 h 133"/>
                  <a:gd name="T10" fmla="*/ 18 w 116"/>
                  <a:gd name="T11" fmla="*/ 45 h 133"/>
                  <a:gd name="T12" fmla="*/ 20 w 116"/>
                  <a:gd name="T13" fmla="*/ 53 h 133"/>
                  <a:gd name="T14" fmla="*/ 24 w 116"/>
                  <a:gd name="T15" fmla="*/ 58 h 133"/>
                  <a:gd name="T16" fmla="*/ 24 w 116"/>
                  <a:gd name="T17" fmla="*/ 60 h 133"/>
                  <a:gd name="T18" fmla="*/ 23 w 116"/>
                  <a:gd name="T19" fmla="*/ 64 h 133"/>
                  <a:gd name="T20" fmla="*/ 24 w 116"/>
                  <a:gd name="T21" fmla="*/ 70 h 133"/>
                  <a:gd name="T22" fmla="*/ 24 w 116"/>
                  <a:gd name="T23" fmla="*/ 72 h 133"/>
                  <a:gd name="T24" fmla="*/ 24 w 116"/>
                  <a:gd name="T25" fmla="*/ 82 h 133"/>
                  <a:gd name="T26" fmla="*/ 28 w 116"/>
                  <a:gd name="T27" fmla="*/ 96 h 133"/>
                  <a:gd name="T28" fmla="*/ 28 w 116"/>
                  <a:gd name="T29" fmla="*/ 100 h 133"/>
                  <a:gd name="T30" fmla="*/ 29 w 116"/>
                  <a:gd name="T31" fmla="*/ 110 h 133"/>
                  <a:gd name="T32" fmla="*/ 35 w 116"/>
                  <a:gd name="T33" fmla="*/ 124 h 133"/>
                  <a:gd name="T34" fmla="*/ 39 w 116"/>
                  <a:gd name="T35" fmla="*/ 128 h 133"/>
                  <a:gd name="T36" fmla="*/ 45 w 116"/>
                  <a:gd name="T37" fmla="*/ 127 h 133"/>
                  <a:gd name="T38" fmla="*/ 49 w 116"/>
                  <a:gd name="T39" fmla="*/ 129 h 133"/>
                  <a:gd name="T40" fmla="*/ 58 w 116"/>
                  <a:gd name="T41" fmla="*/ 131 h 133"/>
                  <a:gd name="T42" fmla="*/ 67 w 116"/>
                  <a:gd name="T43" fmla="*/ 126 h 133"/>
                  <a:gd name="T44" fmla="*/ 68 w 116"/>
                  <a:gd name="T45" fmla="*/ 53 h 133"/>
                  <a:gd name="T46" fmla="*/ 78 w 116"/>
                  <a:gd name="T47" fmla="*/ 17 h 133"/>
                  <a:gd name="T48" fmla="*/ 104 w 116"/>
                  <a:gd name="T49" fmla="*/ 15 h 133"/>
                  <a:gd name="T50" fmla="*/ 112 w 116"/>
                  <a:gd name="T51" fmla="*/ 13 h 133"/>
                  <a:gd name="T52" fmla="*/ 113 w 116"/>
                  <a:gd name="T53" fmla="*/ 9 h 133"/>
                  <a:gd name="T54" fmla="*/ 98 w 116"/>
                  <a:gd name="T55" fmla="*/ 9 h 133"/>
                  <a:gd name="T56" fmla="*/ 73 w 116"/>
                  <a:gd name="T57" fmla="*/ 11 h 133"/>
                  <a:gd name="T58" fmla="*/ 63 w 116"/>
                  <a:gd name="T59" fmla="*/ 9 h 133"/>
                  <a:gd name="T60" fmla="*/ 55 w 116"/>
                  <a:gd name="T61" fmla="*/ 4 h 133"/>
                  <a:gd name="T62" fmla="*/ 12 w 116"/>
                  <a:gd name="T63" fmla="*/ 0 h 133"/>
                  <a:gd name="T64" fmla="*/ 1 w 116"/>
                  <a:gd name="T65" fmla="*/ 2 h 133"/>
                  <a:gd name="T66" fmla="*/ 24 w 116"/>
                  <a:gd name="T67" fmla="*/ 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6" h="133">
                    <a:moveTo>
                      <a:pt x="1" y="2"/>
                    </a:moveTo>
                    <a:cubicBezTo>
                      <a:pt x="1" y="4"/>
                      <a:pt x="2" y="5"/>
                      <a:pt x="2" y="5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4" y="16"/>
                      <a:pt x="4" y="17"/>
                    </a:cubicBezTo>
                    <a:cubicBezTo>
                      <a:pt x="6" y="18"/>
                      <a:pt x="7" y="22"/>
                      <a:pt x="8" y="23"/>
                    </a:cubicBezTo>
                    <a:cubicBezTo>
                      <a:pt x="9" y="24"/>
                      <a:pt x="11" y="24"/>
                      <a:pt x="11" y="25"/>
                    </a:cubicBezTo>
                    <a:cubicBezTo>
                      <a:pt x="11" y="26"/>
                      <a:pt x="10" y="29"/>
                      <a:pt x="10" y="30"/>
                    </a:cubicBezTo>
                    <a:cubicBezTo>
                      <a:pt x="10" y="31"/>
                      <a:pt x="12" y="33"/>
                      <a:pt x="12" y="35"/>
                    </a:cubicBezTo>
                    <a:cubicBezTo>
                      <a:pt x="12" y="36"/>
                      <a:pt x="12" y="37"/>
                      <a:pt x="12" y="39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45"/>
                      <a:pt x="18" y="45"/>
                      <a:pt x="18" y="45"/>
                    </a:cubicBezTo>
                    <a:cubicBezTo>
                      <a:pt x="20" y="48"/>
                      <a:pt x="18" y="51"/>
                      <a:pt x="19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0" y="53"/>
                      <a:pt x="21" y="55"/>
                      <a:pt x="21" y="56"/>
                    </a:cubicBezTo>
                    <a:cubicBezTo>
                      <a:pt x="21" y="56"/>
                      <a:pt x="23" y="57"/>
                      <a:pt x="24" y="58"/>
                    </a:cubicBezTo>
                    <a:cubicBezTo>
                      <a:pt x="24" y="58"/>
                      <a:pt x="23" y="60"/>
                      <a:pt x="24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1"/>
                      <a:pt x="24" y="61"/>
                      <a:pt x="25" y="62"/>
                    </a:cubicBezTo>
                    <a:cubicBezTo>
                      <a:pt x="25" y="62"/>
                      <a:pt x="23" y="64"/>
                      <a:pt x="23" y="64"/>
                    </a:cubicBezTo>
                    <a:cubicBezTo>
                      <a:pt x="23" y="64"/>
                      <a:pt x="24" y="66"/>
                      <a:pt x="24" y="66"/>
                    </a:cubicBezTo>
                    <a:cubicBezTo>
                      <a:pt x="24" y="66"/>
                      <a:pt x="23" y="69"/>
                      <a:pt x="24" y="70"/>
                    </a:cubicBezTo>
                    <a:cubicBezTo>
                      <a:pt x="24" y="71"/>
                      <a:pt x="25" y="71"/>
                      <a:pt x="25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3"/>
                      <a:pt x="25" y="78"/>
                      <a:pt x="25" y="78"/>
                    </a:cubicBezTo>
                    <a:cubicBezTo>
                      <a:pt x="24" y="79"/>
                      <a:pt x="24" y="80"/>
                      <a:pt x="24" y="82"/>
                    </a:cubicBezTo>
                    <a:cubicBezTo>
                      <a:pt x="25" y="84"/>
                      <a:pt x="27" y="86"/>
                      <a:pt x="28" y="88"/>
                    </a:cubicBezTo>
                    <a:cubicBezTo>
                      <a:pt x="28" y="90"/>
                      <a:pt x="27" y="93"/>
                      <a:pt x="28" y="96"/>
                    </a:cubicBezTo>
                    <a:cubicBezTo>
                      <a:pt x="27" y="96"/>
                      <a:pt x="26" y="96"/>
                      <a:pt x="26" y="96"/>
                    </a:cubicBezTo>
                    <a:cubicBezTo>
                      <a:pt x="26" y="98"/>
                      <a:pt x="28" y="99"/>
                      <a:pt x="28" y="100"/>
                    </a:cubicBezTo>
                    <a:cubicBezTo>
                      <a:pt x="27" y="101"/>
                      <a:pt x="27" y="106"/>
                      <a:pt x="28" y="109"/>
                    </a:cubicBezTo>
                    <a:cubicBezTo>
                      <a:pt x="28" y="109"/>
                      <a:pt x="29" y="109"/>
                      <a:pt x="29" y="110"/>
                    </a:cubicBezTo>
                    <a:cubicBezTo>
                      <a:pt x="30" y="112"/>
                      <a:pt x="30" y="113"/>
                      <a:pt x="30" y="116"/>
                    </a:cubicBezTo>
                    <a:cubicBezTo>
                      <a:pt x="31" y="117"/>
                      <a:pt x="34" y="124"/>
                      <a:pt x="35" y="124"/>
                    </a:cubicBezTo>
                    <a:cubicBezTo>
                      <a:pt x="36" y="125"/>
                      <a:pt x="38" y="124"/>
                      <a:pt x="39" y="124"/>
                    </a:cubicBezTo>
                    <a:cubicBezTo>
                      <a:pt x="40" y="125"/>
                      <a:pt x="39" y="127"/>
                      <a:pt x="39" y="128"/>
                    </a:cubicBezTo>
                    <a:cubicBezTo>
                      <a:pt x="40" y="129"/>
                      <a:pt x="40" y="129"/>
                      <a:pt x="41" y="130"/>
                    </a:cubicBezTo>
                    <a:cubicBezTo>
                      <a:pt x="41" y="130"/>
                      <a:pt x="44" y="128"/>
                      <a:pt x="45" y="127"/>
                    </a:cubicBezTo>
                    <a:cubicBezTo>
                      <a:pt x="45" y="125"/>
                      <a:pt x="46" y="125"/>
                      <a:pt x="48" y="125"/>
                    </a:cubicBezTo>
                    <a:cubicBezTo>
                      <a:pt x="50" y="125"/>
                      <a:pt x="48" y="127"/>
                      <a:pt x="49" y="129"/>
                    </a:cubicBezTo>
                    <a:cubicBezTo>
                      <a:pt x="50" y="131"/>
                      <a:pt x="50" y="131"/>
                      <a:pt x="53" y="131"/>
                    </a:cubicBezTo>
                    <a:cubicBezTo>
                      <a:pt x="56" y="131"/>
                      <a:pt x="56" y="133"/>
                      <a:pt x="58" y="131"/>
                    </a:cubicBezTo>
                    <a:cubicBezTo>
                      <a:pt x="60" y="130"/>
                      <a:pt x="61" y="130"/>
                      <a:pt x="62" y="128"/>
                    </a:cubicBezTo>
                    <a:cubicBezTo>
                      <a:pt x="63" y="126"/>
                      <a:pt x="67" y="126"/>
                      <a:pt x="67" y="126"/>
                    </a:cubicBezTo>
                    <a:cubicBezTo>
                      <a:pt x="68" y="93"/>
                      <a:pt x="68" y="93"/>
                      <a:pt x="68" y="93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17"/>
                      <a:pt x="78" y="17"/>
                      <a:pt x="78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104" y="15"/>
                      <a:pt x="104" y="15"/>
                      <a:pt x="104" y="15"/>
                    </a:cubicBezTo>
                    <a:cubicBezTo>
                      <a:pt x="104" y="15"/>
                      <a:pt x="107" y="17"/>
                      <a:pt x="107" y="14"/>
                    </a:cubicBezTo>
                    <a:cubicBezTo>
                      <a:pt x="107" y="11"/>
                      <a:pt x="112" y="16"/>
                      <a:pt x="112" y="13"/>
                    </a:cubicBezTo>
                    <a:cubicBezTo>
                      <a:pt x="112" y="10"/>
                      <a:pt x="116" y="11"/>
                      <a:pt x="116" y="11"/>
                    </a:cubicBezTo>
                    <a:cubicBezTo>
                      <a:pt x="116" y="11"/>
                      <a:pt x="114" y="11"/>
                      <a:pt x="113" y="9"/>
                    </a:cubicBezTo>
                    <a:cubicBezTo>
                      <a:pt x="112" y="7"/>
                      <a:pt x="110" y="8"/>
                      <a:pt x="110" y="8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80" y="12"/>
                      <a:pt x="75" y="10"/>
                      <a:pt x="73" y="11"/>
                    </a:cubicBezTo>
                    <a:cubicBezTo>
                      <a:pt x="71" y="11"/>
                      <a:pt x="72" y="9"/>
                      <a:pt x="70" y="11"/>
                    </a:cubicBezTo>
                    <a:cubicBezTo>
                      <a:pt x="67" y="12"/>
                      <a:pt x="66" y="8"/>
                      <a:pt x="63" y="9"/>
                    </a:cubicBezTo>
                    <a:cubicBezTo>
                      <a:pt x="60" y="10"/>
                      <a:pt x="61" y="7"/>
                      <a:pt x="59" y="7"/>
                    </a:cubicBezTo>
                    <a:cubicBezTo>
                      <a:pt x="57" y="7"/>
                      <a:pt x="55" y="4"/>
                      <a:pt x="55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4" y="0"/>
                      <a:pt x="12" y="0"/>
                    </a:cubicBezTo>
                    <a:cubicBezTo>
                      <a:pt x="10" y="0"/>
                      <a:pt x="10" y="4"/>
                      <a:pt x="7" y="3"/>
                    </a:cubicBezTo>
                    <a:cubicBezTo>
                      <a:pt x="4" y="2"/>
                      <a:pt x="1" y="2"/>
                      <a:pt x="1" y="2"/>
                    </a:cubicBezTo>
                    <a:close/>
                    <a:moveTo>
                      <a:pt x="25" y="31"/>
                    </a:moveTo>
                    <a:cubicBezTo>
                      <a:pt x="27" y="31"/>
                      <a:pt x="25" y="32"/>
                      <a:pt x="24" y="33"/>
                    </a:cubicBezTo>
                    <a:cubicBezTo>
                      <a:pt x="25" y="32"/>
                      <a:pt x="24" y="30"/>
                      <a:pt x="25" y="31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134"/>
              <p:cNvSpPr>
                <a:spLocks/>
              </p:cNvSpPr>
              <p:nvPr/>
            </p:nvSpPr>
            <p:spPr bwMode="auto">
              <a:xfrm>
                <a:off x="3910" y="1371"/>
                <a:ext cx="15" cy="18"/>
              </a:xfrm>
              <a:custGeom>
                <a:avLst/>
                <a:gdLst>
                  <a:gd name="T0" fmla="*/ 6 w 8"/>
                  <a:gd name="T1" fmla="*/ 9 h 9"/>
                  <a:gd name="T2" fmla="*/ 0 w 8"/>
                  <a:gd name="T3" fmla="*/ 1 h 9"/>
                  <a:gd name="T4" fmla="*/ 4 w 8"/>
                  <a:gd name="T5" fmla="*/ 0 h 9"/>
                  <a:gd name="T6" fmla="*/ 5 w 8"/>
                  <a:gd name="T7" fmla="*/ 2 h 9"/>
                  <a:gd name="T8" fmla="*/ 4 w 8"/>
                  <a:gd name="T9" fmla="*/ 2 h 9"/>
                  <a:gd name="T10" fmla="*/ 5 w 8"/>
                  <a:gd name="T11" fmla="*/ 5 h 9"/>
                  <a:gd name="T12" fmla="*/ 8 w 8"/>
                  <a:gd name="T13" fmla="*/ 7 h 9"/>
                  <a:gd name="T14" fmla="*/ 6 w 8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9">
                    <a:moveTo>
                      <a:pt x="6" y="9"/>
                    </a:moveTo>
                    <a:cubicBezTo>
                      <a:pt x="4" y="7"/>
                      <a:pt x="1" y="4"/>
                      <a:pt x="0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5"/>
                      <a:pt x="8" y="6"/>
                      <a:pt x="8" y="7"/>
                    </a:cubicBezTo>
                    <a:cubicBezTo>
                      <a:pt x="8" y="8"/>
                      <a:pt x="7" y="9"/>
                      <a:pt x="6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135"/>
              <p:cNvSpPr>
                <a:spLocks/>
              </p:cNvSpPr>
              <p:nvPr/>
            </p:nvSpPr>
            <p:spPr bwMode="auto">
              <a:xfrm>
                <a:off x="3625" y="2484"/>
                <a:ext cx="183" cy="336"/>
              </a:xfrm>
              <a:custGeom>
                <a:avLst/>
                <a:gdLst>
                  <a:gd name="T0" fmla="*/ 42 w 93"/>
                  <a:gd name="T1" fmla="*/ 30 h 171"/>
                  <a:gd name="T2" fmla="*/ 47 w 93"/>
                  <a:gd name="T3" fmla="*/ 40 h 171"/>
                  <a:gd name="T4" fmla="*/ 48 w 93"/>
                  <a:gd name="T5" fmla="*/ 52 h 171"/>
                  <a:gd name="T6" fmla="*/ 43 w 93"/>
                  <a:gd name="T7" fmla="*/ 62 h 171"/>
                  <a:gd name="T8" fmla="*/ 39 w 93"/>
                  <a:gd name="T9" fmla="*/ 62 h 171"/>
                  <a:gd name="T10" fmla="*/ 31 w 93"/>
                  <a:gd name="T11" fmla="*/ 56 h 171"/>
                  <a:gd name="T12" fmla="*/ 33 w 93"/>
                  <a:gd name="T13" fmla="*/ 45 h 171"/>
                  <a:gd name="T14" fmla="*/ 25 w 93"/>
                  <a:gd name="T15" fmla="*/ 43 h 171"/>
                  <a:gd name="T16" fmla="*/ 20 w 93"/>
                  <a:gd name="T17" fmla="*/ 37 h 171"/>
                  <a:gd name="T18" fmla="*/ 3 w 93"/>
                  <a:gd name="T19" fmla="*/ 48 h 171"/>
                  <a:gd name="T20" fmla="*/ 2 w 93"/>
                  <a:gd name="T21" fmla="*/ 55 h 171"/>
                  <a:gd name="T22" fmla="*/ 10 w 93"/>
                  <a:gd name="T23" fmla="*/ 57 h 171"/>
                  <a:gd name="T24" fmla="*/ 21 w 93"/>
                  <a:gd name="T25" fmla="*/ 63 h 171"/>
                  <a:gd name="T26" fmla="*/ 20 w 93"/>
                  <a:gd name="T27" fmla="*/ 72 h 171"/>
                  <a:gd name="T28" fmla="*/ 24 w 93"/>
                  <a:gd name="T29" fmla="*/ 83 h 171"/>
                  <a:gd name="T30" fmla="*/ 20 w 93"/>
                  <a:gd name="T31" fmla="*/ 90 h 171"/>
                  <a:gd name="T32" fmla="*/ 20 w 93"/>
                  <a:gd name="T33" fmla="*/ 99 h 171"/>
                  <a:gd name="T34" fmla="*/ 20 w 93"/>
                  <a:gd name="T35" fmla="*/ 109 h 171"/>
                  <a:gd name="T36" fmla="*/ 18 w 93"/>
                  <a:gd name="T37" fmla="*/ 117 h 171"/>
                  <a:gd name="T38" fmla="*/ 11 w 93"/>
                  <a:gd name="T39" fmla="*/ 134 h 171"/>
                  <a:gd name="T40" fmla="*/ 11 w 93"/>
                  <a:gd name="T41" fmla="*/ 153 h 171"/>
                  <a:gd name="T42" fmla="*/ 12 w 93"/>
                  <a:gd name="T43" fmla="*/ 161 h 171"/>
                  <a:gd name="T44" fmla="*/ 15 w 93"/>
                  <a:gd name="T45" fmla="*/ 171 h 171"/>
                  <a:gd name="T46" fmla="*/ 22 w 93"/>
                  <a:gd name="T47" fmla="*/ 167 h 171"/>
                  <a:gd name="T48" fmla="*/ 19 w 93"/>
                  <a:gd name="T49" fmla="*/ 163 h 171"/>
                  <a:gd name="T50" fmla="*/ 45 w 93"/>
                  <a:gd name="T51" fmla="*/ 147 h 171"/>
                  <a:gd name="T52" fmla="*/ 44 w 93"/>
                  <a:gd name="T53" fmla="*/ 126 h 171"/>
                  <a:gd name="T54" fmla="*/ 41 w 93"/>
                  <a:gd name="T55" fmla="*/ 109 h 171"/>
                  <a:gd name="T56" fmla="*/ 37 w 93"/>
                  <a:gd name="T57" fmla="*/ 96 h 171"/>
                  <a:gd name="T58" fmla="*/ 45 w 93"/>
                  <a:gd name="T59" fmla="*/ 89 h 171"/>
                  <a:gd name="T60" fmla="*/ 50 w 93"/>
                  <a:gd name="T61" fmla="*/ 78 h 171"/>
                  <a:gd name="T62" fmla="*/ 58 w 93"/>
                  <a:gd name="T63" fmla="*/ 77 h 171"/>
                  <a:gd name="T64" fmla="*/ 62 w 93"/>
                  <a:gd name="T65" fmla="*/ 76 h 171"/>
                  <a:gd name="T66" fmla="*/ 68 w 93"/>
                  <a:gd name="T67" fmla="*/ 72 h 171"/>
                  <a:gd name="T68" fmla="*/ 80 w 93"/>
                  <a:gd name="T69" fmla="*/ 64 h 171"/>
                  <a:gd name="T70" fmla="*/ 85 w 93"/>
                  <a:gd name="T71" fmla="*/ 58 h 171"/>
                  <a:gd name="T72" fmla="*/ 89 w 93"/>
                  <a:gd name="T73" fmla="*/ 50 h 171"/>
                  <a:gd name="T74" fmla="*/ 91 w 93"/>
                  <a:gd name="T75" fmla="*/ 47 h 171"/>
                  <a:gd name="T76" fmla="*/ 89 w 93"/>
                  <a:gd name="T77" fmla="*/ 42 h 171"/>
                  <a:gd name="T78" fmla="*/ 92 w 93"/>
                  <a:gd name="T79" fmla="*/ 29 h 171"/>
                  <a:gd name="T80" fmla="*/ 88 w 93"/>
                  <a:gd name="T81" fmla="*/ 4 h 171"/>
                  <a:gd name="T82" fmla="*/ 81 w 93"/>
                  <a:gd name="T83" fmla="*/ 4 h 171"/>
                  <a:gd name="T84" fmla="*/ 70 w 93"/>
                  <a:gd name="T85" fmla="*/ 9 h 171"/>
                  <a:gd name="T86" fmla="*/ 63 w 93"/>
                  <a:gd name="T87" fmla="*/ 11 h 171"/>
                  <a:gd name="T88" fmla="*/ 50 w 93"/>
                  <a:gd name="T89" fmla="*/ 13 h 171"/>
                  <a:gd name="T90" fmla="*/ 43 w 93"/>
                  <a:gd name="T91" fmla="*/ 11 h 171"/>
                  <a:gd name="T92" fmla="*/ 38 w 93"/>
                  <a:gd name="T93" fmla="*/ 17 h 171"/>
                  <a:gd name="T94" fmla="*/ 39 w 93"/>
                  <a:gd name="T95" fmla="*/ 2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3" h="171">
                    <a:moveTo>
                      <a:pt x="40" y="29"/>
                    </a:moveTo>
                    <a:cubicBezTo>
                      <a:pt x="41" y="29"/>
                      <a:pt x="41" y="29"/>
                      <a:pt x="42" y="30"/>
                    </a:cubicBezTo>
                    <a:cubicBezTo>
                      <a:pt x="43" y="32"/>
                      <a:pt x="44" y="33"/>
                      <a:pt x="44" y="36"/>
                    </a:cubicBezTo>
                    <a:cubicBezTo>
                      <a:pt x="45" y="39"/>
                      <a:pt x="46" y="39"/>
                      <a:pt x="47" y="40"/>
                    </a:cubicBezTo>
                    <a:cubicBezTo>
                      <a:pt x="49" y="41"/>
                      <a:pt x="48" y="43"/>
                      <a:pt x="47" y="47"/>
                    </a:cubicBezTo>
                    <a:cubicBezTo>
                      <a:pt x="46" y="50"/>
                      <a:pt x="48" y="49"/>
                      <a:pt x="48" y="52"/>
                    </a:cubicBezTo>
                    <a:cubicBezTo>
                      <a:pt x="47" y="55"/>
                      <a:pt x="44" y="54"/>
                      <a:pt x="43" y="54"/>
                    </a:cubicBezTo>
                    <a:cubicBezTo>
                      <a:pt x="41" y="53"/>
                      <a:pt x="42" y="60"/>
                      <a:pt x="43" y="62"/>
                    </a:cubicBezTo>
                    <a:cubicBezTo>
                      <a:pt x="45" y="63"/>
                      <a:pt x="43" y="66"/>
                      <a:pt x="41" y="66"/>
                    </a:cubicBezTo>
                    <a:cubicBezTo>
                      <a:pt x="39" y="67"/>
                      <a:pt x="39" y="62"/>
                      <a:pt x="39" y="62"/>
                    </a:cubicBezTo>
                    <a:cubicBezTo>
                      <a:pt x="39" y="62"/>
                      <a:pt x="39" y="62"/>
                      <a:pt x="37" y="61"/>
                    </a:cubicBezTo>
                    <a:cubicBezTo>
                      <a:pt x="35" y="60"/>
                      <a:pt x="33" y="58"/>
                      <a:pt x="31" y="56"/>
                    </a:cubicBezTo>
                    <a:cubicBezTo>
                      <a:pt x="30" y="55"/>
                      <a:pt x="31" y="53"/>
                      <a:pt x="32" y="52"/>
                    </a:cubicBezTo>
                    <a:cubicBezTo>
                      <a:pt x="33" y="50"/>
                      <a:pt x="33" y="47"/>
                      <a:pt x="33" y="45"/>
                    </a:cubicBezTo>
                    <a:cubicBezTo>
                      <a:pt x="33" y="43"/>
                      <a:pt x="31" y="41"/>
                      <a:pt x="31" y="41"/>
                    </a:cubicBezTo>
                    <a:cubicBezTo>
                      <a:pt x="31" y="41"/>
                      <a:pt x="27" y="43"/>
                      <a:pt x="25" y="43"/>
                    </a:cubicBezTo>
                    <a:cubicBezTo>
                      <a:pt x="24" y="44"/>
                      <a:pt x="25" y="42"/>
                      <a:pt x="24" y="40"/>
                    </a:cubicBezTo>
                    <a:cubicBezTo>
                      <a:pt x="23" y="38"/>
                      <a:pt x="20" y="37"/>
                      <a:pt x="20" y="37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4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4" y="55"/>
                      <a:pt x="6" y="55"/>
                    </a:cubicBezTo>
                    <a:cubicBezTo>
                      <a:pt x="7" y="55"/>
                      <a:pt x="9" y="56"/>
                      <a:pt x="10" y="57"/>
                    </a:cubicBezTo>
                    <a:cubicBezTo>
                      <a:pt x="12" y="58"/>
                      <a:pt x="13" y="60"/>
                      <a:pt x="16" y="60"/>
                    </a:cubicBezTo>
                    <a:cubicBezTo>
                      <a:pt x="18" y="61"/>
                      <a:pt x="19" y="62"/>
                      <a:pt x="21" y="63"/>
                    </a:cubicBezTo>
                    <a:cubicBezTo>
                      <a:pt x="22" y="64"/>
                      <a:pt x="22" y="67"/>
                      <a:pt x="22" y="67"/>
                    </a:cubicBezTo>
                    <a:cubicBezTo>
                      <a:pt x="22" y="67"/>
                      <a:pt x="20" y="69"/>
                      <a:pt x="20" y="72"/>
                    </a:cubicBezTo>
                    <a:cubicBezTo>
                      <a:pt x="21" y="74"/>
                      <a:pt x="20" y="76"/>
                      <a:pt x="21" y="79"/>
                    </a:cubicBezTo>
                    <a:cubicBezTo>
                      <a:pt x="22" y="81"/>
                      <a:pt x="24" y="83"/>
                      <a:pt x="24" y="83"/>
                    </a:cubicBezTo>
                    <a:cubicBezTo>
                      <a:pt x="24" y="83"/>
                      <a:pt x="22" y="85"/>
                      <a:pt x="21" y="86"/>
                    </a:cubicBezTo>
                    <a:cubicBezTo>
                      <a:pt x="20" y="88"/>
                      <a:pt x="18" y="89"/>
                      <a:pt x="20" y="90"/>
                    </a:cubicBezTo>
                    <a:cubicBezTo>
                      <a:pt x="21" y="92"/>
                      <a:pt x="22" y="92"/>
                      <a:pt x="21" y="94"/>
                    </a:cubicBezTo>
                    <a:cubicBezTo>
                      <a:pt x="19" y="97"/>
                      <a:pt x="21" y="96"/>
                      <a:pt x="20" y="99"/>
                    </a:cubicBezTo>
                    <a:cubicBezTo>
                      <a:pt x="19" y="102"/>
                      <a:pt x="22" y="104"/>
                      <a:pt x="21" y="106"/>
                    </a:cubicBezTo>
                    <a:cubicBezTo>
                      <a:pt x="20" y="111"/>
                      <a:pt x="20" y="107"/>
                      <a:pt x="20" y="109"/>
                    </a:cubicBezTo>
                    <a:cubicBezTo>
                      <a:pt x="20" y="111"/>
                      <a:pt x="24" y="109"/>
                      <a:pt x="22" y="111"/>
                    </a:cubicBezTo>
                    <a:cubicBezTo>
                      <a:pt x="21" y="113"/>
                      <a:pt x="18" y="117"/>
                      <a:pt x="18" y="117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3" y="132"/>
                      <a:pt x="11" y="134"/>
                    </a:cubicBezTo>
                    <a:cubicBezTo>
                      <a:pt x="10" y="137"/>
                      <a:pt x="11" y="140"/>
                      <a:pt x="12" y="144"/>
                    </a:cubicBezTo>
                    <a:cubicBezTo>
                      <a:pt x="13" y="148"/>
                      <a:pt x="12" y="151"/>
                      <a:pt x="11" y="153"/>
                    </a:cubicBezTo>
                    <a:cubicBezTo>
                      <a:pt x="11" y="155"/>
                      <a:pt x="10" y="156"/>
                      <a:pt x="11" y="158"/>
                    </a:cubicBezTo>
                    <a:cubicBezTo>
                      <a:pt x="12" y="160"/>
                      <a:pt x="12" y="161"/>
                      <a:pt x="12" y="161"/>
                    </a:cubicBezTo>
                    <a:cubicBezTo>
                      <a:pt x="12" y="161"/>
                      <a:pt x="16" y="163"/>
                      <a:pt x="16" y="165"/>
                    </a:cubicBezTo>
                    <a:cubicBezTo>
                      <a:pt x="16" y="167"/>
                      <a:pt x="15" y="171"/>
                      <a:pt x="15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21" y="170"/>
                      <a:pt x="22" y="169"/>
                      <a:pt x="22" y="167"/>
                    </a:cubicBezTo>
                    <a:cubicBezTo>
                      <a:pt x="21" y="167"/>
                      <a:pt x="19" y="167"/>
                      <a:pt x="19" y="165"/>
                    </a:cubicBezTo>
                    <a:cubicBezTo>
                      <a:pt x="18" y="165"/>
                      <a:pt x="19" y="164"/>
                      <a:pt x="19" y="163"/>
                    </a:cubicBezTo>
                    <a:cubicBezTo>
                      <a:pt x="25" y="156"/>
                      <a:pt x="38" y="156"/>
                      <a:pt x="44" y="149"/>
                    </a:cubicBezTo>
                    <a:cubicBezTo>
                      <a:pt x="44" y="149"/>
                      <a:pt x="45" y="147"/>
                      <a:pt x="45" y="147"/>
                    </a:cubicBezTo>
                    <a:cubicBezTo>
                      <a:pt x="46" y="145"/>
                      <a:pt x="44" y="144"/>
                      <a:pt x="44" y="143"/>
                    </a:cubicBezTo>
                    <a:cubicBezTo>
                      <a:pt x="43" y="139"/>
                      <a:pt x="45" y="130"/>
                      <a:pt x="44" y="126"/>
                    </a:cubicBezTo>
                    <a:cubicBezTo>
                      <a:pt x="44" y="125"/>
                      <a:pt x="41" y="120"/>
                      <a:pt x="41" y="118"/>
                    </a:cubicBezTo>
                    <a:cubicBezTo>
                      <a:pt x="40" y="115"/>
                      <a:pt x="41" y="110"/>
                      <a:pt x="41" y="109"/>
                    </a:cubicBezTo>
                    <a:cubicBezTo>
                      <a:pt x="40" y="108"/>
                      <a:pt x="38" y="108"/>
                      <a:pt x="38" y="108"/>
                    </a:cubicBezTo>
                    <a:cubicBezTo>
                      <a:pt x="37" y="106"/>
                      <a:pt x="37" y="98"/>
                      <a:pt x="37" y="96"/>
                    </a:cubicBezTo>
                    <a:cubicBezTo>
                      <a:pt x="37" y="96"/>
                      <a:pt x="41" y="95"/>
                      <a:pt x="42" y="94"/>
                    </a:cubicBezTo>
                    <a:cubicBezTo>
                      <a:pt x="44" y="93"/>
                      <a:pt x="43" y="90"/>
                      <a:pt x="45" y="89"/>
                    </a:cubicBezTo>
                    <a:cubicBezTo>
                      <a:pt x="45" y="88"/>
                      <a:pt x="47" y="88"/>
                      <a:pt x="48" y="88"/>
                    </a:cubicBezTo>
                    <a:cubicBezTo>
                      <a:pt x="50" y="86"/>
                      <a:pt x="50" y="80"/>
                      <a:pt x="50" y="78"/>
                    </a:cubicBezTo>
                    <a:cubicBezTo>
                      <a:pt x="53" y="78"/>
                      <a:pt x="55" y="78"/>
                      <a:pt x="57" y="78"/>
                    </a:cubicBezTo>
                    <a:cubicBezTo>
                      <a:pt x="57" y="78"/>
                      <a:pt x="58" y="77"/>
                      <a:pt x="58" y="77"/>
                    </a:cubicBezTo>
                    <a:cubicBezTo>
                      <a:pt x="59" y="77"/>
                      <a:pt x="61" y="77"/>
                      <a:pt x="62" y="77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3" y="75"/>
                      <a:pt x="65" y="75"/>
                      <a:pt x="66" y="74"/>
                    </a:cubicBezTo>
                    <a:cubicBezTo>
                      <a:pt x="66" y="74"/>
                      <a:pt x="67" y="72"/>
                      <a:pt x="68" y="72"/>
                    </a:cubicBezTo>
                    <a:cubicBezTo>
                      <a:pt x="70" y="70"/>
                      <a:pt x="73" y="71"/>
                      <a:pt x="76" y="70"/>
                    </a:cubicBezTo>
                    <a:cubicBezTo>
                      <a:pt x="78" y="69"/>
                      <a:pt x="78" y="66"/>
                      <a:pt x="80" y="64"/>
                    </a:cubicBezTo>
                    <a:cubicBezTo>
                      <a:pt x="81" y="63"/>
                      <a:pt x="83" y="64"/>
                      <a:pt x="84" y="62"/>
                    </a:cubicBezTo>
                    <a:cubicBezTo>
                      <a:pt x="85" y="61"/>
                      <a:pt x="84" y="60"/>
                      <a:pt x="85" y="58"/>
                    </a:cubicBezTo>
                    <a:cubicBezTo>
                      <a:pt x="85" y="57"/>
                      <a:pt x="87" y="57"/>
                      <a:pt x="88" y="56"/>
                    </a:cubicBezTo>
                    <a:cubicBezTo>
                      <a:pt x="89" y="54"/>
                      <a:pt x="88" y="53"/>
                      <a:pt x="89" y="50"/>
                    </a:cubicBezTo>
                    <a:cubicBezTo>
                      <a:pt x="89" y="50"/>
                      <a:pt x="91" y="50"/>
                      <a:pt x="91" y="49"/>
                    </a:cubicBezTo>
                    <a:cubicBezTo>
                      <a:pt x="91" y="48"/>
                      <a:pt x="92" y="48"/>
                      <a:pt x="91" y="47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0" y="47"/>
                      <a:pt x="88" y="42"/>
                      <a:pt x="89" y="42"/>
                    </a:cubicBezTo>
                    <a:cubicBezTo>
                      <a:pt x="90" y="43"/>
                      <a:pt x="90" y="31"/>
                      <a:pt x="91" y="30"/>
                    </a:cubicBezTo>
                    <a:cubicBezTo>
                      <a:pt x="91" y="30"/>
                      <a:pt x="93" y="29"/>
                      <a:pt x="92" y="29"/>
                    </a:cubicBezTo>
                    <a:cubicBezTo>
                      <a:pt x="90" y="29"/>
                      <a:pt x="91" y="21"/>
                      <a:pt x="91" y="21"/>
                    </a:cubicBezTo>
                    <a:cubicBezTo>
                      <a:pt x="90" y="16"/>
                      <a:pt x="90" y="6"/>
                      <a:pt x="88" y="4"/>
                    </a:cubicBezTo>
                    <a:cubicBezTo>
                      <a:pt x="87" y="4"/>
                      <a:pt x="88" y="2"/>
                      <a:pt x="89" y="0"/>
                    </a:cubicBezTo>
                    <a:cubicBezTo>
                      <a:pt x="89" y="0"/>
                      <a:pt x="83" y="3"/>
                      <a:pt x="81" y="4"/>
                    </a:cubicBezTo>
                    <a:cubicBezTo>
                      <a:pt x="79" y="5"/>
                      <a:pt x="77" y="5"/>
                      <a:pt x="74" y="6"/>
                    </a:cubicBezTo>
                    <a:cubicBezTo>
                      <a:pt x="72" y="6"/>
                      <a:pt x="72" y="8"/>
                      <a:pt x="70" y="9"/>
                    </a:cubicBezTo>
                    <a:cubicBezTo>
                      <a:pt x="68" y="9"/>
                      <a:pt x="68" y="10"/>
                      <a:pt x="67" y="9"/>
                    </a:cubicBezTo>
                    <a:cubicBezTo>
                      <a:pt x="65" y="8"/>
                      <a:pt x="65" y="10"/>
                      <a:pt x="63" y="11"/>
                    </a:cubicBezTo>
                    <a:cubicBezTo>
                      <a:pt x="61" y="12"/>
                      <a:pt x="59" y="12"/>
                      <a:pt x="57" y="12"/>
                    </a:cubicBezTo>
                    <a:cubicBezTo>
                      <a:pt x="54" y="12"/>
                      <a:pt x="53" y="13"/>
                      <a:pt x="50" y="13"/>
                    </a:cubicBezTo>
                    <a:cubicBezTo>
                      <a:pt x="48" y="14"/>
                      <a:pt x="48" y="10"/>
                      <a:pt x="46" y="10"/>
                    </a:cubicBezTo>
                    <a:cubicBezTo>
                      <a:pt x="44" y="9"/>
                      <a:pt x="45" y="9"/>
                      <a:pt x="43" y="11"/>
                    </a:cubicBezTo>
                    <a:cubicBezTo>
                      <a:pt x="41" y="11"/>
                      <a:pt x="40" y="12"/>
                      <a:pt x="39" y="12"/>
                    </a:cubicBezTo>
                    <a:cubicBezTo>
                      <a:pt x="38" y="13"/>
                      <a:pt x="38" y="15"/>
                      <a:pt x="38" y="17"/>
                    </a:cubicBezTo>
                    <a:cubicBezTo>
                      <a:pt x="38" y="17"/>
                      <a:pt x="40" y="19"/>
                      <a:pt x="40" y="19"/>
                    </a:cubicBezTo>
                    <a:cubicBezTo>
                      <a:pt x="41" y="21"/>
                      <a:pt x="39" y="23"/>
                      <a:pt x="39" y="24"/>
                    </a:cubicBezTo>
                    <a:cubicBezTo>
                      <a:pt x="39" y="25"/>
                      <a:pt x="40" y="27"/>
                      <a:pt x="40" y="2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136"/>
              <p:cNvSpPr>
                <a:spLocks/>
              </p:cNvSpPr>
              <p:nvPr/>
            </p:nvSpPr>
            <p:spPr bwMode="auto">
              <a:xfrm>
                <a:off x="3625" y="2484"/>
                <a:ext cx="183" cy="336"/>
              </a:xfrm>
              <a:custGeom>
                <a:avLst/>
                <a:gdLst>
                  <a:gd name="T0" fmla="*/ 42 w 93"/>
                  <a:gd name="T1" fmla="*/ 30 h 171"/>
                  <a:gd name="T2" fmla="*/ 47 w 93"/>
                  <a:gd name="T3" fmla="*/ 40 h 171"/>
                  <a:gd name="T4" fmla="*/ 48 w 93"/>
                  <a:gd name="T5" fmla="*/ 52 h 171"/>
                  <a:gd name="T6" fmla="*/ 43 w 93"/>
                  <a:gd name="T7" fmla="*/ 62 h 171"/>
                  <a:gd name="T8" fmla="*/ 39 w 93"/>
                  <a:gd name="T9" fmla="*/ 62 h 171"/>
                  <a:gd name="T10" fmla="*/ 31 w 93"/>
                  <a:gd name="T11" fmla="*/ 56 h 171"/>
                  <a:gd name="T12" fmla="*/ 33 w 93"/>
                  <a:gd name="T13" fmla="*/ 45 h 171"/>
                  <a:gd name="T14" fmla="*/ 25 w 93"/>
                  <a:gd name="T15" fmla="*/ 43 h 171"/>
                  <a:gd name="T16" fmla="*/ 20 w 93"/>
                  <a:gd name="T17" fmla="*/ 37 h 171"/>
                  <a:gd name="T18" fmla="*/ 3 w 93"/>
                  <a:gd name="T19" fmla="*/ 48 h 171"/>
                  <a:gd name="T20" fmla="*/ 2 w 93"/>
                  <a:gd name="T21" fmla="*/ 55 h 171"/>
                  <a:gd name="T22" fmla="*/ 10 w 93"/>
                  <a:gd name="T23" fmla="*/ 57 h 171"/>
                  <a:gd name="T24" fmla="*/ 21 w 93"/>
                  <a:gd name="T25" fmla="*/ 63 h 171"/>
                  <a:gd name="T26" fmla="*/ 20 w 93"/>
                  <a:gd name="T27" fmla="*/ 72 h 171"/>
                  <a:gd name="T28" fmla="*/ 24 w 93"/>
                  <a:gd name="T29" fmla="*/ 83 h 171"/>
                  <a:gd name="T30" fmla="*/ 20 w 93"/>
                  <a:gd name="T31" fmla="*/ 90 h 171"/>
                  <a:gd name="T32" fmla="*/ 20 w 93"/>
                  <a:gd name="T33" fmla="*/ 99 h 171"/>
                  <a:gd name="T34" fmla="*/ 20 w 93"/>
                  <a:gd name="T35" fmla="*/ 109 h 171"/>
                  <a:gd name="T36" fmla="*/ 18 w 93"/>
                  <a:gd name="T37" fmla="*/ 117 h 171"/>
                  <a:gd name="T38" fmla="*/ 11 w 93"/>
                  <a:gd name="T39" fmla="*/ 134 h 171"/>
                  <a:gd name="T40" fmla="*/ 11 w 93"/>
                  <a:gd name="T41" fmla="*/ 153 h 171"/>
                  <a:gd name="T42" fmla="*/ 12 w 93"/>
                  <a:gd name="T43" fmla="*/ 161 h 171"/>
                  <a:gd name="T44" fmla="*/ 15 w 93"/>
                  <a:gd name="T45" fmla="*/ 171 h 171"/>
                  <a:gd name="T46" fmla="*/ 22 w 93"/>
                  <a:gd name="T47" fmla="*/ 167 h 171"/>
                  <a:gd name="T48" fmla="*/ 19 w 93"/>
                  <a:gd name="T49" fmla="*/ 163 h 171"/>
                  <a:gd name="T50" fmla="*/ 45 w 93"/>
                  <a:gd name="T51" fmla="*/ 147 h 171"/>
                  <a:gd name="T52" fmla="*/ 44 w 93"/>
                  <a:gd name="T53" fmla="*/ 126 h 171"/>
                  <a:gd name="T54" fmla="*/ 41 w 93"/>
                  <a:gd name="T55" fmla="*/ 109 h 171"/>
                  <a:gd name="T56" fmla="*/ 37 w 93"/>
                  <a:gd name="T57" fmla="*/ 96 h 171"/>
                  <a:gd name="T58" fmla="*/ 45 w 93"/>
                  <a:gd name="T59" fmla="*/ 89 h 171"/>
                  <a:gd name="T60" fmla="*/ 50 w 93"/>
                  <a:gd name="T61" fmla="*/ 78 h 171"/>
                  <a:gd name="T62" fmla="*/ 58 w 93"/>
                  <a:gd name="T63" fmla="*/ 77 h 171"/>
                  <a:gd name="T64" fmla="*/ 62 w 93"/>
                  <a:gd name="T65" fmla="*/ 76 h 171"/>
                  <a:gd name="T66" fmla="*/ 68 w 93"/>
                  <a:gd name="T67" fmla="*/ 72 h 171"/>
                  <a:gd name="T68" fmla="*/ 80 w 93"/>
                  <a:gd name="T69" fmla="*/ 64 h 171"/>
                  <a:gd name="T70" fmla="*/ 85 w 93"/>
                  <a:gd name="T71" fmla="*/ 58 h 171"/>
                  <a:gd name="T72" fmla="*/ 89 w 93"/>
                  <a:gd name="T73" fmla="*/ 50 h 171"/>
                  <a:gd name="T74" fmla="*/ 91 w 93"/>
                  <a:gd name="T75" fmla="*/ 47 h 171"/>
                  <a:gd name="T76" fmla="*/ 89 w 93"/>
                  <a:gd name="T77" fmla="*/ 42 h 171"/>
                  <a:gd name="T78" fmla="*/ 92 w 93"/>
                  <a:gd name="T79" fmla="*/ 29 h 171"/>
                  <a:gd name="T80" fmla="*/ 88 w 93"/>
                  <a:gd name="T81" fmla="*/ 4 h 171"/>
                  <a:gd name="T82" fmla="*/ 81 w 93"/>
                  <a:gd name="T83" fmla="*/ 4 h 171"/>
                  <a:gd name="T84" fmla="*/ 70 w 93"/>
                  <a:gd name="T85" fmla="*/ 9 h 171"/>
                  <a:gd name="T86" fmla="*/ 63 w 93"/>
                  <a:gd name="T87" fmla="*/ 11 h 171"/>
                  <a:gd name="T88" fmla="*/ 50 w 93"/>
                  <a:gd name="T89" fmla="*/ 13 h 171"/>
                  <a:gd name="T90" fmla="*/ 43 w 93"/>
                  <a:gd name="T91" fmla="*/ 11 h 171"/>
                  <a:gd name="T92" fmla="*/ 38 w 93"/>
                  <a:gd name="T93" fmla="*/ 17 h 171"/>
                  <a:gd name="T94" fmla="*/ 39 w 93"/>
                  <a:gd name="T95" fmla="*/ 2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3" h="171">
                    <a:moveTo>
                      <a:pt x="40" y="29"/>
                    </a:moveTo>
                    <a:cubicBezTo>
                      <a:pt x="41" y="29"/>
                      <a:pt x="41" y="29"/>
                      <a:pt x="42" y="30"/>
                    </a:cubicBezTo>
                    <a:cubicBezTo>
                      <a:pt x="43" y="32"/>
                      <a:pt x="44" y="33"/>
                      <a:pt x="44" y="36"/>
                    </a:cubicBezTo>
                    <a:cubicBezTo>
                      <a:pt x="45" y="39"/>
                      <a:pt x="46" y="39"/>
                      <a:pt x="47" y="40"/>
                    </a:cubicBezTo>
                    <a:cubicBezTo>
                      <a:pt x="49" y="41"/>
                      <a:pt x="48" y="43"/>
                      <a:pt x="47" y="47"/>
                    </a:cubicBezTo>
                    <a:cubicBezTo>
                      <a:pt x="46" y="50"/>
                      <a:pt x="48" y="49"/>
                      <a:pt x="48" y="52"/>
                    </a:cubicBezTo>
                    <a:cubicBezTo>
                      <a:pt x="47" y="55"/>
                      <a:pt x="44" y="54"/>
                      <a:pt x="43" y="54"/>
                    </a:cubicBezTo>
                    <a:cubicBezTo>
                      <a:pt x="41" y="53"/>
                      <a:pt x="42" y="60"/>
                      <a:pt x="43" y="62"/>
                    </a:cubicBezTo>
                    <a:cubicBezTo>
                      <a:pt x="45" y="63"/>
                      <a:pt x="43" y="66"/>
                      <a:pt x="41" y="66"/>
                    </a:cubicBezTo>
                    <a:cubicBezTo>
                      <a:pt x="39" y="67"/>
                      <a:pt x="39" y="62"/>
                      <a:pt x="39" y="62"/>
                    </a:cubicBezTo>
                    <a:cubicBezTo>
                      <a:pt x="39" y="62"/>
                      <a:pt x="39" y="62"/>
                      <a:pt x="37" y="61"/>
                    </a:cubicBezTo>
                    <a:cubicBezTo>
                      <a:pt x="35" y="60"/>
                      <a:pt x="33" y="58"/>
                      <a:pt x="31" y="56"/>
                    </a:cubicBezTo>
                    <a:cubicBezTo>
                      <a:pt x="30" y="55"/>
                      <a:pt x="31" y="53"/>
                      <a:pt x="32" y="52"/>
                    </a:cubicBezTo>
                    <a:cubicBezTo>
                      <a:pt x="33" y="50"/>
                      <a:pt x="33" y="47"/>
                      <a:pt x="33" y="45"/>
                    </a:cubicBezTo>
                    <a:cubicBezTo>
                      <a:pt x="33" y="43"/>
                      <a:pt x="31" y="41"/>
                      <a:pt x="31" y="41"/>
                    </a:cubicBezTo>
                    <a:cubicBezTo>
                      <a:pt x="31" y="41"/>
                      <a:pt x="27" y="43"/>
                      <a:pt x="25" y="43"/>
                    </a:cubicBezTo>
                    <a:cubicBezTo>
                      <a:pt x="24" y="44"/>
                      <a:pt x="25" y="42"/>
                      <a:pt x="24" y="40"/>
                    </a:cubicBezTo>
                    <a:cubicBezTo>
                      <a:pt x="23" y="38"/>
                      <a:pt x="20" y="37"/>
                      <a:pt x="20" y="37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4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4" y="55"/>
                      <a:pt x="6" y="55"/>
                    </a:cubicBezTo>
                    <a:cubicBezTo>
                      <a:pt x="7" y="55"/>
                      <a:pt x="9" y="56"/>
                      <a:pt x="10" y="57"/>
                    </a:cubicBezTo>
                    <a:cubicBezTo>
                      <a:pt x="12" y="58"/>
                      <a:pt x="13" y="60"/>
                      <a:pt x="16" y="60"/>
                    </a:cubicBezTo>
                    <a:cubicBezTo>
                      <a:pt x="18" y="61"/>
                      <a:pt x="19" y="62"/>
                      <a:pt x="21" y="63"/>
                    </a:cubicBezTo>
                    <a:cubicBezTo>
                      <a:pt x="22" y="64"/>
                      <a:pt x="22" y="67"/>
                      <a:pt x="22" y="67"/>
                    </a:cubicBezTo>
                    <a:cubicBezTo>
                      <a:pt x="22" y="67"/>
                      <a:pt x="20" y="69"/>
                      <a:pt x="20" y="72"/>
                    </a:cubicBezTo>
                    <a:cubicBezTo>
                      <a:pt x="21" y="74"/>
                      <a:pt x="20" y="76"/>
                      <a:pt x="21" y="79"/>
                    </a:cubicBezTo>
                    <a:cubicBezTo>
                      <a:pt x="22" y="81"/>
                      <a:pt x="24" y="83"/>
                      <a:pt x="24" y="83"/>
                    </a:cubicBezTo>
                    <a:cubicBezTo>
                      <a:pt x="24" y="83"/>
                      <a:pt x="22" y="85"/>
                      <a:pt x="21" y="86"/>
                    </a:cubicBezTo>
                    <a:cubicBezTo>
                      <a:pt x="20" y="88"/>
                      <a:pt x="18" y="89"/>
                      <a:pt x="20" y="90"/>
                    </a:cubicBezTo>
                    <a:cubicBezTo>
                      <a:pt x="21" y="92"/>
                      <a:pt x="22" y="92"/>
                      <a:pt x="21" y="94"/>
                    </a:cubicBezTo>
                    <a:cubicBezTo>
                      <a:pt x="19" y="97"/>
                      <a:pt x="21" y="96"/>
                      <a:pt x="20" y="99"/>
                    </a:cubicBezTo>
                    <a:cubicBezTo>
                      <a:pt x="19" y="102"/>
                      <a:pt x="22" y="104"/>
                      <a:pt x="21" y="106"/>
                    </a:cubicBezTo>
                    <a:cubicBezTo>
                      <a:pt x="20" y="111"/>
                      <a:pt x="20" y="107"/>
                      <a:pt x="20" y="109"/>
                    </a:cubicBezTo>
                    <a:cubicBezTo>
                      <a:pt x="20" y="111"/>
                      <a:pt x="24" y="109"/>
                      <a:pt x="22" y="111"/>
                    </a:cubicBezTo>
                    <a:cubicBezTo>
                      <a:pt x="21" y="113"/>
                      <a:pt x="18" y="117"/>
                      <a:pt x="18" y="117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3" y="132"/>
                      <a:pt x="11" y="134"/>
                    </a:cubicBezTo>
                    <a:cubicBezTo>
                      <a:pt x="10" y="137"/>
                      <a:pt x="11" y="140"/>
                      <a:pt x="12" y="144"/>
                    </a:cubicBezTo>
                    <a:cubicBezTo>
                      <a:pt x="13" y="148"/>
                      <a:pt x="12" y="151"/>
                      <a:pt x="11" y="153"/>
                    </a:cubicBezTo>
                    <a:cubicBezTo>
                      <a:pt x="11" y="155"/>
                      <a:pt x="10" y="156"/>
                      <a:pt x="11" y="158"/>
                    </a:cubicBezTo>
                    <a:cubicBezTo>
                      <a:pt x="12" y="160"/>
                      <a:pt x="12" y="161"/>
                      <a:pt x="12" y="161"/>
                    </a:cubicBezTo>
                    <a:cubicBezTo>
                      <a:pt x="12" y="161"/>
                      <a:pt x="16" y="163"/>
                      <a:pt x="16" y="165"/>
                    </a:cubicBezTo>
                    <a:cubicBezTo>
                      <a:pt x="16" y="167"/>
                      <a:pt x="15" y="171"/>
                      <a:pt x="15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21" y="170"/>
                      <a:pt x="22" y="169"/>
                      <a:pt x="22" y="167"/>
                    </a:cubicBezTo>
                    <a:cubicBezTo>
                      <a:pt x="21" y="167"/>
                      <a:pt x="19" y="167"/>
                      <a:pt x="19" y="165"/>
                    </a:cubicBezTo>
                    <a:cubicBezTo>
                      <a:pt x="18" y="165"/>
                      <a:pt x="19" y="164"/>
                      <a:pt x="19" y="163"/>
                    </a:cubicBezTo>
                    <a:cubicBezTo>
                      <a:pt x="25" y="156"/>
                      <a:pt x="38" y="156"/>
                      <a:pt x="44" y="149"/>
                    </a:cubicBezTo>
                    <a:cubicBezTo>
                      <a:pt x="44" y="149"/>
                      <a:pt x="45" y="147"/>
                      <a:pt x="45" y="147"/>
                    </a:cubicBezTo>
                    <a:cubicBezTo>
                      <a:pt x="46" y="145"/>
                      <a:pt x="44" y="144"/>
                      <a:pt x="44" y="143"/>
                    </a:cubicBezTo>
                    <a:cubicBezTo>
                      <a:pt x="43" y="139"/>
                      <a:pt x="45" y="130"/>
                      <a:pt x="44" y="126"/>
                    </a:cubicBezTo>
                    <a:cubicBezTo>
                      <a:pt x="44" y="125"/>
                      <a:pt x="41" y="120"/>
                      <a:pt x="41" y="118"/>
                    </a:cubicBezTo>
                    <a:cubicBezTo>
                      <a:pt x="40" y="115"/>
                      <a:pt x="41" y="110"/>
                      <a:pt x="41" y="109"/>
                    </a:cubicBezTo>
                    <a:cubicBezTo>
                      <a:pt x="40" y="108"/>
                      <a:pt x="38" y="108"/>
                      <a:pt x="38" y="108"/>
                    </a:cubicBezTo>
                    <a:cubicBezTo>
                      <a:pt x="37" y="106"/>
                      <a:pt x="37" y="98"/>
                      <a:pt x="37" y="96"/>
                    </a:cubicBezTo>
                    <a:cubicBezTo>
                      <a:pt x="37" y="96"/>
                      <a:pt x="41" y="95"/>
                      <a:pt x="42" y="94"/>
                    </a:cubicBezTo>
                    <a:cubicBezTo>
                      <a:pt x="44" y="93"/>
                      <a:pt x="43" y="90"/>
                      <a:pt x="45" y="89"/>
                    </a:cubicBezTo>
                    <a:cubicBezTo>
                      <a:pt x="45" y="88"/>
                      <a:pt x="47" y="88"/>
                      <a:pt x="48" y="88"/>
                    </a:cubicBezTo>
                    <a:cubicBezTo>
                      <a:pt x="50" y="86"/>
                      <a:pt x="50" y="80"/>
                      <a:pt x="50" y="78"/>
                    </a:cubicBezTo>
                    <a:cubicBezTo>
                      <a:pt x="53" y="78"/>
                      <a:pt x="55" y="78"/>
                      <a:pt x="57" y="78"/>
                    </a:cubicBezTo>
                    <a:cubicBezTo>
                      <a:pt x="57" y="78"/>
                      <a:pt x="58" y="77"/>
                      <a:pt x="58" y="77"/>
                    </a:cubicBezTo>
                    <a:cubicBezTo>
                      <a:pt x="59" y="77"/>
                      <a:pt x="61" y="77"/>
                      <a:pt x="62" y="77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3" y="75"/>
                      <a:pt x="65" y="75"/>
                      <a:pt x="66" y="74"/>
                    </a:cubicBezTo>
                    <a:cubicBezTo>
                      <a:pt x="66" y="74"/>
                      <a:pt x="67" y="72"/>
                      <a:pt x="68" y="72"/>
                    </a:cubicBezTo>
                    <a:cubicBezTo>
                      <a:pt x="70" y="70"/>
                      <a:pt x="73" y="71"/>
                      <a:pt x="76" y="70"/>
                    </a:cubicBezTo>
                    <a:cubicBezTo>
                      <a:pt x="78" y="69"/>
                      <a:pt x="78" y="66"/>
                      <a:pt x="80" y="64"/>
                    </a:cubicBezTo>
                    <a:cubicBezTo>
                      <a:pt x="81" y="63"/>
                      <a:pt x="83" y="64"/>
                      <a:pt x="84" y="62"/>
                    </a:cubicBezTo>
                    <a:cubicBezTo>
                      <a:pt x="85" y="61"/>
                      <a:pt x="84" y="60"/>
                      <a:pt x="85" y="58"/>
                    </a:cubicBezTo>
                    <a:cubicBezTo>
                      <a:pt x="85" y="57"/>
                      <a:pt x="87" y="57"/>
                      <a:pt x="88" y="56"/>
                    </a:cubicBezTo>
                    <a:cubicBezTo>
                      <a:pt x="89" y="54"/>
                      <a:pt x="88" y="53"/>
                      <a:pt x="89" y="50"/>
                    </a:cubicBezTo>
                    <a:cubicBezTo>
                      <a:pt x="89" y="50"/>
                      <a:pt x="91" y="50"/>
                      <a:pt x="91" y="49"/>
                    </a:cubicBezTo>
                    <a:cubicBezTo>
                      <a:pt x="91" y="48"/>
                      <a:pt x="92" y="48"/>
                      <a:pt x="91" y="47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0" y="47"/>
                      <a:pt x="88" y="42"/>
                      <a:pt x="89" y="42"/>
                    </a:cubicBezTo>
                    <a:cubicBezTo>
                      <a:pt x="90" y="43"/>
                      <a:pt x="90" y="31"/>
                      <a:pt x="91" y="30"/>
                    </a:cubicBezTo>
                    <a:cubicBezTo>
                      <a:pt x="91" y="30"/>
                      <a:pt x="93" y="29"/>
                      <a:pt x="92" y="29"/>
                    </a:cubicBezTo>
                    <a:cubicBezTo>
                      <a:pt x="90" y="29"/>
                      <a:pt x="91" y="21"/>
                      <a:pt x="91" y="21"/>
                    </a:cubicBezTo>
                    <a:cubicBezTo>
                      <a:pt x="90" y="16"/>
                      <a:pt x="90" y="6"/>
                      <a:pt x="88" y="4"/>
                    </a:cubicBezTo>
                    <a:cubicBezTo>
                      <a:pt x="87" y="4"/>
                      <a:pt x="88" y="2"/>
                      <a:pt x="89" y="0"/>
                    </a:cubicBezTo>
                    <a:cubicBezTo>
                      <a:pt x="89" y="0"/>
                      <a:pt x="83" y="3"/>
                      <a:pt x="81" y="4"/>
                    </a:cubicBezTo>
                    <a:cubicBezTo>
                      <a:pt x="79" y="5"/>
                      <a:pt x="77" y="5"/>
                      <a:pt x="74" y="6"/>
                    </a:cubicBezTo>
                    <a:cubicBezTo>
                      <a:pt x="72" y="6"/>
                      <a:pt x="72" y="8"/>
                      <a:pt x="70" y="9"/>
                    </a:cubicBezTo>
                    <a:cubicBezTo>
                      <a:pt x="68" y="9"/>
                      <a:pt x="68" y="10"/>
                      <a:pt x="67" y="9"/>
                    </a:cubicBezTo>
                    <a:cubicBezTo>
                      <a:pt x="65" y="8"/>
                      <a:pt x="65" y="10"/>
                      <a:pt x="63" y="11"/>
                    </a:cubicBezTo>
                    <a:cubicBezTo>
                      <a:pt x="61" y="12"/>
                      <a:pt x="59" y="12"/>
                      <a:pt x="57" y="12"/>
                    </a:cubicBezTo>
                    <a:cubicBezTo>
                      <a:pt x="54" y="12"/>
                      <a:pt x="53" y="13"/>
                      <a:pt x="50" y="13"/>
                    </a:cubicBezTo>
                    <a:cubicBezTo>
                      <a:pt x="48" y="14"/>
                      <a:pt x="48" y="10"/>
                      <a:pt x="46" y="10"/>
                    </a:cubicBezTo>
                    <a:cubicBezTo>
                      <a:pt x="44" y="9"/>
                      <a:pt x="45" y="9"/>
                      <a:pt x="43" y="11"/>
                    </a:cubicBezTo>
                    <a:cubicBezTo>
                      <a:pt x="41" y="11"/>
                      <a:pt x="40" y="12"/>
                      <a:pt x="39" y="12"/>
                    </a:cubicBezTo>
                    <a:cubicBezTo>
                      <a:pt x="38" y="13"/>
                      <a:pt x="38" y="15"/>
                      <a:pt x="38" y="17"/>
                    </a:cubicBezTo>
                    <a:cubicBezTo>
                      <a:pt x="38" y="17"/>
                      <a:pt x="40" y="19"/>
                      <a:pt x="40" y="19"/>
                    </a:cubicBezTo>
                    <a:cubicBezTo>
                      <a:pt x="41" y="21"/>
                      <a:pt x="39" y="23"/>
                      <a:pt x="39" y="24"/>
                    </a:cubicBezTo>
                    <a:cubicBezTo>
                      <a:pt x="39" y="25"/>
                      <a:pt x="40" y="27"/>
                      <a:pt x="40" y="29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137"/>
              <p:cNvSpPr>
                <a:spLocks/>
              </p:cNvSpPr>
              <p:nvPr/>
            </p:nvSpPr>
            <p:spPr bwMode="auto">
              <a:xfrm>
                <a:off x="2906" y="1475"/>
                <a:ext cx="190" cy="189"/>
              </a:xfrm>
              <a:custGeom>
                <a:avLst/>
                <a:gdLst>
                  <a:gd name="T0" fmla="*/ 88 w 97"/>
                  <a:gd name="T1" fmla="*/ 8 h 96"/>
                  <a:gd name="T2" fmla="*/ 87 w 97"/>
                  <a:gd name="T3" fmla="*/ 8 h 96"/>
                  <a:gd name="T4" fmla="*/ 84 w 97"/>
                  <a:gd name="T5" fmla="*/ 7 h 96"/>
                  <a:gd name="T6" fmla="*/ 84 w 97"/>
                  <a:gd name="T7" fmla="*/ 5 h 96"/>
                  <a:gd name="T8" fmla="*/ 83 w 97"/>
                  <a:gd name="T9" fmla="*/ 5 h 96"/>
                  <a:gd name="T10" fmla="*/ 80 w 97"/>
                  <a:gd name="T11" fmla="*/ 7 h 96"/>
                  <a:gd name="T12" fmla="*/ 72 w 97"/>
                  <a:gd name="T13" fmla="*/ 7 h 96"/>
                  <a:gd name="T14" fmla="*/ 67 w 97"/>
                  <a:gd name="T15" fmla="*/ 8 h 96"/>
                  <a:gd name="T16" fmla="*/ 61 w 97"/>
                  <a:gd name="T17" fmla="*/ 0 h 96"/>
                  <a:gd name="T18" fmla="*/ 59 w 97"/>
                  <a:gd name="T19" fmla="*/ 0 h 96"/>
                  <a:gd name="T20" fmla="*/ 55 w 97"/>
                  <a:gd name="T21" fmla="*/ 3 h 96"/>
                  <a:gd name="T22" fmla="*/ 54 w 97"/>
                  <a:gd name="T23" fmla="*/ 9 h 96"/>
                  <a:gd name="T24" fmla="*/ 53 w 97"/>
                  <a:gd name="T25" fmla="*/ 9 h 96"/>
                  <a:gd name="T26" fmla="*/ 53 w 97"/>
                  <a:gd name="T27" fmla="*/ 14 h 96"/>
                  <a:gd name="T28" fmla="*/ 49 w 97"/>
                  <a:gd name="T29" fmla="*/ 19 h 96"/>
                  <a:gd name="T30" fmla="*/ 48 w 97"/>
                  <a:gd name="T31" fmla="*/ 23 h 96"/>
                  <a:gd name="T32" fmla="*/ 37 w 97"/>
                  <a:gd name="T33" fmla="*/ 30 h 96"/>
                  <a:gd name="T34" fmla="*/ 34 w 97"/>
                  <a:gd name="T35" fmla="*/ 30 h 96"/>
                  <a:gd name="T36" fmla="*/ 25 w 97"/>
                  <a:gd name="T37" fmla="*/ 39 h 96"/>
                  <a:gd name="T38" fmla="*/ 25 w 97"/>
                  <a:gd name="T39" fmla="*/ 44 h 96"/>
                  <a:gd name="T40" fmla="*/ 22 w 97"/>
                  <a:gd name="T41" fmla="*/ 48 h 96"/>
                  <a:gd name="T42" fmla="*/ 21 w 97"/>
                  <a:gd name="T43" fmla="*/ 74 h 96"/>
                  <a:gd name="T44" fmla="*/ 20 w 97"/>
                  <a:gd name="T45" fmla="*/ 75 h 96"/>
                  <a:gd name="T46" fmla="*/ 14 w 97"/>
                  <a:gd name="T47" fmla="*/ 86 h 96"/>
                  <a:gd name="T48" fmla="*/ 11 w 97"/>
                  <a:gd name="T49" fmla="*/ 86 h 96"/>
                  <a:gd name="T50" fmla="*/ 6 w 97"/>
                  <a:gd name="T51" fmla="*/ 92 h 96"/>
                  <a:gd name="T52" fmla="*/ 3 w 97"/>
                  <a:gd name="T53" fmla="*/ 93 h 96"/>
                  <a:gd name="T54" fmla="*/ 0 w 97"/>
                  <a:gd name="T55" fmla="*/ 96 h 96"/>
                  <a:gd name="T56" fmla="*/ 37 w 97"/>
                  <a:gd name="T57" fmla="*/ 95 h 96"/>
                  <a:gd name="T58" fmla="*/ 37 w 97"/>
                  <a:gd name="T59" fmla="*/ 86 h 96"/>
                  <a:gd name="T60" fmla="*/ 39 w 97"/>
                  <a:gd name="T61" fmla="*/ 83 h 96"/>
                  <a:gd name="T62" fmla="*/ 44 w 97"/>
                  <a:gd name="T63" fmla="*/ 79 h 96"/>
                  <a:gd name="T64" fmla="*/ 50 w 97"/>
                  <a:gd name="T65" fmla="*/ 75 h 96"/>
                  <a:gd name="T66" fmla="*/ 59 w 97"/>
                  <a:gd name="T67" fmla="*/ 72 h 96"/>
                  <a:gd name="T68" fmla="*/ 65 w 97"/>
                  <a:gd name="T69" fmla="*/ 70 h 96"/>
                  <a:gd name="T70" fmla="*/ 71 w 97"/>
                  <a:gd name="T71" fmla="*/ 66 h 96"/>
                  <a:gd name="T72" fmla="*/ 77 w 97"/>
                  <a:gd name="T73" fmla="*/ 56 h 96"/>
                  <a:gd name="T74" fmla="*/ 83 w 97"/>
                  <a:gd name="T75" fmla="*/ 54 h 96"/>
                  <a:gd name="T76" fmla="*/ 84 w 97"/>
                  <a:gd name="T77" fmla="*/ 49 h 96"/>
                  <a:gd name="T78" fmla="*/ 89 w 97"/>
                  <a:gd name="T79" fmla="*/ 44 h 96"/>
                  <a:gd name="T80" fmla="*/ 95 w 97"/>
                  <a:gd name="T81" fmla="*/ 38 h 96"/>
                  <a:gd name="T82" fmla="*/ 93 w 97"/>
                  <a:gd name="T83" fmla="*/ 33 h 96"/>
                  <a:gd name="T84" fmla="*/ 92 w 97"/>
                  <a:gd name="T85" fmla="*/ 27 h 96"/>
                  <a:gd name="T86" fmla="*/ 89 w 97"/>
                  <a:gd name="T87" fmla="*/ 22 h 96"/>
                  <a:gd name="T88" fmla="*/ 91 w 97"/>
                  <a:gd name="T89" fmla="*/ 14 h 96"/>
                  <a:gd name="T90" fmla="*/ 88 w 97"/>
                  <a:gd name="T91" fmla="*/ 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7" h="96">
                    <a:moveTo>
                      <a:pt x="88" y="8"/>
                    </a:moveTo>
                    <a:cubicBezTo>
                      <a:pt x="87" y="8"/>
                      <a:pt x="87" y="8"/>
                      <a:pt x="87" y="8"/>
                    </a:cubicBezTo>
                    <a:cubicBezTo>
                      <a:pt x="86" y="7"/>
                      <a:pt x="85" y="7"/>
                      <a:pt x="84" y="7"/>
                    </a:cubicBezTo>
                    <a:cubicBezTo>
                      <a:pt x="84" y="6"/>
                      <a:pt x="84" y="5"/>
                      <a:pt x="84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2" y="5"/>
                      <a:pt x="81" y="7"/>
                      <a:pt x="80" y="7"/>
                    </a:cubicBezTo>
                    <a:cubicBezTo>
                      <a:pt x="77" y="8"/>
                      <a:pt x="75" y="6"/>
                      <a:pt x="72" y="7"/>
                    </a:cubicBezTo>
                    <a:cubicBezTo>
                      <a:pt x="71" y="7"/>
                      <a:pt x="69" y="9"/>
                      <a:pt x="67" y="8"/>
                    </a:cubicBezTo>
                    <a:cubicBezTo>
                      <a:pt x="64" y="7"/>
                      <a:pt x="63" y="3"/>
                      <a:pt x="61" y="0"/>
                    </a:cubicBezTo>
                    <a:cubicBezTo>
                      <a:pt x="61" y="0"/>
                      <a:pt x="59" y="0"/>
                      <a:pt x="59" y="0"/>
                    </a:cubicBezTo>
                    <a:cubicBezTo>
                      <a:pt x="58" y="1"/>
                      <a:pt x="56" y="3"/>
                      <a:pt x="55" y="3"/>
                    </a:cubicBezTo>
                    <a:cubicBezTo>
                      <a:pt x="54" y="5"/>
                      <a:pt x="55" y="7"/>
                      <a:pt x="54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2" y="11"/>
                      <a:pt x="53" y="12"/>
                      <a:pt x="53" y="14"/>
                    </a:cubicBezTo>
                    <a:cubicBezTo>
                      <a:pt x="52" y="16"/>
                      <a:pt x="50" y="18"/>
                      <a:pt x="49" y="19"/>
                    </a:cubicBezTo>
                    <a:cubicBezTo>
                      <a:pt x="48" y="20"/>
                      <a:pt x="49" y="22"/>
                      <a:pt x="48" y="23"/>
                    </a:cubicBezTo>
                    <a:cubicBezTo>
                      <a:pt x="47" y="24"/>
                      <a:pt x="39" y="29"/>
                      <a:pt x="37" y="30"/>
                    </a:cubicBezTo>
                    <a:cubicBezTo>
                      <a:pt x="36" y="30"/>
                      <a:pt x="35" y="29"/>
                      <a:pt x="34" y="30"/>
                    </a:cubicBezTo>
                    <a:cubicBezTo>
                      <a:pt x="33" y="30"/>
                      <a:pt x="26" y="37"/>
                      <a:pt x="25" y="39"/>
                    </a:cubicBezTo>
                    <a:cubicBezTo>
                      <a:pt x="25" y="40"/>
                      <a:pt x="26" y="42"/>
                      <a:pt x="25" y="44"/>
                    </a:cubicBezTo>
                    <a:cubicBezTo>
                      <a:pt x="25" y="45"/>
                      <a:pt x="23" y="47"/>
                      <a:pt x="22" y="48"/>
                    </a:cubicBezTo>
                    <a:cubicBezTo>
                      <a:pt x="19" y="58"/>
                      <a:pt x="27" y="65"/>
                      <a:pt x="21" y="74"/>
                    </a:cubicBezTo>
                    <a:cubicBezTo>
                      <a:pt x="21" y="75"/>
                      <a:pt x="20" y="75"/>
                      <a:pt x="20" y="75"/>
                    </a:cubicBezTo>
                    <a:cubicBezTo>
                      <a:pt x="18" y="77"/>
                      <a:pt x="16" y="84"/>
                      <a:pt x="14" y="86"/>
                    </a:cubicBezTo>
                    <a:cubicBezTo>
                      <a:pt x="13" y="86"/>
                      <a:pt x="12" y="86"/>
                      <a:pt x="11" y="86"/>
                    </a:cubicBezTo>
                    <a:cubicBezTo>
                      <a:pt x="9" y="88"/>
                      <a:pt x="8" y="91"/>
                      <a:pt x="6" y="92"/>
                    </a:cubicBezTo>
                    <a:cubicBezTo>
                      <a:pt x="5" y="93"/>
                      <a:pt x="4" y="93"/>
                      <a:pt x="3" y="93"/>
                    </a:cubicBezTo>
                    <a:cubicBezTo>
                      <a:pt x="2" y="93"/>
                      <a:pt x="1" y="95"/>
                      <a:pt x="0" y="96"/>
                    </a:cubicBezTo>
                    <a:cubicBezTo>
                      <a:pt x="37" y="95"/>
                      <a:pt x="37" y="95"/>
                      <a:pt x="37" y="95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37" y="86"/>
                      <a:pt x="38" y="85"/>
                      <a:pt x="39" y="83"/>
                    </a:cubicBezTo>
                    <a:cubicBezTo>
                      <a:pt x="41" y="82"/>
                      <a:pt x="42" y="80"/>
                      <a:pt x="44" y="79"/>
                    </a:cubicBezTo>
                    <a:cubicBezTo>
                      <a:pt x="45" y="77"/>
                      <a:pt x="47" y="76"/>
                      <a:pt x="50" y="75"/>
                    </a:cubicBezTo>
                    <a:cubicBezTo>
                      <a:pt x="54" y="75"/>
                      <a:pt x="57" y="75"/>
                      <a:pt x="59" y="72"/>
                    </a:cubicBezTo>
                    <a:cubicBezTo>
                      <a:pt x="62" y="68"/>
                      <a:pt x="62" y="70"/>
                      <a:pt x="65" y="70"/>
                    </a:cubicBezTo>
                    <a:cubicBezTo>
                      <a:pt x="67" y="69"/>
                      <a:pt x="67" y="68"/>
                      <a:pt x="71" y="66"/>
                    </a:cubicBezTo>
                    <a:cubicBezTo>
                      <a:pt x="74" y="64"/>
                      <a:pt x="77" y="56"/>
                      <a:pt x="77" y="56"/>
                    </a:cubicBezTo>
                    <a:cubicBezTo>
                      <a:pt x="77" y="56"/>
                      <a:pt x="80" y="56"/>
                      <a:pt x="83" y="54"/>
                    </a:cubicBezTo>
                    <a:cubicBezTo>
                      <a:pt x="85" y="52"/>
                      <a:pt x="84" y="52"/>
                      <a:pt x="84" y="49"/>
                    </a:cubicBezTo>
                    <a:cubicBezTo>
                      <a:pt x="84" y="46"/>
                      <a:pt x="89" y="46"/>
                      <a:pt x="89" y="44"/>
                    </a:cubicBezTo>
                    <a:cubicBezTo>
                      <a:pt x="89" y="41"/>
                      <a:pt x="94" y="40"/>
                      <a:pt x="95" y="38"/>
                    </a:cubicBezTo>
                    <a:cubicBezTo>
                      <a:pt x="97" y="37"/>
                      <a:pt x="95" y="35"/>
                      <a:pt x="93" y="33"/>
                    </a:cubicBezTo>
                    <a:cubicBezTo>
                      <a:pt x="92" y="30"/>
                      <a:pt x="92" y="30"/>
                      <a:pt x="92" y="27"/>
                    </a:cubicBezTo>
                    <a:cubicBezTo>
                      <a:pt x="92" y="24"/>
                      <a:pt x="89" y="25"/>
                      <a:pt x="89" y="22"/>
                    </a:cubicBezTo>
                    <a:cubicBezTo>
                      <a:pt x="89" y="19"/>
                      <a:pt x="90" y="17"/>
                      <a:pt x="91" y="14"/>
                    </a:cubicBezTo>
                    <a:cubicBezTo>
                      <a:pt x="91" y="12"/>
                      <a:pt x="88" y="8"/>
                      <a:pt x="88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138"/>
              <p:cNvSpPr>
                <a:spLocks/>
              </p:cNvSpPr>
              <p:nvPr/>
            </p:nvSpPr>
            <p:spPr bwMode="auto">
              <a:xfrm>
                <a:off x="2906" y="1475"/>
                <a:ext cx="190" cy="189"/>
              </a:xfrm>
              <a:custGeom>
                <a:avLst/>
                <a:gdLst>
                  <a:gd name="T0" fmla="*/ 88 w 97"/>
                  <a:gd name="T1" fmla="*/ 8 h 96"/>
                  <a:gd name="T2" fmla="*/ 87 w 97"/>
                  <a:gd name="T3" fmla="*/ 8 h 96"/>
                  <a:gd name="T4" fmla="*/ 84 w 97"/>
                  <a:gd name="T5" fmla="*/ 7 h 96"/>
                  <a:gd name="T6" fmla="*/ 84 w 97"/>
                  <a:gd name="T7" fmla="*/ 5 h 96"/>
                  <a:gd name="T8" fmla="*/ 83 w 97"/>
                  <a:gd name="T9" fmla="*/ 5 h 96"/>
                  <a:gd name="T10" fmla="*/ 80 w 97"/>
                  <a:gd name="T11" fmla="*/ 7 h 96"/>
                  <a:gd name="T12" fmla="*/ 72 w 97"/>
                  <a:gd name="T13" fmla="*/ 7 h 96"/>
                  <a:gd name="T14" fmla="*/ 67 w 97"/>
                  <a:gd name="T15" fmla="*/ 8 h 96"/>
                  <a:gd name="T16" fmla="*/ 61 w 97"/>
                  <a:gd name="T17" fmla="*/ 0 h 96"/>
                  <a:gd name="T18" fmla="*/ 59 w 97"/>
                  <a:gd name="T19" fmla="*/ 0 h 96"/>
                  <a:gd name="T20" fmla="*/ 55 w 97"/>
                  <a:gd name="T21" fmla="*/ 3 h 96"/>
                  <a:gd name="T22" fmla="*/ 54 w 97"/>
                  <a:gd name="T23" fmla="*/ 9 h 96"/>
                  <a:gd name="T24" fmla="*/ 53 w 97"/>
                  <a:gd name="T25" fmla="*/ 9 h 96"/>
                  <a:gd name="T26" fmla="*/ 53 w 97"/>
                  <a:gd name="T27" fmla="*/ 14 h 96"/>
                  <a:gd name="T28" fmla="*/ 49 w 97"/>
                  <a:gd name="T29" fmla="*/ 19 h 96"/>
                  <a:gd name="T30" fmla="*/ 48 w 97"/>
                  <a:gd name="T31" fmla="*/ 23 h 96"/>
                  <a:gd name="T32" fmla="*/ 37 w 97"/>
                  <a:gd name="T33" fmla="*/ 30 h 96"/>
                  <a:gd name="T34" fmla="*/ 34 w 97"/>
                  <a:gd name="T35" fmla="*/ 30 h 96"/>
                  <a:gd name="T36" fmla="*/ 25 w 97"/>
                  <a:gd name="T37" fmla="*/ 39 h 96"/>
                  <a:gd name="T38" fmla="*/ 25 w 97"/>
                  <a:gd name="T39" fmla="*/ 44 h 96"/>
                  <a:gd name="T40" fmla="*/ 22 w 97"/>
                  <a:gd name="T41" fmla="*/ 48 h 96"/>
                  <a:gd name="T42" fmla="*/ 21 w 97"/>
                  <a:gd name="T43" fmla="*/ 74 h 96"/>
                  <a:gd name="T44" fmla="*/ 20 w 97"/>
                  <a:gd name="T45" fmla="*/ 75 h 96"/>
                  <a:gd name="T46" fmla="*/ 14 w 97"/>
                  <a:gd name="T47" fmla="*/ 86 h 96"/>
                  <a:gd name="T48" fmla="*/ 11 w 97"/>
                  <a:gd name="T49" fmla="*/ 86 h 96"/>
                  <a:gd name="T50" fmla="*/ 6 w 97"/>
                  <a:gd name="T51" fmla="*/ 92 h 96"/>
                  <a:gd name="T52" fmla="*/ 3 w 97"/>
                  <a:gd name="T53" fmla="*/ 93 h 96"/>
                  <a:gd name="T54" fmla="*/ 0 w 97"/>
                  <a:gd name="T55" fmla="*/ 96 h 96"/>
                  <a:gd name="T56" fmla="*/ 37 w 97"/>
                  <a:gd name="T57" fmla="*/ 95 h 96"/>
                  <a:gd name="T58" fmla="*/ 37 w 97"/>
                  <a:gd name="T59" fmla="*/ 86 h 96"/>
                  <a:gd name="T60" fmla="*/ 39 w 97"/>
                  <a:gd name="T61" fmla="*/ 83 h 96"/>
                  <a:gd name="T62" fmla="*/ 44 w 97"/>
                  <a:gd name="T63" fmla="*/ 79 h 96"/>
                  <a:gd name="T64" fmla="*/ 50 w 97"/>
                  <a:gd name="T65" fmla="*/ 75 h 96"/>
                  <a:gd name="T66" fmla="*/ 59 w 97"/>
                  <a:gd name="T67" fmla="*/ 72 h 96"/>
                  <a:gd name="T68" fmla="*/ 65 w 97"/>
                  <a:gd name="T69" fmla="*/ 70 h 96"/>
                  <a:gd name="T70" fmla="*/ 71 w 97"/>
                  <a:gd name="T71" fmla="*/ 66 h 96"/>
                  <a:gd name="T72" fmla="*/ 77 w 97"/>
                  <a:gd name="T73" fmla="*/ 56 h 96"/>
                  <a:gd name="T74" fmla="*/ 83 w 97"/>
                  <a:gd name="T75" fmla="*/ 54 h 96"/>
                  <a:gd name="T76" fmla="*/ 84 w 97"/>
                  <a:gd name="T77" fmla="*/ 49 h 96"/>
                  <a:gd name="T78" fmla="*/ 89 w 97"/>
                  <a:gd name="T79" fmla="*/ 44 h 96"/>
                  <a:gd name="T80" fmla="*/ 95 w 97"/>
                  <a:gd name="T81" fmla="*/ 38 h 96"/>
                  <a:gd name="T82" fmla="*/ 93 w 97"/>
                  <a:gd name="T83" fmla="*/ 33 h 96"/>
                  <a:gd name="T84" fmla="*/ 92 w 97"/>
                  <a:gd name="T85" fmla="*/ 27 h 96"/>
                  <a:gd name="T86" fmla="*/ 89 w 97"/>
                  <a:gd name="T87" fmla="*/ 22 h 96"/>
                  <a:gd name="T88" fmla="*/ 91 w 97"/>
                  <a:gd name="T89" fmla="*/ 14 h 96"/>
                  <a:gd name="T90" fmla="*/ 88 w 97"/>
                  <a:gd name="T91" fmla="*/ 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7" h="96">
                    <a:moveTo>
                      <a:pt x="88" y="8"/>
                    </a:moveTo>
                    <a:cubicBezTo>
                      <a:pt x="87" y="8"/>
                      <a:pt x="87" y="8"/>
                      <a:pt x="87" y="8"/>
                    </a:cubicBezTo>
                    <a:cubicBezTo>
                      <a:pt x="86" y="7"/>
                      <a:pt x="85" y="7"/>
                      <a:pt x="84" y="7"/>
                    </a:cubicBezTo>
                    <a:cubicBezTo>
                      <a:pt x="84" y="6"/>
                      <a:pt x="84" y="5"/>
                      <a:pt x="84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2" y="5"/>
                      <a:pt x="81" y="7"/>
                      <a:pt x="80" y="7"/>
                    </a:cubicBezTo>
                    <a:cubicBezTo>
                      <a:pt x="77" y="8"/>
                      <a:pt x="75" y="6"/>
                      <a:pt x="72" y="7"/>
                    </a:cubicBezTo>
                    <a:cubicBezTo>
                      <a:pt x="71" y="7"/>
                      <a:pt x="69" y="9"/>
                      <a:pt x="67" y="8"/>
                    </a:cubicBezTo>
                    <a:cubicBezTo>
                      <a:pt x="64" y="7"/>
                      <a:pt x="63" y="3"/>
                      <a:pt x="61" y="0"/>
                    </a:cubicBezTo>
                    <a:cubicBezTo>
                      <a:pt x="61" y="0"/>
                      <a:pt x="59" y="0"/>
                      <a:pt x="59" y="0"/>
                    </a:cubicBezTo>
                    <a:cubicBezTo>
                      <a:pt x="58" y="1"/>
                      <a:pt x="56" y="3"/>
                      <a:pt x="55" y="3"/>
                    </a:cubicBezTo>
                    <a:cubicBezTo>
                      <a:pt x="54" y="5"/>
                      <a:pt x="55" y="7"/>
                      <a:pt x="54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2" y="11"/>
                      <a:pt x="53" y="12"/>
                      <a:pt x="53" y="14"/>
                    </a:cubicBezTo>
                    <a:cubicBezTo>
                      <a:pt x="52" y="16"/>
                      <a:pt x="50" y="18"/>
                      <a:pt x="49" y="19"/>
                    </a:cubicBezTo>
                    <a:cubicBezTo>
                      <a:pt x="48" y="20"/>
                      <a:pt x="49" y="22"/>
                      <a:pt x="48" y="23"/>
                    </a:cubicBezTo>
                    <a:cubicBezTo>
                      <a:pt x="47" y="24"/>
                      <a:pt x="39" y="29"/>
                      <a:pt x="37" y="30"/>
                    </a:cubicBezTo>
                    <a:cubicBezTo>
                      <a:pt x="36" y="30"/>
                      <a:pt x="35" y="29"/>
                      <a:pt x="34" y="30"/>
                    </a:cubicBezTo>
                    <a:cubicBezTo>
                      <a:pt x="33" y="30"/>
                      <a:pt x="26" y="37"/>
                      <a:pt x="25" y="39"/>
                    </a:cubicBezTo>
                    <a:cubicBezTo>
                      <a:pt x="25" y="40"/>
                      <a:pt x="26" y="42"/>
                      <a:pt x="25" y="44"/>
                    </a:cubicBezTo>
                    <a:cubicBezTo>
                      <a:pt x="25" y="45"/>
                      <a:pt x="23" y="47"/>
                      <a:pt x="22" y="48"/>
                    </a:cubicBezTo>
                    <a:cubicBezTo>
                      <a:pt x="19" y="58"/>
                      <a:pt x="27" y="65"/>
                      <a:pt x="21" y="74"/>
                    </a:cubicBezTo>
                    <a:cubicBezTo>
                      <a:pt x="21" y="75"/>
                      <a:pt x="20" y="75"/>
                      <a:pt x="20" y="75"/>
                    </a:cubicBezTo>
                    <a:cubicBezTo>
                      <a:pt x="18" y="77"/>
                      <a:pt x="16" y="84"/>
                      <a:pt x="14" y="86"/>
                    </a:cubicBezTo>
                    <a:cubicBezTo>
                      <a:pt x="13" y="86"/>
                      <a:pt x="12" y="86"/>
                      <a:pt x="11" y="86"/>
                    </a:cubicBezTo>
                    <a:cubicBezTo>
                      <a:pt x="9" y="88"/>
                      <a:pt x="8" y="91"/>
                      <a:pt x="6" y="92"/>
                    </a:cubicBezTo>
                    <a:cubicBezTo>
                      <a:pt x="5" y="93"/>
                      <a:pt x="4" y="93"/>
                      <a:pt x="3" y="93"/>
                    </a:cubicBezTo>
                    <a:cubicBezTo>
                      <a:pt x="2" y="93"/>
                      <a:pt x="1" y="95"/>
                      <a:pt x="0" y="96"/>
                    </a:cubicBezTo>
                    <a:cubicBezTo>
                      <a:pt x="37" y="95"/>
                      <a:pt x="37" y="95"/>
                      <a:pt x="37" y="95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37" y="86"/>
                      <a:pt x="38" y="85"/>
                      <a:pt x="39" y="83"/>
                    </a:cubicBezTo>
                    <a:cubicBezTo>
                      <a:pt x="41" y="82"/>
                      <a:pt x="42" y="80"/>
                      <a:pt x="44" y="79"/>
                    </a:cubicBezTo>
                    <a:cubicBezTo>
                      <a:pt x="45" y="77"/>
                      <a:pt x="47" y="76"/>
                      <a:pt x="50" y="75"/>
                    </a:cubicBezTo>
                    <a:cubicBezTo>
                      <a:pt x="54" y="75"/>
                      <a:pt x="57" y="75"/>
                      <a:pt x="59" y="72"/>
                    </a:cubicBezTo>
                    <a:cubicBezTo>
                      <a:pt x="62" y="68"/>
                      <a:pt x="62" y="70"/>
                      <a:pt x="65" y="70"/>
                    </a:cubicBezTo>
                    <a:cubicBezTo>
                      <a:pt x="67" y="69"/>
                      <a:pt x="67" y="68"/>
                      <a:pt x="71" y="66"/>
                    </a:cubicBezTo>
                    <a:cubicBezTo>
                      <a:pt x="74" y="64"/>
                      <a:pt x="77" y="56"/>
                      <a:pt x="77" y="56"/>
                    </a:cubicBezTo>
                    <a:cubicBezTo>
                      <a:pt x="77" y="56"/>
                      <a:pt x="80" y="56"/>
                      <a:pt x="83" y="54"/>
                    </a:cubicBezTo>
                    <a:cubicBezTo>
                      <a:pt x="85" y="52"/>
                      <a:pt x="84" y="52"/>
                      <a:pt x="84" y="49"/>
                    </a:cubicBezTo>
                    <a:cubicBezTo>
                      <a:pt x="84" y="46"/>
                      <a:pt x="89" y="46"/>
                      <a:pt x="89" y="44"/>
                    </a:cubicBezTo>
                    <a:cubicBezTo>
                      <a:pt x="89" y="41"/>
                      <a:pt x="94" y="40"/>
                      <a:pt x="95" y="38"/>
                    </a:cubicBezTo>
                    <a:cubicBezTo>
                      <a:pt x="97" y="37"/>
                      <a:pt x="95" y="35"/>
                      <a:pt x="93" y="33"/>
                    </a:cubicBezTo>
                    <a:cubicBezTo>
                      <a:pt x="92" y="30"/>
                      <a:pt x="92" y="30"/>
                      <a:pt x="92" y="27"/>
                    </a:cubicBezTo>
                    <a:cubicBezTo>
                      <a:pt x="92" y="24"/>
                      <a:pt x="89" y="25"/>
                      <a:pt x="89" y="22"/>
                    </a:cubicBezTo>
                    <a:cubicBezTo>
                      <a:pt x="89" y="19"/>
                      <a:pt x="90" y="17"/>
                      <a:pt x="91" y="14"/>
                    </a:cubicBezTo>
                    <a:cubicBezTo>
                      <a:pt x="91" y="12"/>
                      <a:pt x="88" y="8"/>
                      <a:pt x="88" y="8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139"/>
              <p:cNvSpPr>
                <a:spLocks noEditPoints="1"/>
              </p:cNvSpPr>
              <p:nvPr/>
            </p:nvSpPr>
            <p:spPr bwMode="auto">
              <a:xfrm>
                <a:off x="4612" y="1083"/>
                <a:ext cx="531" cy="261"/>
              </a:xfrm>
              <a:custGeom>
                <a:avLst/>
                <a:gdLst>
                  <a:gd name="T0" fmla="*/ 8 w 271"/>
                  <a:gd name="T1" fmla="*/ 34 h 133"/>
                  <a:gd name="T2" fmla="*/ 12 w 271"/>
                  <a:gd name="T3" fmla="*/ 26 h 133"/>
                  <a:gd name="T4" fmla="*/ 26 w 271"/>
                  <a:gd name="T5" fmla="*/ 20 h 133"/>
                  <a:gd name="T6" fmla="*/ 39 w 271"/>
                  <a:gd name="T7" fmla="*/ 18 h 133"/>
                  <a:gd name="T8" fmla="*/ 52 w 271"/>
                  <a:gd name="T9" fmla="*/ 22 h 133"/>
                  <a:gd name="T10" fmla="*/ 69 w 271"/>
                  <a:gd name="T11" fmla="*/ 26 h 133"/>
                  <a:gd name="T12" fmla="*/ 86 w 271"/>
                  <a:gd name="T13" fmla="*/ 23 h 133"/>
                  <a:gd name="T14" fmla="*/ 78 w 271"/>
                  <a:gd name="T15" fmla="*/ 11 h 133"/>
                  <a:gd name="T16" fmla="*/ 84 w 271"/>
                  <a:gd name="T17" fmla="*/ 0 h 133"/>
                  <a:gd name="T18" fmla="*/ 100 w 271"/>
                  <a:gd name="T19" fmla="*/ 2 h 133"/>
                  <a:gd name="T20" fmla="*/ 117 w 271"/>
                  <a:gd name="T21" fmla="*/ 12 h 133"/>
                  <a:gd name="T22" fmla="*/ 128 w 271"/>
                  <a:gd name="T23" fmla="*/ 24 h 133"/>
                  <a:gd name="T24" fmla="*/ 141 w 271"/>
                  <a:gd name="T25" fmla="*/ 27 h 133"/>
                  <a:gd name="T26" fmla="*/ 155 w 271"/>
                  <a:gd name="T27" fmla="*/ 25 h 133"/>
                  <a:gd name="T28" fmla="*/ 166 w 271"/>
                  <a:gd name="T29" fmla="*/ 31 h 133"/>
                  <a:gd name="T30" fmla="*/ 178 w 271"/>
                  <a:gd name="T31" fmla="*/ 37 h 133"/>
                  <a:gd name="T32" fmla="*/ 190 w 271"/>
                  <a:gd name="T33" fmla="*/ 36 h 133"/>
                  <a:gd name="T34" fmla="*/ 206 w 271"/>
                  <a:gd name="T35" fmla="*/ 34 h 133"/>
                  <a:gd name="T36" fmla="*/ 224 w 271"/>
                  <a:gd name="T37" fmla="*/ 26 h 133"/>
                  <a:gd name="T38" fmla="*/ 241 w 271"/>
                  <a:gd name="T39" fmla="*/ 32 h 133"/>
                  <a:gd name="T40" fmla="*/ 236 w 271"/>
                  <a:gd name="T41" fmla="*/ 52 h 133"/>
                  <a:gd name="T42" fmla="*/ 248 w 271"/>
                  <a:gd name="T43" fmla="*/ 58 h 133"/>
                  <a:gd name="T44" fmla="*/ 258 w 271"/>
                  <a:gd name="T45" fmla="*/ 57 h 133"/>
                  <a:gd name="T46" fmla="*/ 271 w 271"/>
                  <a:gd name="T47" fmla="*/ 66 h 133"/>
                  <a:gd name="T48" fmla="*/ 256 w 271"/>
                  <a:gd name="T49" fmla="*/ 75 h 133"/>
                  <a:gd name="T50" fmla="*/ 242 w 271"/>
                  <a:gd name="T51" fmla="*/ 77 h 133"/>
                  <a:gd name="T52" fmla="*/ 234 w 271"/>
                  <a:gd name="T53" fmla="*/ 84 h 133"/>
                  <a:gd name="T54" fmla="*/ 214 w 271"/>
                  <a:gd name="T55" fmla="*/ 97 h 133"/>
                  <a:gd name="T56" fmla="*/ 201 w 271"/>
                  <a:gd name="T57" fmla="*/ 90 h 133"/>
                  <a:gd name="T58" fmla="*/ 195 w 271"/>
                  <a:gd name="T59" fmla="*/ 102 h 133"/>
                  <a:gd name="T60" fmla="*/ 195 w 271"/>
                  <a:gd name="T61" fmla="*/ 116 h 133"/>
                  <a:gd name="T62" fmla="*/ 175 w 271"/>
                  <a:gd name="T63" fmla="*/ 122 h 133"/>
                  <a:gd name="T64" fmla="*/ 159 w 271"/>
                  <a:gd name="T65" fmla="*/ 123 h 133"/>
                  <a:gd name="T66" fmla="*/ 143 w 271"/>
                  <a:gd name="T67" fmla="*/ 130 h 133"/>
                  <a:gd name="T68" fmla="*/ 124 w 271"/>
                  <a:gd name="T69" fmla="*/ 129 h 133"/>
                  <a:gd name="T70" fmla="*/ 104 w 271"/>
                  <a:gd name="T71" fmla="*/ 123 h 133"/>
                  <a:gd name="T72" fmla="*/ 83 w 271"/>
                  <a:gd name="T73" fmla="*/ 122 h 133"/>
                  <a:gd name="T74" fmla="*/ 68 w 271"/>
                  <a:gd name="T75" fmla="*/ 114 h 133"/>
                  <a:gd name="T76" fmla="*/ 58 w 271"/>
                  <a:gd name="T77" fmla="*/ 103 h 133"/>
                  <a:gd name="T78" fmla="*/ 47 w 271"/>
                  <a:gd name="T79" fmla="*/ 95 h 133"/>
                  <a:gd name="T80" fmla="*/ 32 w 271"/>
                  <a:gd name="T81" fmla="*/ 90 h 133"/>
                  <a:gd name="T82" fmla="*/ 33 w 271"/>
                  <a:gd name="T83" fmla="*/ 77 h 133"/>
                  <a:gd name="T84" fmla="*/ 25 w 271"/>
                  <a:gd name="T85" fmla="*/ 67 h 133"/>
                  <a:gd name="T86" fmla="*/ 9 w 271"/>
                  <a:gd name="T87" fmla="*/ 59 h 133"/>
                  <a:gd name="T88" fmla="*/ 1 w 271"/>
                  <a:gd name="T89" fmla="*/ 52 h 133"/>
                  <a:gd name="T90" fmla="*/ 39 w 271"/>
                  <a:gd name="T91" fmla="*/ 20 h 133"/>
                  <a:gd name="T92" fmla="*/ 37 w 271"/>
                  <a:gd name="T93" fmla="*/ 24 h 133"/>
                  <a:gd name="T94" fmla="*/ 105 w 271"/>
                  <a:gd name="T95" fmla="*/ 11 h 133"/>
                  <a:gd name="T96" fmla="*/ 105 w 271"/>
                  <a:gd name="T97" fmla="*/ 1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1" h="133">
                    <a:moveTo>
                      <a:pt x="0" y="37"/>
                    </a:moveTo>
                    <a:cubicBezTo>
                      <a:pt x="5" y="36"/>
                      <a:pt x="5" y="36"/>
                      <a:pt x="5" y="36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3" y="13"/>
                      <a:pt x="83" y="13"/>
                      <a:pt x="83" y="13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17" y="12"/>
                      <a:pt x="117" y="12"/>
                      <a:pt x="117" y="12"/>
                    </a:cubicBezTo>
                    <a:cubicBezTo>
                      <a:pt x="122" y="16"/>
                      <a:pt x="122" y="16"/>
                      <a:pt x="122" y="16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8" y="24"/>
                      <a:pt x="128" y="24"/>
                      <a:pt x="128" y="24"/>
                    </a:cubicBezTo>
                    <a:cubicBezTo>
                      <a:pt x="134" y="28"/>
                      <a:pt x="134" y="28"/>
                      <a:pt x="134" y="28"/>
                    </a:cubicBezTo>
                    <a:cubicBezTo>
                      <a:pt x="138" y="27"/>
                      <a:pt x="138" y="27"/>
                      <a:pt x="138" y="27"/>
                    </a:cubicBezTo>
                    <a:cubicBezTo>
                      <a:pt x="141" y="27"/>
                      <a:pt x="141" y="27"/>
                      <a:pt x="141" y="27"/>
                    </a:cubicBezTo>
                    <a:cubicBezTo>
                      <a:pt x="146" y="26"/>
                      <a:pt x="146" y="26"/>
                      <a:pt x="146" y="26"/>
                    </a:cubicBezTo>
                    <a:cubicBezTo>
                      <a:pt x="149" y="23"/>
                      <a:pt x="149" y="23"/>
                      <a:pt x="149" y="23"/>
                    </a:cubicBezTo>
                    <a:cubicBezTo>
                      <a:pt x="155" y="25"/>
                      <a:pt x="155" y="25"/>
                      <a:pt x="155" y="25"/>
                    </a:cubicBezTo>
                    <a:cubicBezTo>
                      <a:pt x="163" y="27"/>
                      <a:pt x="163" y="27"/>
                      <a:pt x="163" y="27"/>
                    </a:cubicBezTo>
                    <a:cubicBezTo>
                      <a:pt x="166" y="28"/>
                      <a:pt x="166" y="28"/>
                      <a:pt x="166" y="28"/>
                    </a:cubicBezTo>
                    <a:cubicBezTo>
                      <a:pt x="166" y="31"/>
                      <a:pt x="166" y="31"/>
                      <a:pt x="166" y="31"/>
                    </a:cubicBezTo>
                    <a:cubicBezTo>
                      <a:pt x="169" y="34"/>
                      <a:pt x="169" y="34"/>
                      <a:pt x="169" y="34"/>
                    </a:cubicBezTo>
                    <a:cubicBezTo>
                      <a:pt x="174" y="34"/>
                      <a:pt x="174" y="34"/>
                      <a:pt x="174" y="34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82" y="37"/>
                      <a:pt x="182" y="37"/>
                      <a:pt x="182" y="37"/>
                    </a:cubicBezTo>
                    <a:cubicBezTo>
                      <a:pt x="186" y="35"/>
                      <a:pt x="186" y="35"/>
                      <a:pt x="186" y="35"/>
                    </a:cubicBezTo>
                    <a:cubicBezTo>
                      <a:pt x="190" y="36"/>
                      <a:pt x="190" y="36"/>
                      <a:pt x="190" y="36"/>
                    </a:cubicBezTo>
                    <a:cubicBezTo>
                      <a:pt x="195" y="38"/>
                      <a:pt x="195" y="38"/>
                      <a:pt x="195" y="38"/>
                    </a:cubicBezTo>
                    <a:cubicBezTo>
                      <a:pt x="202" y="36"/>
                      <a:pt x="202" y="36"/>
                      <a:pt x="202" y="36"/>
                    </a:cubicBezTo>
                    <a:cubicBezTo>
                      <a:pt x="206" y="34"/>
                      <a:pt x="206" y="34"/>
                      <a:pt x="206" y="34"/>
                    </a:cubicBezTo>
                    <a:cubicBezTo>
                      <a:pt x="214" y="33"/>
                      <a:pt x="214" y="33"/>
                      <a:pt x="214" y="33"/>
                    </a:cubicBezTo>
                    <a:cubicBezTo>
                      <a:pt x="222" y="27"/>
                      <a:pt x="222" y="27"/>
                      <a:pt x="222" y="27"/>
                    </a:cubicBezTo>
                    <a:cubicBezTo>
                      <a:pt x="224" y="26"/>
                      <a:pt x="224" y="26"/>
                      <a:pt x="224" y="26"/>
                    </a:cubicBezTo>
                    <a:cubicBezTo>
                      <a:pt x="230" y="31"/>
                      <a:pt x="230" y="31"/>
                      <a:pt x="230" y="31"/>
                    </a:cubicBezTo>
                    <a:cubicBezTo>
                      <a:pt x="235" y="30"/>
                      <a:pt x="235" y="30"/>
                      <a:pt x="235" y="30"/>
                    </a:cubicBezTo>
                    <a:cubicBezTo>
                      <a:pt x="241" y="32"/>
                      <a:pt x="241" y="32"/>
                      <a:pt x="241" y="32"/>
                    </a:cubicBezTo>
                    <a:cubicBezTo>
                      <a:pt x="237" y="42"/>
                      <a:pt x="237" y="42"/>
                      <a:pt x="237" y="42"/>
                    </a:cubicBezTo>
                    <a:cubicBezTo>
                      <a:pt x="237" y="42"/>
                      <a:pt x="237" y="44"/>
                      <a:pt x="238" y="45"/>
                    </a:cubicBezTo>
                    <a:cubicBezTo>
                      <a:pt x="239" y="49"/>
                      <a:pt x="236" y="52"/>
                      <a:pt x="236" y="52"/>
                    </a:cubicBezTo>
                    <a:cubicBezTo>
                      <a:pt x="235" y="57"/>
                      <a:pt x="235" y="57"/>
                      <a:pt x="235" y="57"/>
                    </a:cubicBezTo>
                    <a:cubicBezTo>
                      <a:pt x="242" y="59"/>
                      <a:pt x="242" y="59"/>
                      <a:pt x="242" y="59"/>
                    </a:cubicBezTo>
                    <a:cubicBezTo>
                      <a:pt x="248" y="58"/>
                      <a:pt x="248" y="58"/>
                      <a:pt x="248" y="58"/>
                    </a:cubicBezTo>
                    <a:cubicBezTo>
                      <a:pt x="253" y="53"/>
                      <a:pt x="253" y="53"/>
                      <a:pt x="253" y="53"/>
                    </a:cubicBezTo>
                    <a:cubicBezTo>
                      <a:pt x="256" y="54"/>
                      <a:pt x="256" y="54"/>
                      <a:pt x="256" y="54"/>
                    </a:cubicBezTo>
                    <a:cubicBezTo>
                      <a:pt x="258" y="57"/>
                      <a:pt x="258" y="57"/>
                      <a:pt x="258" y="57"/>
                    </a:cubicBezTo>
                    <a:cubicBezTo>
                      <a:pt x="262" y="60"/>
                      <a:pt x="262" y="60"/>
                      <a:pt x="262" y="60"/>
                    </a:cubicBezTo>
                    <a:cubicBezTo>
                      <a:pt x="268" y="62"/>
                      <a:pt x="268" y="62"/>
                      <a:pt x="268" y="62"/>
                    </a:cubicBezTo>
                    <a:cubicBezTo>
                      <a:pt x="271" y="66"/>
                      <a:pt x="271" y="66"/>
                      <a:pt x="271" y="66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65" y="69"/>
                      <a:pt x="262" y="70"/>
                    </a:cubicBezTo>
                    <a:cubicBezTo>
                      <a:pt x="260" y="70"/>
                      <a:pt x="256" y="75"/>
                      <a:pt x="256" y="75"/>
                    </a:cubicBezTo>
                    <a:cubicBezTo>
                      <a:pt x="251" y="74"/>
                      <a:pt x="251" y="74"/>
                      <a:pt x="251" y="74"/>
                    </a:cubicBezTo>
                    <a:cubicBezTo>
                      <a:pt x="244" y="79"/>
                      <a:pt x="244" y="79"/>
                      <a:pt x="244" y="79"/>
                    </a:cubicBezTo>
                    <a:cubicBezTo>
                      <a:pt x="242" y="77"/>
                      <a:pt x="242" y="77"/>
                      <a:pt x="242" y="77"/>
                    </a:cubicBezTo>
                    <a:cubicBezTo>
                      <a:pt x="239" y="77"/>
                      <a:pt x="239" y="77"/>
                      <a:pt x="239" y="77"/>
                    </a:cubicBezTo>
                    <a:cubicBezTo>
                      <a:pt x="237" y="82"/>
                      <a:pt x="237" y="82"/>
                      <a:pt x="237" y="82"/>
                    </a:cubicBezTo>
                    <a:cubicBezTo>
                      <a:pt x="234" y="84"/>
                      <a:pt x="234" y="84"/>
                      <a:pt x="234" y="84"/>
                    </a:cubicBezTo>
                    <a:cubicBezTo>
                      <a:pt x="223" y="87"/>
                      <a:pt x="223" y="87"/>
                      <a:pt x="223" y="87"/>
                    </a:cubicBezTo>
                    <a:cubicBezTo>
                      <a:pt x="221" y="93"/>
                      <a:pt x="221" y="93"/>
                      <a:pt x="221" y="93"/>
                    </a:cubicBezTo>
                    <a:cubicBezTo>
                      <a:pt x="214" y="97"/>
                      <a:pt x="214" y="97"/>
                      <a:pt x="214" y="97"/>
                    </a:cubicBezTo>
                    <a:cubicBezTo>
                      <a:pt x="209" y="95"/>
                      <a:pt x="209" y="95"/>
                      <a:pt x="209" y="95"/>
                    </a:cubicBezTo>
                    <a:cubicBezTo>
                      <a:pt x="205" y="91"/>
                      <a:pt x="205" y="91"/>
                      <a:pt x="205" y="91"/>
                    </a:cubicBezTo>
                    <a:cubicBezTo>
                      <a:pt x="201" y="90"/>
                      <a:pt x="201" y="90"/>
                      <a:pt x="201" y="90"/>
                    </a:cubicBezTo>
                    <a:cubicBezTo>
                      <a:pt x="197" y="92"/>
                      <a:pt x="197" y="92"/>
                      <a:pt x="197" y="92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95" y="102"/>
                      <a:pt x="195" y="102"/>
                      <a:pt x="195" y="102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8" y="111"/>
                      <a:pt x="198" y="111"/>
                      <a:pt x="198" y="111"/>
                    </a:cubicBezTo>
                    <a:cubicBezTo>
                      <a:pt x="195" y="116"/>
                      <a:pt x="195" y="116"/>
                      <a:pt x="195" y="116"/>
                    </a:cubicBezTo>
                    <a:cubicBezTo>
                      <a:pt x="191" y="118"/>
                      <a:pt x="191" y="118"/>
                      <a:pt x="191" y="118"/>
                    </a:cubicBezTo>
                    <a:cubicBezTo>
                      <a:pt x="184" y="120"/>
                      <a:pt x="184" y="120"/>
                      <a:pt x="184" y="120"/>
                    </a:cubicBezTo>
                    <a:cubicBezTo>
                      <a:pt x="175" y="122"/>
                      <a:pt x="175" y="122"/>
                      <a:pt x="175" y="122"/>
                    </a:cubicBezTo>
                    <a:cubicBezTo>
                      <a:pt x="167" y="121"/>
                      <a:pt x="167" y="121"/>
                      <a:pt x="167" y="121"/>
                    </a:cubicBezTo>
                    <a:cubicBezTo>
                      <a:pt x="163" y="123"/>
                      <a:pt x="163" y="123"/>
                      <a:pt x="163" y="123"/>
                    </a:cubicBezTo>
                    <a:cubicBezTo>
                      <a:pt x="159" y="123"/>
                      <a:pt x="159" y="123"/>
                      <a:pt x="159" y="123"/>
                    </a:cubicBezTo>
                    <a:cubicBezTo>
                      <a:pt x="155" y="128"/>
                      <a:pt x="155" y="128"/>
                      <a:pt x="155" y="128"/>
                    </a:cubicBezTo>
                    <a:cubicBezTo>
                      <a:pt x="149" y="130"/>
                      <a:pt x="149" y="130"/>
                      <a:pt x="149" y="130"/>
                    </a:cubicBezTo>
                    <a:cubicBezTo>
                      <a:pt x="143" y="130"/>
                      <a:pt x="143" y="130"/>
                      <a:pt x="143" y="130"/>
                    </a:cubicBez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4" y="129"/>
                      <a:pt x="124" y="129"/>
                      <a:pt x="124" y="129"/>
                    </a:cubicBezTo>
                    <a:cubicBezTo>
                      <a:pt x="119" y="125"/>
                      <a:pt x="119" y="125"/>
                      <a:pt x="119" y="125"/>
                    </a:cubicBezTo>
                    <a:cubicBezTo>
                      <a:pt x="117" y="124"/>
                      <a:pt x="117" y="124"/>
                      <a:pt x="117" y="124"/>
                    </a:cubicBezTo>
                    <a:cubicBezTo>
                      <a:pt x="104" y="123"/>
                      <a:pt x="104" y="123"/>
                      <a:pt x="104" y="123"/>
                    </a:cubicBezTo>
                    <a:cubicBezTo>
                      <a:pt x="96" y="122"/>
                      <a:pt x="96" y="122"/>
                      <a:pt x="96" y="122"/>
                    </a:cubicBezTo>
                    <a:cubicBezTo>
                      <a:pt x="89" y="121"/>
                      <a:pt x="89" y="121"/>
                      <a:pt x="89" y="121"/>
                    </a:cubicBezTo>
                    <a:cubicBezTo>
                      <a:pt x="83" y="122"/>
                      <a:pt x="83" y="122"/>
                      <a:pt x="83" y="122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68" y="114"/>
                      <a:pt x="68" y="114"/>
                      <a:pt x="68" y="114"/>
                    </a:cubicBezTo>
                    <a:cubicBezTo>
                      <a:pt x="63" y="110"/>
                      <a:pt x="63" y="110"/>
                      <a:pt x="63" y="110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58" y="103"/>
                      <a:pt x="58" y="103"/>
                      <a:pt x="58" y="103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0" y="97"/>
                      <a:pt x="50" y="97"/>
                      <a:pt x="50" y="97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42" y="92"/>
                      <a:pt x="42" y="92"/>
                      <a:pt x="42" y="92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32" y="90"/>
                      <a:pt x="32" y="90"/>
                      <a:pt x="32" y="90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0" y="45"/>
                      <a:pt x="0" y="45"/>
                      <a:pt x="0" y="45"/>
                    </a:cubicBezTo>
                    <a:lnTo>
                      <a:pt x="0" y="37"/>
                    </a:lnTo>
                    <a:close/>
                    <a:moveTo>
                      <a:pt x="39" y="20"/>
                    </a:moveTo>
                    <a:cubicBezTo>
                      <a:pt x="39" y="20"/>
                      <a:pt x="41" y="21"/>
                      <a:pt x="41" y="21"/>
                    </a:cubicBezTo>
                    <a:cubicBezTo>
                      <a:pt x="40" y="22"/>
                      <a:pt x="40" y="23"/>
                      <a:pt x="40" y="24"/>
                    </a:cubicBezTo>
                    <a:cubicBezTo>
                      <a:pt x="39" y="24"/>
                      <a:pt x="39" y="24"/>
                      <a:pt x="37" y="24"/>
                    </a:cubicBezTo>
                    <a:cubicBezTo>
                      <a:pt x="37" y="24"/>
                      <a:pt x="36" y="22"/>
                      <a:pt x="36" y="22"/>
                    </a:cubicBezTo>
                    <a:cubicBezTo>
                      <a:pt x="37" y="21"/>
                      <a:pt x="38" y="21"/>
                      <a:pt x="39" y="20"/>
                    </a:cubicBezTo>
                    <a:close/>
                    <a:moveTo>
                      <a:pt x="105" y="11"/>
                    </a:moveTo>
                    <a:cubicBezTo>
                      <a:pt x="106" y="13"/>
                      <a:pt x="106" y="13"/>
                      <a:pt x="106" y="13"/>
                    </a:cubicBezTo>
                    <a:cubicBezTo>
                      <a:pt x="107" y="16"/>
                      <a:pt x="103" y="22"/>
                      <a:pt x="103" y="14"/>
                    </a:cubicBezTo>
                    <a:lnTo>
                      <a:pt x="105" y="1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140"/>
              <p:cNvSpPr>
                <a:spLocks noEditPoints="1"/>
              </p:cNvSpPr>
              <p:nvPr/>
            </p:nvSpPr>
            <p:spPr bwMode="auto">
              <a:xfrm>
                <a:off x="4612" y="1083"/>
                <a:ext cx="531" cy="261"/>
              </a:xfrm>
              <a:custGeom>
                <a:avLst/>
                <a:gdLst>
                  <a:gd name="T0" fmla="*/ 8 w 271"/>
                  <a:gd name="T1" fmla="*/ 34 h 133"/>
                  <a:gd name="T2" fmla="*/ 12 w 271"/>
                  <a:gd name="T3" fmla="*/ 26 h 133"/>
                  <a:gd name="T4" fmla="*/ 26 w 271"/>
                  <a:gd name="T5" fmla="*/ 20 h 133"/>
                  <a:gd name="T6" fmla="*/ 39 w 271"/>
                  <a:gd name="T7" fmla="*/ 18 h 133"/>
                  <a:gd name="T8" fmla="*/ 52 w 271"/>
                  <a:gd name="T9" fmla="*/ 22 h 133"/>
                  <a:gd name="T10" fmla="*/ 69 w 271"/>
                  <a:gd name="T11" fmla="*/ 26 h 133"/>
                  <a:gd name="T12" fmla="*/ 86 w 271"/>
                  <a:gd name="T13" fmla="*/ 23 h 133"/>
                  <a:gd name="T14" fmla="*/ 78 w 271"/>
                  <a:gd name="T15" fmla="*/ 11 h 133"/>
                  <a:gd name="T16" fmla="*/ 84 w 271"/>
                  <a:gd name="T17" fmla="*/ 0 h 133"/>
                  <a:gd name="T18" fmla="*/ 100 w 271"/>
                  <a:gd name="T19" fmla="*/ 2 h 133"/>
                  <a:gd name="T20" fmla="*/ 117 w 271"/>
                  <a:gd name="T21" fmla="*/ 12 h 133"/>
                  <a:gd name="T22" fmla="*/ 128 w 271"/>
                  <a:gd name="T23" fmla="*/ 24 h 133"/>
                  <a:gd name="T24" fmla="*/ 141 w 271"/>
                  <a:gd name="T25" fmla="*/ 27 h 133"/>
                  <a:gd name="T26" fmla="*/ 155 w 271"/>
                  <a:gd name="T27" fmla="*/ 25 h 133"/>
                  <a:gd name="T28" fmla="*/ 166 w 271"/>
                  <a:gd name="T29" fmla="*/ 31 h 133"/>
                  <a:gd name="T30" fmla="*/ 178 w 271"/>
                  <a:gd name="T31" fmla="*/ 37 h 133"/>
                  <a:gd name="T32" fmla="*/ 190 w 271"/>
                  <a:gd name="T33" fmla="*/ 36 h 133"/>
                  <a:gd name="T34" fmla="*/ 206 w 271"/>
                  <a:gd name="T35" fmla="*/ 34 h 133"/>
                  <a:gd name="T36" fmla="*/ 224 w 271"/>
                  <a:gd name="T37" fmla="*/ 26 h 133"/>
                  <a:gd name="T38" fmla="*/ 241 w 271"/>
                  <a:gd name="T39" fmla="*/ 32 h 133"/>
                  <a:gd name="T40" fmla="*/ 236 w 271"/>
                  <a:gd name="T41" fmla="*/ 52 h 133"/>
                  <a:gd name="T42" fmla="*/ 248 w 271"/>
                  <a:gd name="T43" fmla="*/ 58 h 133"/>
                  <a:gd name="T44" fmla="*/ 258 w 271"/>
                  <a:gd name="T45" fmla="*/ 57 h 133"/>
                  <a:gd name="T46" fmla="*/ 271 w 271"/>
                  <a:gd name="T47" fmla="*/ 66 h 133"/>
                  <a:gd name="T48" fmla="*/ 256 w 271"/>
                  <a:gd name="T49" fmla="*/ 75 h 133"/>
                  <a:gd name="T50" fmla="*/ 242 w 271"/>
                  <a:gd name="T51" fmla="*/ 77 h 133"/>
                  <a:gd name="T52" fmla="*/ 234 w 271"/>
                  <a:gd name="T53" fmla="*/ 84 h 133"/>
                  <a:gd name="T54" fmla="*/ 214 w 271"/>
                  <a:gd name="T55" fmla="*/ 97 h 133"/>
                  <a:gd name="T56" fmla="*/ 201 w 271"/>
                  <a:gd name="T57" fmla="*/ 90 h 133"/>
                  <a:gd name="T58" fmla="*/ 195 w 271"/>
                  <a:gd name="T59" fmla="*/ 102 h 133"/>
                  <a:gd name="T60" fmla="*/ 195 w 271"/>
                  <a:gd name="T61" fmla="*/ 116 h 133"/>
                  <a:gd name="T62" fmla="*/ 175 w 271"/>
                  <a:gd name="T63" fmla="*/ 122 h 133"/>
                  <a:gd name="T64" fmla="*/ 159 w 271"/>
                  <a:gd name="T65" fmla="*/ 123 h 133"/>
                  <a:gd name="T66" fmla="*/ 143 w 271"/>
                  <a:gd name="T67" fmla="*/ 130 h 133"/>
                  <a:gd name="T68" fmla="*/ 124 w 271"/>
                  <a:gd name="T69" fmla="*/ 129 h 133"/>
                  <a:gd name="T70" fmla="*/ 104 w 271"/>
                  <a:gd name="T71" fmla="*/ 123 h 133"/>
                  <a:gd name="T72" fmla="*/ 83 w 271"/>
                  <a:gd name="T73" fmla="*/ 122 h 133"/>
                  <a:gd name="T74" fmla="*/ 68 w 271"/>
                  <a:gd name="T75" fmla="*/ 114 h 133"/>
                  <a:gd name="T76" fmla="*/ 58 w 271"/>
                  <a:gd name="T77" fmla="*/ 103 h 133"/>
                  <a:gd name="T78" fmla="*/ 47 w 271"/>
                  <a:gd name="T79" fmla="*/ 95 h 133"/>
                  <a:gd name="T80" fmla="*/ 32 w 271"/>
                  <a:gd name="T81" fmla="*/ 90 h 133"/>
                  <a:gd name="T82" fmla="*/ 33 w 271"/>
                  <a:gd name="T83" fmla="*/ 77 h 133"/>
                  <a:gd name="T84" fmla="*/ 25 w 271"/>
                  <a:gd name="T85" fmla="*/ 67 h 133"/>
                  <a:gd name="T86" fmla="*/ 9 w 271"/>
                  <a:gd name="T87" fmla="*/ 59 h 133"/>
                  <a:gd name="T88" fmla="*/ 1 w 271"/>
                  <a:gd name="T89" fmla="*/ 52 h 133"/>
                  <a:gd name="T90" fmla="*/ 39 w 271"/>
                  <a:gd name="T91" fmla="*/ 20 h 133"/>
                  <a:gd name="T92" fmla="*/ 37 w 271"/>
                  <a:gd name="T93" fmla="*/ 24 h 133"/>
                  <a:gd name="T94" fmla="*/ 105 w 271"/>
                  <a:gd name="T95" fmla="*/ 11 h 133"/>
                  <a:gd name="T96" fmla="*/ 105 w 271"/>
                  <a:gd name="T97" fmla="*/ 1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1" h="133">
                    <a:moveTo>
                      <a:pt x="0" y="37"/>
                    </a:moveTo>
                    <a:cubicBezTo>
                      <a:pt x="5" y="36"/>
                      <a:pt x="5" y="36"/>
                      <a:pt x="5" y="36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3" y="13"/>
                      <a:pt x="83" y="13"/>
                      <a:pt x="83" y="13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0" y="7"/>
                      <a:pt x="80" y="7"/>
                      <a:pt x="80" y="7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17" y="12"/>
                      <a:pt x="117" y="12"/>
                      <a:pt x="117" y="12"/>
                    </a:cubicBezTo>
                    <a:cubicBezTo>
                      <a:pt x="122" y="16"/>
                      <a:pt x="122" y="16"/>
                      <a:pt x="122" y="16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8" y="24"/>
                      <a:pt x="128" y="24"/>
                      <a:pt x="128" y="24"/>
                    </a:cubicBezTo>
                    <a:cubicBezTo>
                      <a:pt x="134" y="28"/>
                      <a:pt x="134" y="28"/>
                      <a:pt x="134" y="28"/>
                    </a:cubicBezTo>
                    <a:cubicBezTo>
                      <a:pt x="138" y="27"/>
                      <a:pt x="138" y="27"/>
                      <a:pt x="138" y="27"/>
                    </a:cubicBezTo>
                    <a:cubicBezTo>
                      <a:pt x="141" y="27"/>
                      <a:pt x="141" y="27"/>
                      <a:pt x="141" y="27"/>
                    </a:cubicBezTo>
                    <a:cubicBezTo>
                      <a:pt x="146" y="26"/>
                      <a:pt x="146" y="26"/>
                      <a:pt x="146" y="26"/>
                    </a:cubicBezTo>
                    <a:cubicBezTo>
                      <a:pt x="149" y="23"/>
                      <a:pt x="149" y="23"/>
                      <a:pt x="149" y="23"/>
                    </a:cubicBezTo>
                    <a:cubicBezTo>
                      <a:pt x="155" y="25"/>
                      <a:pt x="155" y="25"/>
                      <a:pt x="155" y="25"/>
                    </a:cubicBezTo>
                    <a:cubicBezTo>
                      <a:pt x="163" y="27"/>
                      <a:pt x="163" y="27"/>
                      <a:pt x="163" y="27"/>
                    </a:cubicBezTo>
                    <a:cubicBezTo>
                      <a:pt x="166" y="28"/>
                      <a:pt x="166" y="28"/>
                      <a:pt x="166" y="28"/>
                    </a:cubicBezTo>
                    <a:cubicBezTo>
                      <a:pt x="166" y="31"/>
                      <a:pt x="166" y="31"/>
                      <a:pt x="166" y="31"/>
                    </a:cubicBezTo>
                    <a:cubicBezTo>
                      <a:pt x="169" y="34"/>
                      <a:pt x="169" y="34"/>
                      <a:pt x="169" y="34"/>
                    </a:cubicBezTo>
                    <a:cubicBezTo>
                      <a:pt x="174" y="34"/>
                      <a:pt x="174" y="34"/>
                      <a:pt x="174" y="34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82" y="37"/>
                      <a:pt x="182" y="37"/>
                      <a:pt x="182" y="37"/>
                    </a:cubicBezTo>
                    <a:cubicBezTo>
                      <a:pt x="186" y="35"/>
                      <a:pt x="186" y="35"/>
                      <a:pt x="186" y="35"/>
                    </a:cubicBezTo>
                    <a:cubicBezTo>
                      <a:pt x="190" y="36"/>
                      <a:pt x="190" y="36"/>
                      <a:pt x="190" y="36"/>
                    </a:cubicBezTo>
                    <a:cubicBezTo>
                      <a:pt x="195" y="38"/>
                      <a:pt x="195" y="38"/>
                      <a:pt x="195" y="38"/>
                    </a:cubicBezTo>
                    <a:cubicBezTo>
                      <a:pt x="202" y="36"/>
                      <a:pt x="202" y="36"/>
                      <a:pt x="202" y="36"/>
                    </a:cubicBezTo>
                    <a:cubicBezTo>
                      <a:pt x="206" y="34"/>
                      <a:pt x="206" y="34"/>
                      <a:pt x="206" y="34"/>
                    </a:cubicBezTo>
                    <a:cubicBezTo>
                      <a:pt x="214" y="33"/>
                      <a:pt x="214" y="33"/>
                      <a:pt x="214" y="33"/>
                    </a:cubicBezTo>
                    <a:cubicBezTo>
                      <a:pt x="222" y="27"/>
                      <a:pt x="222" y="27"/>
                      <a:pt x="222" y="27"/>
                    </a:cubicBezTo>
                    <a:cubicBezTo>
                      <a:pt x="224" y="26"/>
                      <a:pt x="224" y="26"/>
                      <a:pt x="224" y="26"/>
                    </a:cubicBezTo>
                    <a:cubicBezTo>
                      <a:pt x="230" y="31"/>
                      <a:pt x="230" y="31"/>
                      <a:pt x="230" y="31"/>
                    </a:cubicBezTo>
                    <a:cubicBezTo>
                      <a:pt x="235" y="30"/>
                      <a:pt x="235" y="30"/>
                      <a:pt x="235" y="30"/>
                    </a:cubicBezTo>
                    <a:cubicBezTo>
                      <a:pt x="241" y="32"/>
                      <a:pt x="241" y="32"/>
                      <a:pt x="241" y="32"/>
                    </a:cubicBezTo>
                    <a:cubicBezTo>
                      <a:pt x="237" y="42"/>
                      <a:pt x="237" y="42"/>
                      <a:pt x="237" y="42"/>
                    </a:cubicBezTo>
                    <a:cubicBezTo>
                      <a:pt x="237" y="42"/>
                      <a:pt x="237" y="44"/>
                      <a:pt x="238" y="45"/>
                    </a:cubicBezTo>
                    <a:cubicBezTo>
                      <a:pt x="239" y="49"/>
                      <a:pt x="236" y="52"/>
                      <a:pt x="236" y="52"/>
                    </a:cubicBezTo>
                    <a:cubicBezTo>
                      <a:pt x="235" y="57"/>
                      <a:pt x="235" y="57"/>
                      <a:pt x="235" y="57"/>
                    </a:cubicBezTo>
                    <a:cubicBezTo>
                      <a:pt x="242" y="59"/>
                      <a:pt x="242" y="59"/>
                      <a:pt x="242" y="59"/>
                    </a:cubicBezTo>
                    <a:cubicBezTo>
                      <a:pt x="248" y="58"/>
                      <a:pt x="248" y="58"/>
                      <a:pt x="248" y="58"/>
                    </a:cubicBezTo>
                    <a:cubicBezTo>
                      <a:pt x="253" y="53"/>
                      <a:pt x="253" y="53"/>
                      <a:pt x="253" y="53"/>
                    </a:cubicBezTo>
                    <a:cubicBezTo>
                      <a:pt x="256" y="54"/>
                      <a:pt x="256" y="54"/>
                      <a:pt x="256" y="54"/>
                    </a:cubicBezTo>
                    <a:cubicBezTo>
                      <a:pt x="258" y="57"/>
                      <a:pt x="258" y="57"/>
                      <a:pt x="258" y="57"/>
                    </a:cubicBezTo>
                    <a:cubicBezTo>
                      <a:pt x="262" y="60"/>
                      <a:pt x="262" y="60"/>
                      <a:pt x="262" y="60"/>
                    </a:cubicBezTo>
                    <a:cubicBezTo>
                      <a:pt x="268" y="62"/>
                      <a:pt x="268" y="62"/>
                      <a:pt x="268" y="62"/>
                    </a:cubicBezTo>
                    <a:cubicBezTo>
                      <a:pt x="271" y="66"/>
                      <a:pt x="271" y="66"/>
                      <a:pt x="271" y="66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65" y="69"/>
                      <a:pt x="262" y="70"/>
                    </a:cubicBezTo>
                    <a:cubicBezTo>
                      <a:pt x="260" y="70"/>
                      <a:pt x="256" y="75"/>
                      <a:pt x="256" y="75"/>
                    </a:cubicBezTo>
                    <a:cubicBezTo>
                      <a:pt x="251" y="74"/>
                      <a:pt x="251" y="74"/>
                      <a:pt x="251" y="74"/>
                    </a:cubicBezTo>
                    <a:cubicBezTo>
                      <a:pt x="244" y="79"/>
                      <a:pt x="244" y="79"/>
                      <a:pt x="244" y="79"/>
                    </a:cubicBezTo>
                    <a:cubicBezTo>
                      <a:pt x="242" y="77"/>
                      <a:pt x="242" y="77"/>
                      <a:pt x="242" y="77"/>
                    </a:cubicBezTo>
                    <a:cubicBezTo>
                      <a:pt x="239" y="77"/>
                      <a:pt x="239" y="77"/>
                      <a:pt x="239" y="77"/>
                    </a:cubicBezTo>
                    <a:cubicBezTo>
                      <a:pt x="237" y="82"/>
                      <a:pt x="237" y="82"/>
                      <a:pt x="237" y="82"/>
                    </a:cubicBezTo>
                    <a:cubicBezTo>
                      <a:pt x="234" y="84"/>
                      <a:pt x="234" y="84"/>
                      <a:pt x="234" y="84"/>
                    </a:cubicBezTo>
                    <a:cubicBezTo>
                      <a:pt x="223" y="87"/>
                      <a:pt x="223" y="87"/>
                      <a:pt x="223" y="87"/>
                    </a:cubicBezTo>
                    <a:cubicBezTo>
                      <a:pt x="221" y="93"/>
                      <a:pt x="221" y="93"/>
                      <a:pt x="221" y="93"/>
                    </a:cubicBezTo>
                    <a:cubicBezTo>
                      <a:pt x="214" y="97"/>
                      <a:pt x="214" y="97"/>
                      <a:pt x="214" y="97"/>
                    </a:cubicBezTo>
                    <a:cubicBezTo>
                      <a:pt x="209" y="95"/>
                      <a:pt x="209" y="95"/>
                      <a:pt x="209" y="95"/>
                    </a:cubicBezTo>
                    <a:cubicBezTo>
                      <a:pt x="205" y="91"/>
                      <a:pt x="205" y="91"/>
                      <a:pt x="205" y="91"/>
                    </a:cubicBezTo>
                    <a:cubicBezTo>
                      <a:pt x="201" y="90"/>
                      <a:pt x="201" y="90"/>
                      <a:pt x="201" y="90"/>
                    </a:cubicBezTo>
                    <a:cubicBezTo>
                      <a:pt x="197" y="92"/>
                      <a:pt x="197" y="92"/>
                      <a:pt x="197" y="92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95" y="102"/>
                      <a:pt x="195" y="102"/>
                      <a:pt x="195" y="102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8" y="111"/>
                      <a:pt x="198" y="111"/>
                      <a:pt x="198" y="111"/>
                    </a:cubicBezTo>
                    <a:cubicBezTo>
                      <a:pt x="195" y="116"/>
                      <a:pt x="195" y="116"/>
                      <a:pt x="195" y="116"/>
                    </a:cubicBezTo>
                    <a:cubicBezTo>
                      <a:pt x="191" y="118"/>
                      <a:pt x="191" y="118"/>
                      <a:pt x="191" y="118"/>
                    </a:cubicBezTo>
                    <a:cubicBezTo>
                      <a:pt x="184" y="120"/>
                      <a:pt x="184" y="120"/>
                      <a:pt x="184" y="120"/>
                    </a:cubicBezTo>
                    <a:cubicBezTo>
                      <a:pt x="175" y="122"/>
                      <a:pt x="175" y="122"/>
                      <a:pt x="175" y="122"/>
                    </a:cubicBezTo>
                    <a:cubicBezTo>
                      <a:pt x="167" y="121"/>
                      <a:pt x="167" y="121"/>
                      <a:pt x="167" y="121"/>
                    </a:cubicBezTo>
                    <a:cubicBezTo>
                      <a:pt x="163" y="123"/>
                      <a:pt x="163" y="123"/>
                      <a:pt x="163" y="123"/>
                    </a:cubicBezTo>
                    <a:cubicBezTo>
                      <a:pt x="159" y="123"/>
                      <a:pt x="159" y="123"/>
                      <a:pt x="159" y="123"/>
                    </a:cubicBezTo>
                    <a:cubicBezTo>
                      <a:pt x="155" y="128"/>
                      <a:pt x="155" y="128"/>
                      <a:pt x="155" y="128"/>
                    </a:cubicBezTo>
                    <a:cubicBezTo>
                      <a:pt x="149" y="130"/>
                      <a:pt x="149" y="130"/>
                      <a:pt x="149" y="130"/>
                    </a:cubicBezTo>
                    <a:cubicBezTo>
                      <a:pt x="143" y="130"/>
                      <a:pt x="143" y="130"/>
                      <a:pt x="143" y="130"/>
                    </a:cubicBez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4" y="129"/>
                      <a:pt x="124" y="129"/>
                      <a:pt x="124" y="129"/>
                    </a:cubicBezTo>
                    <a:cubicBezTo>
                      <a:pt x="119" y="125"/>
                      <a:pt x="119" y="125"/>
                      <a:pt x="119" y="125"/>
                    </a:cubicBezTo>
                    <a:cubicBezTo>
                      <a:pt x="117" y="124"/>
                      <a:pt x="117" y="124"/>
                      <a:pt x="117" y="124"/>
                    </a:cubicBezTo>
                    <a:cubicBezTo>
                      <a:pt x="104" y="123"/>
                      <a:pt x="104" y="123"/>
                      <a:pt x="104" y="123"/>
                    </a:cubicBezTo>
                    <a:cubicBezTo>
                      <a:pt x="96" y="122"/>
                      <a:pt x="96" y="122"/>
                      <a:pt x="96" y="122"/>
                    </a:cubicBezTo>
                    <a:cubicBezTo>
                      <a:pt x="89" y="121"/>
                      <a:pt x="89" y="121"/>
                      <a:pt x="89" y="121"/>
                    </a:cubicBezTo>
                    <a:cubicBezTo>
                      <a:pt x="83" y="122"/>
                      <a:pt x="83" y="122"/>
                      <a:pt x="83" y="122"/>
                    </a:cubicBezTo>
                    <a:cubicBezTo>
                      <a:pt x="77" y="121"/>
                      <a:pt x="77" y="121"/>
                      <a:pt x="77" y="121"/>
                    </a:cubicBezTo>
                    <a:cubicBezTo>
                      <a:pt x="73" y="119"/>
                      <a:pt x="73" y="119"/>
                      <a:pt x="73" y="119"/>
                    </a:cubicBezTo>
                    <a:cubicBezTo>
                      <a:pt x="68" y="114"/>
                      <a:pt x="68" y="114"/>
                      <a:pt x="68" y="114"/>
                    </a:cubicBezTo>
                    <a:cubicBezTo>
                      <a:pt x="63" y="110"/>
                      <a:pt x="63" y="110"/>
                      <a:pt x="63" y="110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58" y="103"/>
                      <a:pt x="58" y="103"/>
                      <a:pt x="58" y="103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0" y="97"/>
                      <a:pt x="50" y="97"/>
                      <a:pt x="50" y="97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42" y="92"/>
                      <a:pt x="42" y="92"/>
                      <a:pt x="42" y="92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32" y="90"/>
                      <a:pt x="32" y="90"/>
                      <a:pt x="32" y="90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2" y="81"/>
                      <a:pt x="32" y="81"/>
                      <a:pt x="32" y="81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0" y="45"/>
                      <a:pt x="0" y="45"/>
                      <a:pt x="0" y="45"/>
                    </a:cubicBezTo>
                    <a:lnTo>
                      <a:pt x="0" y="37"/>
                    </a:lnTo>
                    <a:close/>
                    <a:moveTo>
                      <a:pt x="39" y="20"/>
                    </a:moveTo>
                    <a:cubicBezTo>
                      <a:pt x="39" y="20"/>
                      <a:pt x="41" y="21"/>
                      <a:pt x="41" y="21"/>
                    </a:cubicBezTo>
                    <a:cubicBezTo>
                      <a:pt x="40" y="22"/>
                      <a:pt x="40" y="23"/>
                      <a:pt x="40" y="24"/>
                    </a:cubicBezTo>
                    <a:cubicBezTo>
                      <a:pt x="39" y="24"/>
                      <a:pt x="39" y="24"/>
                      <a:pt x="37" y="24"/>
                    </a:cubicBezTo>
                    <a:cubicBezTo>
                      <a:pt x="37" y="24"/>
                      <a:pt x="36" y="22"/>
                      <a:pt x="36" y="22"/>
                    </a:cubicBezTo>
                    <a:cubicBezTo>
                      <a:pt x="37" y="21"/>
                      <a:pt x="38" y="21"/>
                      <a:pt x="39" y="20"/>
                    </a:cubicBezTo>
                    <a:close/>
                    <a:moveTo>
                      <a:pt x="105" y="11"/>
                    </a:moveTo>
                    <a:cubicBezTo>
                      <a:pt x="106" y="13"/>
                      <a:pt x="106" y="13"/>
                      <a:pt x="106" y="13"/>
                    </a:cubicBezTo>
                    <a:cubicBezTo>
                      <a:pt x="107" y="16"/>
                      <a:pt x="103" y="22"/>
                      <a:pt x="103" y="14"/>
                    </a:cubicBezTo>
                    <a:lnTo>
                      <a:pt x="105" y="11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141"/>
              <p:cNvSpPr>
                <a:spLocks/>
              </p:cNvSpPr>
              <p:nvPr/>
            </p:nvSpPr>
            <p:spPr bwMode="auto">
              <a:xfrm>
                <a:off x="3231" y="1291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1 h 3"/>
                  <a:gd name="T4" fmla="*/ 2 w 3"/>
                  <a:gd name="T5" fmla="*/ 0 h 3"/>
                  <a:gd name="T6" fmla="*/ 3 w 3"/>
                  <a:gd name="T7" fmla="*/ 2 h 3"/>
                  <a:gd name="T8" fmla="*/ 2 w 3"/>
                  <a:gd name="T9" fmla="*/ 3 h 3"/>
                  <a:gd name="T10" fmla="*/ 1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3"/>
                      <a:pt x="2" y="3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142"/>
              <p:cNvSpPr>
                <a:spLocks/>
              </p:cNvSpPr>
              <p:nvPr/>
            </p:nvSpPr>
            <p:spPr bwMode="auto">
              <a:xfrm>
                <a:off x="3231" y="1291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1 h 3"/>
                  <a:gd name="T4" fmla="*/ 2 w 3"/>
                  <a:gd name="T5" fmla="*/ 0 h 3"/>
                  <a:gd name="T6" fmla="*/ 3 w 3"/>
                  <a:gd name="T7" fmla="*/ 2 h 3"/>
                  <a:gd name="T8" fmla="*/ 2 w 3"/>
                  <a:gd name="T9" fmla="*/ 3 h 3"/>
                  <a:gd name="T10" fmla="*/ 1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3"/>
                      <a:pt x="2" y="3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143"/>
              <p:cNvSpPr>
                <a:spLocks/>
              </p:cNvSpPr>
              <p:nvPr/>
            </p:nvSpPr>
            <p:spPr bwMode="auto">
              <a:xfrm>
                <a:off x="3570" y="1167"/>
                <a:ext cx="65" cy="83"/>
              </a:xfrm>
              <a:custGeom>
                <a:avLst/>
                <a:gdLst>
                  <a:gd name="T0" fmla="*/ 16 w 33"/>
                  <a:gd name="T1" fmla="*/ 42 h 42"/>
                  <a:gd name="T2" fmla="*/ 19 w 33"/>
                  <a:gd name="T3" fmla="*/ 36 h 42"/>
                  <a:gd name="T4" fmla="*/ 23 w 33"/>
                  <a:gd name="T5" fmla="*/ 31 h 42"/>
                  <a:gd name="T6" fmla="*/ 27 w 33"/>
                  <a:gd name="T7" fmla="*/ 32 h 42"/>
                  <a:gd name="T8" fmla="*/ 33 w 33"/>
                  <a:gd name="T9" fmla="*/ 35 h 42"/>
                  <a:gd name="T10" fmla="*/ 28 w 33"/>
                  <a:gd name="T11" fmla="*/ 28 h 42"/>
                  <a:gd name="T12" fmla="*/ 25 w 33"/>
                  <a:gd name="T13" fmla="*/ 22 h 42"/>
                  <a:gd name="T14" fmla="*/ 24 w 33"/>
                  <a:gd name="T15" fmla="*/ 17 h 42"/>
                  <a:gd name="T16" fmla="*/ 22 w 33"/>
                  <a:gd name="T17" fmla="*/ 13 h 42"/>
                  <a:gd name="T18" fmla="*/ 19 w 33"/>
                  <a:gd name="T19" fmla="*/ 7 h 42"/>
                  <a:gd name="T20" fmla="*/ 15 w 33"/>
                  <a:gd name="T21" fmla="*/ 4 h 42"/>
                  <a:gd name="T22" fmla="*/ 10 w 33"/>
                  <a:gd name="T23" fmla="*/ 1 h 42"/>
                  <a:gd name="T24" fmla="*/ 5 w 33"/>
                  <a:gd name="T25" fmla="*/ 1 h 42"/>
                  <a:gd name="T26" fmla="*/ 0 w 33"/>
                  <a:gd name="T27" fmla="*/ 4 h 42"/>
                  <a:gd name="T28" fmla="*/ 6 w 33"/>
                  <a:gd name="T29" fmla="*/ 10 h 42"/>
                  <a:gd name="T30" fmla="*/ 9 w 33"/>
                  <a:gd name="T31" fmla="*/ 16 h 42"/>
                  <a:gd name="T32" fmla="*/ 13 w 33"/>
                  <a:gd name="T33" fmla="*/ 22 h 42"/>
                  <a:gd name="T34" fmla="*/ 13 w 33"/>
                  <a:gd name="T35" fmla="*/ 27 h 42"/>
                  <a:gd name="T36" fmla="*/ 13 w 33"/>
                  <a:gd name="T37" fmla="*/ 31 h 42"/>
                  <a:gd name="T38" fmla="*/ 13 w 33"/>
                  <a:gd name="T39" fmla="*/ 36 h 42"/>
                  <a:gd name="T40" fmla="*/ 14 w 33"/>
                  <a:gd name="T41" fmla="*/ 41 h 42"/>
                  <a:gd name="T42" fmla="*/ 16 w 33"/>
                  <a:gd name="T4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42">
                    <a:moveTo>
                      <a:pt x="16" y="42"/>
                    </a:moveTo>
                    <a:cubicBezTo>
                      <a:pt x="16" y="42"/>
                      <a:pt x="19" y="38"/>
                      <a:pt x="19" y="36"/>
                    </a:cubicBezTo>
                    <a:cubicBezTo>
                      <a:pt x="19" y="35"/>
                      <a:pt x="23" y="33"/>
                      <a:pt x="23" y="31"/>
                    </a:cubicBezTo>
                    <a:cubicBezTo>
                      <a:pt x="23" y="29"/>
                      <a:pt x="25" y="32"/>
                      <a:pt x="27" y="32"/>
                    </a:cubicBezTo>
                    <a:cubicBezTo>
                      <a:pt x="29" y="32"/>
                      <a:pt x="33" y="35"/>
                      <a:pt x="33" y="35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4" y="26"/>
                      <a:pt x="25" y="22"/>
                    </a:cubicBezTo>
                    <a:cubicBezTo>
                      <a:pt x="25" y="20"/>
                      <a:pt x="25" y="20"/>
                      <a:pt x="24" y="17"/>
                    </a:cubicBezTo>
                    <a:cubicBezTo>
                      <a:pt x="22" y="15"/>
                      <a:pt x="21" y="16"/>
                      <a:pt x="22" y="13"/>
                    </a:cubicBezTo>
                    <a:cubicBezTo>
                      <a:pt x="22" y="10"/>
                      <a:pt x="20" y="8"/>
                      <a:pt x="19" y="7"/>
                    </a:cubicBezTo>
                    <a:cubicBezTo>
                      <a:pt x="17" y="6"/>
                      <a:pt x="16" y="5"/>
                      <a:pt x="15" y="4"/>
                    </a:cubicBezTo>
                    <a:cubicBezTo>
                      <a:pt x="13" y="3"/>
                      <a:pt x="12" y="2"/>
                      <a:pt x="10" y="1"/>
                    </a:cubicBezTo>
                    <a:cubicBezTo>
                      <a:pt x="9" y="1"/>
                      <a:pt x="6" y="0"/>
                      <a:pt x="5" y="1"/>
                    </a:cubicBezTo>
                    <a:cubicBezTo>
                      <a:pt x="4" y="2"/>
                      <a:pt x="0" y="1"/>
                      <a:pt x="0" y="4"/>
                    </a:cubicBezTo>
                    <a:cubicBezTo>
                      <a:pt x="0" y="4"/>
                      <a:pt x="5" y="7"/>
                      <a:pt x="6" y="10"/>
                    </a:cubicBezTo>
                    <a:cubicBezTo>
                      <a:pt x="7" y="14"/>
                      <a:pt x="7" y="13"/>
                      <a:pt x="9" y="16"/>
                    </a:cubicBezTo>
                    <a:cubicBezTo>
                      <a:pt x="12" y="19"/>
                      <a:pt x="12" y="20"/>
                      <a:pt x="13" y="22"/>
                    </a:cubicBezTo>
                    <a:cubicBezTo>
                      <a:pt x="14" y="24"/>
                      <a:pt x="12" y="26"/>
                      <a:pt x="13" y="27"/>
                    </a:cubicBezTo>
                    <a:cubicBezTo>
                      <a:pt x="15" y="29"/>
                      <a:pt x="13" y="29"/>
                      <a:pt x="13" y="31"/>
                    </a:cubicBezTo>
                    <a:cubicBezTo>
                      <a:pt x="14" y="33"/>
                      <a:pt x="12" y="36"/>
                      <a:pt x="13" y="36"/>
                    </a:cubicBezTo>
                    <a:cubicBezTo>
                      <a:pt x="15" y="37"/>
                      <a:pt x="12" y="40"/>
                      <a:pt x="14" y="41"/>
                    </a:cubicBezTo>
                    <a:cubicBezTo>
                      <a:pt x="15" y="42"/>
                      <a:pt x="16" y="42"/>
                      <a:pt x="16" y="4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144"/>
              <p:cNvSpPr>
                <a:spLocks/>
              </p:cNvSpPr>
              <p:nvPr/>
            </p:nvSpPr>
            <p:spPr bwMode="auto">
              <a:xfrm>
                <a:off x="3570" y="1167"/>
                <a:ext cx="65" cy="83"/>
              </a:xfrm>
              <a:custGeom>
                <a:avLst/>
                <a:gdLst>
                  <a:gd name="T0" fmla="*/ 16 w 33"/>
                  <a:gd name="T1" fmla="*/ 42 h 42"/>
                  <a:gd name="T2" fmla="*/ 19 w 33"/>
                  <a:gd name="T3" fmla="*/ 36 h 42"/>
                  <a:gd name="T4" fmla="*/ 23 w 33"/>
                  <a:gd name="T5" fmla="*/ 31 h 42"/>
                  <a:gd name="T6" fmla="*/ 27 w 33"/>
                  <a:gd name="T7" fmla="*/ 32 h 42"/>
                  <a:gd name="T8" fmla="*/ 33 w 33"/>
                  <a:gd name="T9" fmla="*/ 35 h 42"/>
                  <a:gd name="T10" fmla="*/ 28 w 33"/>
                  <a:gd name="T11" fmla="*/ 28 h 42"/>
                  <a:gd name="T12" fmla="*/ 25 w 33"/>
                  <a:gd name="T13" fmla="*/ 22 h 42"/>
                  <a:gd name="T14" fmla="*/ 24 w 33"/>
                  <a:gd name="T15" fmla="*/ 17 h 42"/>
                  <a:gd name="T16" fmla="*/ 22 w 33"/>
                  <a:gd name="T17" fmla="*/ 13 h 42"/>
                  <a:gd name="T18" fmla="*/ 19 w 33"/>
                  <a:gd name="T19" fmla="*/ 7 h 42"/>
                  <a:gd name="T20" fmla="*/ 15 w 33"/>
                  <a:gd name="T21" fmla="*/ 4 h 42"/>
                  <a:gd name="T22" fmla="*/ 10 w 33"/>
                  <a:gd name="T23" fmla="*/ 1 h 42"/>
                  <a:gd name="T24" fmla="*/ 5 w 33"/>
                  <a:gd name="T25" fmla="*/ 1 h 42"/>
                  <a:gd name="T26" fmla="*/ 0 w 33"/>
                  <a:gd name="T27" fmla="*/ 4 h 42"/>
                  <a:gd name="T28" fmla="*/ 6 w 33"/>
                  <a:gd name="T29" fmla="*/ 10 h 42"/>
                  <a:gd name="T30" fmla="*/ 9 w 33"/>
                  <a:gd name="T31" fmla="*/ 16 h 42"/>
                  <a:gd name="T32" fmla="*/ 13 w 33"/>
                  <a:gd name="T33" fmla="*/ 22 h 42"/>
                  <a:gd name="T34" fmla="*/ 13 w 33"/>
                  <a:gd name="T35" fmla="*/ 27 h 42"/>
                  <a:gd name="T36" fmla="*/ 13 w 33"/>
                  <a:gd name="T37" fmla="*/ 31 h 42"/>
                  <a:gd name="T38" fmla="*/ 13 w 33"/>
                  <a:gd name="T39" fmla="*/ 36 h 42"/>
                  <a:gd name="T40" fmla="*/ 14 w 33"/>
                  <a:gd name="T41" fmla="*/ 41 h 42"/>
                  <a:gd name="T42" fmla="*/ 16 w 33"/>
                  <a:gd name="T4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42">
                    <a:moveTo>
                      <a:pt x="16" y="42"/>
                    </a:moveTo>
                    <a:cubicBezTo>
                      <a:pt x="16" y="42"/>
                      <a:pt x="19" y="38"/>
                      <a:pt x="19" y="36"/>
                    </a:cubicBezTo>
                    <a:cubicBezTo>
                      <a:pt x="19" y="35"/>
                      <a:pt x="23" y="33"/>
                      <a:pt x="23" y="31"/>
                    </a:cubicBezTo>
                    <a:cubicBezTo>
                      <a:pt x="23" y="29"/>
                      <a:pt x="25" y="32"/>
                      <a:pt x="27" y="32"/>
                    </a:cubicBezTo>
                    <a:cubicBezTo>
                      <a:pt x="29" y="32"/>
                      <a:pt x="33" y="35"/>
                      <a:pt x="33" y="35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4" y="26"/>
                      <a:pt x="25" y="22"/>
                    </a:cubicBezTo>
                    <a:cubicBezTo>
                      <a:pt x="25" y="20"/>
                      <a:pt x="25" y="20"/>
                      <a:pt x="24" y="17"/>
                    </a:cubicBezTo>
                    <a:cubicBezTo>
                      <a:pt x="22" y="15"/>
                      <a:pt x="21" y="16"/>
                      <a:pt x="22" y="13"/>
                    </a:cubicBezTo>
                    <a:cubicBezTo>
                      <a:pt x="22" y="10"/>
                      <a:pt x="20" y="8"/>
                      <a:pt x="19" y="7"/>
                    </a:cubicBezTo>
                    <a:cubicBezTo>
                      <a:pt x="17" y="6"/>
                      <a:pt x="16" y="5"/>
                      <a:pt x="15" y="4"/>
                    </a:cubicBezTo>
                    <a:cubicBezTo>
                      <a:pt x="13" y="3"/>
                      <a:pt x="12" y="2"/>
                      <a:pt x="10" y="1"/>
                    </a:cubicBezTo>
                    <a:cubicBezTo>
                      <a:pt x="9" y="1"/>
                      <a:pt x="6" y="0"/>
                      <a:pt x="5" y="1"/>
                    </a:cubicBezTo>
                    <a:cubicBezTo>
                      <a:pt x="4" y="2"/>
                      <a:pt x="0" y="1"/>
                      <a:pt x="0" y="4"/>
                    </a:cubicBezTo>
                    <a:cubicBezTo>
                      <a:pt x="0" y="4"/>
                      <a:pt x="5" y="7"/>
                      <a:pt x="6" y="10"/>
                    </a:cubicBezTo>
                    <a:cubicBezTo>
                      <a:pt x="7" y="14"/>
                      <a:pt x="7" y="13"/>
                      <a:pt x="9" y="16"/>
                    </a:cubicBezTo>
                    <a:cubicBezTo>
                      <a:pt x="12" y="19"/>
                      <a:pt x="12" y="20"/>
                      <a:pt x="13" y="22"/>
                    </a:cubicBezTo>
                    <a:cubicBezTo>
                      <a:pt x="14" y="24"/>
                      <a:pt x="12" y="26"/>
                      <a:pt x="13" y="27"/>
                    </a:cubicBezTo>
                    <a:cubicBezTo>
                      <a:pt x="15" y="29"/>
                      <a:pt x="13" y="29"/>
                      <a:pt x="13" y="31"/>
                    </a:cubicBezTo>
                    <a:cubicBezTo>
                      <a:pt x="14" y="33"/>
                      <a:pt x="12" y="36"/>
                      <a:pt x="13" y="36"/>
                    </a:cubicBezTo>
                    <a:cubicBezTo>
                      <a:pt x="15" y="37"/>
                      <a:pt x="12" y="40"/>
                      <a:pt x="14" y="41"/>
                    </a:cubicBezTo>
                    <a:cubicBezTo>
                      <a:pt x="15" y="42"/>
                      <a:pt x="16" y="42"/>
                      <a:pt x="16" y="42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145"/>
              <p:cNvSpPr>
                <a:spLocks/>
              </p:cNvSpPr>
              <p:nvPr/>
            </p:nvSpPr>
            <p:spPr bwMode="auto">
              <a:xfrm>
                <a:off x="1133" y="1544"/>
                <a:ext cx="518" cy="387"/>
              </a:xfrm>
              <a:custGeom>
                <a:avLst/>
                <a:gdLst>
                  <a:gd name="T0" fmla="*/ 4 w 264"/>
                  <a:gd name="T1" fmla="*/ 11 h 197"/>
                  <a:gd name="T2" fmla="*/ 11 w 264"/>
                  <a:gd name="T3" fmla="*/ 25 h 197"/>
                  <a:gd name="T4" fmla="*/ 19 w 264"/>
                  <a:gd name="T5" fmla="*/ 31 h 197"/>
                  <a:gd name="T6" fmla="*/ 24 w 264"/>
                  <a:gd name="T7" fmla="*/ 53 h 197"/>
                  <a:gd name="T8" fmla="*/ 25 w 264"/>
                  <a:gd name="T9" fmla="*/ 62 h 197"/>
                  <a:gd name="T10" fmla="*/ 41 w 264"/>
                  <a:gd name="T11" fmla="*/ 73 h 197"/>
                  <a:gd name="T12" fmla="*/ 46 w 264"/>
                  <a:gd name="T13" fmla="*/ 90 h 197"/>
                  <a:gd name="T14" fmla="*/ 58 w 264"/>
                  <a:gd name="T15" fmla="*/ 109 h 197"/>
                  <a:gd name="T16" fmla="*/ 63 w 264"/>
                  <a:gd name="T17" fmla="*/ 105 h 197"/>
                  <a:gd name="T18" fmla="*/ 57 w 264"/>
                  <a:gd name="T19" fmla="*/ 94 h 197"/>
                  <a:gd name="T20" fmla="*/ 51 w 264"/>
                  <a:gd name="T21" fmla="*/ 86 h 197"/>
                  <a:gd name="T22" fmla="*/ 41 w 264"/>
                  <a:gd name="T23" fmla="*/ 63 h 197"/>
                  <a:gd name="T24" fmla="*/ 36 w 264"/>
                  <a:gd name="T25" fmla="*/ 52 h 197"/>
                  <a:gd name="T26" fmla="*/ 33 w 264"/>
                  <a:gd name="T27" fmla="*/ 42 h 197"/>
                  <a:gd name="T28" fmla="*/ 31 w 264"/>
                  <a:gd name="T29" fmla="*/ 36 h 197"/>
                  <a:gd name="T30" fmla="*/ 22 w 264"/>
                  <a:gd name="T31" fmla="*/ 25 h 197"/>
                  <a:gd name="T32" fmla="*/ 18 w 264"/>
                  <a:gd name="T33" fmla="*/ 9 h 197"/>
                  <a:gd name="T34" fmla="*/ 27 w 264"/>
                  <a:gd name="T35" fmla="*/ 10 h 197"/>
                  <a:gd name="T36" fmla="*/ 37 w 264"/>
                  <a:gd name="T37" fmla="*/ 25 h 197"/>
                  <a:gd name="T38" fmla="*/ 46 w 264"/>
                  <a:gd name="T39" fmla="*/ 43 h 197"/>
                  <a:gd name="T40" fmla="*/ 57 w 264"/>
                  <a:gd name="T41" fmla="*/ 53 h 197"/>
                  <a:gd name="T42" fmla="*/ 67 w 264"/>
                  <a:gd name="T43" fmla="*/ 65 h 197"/>
                  <a:gd name="T44" fmla="*/ 66 w 264"/>
                  <a:gd name="T45" fmla="*/ 72 h 197"/>
                  <a:gd name="T46" fmla="*/ 74 w 264"/>
                  <a:gd name="T47" fmla="*/ 81 h 197"/>
                  <a:gd name="T48" fmla="*/ 86 w 264"/>
                  <a:gd name="T49" fmla="*/ 96 h 197"/>
                  <a:gd name="T50" fmla="*/ 92 w 264"/>
                  <a:gd name="T51" fmla="*/ 105 h 197"/>
                  <a:gd name="T52" fmla="*/ 100 w 264"/>
                  <a:gd name="T53" fmla="*/ 124 h 197"/>
                  <a:gd name="T54" fmla="*/ 99 w 264"/>
                  <a:gd name="T55" fmla="*/ 142 h 197"/>
                  <a:gd name="T56" fmla="*/ 108 w 264"/>
                  <a:gd name="T57" fmla="*/ 154 h 197"/>
                  <a:gd name="T58" fmla="*/ 119 w 264"/>
                  <a:gd name="T59" fmla="*/ 164 h 197"/>
                  <a:gd name="T60" fmla="*/ 142 w 264"/>
                  <a:gd name="T61" fmla="*/ 176 h 197"/>
                  <a:gd name="T62" fmla="*/ 158 w 264"/>
                  <a:gd name="T63" fmla="*/ 181 h 197"/>
                  <a:gd name="T64" fmla="*/ 164 w 264"/>
                  <a:gd name="T65" fmla="*/ 187 h 197"/>
                  <a:gd name="T66" fmla="*/ 175 w 264"/>
                  <a:gd name="T67" fmla="*/ 189 h 197"/>
                  <a:gd name="T68" fmla="*/ 193 w 264"/>
                  <a:gd name="T69" fmla="*/ 185 h 197"/>
                  <a:gd name="T70" fmla="*/ 208 w 264"/>
                  <a:gd name="T71" fmla="*/ 190 h 197"/>
                  <a:gd name="T72" fmla="*/ 218 w 264"/>
                  <a:gd name="T73" fmla="*/ 184 h 197"/>
                  <a:gd name="T74" fmla="*/ 222 w 264"/>
                  <a:gd name="T75" fmla="*/ 171 h 197"/>
                  <a:gd name="T76" fmla="*/ 244 w 264"/>
                  <a:gd name="T77" fmla="*/ 164 h 197"/>
                  <a:gd name="T78" fmla="*/ 254 w 264"/>
                  <a:gd name="T79" fmla="*/ 164 h 197"/>
                  <a:gd name="T80" fmla="*/ 259 w 264"/>
                  <a:gd name="T81" fmla="*/ 126 h 197"/>
                  <a:gd name="T82" fmla="*/ 246 w 264"/>
                  <a:gd name="T83" fmla="*/ 129 h 197"/>
                  <a:gd name="T84" fmla="*/ 231 w 264"/>
                  <a:gd name="T85" fmla="*/ 146 h 197"/>
                  <a:gd name="T86" fmla="*/ 222 w 264"/>
                  <a:gd name="T87" fmla="*/ 160 h 197"/>
                  <a:gd name="T88" fmla="*/ 208 w 264"/>
                  <a:gd name="T89" fmla="*/ 164 h 197"/>
                  <a:gd name="T90" fmla="*/ 184 w 264"/>
                  <a:gd name="T91" fmla="*/ 159 h 197"/>
                  <a:gd name="T92" fmla="*/ 178 w 264"/>
                  <a:gd name="T93" fmla="*/ 146 h 197"/>
                  <a:gd name="T94" fmla="*/ 168 w 264"/>
                  <a:gd name="T95" fmla="*/ 132 h 197"/>
                  <a:gd name="T96" fmla="*/ 168 w 264"/>
                  <a:gd name="T97" fmla="*/ 113 h 197"/>
                  <a:gd name="T98" fmla="*/ 166 w 264"/>
                  <a:gd name="T99" fmla="*/ 98 h 197"/>
                  <a:gd name="T100" fmla="*/ 168 w 264"/>
                  <a:gd name="T101" fmla="*/ 85 h 197"/>
                  <a:gd name="T102" fmla="*/ 168 w 264"/>
                  <a:gd name="T103" fmla="*/ 79 h 197"/>
                  <a:gd name="T104" fmla="*/ 156 w 264"/>
                  <a:gd name="T105" fmla="*/ 73 h 197"/>
                  <a:gd name="T106" fmla="*/ 149 w 264"/>
                  <a:gd name="T107" fmla="*/ 58 h 197"/>
                  <a:gd name="T108" fmla="*/ 142 w 264"/>
                  <a:gd name="T109" fmla="*/ 44 h 197"/>
                  <a:gd name="T110" fmla="*/ 133 w 264"/>
                  <a:gd name="T111" fmla="*/ 34 h 197"/>
                  <a:gd name="T112" fmla="*/ 122 w 264"/>
                  <a:gd name="T113" fmla="*/ 41 h 197"/>
                  <a:gd name="T114" fmla="*/ 111 w 264"/>
                  <a:gd name="T115" fmla="*/ 36 h 197"/>
                  <a:gd name="T116" fmla="*/ 103 w 264"/>
                  <a:gd name="T117" fmla="*/ 22 h 197"/>
                  <a:gd name="T118" fmla="*/ 93 w 264"/>
                  <a:gd name="T119" fmla="*/ 11 h 197"/>
                  <a:gd name="T120" fmla="*/ 24 w 264"/>
                  <a:gd name="T121" fmla="*/ 3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4" h="197">
                    <a:moveTo>
                      <a:pt x="0" y="1"/>
                    </a:moveTo>
                    <a:cubicBezTo>
                      <a:pt x="0" y="3"/>
                      <a:pt x="0" y="4"/>
                      <a:pt x="1" y="6"/>
                    </a:cubicBezTo>
                    <a:cubicBezTo>
                      <a:pt x="1" y="7"/>
                      <a:pt x="3" y="7"/>
                      <a:pt x="4" y="8"/>
                    </a:cubicBezTo>
                    <a:cubicBezTo>
                      <a:pt x="4" y="9"/>
                      <a:pt x="3" y="10"/>
                      <a:pt x="4" y="11"/>
                    </a:cubicBezTo>
                    <a:cubicBezTo>
                      <a:pt x="4" y="12"/>
                      <a:pt x="6" y="13"/>
                      <a:pt x="7" y="14"/>
                    </a:cubicBezTo>
                    <a:cubicBezTo>
                      <a:pt x="8" y="16"/>
                      <a:pt x="6" y="19"/>
                      <a:pt x="8" y="22"/>
                    </a:cubicBezTo>
                    <a:cubicBezTo>
                      <a:pt x="8" y="22"/>
                      <a:pt x="10" y="23"/>
                      <a:pt x="10" y="23"/>
                    </a:cubicBezTo>
                    <a:cubicBezTo>
                      <a:pt x="11" y="23"/>
                      <a:pt x="10" y="25"/>
                      <a:pt x="11" y="25"/>
                    </a:cubicBezTo>
                    <a:cubicBezTo>
                      <a:pt x="11" y="26"/>
                      <a:pt x="13" y="26"/>
                      <a:pt x="14" y="27"/>
                    </a:cubicBezTo>
                    <a:cubicBezTo>
                      <a:pt x="14" y="27"/>
                      <a:pt x="14" y="28"/>
                      <a:pt x="14" y="29"/>
                    </a:cubicBezTo>
                    <a:cubicBezTo>
                      <a:pt x="15" y="29"/>
                      <a:pt x="17" y="28"/>
                      <a:pt x="18" y="29"/>
                    </a:cubicBezTo>
                    <a:cubicBezTo>
                      <a:pt x="18" y="29"/>
                      <a:pt x="18" y="31"/>
                      <a:pt x="19" y="31"/>
                    </a:cubicBezTo>
                    <a:cubicBezTo>
                      <a:pt x="20" y="32"/>
                      <a:pt x="21" y="32"/>
                      <a:pt x="22" y="33"/>
                    </a:cubicBezTo>
                    <a:cubicBezTo>
                      <a:pt x="24" y="36"/>
                      <a:pt x="22" y="37"/>
                      <a:pt x="23" y="41"/>
                    </a:cubicBezTo>
                    <a:cubicBezTo>
                      <a:pt x="23" y="41"/>
                      <a:pt x="25" y="43"/>
                      <a:pt x="25" y="43"/>
                    </a:cubicBezTo>
                    <a:cubicBezTo>
                      <a:pt x="25" y="47"/>
                      <a:pt x="24" y="50"/>
                      <a:pt x="24" y="53"/>
                    </a:cubicBezTo>
                    <a:cubicBezTo>
                      <a:pt x="22" y="53"/>
                      <a:pt x="20" y="53"/>
                      <a:pt x="17" y="53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9" y="56"/>
                      <a:pt x="21" y="57"/>
                      <a:pt x="22" y="58"/>
                    </a:cubicBezTo>
                    <a:cubicBezTo>
                      <a:pt x="23" y="59"/>
                      <a:pt x="24" y="62"/>
                      <a:pt x="25" y="62"/>
                    </a:cubicBezTo>
                    <a:cubicBezTo>
                      <a:pt x="25" y="62"/>
                      <a:pt x="26" y="62"/>
                      <a:pt x="27" y="62"/>
                    </a:cubicBezTo>
                    <a:cubicBezTo>
                      <a:pt x="27" y="63"/>
                      <a:pt x="27" y="64"/>
                      <a:pt x="28" y="65"/>
                    </a:cubicBezTo>
                    <a:cubicBezTo>
                      <a:pt x="28" y="65"/>
                      <a:pt x="30" y="64"/>
                      <a:pt x="31" y="65"/>
                    </a:cubicBezTo>
                    <a:cubicBezTo>
                      <a:pt x="32" y="65"/>
                      <a:pt x="40" y="72"/>
                      <a:pt x="41" y="73"/>
                    </a:cubicBezTo>
                    <a:cubicBezTo>
                      <a:pt x="41" y="75"/>
                      <a:pt x="40" y="74"/>
                      <a:pt x="40" y="76"/>
                    </a:cubicBezTo>
                    <a:cubicBezTo>
                      <a:pt x="40" y="76"/>
                      <a:pt x="42" y="79"/>
                      <a:pt x="42" y="80"/>
                    </a:cubicBezTo>
                    <a:cubicBezTo>
                      <a:pt x="43" y="82"/>
                      <a:pt x="41" y="86"/>
                      <a:pt x="42" y="88"/>
                    </a:cubicBezTo>
                    <a:cubicBezTo>
                      <a:pt x="43" y="89"/>
                      <a:pt x="45" y="89"/>
                      <a:pt x="46" y="90"/>
                    </a:cubicBezTo>
                    <a:cubicBezTo>
                      <a:pt x="47" y="90"/>
                      <a:pt x="46" y="92"/>
                      <a:pt x="47" y="93"/>
                    </a:cubicBezTo>
                    <a:cubicBezTo>
                      <a:pt x="47" y="93"/>
                      <a:pt x="49" y="94"/>
                      <a:pt x="50" y="95"/>
                    </a:cubicBezTo>
                    <a:cubicBezTo>
                      <a:pt x="51" y="96"/>
                      <a:pt x="58" y="104"/>
                      <a:pt x="58" y="105"/>
                    </a:cubicBezTo>
                    <a:cubicBezTo>
                      <a:pt x="58" y="106"/>
                      <a:pt x="58" y="107"/>
                      <a:pt x="58" y="109"/>
                    </a:cubicBezTo>
                    <a:cubicBezTo>
                      <a:pt x="61" y="109"/>
                      <a:pt x="61" y="109"/>
                      <a:pt x="61" y="109"/>
                    </a:cubicBezTo>
                    <a:cubicBezTo>
                      <a:pt x="61" y="109"/>
                      <a:pt x="60" y="108"/>
                      <a:pt x="61" y="107"/>
                    </a:cubicBezTo>
                    <a:cubicBezTo>
                      <a:pt x="61" y="107"/>
                      <a:pt x="61" y="107"/>
                      <a:pt x="61" y="107"/>
                    </a:cubicBezTo>
                    <a:cubicBezTo>
                      <a:pt x="62" y="107"/>
                      <a:pt x="63" y="106"/>
                      <a:pt x="63" y="105"/>
                    </a:cubicBezTo>
                    <a:cubicBezTo>
                      <a:pt x="63" y="104"/>
                      <a:pt x="64" y="103"/>
                      <a:pt x="63" y="101"/>
                    </a:cubicBezTo>
                    <a:cubicBezTo>
                      <a:pt x="63" y="101"/>
                      <a:pt x="58" y="98"/>
                      <a:pt x="58" y="98"/>
                    </a:cubicBezTo>
                    <a:cubicBezTo>
                      <a:pt x="58" y="97"/>
                      <a:pt x="58" y="96"/>
                      <a:pt x="58" y="95"/>
                    </a:cubicBezTo>
                    <a:cubicBezTo>
                      <a:pt x="57" y="95"/>
                      <a:pt x="57" y="94"/>
                      <a:pt x="57" y="94"/>
                    </a:cubicBezTo>
                    <a:cubicBezTo>
                      <a:pt x="56" y="94"/>
                      <a:pt x="55" y="94"/>
                      <a:pt x="54" y="94"/>
                    </a:cubicBezTo>
                    <a:cubicBezTo>
                      <a:pt x="53" y="94"/>
                      <a:pt x="54" y="92"/>
                      <a:pt x="53" y="92"/>
                    </a:cubicBezTo>
                    <a:cubicBezTo>
                      <a:pt x="53" y="91"/>
                      <a:pt x="55" y="90"/>
                      <a:pt x="54" y="88"/>
                    </a:cubicBezTo>
                    <a:cubicBezTo>
                      <a:pt x="54" y="87"/>
                      <a:pt x="52" y="87"/>
                      <a:pt x="51" y="86"/>
                    </a:cubicBezTo>
                    <a:cubicBezTo>
                      <a:pt x="51" y="84"/>
                      <a:pt x="52" y="83"/>
                      <a:pt x="52" y="81"/>
                    </a:cubicBezTo>
                    <a:cubicBezTo>
                      <a:pt x="52" y="81"/>
                      <a:pt x="48" y="76"/>
                      <a:pt x="48" y="76"/>
                    </a:cubicBezTo>
                    <a:cubicBezTo>
                      <a:pt x="48" y="75"/>
                      <a:pt x="48" y="74"/>
                      <a:pt x="48" y="73"/>
                    </a:cubicBezTo>
                    <a:cubicBezTo>
                      <a:pt x="47" y="69"/>
                      <a:pt x="45" y="65"/>
                      <a:pt x="41" y="63"/>
                    </a:cubicBezTo>
                    <a:cubicBezTo>
                      <a:pt x="42" y="62"/>
                      <a:pt x="43" y="60"/>
                      <a:pt x="42" y="59"/>
                    </a:cubicBezTo>
                    <a:cubicBezTo>
                      <a:pt x="42" y="58"/>
                      <a:pt x="40" y="58"/>
                      <a:pt x="39" y="57"/>
                    </a:cubicBezTo>
                    <a:cubicBezTo>
                      <a:pt x="39" y="57"/>
                      <a:pt x="40" y="55"/>
                      <a:pt x="39" y="55"/>
                    </a:cubicBezTo>
                    <a:cubicBezTo>
                      <a:pt x="39" y="54"/>
                      <a:pt x="37" y="53"/>
                      <a:pt x="36" y="52"/>
                    </a:cubicBezTo>
                    <a:cubicBezTo>
                      <a:pt x="35" y="50"/>
                      <a:pt x="36" y="47"/>
                      <a:pt x="35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4" y="42"/>
                      <a:pt x="33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2" y="41"/>
                      <a:pt x="31" y="42"/>
                      <a:pt x="30" y="41"/>
                    </a:cubicBezTo>
                    <a:cubicBezTo>
                      <a:pt x="30" y="40"/>
                      <a:pt x="30" y="37"/>
                      <a:pt x="31" y="37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7" y="31"/>
                      <a:pt x="26" y="31"/>
                      <a:pt x="25" y="31"/>
                    </a:cubicBezTo>
                    <a:cubicBezTo>
                      <a:pt x="25" y="31"/>
                      <a:pt x="25" y="29"/>
                      <a:pt x="25" y="29"/>
                    </a:cubicBezTo>
                    <a:cubicBezTo>
                      <a:pt x="25" y="28"/>
                      <a:pt x="23" y="26"/>
                      <a:pt x="22" y="25"/>
                    </a:cubicBezTo>
                    <a:cubicBezTo>
                      <a:pt x="21" y="23"/>
                      <a:pt x="22" y="21"/>
                      <a:pt x="20" y="19"/>
                    </a:cubicBezTo>
                    <a:cubicBezTo>
                      <a:pt x="20" y="18"/>
                      <a:pt x="17" y="16"/>
                      <a:pt x="17" y="16"/>
                    </a:cubicBezTo>
                    <a:cubicBezTo>
                      <a:pt x="16" y="13"/>
                      <a:pt x="18" y="11"/>
                      <a:pt x="18" y="10"/>
                    </a:cubicBezTo>
                    <a:cubicBezTo>
                      <a:pt x="18" y="9"/>
                      <a:pt x="17" y="10"/>
                      <a:pt x="18" y="9"/>
                    </a:cubicBezTo>
                    <a:cubicBezTo>
                      <a:pt x="19" y="9"/>
                      <a:pt x="20" y="8"/>
                      <a:pt x="22" y="9"/>
                    </a:cubicBezTo>
                    <a:cubicBezTo>
                      <a:pt x="22" y="9"/>
                      <a:pt x="22" y="11"/>
                      <a:pt x="23" y="11"/>
                    </a:cubicBezTo>
                    <a:cubicBezTo>
                      <a:pt x="24" y="12"/>
                      <a:pt x="25" y="11"/>
                      <a:pt x="26" y="12"/>
                    </a:cubicBezTo>
                    <a:cubicBezTo>
                      <a:pt x="26" y="12"/>
                      <a:pt x="27" y="10"/>
                      <a:pt x="27" y="10"/>
                    </a:cubicBezTo>
                    <a:cubicBezTo>
                      <a:pt x="28" y="9"/>
                      <a:pt x="29" y="10"/>
                      <a:pt x="31" y="10"/>
                    </a:cubicBezTo>
                    <a:cubicBezTo>
                      <a:pt x="33" y="14"/>
                      <a:pt x="30" y="11"/>
                      <a:pt x="34" y="15"/>
                    </a:cubicBezTo>
                    <a:cubicBezTo>
                      <a:pt x="33" y="20"/>
                      <a:pt x="34" y="22"/>
                      <a:pt x="36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9" y="28"/>
                      <a:pt x="38" y="30"/>
                      <a:pt x="39" y="33"/>
                    </a:cubicBezTo>
                    <a:cubicBezTo>
                      <a:pt x="41" y="35"/>
                      <a:pt x="43" y="37"/>
                      <a:pt x="44" y="39"/>
                    </a:cubicBezTo>
                    <a:cubicBezTo>
                      <a:pt x="44" y="39"/>
                      <a:pt x="46" y="39"/>
                      <a:pt x="46" y="39"/>
                    </a:cubicBezTo>
                    <a:cubicBezTo>
                      <a:pt x="47" y="41"/>
                      <a:pt x="46" y="42"/>
                      <a:pt x="46" y="43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7" y="45"/>
                      <a:pt x="50" y="45"/>
                      <a:pt x="51" y="46"/>
                    </a:cubicBezTo>
                    <a:cubicBezTo>
                      <a:pt x="52" y="47"/>
                      <a:pt x="52" y="53"/>
                      <a:pt x="54" y="53"/>
                    </a:cubicBezTo>
                    <a:cubicBezTo>
                      <a:pt x="55" y="54"/>
                      <a:pt x="57" y="53"/>
                      <a:pt x="57" y="53"/>
                    </a:cubicBezTo>
                    <a:cubicBezTo>
                      <a:pt x="59" y="55"/>
                      <a:pt x="57" y="57"/>
                      <a:pt x="57" y="59"/>
                    </a:cubicBezTo>
                    <a:cubicBezTo>
                      <a:pt x="58" y="60"/>
                      <a:pt x="61" y="60"/>
                      <a:pt x="62" y="61"/>
                    </a:cubicBezTo>
                    <a:cubicBezTo>
                      <a:pt x="62" y="62"/>
                      <a:pt x="62" y="65"/>
                      <a:pt x="63" y="65"/>
                    </a:cubicBezTo>
                    <a:cubicBezTo>
                      <a:pt x="64" y="66"/>
                      <a:pt x="66" y="65"/>
                      <a:pt x="67" y="65"/>
                    </a:cubicBezTo>
                    <a:cubicBezTo>
                      <a:pt x="68" y="66"/>
                      <a:pt x="68" y="67"/>
                      <a:pt x="68" y="68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9" y="69"/>
                      <a:pt x="69" y="70"/>
                      <a:pt x="69" y="71"/>
                    </a:cubicBezTo>
                    <a:cubicBezTo>
                      <a:pt x="68" y="71"/>
                      <a:pt x="66" y="71"/>
                      <a:pt x="66" y="72"/>
                    </a:cubicBezTo>
                    <a:cubicBezTo>
                      <a:pt x="66" y="73"/>
                      <a:pt x="66" y="75"/>
                      <a:pt x="66" y="76"/>
                    </a:cubicBezTo>
                    <a:cubicBezTo>
                      <a:pt x="67" y="76"/>
                      <a:pt x="68" y="76"/>
                      <a:pt x="69" y="77"/>
                    </a:cubicBezTo>
                    <a:cubicBezTo>
                      <a:pt x="70" y="77"/>
                      <a:pt x="70" y="79"/>
                      <a:pt x="70" y="79"/>
                    </a:cubicBezTo>
                    <a:cubicBezTo>
                      <a:pt x="71" y="80"/>
                      <a:pt x="73" y="81"/>
                      <a:pt x="74" y="81"/>
                    </a:cubicBezTo>
                    <a:cubicBezTo>
                      <a:pt x="74" y="81"/>
                      <a:pt x="79" y="88"/>
                      <a:pt x="79" y="88"/>
                    </a:cubicBezTo>
                    <a:cubicBezTo>
                      <a:pt x="80" y="89"/>
                      <a:pt x="79" y="90"/>
                      <a:pt x="80" y="91"/>
                    </a:cubicBezTo>
                    <a:cubicBezTo>
                      <a:pt x="81" y="92"/>
                      <a:pt x="82" y="92"/>
                      <a:pt x="83" y="93"/>
                    </a:cubicBezTo>
                    <a:cubicBezTo>
                      <a:pt x="84" y="94"/>
                      <a:pt x="86" y="96"/>
                      <a:pt x="86" y="96"/>
                    </a:cubicBezTo>
                    <a:cubicBezTo>
                      <a:pt x="86" y="97"/>
                      <a:pt x="86" y="98"/>
                      <a:pt x="86" y="99"/>
                    </a:cubicBezTo>
                    <a:cubicBezTo>
                      <a:pt x="87" y="99"/>
                      <a:pt x="89" y="101"/>
                      <a:pt x="90" y="102"/>
                    </a:cubicBezTo>
                    <a:cubicBezTo>
                      <a:pt x="90" y="103"/>
                      <a:pt x="90" y="103"/>
                      <a:pt x="90" y="104"/>
                    </a:cubicBezTo>
                    <a:cubicBezTo>
                      <a:pt x="90" y="104"/>
                      <a:pt x="92" y="105"/>
                      <a:pt x="92" y="105"/>
                    </a:cubicBezTo>
                    <a:cubicBezTo>
                      <a:pt x="93" y="107"/>
                      <a:pt x="92" y="108"/>
                      <a:pt x="93" y="110"/>
                    </a:cubicBezTo>
                    <a:cubicBezTo>
                      <a:pt x="95" y="113"/>
                      <a:pt x="97" y="114"/>
                      <a:pt x="99" y="119"/>
                    </a:cubicBezTo>
                    <a:cubicBezTo>
                      <a:pt x="100" y="119"/>
                      <a:pt x="100" y="119"/>
                      <a:pt x="100" y="119"/>
                    </a:cubicBezTo>
                    <a:cubicBezTo>
                      <a:pt x="100" y="121"/>
                      <a:pt x="100" y="122"/>
                      <a:pt x="100" y="124"/>
                    </a:cubicBezTo>
                    <a:cubicBezTo>
                      <a:pt x="100" y="125"/>
                      <a:pt x="103" y="126"/>
                      <a:pt x="102" y="131"/>
                    </a:cubicBezTo>
                    <a:cubicBezTo>
                      <a:pt x="102" y="132"/>
                      <a:pt x="100" y="134"/>
                      <a:pt x="99" y="134"/>
                    </a:cubicBezTo>
                    <a:cubicBezTo>
                      <a:pt x="98" y="136"/>
                      <a:pt x="101" y="137"/>
                      <a:pt x="101" y="138"/>
                    </a:cubicBezTo>
                    <a:cubicBezTo>
                      <a:pt x="100" y="139"/>
                      <a:pt x="98" y="139"/>
                      <a:pt x="99" y="142"/>
                    </a:cubicBezTo>
                    <a:cubicBezTo>
                      <a:pt x="99" y="142"/>
                      <a:pt x="100" y="145"/>
                      <a:pt x="101" y="146"/>
                    </a:cubicBezTo>
                    <a:cubicBezTo>
                      <a:pt x="102" y="146"/>
                      <a:pt x="102" y="146"/>
                      <a:pt x="102" y="146"/>
                    </a:cubicBezTo>
                    <a:cubicBezTo>
                      <a:pt x="103" y="147"/>
                      <a:pt x="102" y="148"/>
                      <a:pt x="103" y="149"/>
                    </a:cubicBezTo>
                    <a:cubicBezTo>
                      <a:pt x="103" y="150"/>
                      <a:pt x="107" y="153"/>
                      <a:pt x="108" y="154"/>
                    </a:cubicBezTo>
                    <a:cubicBezTo>
                      <a:pt x="109" y="154"/>
                      <a:pt x="110" y="154"/>
                      <a:pt x="111" y="154"/>
                    </a:cubicBezTo>
                    <a:cubicBezTo>
                      <a:pt x="112" y="155"/>
                      <a:pt x="111" y="156"/>
                      <a:pt x="112" y="157"/>
                    </a:cubicBezTo>
                    <a:cubicBezTo>
                      <a:pt x="113" y="158"/>
                      <a:pt x="115" y="159"/>
                      <a:pt x="117" y="160"/>
                    </a:cubicBezTo>
                    <a:cubicBezTo>
                      <a:pt x="117" y="161"/>
                      <a:pt x="119" y="163"/>
                      <a:pt x="119" y="164"/>
                    </a:cubicBezTo>
                    <a:cubicBezTo>
                      <a:pt x="119" y="164"/>
                      <a:pt x="121" y="167"/>
                      <a:pt x="121" y="167"/>
                    </a:cubicBezTo>
                    <a:cubicBezTo>
                      <a:pt x="125" y="169"/>
                      <a:pt x="128" y="167"/>
                      <a:pt x="131" y="168"/>
                    </a:cubicBezTo>
                    <a:cubicBezTo>
                      <a:pt x="132" y="169"/>
                      <a:pt x="133" y="172"/>
                      <a:pt x="134" y="172"/>
                    </a:cubicBezTo>
                    <a:cubicBezTo>
                      <a:pt x="136" y="174"/>
                      <a:pt x="140" y="175"/>
                      <a:pt x="142" y="176"/>
                    </a:cubicBezTo>
                    <a:cubicBezTo>
                      <a:pt x="143" y="177"/>
                      <a:pt x="143" y="178"/>
                      <a:pt x="144" y="178"/>
                    </a:cubicBezTo>
                    <a:cubicBezTo>
                      <a:pt x="147" y="180"/>
                      <a:pt x="149" y="179"/>
                      <a:pt x="153" y="180"/>
                    </a:cubicBezTo>
                    <a:cubicBezTo>
                      <a:pt x="154" y="182"/>
                      <a:pt x="154" y="182"/>
                      <a:pt x="154" y="182"/>
                    </a:cubicBezTo>
                    <a:cubicBezTo>
                      <a:pt x="156" y="182"/>
                      <a:pt x="156" y="181"/>
                      <a:pt x="158" y="181"/>
                    </a:cubicBezTo>
                    <a:cubicBezTo>
                      <a:pt x="158" y="181"/>
                      <a:pt x="158" y="183"/>
                      <a:pt x="158" y="183"/>
                    </a:cubicBezTo>
                    <a:cubicBezTo>
                      <a:pt x="159" y="183"/>
                      <a:pt x="160" y="183"/>
                      <a:pt x="161" y="183"/>
                    </a:cubicBezTo>
                    <a:cubicBezTo>
                      <a:pt x="162" y="183"/>
                      <a:pt x="163" y="185"/>
                      <a:pt x="164" y="186"/>
                    </a:cubicBezTo>
                    <a:cubicBezTo>
                      <a:pt x="164" y="187"/>
                      <a:pt x="164" y="187"/>
                      <a:pt x="164" y="187"/>
                    </a:cubicBezTo>
                    <a:cubicBezTo>
                      <a:pt x="165" y="187"/>
                      <a:pt x="166" y="186"/>
                      <a:pt x="166" y="186"/>
                    </a:cubicBezTo>
                    <a:cubicBezTo>
                      <a:pt x="169" y="186"/>
                      <a:pt x="168" y="187"/>
                      <a:pt x="169" y="188"/>
                    </a:cubicBezTo>
                    <a:cubicBezTo>
                      <a:pt x="171" y="188"/>
                      <a:pt x="173" y="187"/>
                      <a:pt x="174" y="187"/>
                    </a:cubicBezTo>
                    <a:cubicBezTo>
                      <a:pt x="175" y="187"/>
                      <a:pt x="175" y="188"/>
                      <a:pt x="175" y="189"/>
                    </a:cubicBezTo>
                    <a:cubicBezTo>
                      <a:pt x="176" y="189"/>
                      <a:pt x="178" y="190"/>
                      <a:pt x="178" y="190"/>
                    </a:cubicBezTo>
                    <a:cubicBezTo>
                      <a:pt x="181" y="190"/>
                      <a:pt x="182" y="187"/>
                      <a:pt x="184" y="187"/>
                    </a:cubicBezTo>
                    <a:cubicBezTo>
                      <a:pt x="186" y="186"/>
                      <a:pt x="188" y="187"/>
                      <a:pt x="190" y="187"/>
                    </a:cubicBezTo>
                    <a:cubicBezTo>
                      <a:pt x="191" y="187"/>
                      <a:pt x="193" y="185"/>
                      <a:pt x="193" y="185"/>
                    </a:cubicBezTo>
                    <a:cubicBezTo>
                      <a:pt x="195" y="185"/>
                      <a:pt x="194" y="186"/>
                      <a:pt x="195" y="186"/>
                    </a:cubicBezTo>
                    <a:cubicBezTo>
                      <a:pt x="198" y="187"/>
                      <a:pt x="200" y="186"/>
                      <a:pt x="202" y="187"/>
                    </a:cubicBezTo>
                    <a:cubicBezTo>
                      <a:pt x="203" y="187"/>
                      <a:pt x="204" y="190"/>
                      <a:pt x="205" y="190"/>
                    </a:cubicBezTo>
                    <a:cubicBezTo>
                      <a:pt x="206" y="191"/>
                      <a:pt x="207" y="190"/>
                      <a:pt x="208" y="190"/>
                    </a:cubicBezTo>
                    <a:cubicBezTo>
                      <a:pt x="210" y="191"/>
                      <a:pt x="211" y="194"/>
                      <a:pt x="212" y="197"/>
                    </a:cubicBezTo>
                    <a:cubicBezTo>
                      <a:pt x="212" y="197"/>
                      <a:pt x="212" y="197"/>
                      <a:pt x="212" y="197"/>
                    </a:cubicBezTo>
                    <a:cubicBezTo>
                      <a:pt x="212" y="197"/>
                      <a:pt x="214" y="194"/>
                      <a:pt x="213" y="192"/>
                    </a:cubicBezTo>
                    <a:cubicBezTo>
                      <a:pt x="212" y="191"/>
                      <a:pt x="218" y="184"/>
                      <a:pt x="218" y="184"/>
                    </a:cubicBezTo>
                    <a:cubicBezTo>
                      <a:pt x="229" y="184"/>
                      <a:pt x="229" y="184"/>
                      <a:pt x="229" y="184"/>
                    </a:cubicBezTo>
                    <a:cubicBezTo>
                      <a:pt x="229" y="184"/>
                      <a:pt x="229" y="181"/>
                      <a:pt x="227" y="179"/>
                    </a:cubicBezTo>
                    <a:cubicBezTo>
                      <a:pt x="224" y="178"/>
                      <a:pt x="222" y="174"/>
                      <a:pt x="222" y="174"/>
                    </a:cubicBezTo>
                    <a:cubicBezTo>
                      <a:pt x="222" y="171"/>
                      <a:pt x="222" y="171"/>
                      <a:pt x="222" y="171"/>
                    </a:cubicBezTo>
                    <a:cubicBezTo>
                      <a:pt x="225" y="171"/>
                      <a:pt x="225" y="171"/>
                      <a:pt x="225" y="171"/>
                    </a:cubicBezTo>
                    <a:cubicBezTo>
                      <a:pt x="226" y="166"/>
                      <a:pt x="226" y="166"/>
                      <a:pt x="226" y="166"/>
                    </a:cubicBezTo>
                    <a:cubicBezTo>
                      <a:pt x="241" y="166"/>
                      <a:pt x="241" y="166"/>
                      <a:pt x="241" y="166"/>
                    </a:cubicBezTo>
                    <a:cubicBezTo>
                      <a:pt x="244" y="164"/>
                      <a:pt x="244" y="164"/>
                      <a:pt x="244" y="164"/>
                    </a:cubicBezTo>
                    <a:cubicBezTo>
                      <a:pt x="244" y="164"/>
                      <a:pt x="246" y="161"/>
                      <a:pt x="248" y="163"/>
                    </a:cubicBezTo>
                    <a:cubicBezTo>
                      <a:pt x="249" y="161"/>
                      <a:pt x="250" y="160"/>
                      <a:pt x="251" y="158"/>
                    </a:cubicBezTo>
                    <a:cubicBezTo>
                      <a:pt x="251" y="160"/>
                      <a:pt x="251" y="162"/>
                      <a:pt x="250" y="162"/>
                    </a:cubicBezTo>
                    <a:cubicBezTo>
                      <a:pt x="252" y="163"/>
                      <a:pt x="253" y="164"/>
                      <a:pt x="254" y="164"/>
                    </a:cubicBezTo>
                    <a:cubicBezTo>
                      <a:pt x="254" y="158"/>
                      <a:pt x="255" y="154"/>
                      <a:pt x="256" y="148"/>
                    </a:cubicBezTo>
                    <a:cubicBezTo>
                      <a:pt x="257" y="148"/>
                      <a:pt x="257" y="148"/>
                      <a:pt x="257" y="148"/>
                    </a:cubicBezTo>
                    <a:cubicBezTo>
                      <a:pt x="258" y="147"/>
                      <a:pt x="256" y="146"/>
                      <a:pt x="256" y="143"/>
                    </a:cubicBezTo>
                    <a:cubicBezTo>
                      <a:pt x="256" y="139"/>
                      <a:pt x="264" y="129"/>
                      <a:pt x="259" y="126"/>
                    </a:cubicBezTo>
                    <a:cubicBezTo>
                      <a:pt x="258" y="126"/>
                      <a:pt x="257" y="126"/>
                      <a:pt x="257" y="126"/>
                    </a:cubicBezTo>
                    <a:cubicBezTo>
                      <a:pt x="255" y="125"/>
                      <a:pt x="255" y="125"/>
                      <a:pt x="255" y="125"/>
                    </a:cubicBezTo>
                    <a:cubicBezTo>
                      <a:pt x="254" y="124"/>
                      <a:pt x="249" y="125"/>
                      <a:pt x="248" y="126"/>
                    </a:cubicBezTo>
                    <a:cubicBezTo>
                      <a:pt x="247" y="126"/>
                      <a:pt x="246" y="128"/>
                      <a:pt x="246" y="129"/>
                    </a:cubicBezTo>
                    <a:cubicBezTo>
                      <a:pt x="244" y="129"/>
                      <a:pt x="243" y="128"/>
                      <a:pt x="242" y="129"/>
                    </a:cubicBezTo>
                    <a:cubicBezTo>
                      <a:pt x="241" y="129"/>
                      <a:pt x="240" y="131"/>
                      <a:pt x="240" y="131"/>
                    </a:cubicBezTo>
                    <a:cubicBezTo>
                      <a:pt x="236" y="132"/>
                      <a:pt x="235" y="130"/>
                      <a:pt x="234" y="134"/>
                    </a:cubicBezTo>
                    <a:cubicBezTo>
                      <a:pt x="232" y="137"/>
                      <a:pt x="232" y="142"/>
                      <a:pt x="231" y="146"/>
                    </a:cubicBezTo>
                    <a:cubicBezTo>
                      <a:pt x="231" y="146"/>
                      <a:pt x="228" y="148"/>
                      <a:pt x="228" y="148"/>
                    </a:cubicBezTo>
                    <a:cubicBezTo>
                      <a:pt x="228" y="150"/>
                      <a:pt x="229" y="152"/>
                      <a:pt x="228" y="154"/>
                    </a:cubicBezTo>
                    <a:cubicBezTo>
                      <a:pt x="228" y="154"/>
                      <a:pt x="228" y="154"/>
                      <a:pt x="228" y="154"/>
                    </a:cubicBezTo>
                    <a:cubicBezTo>
                      <a:pt x="225" y="155"/>
                      <a:pt x="224" y="158"/>
                      <a:pt x="222" y="160"/>
                    </a:cubicBezTo>
                    <a:cubicBezTo>
                      <a:pt x="221" y="160"/>
                      <a:pt x="219" y="161"/>
                      <a:pt x="219" y="161"/>
                    </a:cubicBezTo>
                    <a:cubicBezTo>
                      <a:pt x="219" y="161"/>
                      <a:pt x="218" y="159"/>
                      <a:pt x="218" y="158"/>
                    </a:cubicBezTo>
                    <a:cubicBezTo>
                      <a:pt x="213" y="159"/>
                      <a:pt x="212" y="159"/>
                      <a:pt x="209" y="162"/>
                    </a:cubicBezTo>
                    <a:cubicBezTo>
                      <a:pt x="209" y="162"/>
                      <a:pt x="208" y="164"/>
                      <a:pt x="208" y="164"/>
                    </a:cubicBezTo>
                    <a:cubicBezTo>
                      <a:pt x="207" y="164"/>
                      <a:pt x="205" y="164"/>
                      <a:pt x="203" y="164"/>
                    </a:cubicBezTo>
                    <a:cubicBezTo>
                      <a:pt x="203" y="165"/>
                      <a:pt x="203" y="165"/>
                      <a:pt x="203" y="165"/>
                    </a:cubicBezTo>
                    <a:cubicBezTo>
                      <a:pt x="201" y="166"/>
                      <a:pt x="198" y="165"/>
                      <a:pt x="195" y="165"/>
                    </a:cubicBezTo>
                    <a:cubicBezTo>
                      <a:pt x="192" y="159"/>
                      <a:pt x="191" y="159"/>
                      <a:pt x="184" y="159"/>
                    </a:cubicBezTo>
                    <a:cubicBezTo>
                      <a:pt x="183" y="158"/>
                      <a:pt x="184" y="157"/>
                      <a:pt x="184" y="156"/>
                    </a:cubicBezTo>
                    <a:cubicBezTo>
                      <a:pt x="183" y="154"/>
                      <a:pt x="180" y="152"/>
                      <a:pt x="180" y="150"/>
                    </a:cubicBezTo>
                    <a:cubicBezTo>
                      <a:pt x="180" y="149"/>
                      <a:pt x="180" y="147"/>
                      <a:pt x="180" y="146"/>
                    </a:cubicBezTo>
                    <a:cubicBezTo>
                      <a:pt x="180" y="146"/>
                      <a:pt x="178" y="147"/>
                      <a:pt x="178" y="146"/>
                    </a:cubicBezTo>
                    <a:cubicBezTo>
                      <a:pt x="177" y="146"/>
                      <a:pt x="176" y="143"/>
                      <a:pt x="175" y="142"/>
                    </a:cubicBezTo>
                    <a:cubicBezTo>
                      <a:pt x="175" y="141"/>
                      <a:pt x="173" y="141"/>
                      <a:pt x="172" y="140"/>
                    </a:cubicBezTo>
                    <a:cubicBezTo>
                      <a:pt x="171" y="138"/>
                      <a:pt x="172" y="136"/>
                      <a:pt x="171" y="134"/>
                    </a:cubicBezTo>
                    <a:cubicBezTo>
                      <a:pt x="171" y="134"/>
                      <a:pt x="169" y="133"/>
                      <a:pt x="168" y="132"/>
                    </a:cubicBezTo>
                    <a:cubicBezTo>
                      <a:pt x="168" y="131"/>
                      <a:pt x="168" y="129"/>
                      <a:pt x="168" y="129"/>
                    </a:cubicBezTo>
                    <a:cubicBezTo>
                      <a:pt x="167" y="129"/>
                      <a:pt x="166" y="130"/>
                      <a:pt x="166" y="130"/>
                    </a:cubicBezTo>
                    <a:cubicBezTo>
                      <a:pt x="167" y="125"/>
                      <a:pt x="166" y="124"/>
                      <a:pt x="166" y="119"/>
                    </a:cubicBezTo>
                    <a:cubicBezTo>
                      <a:pt x="167" y="118"/>
                      <a:pt x="169" y="116"/>
                      <a:pt x="168" y="113"/>
                    </a:cubicBezTo>
                    <a:cubicBezTo>
                      <a:pt x="167" y="111"/>
                      <a:pt x="167" y="111"/>
                      <a:pt x="167" y="111"/>
                    </a:cubicBezTo>
                    <a:cubicBezTo>
                      <a:pt x="167" y="109"/>
                      <a:pt x="168" y="107"/>
                      <a:pt x="167" y="106"/>
                    </a:cubicBezTo>
                    <a:cubicBezTo>
                      <a:pt x="166" y="105"/>
                      <a:pt x="166" y="105"/>
                      <a:pt x="166" y="105"/>
                    </a:cubicBezTo>
                    <a:cubicBezTo>
                      <a:pt x="165" y="102"/>
                      <a:pt x="167" y="101"/>
                      <a:pt x="166" y="98"/>
                    </a:cubicBezTo>
                    <a:cubicBezTo>
                      <a:pt x="165" y="95"/>
                      <a:pt x="165" y="95"/>
                      <a:pt x="165" y="95"/>
                    </a:cubicBezTo>
                    <a:cubicBezTo>
                      <a:pt x="165" y="94"/>
                      <a:pt x="167" y="90"/>
                      <a:pt x="165" y="89"/>
                    </a:cubicBezTo>
                    <a:cubicBezTo>
                      <a:pt x="166" y="88"/>
                      <a:pt x="167" y="88"/>
                      <a:pt x="168" y="87"/>
                    </a:cubicBezTo>
                    <a:cubicBezTo>
                      <a:pt x="168" y="86"/>
                      <a:pt x="167" y="85"/>
                      <a:pt x="168" y="85"/>
                    </a:cubicBezTo>
                    <a:cubicBezTo>
                      <a:pt x="168" y="85"/>
                      <a:pt x="170" y="85"/>
                      <a:pt x="170" y="85"/>
                    </a:cubicBezTo>
                    <a:cubicBezTo>
                      <a:pt x="171" y="83"/>
                      <a:pt x="171" y="82"/>
                      <a:pt x="172" y="81"/>
                    </a:cubicBezTo>
                    <a:cubicBezTo>
                      <a:pt x="173" y="80"/>
                      <a:pt x="172" y="79"/>
                      <a:pt x="172" y="79"/>
                    </a:cubicBezTo>
                    <a:cubicBezTo>
                      <a:pt x="168" y="79"/>
                      <a:pt x="168" y="79"/>
                      <a:pt x="168" y="79"/>
                    </a:cubicBezTo>
                    <a:cubicBezTo>
                      <a:pt x="166" y="76"/>
                      <a:pt x="166" y="76"/>
                      <a:pt x="166" y="76"/>
                    </a:cubicBezTo>
                    <a:cubicBezTo>
                      <a:pt x="162" y="76"/>
                      <a:pt x="162" y="76"/>
                      <a:pt x="162" y="76"/>
                    </a:cubicBezTo>
                    <a:cubicBezTo>
                      <a:pt x="158" y="74"/>
                      <a:pt x="158" y="74"/>
                      <a:pt x="158" y="74"/>
                    </a:cubicBezTo>
                    <a:cubicBezTo>
                      <a:pt x="156" y="73"/>
                      <a:pt x="156" y="73"/>
                      <a:pt x="156" y="73"/>
                    </a:cubicBezTo>
                    <a:cubicBezTo>
                      <a:pt x="155" y="69"/>
                      <a:pt x="155" y="69"/>
                      <a:pt x="155" y="69"/>
                    </a:cubicBezTo>
                    <a:cubicBezTo>
                      <a:pt x="153" y="63"/>
                      <a:pt x="153" y="63"/>
                      <a:pt x="153" y="63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49" y="58"/>
                      <a:pt x="149" y="58"/>
                      <a:pt x="149" y="58"/>
                    </a:cubicBezTo>
                    <a:cubicBezTo>
                      <a:pt x="147" y="54"/>
                      <a:pt x="147" y="54"/>
                      <a:pt x="147" y="54"/>
                    </a:cubicBezTo>
                    <a:cubicBezTo>
                      <a:pt x="145" y="50"/>
                      <a:pt x="145" y="50"/>
                      <a:pt x="145" y="50"/>
                    </a:cubicBezTo>
                    <a:cubicBezTo>
                      <a:pt x="143" y="46"/>
                      <a:pt x="143" y="46"/>
                      <a:pt x="143" y="46"/>
                    </a:cubicBezTo>
                    <a:cubicBezTo>
                      <a:pt x="142" y="44"/>
                      <a:pt x="142" y="44"/>
                      <a:pt x="142" y="44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39" y="38"/>
                      <a:pt x="139" y="38"/>
                      <a:pt x="139" y="38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0" y="34"/>
                      <a:pt x="130" y="34"/>
                      <a:pt x="130" y="34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2" y="41"/>
                      <a:pt x="122" y="41"/>
                      <a:pt x="122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16" y="41"/>
                      <a:pt x="116" y="41"/>
                      <a:pt x="116" y="41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09" y="32"/>
                      <a:pt x="109" y="32"/>
                      <a:pt x="109" y="32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7" y="26"/>
                      <a:pt x="107" y="26"/>
                      <a:pt x="107" y="26"/>
                    </a:cubicBezTo>
                    <a:cubicBezTo>
                      <a:pt x="103" y="22"/>
                      <a:pt x="103" y="22"/>
                      <a:pt x="103" y="22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6"/>
                      <a:pt x="75" y="16"/>
                      <a:pt x="75" y="16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146"/>
              <p:cNvSpPr>
                <a:spLocks/>
              </p:cNvSpPr>
              <p:nvPr/>
            </p:nvSpPr>
            <p:spPr bwMode="auto">
              <a:xfrm>
                <a:off x="1133" y="1544"/>
                <a:ext cx="518" cy="387"/>
              </a:xfrm>
              <a:custGeom>
                <a:avLst/>
                <a:gdLst>
                  <a:gd name="T0" fmla="*/ 4 w 264"/>
                  <a:gd name="T1" fmla="*/ 11 h 197"/>
                  <a:gd name="T2" fmla="*/ 11 w 264"/>
                  <a:gd name="T3" fmla="*/ 25 h 197"/>
                  <a:gd name="T4" fmla="*/ 19 w 264"/>
                  <a:gd name="T5" fmla="*/ 31 h 197"/>
                  <a:gd name="T6" fmla="*/ 24 w 264"/>
                  <a:gd name="T7" fmla="*/ 53 h 197"/>
                  <a:gd name="T8" fmla="*/ 25 w 264"/>
                  <a:gd name="T9" fmla="*/ 62 h 197"/>
                  <a:gd name="T10" fmla="*/ 41 w 264"/>
                  <a:gd name="T11" fmla="*/ 73 h 197"/>
                  <a:gd name="T12" fmla="*/ 46 w 264"/>
                  <a:gd name="T13" fmla="*/ 90 h 197"/>
                  <a:gd name="T14" fmla="*/ 58 w 264"/>
                  <a:gd name="T15" fmla="*/ 109 h 197"/>
                  <a:gd name="T16" fmla="*/ 63 w 264"/>
                  <a:gd name="T17" fmla="*/ 105 h 197"/>
                  <a:gd name="T18" fmla="*/ 57 w 264"/>
                  <a:gd name="T19" fmla="*/ 94 h 197"/>
                  <a:gd name="T20" fmla="*/ 51 w 264"/>
                  <a:gd name="T21" fmla="*/ 86 h 197"/>
                  <a:gd name="T22" fmla="*/ 41 w 264"/>
                  <a:gd name="T23" fmla="*/ 63 h 197"/>
                  <a:gd name="T24" fmla="*/ 36 w 264"/>
                  <a:gd name="T25" fmla="*/ 52 h 197"/>
                  <a:gd name="T26" fmla="*/ 33 w 264"/>
                  <a:gd name="T27" fmla="*/ 42 h 197"/>
                  <a:gd name="T28" fmla="*/ 31 w 264"/>
                  <a:gd name="T29" fmla="*/ 36 h 197"/>
                  <a:gd name="T30" fmla="*/ 22 w 264"/>
                  <a:gd name="T31" fmla="*/ 25 h 197"/>
                  <a:gd name="T32" fmla="*/ 18 w 264"/>
                  <a:gd name="T33" fmla="*/ 9 h 197"/>
                  <a:gd name="T34" fmla="*/ 27 w 264"/>
                  <a:gd name="T35" fmla="*/ 10 h 197"/>
                  <a:gd name="T36" fmla="*/ 37 w 264"/>
                  <a:gd name="T37" fmla="*/ 25 h 197"/>
                  <a:gd name="T38" fmla="*/ 46 w 264"/>
                  <a:gd name="T39" fmla="*/ 43 h 197"/>
                  <a:gd name="T40" fmla="*/ 57 w 264"/>
                  <a:gd name="T41" fmla="*/ 53 h 197"/>
                  <a:gd name="T42" fmla="*/ 67 w 264"/>
                  <a:gd name="T43" fmla="*/ 65 h 197"/>
                  <a:gd name="T44" fmla="*/ 66 w 264"/>
                  <a:gd name="T45" fmla="*/ 72 h 197"/>
                  <a:gd name="T46" fmla="*/ 74 w 264"/>
                  <a:gd name="T47" fmla="*/ 81 h 197"/>
                  <a:gd name="T48" fmla="*/ 86 w 264"/>
                  <a:gd name="T49" fmla="*/ 96 h 197"/>
                  <a:gd name="T50" fmla="*/ 92 w 264"/>
                  <a:gd name="T51" fmla="*/ 105 h 197"/>
                  <a:gd name="T52" fmla="*/ 100 w 264"/>
                  <a:gd name="T53" fmla="*/ 124 h 197"/>
                  <a:gd name="T54" fmla="*/ 99 w 264"/>
                  <a:gd name="T55" fmla="*/ 142 h 197"/>
                  <a:gd name="T56" fmla="*/ 108 w 264"/>
                  <a:gd name="T57" fmla="*/ 154 h 197"/>
                  <a:gd name="T58" fmla="*/ 119 w 264"/>
                  <a:gd name="T59" fmla="*/ 164 h 197"/>
                  <a:gd name="T60" fmla="*/ 142 w 264"/>
                  <a:gd name="T61" fmla="*/ 176 h 197"/>
                  <a:gd name="T62" fmla="*/ 158 w 264"/>
                  <a:gd name="T63" fmla="*/ 181 h 197"/>
                  <a:gd name="T64" fmla="*/ 164 w 264"/>
                  <a:gd name="T65" fmla="*/ 187 h 197"/>
                  <a:gd name="T66" fmla="*/ 175 w 264"/>
                  <a:gd name="T67" fmla="*/ 189 h 197"/>
                  <a:gd name="T68" fmla="*/ 193 w 264"/>
                  <a:gd name="T69" fmla="*/ 185 h 197"/>
                  <a:gd name="T70" fmla="*/ 208 w 264"/>
                  <a:gd name="T71" fmla="*/ 190 h 197"/>
                  <a:gd name="T72" fmla="*/ 218 w 264"/>
                  <a:gd name="T73" fmla="*/ 184 h 197"/>
                  <a:gd name="T74" fmla="*/ 222 w 264"/>
                  <a:gd name="T75" fmla="*/ 171 h 197"/>
                  <a:gd name="T76" fmla="*/ 244 w 264"/>
                  <a:gd name="T77" fmla="*/ 164 h 197"/>
                  <a:gd name="T78" fmla="*/ 254 w 264"/>
                  <a:gd name="T79" fmla="*/ 164 h 197"/>
                  <a:gd name="T80" fmla="*/ 259 w 264"/>
                  <a:gd name="T81" fmla="*/ 126 h 197"/>
                  <a:gd name="T82" fmla="*/ 246 w 264"/>
                  <a:gd name="T83" fmla="*/ 129 h 197"/>
                  <a:gd name="T84" fmla="*/ 231 w 264"/>
                  <a:gd name="T85" fmla="*/ 146 h 197"/>
                  <a:gd name="T86" fmla="*/ 222 w 264"/>
                  <a:gd name="T87" fmla="*/ 160 h 197"/>
                  <a:gd name="T88" fmla="*/ 208 w 264"/>
                  <a:gd name="T89" fmla="*/ 164 h 197"/>
                  <a:gd name="T90" fmla="*/ 184 w 264"/>
                  <a:gd name="T91" fmla="*/ 159 h 197"/>
                  <a:gd name="T92" fmla="*/ 178 w 264"/>
                  <a:gd name="T93" fmla="*/ 146 h 197"/>
                  <a:gd name="T94" fmla="*/ 168 w 264"/>
                  <a:gd name="T95" fmla="*/ 132 h 197"/>
                  <a:gd name="T96" fmla="*/ 168 w 264"/>
                  <a:gd name="T97" fmla="*/ 113 h 197"/>
                  <a:gd name="T98" fmla="*/ 166 w 264"/>
                  <a:gd name="T99" fmla="*/ 98 h 197"/>
                  <a:gd name="T100" fmla="*/ 168 w 264"/>
                  <a:gd name="T101" fmla="*/ 85 h 197"/>
                  <a:gd name="T102" fmla="*/ 168 w 264"/>
                  <a:gd name="T103" fmla="*/ 79 h 197"/>
                  <a:gd name="T104" fmla="*/ 156 w 264"/>
                  <a:gd name="T105" fmla="*/ 73 h 197"/>
                  <a:gd name="T106" fmla="*/ 149 w 264"/>
                  <a:gd name="T107" fmla="*/ 58 h 197"/>
                  <a:gd name="T108" fmla="*/ 142 w 264"/>
                  <a:gd name="T109" fmla="*/ 44 h 197"/>
                  <a:gd name="T110" fmla="*/ 133 w 264"/>
                  <a:gd name="T111" fmla="*/ 34 h 197"/>
                  <a:gd name="T112" fmla="*/ 122 w 264"/>
                  <a:gd name="T113" fmla="*/ 41 h 197"/>
                  <a:gd name="T114" fmla="*/ 111 w 264"/>
                  <a:gd name="T115" fmla="*/ 36 h 197"/>
                  <a:gd name="T116" fmla="*/ 103 w 264"/>
                  <a:gd name="T117" fmla="*/ 22 h 197"/>
                  <a:gd name="T118" fmla="*/ 93 w 264"/>
                  <a:gd name="T119" fmla="*/ 11 h 197"/>
                  <a:gd name="T120" fmla="*/ 24 w 264"/>
                  <a:gd name="T121" fmla="*/ 3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4" h="197">
                    <a:moveTo>
                      <a:pt x="0" y="1"/>
                    </a:moveTo>
                    <a:cubicBezTo>
                      <a:pt x="0" y="3"/>
                      <a:pt x="0" y="4"/>
                      <a:pt x="1" y="6"/>
                    </a:cubicBezTo>
                    <a:cubicBezTo>
                      <a:pt x="1" y="7"/>
                      <a:pt x="3" y="7"/>
                      <a:pt x="4" y="8"/>
                    </a:cubicBezTo>
                    <a:cubicBezTo>
                      <a:pt x="4" y="9"/>
                      <a:pt x="3" y="10"/>
                      <a:pt x="4" y="11"/>
                    </a:cubicBezTo>
                    <a:cubicBezTo>
                      <a:pt x="4" y="12"/>
                      <a:pt x="6" y="13"/>
                      <a:pt x="7" y="14"/>
                    </a:cubicBezTo>
                    <a:cubicBezTo>
                      <a:pt x="8" y="16"/>
                      <a:pt x="6" y="19"/>
                      <a:pt x="8" y="22"/>
                    </a:cubicBezTo>
                    <a:cubicBezTo>
                      <a:pt x="8" y="22"/>
                      <a:pt x="10" y="23"/>
                      <a:pt x="10" y="23"/>
                    </a:cubicBezTo>
                    <a:cubicBezTo>
                      <a:pt x="11" y="23"/>
                      <a:pt x="10" y="25"/>
                      <a:pt x="11" y="25"/>
                    </a:cubicBezTo>
                    <a:cubicBezTo>
                      <a:pt x="11" y="26"/>
                      <a:pt x="13" y="26"/>
                      <a:pt x="14" y="27"/>
                    </a:cubicBezTo>
                    <a:cubicBezTo>
                      <a:pt x="14" y="27"/>
                      <a:pt x="14" y="28"/>
                      <a:pt x="14" y="29"/>
                    </a:cubicBezTo>
                    <a:cubicBezTo>
                      <a:pt x="15" y="29"/>
                      <a:pt x="17" y="28"/>
                      <a:pt x="18" y="29"/>
                    </a:cubicBezTo>
                    <a:cubicBezTo>
                      <a:pt x="18" y="29"/>
                      <a:pt x="18" y="31"/>
                      <a:pt x="19" y="31"/>
                    </a:cubicBezTo>
                    <a:cubicBezTo>
                      <a:pt x="20" y="32"/>
                      <a:pt x="21" y="32"/>
                      <a:pt x="22" y="33"/>
                    </a:cubicBezTo>
                    <a:cubicBezTo>
                      <a:pt x="24" y="36"/>
                      <a:pt x="22" y="37"/>
                      <a:pt x="23" y="41"/>
                    </a:cubicBezTo>
                    <a:cubicBezTo>
                      <a:pt x="23" y="41"/>
                      <a:pt x="25" y="43"/>
                      <a:pt x="25" y="43"/>
                    </a:cubicBezTo>
                    <a:cubicBezTo>
                      <a:pt x="25" y="47"/>
                      <a:pt x="24" y="50"/>
                      <a:pt x="24" y="53"/>
                    </a:cubicBezTo>
                    <a:cubicBezTo>
                      <a:pt x="22" y="53"/>
                      <a:pt x="20" y="53"/>
                      <a:pt x="17" y="53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9" y="56"/>
                      <a:pt x="21" y="57"/>
                      <a:pt x="22" y="58"/>
                    </a:cubicBezTo>
                    <a:cubicBezTo>
                      <a:pt x="23" y="59"/>
                      <a:pt x="24" y="62"/>
                      <a:pt x="25" y="62"/>
                    </a:cubicBezTo>
                    <a:cubicBezTo>
                      <a:pt x="25" y="62"/>
                      <a:pt x="26" y="62"/>
                      <a:pt x="27" y="62"/>
                    </a:cubicBezTo>
                    <a:cubicBezTo>
                      <a:pt x="27" y="63"/>
                      <a:pt x="27" y="64"/>
                      <a:pt x="28" y="65"/>
                    </a:cubicBezTo>
                    <a:cubicBezTo>
                      <a:pt x="28" y="65"/>
                      <a:pt x="30" y="64"/>
                      <a:pt x="31" y="65"/>
                    </a:cubicBezTo>
                    <a:cubicBezTo>
                      <a:pt x="32" y="65"/>
                      <a:pt x="40" y="72"/>
                      <a:pt x="41" y="73"/>
                    </a:cubicBezTo>
                    <a:cubicBezTo>
                      <a:pt x="41" y="75"/>
                      <a:pt x="40" y="74"/>
                      <a:pt x="40" y="76"/>
                    </a:cubicBezTo>
                    <a:cubicBezTo>
                      <a:pt x="40" y="76"/>
                      <a:pt x="42" y="79"/>
                      <a:pt x="42" y="80"/>
                    </a:cubicBezTo>
                    <a:cubicBezTo>
                      <a:pt x="43" y="82"/>
                      <a:pt x="41" y="86"/>
                      <a:pt x="42" y="88"/>
                    </a:cubicBezTo>
                    <a:cubicBezTo>
                      <a:pt x="43" y="89"/>
                      <a:pt x="45" y="89"/>
                      <a:pt x="46" y="90"/>
                    </a:cubicBezTo>
                    <a:cubicBezTo>
                      <a:pt x="47" y="90"/>
                      <a:pt x="46" y="92"/>
                      <a:pt x="47" y="93"/>
                    </a:cubicBezTo>
                    <a:cubicBezTo>
                      <a:pt x="47" y="93"/>
                      <a:pt x="49" y="94"/>
                      <a:pt x="50" y="95"/>
                    </a:cubicBezTo>
                    <a:cubicBezTo>
                      <a:pt x="51" y="96"/>
                      <a:pt x="58" y="104"/>
                      <a:pt x="58" y="105"/>
                    </a:cubicBezTo>
                    <a:cubicBezTo>
                      <a:pt x="58" y="106"/>
                      <a:pt x="58" y="107"/>
                      <a:pt x="58" y="109"/>
                    </a:cubicBezTo>
                    <a:cubicBezTo>
                      <a:pt x="61" y="109"/>
                      <a:pt x="61" y="109"/>
                      <a:pt x="61" y="109"/>
                    </a:cubicBezTo>
                    <a:cubicBezTo>
                      <a:pt x="61" y="109"/>
                      <a:pt x="60" y="108"/>
                      <a:pt x="61" y="107"/>
                    </a:cubicBezTo>
                    <a:cubicBezTo>
                      <a:pt x="61" y="107"/>
                      <a:pt x="61" y="107"/>
                      <a:pt x="61" y="107"/>
                    </a:cubicBezTo>
                    <a:cubicBezTo>
                      <a:pt x="62" y="107"/>
                      <a:pt x="63" y="106"/>
                      <a:pt x="63" y="105"/>
                    </a:cubicBezTo>
                    <a:cubicBezTo>
                      <a:pt x="63" y="104"/>
                      <a:pt x="64" y="103"/>
                      <a:pt x="63" y="101"/>
                    </a:cubicBezTo>
                    <a:cubicBezTo>
                      <a:pt x="63" y="101"/>
                      <a:pt x="58" y="98"/>
                      <a:pt x="58" y="98"/>
                    </a:cubicBezTo>
                    <a:cubicBezTo>
                      <a:pt x="58" y="97"/>
                      <a:pt x="58" y="96"/>
                      <a:pt x="58" y="95"/>
                    </a:cubicBezTo>
                    <a:cubicBezTo>
                      <a:pt x="57" y="95"/>
                      <a:pt x="57" y="94"/>
                      <a:pt x="57" y="94"/>
                    </a:cubicBezTo>
                    <a:cubicBezTo>
                      <a:pt x="56" y="94"/>
                      <a:pt x="55" y="94"/>
                      <a:pt x="54" y="94"/>
                    </a:cubicBezTo>
                    <a:cubicBezTo>
                      <a:pt x="53" y="94"/>
                      <a:pt x="54" y="92"/>
                      <a:pt x="53" y="92"/>
                    </a:cubicBezTo>
                    <a:cubicBezTo>
                      <a:pt x="53" y="91"/>
                      <a:pt x="55" y="90"/>
                      <a:pt x="54" y="88"/>
                    </a:cubicBezTo>
                    <a:cubicBezTo>
                      <a:pt x="54" y="87"/>
                      <a:pt x="52" y="87"/>
                      <a:pt x="51" y="86"/>
                    </a:cubicBezTo>
                    <a:cubicBezTo>
                      <a:pt x="51" y="84"/>
                      <a:pt x="52" y="83"/>
                      <a:pt x="52" y="81"/>
                    </a:cubicBezTo>
                    <a:cubicBezTo>
                      <a:pt x="52" y="81"/>
                      <a:pt x="48" y="76"/>
                      <a:pt x="48" y="76"/>
                    </a:cubicBezTo>
                    <a:cubicBezTo>
                      <a:pt x="48" y="75"/>
                      <a:pt x="48" y="74"/>
                      <a:pt x="48" y="73"/>
                    </a:cubicBezTo>
                    <a:cubicBezTo>
                      <a:pt x="47" y="69"/>
                      <a:pt x="45" y="65"/>
                      <a:pt x="41" y="63"/>
                    </a:cubicBezTo>
                    <a:cubicBezTo>
                      <a:pt x="42" y="62"/>
                      <a:pt x="43" y="60"/>
                      <a:pt x="42" y="59"/>
                    </a:cubicBezTo>
                    <a:cubicBezTo>
                      <a:pt x="42" y="58"/>
                      <a:pt x="40" y="58"/>
                      <a:pt x="39" y="57"/>
                    </a:cubicBezTo>
                    <a:cubicBezTo>
                      <a:pt x="39" y="57"/>
                      <a:pt x="40" y="55"/>
                      <a:pt x="39" y="55"/>
                    </a:cubicBezTo>
                    <a:cubicBezTo>
                      <a:pt x="39" y="54"/>
                      <a:pt x="37" y="53"/>
                      <a:pt x="36" y="52"/>
                    </a:cubicBezTo>
                    <a:cubicBezTo>
                      <a:pt x="35" y="50"/>
                      <a:pt x="36" y="47"/>
                      <a:pt x="35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4" y="42"/>
                      <a:pt x="33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2" y="41"/>
                      <a:pt x="31" y="42"/>
                      <a:pt x="30" y="41"/>
                    </a:cubicBezTo>
                    <a:cubicBezTo>
                      <a:pt x="30" y="40"/>
                      <a:pt x="30" y="37"/>
                      <a:pt x="31" y="37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7" y="31"/>
                      <a:pt x="26" y="31"/>
                      <a:pt x="25" y="31"/>
                    </a:cubicBezTo>
                    <a:cubicBezTo>
                      <a:pt x="25" y="31"/>
                      <a:pt x="25" y="29"/>
                      <a:pt x="25" y="29"/>
                    </a:cubicBezTo>
                    <a:cubicBezTo>
                      <a:pt x="25" y="28"/>
                      <a:pt x="23" y="26"/>
                      <a:pt x="22" y="25"/>
                    </a:cubicBezTo>
                    <a:cubicBezTo>
                      <a:pt x="21" y="23"/>
                      <a:pt x="22" y="21"/>
                      <a:pt x="20" y="19"/>
                    </a:cubicBezTo>
                    <a:cubicBezTo>
                      <a:pt x="20" y="18"/>
                      <a:pt x="17" y="16"/>
                      <a:pt x="17" y="16"/>
                    </a:cubicBezTo>
                    <a:cubicBezTo>
                      <a:pt x="16" y="13"/>
                      <a:pt x="18" y="11"/>
                      <a:pt x="18" y="10"/>
                    </a:cubicBezTo>
                    <a:cubicBezTo>
                      <a:pt x="18" y="9"/>
                      <a:pt x="17" y="10"/>
                      <a:pt x="18" y="9"/>
                    </a:cubicBezTo>
                    <a:cubicBezTo>
                      <a:pt x="19" y="9"/>
                      <a:pt x="20" y="8"/>
                      <a:pt x="22" y="9"/>
                    </a:cubicBezTo>
                    <a:cubicBezTo>
                      <a:pt x="22" y="9"/>
                      <a:pt x="22" y="11"/>
                      <a:pt x="23" y="11"/>
                    </a:cubicBezTo>
                    <a:cubicBezTo>
                      <a:pt x="24" y="12"/>
                      <a:pt x="25" y="11"/>
                      <a:pt x="26" y="12"/>
                    </a:cubicBezTo>
                    <a:cubicBezTo>
                      <a:pt x="26" y="12"/>
                      <a:pt x="27" y="10"/>
                      <a:pt x="27" y="10"/>
                    </a:cubicBezTo>
                    <a:cubicBezTo>
                      <a:pt x="28" y="9"/>
                      <a:pt x="29" y="10"/>
                      <a:pt x="31" y="10"/>
                    </a:cubicBezTo>
                    <a:cubicBezTo>
                      <a:pt x="33" y="14"/>
                      <a:pt x="30" y="11"/>
                      <a:pt x="34" y="15"/>
                    </a:cubicBezTo>
                    <a:cubicBezTo>
                      <a:pt x="33" y="20"/>
                      <a:pt x="34" y="22"/>
                      <a:pt x="36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9" y="28"/>
                      <a:pt x="38" y="30"/>
                      <a:pt x="39" y="33"/>
                    </a:cubicBezTo>
                    <a:cubicBezTo>
                      <a:pt x="41" y="35"/>
                      <a:pt x="43" y="37"/>
                      <a:pt x="44" y="39"/>
                    </a:cubicBezTo>
                    <a:cubicBezTo>
                      <a:pt x="44" y="39"/>
                      <a:pt x="46" y="39"/>
                      <a:pt x="46" y="39"/>
                    </a:cubicBezTo>
                    <a:cubicBezTo>
                      <a:pt x="47" y="41"/>
                      <a:pt x="46" y="42"/>
                      <a:pt x="46" y="43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7" y="45"/>
                      <a:pt x="50" y="45"/>
                      <a:pt x="51" y="46"/>
                    </a:cubicBezTo>
                    <a:cubicBezTo>
                      <a:pt x="52" y="47"/>
                      <a:pt x="52" y="53"/>
                      <a:pt x="54" y="53"/>
                    </a:cubicBezTo>
                    <a:cubicBezTo>
                      <a:pt x="55" y="54"/>
                      <a:pt x="57" y="53"/>
                      <a:pt x="57" y="53"/>
                    </a:cubicBezTo>
                    <a:cubicBezTo>
                      <a:pt x="59" y="55"/>
                      <a:pt x="57" y="57"/>
                      <a:pt x="57" y="59"/>
                    </a:cubicBezTo>
                    <a:cubicBezTo>
                      <a:pt x="58" y="60"/>
                      <a:pt x="61" y="60"/>
                      <a:pt x="62" y="61"/>
                    </a:cubicBezTo>
                    <a:cubicBezTo>
                      <a:pt x="62" y="62"/>
                      <a:pt x="62" y="65"/>
                      <a:pt x="63" y="65"/>
                    </a:cubicBezTo>
                    <a:cubicBezTo>
                      <a:pt x="64" y="66"/>
                      <a:pt x="66" y="65"/>
                      <a:pt x="67" y="65"/>
                    </a:cubicBezTo>
                    <a:cubicBezTo>
                      <a:pt x="68" y="66"/>
                      <a:pt x="68" y="67"/>
                      <a:pt x="68" y="68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69" y="69"/>
                      <a:pt x="69" y="70"/>
                      <a:pt x="69" y="71"/>
                    </a:cubicBezTo>
                    <a:cubicBezTo>
                      <a:pt x="68" y="71"/>
                      <a:pt x="66" y="71"/>
                      <a:pt x="66" y="72"/>
                    </a:cubicBezTo>
                    <a:cubicBezTo>
                      <a:pt x="66" y="73"/>
                      <a:pt x="66" y="75"/>
                      <a:pt x="66" y="76"/>
                    </a:cubicBezTo>
                    <a:cubicBezTo>
                      <a:pt x="67" y="76"/>
                      <a:pt x="68" y="76"/>
                      <a:pt x="69" y="77"/>
                    </a:cubicBezTo>
                    <a:cubicBezTo>
                      <a:pt x="70" y="77"/>
                      <a:pt x="70" y="79"/>
                      <a:pt x="70" y="79"/>
                    </a:cubicBezTo>
                    <a:cubicBezTo>
                      <a:pt x="71" y="80"/>
                      <a:pt x="73" y="81"/>
                      <a:pt x="74" y="81"/>
                    </a:cubicBezTo>
                    <a:cubicBezTo>
                      <a:pt x="74" y="81"/>
                      <a:pt x="79" y="88"/>
                      <a:pt x="79" y="88"/>
                    </a:cubicBezTo>
                    <a:cubicBezTo>
                      <a:pt x="80" y="89"/>
                      <a:pt x="79" y="90"/>
                      <a:pt x="80" y="91"/>
                    </a:cubicBezTo>
                    <a:cubicBezTo>
                      <a:pt x="81" y="92"/>
                      <a:pt x="82" y="92"/>
                      <a:pt x="83" y="93"/>
                    </a:cubicBezTo>
                    <a:cubicBezTo>
                      <a:pt x="84" y="94"/>
                      <a:pt x="86" y="96"/>
                      <a:pt x="86" y="96"/>
                    </a:cubicBezTo>
                    <a:cubicBezTo>
                      <a:pt x="86" y="97"/>
                      <a:pt x="86" y="98"/>
                      <a:pt x="86" y="99"/>
                    </a:cubicBezTo>
                    <a:cubicBezTo>
                      <a:pt x="87" y="99"/>
                      <a:pt x="89" y="101"/>
                      <a:pt x="90" y="102"/>
                    </a:cubicBezTo>
                    <a:cubicBezTo>
                      <a:pt x="90" y="103"/>
                      <a:pt x="90" y="103"/>
                      <a:pt x="90" y="104"/>
                    </a:cubicBezTo>
                    <a:cubicBezTo>
                      <a:pt x="90" y="104"/>
                      <a:pt x="92" y="105"/>
                      <a:pt x="92" y="105"/>
                    </a:cubicBezTo>
                    <a:cubicBezTo>
                      <a:pt x="93" y="107"/>
                      <a:pt x="92" y="108"/>
                      <a:pt x="93" y="110"/>
                    </a:cubicBezTo>
                    <a:cubicBezTo>
                      <a:pt x="95" y="113"/>
                      <a:pt x="97" y="114"/>
                      <a:pt x="99" y="119"/>
                    </a:cubicBezTo>
                    <a:cubicBezTo>
                      <a:pt x="100" y="119"/>
                      <a:pt x="100" y="119"/>
                      <a:pt x="100" y="119"/>
                    </a:cubicBezTo>
                    <a:cubicBezTo>
                      <a:pt x="100" y="121"/>
                      <a:pt x="100" y="122"/>
                      <a:pt x="100" y="124"/>
                    </a:cubicBezTo>
                    <a:cubicBezTo>
                      <a:pt x="100" y="125"/>
                      <a:pt x="103" y="126"/>
                      <a:pt x="102" y="131"/>
                    </a:cubicBezTo>
                    <a:cubicBezTo>
                      <a:pt x="102" y="132"/>
                      <a:pt x="100" y="134"/>
                      <a:pt x="99" y="134"/>
                    </a:cubicBezTo>
                    <a:cubicBezTo>
                      <a:pt x="98" y="136"/>
                      <a:pt x="101" y="137"/>
                      <a:pt x="101" y="138"/>
                    </a:cubicBezTo>
                    <a:cubicBezTo>
                      <a:pt x="100" y="139"/>
                      <a:pt x="98" y="139"/>
                      <a:pt x="99" y="142"/>
                    </a:cubicBezTo>
                    <a:cubicBezTo>
                      <a:pt x="99" y="142"/>
                      <a:pt x="100" y="145"/>
                      <a:pt x="101" y="146"/>
                    </a:cubicBezTo>
                    <a:cubicBezTo>
                      <a:pt x="102" y="146"/>
                      <a:pt x="102" y="146"/>
                      <a:pt x="102" y="146"/>
                    </a:cubicBezTo>
                    <a:cubicBezTo>
                      <a:pt x="103" y="147"/>
                      <a:pt x="102" y="148"/>
                      <a:pt x="103" y="149"/>
                    </a:cubicBezTo>
                    <a:cubicBezTo>
                      <a:pt x="103" y="150"/>
                      <a:pt x="107" y="153"/>
                      <a:pt x="108" y="154"/>
                    </a:cubicBezTo>
                    <a:cubicBezTo>
                      <a:pt x="109" y="154"/>
                      <a:pt x="110" y="154"/>
                      <a:pt x="111" y="154"/>
                    </a:cubicBezTo>
                    <a:cubicBezTo>
                      <a:pt x="112" y="155"/>
                      <a:pt x="111" y="156"/>
                      <a:pt x="112" y="157"/>
                    </a:cubicBezTo>
                    <a:cubicBezTo>
                      <a:pt x="113" y="158"/>
                      <a:pt x="115" y="159"/>
                      <a:pt x="117" y="160"/>
                    </a:cubicBezTo>
                    <a:cubicBezTo>
                      <a:pt x="117" y="161"/>
                      <a:pt x="119" y="163"/>
                      <a:pt x="119" y="164"/>
                    </a:cubicBezTo>
                    <a:cubicBezTo>
                      <a:pt x="119" y="164"/>
                      <a:pt x="121" y="167"/>
                      <a:pt x="121" y="167"/>
                    </a:cubicBezTo>
                    <a:cubicBezTo>
                      <a:pt x="125" y="169"/>
                      <a:pt x="128" y="167"/>
                      <a:pt x="131" y="168"/>
                    </a:cubicBezTo>
                    <a:cubicBezTo>
                      <a:pt x="132" y="169"/>
                      <a:pt x="133" y="172"/>
                      <a:pt x="134" y="172"/>
                    </a:cubicBezTo>
                    <a:cubicBezTo>
                      <a:pt x="136" y="174"/>
                      <a:pt x="140" y="175"/>
                      <a:pt x="142" y="176"/>
                    </a:cubicBezTo>
                    <a:cubicBezTo>
                      <a:pt x="143" y="177"/>
                      <a:pt x="143" y="178"/>
                      <a:pt x="144" y="178"/>
                    </a:cubicBezTo>
                    <a:cubicBezTo>
                      <a:pt x="147" y="180"/>
                      <a:pt x="149" y="179"/>
                      <a:pt x="153" y="180"/>
                    </a:cubicBezTo>
                    <a:cubicBezTo>
                      <a:pt x="154" y="182"/>
                      <a:pt x="154" y="182"/>
                      <a:pt x="154" y="182"/>
                    </a:cubicBezTo>
                    <a:cubicBezTo>
                      <a:pt x="156" y="182"/>
                      <a:pt x="156" y="181"/>
                      <a:pt x="158" y="181"/>
                    </a:cubicBezTo>
                    <a:cubicBezTo>
                      <a:pt x="158" y="181"/>
                      <a:pt x="158" y="183"/>
                      <a:pt x="158" y="183"/>
                    </a:cubicBezTo>
                    <a:cubicBezTo>
                      <a:pt x="159" y="183"/>
                      <a:pt x="160" y="183"/>
                      <a:pt x="161" y="183"/>
                    </a:cubicBezTo>
                    <a:cubicBezTo>
                      <a:pt x="162" y="183"/>
                      <a:pt x="163" y="185"/>
                      <a:pt x="164" y="186"/>
                    </a:cubicBezTo>
                    <a:cubicBezTo>
                      <a:pt x="164" y="187"/>
                      <a:pt x="164" y="187"/>
                      <a:pt x="164" y="187"/>
                    </a:cubicBezTo>
                    <a:cubicBezTo>
                      <a:pt x="165" y="187"/>
                      <a:pt x="166" y="186"/>
                      <a:pt x="166" y="186"/>
                    </a:cubicBezTo>
                    <a:cubicBezTo>
                      <a:pt x="169" y="186"/>
                      <a:pt x="168" y="187"/>
                      <a:pt x="169" y="188"/>
                    </a:cubicBezTo>
                    <a:cubicBezTo>
                      <a:pt x="171" y="188"/>
                      <a:pt x="173" y="187"/>
                      <a:pt x="174" y="187"/>
                    </a:cubicBezTo>
                    <a:cubicBezTo>
                      <a:pt x="175" y="187"/>
                      <a:pt x="175" y="188"/>
                      <a:pt x="175" y="189"/>
                    </a:cubicBezTo>
                    <a:cubicBezTo>
                      <a:pt x="176" y="189"/>
                      <a:pt x="178" y="190"/>
                      <a:pt x="178" y="190"/>
                    </a:cubicBezTo>
                    <a:cubicBezTo>
                      <a:pt x="181" y="190"/>
                      <a:pt x="182" y="187"/>
                      <a:pt x="184" y="187"/>
                    </a:cubicBezTo>
                    <a:cubicBezTo>
                      <a:pt x="186" y="186"/>
                      <a:pt x="188" y="187"/>
                      <a:pt x="190" y="187"/>
                    </a:cubicBezTo>
                    <a:cubicBezTo>
                      <a:pt x="191" y="187"/>
                      <a:pt x="193" y="185"/>
                      <a:pt x="193" y="185"/>
                    </a:cubicBezTo>
                    <a:cubicBezTo>
                      <a:pt x="195" y="185"/>
                      <a:pt x="194" y="186"/>
                      <a:pt x="195" y="186"/>
                    </a:cubicBezTo>
                    <a:cubicBezTo>
                      <a:pt x="198" y="187"/>
                      <a:pt x="200" y="186"/>
                      <a:pt x="202" y="187"/>
                    </a:cubicBezTo>
                    <a:cubicBezTo>
                      <a:pt x="203" y="187"/>
                      <a:pt x="204" y="190"/>
                      <a:pt x="205" y="190"/>
                    </a:cubicBezTo>
                    <a:cubicBezTo>
                      <a:pt x="206" y="191"/>
                      <a:pt x="207" y="190"/>
                      <a:pt x="208" y="190"/>
                    </a:cubicBezTo>
                    <a:cubicBezTo>
                      <a:pt x="210" y="191"/>
                      <a:pt x="211" y="194"/>
                      <a:pt x="212" y="197"/>
                    </a:cubicBezTo>
                    <a:cubicBezTo>
                      <a:pt x="212" y="197"/>
                      <a:pt x="212" y="197"/>
                      <a:pt x="212" y="197"/>
                    </a:cubicBezTo>
                    <a:cubicBezTo>
                      <a:pt x="212" y="197"/>
                      <a:pt x="214" y="194"/>
                      <a:pt x="213" y="192"/>
                    </a:cubicBezTo>
                    <a:cubicBezTo>
                      <a:pt x="212" y="191"/>
                      <a:pt x="218" y="184"/>
                      <a:pt x="218" y="184"/>
                    </a:cubicBezTo>
                    <a:cubicBezTo>
                      <a:pt x="229" y="184"/>
                      <a:pt x="229" y="184"/>
                      <a:pt x="229" y="184"/>
                    </a:cubicBezTo>
                    <a:cubicBezTo>
                      <a:pt x="229" y="184"/>
                      <a:pt x="229" y="181"/>
                      <a:pt x="227" y="179"/>
                    </a:cubicBezTo>
                    <a:cubicBezTo>
                      <a:pt x="224" y="178"/>
                      <a:pt x="222" y="174"/>
                      <a:pt x="222" y="174"/>
                    </a:cubicBezTo>
                    <a:cubicBezTo>
                      <a:pt x="222" y="171"/>
                      <a:pt x="222" y="171"/>
                      <a:pt x="222" y="171"/>
                    </a:cubicBezTo>
                    <a:cubicBezTo>
                      <a:pt x="225" y="171"/>
                      <a:pt x="225" y="171"/>
                      <a:pt x="225" y="171"/>
                    </a:cubicBezTo>
                    <a:cubicBezTo>
                      <a:pt x="226" y="166"/>
                      <a:pt x="226" y="166"/>
                      <a:pt x="226" y="166"/>
                    </a:cubicBezTo>
                    <a:cubicBezTo>
                      <a:pt x="241" y="166"/>
                      <a:pt x="241" y="166"/>
                      <a:pt x="241" y="166"/>
                    </a:cubicBezTo>
                    <a:cubicBezTo>
                      <a:pt x="244" y="164"/>
                      <a:pt x="244" y="164"/>
                      <a:pt x="244" y="164"/>
                    </a:cubicBezTo>
                    <a:cubicBezTo>
                      <a:pt x="244" y="164"/>
                      <a:pt x="246" y="161"/>
                      <a:pt x="248" y="163"/>
                    </a:cubicBezTo>
                    <a:cubicBezTo>
                      <a:pt x="249" y="161"/>
                      <a:pt x="250" y="160"/>
                      <a:pt x="251" y="158"/>
                    </a:cubicBezTo>
                    <a:cubicBezTo>
                      <a:pt x="251" y="160"/>
                      <a:pt x="251" y="162"/>
                      <a:pt x="250" y="162"/>
                    </a:cubicBezTo>
                    <a:cubicBezTo>
                      <a:pt x="252" y="163"/>
                      <a:pt x="253" y="164"/>
                      <a:pt x="254" y="164"/>
                    </a:cubicBezTo>
                    <a:cubicBezTo>
                      <a:pt x="254" y="158"/>
                      <a:pt x="255" y="154"/>
                      <a:pt x="256" y="148"/>
                    </a:cubicBezTo>
                    <a:cubicBezTo>
                      <a:pt x="257" y="148"/>
                      <a:pt x="257" y="148"/>
                      <a:pt x="257" y="148"/>
                    </a:cubicBezTo>
                    <a:cubicBezTo>
                      <a:pt x="258" y="147"/>
                      <a:pt x="256" y="146"/>
                      <a:pt x="256" y="143"/>
                    </a:cubicBezTo>
                    <a:cubicBezTo>
                      <a:pt x="256" y="139"/>
                      <a:pt x="264" y="129"/>
                      <a:pt x="259" y="126"/>
                    </a:cubicBezTo>
                    <a:cubicBezTo>
                      <a:pt x="258" y="126"/>
                      <a:pt x="257" y="126"/>
                      <a:pt x="257" y="126"/>
                    </a:cubicBezTo>
                    <a:cubicBezTo>
                      <a:pt x="255" y="125"/>
                      <a:pt x="255" y="125"/>
                      <a:pt x="255" y="125"/>
                    </a:cubicBezTo>
                    <a:cubicBezTo>
                      <a:pt x="254" y="124"/>
                      <a:pt x="249" y="125"/>
                      <a:pt x="248" y="126"/>
                    </a:cubicBezTo>
                    <a:cubicBezTo>
                      <a:pt x="247" y="126"/>
                      <a:pt x="246" y="128"/>
                      <a:pt x="246" y="129"/>
                    </a:cubicBezTo>
                    <a:cubicBezTo>
                      <a:pt x="244" y="129"/>
                      <a:pt x="243" y="128"/>
                      <a:pt x="242" y="129"/>
                    </a:cubicBezTo>
                    <a:cubicBezTo>
                      <a:pt x="241" y="129"/>
                      <a:pt x="240" y="131"/>
                      <a:pt x="240" y="131"/>
                    </a:cubicBezTo>
                    <a:cubicBezTo>
                      <a:pt x="236" y="132"/>
                      <a:pt x="235" y="130"/>
                      <a:pt x="234" y="134"/>
                    </a:cubicBezTo>
                    <a:cubicBezTo>
                      <a:pt x="232" y="137"/>
                      <a:pt x="232" y="142"/>
                      <a:pt x="231" y="146"/>
                    </a:cubicBezTo>
                    <a:cubicBezTo>
                      <a:pt x="231" y="146"/>
                      <a:pt x="228" y="148"/>
                      <a:pt x="228" y="148"/>
                    </a:cubicBezTo>
                    <a:cubicBezTo>
                      <a:pt x="228" y="150"/>
                      <a:pt x="229" y="152"/>
                      <a:pt x="228" y="154"/>
                    </a:cubicBezTo>
                    <a:cubicBezTo>
                      <a:pt x="228" y="154"/>
                      <a:pt x="228" y="154"/>
                      <a:pt x="228" y="154"/>
                    </a:cubicBezTo>
                    <a:cubicBezTo>
                      <a:pt x="225" y="155"/>
                      <a:pt x="224" y="158"/>
                      <a:pt x="222" y="160"/>
                    </a:cubicBezTo>
                    <a:cubicBezTo>
                      <a:pt x="221" y="160"/>
                      <a:pt x="219" y="161"/>
                      <a:pt x="219" y="161"/>
                    </a:cubicBezTo>
                    <a:cubicBezTo>
                      <a:pt x="219" y="161"/>
                      <a:pt x="218" y="159"/>
                      <a:pt x="218" y="158"/>
                    </a:cubicBezTo>
                    <a:cubicBezTo>
                      <a:pt x="213" y="159"/>
                      <a:pt x="212" y="159"/>
                      <a:pt x="209" y="162"/>
                    </a:cubicBezTo>
                    <a:cubicBezTo>
                      <a:pt x="209" y="162"/>
                      <a:pt x="208" y="164"/>
                      <a:pt x="208" y="164"/>
                    </a:cubicBezTo>
                    <a:cubicBezTo>
                      <a:pt x="207" y="164"/>
                      <a:pt x="205" y="164"/>
                      <a:pt x="203" y="164"/>
                    </a:cubicBezTo>
                    <a:cubicBezTo>
                      <a:pt x="203" y="165"/>
                      <a:pt x="203" y="165"/>
                      <a:pt x="203" y="165"/>
                    </a:cubicBezTo>
                    <a:cubicBezTo>
                      <a:pt x="201" y="166"/>
                      <a:pt x="198" y="165"/>
                      <a:pt x="195" y="165"/>
                    </a:cubicBezTo>
                    <a:cubicBezTo>
                      <a:pt x="192" y="159"/>
                      <a:pt x="191" y="159"/>
                      <a:pt x="184" y="159"/>
                    </a:cubicBezTo>
                    <a:cubicBezTo>
                      <a:pt x="183" y="158"/>
                      <a:pt x="184" y="157"/>
                      <a:pt x="184" y="156"/>
                    </a:cubicBezTo>
                    <a:cubicBezTo>
                      <a:pt x="183" y="154"/>
                      <a:pt x="180" y="152"/>
                      <a:pt x="180" y="150"/>
                    </a:cubicBezTo>
                    <a:cubicBezTo>
                      <a:pt x="180" y="149"/>
                      <a:pt x="180" y="147"/>
                      <a:pt x="180" y="146"/>
                    </a:cubicBezTo>
                    <a:cubicBezTo>
                      <a:pt x="180" y="146"/>
                      <a:pt x="178" y="147"/>
                      <a:pt x="178" y="146"/>
                    </a:cubicBezTo>
                    <a:cubicBezTo>
                      <a:pt x="177" y="146"/>
                      <a:pt x="176" y="143"/>
                      <a:pt x="175" y="142"/>
                    </a:cubicBezTo>
                    <a:cubicBezTo>
                      <a:pt x="175" y="141"/>
                      <a:pt x="173" y="141"/>
                      <a:pt x="172" y="140"/>
                    </a:cubicBezTo>
                    <a:cubicBezTo>
                      <a:pt x="171" y="138"/>
                      <a:pt x="172" y="136"/>
                      <a:pt x="171" y="134"/>
                    </a:cubicBezTo>
                    <a:cubicBezTo>
                      <a:pt x="171" y="134"/>
                      <a:pt x="169" y="133"/>
                      <a:pt x="168" y="132"/>
                    </a:cubicBezTo>
                    <a:cubicBezTo>
                      <a:pt x="168" y="131"/>
                      <a:pt x="168" y="129"/>
                      <a:pt x="168" y="129"/>
                    </a:cubicBezTo>
                    <a:cubicBezTo>
                      <a:pt x="167" y="129"/>
                      <a:pt x="166" y="130"/>
                      <a:pt x="166" y="130"/>
                    </a:cubicBezTo>
                    <a:cubicBezTo>
                      <a:pt x="167" y="125"/>
                      <a:pt x="166" y="124"/>
                      <a:pt x="166" y="119"/>
                    </a:cubicBezTo>
                    <a:cubicBezTo>
                      <a:pt x="167" y="118"/>
                      <a:pt x="169" y="116"/>
                      <a:pt x="168" y="113"/>
                    </a:cubicBezTo>
                    <a:cubicBezTo>
                      <a:pt x="167" y="111"/>
                      <a:pt x="167" y="111"/>
                      <a:pt x="167" y="111"/>
                    </a:cubicBezTo>
                    <a:cubicBezTo>
                      <a:pt x="167" y="109"/>
                      <a:pt x="168" y="107"/>
                      <a:pt x="167" y="106"/>
                    </a:cubicBezTo>
                    <a:cubicBezTo>
                      <a:pt x="166" y="105"/>
                      <a:pt x="166" y="105"/>
                      <a:pt x="166" y="105"/>
                    </a:cubicBezTo>
                    <a:cubicBezTo>
                      <a:pt x="165" y="102"/>
                      <a:pt x="167" y="101"/>
                      <a:pt x="166" y="98"/>
                    </a:cubicBezTo>
                    <a:cubicBezTo>
                      <a:pt x="165" y="95"/>
                      <a:pt x="165" y="95"/>
                      <a:pt x="165" y="95"/>
                    </a:cubicBezTo>
                    <a:cubicBezTo>
                      <a:pt x="165" y="94"/>
                      <a:pt x="167" y="90"/>
                      <a:pt x="165" y="89"/>
                    </a:cubicBezTo>
                    <a:cubicBezTo>
                      <a:pt x="166" y="88"/>
                      <a:pt x="167" y="88"/>
                      <a:pt x="168" y="87"/>
                    </a:cubicBezTo>
                    <a:cubicBezTo>
                      <a:pt x="168" y="86"/>
                      <a:pt x="167" y="85"/>
                      <a:pt x="168" y="85"/>
                    </a:cubicBezTo>
                    <a:cubicBezTo>
                      <a:pt x="168" y="85"/>
                      <a:pt x="170" y="85"/>
                      <a:pt x="170" y="85"/>
                    </a:cubicBezTo>
                    <a:cubicBezTo>
                      <a:pt x="171" y="83"/>
                      <a:pt x="171" y="82"/>
                      <a:pt x="172" y="81"/>
                    </a:cubicBezTo>
                    <a:cubicBezTo>
                      <a:pt x="173" y="80"/>
                      <a:pt x="172" y="79"/>
                      <a:pt x="172" y="79"/>
                    </a:cubicBezTo>
                    <a:cubicBezTo>
                      <a:pt x="168" y="79"/>
                      <a:pt x="168" y="79"/>
                      <a:pt x="168" y="79"/>
                    </a:cubicBezTo>
                    <a:cubicBezTo>
                      <a:pt x="166" y="76"/>
                      <a:pt x="166" y="76"/>
                      <a:pt x="166" y="76"/>
                    </a:cubicBezTo>
                    <a:cubicBezTo>
                      <a:pt x="162" y="76"/>
                      <a:pt x="162" y="76"/>
                      <a:pt x="162" y="76"/>
                    </a:cubicBezTo>
                    <a:cubicBezTo>
                      <a:pt x="158" y="74"/>
                      <a:pt x="158" y="74"/>
                      <a:pt x="158" y="74"/>
                    </a:cubicBezTo>
                    <a:cubicBezTo>
                      <a:pt x="156" y="73"/>
                      <a:pt x="156" y="73"/>
                      <a:pt x="156" y="73"/>
                    </a:cubicBezTo>
                    <a:cubicBezTo>
                      <a:pt x="155" y="69"/>
                      <a:pt x="155" y="69"/>
                      <a:pt x="155" y="69"/>
                    </a:cubicBezTo>
                    <a:cubicBezTo>
                      <a:pt x="153" y="63"/>
                      <a:pt x="153" y="63"/>
                      <a:pt x="153" y="63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49" y="58"/>
                      <a:pt x="149" y="58"/>
                      <a:pt x="149" y="58"/>
                    </a:cubicBezTo>
                    <a:cubicBezTo>
                      <a:pt x="147" y="54"/>
                      <a:pt x="147" y="54"/>
                      <a:pt x="147" y="54"/>
                    </a:cubicBezTo>
                    <a:cubicBezTo>
                      <a:pt x="145" y="50"/>
                      <a:pt x="145" y="50"/>
                      <a:pt x="145" y="50"/>
                    </a:cubicBezTo>
                    <a:cubicBezTo>
                      <a:pt x="143" y="46"/>
                      <a:pt x="143" y="46"/>
                      <a:pt x="143" y="46"/>
                    </a:cubicBezTo>
                    <a:cubicBezTo>
                      <a:pt x="142" y="44"/>
                      <a:pt x="142" y="44"/>
                      <a:pt x="142" y="44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39" y="38"/>
                      <a:pt x="139" y="38"/>
                      <a:pt x="139" y="38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0" y="34"/>
                      <a:pt x="130" y="34"/>
                      <a:pt x="130" y="34"/>
                    </a:cubicBezTo>
                    <a:cubicBezTo>
                      <a:pt x="127" y="35"/>
                      <a:pt x="127" y="35"/>
                      <a:pt x="127" y="35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2" y="41"/>
                      <a:pt x="122" y="41"/>
                      <a:pt x="122" y="41"/>
                    </a:cubicBezTo>
                    <a:cubicBezTo>
                      <a:pt x="119" y="41"/>
                      <a:pt x="119" y="41"/>
                      <a:pt x="119" y="41"/>
                    </a:cubicBezTo>
                    <a:cubicBezTo>
                      <a:pt x="116" y="41"/>
                      <a:pt x="116" y="41"/>
                      <a:pt x="116" y="41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09" y="32"/>
                      <a:pt x="109" y="32"/>
                      <a:pt x="109" y="32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7" y="26"/>
                      <a:pt x="107" y="26"/>
                      <a:pt x="107" y="26"/>
                    </a:cubicBezTo>
                    <a:cubicBezTo>
                      <a:pt x="103" y="22"/>
                      <a:pt x="103" y="22"/>
                      <a:pt x="103" y="22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6"/>
                      <a:pt x="75" y="16"/>
                      <a:pt x="75" y="16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47"/>
              <p:cNvSpPr>
                <a:spLocks/>
              </p:cNvSpPr>
              <p:nvPr/>
            </p:nvSpPr>
            <p:spPr bwMode="auto">
              <a:xfrm>
                <a:off x="4078" y="2680"/>
                <a:ext cx="14" cy="16"/>
              </a:xfrm>
              <a:custGeom>
                <a:avLst/>
                <a:gdLst>
                  <a:gd name="T0" fmla="*/ 4 w 7"/>
                  <a:gd name="T1" fmla="*/ 0 h 8"/>
                  <a:gd name="T2" fmla="*/ 2 w 7"/>
                  <a:gd name="T3" fmla="*/ 2 h 8"/>
                  <a:gd name="T4" fmla="*/ 0 w 7"/>
                  <a:gd name="T5" fmla="*/ 2 h 8"/>
                  <a:gd name="T6" fmla="*/ 0 w 7"/>
                  <a:gd name="T7" fmla="*/ 7 h 8"/>
                  <a:gd name="T8" fmla="*/ 6 w 7"/>
                  <a:gd name="T9" fmla="*/ 2 h 8"/>
                  <a:gd name="T10" fmla="*/ 5 w 7"/>
                  <a:gd name="T11" fmla="*/ 0 h 8"/>
                  <a:gd name="T12" fmla="*/ 4 w 7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8">
                    <a:moveTo>
                      <a:pt x="4" y="0"/>
                    </a:moveTo>
                    <a:cubicBezTo>
                      <a:pt x="3" y="0"/>
                      <a:pt x="3" y="2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4"/>
                      <a:pt x="0" y="5"/>
                      <a:pt x="0" y="7"/>
                    </a:cubicBezTo>
                    <a:cubicBezTo>
                      <a:pt x="4" y="7"/>
                      <a:pt x="7" y="8"/>
                      <a:pt x="6" y="2"/>
                    </a:cubicBezTo>
                    <a:cubicBezTo>
                      <a:pt x="6" y="2"/>
                      <a:pt x="5" y="0"/>
                      <a:pt x="5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48"/>
              <p:cNvSpPr>
                <a:spLocks/>
              </p:cNvSpPr>
              <p:nvPr/>
            </p:nvSpPr>
            <p:spPr bwMode="auto">
              <a:xfrm>
                <a:off x="4078" y="2680"/>
                <a:ext cx="14" cy="16"/>
              </a:xfrm>
              <a:custGeom>
                <a:avLst/>
                <a:gdLst>
                  <a:gd name="T0" fmla="*/ 4 w 7"/>
                  <a:gd name="T1" fmla="*/ 0 h 8"/>
                  <a:gd name="T2" fmla="*/ 2 w 7"/>
                  <a:gd name="T3" fmla="*/ 2 h 8"/>
                  <a:gd name="T4" fmla="*/ 0 w 7"/>
                  <a:gd name="T5" fmla="*/ 2 h 8"/>
                  <a:gd name="T6" fmla="*/ 0 w 7"/>
                  <a:gd name="T7" fmla="*/ 7 h 8"/>
                  <a:gd name="T8" fmla="*/ 6 w 7"/>
                  <a:gd name="T9" fmla="*/ 2 h 8"/>
                  <a:gd name="T10" fmla="*/ 5 w 7"/>
                  <a:gd name="T11" fmla="*/ 0 h 8"/>
                  <a:gd name="T12" fmla="*/ 4 w 7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8">
                    <a:moveTo>
                      <a:pt x="4" y="0"/>
                    </a:moveTo>
                    <a:cubicBezTo>
                      <a:pt x="3" y="0"/>
                      <a:pt x="3" y="2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1" y="4"/>
                      <a:pt x="0" y="5"/>
                      <a:pt x="0" y="7"/>
                    </a:cubicBezTo>
                    <a:cubicBezTo>
                      <a:pt x="4" y="7"/>
                      <a:pt x="7" y="8"/>
                      <a:pt x="6" y="2"/>
                    </a:cubicBezTo>
                    <a:cubicBezTo>
                      <a:pt x="6" y="2"/>
                      <a:pt x="5" y="0"/>
                      <a:pt x="5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149"/>
              <p:cNvSpPr>
                <a:spLocks/>
              </p:cNvSpPr>
              <p:nvPr/>
            </p:nvSpPr>
            <p:spPr bwMode="auto">
              <a:xfrm>
                <a:off x="2827" y="1676"/>
                <a:ext cx="208" cy="261"/>
              </a:xfrm>
              <a:custGeom>
                <a:avLst/>
                <a:gdLst>
                  <a:gd name="T0" fmla="*/ 5 w 106"/>
                  <a:gd name="T1" fmla="*/ 115 h 133"/>
                  <a:gd name="T2" fmla="*/ 7 w 106"/>
                  <a:gd name="T3" fmla="*/ 114 h 133"/>
                  <a:gd name="T4" fmla="*/ 11 w 106"/>
                  <a:gd name="T5" fmla="*/ 112 h 133"/>
                  <a:gd name="T6" fmla="*/ 16 w 106"/>
                  <a:gd name="T7" fmla="*/ 112 h 133"/>
                  <a:gd name="T8" fmla="*/ 22 w 106"/>
                  <a:gd name="T9" fmla="*/ 111 h 133"/>
                  <a:gd name="T10" fmla="*/ 27 w 106"/>
                  <a:gd name="T11" fmla="*/ 114 h 133"/>
                  <a:gd name="T12" fmla="*/ 29 w 106"/>
                  <a:gd name="T13" fmla="*/ 119 h 133"/>
                  <a:gd name="T14" fmla="*/ 34 w 106"/>
                  <a:gd name="T15" fmla="*/ 121 h 133"/>
                  <a:gd name="T16" fmla="*/ 35 w 106"/>
                  <a:gd name="T17" fmla="*/ 127 h 133"/>
                  <a:gd name="T18" fmla="*/ 40 w 106"/>
                  <a:gd name="T19" fmla="*/ 129 h 133"/>
                  <a:gd name="T20" fmla="*/ 42 w 106"/>
                  <a:gd name="T21" fmla="*/ 132 h 133"/>
                  <a:gd name="T22" fmla="*/ 45 w 106"/>
                  <a:gd name="T23" fmla="*/ 131 h 133"/>
                  <a:gd name="T24" fmla="*/ 46 w 106"/>
                  <a:gd name="T25" fmla="*/ 125 h 133"/>
                  <a:gd name="T26" fmla="*/ 48 w 106"/>
                  <a:gd name="T27" fmla="*/ 122 h 133"/>
                  <a:gd name="T28" fmla="*/ 54 w 106"/>
                  <a:gd name="T29" fmla="*/ 123 h 133"/>
                  <a:gd name="T30" fmla="*/ 59 w 106"/>
                  <a:gd name="T31" fmla="*/ 123 h 133"/>
                  <a:gd name="T32" fmla="*/ 61 w 106"/>
                  <a:gd name="T33" fmla="*/ 122 h 133"/>
                  <a:gd name="T34" fmla="*/ 62 w 106"/>
                  <a:gd name="T35" fmla="*/ 117 h 133"/>
                  <a:gd name="T36" fmla="*/ 65 w 106"/>
                  <a:gd name="T37" fmla="*/ 120 h 133"/>
                  <a:gd name="T38" fmla="*/ 97 w 106"/>
                  <a:gd name="T39" fmla="*/ 119 h 133"/>
                  <a:gd name="T40" fmla="*/ 99 w 106"/>
                  <a:gd name="T41" fmla="*/ 114 h 133"/>
                  <a:gd name="T42" fmla="*/ 96 w 106"/>
                  <a:gd name="T43" fmla="*/ 111 h 133"/>
                  <a:gd name="T44" fmla="*/ 91 w 106"/>
                  <a:gd name="T45" fmla="*/ 23 h 133"/>
                  <a:gd name="T46" fmla="*/ 106 w 106"/>
                  <a:gd name="T47" fmla="*/ 22 h 133"/>
                  <a:gd name="T48" fmla="*/ 77 w 106"/>
                  <a:gd name="T49" fmla="*/ 0 h 133"/>
                  <a:gd name="T50" fmla="*/ 78 w 106"/>
                  <a:gd name="T51" fmla="*/ 16 h 133"/>
                  <a:gd name="T52" fmla="*/ 45 w 106"/>
                  <a:gd name="T53" fmla="*/ 17 h 133"/>
                  <a:gd name="T54" fmla="*/ 44 w 106"/>
                  <a:gd name="T55" fmla="*/ 40 h 133"/>
                  <a:gd name="T56" fmla="*/ 34 w 106"/>
                  <a:gd name="T57" fmla="*/ 46 h 133"/>
                  <a:gd name="T58" fmla="*/ 35 w 106"/>
                  <a:gd name="T59" fmla="*/ 63 h 133"/>
                  <a:gd name="T60" fmla="*/ 2 w 106"/>
                  <a:gd name="T61" fmla="*/ 64 h 133"/>
                  <a:gd name="T62" fmla="*/ 0 w 106"/>
                  <a:gd name="T63" fmla="*/ 66 h 133"/>
                  <a:gd name="T64" fmla="*/ 2 w 106"/>
                  <a:gd name="T65" fmla="*/ 70 h 133"/>
                  <a:gd name="T66" fmla="*/ 5 w 106"/>
                  <a:gd name="T67" fmla="*/ 75 h 133"/>
                  <a:gd name="T68" fmla="*/ 4 w 106"/>
                  <a:gd name="T69" fmla="*/ 78 h 133"/>
                  <a:gd name="T70" fmla="*/ 5 w 106"/>
                  <a:gd name="T71" fmla="*/ 83 h 133"/>
                  <a:gd name="T72" fmla="*/ 4 w 106"/>
                  <a:gd name="T73" fmla="*/ 83 h 133"/>
                  <a:gd name="T74" fmla="*/ 4 w 106"/>
                  <a:gd name="T75" fmla="*/ 88 h 133"/>
                  <a:gd name="T76" fmla="*/ 6 w 106"/>
                  <a:gd name="T77" fmla="*/ 93 h 133"/>
                  <a:gd name="T78" fmla="*/ 6 w 106"/>
                  <a:gd name="T79" fmla="*/ 100 h 133"/>
                  <a:gd name="T80" fmla="*/ 7 w 106"/>
                  <a:gd name="T81" fmla="*/ 101 h 133"/>
                  <a:gd name="T82" fmla="*/ 7 w 106"/>
                  <a:gd name="T83" fmla="*/ 102 h 133"/>
                  <a:gd name="T84" fmla="*/ 6 w 106"/>
                  <a:gd name="T85" fmla="*/ 105 h 133"/>
                  <a:gd name="T86" fmla="*/ 6 w 106"/>
                  <a:gd name="T87" fmla="*/ 111 h 133"/>
                  <a:gd name="T88" fmla="*/ 5 w 106"/>
                  <a:gd name="T89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6" h="133">
                    <a:moveTo>
                      <a:pt x="5" y="115"/>
                    </a:moveTo>
                    <a:cubicBezTo>
                      <a:pt x="7" y="114"/>
                      <a:pt x="7" y="114"/>
                      <a:pt x="7" y="114"/>
                    </a:cubicBezTo>
                    <a:cubicBezTo>
                      <a:pt x="7" y="114"/>
                      <a:pt x="10" y="114"/>
                      <a:pt x="11" y="112"/>
                    </a:cubicBezTo>
                    <a:cubicBezTo>
                      <a:pt x="12" y="109"/>
                      <a:pt x="13" y="111"/>
                      <a:pt x="16" y="112"/>
                    </a:cubicBezTo>
                    <a:cubicBezTo>
                      <a:pt x="18" y="112"/>
                      <a:pt x="18" y="112"/>
                      <a:pt x="22" y="111"/>
                    </a:cubicBezTo>
                    <a:cubicBezTo>
                      <a:pt x="25" y="111"/>
                      <a:pt x="25" y="113"/>
                      <a:pt x="27" y="114"/>
                    </a:cubicBezTo>
                    <a:cubicBezTo>
                      <a:pt x="28" y="115"/>
                      <a:pt x="29" y="116"/>
                      <a:pt x="29" y="119"/>
                    </a:cubicBezTo>
                    <a:cubicBezTo>
                      <a:pt x="29" y="122"/>
                      <a:pt x="32" y="121"/>
                      <a:pt x="34" y="121"/>
                    </a:cubicBezTo>
                    <a:cubicBezTo>
                      <a:pt x="35" y="122"/>
                      <a:pt x="34" y="124"/>
                      <a:pt x="35" y="127"/>
                    </a:cubicBezTo>
                    <a:cubicBezTo>
                      <a:pt x="36" y="130"/>
                      <a:pt x="40" y="127"/>
                      <a:pt x="40" y="129"/>
                    </a:cubicBezTo>
                    <a:cubicBezTo>
                      <a:pt x="40" y="130"/>
                      <a:pt x="42" y="132"/>
                      <a:pt x="42" y="132"/>
                    </a:cubicBezTo>
                    <a:cubicBezTo>
                      <a:pt x="42" y="132"/>
                      <a:pt x="44" y="133"/>
                      <a:pt x="45" y="131"/>
                    </a:cubicBezTo>
                    <a:cubicBezTo>
                      <a:pt x="47" y="130"/>
                      <a:pt x="45" y="128"/>
                      <a:pt x="46" y="125"/>
                    </a:cubicBezTo>
                    <a:cubicBezTo>
                      <a:pt x="48" y="123"/>
                      <a:pt x="46" y="122"/>
                      <a:pt x="48" y="122"/>
                    </a:cubicBezTo>
                    <a:cubicBezTo>
                      <a:pt x="49" y="122"/>
                      <a:pt x="51" y="122"/>
                      <a:pt x="54" y="123"/>
                    </a:cubicBezTo>
                    <a:cubicBezTo>
                      <a:pt x="57" y="124"/>
                      <a:pt x="59" y="123"/>
                      <a:pt x="59" y="123"/>
                    </a:cubicBezTo>
                    <a:cubicBezTo>
                      <a:pt x="59" y="123"/>
                      <a:pt x="63" y="124"/>
                      <a:pt x="61" y="122"/>
                    </a:cubicBezTo>
                    <a:cubicBezTo>
                      <a:pt x="60" y="120"/>
                      <a:pt x="60" y="118"/>
                      <a:pt x="62" y="117"/>
                    </a:cubicBezTo>
                    <a:cubicBezTo>
                      <a:pt x="64" y="117"/>
                      <a:pt x="65" y="120"/>
                      <a:pt x="65" y="120"/>
                    </a:cubicBezTo>
                    <a:cubicBezTo>
                      <a:pt x="97" y="119"/>
                      <a:pt x="97" y="119"/>
                      <a:pt x="97" y="119"/>
                    </a:cubicBezTo>
                    <a:cubicBezTo>
                      <a:pt x="97" y="119"/>
                      <a:pt x="98" y="118"/>
                      <a:pt x="99" y="114"/>
                    </a:cubicBezTo>
                    <a:cubicBezTo>
                      <a:pt x="101" y="110"/>
                      <a:pt x="96" y="111"/>
                      <a:pt x="96" y="111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0"/>
                      <a:pt x="34" y="39"/>
                      <a:pt x="34" y="46"/>
                    </a:cubicBezTo>
                    <a:cubicBezTo>
                      <a:pt x="34" y="52"/>
                      <a:pt x="35" y="63"/>
                      <a:pt x="35" y="63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2" y="64"/>
                      <a:pt x="2" y="62"/>
                      <a:pt x="0" y="66"/>
                    </a:cubicBezTo>
                    <a:cubicBezTo>
                      <a:pt x="1" y="68"/>
                      <a:pt x="1" y="69"/>
                      <a:pt x="2" y="70"/>
                    </a:cubicBezTo>
                    <a:cubicBezTo>
                      <a:pt x="3" y="72"/>
                      <a:pt x="5" y="73"/>
                      <a:pt x="5" y="75"/>
                    </a:cubicBezTo>
                    <a:cubicBezTo>
                      <a:pt x="5" y="76"/>
                      <a:pt x="4" y="76"/>
                      <a:pt x="4" y="78"/>
                    </a:cubicBezTo>
                    <a:cubicBezTo>
                      <a:pt x="4" y="79"/>
                      <a:pt x="5" y="80"/>
                      <a:pt x="5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4"/>
                      <a:pt x="3" y="86"/>
                      <a:pt x="4" y="88"/>
                    </a:cubicBezTo>
                    <a:cubicBezTo>
                      <a:pt x="4" y="89"/>
                      <a:pt x="6" y="91"/>
                      <a:pt x="6" y="93"/>
                    </a:cubicBezTo>
                    <a:cubicBezTo>
                      <a:pt x="7" y="96"/>
                      <a:pt x="6" y="97"/>
                      <a:pt x="6" y="100"/>
                    </a:cubicBezTo>
                    <a:cubicBezTo>
                      <a:pt x="6" y="100"/>
                      <a:pt x="7" y="101"/>
                      <a:pt x="7" y="101"/>
                    </a:cubicBezTo>
                    <a:cubicBezTo>
                      <a:pt x="7" y="102"/>
                      <a:pt x="7" y="102"/>
                      <a:pt x="7" y="102"/>
                    </a:cubicBezTo>
                    <a:cubicBezTo>
                      <a:pt x="6" y="103"/>
                      <a:pt x="6" y="103"/>
                      <a:pt x="6" y="105"/>
                    </a:cubicBezTo>
                    <a:cubicBezTo>
                      <a:pt x="6" y="106"/>
                      <a:pt x="7" y="109"/>
                      <a:pt x="6" y="111"/>
                    </a:cubicBezTo>
                    <a:cubicBezTo>
                      <a:pt x="6" y="112"/>
                      <a:pt x="5" y="114"/>
                      <a:pt x="5" y="1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150"/>
              <p:cNvSpPr>
                <a:spLocks/>
              </p:cNvSpPr>
              <p:nvPr/>
            </p:nvSpPr>
            <p:spPr bwMode="auto">
              <a:xfrm>
                <a:off x="2827" y="1676"/>
                <a:ext cx="208" cy="261"/>
              </a:xfrm>
              <a:custGeom>
                <a:avLst/>
                <a:gdLst>
                  <a:gd name="T0" fmla="*/ 5 w 106"/>
                  <a:gd name="T1" fmla="*/ 115 h 133"/>
                  <a:gd name="T2" fmla="*/ 7 w 106"/>
                  <a:gd name="T3" fmla="*/ 114 h 133"/>
                  <a:gd name="T4" fmla="*/ 11 w 106"/>
                  <a:gd name="T5" fmla="*/ 112 h 133"/>
                  <a:gd name="T6" fmla="*/ 16 w 106"/>
                  <a:gd name="T7" fmla="*/ 112 h 133"/>
                  <a:gd name="T8" fmla="*/ 22 w 106"/>
                  <a:gd name="T9" fmla="*/ 111 h 133"/>
                  <a:gd name="T10" fmla="*/ 27 w 106"/>
                  <a:gd name="T11" fmla="*/ 114 h 133"/>
                  <a:gd name="T12" fmla="*/ 29 w 106"/>
                  <a:gd name="T13" fmla="*/ 119 h 133"/>
                  <a:gd name="T14" fmla="*/ 34 w 106"/>
                  <a:gd name="T15" fmla="*/ 121 h 133"/>
                  <a:gd name="T16" fmla="*/ 35 w 106"/>
                  <a:gd name="T17" fmla="*/ 127 h 133"/>
                  <a:gd name="T18" fmla="*/ 40 w 106"/>
                  <a:gd name="T19" fmla="*/ 129 h 133"/>
                  <a:gd name="T20" fmla="*/ 42 w 106"/>
                  <a:gd name="T21" fmla="*/ 132 h 133"/>
                  <a:gd name="T22" fmla="*/ 45 w 106"/>
                  <a:gd name="T23" fmla="*/ 131 h 133"/>
                  <a:gd name="T24" fmla="*/ 46 w 106"/>
                  <a:gd name="T25" fmla="*/ 125 h 133"/>
                  <a:gd name="T26" fmla="*/ 48 w 106"/>
                  <a:gd name="T27" fmla="*/ 122 h 133"/>
                  <a:gd name="T28" fmla="*/ 54 w 106"/>
                  <a:gd name="T29" fmla="*/ 123 h 133"/>
                  <a:gd name="T30" fmla="*/ 59 w 106"/>
                  <a:gd name="T31" fmla="*/ 123 h 133"/>
                  <a:gd name="T32" fmla="*/ 61 w 106"/>
                  <a:gd name="T33" fmla="*/ 122 h 133"/>
                  <a:gd name="T34" fmla="*/ 62 w 106"/>
                  <a:gd name="T35" fmla="*/ 117 h 133"/>
                  <a:gd name="T36" fmla="*/ 65 w 106"/>
                  <a:gd name="T37" fmla="*/ 120 h 133"/>
                  <a:gd name="T38" fmla="*/ 97 w 106"/>
                  <a:gd name="T39" fmla="*/ 119 h 133"/>
                  <a:gd name="T40" fmla="*/ 99 w 106"/>
                  <a:gd name="T41" fmla="*/ 114 h 133"/>
                  <a:gd name="T42" fmla="*/ 96 w 106"/>
                  <a:gd name="T43" fmla="*/ 111 h 133"/>
                  <a:gd name="T44" fmla="*/ 91 w 106"/>
                  <a:gd name="T45" fmla="*/ 23 h 133"/>
                  <a:gd name="T46" fmla="*/ 106 w 106"/>
                  <a:gd name="T47" fmla="*/ 22 h 133"/>
                  <a:gd name="T48" fmla="*/ 77 w 106"/>
                  <a:gd name="T49" fmla="*/ 0 h 133"/>
                  <a:gd name="T50" fmla="*/ 78 w 106"/>
                  <a:gd name="T51" fmla="*/ 16 h 133"/>
                  <a:gd name="T52" fmla="*/ 45 w 106"/>
                  <a:gd name="T53" fmla="*/ 17 h 133"/>
                  <a:gd name="T54" fmla="*/ 44 w 106"/>
                  <a:gd name="T55" fmla="*/ 40 h 133"/>
                  <a:gd name="T56" fmla="*/ 34 w 106"/>
                  <a:gd name="T57" fmla="*/ 46 h 133"/>
                  <a:gd name="T58" fmla="*/ 35 w 106"/>
                  <a:gd name="T59" fmla="*/ 63 h 133"/>
                  <a:gd name="T60" fmla="*/ 2 w 106"/>
                  <a:gd name="T61" fmla="*/ 64 h 133"/>
                  <a:gd name="T62" fmla="*/ 0 w 106"/>
                  <a:gd name="T63" fmla="*/ 66 h 133"/>
                  <a:gd name="T64" fmla="*/ 2 w 106"/>
                  <a:gd name="T65" fmla="*/ 70 h 133"/>
                  <a:gd name="T66" fmla="*/ 5 w 106"/>
                  <a:gd name="T67" fmla="*/ 75 h 133"/>
                  <a:gd name="T68" fmla="*/ 4 w 106"/>
                  <a:gd name="T69" fmla="*/ 78 h 133"/>
                  <a:gd name="T70" fmla="*/ 5 w 106"/>
                  <a:gd name="T71" fmla="*/ 83 h 133"/>
                  <a:gd name="T72" fmla="*/ 4 w 106"/>
                  <a:gd name="T73" fmla="*/ 83 h 133"/>
                  <a:gd name="T74" fmla="*/ 4 w 106"/>
                  <a:gd name="T75" fmla="*/ 88 h 133"/>
                  <a:gd name="T76" fmla="*/ 6 w 106"/>
                  <a:gd name="T77" fmla="*/ 93 h 133"/>
                  <a:gd name="T78" fmla="*/ 6 w 106"/>
                  <a:gd name="T79" fmla="*/ 100 h 133"/>
                  <a:gd name="T80" fmla="*/ 7 w 106"/>
                  <a:gd name="T81" fmla="*/ 101 h 133"/>
                  <a:gd name="T82" fmla="*/ 7 w 106"/>
                  <a:gd name="T83" fmla="*/ 102 h 133"/>
                  <a:gd name="T84" fmla="*/ 6 w 106"/>
                  <a:gd name="T85" fmla="*/ 105 h 133"/>
                  <a:gd name="T86" fmla="*/ 6 w 106"/>
                  <a:gd name="T87" fmla="*/ 111 h 133"/>
                  <a:gd name="T88" fmla="*/ 5 w 106"/>
                  <a:gd name="T89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6" h="133">
                    <a:moveTo>
                      <a:pt x="5" y="115"/>
                    </a:moveTo>
                    <a:cubicBezTo>
                      <a:pt x="7" y="114"/>
                      <a:pt x="7" y="114"/>
                      <a:pt x="7" y="114"/>
                    </a:cubicBezTo>
                    <a:cubicBezTo>
                      <a:pt x="7" y="114"/>
                      <a:pt x="10" y="114"/>
                      <a:pt x="11" y="112"/>
                    </a:cubicBezTo>
                    <a:cubicBezTo>
                      <a:pt x="12" y="109"/>
                      <a:pt x="13" y="111"/>
                      <a:pt x="16" y="112"/>
                    </a:cubicBezTo>
                    <a:cubicBezTo>
                      <a:pt x="18" y="112"/>
                      <a:pt x="18" y="112"/>
                      <a:pt x="22" y="111"/>
                    </a:cubicBezTo>
                    <a:cubicBezTo>
                      <a:pt x="25" y="111"/>
                      <a:pt x="25" y="113"/>
                      <a:pt x="27" y="114"/>
                    </a:cubicBezTo>
                    <a:cubicBezTo>
                      <a:pt x="28" y="115"/>
                      <a:pt x="29" y="116"/>
                      <a:pt x="29" y="119"/>
                    </a:cubicBezTo>
                    <a:cubicBezTo>
                      <a:pt x="29" y="122"/>
                      <a:pt x="32" y="121"/>
                      <a:pt x="34" y="121"/>
                    </a:cubicBezTo>
                    <a:cubicBezTo>
                      <a:pt x="35" y="122"/>
                      <a:pt x="34" y="124"/>
                      <a:pt x="35" y="127"/>
                    </a:cubicBezTo>
                    <a:cubicBezTo>
                      <a:pt x="36" y="130"/>
                      <a:pt x="40" y="127"/>
                      <a:pt x="40" y="129"/>
                    </a:cubicBezTo>
                    <a:cubicBezTo>
                      <a:pt x="40" y="130"/>
                      <a:pt x="42" y="132"/>
                      <a:pt x="42" y="132"/>
                    </a:cubicBezTo>
                    <a:cubicBezTo>
                      <a:pt x="42" y="132"/>
                      <a:pt x="44" y="133"/>
                      <a:pt x="45" y="131"/>
                    </a:cubicBezTo>
                    <a:cubicBezTo>
                      <a:pt x="47" y="130"/>
                      <a:pt x="45" y="128"/>
                      <a:pt x="46" y="125"/>
                    </a:cubicBezTo>
                    <a:cubicBezTo>
                      <a:pt x="48" y="123"/>
                      <a:pt x="46" y="122"/>
                      <a:pt x="48" y="122"/>
                    </a:cubicBezTo>
                    <a:cubicBezTo>
                      <a:pt x="49" y="122"/>
                      <a:pt x="51" y="122"/>
                      <a:pt x="54" y="123"/>
                    </a:cubicBezTo>
                    <a:cubicBezTo>
                      <a:pt x="57" y="124"/>
                      <a:pt x="59" y="123"/>
                      <a:pt x="59" y="123"/>
                    </a:cubicBezTo>
                    <a:cubicBezTo>
                      <a:pt x="59" y="123"/>
                      <a:pt x="63" y="124"/>
                      <a:pt x="61" y="122"/>
                    </a:cubicBezTo>
                    <a:cubicBezTo>
                      <a:pt x="60" y="120"/>
                      <a:pt x="60" y="118"/>
                      <a:pt x="62" y="117"/>
                    </a:cubicBezTo>
                    <a:cubicBezTo>
                      <a:pt x="64" y="117"/>
                      <a:pt x="65" y="120"/>
                      <a:pt x="65" y="120"/>
                    </a:cubicBezTo>
                    <a:cubicBezTo>
                      <a:pt x="97" y="119"/>
                      <a:pt x="97" y="119"/>
                      <a:pt x="97" y="119"/>
                    </a:cubicBezTo>
                    <a:cubicBezTo>
                      <a:pt x="97" y="119"/>
                      <a:pt x="98" y="118"/>
                      <a:pt x="99" y="114"/>
                    </a:cubicBezTo>
                    <a:cubicBezTo>
                      <a:pt x="101" y="110"/>
                      <a:pt x="96" y="111"/>
                      <a:pt x="96" y="111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106" y="22"/>
                      <a:pt x="106" y="22"/>
                      <a:pt x="106" y="22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0"/>
                      <a:pt x="34" y="39"/>
                      <a:pt x="34" y="46"/>
                    </a:cubicBezTo>
                    <a:cubicBezTo>
                      <a:pt x="34" y="52"/>
                      <a:pt x="35" y="63"/>
                      <a:pt x="35" y="63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2" y="64"/>
                      <a:pt x="2" y="62"/>
                      <a:pt x="0" y="66"/>
                    </a:cubicBezTo>
                    <a:cubicBezTo>
                      <a:pt x="1" y="68"/>
                      <a:pt x="1" y="69"/>
                      <a:pt x="2" y="70"/>
                    </a:cubicBezTo>
                    <a:cubicBezTo>
                      <a:pt x="3" y="72"/>
                      <a:pt x="5" y="73"/>
                      <a:pt x="5" y="75"/>
                    </a:cubicBezTo>
                    <a:cubicBezTo>
                      <a:pt x="5" y="76"/>
                      <a:pt x="4" y="76"/>
                      <a:pt x="4" y="78"/>
                    </a:cubicBezTo>
                    <a:cubicBezTo>
                      <a:pt x="4" y="79"/>
                      <a:pt x="5" y="80"/>
                      <a:pt x="5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4"/>
                      <a:pt x="3" y="86"/>
                      <a:pt x="4" y="88"/>
                    </a:cubicBezTo>
                    <a:cubicBezTo>
                      <a:pt x="4" y="89"/>
                      <a:pt x="6" y="91"/>
                      <a:pt x="6" y="93"/>
                    </a:cubicBezTo>
                    <a:cubicBezTo>
                      <a:pt x="7" y="96"/>
                      <a:pt x="6" y="97"/>
                      <a:pt x="6" y="100"/>
                    </a:cubicBezTo>
                    <a:cubicBezTo>
                      <a:pt x="6" y="100"/>
                      <a:pt x="7" y="101"/>
                      <a:pt x="7" y="101"/>
                    </a:cubicBezTo>
                    <a:cubicBezTo>
                      <a:pt x="7" y="102"/>
                      <a:pt x="7" y="102"/>
                      <a:pt x="7" y="102"/>
                    </a:cubicBezTo>
                    <a:cubicBezTo>
                      <a:pt x="6" y="103"/>
                      <a:pt x="6" y="103"/>
                      <a:pt x="6" y="105"/>
                    </a:cubicBezTo>
                    <a:cubicBezTo>
                      <a:pt x="6" y="106"/>
                      <a:pt x="7" y="109"/>
                      <a:pt x="6" y="111"/>
                    </a:cubicBezTo>
                    <a:cubicBezTo>
                      <a:pt x="6" y="112"/>
                      <a:pt x="5" y="114"/>
                      <a:pt x="5" y="115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51"/>
              <p:cNvSpPr>
                <a:spLocks/>
              </p:cNvSpPr>
              <p:nvPr/>
            </p:nvSpPr>
            <p:spPr bwMode="auto">
              <a:xfrm>
                <a:off x="2908" y="1719"/>
                <a:ext cx="278" cy="331"/>
              </a:xfrm>
              <a:custGeom>
                <a:avLst/>
                <a:gdLst>
                  <a:gd name="T0" fmla="*/ 58 w 142"/>
                  <a:gd name="T1" fmla="*/ 149 h 169"/>
                  <a:gd name="T2" fmla="*/ 60 w 142"/>
                  <a:gd name="T3" fmla="*/ 140 h 169"/>
                  <a:gd name="T4" fmla="*/ 65 w 142"/>
                  <a:gd name="T5" fmla="*/ 137 h 169"/>
                  <a:gd name="T6" fmla="*/ 70 w 142"/>
                  <a:gd name="T7" fmla="*/ 126 h 169"/>
                  <a:gd name="T8" fmla="*/ 81 w 142"/>
                  <a:gd name="T9" fmla="*/ 119 h 169"/>
                  <a:gd name="T10" fmla="*/ 88 w 142"/>
                  <a:gd name="T11" fmla="*/ 111 h 169"/>
                  <a:gd name="T12" fmla="*/ 96 w 142"/>
                  <a:gd name="T13" fmla="*/ 102 h 169"/>
                  <a:gd name="T14" fmla="*/ 102 w 142"/>
                  <a:gd name="T15" fmla="*/ 101 h 169"/>
                  <a:gd name="T16" fmla="*/ 106 w 142"/>
                  <a:gd name="T17" fmla="*/ 105 h 169"/>
                  <a:gd name="T18" fmla="*/ 113 w 142"/>
                  <a:gd name="T19" fmla="*/ 102 h 169"/>
                  <a:gd name="T20" fmla="*/ 133 w 142"/>
                  <a:gd name="T21" fmla="*/ 96 h 169"/>
                  <a:gd name="T22" fmla="*/ 139 w 142"/>
                  <a:gd name="T23" fmla="*/ 94 h 169"/>
                  <a:gd name="T24" fmla="*/ 142 w 142"/>
                  <a:gd name="T25" fmla="*/ 87 h 169"/>
                  <a:gd name="T26" fmla="*/ 132 w 142"/>
                  <a:gd name="T27" fmla="*/ 64 h 169"/>
                  <a:gd name="T28" fmla="*/ 132 w 142"/>
                  <a:gd name="T29" fmla="*/ 54 h 169"/>
                  <a:gd name="T30" fmla="*/ 123 w 142"/>
                  <a:gd name="T31" fmla="*/ 46 h 169"/>
                  <a:gd name="T32" fmla="*/ 65 w 142"/>
                  <a:gd name="T33" fmla="*/ 0 h 169"/>
                  <a:gd name="T34" fmla="*/ 55 w 142"/>
                  <a:gd name="T35" fmla="*/ 89 h 169"/>
                  <a:gd name="T36" fmla="*/ 56 w 142"/>
                  <a:gd name="T37" fmla="*/ 97 h 169"/>
                  <a:gd name="T38" fmla="*/ 21 w 142"/>
                  <a:gd name="T39" fmla="*/ 95 h 169"/>
                  <a:gd name="T40" fmla="*/ 18 w 142"/>
                  <a:gd name="T41" fmla="*/ 101 h 169"/>
                  <a:gd name="T42" fmla="*/ 7 w 142"/>
                  <a:gd name="T43" fmla="*/ 100 h 169"/>
                  <a:gd name="T44" fmla="*/ 4 w 142"/>
                  <a:gd name="T45" fmla="*/ 109 h 169"/>
                  <a:gd name="T46" fmla="*/ 1 w 142"/>
                  <a:gd name="T47" fmla="*/ 115 h 169"/>
                  <a:gd name="T48" fmla="*/ 1 w 142"/>
                  <a:gd name="T49" fmla="*/ 126 h 169"/>
                  <a:gd name="T50" fmla="*/ 5 w 142"/>
                  <a:gd name="T51" fmla="*/ 136 h 169"/>
                  <a:gd name="T52" fmla="*/ 8 w 142"/>
                  <a:gd name="T53" fmla="*/ 140 h 169"/>
                  <a:gd name="T54" fmla="*/ 14 w 142"/>
                  <a:gd name="T55" fmla="*/ 140 h 169"/>
                  <a:gd name="T56" fmla="*/ 21 w 142"/>
                  <a:gd name="T57" fmla="*/ 139 h 169"/>
                  <a:gd name="T58" fmla="*/ 26 w 142"/>
                  <a:gd name="T59" fmla="*/ 144 h 169"/>
                  <a:gd name="T60" fmla="*/ 27 w 142"/>
                  <a:gd name="T61" fmla="*/ 154 h 169"/>
                  <a:gd name="T62" fmla="*/ 24 w 142"/>
                  <a:gd name="T63" fmla="*/ 159 h 169"/>
                  <a:gd name="T64" fmla="*/ 29 w 142"/>
                  <a:gd name="T65" fmla="*/ 161 h 169"/>
                  <a:gd name="T66" fmla="*/ 37 w 142"/>
                  <a:gd name="T67" fmla="*/ 167 h 169"/>
                  <a:gd name="T68" fmla="*/ 44 w 142"/>
                  <a:gd name="T69" fmla="*/ 165 h 169"/>
                  <a:gd name="T70" fmla="*/ 47 w 142"/>
                  <a:gd name="T71" fmla="*/ 162 h 169"/>
                  <a:gd name="T72" fmla="*/ 53 w 142"/>
                  <a:gd name="T73" fmla="*/ 163 h 169"/>
                  <a:gd name="T74" fmla="*/ 57 w 142"/>
                  <a:gd name="T75" fmla="*/ 156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2" h="169">
                    <a:moveTo>
                      <a:pt x="57" y="156"/>
                    </a:moveTo>
                    <a:cubicBezTo>
                      <a:pt x="57" y="156"/>
                      <a:pt x="56" y="150"/>
                      <a:pt x="58" y="149"/>
                    </a:cubicBezTo>
                    <a:cubicBezTo>
                      <a:pt x="61" y="148"/>
                      <a:pt x="60" y="146"/>
                      <a:pt x="59" y="144"/>
                    </a:cubicBezTo>
                    <a:cubicBezTo>
                      <a:pt x="58" y="143"/>
                      <a:pt x="60" y="140"/>
                      <a:pt x="60" y="140"/>
                    </a:cubicBezTo>
                    <a:cubicBezTo>
                      <a:pt x="60" y="140"/>
                      <a:pt x="61" y="137"/>
                      <a:pt x="63" y="137"/>
                    </a:cubicBezTo>
                    <a:cubicBezTo>
                      <a:pt x="64" y="136"/>
                      <a:pt x="65" y="137"/>
                      <a:pt x="65" y="137"/>
                    </a:cubicBezTo>
                    <a:cubicBezTo>
                      <a:pt x="65" y="137"/>
                      <a:pt x="66" y="132"/>
                      <a:pt x="67" y="130"/>
                    </a:cubicBezTo>
                    <a:cubicBezTo>
                      <a:pt x="68" y="128"/>
                      <a:pt x="68" y="127"/>
                      <a:pt x="70" y="126"/>
                    </a:cubicBezTo>
                    <a:cubicBezTo>
                      <a:pt x="72" y="125"/>
                      <a:pt x="75" y="123"/>
                      <a:pt x="77" y="123"/>
                    </a:cubicBezTo>
                    <a:cubicBezTo>
                      <a:pt x="78" y="124"/>
                      <a:pt x="81" y="121"/>
                      <a:pt x="81" y="119"/>
                    </a:cubicBezTo>
                    <a:cubicBezTo>
                      <a:pt x="81" y="118"/>
                      <a:pt x="81" y="116"/>
                      <a:pt x="83" y="114"/>
                    </a:cubicBezTo>
                    <a:cubicBezTo>
                      <a:pt x="86" y="112"/>
                      <a:pt x="88" y="113"/>
                      <a:pt x="88" y="111"/>
                    </a:cubicBezTo>
                    <a:cubicBezTo>
                      <a:pt x="88" y="109"/>
                      <a:pt x="89" y="105"/>
                      <a:pt x="91" y="105"/>
                    </a:cubicBezTo>
                    <a:cubicBezTo>
                      <a:pt x="94" y="105"/>
                      <a:pt x="96" y="104"/>
                      <a:pt x="96" y="102"/>
                    </a:cubicBezTo>
                    <a:cubicBezTo>
                      <a:pt x="96" y="100"/>
                      <a:pt x="98" y="99"/>
                      <a:pt x="99" y="101"/>
                    </a:cubicBezTo>
                    <a:cubicBezTo>
                      <a:pt x="100" y="102"/>
                      <a:pt x="101" y="100"/>
                      <a:pt x="102" y="101"/>
                    </a:cubicBezTo>
                    <a:cubicBezTo>
                      <a:pt x="104" y="102"/>
                      <a:pt x="105" y="104"/>
                      <a:pt x="105" y="104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7" y="103"/>
                      <a:pt x="107" y="103"/>
                      <a:pt x="107" y="103"/>
                    </a:cubicBezTo>
                    <a:cubicBezTo>
                      <a:pt x="107" y="103"/>
                      <a:pt x="111" y="103"/>
                      <a:pt x="113" y="102"/>
                    </a:cubicBezTo>
                    <a:cubicBezTo>
                      <a:pt x="114" y="101"/>
                      <a:pt x="119" y="101"/>
                      <a:pt x="122" y="100"/>
                    </a:cubicBezTo>
                    <a:cubicBezTo>
                      <a:pt x="125" y="100"/>
                      <a:pt x="133" y="96"/>
                      <a:pt x="133" y="96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38" y="96"/>
                      <a:pt x="139" y="96"/>
                      <a:pt x="139" y="94"/>
                    </a:cubicBezTo>
                    <a:cubicBezTo>
                      <a:pt x="139" y="92"/>
                      <a:pt x="139" y="89"/>
                      <a:pt x="139" y="89"/>
                    </a:cubicBezTo>
                    <a:cubicBezTo>
                      <a:pt x="142" y="87"/>
                      <a:pt x="142" y="87"/>
                      <a:pt x="142" y="87"/>
                    </a:cubicBezTo>
                    <a:cubicBezTo>
                      <a:pt x="141" y="62"/>
                      <a:pt x="141" y="62"/>
                      <a:pt x="141" y="62"/>
                    </a:cubicBezTo>
                    <a:cubicBezTo>
                      <a:pt x="141" y="62"/>
                      <a:pt x="132" y="65"/>
                      <a:pt x="132" y="64"/>
                    </a:cubicBezTo>
                    <a:cubicBezTo>
                      <a:pt x="133" y="63"/>
                      <a:pt x="133" y="61"/>
                      <a:pt x="132" y="59"/>
                    </a:cubicBezTo>
                    <a:cubicBezTo>
                      <a:pt x="131" y="57"/>
                      <a:pt x="131" y="58"/>
                      <a:pt x="132" y="54"/>
                    </a:cubicBezTo>
                    <a:cubicBezTo>
                      <a:pt x="133" y="50"/>
                      <a:pt x="131" y="51"/>
                      <a:pt x="129" y="49"/>
                    </a:cubicBezTo>
                    <a:cubicBezTo>
                      <a:pt x="127" y="48"/>
                      <a:pt x="125" y="48"/>
                      <a:pt x="123" y="46"/>
                    </a:cubicBezTo>
                    <a:cubicBezTo>
                      <a:pt x="120" y="45"/>
                      <a:pt x="120" y="42"/>
                      <a:pt x="120" y="42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55" y="89"/>
                      <a:pt x="60" y="88"/>
                      <a:pt x="58" y="92"/>
                    </a:cubicBezTo>
                    <a:cubicBezTo>
                      <a:pt x="57" y="96"/>
                      <a:pt x="56" y="97"/>
                      <a:pt x="56" y="97"/>
                    </a:cubicBezTo>
                    <a:cubicBezTo>
                      <a:pt x="24" y="98"/>
                      <a:pt x="24" y="98"/>
                      <a:pt x="24" y="98"/>
                    </a:cubicBezTo>
                    <a:cubicBezTo>
                      <a:pt x="24" y="98"/>
                      <a:pt x="23" y="95"/>
                      <a:pt x="21" y="95"/>
                    </a:cubicBezTo>
                    <a:cubicBezTo>
                      <a:pt x="19" y="96"/>
                      <a:pt x="19" y="98"/>
                      <a:pt x="20" y="100"/>
                    </a:cubicBezTo>
                    <a:cubicBezTo>
                      <a:pt x="22" y="102"/>
                      <a:pt x="18" y="101"/>
                      <a:pt x="18" y="101"/>
                    </a:cubicBezTo>
                    <a:cubicBezTo>
                      <a:pt x="18" y="101"/>
                      <a:pt x="16" y="102"/>
                      <a:pt x="13" y="101"/>
                    </a:cubicBezTo>
                    <a:cubicBezTo>
                      <a:pt x="10" y="100"/>
                      <a:pt x="8" y="100"/>
                      <a:pt x="7" y="100"/>
                    </a:cubicBezTo>
                    <a:cubicBezTo>
                      <a:pt x="5" y="100"/>
                      <a:pt x="7" y="101"/>
                      <a:pt x="5" y="103"/>
                    </a:cubicBezTo>
                    <a:cubicBezTo>
                      <a:pt x="4" y="106"/>
                      <a:pt x="6" y="108"/>
                      <a:pt x="4" y="109"/>
                    </a:cubicBezTo>
                    <a:cubicBezTo>
                      <a:pt x="3" y="111"/>
                      <a:pt x="1" y="110"/>
                      <a:pt x="1" y="110"/>
                    </a:cubicBezTo>
                    <a:cubicBezTo>
                      <a:pt x="1" y="110"/>
                      <a:pt x="0" y="115"/>
                      <a:pt x="1" y="115"/>
                    </a:cubicBezTo>
                    <a:cubicBezTo>
                      <a:pt x="3" y="116"/>
                      <a:pt x="0" y="123"/>
                      <a:pt x="0" y="123"/>
                    </a:cubicBezTo>
                    <a:cubicBezTo>
                      <a:pt x="0" y="123"/>
                      <a:pt x="0" y="125"/>
                      <a:pt x="1" y="126"/>
                    </a:cubicBezTo>
                    <a:cubicBezTo>
                      <a:pt x="3" y="128"/>
                      <a:pt x="4" y="128"/>
                      <a:pt x="4" y="130"/>
                    </a:cubicBezTo>
                    <a:cubicBezTo>
                      <a:pt x="4" y="131"/>
                      <a:pt x="5" y="136"/>
                      <a:pt x="5" y="136"/>
                    </a:cubicBezTo>
                    <a:cubicBezTo>
                      <a:pt x="5" y="140"/>
                      <a:pt x="5" y="140"/>
                      <a:pt x="5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8" y="140"/>
                      <a:pt x="9" y="138"/>
                      <a:pt x="11" y="138"/>
                    </a:cubicBezTo>
                    <a:cubicBezTo>
                      <a:pt x="13" y="139"/>
                      <a:pt x="13" y="141"/>
                      <a:pt x="14" y="140"/>
                    </a:cubicBezTo>
                    <a:cubicBezTo>
                      <a:pt x="16" y="140"/>
                      <a:pt x="17" y="137"/>
                      <a:pt x="17" y="137"/>
                    </a:cubicBezTo>
                    <a:cubicBezTo>
                      <a:pt x="17" y="137"/>
                      <a:pt x="18" y="140"/>
                      <a:pt x="21" y="139"/>
                    </a:cubicBezTo>
                    <a:cubicBezTo>
                      <a:pt x="24" y="138"/>
                      <a:pt x="25" y="139"/>
                      <a:pt x="25" y="139"/>
                    </a:cubicBezTo>
                    <a:cubicBezTo>
                      <a:pt x="25" y="139"/>
                      <a:pt x="26" y="142"/>
                      <a:pt x="26" y="144"/>
                    </a:cubicBezTo>
                    <a:cubicBezTo>
                      <a:pt x="26" y="147"/>
                      <a:pt x="23" y="149"/>
                      <a:pt x="25" y="150"/>
                    </a:cubicBezTo>
                    <a:cubicBezTo>
                      <a:pt x="26" y="150"/>
                      <a:pt x="27" y="153"/>
                      <a:pt x="27" y="154"/>
                    </a:cubicBezTo>
                    <a:cubicBezTo>
                      <a:pt x="27" y="156"/>
                      <a:pt x="30" y="155"/>
                      <a:pt x="30" y="155"/>
                    </a:cubicBezTo>
                    <a:cubicBezTo>
                      <a:pt x="24" y="159"/>
                      <a:pt x="24" y="159"/>
                      <a:pt x="24" y="159"/>
                    </a:cubicBezTo>
                    <a:cubicBezTo>
                      <a:pt x="24" y="159"/>
                      <a:pt x="24" y="161"/>
                      <a:pt x="26" y="161"/>
                    </a:cubicBezTo>
                    <a:cubicBezTo>
                      <a:pt x="28" y="161"/>
                      <a:pt x="28" y="158"/>
                      <a:pt x="29" y="161"/>
                    </a:cubicBezTo>
                    <a:cubicBezTo>
                      <a:pt x="30" y="163"/>
                      <a:pt x="32" y="160"/>
                      <a:pt x="34" y="163"/>
                    </a:cubicBezTo>
                    <a:cubicBezTo>
                      <a:pt x="35" y="165"/>
                      <a:pt x="36" y="167"/>
                      <a:pt x="37" y="167"/>
                    </a:cubicBezTo>
                    <a:cubicBezTo>
                      <a:pt x="39" y="167"/>
                      <a:pt x="40" y="169"/>
                      <a:pt x="40" y="169"/>
                    </a:cubicBezTo>
                    <a:cubicBezTo>
                      <a:pt x="40" y="169"/>
                      <a:pt x="41" y="167"/>
                      <a:pt x="44" y="165"/>
                    </a:cubicBezTo>
                    <a:cubicBezTo>
                      <a:pt x="46" y="164"/>
                      <a:pt x="46" y="167"/>
                      <a:pt x="46" y="167"/>
                    </a:cubicBezTo>
                    <a:cubicBezTo>
                      <a:pt x="47" y="162"/>
                      <a:pt x="47" y="162"/>
                      <a:pt x="47" y="162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9" y="160"/>
                      <a:pt x="51" y="164"/>
                      <a:pt x="53" y="163"/>
                    </a:cubicBezTo>
                    <a:cubicBezTo>
                      <a:pt x="56" y="162"/>
                      <a:pt x="55" y="159"/>
                      <a:pt x="55" y="159"/>
                    </a:cubicBezTo>
                    <a:lnTo>
                      <a:pt x="57" y="15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152"/>
              <p:cNvSpPr>
                <a:spLocks/>
              </p:cNvSpPr>
              <p:nvPr/>
            </p:nvSpPr>
            <p:spPr bwMode="auto">
              <a:xfrm>
                <a:off x="2908" y="1719"/>
                <a:ext cx="278" cy="331"/>
              </a:xfrm>
              <a:custGeom>
                <a:avLst/>
                <a:gdLst>
                  <a:gd name="T0" fmla="*/ 58 w 142"/>
                  <a:gd name="T1" fmla="*/ 149 h 169"/>
                  <a:gd name="T2" fmla="*/ 60 w 142"/>
                  <a:gd name="T3" fmla="*/ 140 h 169"/>
                  <a:gd name="T4" fmla="*/ 65 w 142"/>
                  <a:gd name="T5" fmla="*/ 137 h 169"/>
                  <a:gd name="T6" fmla="*/ 70 w 142"/>
                  <a:gd name="T7" fmla="*/ 126 h 169"/>
                  <a:gd name="T8" fmla="*/ 81 w 142"/>
                  <a:gd name="T9" fmla="*/ 119 h 169"/>
                  <a:gd name="T10" fmla="*/ 88 w 142"/>
                  <a:gd name="T11" fmla="*/ 111 h 169"/>
                  <a:gd name="T12" fmla="*/ 96 w 142"/>
                  <a:gd name="T13" fmla="*/ 102 h 169"/>
                  <a:gd name="T14" fmla="*/ 102 w 142"/>
                  <a:gd name="T15" fmla="*/ 101 h 169"/>
                  <a:gd name="T16" fmla="*/ 106 w 142"/>
                  <a:gd name="T17" fmla="*/ 105 h 169"/>
                  <a:gd name="T18" fmla="*/ 113 w 142"/>
                  <a:gd name="T19" fmla="*/ 102 h 169"/>
                  <a:gd name="T20" fmla="*/ 133 w 142"/>
                  <a:gd name="T21" fmla="*/ 96 h 169"/>
                  <a:gd name="T22" fmla="*/ 139 w 142"/>
                  <a:gd name="T23" fmla="*/ 94 h 169"/>
                  <a:gd name="T24" fmla="*/ 142 w 142"/>
                  <a:gd name="T25" fmla="*/ 87 h 169"/>
                  <a:gd name="T26" fmla="*/ 132 w 142"/>
                  <a:gd name="T27" fmla="*/ 64 h 169"/>
                  <a:gd name="T28" fmla="*/ 132 w 142"/>
                  <a:gd name="T29" fmla="*/ 54 h 169"/>
                  <a:gd name="T30" fmla="*/ 123 w 142"/>
                  <a:gd name="T31" fmla="*/ 46 h 169"/>
                  <a:gd name="T32" fmla="*/ 65 w 142"/>
                  <a:gd name="T33" fmla="*/ 0 h 169"/>
                  <a:gd name="T34" fmla="*/ 55 w 142"/>
                  <a:gd name="T35" fmla="*/ 89 h 169"/>
                  <a:gd name="T36" fmla="*/ 56 w 142"/>
                  <a:gd name="T37" fmla="*/ 97 h 169"/>
                  <a:gd name="T38" fmla="*/ 21 w 142"/>
                  <a:gd name="T39" fmla="*/ 95 h 169"/>
                  <a:gd name="T40" fmla="*/ 18 w 142"/>
                  <a:gd name="T41" fmla="*/ 101 h 169"/>
                  <a:gd name="T42" fmla="*/ 7 w 142"/>
                  <a:gd name="T43" fmla="*/ 100 h 169"/>
                  <a:gd name="T44" fmla="*/ 4 w 142"/>
                  <a:gd name="T45" fmla="*/ 109 h 169"/>
                  <a:gd name="T46" fmla="*/ 1 w 142"/>
                  <a:gd name="T47" fmla="*/ 115 h 169"/>
                  <a:gd name="T48" fmla="*/ 1 w 142"/>
                  <a:gd name="T49" fmla="*/ 126 h 169"/>
                  <a:gd name="T50" fmla="*/ 5 w 142"/>
                  <a:gd name="T51" fmla="*/ 136 h 169"/>
                  <a:gd name="T52" fmla="*/ 8 w 142"/>
                  <a:gd name="T53" fmla="*/ 140 h 169"/>
                  <a:gd name="T54" fmla="*/ 14 w 142"/>
                  <a:gd name="T55" fmla="*/ 140 h 169"/>
                  <a:gd name="T56" fmla="*/ 21 w 142"/>
                  <a:gd name="T57" fmla="*/ 139 h 169"/>
                  <a:gd name="T58" fmla="*/ 26 w 142"/>
                  <a:gd name="T59" fmla="*/ 144 h 169"/>
                  <a:gd name="T60" fmla="*/ 27 w 142"/>
                  <a:gd name="T61" fmla="*/ 154 h 169"/>
                  <a:gd name="T62" fmla="*/ 24 w 142"/>
                  <a:gd name="T63" fmla="*/ 159 h 169"/>
                  <a:gd name="T64" fmla="*/ 29 w 142"/>
                  <a:gd name="T65" fmla="*/ 161 h 169"/>
                  <a:gd name="T66" fmla="*/ 37 w 142"/>
                  <a:gd name="T67" fmla="*/ 167 h 169"/>
                  <a:gd name="T68" fmla="*/ 44 w 142"/>
                  <a:gd name="T69" fmla="*/ 165 h 169"/>
                  <a:gd name="T70" fmla="*/ 47 w 142"/>
                  <a:gd name="T71" fmla="*/ 162 h 169"/>
                  <a:gd name="T72" fmla="*/ 53 w 142"/>
                  <a:gd name="T73" fmla="*/ 163 h 169"/>
                  <a:gd name="T74" fmla="*/ 57 w 142"/>
                  <a:gd name="T75" fmla="*/ 156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2" h="169">
                    <a:moveTo>
                      <a:pt x="57" y="156"/>
                    </a:moveTo>
                    <a:cubicBezTo>
                      <a:pt x="57" y="156"/>
                      <a:pt x="56" y="150"/>
                      <a:pt x="58" y="149"/>
                    </a:cubicBezTo>
                    <a:cubicBezTo>
                      <a:pt x="61" y="148"/>
                      <a:pt x="60" y="146"/>
                      <a:pt x="59" y="144"/>
                    </a:cubicBezTo>
                    <a:cubicBezTo>
                      <a:pt x="58" y="143"/>
                      <a:pt x="60" y="140"/>
                      <a:pt x="60" y="140"/>
                    </a:cubicBezTo>
                    <a:cubicBezTo>
                      <a:pt x="60" y="140"/>
                      <a:pt x="61" y="137"/>
                      <a:pt x="63" y="137"/>
                    </a:cubicBezTo>
                    <a:cubicBezTo>
                      <a:pt x="64" y="136"/>
                      <a:pt x="65" y="137"/>
                      <a:pt x="65" y="137"/>
                    </a:cubicBezTo>
                    <a:cubicBezTo>
                      <a:pt x="65" y="137"/>
                      <a:pt x="66" y="132"/>
                      <a:pt x="67" y="130"/>
                    </a:cubicBezTo>
                    <a:cubicBezTo>
                      <a:pt x="68" y="128"/>
                      <a:pt x="68" y="127"/>
                      <a:pt x="70" y="126"/>
                    </a:cubicBezTo>
                    <a:cubicBezTo>
                      <a:pt x="72" y="125"/>
                      <a:pt x="75" y="123"/>
                      <a:pt x="77" y="123"/>
                    </a:cubicBezTo>
                    <a:cubicBezTo>
                      <a:pt x="78" y="124"/>
                      <a:pt x="81" y="121"/>
                      <a:pt x="81" y="119"/>
                    </a:cubicBezTo>
                    <a:cubicBezTo>
                      <a:pt x="81" y="118"/>
                      <a:pt x="81" y="116"/>
                      <a:pt x="83" y="114"/>
                    </a:cubicBezTo>
                    <a:cubicBezTo>
                      <a:pt x="86" y="112"/>
                      <a:pt x="88" y="113"/>
                      <a:pt x="88" y="111"/>
                    </a:cubicBezTo>
                    <a:cubicBezTo>
                      <a:pt x="88" y="109"/>
                      <a:pt x="89" y="105"/>
                      <a:pt x="91" y="105"/>
                    </a:cubicBezTo>
                    <a:cubicBezTo>
                      <a:pt x="94" y="105"/>
                      <a:pt x="96" y="104"/>
                      <a:pt x="96" y="102"/>
                    </a:cubicBezTo>
                    <a:cubicBezTo>
                      <a:pt x="96" y="100"/>
                      <a:pt x="98" y="99"/>
                      <a:pt x="99" y="101"/>
                    </a:cubicBezTo>
                    <a:cubicBezTo>
                      <a:pt x="100" y="102"/>
                      <a:pt x="101" y="100"/>
                      <a:pt x="102" y="101"/>
                    </a:cubicBezTo>
                    <a:cubicBezTo>
                      <a:pt x="104" y="102"/>
                      <a:pt x="105" y="104"/>
                      <a:pt x="105" y="104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7" y="103"/>
                      <a:pt x="107" y="103"/>
                      <a:pt x="107" y="103"/>
                    </a:cubicBezTo>
                    <a:cubicBezTo>
                      <a:pt x="107" y="103"/>
                      <a:pt x="111" y="103"/>
                      <a:pt x="113" y="102"/>
                    </a:cubicBezTo>
                    <a:cubicBezTo>
                      <a:pt x="114" y="101"/>
                      <a:pt x="119" y="101"/>
                      <a:pt x="122" y="100"/>
                    </a:cubicBezTo>
                    <a:cubicBezTo>
                      <a:pt x="125" y="100"/>
                      <a:pt x="133" y="96"/>
                      <a:pt x="133" y="96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38" y="96"/>
                      <a:pt x="139" y="96"/>
                      <a:pt x="139" y="94"/>
                    </a:cubicBezTo>
                    <a:cubicBezTo>
                      <a:pt x="139" y="92"/>
                      <a:pt x="139" y="89"/>
                      <a:pt x="139" y="89"/>
                    </a:cubicBezTo>
                    <a:cubicBezTo>
                      <a:pt x="142" y="87"/>
                      <a:pt x="142" y="87"/>
                      <a:pt x="142" y="87"/>
                    </a:cubicBezTo>
                    <a:cubicBezTo>
                      <a:pt x="141" y="62"/>
                      <a:pt x="141" y="62"/>
                      <a:pt x="141" y="62"/>
                    </a:cubicBezTo>
                    <a:cubicBezTo>
                      <a:pt x="141" y="62"/>
                      <a:pt x="132" y="65"/>
                      <a:pt x="132" y="64"/>
                    </a:cubicBezTo>
                    <a:cubicBezTo>
                      <a:pt x="133" y="63"/>
                      <a:pt x="133" y="61"/>
                      <a:pt x="132" y="59"/>
                    </a:cubicBezTo>
                    <a:cubicBezTo>
                      <a:pt x="131" y="57"/>
                      <a:pt x="131" y="58"/>
                      <a:pt x="132" y="54"/>
                    </a:cubicBezTo>
                    <a:cubicBezTo>
                      <a:pt x="133" y="50"/>
                      <a:pt x="131" y="51"/>
                      <a:pt x="129" y="49"/>
                    </a:cubicBezTo>
                    <a:cubicBezTo>
                      <a:pt x="127" y="48"/>
                      <a:pt x="125" y="48"/>
                      <a:pt x="123" y="46"/>
                    </a:cubicBezTo>
                    <a:cubicBezTo>
                      <a:pt x="120" y="45"/>
                      <a:pt x="120" y="42"/>
                      <a:pt x="120" y="42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55" y="89"/>
                      <a:pt x="60" y="88"/>
                      <a:pt x="58" y="92"/>
                    </a:cubicBezTo>
                    <a:cubicBezTo>
                      <a:pt x="57" y="96"/>
                      <a:pt x="56" y="97"/>
                      <a:pt x="56" y="97"/>
                    </a:cubicBezTo>
                    <a:cubicBezTo>
                      <a:pt x="24" y="98"/>
                      <a:pt x="24" y="98"/>
                      <a:pt x="24" y="98"/>
                    </a:cubicBezTo>
                    <a:cubicBezTo>
                      <a:pt x="24" y="98"/>
                      <a:pt x="23" y="95"/>
                      <a:pt x="21" y="95"/>
                    </a:cubicBezTo>
                    <a:cubicBezTo>
                      <a:pt x="19" y="96"/>
                      <a:pt x="19" y="98"/>
                      <a:pt x="20" y="100"/>
                    </a:cubicBezTo>
                    <a:cubicBezTo>
                      <a:pt x="22" y="102"/>
                      <a:pt x="18" y="101"/>
                      <a:pt x="18" y="101"/>
                    </a:cubicBezTo>
                    <a:cubicBezTo>
                      <a:pt x="18" y="101"/>
                      <a:pt x="16" y="102"/>
                      <a:pt x="13" y="101"/>
                    </a:cubicBezTo>
                    <a:cubicBezTo>
                      <a:pt x="10" y="100"/>
                      <a:pt x="8" y="100"/>
                      <a:pt x="7" y="100"/>
                    </a:cubicBezTo>
                    <a:cubicBezTo>
                      <a:pt x="5" y="100"/>
                      <a:pt x="7" y="101"/>
                      <a:pt x="5" y="103"/>
                    </a:cubicBezTo>
                    <a:cubicBezTo>
                      <a:pt x="4" y="106"/>
                      <a:pt x="6" y="108"/>
                      <a:pt x="4" y="109"/>
                    </a:cubicBezTo>
                    <a:cubicBezTo>
                      <a:pt x="3" y="111"/>
                      <a:pt x="1" y="110"/>
                      <a:pt x="1" y="110"/>
                    </a:cubicBezTo>
                    <a:cubicBezTo>
                      <a:pt x="1" y="110"/>
                      <a:pt x="0" y="115"/>
                      <a:pt x="1" y="115"/>
                    </a:cubicBezTo>
                    <a:cubicBezTo>
                      <a:pt x="3" y="116"/>
                      <a:pt x="0" y="123"/>
                      <a:pt x="0" y="123"/>
                    </a:cubicBezTo>
                    <a:cubicBezTo>
                      <a:pt x="0" y="123"/>
                      <a:pt x="0" y="125"/>
                      <a:pt x="1" y="126"/>
                    </a:cubicBezTo>
                    <a:cubicBezTo>
                      <a:pt x="3" y="128"/>
                      <a:pt x="4" y="128"/>
                      <a:pt x="4" y="130"/>
                    </a:cubicBezTo>
                    <a:cubicBezTo>
                      <a:pt x="4" y="131"/>
                      <a:pt x="5" y="136"/>
                      <a:pt x="5" y="136"/>
                    </a:cubicBezTo>
                    <a:cubicBezTo>
                      <a:pt x="5" y="140"/>
                      <a:pt x="5" y="140"/>
                      <a:pt x="5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8" y="140"/>
                      <a:pt x="9" y="138"/>
                      <a:pt x="11" y="138"/>
                    </a:cubicBezTo>
                    <a:cubicBezTo>
                      <a:pt x="13" y="139"/>
                      <a:pt x="13" y="141"/>
                      <a:pt x="14" y="140"/>
                    </a:cubicBezTo>
                    <a:cubicBezTo>
                      <a:pt x="16" y="140"/>
                      <a:pt x="17" y="137"/>
                      <a:pt x="17" y="137"/>
                    </a:cubicBezTo>
                    <a:cubicBezTo>
                      <a:pt x="17" y="137"/>
                      <a:pt x="18" y="140"/>
                      <a:pt x="21" y="139"/>
                    </a:cubicBezTo>
                    <a:cubicBezTo>
                      <a:pt x="24" y="138"/>
                      <a:pt x="25" y="139"/>
                      <a:pt x="25" y="139"/>
                    </a:cubicBezTo>
                    <a:cubicBezTo>
                      <a:pt x="25" y="139"/>
                      <a:pt x="26" y="142"/>
                      <a:pt x="26" y="144"/>
                    </a:cubicBezTo>
                    <a:cubicBezTo>
                      <a:pt x="26" y="147"/>
                      <a:pt x="23" y="149"/>
                      <a:pt x="25" y="150"/>
                    </a:cubicBezTo>
                    <a:cubicBezTo>
                      <a:pt x="26" y="150"/>
                      <a:pt x="27" y="153"/>
                      <a:pt x="27" y="154"/>
                    </a:cubicBezTo>
                    <a:cubicBezTo>
                      <a:pt x="27" y="156"/>
                      <a:pt x="30" y="155"/>
                      <a:pt x="30" y="155"/>
                    </a:cubicBezTo>
                    <a:cubicBezTo>
                      <a:pt x="24" y="159"/>
                      <a:pt x="24" y="159"/>
                      <a:pt x="24" y="159"/>
                    </a:cubicBezTo>
                    <a:cubicBezTo>
                      <a:pt x="24" y="159"/>
                      <a:pt x="24" y="161"/>
                      <a:pt x="26" y="161"/>
                    </a:cubicBezTo>
                    <a:cubicBezTo>
                      <a:pt x="28" y="161"/>
                      <a:pt x="28" y="158"/>
                      <a:pt x="29" y="161"/>
                    </a:cubicBezTo>
                    <a:cubicBezTo>
                      <a:pt x="30" y="163"/>
                      <a:pt x="32" y="160"/>
                      <a:pt x="34" y="163"/>
                    </a:cubicBezTo>
                    <a:cubicBezTo>
                      <a:pt x="35" y="165"/>
                      <a:pt x="36" y="167"/>
                      <a:pt x="37" y="167"/>
                    </a:cubicBezTo>
                    <a:cubicBezTo>
                      <a:pt x="39" y="167"/>
                      <a:pt x="40" y="169"/>
                      <a:pt x="40" y="169"/>
                    </a:cubicBezTo>
                    <a:cubicBezTo>
                      <a:pt x="40" y="169"/>
                      <a:pt x="41" y="167"/>
                      <a:pt x="44" y="165"/>
                    </a:cubicBezTo>
                    <a:cubicBezTo>
                      <a:pt x="46" y="164"/>
                      <a:pt x="46" y="167"/>
                      <a:pt x="46" y="167"/>
                    </a:cubicBezTo>
                    <a:cubicBezTo>
                      <a:pt x="47" y="162"/>
                      <a:pt x="47" y="162"/>
                      <a:pt x="47" y="162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9" y="160"/>
                      <a:pt x="51" y="164"/>
                      <a:pt x="53" y="163"/>
                    </a:cubicBezTo>
                    <a:cubicBezTo>
                      <a:pt x="56" y="162"/>
                      <a:pt x="55" y="159"/>
                      <a:pt x="55" y="159"/>
                    </a:cubicBezTo>
                    <a:lnTo>
                      <a:pt x="57" y="156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153"/>
              <p:cNvSpPr>
                <a:spLocks noEditPoints="1"/>
              </p:cNvSpPr>
              <p:nvPr/>
            </p:nvSpPr>
            <p:spPr bwMode="auto">
              <a:xfrm>
                <a:off x="4814" y="2109"/>
                <a:ext cx="313" cy="130"/>
              </a:xfrm>
              <a:custGeom>
                <a:avLst/>
                <a:gdLst>
                  <a:gd name="T0" fmla="*/ 80 w 160"/>
                  <a:gd name="T1" fmla="*/ 58 h 66"/>
                  <a:gd name="T2" fmla="*/ 84 w 160"/>
                  <a:gd name="T3" fmla="*/ 63 h 66"/>
                  <a:gd name="T4" fmla="*/ 91 w 160"/>
                  <a:gd name="T5" fmla="*/ 66 h 66"/>
                  <a:gd name="T6" fmla="*/ 100 w 160"/>
                  <a:gd name="T7" fmla="*/ 64 h 66"/>
                  <a:gd name="T8" fmla="*/ 107 w 160"/>
                  <a:gd name="T9" fmla="*/ 61 h 66"/>
                  <a:gd name="T10" fmla="*/ 114 w 160"/>
                  <a:gd name="T11" fmla="*/ 62 h 66"/>
                  <a:gd name="T12" fmla="*/ 119 w 160"/>
                  <a:gd name="T13" fmla="*/ 58 h 66"/>
                  <a:gd name="T14" fmla="*/ 122 w 160"/>
                  <a:gd name="T15" fmla="*/ 50 h 66"/>
                  <a:gd name="T16" fmla="*/ 126 w 160"/>
                  <a:gd name="T17" fmla="*/ 46 h 66"/>
                  <a:gd name="T18" fmla="*/ 130 w 160"/>
                  <a:gd name="T19" fmla="*/ 41 h 66"/>
                  <a:gd name="T20" fmla="*/ 133 w 160"/>
                  <a:gd name="T21" fmla="*/ 32 h 66"/>
                  <a:gd name="T22" fmla="*/ 144 w 160"/>
                  <a:gd name="T23" fmla="*/ 33 h 66"/>
                  <a:gd name="T24" fmla="*/ 151 w 160"/>
                  <a:gd name="T25" fmla="*/ 31 h 66"/>
                  <a:gd name="T26" fmla="*/ 154 w 160"/>
                  <a:gd name="T27" fmla="*/ 29 h 66"/>
                  <a:gd name="T28" fmla="*/ 152 w 160"/>
                  <a:gd name="T29" fmla="*/ 25 h 66"/>
                  <a:gd name="T30" fmla="*/ 160 w 160"/>
                  <a:gd name="T31" fmla="*/ 20 h 66"/>
                  <a:gd name="T32" fmla="*/ 156 w 160"/>
                  <a:gd name="T33" fmla="*/ 13 h 66"/>
                  <a:gd name="T34" fmla="*/ 152 w 160"/>
                  <a:gd name="T35" fmla="*/ 11 h 66"/>
                  <a:gd name="T36" fmla="*/ 151 w 160"/>
                  <a:gd name="T37" fmla="*/ 7 h 66"/>
                  <a:gd name="T38" fmla="*/ 147 w 160"/>
                  <a:gd name="T39" fmla="*/ 4 h 66"/>
                  <a:gd name="T40" fmla="*/ 145 w 160"/>
                  <a:gd name="T41" fmla="*/ 3 h 66"/>
                  <a:gd name="T42" fmla="*/ 141 w 160"/>
                  <a:gd name="T43" fmla="*/ 1 h 66"/>
                  <a:gd name="T44" fmla="*/ 129 w 160"/>
                  <a:gd name="T45" fmla="*/ 16 h 66"/>
                  <a:gd name="T46" fmla="*/ 131 w 160"/>
                  <a:gd name="T47" fmla="*/ 20 h 66"/>
                  <a:gd name="T48" fmla="*/ 130 w 160"/>
                  <a:gd name="T49" fmla="*/ 30 h 66"/>
                  <a:gd name="T50" fmla="*/ 126 w 160"/>
                  <a:gd name="T51" fmla="*/ 29 h 66"/>
                  <a:gd name="T52" fmla="*/ 124 w 160"/>
                  <a:gd name="T53" fmla="*/ 32 h 66"/>
                  <a:gd name="T54" fmla="*/ 117 w 160"/>
                  <a:gd name="T55" fmla="*/ 29 h 66"/>
                  <a:gd name="T56" fmla="*/ 110 w 160"/>
                  <a:gd name="T57" fmla="*/ 43 h 66"/>
                  <a:gd name="T58" fmla="*/ 94 w 160"/>
                  <a:gd name="T59" fmla="*/ 47 h 66"/>
                  <a:gd name="T60" fmla="*/ 94 w 160"/>
                  <a:gd name="T61" fmla="*/ 51 h 66"/>
                  <a:gd name="T62" fmla="*/ 91 w 160"/>
                  <a:gd name="T63" fmla="*/ 56 h 66"/>
                  <a:gd name="T64" fmla="*/ 87 w 160"/>
                  <a:gd name="T65" fmla="*/ 55 h 66"/>
                  <a:gd name="T66" fmla="*/ 80 w 160"/>
                  <a:gd name="T67" fmla="*/ 54 h 66"/>
                  <a:gd name="T68" fmla="*/ 0 w 160"/>
                  <a:gd name="T69" fmla="*/ 12 h 66"/>
                  <a:gd name="T70" fmla="*/ 2 w 160"/>
                  <a:gd name="T71" fmla="*/ 23 h 66"/>
                  <a:gd name="T72" fmla="*/ 5 w 160"/>
                  <a:gd name="T73" fmla="*/ 37 h 66"/>
                  <a:gd name="T74" fmla="*/ 10 w 160"/>
                  <a:gd name="T75" fmla="*/ 47 h 66"/>
                  <a:gd name="T76" fmla="*/ 18 w 160"/>
                  <a:gd name="T77" fmla="*/ 55 h 66"/>
                  <a:gd name="T78" fmla="*/ 27 w 160"/>
                  <a:gd name="T79" fmla="*/ 59 h 66"/>
                  <a:gd name="T80" fmla="*/ 34 w 160"/>
                  <a:gd name="T81" fmla="*/ 57 h 66"/>
                  <a:gd name="T82" fmla="*/ 30 w 160"/>
                  <a:gd name="T83" fmla="*/ 49 h 66"/>
                  <a:gd name="T84" fmla="*/ 27 w 160"/>
                  <a:gd name="T85" fmla="*/ 43 h 66"/>
                  <a:gd name="T86" fmla="*/ 26 w 160"/>
                  <a:gd name="T87" fmla="*/ 22 h 66"/>
                  <a:gd name="T88" fmla="*/ 20 w 160"/>
                  <a:gd name="T89" fmla="*/ 13 h 66"/>
                  <a:gd name="T90" fmla="*/ 14 w 160"/>
                  <a:gd name="T91" fmla="*/ 11 h 66"/>
                  <a:gd name="T92" fmla="*/ 11 w 160"/>
                  <a:gd name="T93" fmla="*/ 15 h 66"/>
                  <a:gd name="T94" fmla="*/ 8 w 160"/>
                  <a:gd name="T95" fmla="*/ 17 h 66"/>
                  <a:gd name="T96" fmla="*/ 3 w 160"/>
                  <a:gd name="T97" fmla="*/ 1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66">
                    <a:moveTo>
                      <a:pt x="80" y="53"/>
                    </a:moveTo>
                    <a:cubicBezTo>
                      <a:pt x="80" y="58"/>
                      <a:pt x="80" y="58"/>
                      <a:pt x="80" y="58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4" y="63"/>
                      <a:pt x="84" y="63"/>
                      <a:pt x="84" y="63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96" y="65"/>
                      <a:pt x="96" y="65"/>
                      <a:pt x="96" y="65"/>
                    </a:cubicBezTo>
                    <a:cubicBezTo>
                      <a:pt x="100" y="64"/>
                      <a:pt x="100" y="64"/>
                      <a:pt x="100" y="64"/>
                    </a:cubicBezTo>
                    <a:cubicBezTo>
                      <a:pt x="102" y="62"/>
                      <a:pt x="102" y="62"/>
                      <a:pt x="102" y="62"/>
                    </a:cubicBezTo>
                    <a:cubicBezTo>
                      <a:pt x="107" y="61"/>
                      <a:pt x="107" y="61"/>
                      <a:pt x="107" y="61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14" y="62"/>
                      <a:pt x="114" y="62"/>
                      <a:pt x="114" y="62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21" y="53"/>
                      <a:pt x="121" y="53"/>
                      <a:pt x="121" y="53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4" y="49"/>
                      <a:pt x="124" y="49"/>
                      <a:pt x="124" y="49"/>
                    </a:cubicBezTo>
                    <a:cubicBezTo>
                      <a:pt x="126" y="46"/>
                      <a:pt x="126" y="46"/>
                      <a:pt x="126" y="46"/>
                    </a:cubicBezTo>
                    <a:cubicBezTo>
                      <a:pt x="128" y="44"/>
                      <a:pt x="128" y="44"/>
                      <a:pt x="128" y="44"/>
                    </a:cubicBezTo>
                    <a:cubicBezTo>
                      <a:pt x="130" y="41"/>
                      <a:pt x="130" y="41"/>
                      <a:pt x="130" y="41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39" y="33"/>
                      <a:pt x="139" y="33"/>
                      <a:pt x="139" y="33"/>
                    </a:cubicBezTo>
                    <a:cubicBezTo>
                      <a:pt x="144" y="33"/>
                      <a:pt x="144" y="33"/>
                      <a:pt x="144" y="33"/>
                    </a:cubicBezTo>
                    <a:cubicBezTo>
                      <a:pt x="145" y="32"/>
                      <a:pt x="145" y="31"/>
                      <a:pt x="146" y="30"/>
                    </a:cubicBezTo>
                    <a:cubicBezTo>
                      <a:pt x="148" y="31"/>
                      <a:pt x="149" y="31"/>
                      <a:pt x="151" y="31"/>
                    </a:cubicBezTo>
                    <a:cubicBezTo>
                      <a:pt x="151" y="31"/>
                      <a:pt x="152" y="29"/>
                      <a:pt x="152" y="29"/>
                    </a:cubicBezTo>
                    <a:cubicBezTo>
                      <a:pt x="152" y="29"/>
                      <a:pt x="153" y="29"/>
                      <a:pt x="154" y="29"/>
                    </a:cubicBezTo>
                    <a:cubicBezTo>
                      <a:pt x="154" y="28"/>
                      <a:pt x="153" y="27"/>
                      <a:pt x="154" y="26"/>
                    </a:cubicBezTo>
                    <a:cubicBezTo>
                      <a:pt x="153" y="26"/>
                      <a:pt x="152" y="26"/>
                      <a:pt x="152" y="25"/>
                    </a:cubicBezTo>
                    <a:cubicBezTo>
                      <a:pt x="151" y="24"/>
                      <a:pt x="153" y="23"/>
                      <a:pt x="152" y="23"/>
                    </a:cubicBezTo>
                    <a:cubicBezTo>
                      <a:pt x="155" y="22"/>
                      <a:pt x="159" y="23"/>
                      <a:pt x="160" y="20"/>
                    </a:cubicBezTo>
                    <a:cubicBezTo>
                      <a:pt x="160" y="19"/>
                      <a:pt x="160" y="19"/>
                      <a:pt x="160" y="19"/>
                    </a:cubicBezTo>
                    <a:cubicBezTo>
                      <a:pt x="158" y="17"/>
                      <a:pt x="157" y="16"/>
                      <a:pt x="156" y="13"/>
                    </a:cubicBezTo>
                    <a:cubicBezTo>
                      <a:pt x="155" y="14"/>
                      <a:pt x="153" y="14"/>
                      <a:pt x="152" y="14"/>
                    </a:cubicBezTo>
                    <a:cubicBezTo>
                      <a:pt x="152" y="14"/>
                      <a:pt x="153" y="12"/>
                      <a:pt x="152" y="11"/>
                    </a:cubicBezTo>
                    <a:cubicBezTo>
                      <a:pt x="152" y="11"/>
                      <a:pt x="151" y="11"/>
                      <a:pt x="150" y="11"/>
                    </a:cubicBezTo>
                    <a:cubicBezTo>
                      <a:pt x="149" y="10"/>
                      <a:pt x="150" y="7"/>
                      <a:pt x="151" y="7"/>
                    </a:cubicBezTo>
                    <a:cubicBezTo>
                      <a:pt x="150" y="6"/>
                      <a:pt x="149" y="4"/>
                      <a:pt x="149" y="4"/>
                    </a:cubicBezTo>
                    <a:cubicBezTo>
                      <a:pt x="148" y="4"/>
                      <a:pt x="147" y="4"/>
                      <a:pt x="147" y="4"/>
                    </a:cubicBezTo>
                    <a:cubicBezTo>
                      <a:pt x="146" y="4"/>
                      <a:pt x="147" y="2"/>
                      <a:pt x="147" y="1"/>
                    </a:cubicBezTo>
                    <a:cubicBezTo>
                      <a:pt x="143" y="3"/>
                      <a:pt x="146" y="2"/>
                      <a:pt x="145" y="3"/>
                    </a:cubicBezTo>
                    <a:cubicBezTo>
                      <a:pt x="145" y="3"/>
                      <a:pt x="143" y="3"/>
                      <a:pt x="143" y="3"/>
                    </a:cubicBezTo>
                    <a:cubicBezTo>
                      <a:pt x="142" y="2"/>
                      <a:pt x="143" y="2"/>
                      <a:pt x="141" y="1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38" y="8"/>
                      <a:pt x="135" y="12"/>
                      <a:pt x="129" y="16"/>
                    </a:cubicBezTo>
                    <a:cubicBezTo>
                      <a:pt x="130" y="18"/>
                      <a:pt x="129" y="17"/>
                      <a:pt x="131" y="17"/>
                    </a:cubicBezTo>
                    <a:cubicBezTo>
                      <a:pt x="131" y="17"/>
                      <a:pt x="131" y="20"/>
                      <a:pt x="131" y="20"/>
                    </a:cubicBezTo>
                    <a:cubicBezTo>
                      <a:pt x="132" y="19"/>
                      <a:pt x="131" y="23"/>
                      <a:pt x="128" y="24"/>
                    </a:cubicBezTo>
                    <a:cubicBezTo>
                      <a:pt x="130" y="30"/>
                      <a:pt x="130" y="30"/>
                      <a:pt x="130" y="30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6" y="29"/>
                      <a:pt x="126" y="29"/>
                      <a:pt x="126" y="29"/>
                    </a:cubicBezTo>
                    <a:cubicBezTo>
                      <a:pt x="125" y="31"/>
                      <a:pt x="125" y="31"/>
                      <a:pt x="125" y="31"/>
                    </a:cubicBezTo>
                    <a:cubicBezTo>
                      <a:pt x="124" y="32"/>
                      <a:pt x="124" y="32"/>
                      <a:pt x="124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17" y="29"/>
                      <a:pt x="117" y="29"/>
                      <a:pt x="117" y="29"/>
                    </a:cubicBezTo>
                    <a:cubicBezTo>
                      <a:pt x="117" y="29"/>
                      <a:pt x="117" y="30"/>
                      <a:pt x="117" y="31"/>
                    </a:cubicBezTo>
                    <a:cubicBezTo>
                      <a:pt x="110" y="43"/>
                      <a:pt x="110" y="43"/>
                      <a:pt x="110" y="43"/>
                    </a:cubicBezTo>
                    <a:cubicBezTo>
                      <a:pt x="109" y="43"/>
                      <a:pt x="106" y="42"/>
                      <a:pt x="105" y="43"/>
                    </a:cubicBezTo>
                    <a:cubicBezTo>
                      <a:pt x="102" y="43"/>
                      <a:pt x="95" y="46"/>
                      <a:pt x="94" y="47"/>
                    </a:cubicBezTo>
                    <a:cubicBezTo>
                      <a:pt x="93" y="49"/>
                      <a:pt x="95" y="51"/>
                      <a:pt x="95" y="51"/>
                    </a:cubicBezTo>
                    <a:cubicBezTo>
                      <a:pt x="94" y="51"/>
                      <a:pt x="94" y="51"/>
                      <a:pt x="94" y="51"/>
                    </a:cubicBezTo>
                    <a:cubicBezTo>
                      <a:pt x="94" y="53"/>
                      <a:pt x="94" y="54"/>
                      <a:pt x="93" y="56"/>
                    </a:cubicBezTo>
                    <a:cubicBezTo>
                      <a:pt x="93" y="56"/>
                      <a:pt x="91" y="56"/>
                      <a:pt x="91" y="56"/>
                    </a:cubicBezTo>
                    <a:cubicBezTo>
                      <a:pt x="91" y="56"/>
                      <a:pt x="91" y="59"/>
                      <a:pt x="91" y="59"/>
                    </a:cubicBezTo>
                    <a:cubicBezTo>
                      <a:pt x="87" y="60"/>
                      <a:pt x="88" y="56"/>
                      <a:pt x="87" y="55"/>
                    </a:cubicBezTo>
                    <a:cubicBezTo>
                      <a:pt x="84" y="54"/>
                      <a:pt x="84" y="57"/>
                      <a:pt x="82" y="56"/>
                    </a:cubicBezTo>
                    <a:cubicBezTo>
                      <a:pt x="81" y="56"/>
                      <a:pt x="81" y="55"/>
                      <a:pt x="80" y="54"/>
                    </a:cubicBezTo>
                    <a:lnTo>
                      <a:pt x="80" y="53"/>
                    </a:lnTo>
                    <a:close/>
                    <a:moveTo>
                      <a:pt x="0" y="12"/>
                    </a:moveTo>
                    <a:cubicBezTo>
                      <a:pt x="0" y="14"/>
                      <a:pt x="2" y="17"/>
                      <a:pt x="2" y="19"/>
                    </a:cubicBezTo>
                    <a:cubicBezTo>
                      <a:pt x="2" y="19"/>
                      <a:pt x="1" y="22"/>
                      <a:pt x="2" y="23"/>
                    </a:cubicBezTo>
                    <a:cubicBezTo>
                      <a:pt x="2" y="25"/>
                      <a:pt x="5" y="30"/>
                      <a:pt x="5" y="33"/>
                    </a:cubicBezTo>
                    <a:cubicBezTo>
                      <a:pt x="5" y="34"/>
                      <a:pt x="4" y="35"/>
                      <a:pt x="5" y="37"/>
                    </a:cubicBezTo>
                    <a:cubicBezTo>
                      <a:pt x="5" y="37"/>
                      <a:pt x="8" y="39"/>
                      <a:pt x="9" y="41"/>
                    </a:cubicBezTo>
                    <a:cubicBezTo>
                      <a:pt x="10" y="43"/>
                      <a:pt x="9" y="45"/>
                      <a:pt x="10" y="47"/>
                    </a:cubicBezTo>
                    <a:cubicBezTo>
                      <a:pt x="10" y="49"/>
                      <a:pt x="15" y="51"/>
                      <a:pt x="17" y="52"/>
                    </a:cubicBezTo>
                    <a:cubicBezTo>
                      <a:pt x="18" y="52"/>
                      <a:pt x="18" y="54"/>
                      <a:pt x="18" y="55"/>
                    </a:cubicBezTo>
                    <a:cubicBezTo>
                      <a:pt x="21" y="57"/>
                      <a:pt x="24" y="58"/>
                      <a:pt x="27" y="60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8" y="58"/>
                      <a:pt x="28" y="57"/>
                      <a:pt x="29" y="57"/>
                    </a:cubicBezTo>
                    <a:cubicBezTo>
                      <a:pt x="30" y="56"/>
                      <a:pt x="32" y="57"/>
                      <a:pt x="34" y="57"/>
                    </a:cubicBezTo>
                    <a:cubicBezTo>
                      <a:pt x="33" y="55"/>
                      <a:pt x="34" y="54"/>
                      <a:pt x="34" y="53"/>
                    </a:cubicBezTo>
                    <a:cubicBezTo>
                      <a:pt x="33" y="52"/>
                      <a:pt x="31" y="50"/>
                      <a:pt x="30" y="49"/>
                    </a:cubicBezTo>
                    <a:cubicBezTo>
                      <a:pt x="30" y="48"/>
                      <a:pt x="31" y="47"/>
                      <a:pt x="30" y="46"/>
                    </a:cubicBezTo>
                    <a:cubicBezTo>
                      <a:pt x="29" y="45"/>
                      <a:pt x="27" y="45"/>
                      <a:pt x="27" y="43"/>
                    </a:cubicBezTo>
                    <a:cubicBezTo>
                      <a:pt x="26" y="40"/>
                      <a:pt x="27" y="36"/>
                      <a:pt x="28" y="35"/>
                    </a:cubicBezTo>
                    <a:cubicBezTo>
                      <a:pt x="28" y="29"/>
                      <a:pt x="28" y="26"/>
                      <a:pt x="26" y="22"/>
                    </a:cubicBezTo>
                    <a:cubicBezTo>
                      <a:pt x="26" y="21"/>
                      <a:pt x="24" y="21"/>
                      <a:pt x="24" y="21"/>
                    </a:cubicBezTo>
                    <a:cubicBezTo>
                      <a:pt x="22" y="17"/>
                      <a:pt x="23" y="15"/>
                      <a:pt x="20" y="13"/>
                    </a:cubicBezTo>
                    <a:cubicBezTo>
                      <a:pt x="19" y="11"/>
                      <a:pt x="17" y="11"/>
                      <a:pt x="16" y="9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154"/>
              <p:cNvSpPr>
                <a:spLocks noEditPoints="1"/>
              </p:cNvSpPr>
              <p:nvPr/>
            </p:nvSpPr>
            <p:spPr bwMode="auto">
              <a:xfrm>
                <a:off x="4814" y="2109"/>
                <a:ext cx="313" cy="130"/>
              </a:xfrm>
              <a:custGeom>
                <a:avLst/>
                <a:gdLst>
                  <a:gd name="T0" fmla="*/ 80 w 160"/>
                  <a:gd name="T1" fmla="*/ 58 h 66"/>
                  <a:gd name="T2" fmla="*/ 84 w 160"/>
                  <a:gd name="T3" fmla="*/ 63 h 66"/>
                  <a:gd name="T4" fmla="*/ 91 w 160"/>
                  <a:gd name="T5" fmla="*/ 66 h 66"/>
                  <a:gd name="T6" fmla="*/ 100 w 160"/>
                  <a:gd name="T7" fmla="*/ 64 h 66"/>
                  <a:gd name="T8" fmla="*/ 107 w 160"/>
                  <a:gd name="T9" fmla="*/ 61 h 66"/>
                  <a:gd name="T10" fmla="*/ 114 w 160"/>
                  <a:gd name="T11" fmla="*/ 62 h 66"/>
                  <a:gd name="T12" fmla="*/ 119 w 160"/>
                  <a:gd name="T13" fmla="*/ 58 h 66"/>
                  <a:gd name="T14" fmla="*/ 122 w 160"/>
                  <a:gd name="T15" fmla="*/ 50 h 66"/>
                  <a:gd name="T16" fmla="*/ 126 w 160"/>
                  <a:gd name="T17" fmla="*/ 46 h 66"/>
                  <a:gd name="T18" fmla="*/ 130 w 160"/>
                  <a:gd name="T19" fmla="*/ 41 h 66"/>
                  <a:gd name="T20" fmla="*/ 133 w 160"/>
                  <a:gd name="T21" fmla="*/ 32 h 66"/>
                  <a:gd name="T22" fmla="*/ 144 w 160"/>
                  <a:gd name="T23" fmla="*/ 33 h 66"/>
                  <a:gd name="T24" fmla="*/ 151 w 160"/>
                  <a:gd name="T25" fmla="*/ 31 h 66"/>
                  <a:gd name="T26" fmla="*/ 154 w 160"/>
                  <a:gd name="T27" fmla="*/ 29 h 66"/>
                  <a:gd name="T28" fmla="*/ 152 w 160"/>
                  <a:gd name="T29" fmla="*/ 25 h 66"/>
                  <a:gd name="T30" fmla="*/ 160 w 160"/>
                  <a:gd name="T31" fmla="*/ 20 h 66"/>
                  <a:gd name="T32" fmla="*/ 156 w 160"/>
                  <a:gd name="T33" fmla="*/ 13 h 66"/>
                  <a:gd name="T34" fmla="*/ 152 w 160"/>
                  <a:gd name="T35" fmla="*/ 11 h 66"/>
                  <a:gd name="T36" fmla="*/ 151 w 160"/>
                  <a:gd name="T37" fmla="*/ 7 h 66"/>
                  <a:gd name="T38" fmla="*/ 147 w 160"/>
                  <a:gd name="T39" fmla="*/ 4 h 66"/>
                  <a:gd name="T40" fmla="*/ 145 w 160"/>
                  <a:gd name="T41" fmla="*/ 3 h 66"/>
                  <a:gd name="T42" fmla="*/ 141 w 160"/>
                  <a:gd name="T43" fmla="*/ 1 h 66"/>
                  <a:gd name="T44" fmla="*/ 129 w 160"/>
                  <a:gd name="T45" fmla="*/ 16 h 66"/>
                  <a:gd name="T46" fmla="*/ 131 w 160"/>
                  <a:gd name="T47" fmla="*/ 20 h 66"/>
                  <a:gd name="T48" fmla="*/ 130 w 160"/>
                  <a:gd name="T49" fmla="*/ 30 h 66"/>
                  <a:gd name="T50" fmla="*/ 126 w 160"/>
                  <a:gd name="T51" fmla="*/ 29 h 66"/>
                  <a:gd name="T52" fmla="*/ 124 w 160"/>
                  <a:gd name="T53" fmla="*/ 32 h 66"/>
                  <a:gd name="T54" fmla="*/ 117 w 160"/>
                  <a:gd name="T55" fmla="*/ 29 h 66"/>
                  <a:gd name="T56" fmla="*/ 110 w 160"/>
                  <a:gd name="T57" fmla="*/ 43 h 66"/>
                  <a:gd name="T58" fmla="*/ 94 w 160"/>
                  <a:gd name="T59" fmla="*/ 47 h 66"/>
                  <a:gd name="T60" fmla="*/ 94 w 160"/>
                  <a:gd name="T61" fmla="*/ 51 h 66"/>
                  <a:gd name="T62" fmla="*/ 91 w 160"/>
                  <a:gd name="T63" fmla="*/ 56 h 66"/>
                  <a:gd name="T64" fmla="*/ 87 w 160"/>
                  <a:gd name="T65" fmla="*/ 55 h 66"/>
                  <a:gd name="T66" fmla="*/ 80 w 160"/>
                  <a:gd name="T67" fmla="*/ 54 h 66"/>
                  <a:gd name="T68" fmla="*/ 0 w 160"/>
                  <a:gd name="T69" fmla="*/ 12 h 66"/>
                  <a:gd name="T70" fmla="*/ 2 w 160"/>
                  <a:gd name="T71" fmla="*/ 23 h 66"/>
                  <a:gd name="T72" fmla="*/ 5 w 160"/>
                  <a:gd name="T73" fmla="*/ 37 h 66"/>
                  <a:gd name="T74" fmla="*/ 10 w 160"/>
                  <a:gd name="T75" fmla="*/ 47 h 66"/>
                  <a:gd name="T76" fmla="*/ 18 w 160"/>
                  <a:gd name="T77" fmla="*/ 55 h 66"/>
                  <a:gd name="T78" fmla="*/ 27 w 160"/>
                  <a:gd name="T79" fmla="*/ 59 h 66"/>
                  <a:gd name="T80" fmla="*/ 34 w 160"/>
                  <a:gd name="T81" fmla="*/ 57 h 66"/>
                  <a:gd name="T82" fmla="*/ 30 w 160"/>
                  <a:gd name="T83" fmla="*/ 49 h 66"/>
                  <a:gd name="T84" fmla="*/ 27 w 160"/>
                  <a:gd name="T85" fmla="*/ 43 h 66"/>
                  <a:gd name="T86" fmla="*/ 26 w 160"/>
                  <a:gd name="T87" fmla="*/ 22 h 66"/>
                  <a:gd name="T88" fmla="*/ 20 w 160"/>
                  <a:gd name="T89" fmla="*/ 13 h 66"/>
                  <a:gd name="T90" fmla="*/ 14 w 160"/>
                  <a:gd name="T91" fmla="*/ 11 h 66"/>
                  <a:gd name="T92" fmla="*/ 11 w 160"/>
                  <a:gd name="T93" fmla="*/ 15 h 66"/>
                  <a:gd name="T94" fmla="*/ 8 w 160"/>
                  <a:gd name="T95" fmla="*/ 17 h 66"/>
                  <a:gd name="T96" fmla="*/ 3 w 160"/>
                  <a:gd name="T97" fmla="*/ 1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66">
                    <a:moveTo>
                      <a:pt x="80" y="53"/>
                    </a:moveTo>
                    <a:cubicBezTo>
                      <a:pt x="80" y="58"/>
                      <a:pt x="80" y="58"/>
                      <a:pt x="80" y="58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4" y="63"/>
                      <a:pt x="84" y="63"/>
                      <a:pt x="84" y="63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96" y="65"/>
                      <a:pt x="96" y="65"/>
                      <a:pt x="96" y="65"/>
                    </a:cubicBezTo>
                    <a:cubicBezTo>
                      <a:pt x="100" y="64"/>
                      <a:pt x="100" y="64"/>
                      <a:pt x="100" y="64"/>
                    </a:cubicBezTo>
                    <a:cubicBezTo>
                      <a:pt x="102" y="62"/>
                      <a:pt x="102" y="62"/>
                      <a:pt x="102" y="62"/>
                    </a:cubicBezTo>
                    <a:cubicBezTo>
                      <a:pt x="107" y="61"/>
                      <a:pt x="107" y="61"/>
                      <a:pt x="107" y="61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14" y="62"/>
                      <a:pt x="114" y="62"/>
                      <a:pt x="114" y="62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21" y="53"/>
                      <a:pt x="121" y="53"/>
                      <a:pt x="121" y="53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4" y="49"/>
                      <a:pt x="124" y="49"/>
                      <a:pt x="124" y="49"/>
                    </a:cubicBezTo>
                    <a:cubicBezTo>
                      <a:pt x="126" y="46"/>
                      <a:pt x="126" y="46"/>
                      <a:pt x="126" y="46"/>
                    </a:cubicBezTo>
                    <a:cubicBezTo>
                      <a:pt x="128" y="44"/>
                      <a:pt x="128" y="44"/>
                      <a:pt x="128" y="44"/>
                    </a:cubicBezTo>
                    <a:cubicBezTo>
                      <a:pt x="130" y="41"/>
                      <a:pt x="130" y="41"/>
                      <a:pt x="130" y="41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39" y="33"/>
                      <a:pt x="139" y="33"/>
                      <a:pt x="139" y="33"/>
                    </a:cubicBezTo>
                    <a:cubicBezTo>
                      <a:pt x="144" y="33"/>
                      <a:pt x="144" y="33"/>
                      <a:pt x="144" y="33"/>
                    </a:cubicBezTo>
                    <a:cubicBezTo>
                      <a:pt x="145" y="32"/>
                      <a:pt x="145" y="31"/>
                      <a:pt x="146" y="30"/>
                    </a:cubicBezTo>
                    <a:cubicBezTo>
                      <a:pt x="148" y="31"/>
                      <a:pt x="149" y="31"/>
                      <a:pt x="151" y="31"/>
                    </a:cubicBezTo>
                    <a:cubicBezTo>
                      <a:pt x="151" y="31"/>
                      <a:pt x="152" y="29"/>
                      <a:pt x="152" y="29"/>
                    </a:cubicBezTo>
                    <a:cubicBezTo>
                      <a:pt x="152" y="29"/>
                      <a:pt x="153" y="29"/>
                      <a:pt x="154" y="29"/>
                    </a:cubicBezTo>
                    <a:cubicBezTo>
                      <a:pt x="154" y="28"/>
                      <a:pt x="153" y="27"/>
                      <a:pt x="154" y="26"/>
                    </a:cubicBezTo>
                    <a:cubicBezTo>
                      <a:pt x="153" y="26"/>
                      <a:pt x="152" y="26"/>
                      <a:pt x="152" y="25"/>
                    </a:cubicBezTo>
                    <a:cubicBezTo>
                      <a:pt x="151" y="24"/>
                      <a:pt x="153" y="23"/>
                      <a:pt x="152" y="23"/>
                    </a:cubicBezTo>
                    <a:cubicBezTo>
                      <a:pt x="155" y="22"/>
                      <a:pt x="159" y="23"/>
                      <a:pt x="160" y="20"/>
                    </a:cubicBezTo>
                    <a:cubicBezTo>
                      <a:pt x="160" y="19"/>
                      <a:pt x="160" y="19"/>
                      <a:pt x="160" y="19"/>
                    </a:cubicBezTo>
                    <a:cubicBezTo>
                      <a:pt x="158" y="17"/>
                      <a:pt x="157" y="16"/>
                      <a:pt x="156" y="13"/>
                    </a:cubicBezTo>
                    <a:cubicBezTo>
                      <a:pt x="155" y="14"/>
                      <a:pt x="153" y="14"/>
                      <a:pt x="152" y="14"/>
                    </a:cubicBezTo>
                    <a:cubicBezTo>
                      <a:pt x="152" y="14"/>
                      <a:pt x="153" y="12"/>
                      <a:pt x="152" y="11"/>
                    </a:cubicBezTo>
                    <a:cubicBezTo>
                      <a:pt x="152" y="11"/>
                      <a:pt x="151" y="11"/>
                      <a:pt x="150" y="11"/>
                    </a:cubicBezTo>
                    <a:cubicBezTo>
                      <a:pt x="149" y="10"/>
                      <a:pt x="150" y="7"/>
                      <a:pt x="151" y="7"/>
                    </a:cubicBezTo>
                    <a:cubicBezTo>
                      <a:pt x="150" y="6"/>
                      <a:pt x="149" y="4"/>
                      <a:pt x="149" y="4"/>
                    </a:cubicBezTo>
                    <a:cubicBezTo>
                      <a:pt x="148" y="4"/>
                      <a:pt x="147" y="4"/>
                      <a:pt x="147" y="4"/>
                    </a:cubicBezTo>
                    <a:cubicBezTo>
                      <a:pt x="146" y="4"/>
                      <a:pt x="147" y="2"/>
                      <a:pt x="147" y="1"/>
                    </a:cubicBezTo>
                    <a:cubicBezTo>
                      <a:pt x="143" y="3"/>
                      <a:pt x="146" y="2"/>
                      <a:pt x="145" y="3"/>
                    </a:cubicBezTo>
                    <a:cubicBezTo>
                      <a:pt x="145" y="3"/>
                      <a:pt x="143" y="3"/>
                      <a:pt x="143" y="3"/>
                    </a:cubicBezTo>
                    <a:cubicBezTo>
                      <a:pt x="142" y="2"/>
                      <a:pt x="143" y="2"/>
                      <a:pt x="141" y="1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38" y="8"/>
                      <a:pt x="135" y="12"/>
                      <a:pt x="129" y="16"/>
                    </a:cubicBezTo>
                    <a:cubicBezTo>
                      <a:pt x="130" y="18"/>
                      <a:pt x="129" y="17"/>
                      <a:pt x="131" y="17"/>
                    </a:cubicBezTo>
                    <a:cubicBezTo>
                      <a:pt x="131" y="17"/>
                      <a:pt x="131" y="20"/>
                      <a:pt x="131" y="20"/>
                    </a:cubicBezTo>
                    <a:cubicBezTo>
                      <a:pt x="132" y="19"/>
                      <a:pt x="131" y="23"/>
                      <a:pt x="128" y="24"/>
                    </a:cubicBezTo>
                    <a:cubicBezTo>
                      <a:pt x="130" y="30"/>
                      <a:pt x="130" y="30"/>
                      <a:pt x="130" y="30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6" y="29"/>
                      <a:pt x="126" y="29"/>
                      <a:pt x="126" y="29"/>
                    </a:cubicBezTo>
                    <a:cubicBezTo>
                      <a:pt x="125" y="31"/>
                      <a:pt x="125" y="31"/>
                      <a:pt x="125" y="31"/>
                    </a:cubicBezTo>
                    <a:cubicBezTo>
                      <a:pt x="124" y="32"/>
                      <a:pt x="124" y="32"/>
                      <a:pt x="124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17" y="29"/>
                      <a:pt x="117" y="29"/>
                      <a:pt x="117" y="29"/>
                    </a:cubicBezTo>
                    <a:cubicBezTo>
                      <a:pt x="117" y="29"/>
                      <a:pt x="117" y="30"/>
                      <a:pt x="117" y="31"/>
                    </a:cubicBezTo>
                    <a:cubicBezTo>
                      <a:pt x="110" y="43"/>
                      <a:pt x="110" y="43"/>
                      <a:pt x="110" y="43"/>
                    </a:cubicBezTo>
                    <a:cubicBezTo>
                      <a:pt x="109" y="43"/>
                      <a:pt x="106" y="42"/>
                      <a:pt x="105" y="43"/>
                    </a:cubicBezTo>
                    <a:cubicBezTo>
                      <a:pt x="102" y="43"/>
                      <a:pt x="95" y="46"/>
                      <a:pt x="94" y="47"/>
                    </a:cubicBezTo>
                    <a:cubicBezTo>
                      <a:pt x="93" y="49"/>
                      <a:pt x="95" y="51"/>
                      <a:pt x="95" y="51"/>
                    </a:cubicBezTo>
                    <a:cubicBezTo>
                      <a:pt x="94" y="51"/>
                      <a:pt x="94" y="51"/>
                      <a:pt x="94" y="51"/>
                    </a:cubicBezTo>
                    <a:cubicBezTo>
                      <a:pt x="94" y="53"/>
                      <a:pt x="94" y="54"/>
                      <a:pt x="93" y="56"/>
                    </a:cubicBezTo>
                    <a:cubicBezTo>
                      <a:pt x="93" y="56"/>
                      <a:pt x="91" y="56"/>
                      <a:pt x="91" y="56"/>
                    </a:cubicBezTo>
                    <a:cubicBezTo>
                      <a:pt x="91" y="56"/>
                      <a:pt x="91" y="59"/>
                      <a:pt x="91" y="59"/>
                    </a:cubicBezTo>
                    <a:cubicBezTo>
                      <a:pt x="87" y="60"/>
                      <a:pt x="88" y="56"/>
                      <a:pt x="87" y="55"/>
                    </a:cubicBezTo>
                    <a:cubicBezTo>
                      <a:pt x="84" y="54"/>
                      <a:pt x="84" y="57"/>
                      <a:pt x="82" y="56"/>
                    </a:cubicBezTo>
                    <a:cubicBezTo>
                      <a:pt x="81" y="56"/>
                      <a:pt x="81" y="55"/>
                      <a:pt x="80" y="54"/>
                    </a:cubicBezTo>
                    <a:lnTo>
                      <a:pt x="80" y="53"/>
                    </a:lnTo>
                    <a:close/>
                    <a:moveTo>
                      <a:pt x="0" y="12"/>
                    </a:moveTo>
                    <a:cubicBezTo>
                      <a:pt x="0" y="14"/>
                      <a:pt x="2" y="17"/>
                      <a:pt x="2" y="19"/>
                    </a:cubicBezTo>
                    <a:cubicBezTo>
                      <a:pt x="2" y="19"/>
                      <a:pt x="1" y="22"/>
                      <a:pt x="2" y="23"/>
                    </a:cubicBezTo>
                    <a:cubicBezTo>
                      <a:pt x="2" y="25"/>
                      <a:pt x="5" y="30"/>
                      <a:pt x="5" y="33"/>
                    </a:cubicBezTo>
                    <a:cubicBezTo>
                      <a:pt x="5" y="34"/>
                      <a:pt x="4" y="35"/>
                      <a:pt x="5" y="37"/>
                    </a:cubicBezTo>
                    <a:cubicBezTo>
                      <a:pt x="5" y="37"/>
                      <a:pt x="8" y="39"/>
                      <a:pt x="9" y="41"/>
                    </a:cubicBezTo>
                    <a:cubicBezTo>
                      <a:pt x="10" y="43"/>
                      <a:pt x="9" y="45"/>
                      <a:pt x="10" y="47"/>
                    </a:cubicBezTo>
                    <a:cubicBezTo>
                      <a:pt x="10" y="49"/>
                      <a:pt x="15" y="51"/>
                      <a:pt x="17" y="52"/>
                    </a:cubicBezTo>
                    <a:cubicBezTo>
                      <a:pt x="18" y="52"/>
                      <a:pt x="18" y="54"/>
                      <a:pt x="18" y="55"/>
                    </a:cubicBezTo>
                    <a:cubicBezTo>
                      <a:pt x="21" y="57"/>
                      <a:pt x="24" y="58"/>
                      <a:pt x="27" y="60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8" y="58"/>
                      <a:pt x="28" y="57"/>
                      <a:pt x="29" y="57"/>
                    </a:cubicBezTo>
                    <a:cubicBezTo>
                      <a:pt x="30" y="56"/>
                      <a:pt x="32" y="57"/>
                      <a:pt x="34" y="57"/>
                    </a:cubicBezTo>
                    <a:cubicBezTo>
                      <a:pt x="33" y="55"/>
                      <a:pt x="34" y="54"/>
                      <a:pt x="34" y="53"/>
                    </a:cubicBezTo>
                    <a:cubicBezTo>
                      <a:pt x="33" y="52"/>
                      <a:pt x="31" y="50"/>
                      <a:pt x="30" y="49"/>
                    </a:cubicBezTo>
                    <a:cubicBezTo>
                      <a:pt x="30" y="48"/>
                      <a:pt x="31" y="47"/>
                      <a:pt x="30" y="46"/>
                    </a:cubicBezTo>
                    <a:cubicBezTo>
                      <a:pt x="29" y="45"/>
                      <a:pt x="27" y="45"/>
                      <a:pt x="27" y="43"/>
                    </a:cubicBezTo>
                    <a:cubicBezTo>
                      <a:pt x="26" y="40"/>
                      <a:pt x="27" y="36"/>
                      <a:pt x="28" y="35"/>
                    </a:cubicBezTo>
                    <a:cubicBezTo>
                      <a:pt x="28" y="29"/>
                      <a:pt x="28" y="26"/>
                      <a:pt x="26" y="22"/>
                    </a:cubicBezTo>
                    <a:cubicBezTo>
                      <a:pt x="26" y="21"/>
                      <a:pt x="24" y="21"/>
                      <a:pt x="24" y="21"/>
                    </a:cubicBezTo>
                    <a:cubicBezTo>
                      <a:pt x="22" y="17"/>
                      <a:pt x="23" y="15"/>
                      <a:pt x="20" y="13"/>
                    </a:cubicBezTo>
                    <a:cubicBezTo>
                      <a:pt x="19" y="11"/>
                      <a:pt x="17" y="11"/>
                      <a:pt x="16" y="9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155"/>
              <p:cNvSpPr>
                <a:spLocks/>
              </p:cNvSpPr>
              <p:nvPr/>
            </p:nvSpPr>
            <p:spPr bwMode="auto">
              <a:xfrm>
                <a:off x="3661" y="2453"/>
                <a:ext cx="60" cy="163"/>
              </a:xfrm>
              <a:custGeom>
                <a:avLst/>
                <a:gdLst>
                  <a:gd name="T0" fmla="*/ 16 w 31"/>
                  <a:gd name="T1" fmla="*/ 2 h 83"/>
                  <a:gd name="T2" fmla="*/ 15 w 31"/>
                  <a:gd name="T3" fmla="*/ 2 h 83"/>
                  <a:gd name="T4" fmla="*/ 6 w 31"/>
                  <a:gd name="T5" fmla="*/ 0 h 83"/>
                  <a:gd name="T6" fmla="*/ 9 w 31"/>
                  <a:gd name="T7" fmla="*/ 5 h 83"/>
                  <a:gd name="T8" fmla="*/ 10 w 31"/>
                  <a:gd name="T9" fmla="*/ 11 h 83"/>
                  <a:gd name="T10" fmla="*/ 8 w 31"/>
                  <a:gd name="T11" fmla="*/ 16 h 83"/>
                  <a:gd name="T12" fmla="*/ 5 w 31"/>
                  <a:gd name="T13" fmla="*/ 20 h 83"/>
                  <a:gd name="T14" fmla="*/ 6 w 31"/>
                  <a:gd name="T15" fmla="*/ 27 h 83"/>
                  <a:gd name="T16" fmla="*/ 8 w 31"/>
                  <a:gd name="T17" fmla="*/ 29 h 83"/>
                  <a:gd name="T18" fmla="*/ 3 w 31"/>
                  <a:gd name="T19" fmla="*/ 34 h 83"/>
                  <a:gd name="T20" fmla="*/ 2 w 31"/>
                  <a:gd name="T21" fmla="*/ 42 h 83"/>
                  <a:gd name="T22" fmla="*/ 1 w 31"/>
                  <a:gd name="T23" fmla="*/ 47 h 83"/>
                  <a:gd name="T24" fmla="*/ 2 w 31"/>
                  <a:gd name="T25" fmla="*/ 53 h 83"/>
                  <a:gd name="T26" fmla="*/ 6 w 31"/>
                  <a:gd name="T27" fmla="*/ 56 h 83"/>
                  <a:gd name="T28" fmla="*/ 7 w 31"/>
                  <a:gd name="T29" fmla="*/ 59 h 83"/>
                  <a:gd name="T30" fmla="*/ 13 w 31"/>
                  <a:gd name="T31" fmla="*/ 57 h 83"/>
                  <a:gd name="T32" fmla="*/ 15 w 31"/>
                  <a:gd name="T33" fmla="*/ 61 h 83"/>
                  <a:gd name="T34" fmla="*/ 14 w 31"/>
                  <a:gd name="T35" fmla="*/ 68 h 83"/>
                  <a:gd name="T36" fmla="*/ 13 w 31"/>
                  <a:gd name="T37" fmla="*/ 72 h 83"/>
                  <a:gd name="T38" fmla="*/ 19 w 31"/>
                  <a:gd name="T39" fmla="*/ 77 h 83"/>
                  <a:gd name="T40" fmla="*/ 21 w 31"/>
                  <a:gd name="T41" fmla="*/ 78 h 83"/>
                  <a:gd name="T42" fmla="*/ 23 w 31"/>
                  <a:gd name="T43" fmla="*/ 82 h 83"/>
                  <a:gd name="T44" fmla="*/ 25 w 31"/>
                  <a:gd name="T45" fmla="*/ 78 h 83"/>
                  <a:gd name="T46" fmla="*/ 25 w 31"/>
                  <a:gd name="T47" fmla="*/ 70 h 83"/>
                  <a:gd name="T48" fmla="*/ 30 w 31"/>
                  <a:gd name="T49" fmla="*/ 68 h 83"/>
                  <a:gd name="T50" fmla="*/ 29 w 31"/>
                  <a:gd name="T51" fmla="*/ 63 h 83"/>
                  <a:gd name="T52" fmla="*/ 29 w 31"/>
                  <a:gd name="T53" fmla="*/ 56 h 83"/>
                  <a:gd name="T54" fmla="*/ 26 w 31"/>
                  <a:gd name="T55" fmla="*/ 52 h 83"/>
                  <a:gd name="T56" fmla="*/ 24 w 31"/>
                  <a:gd name="T57" fmla="*/ 46 h 83"/>
                  <a:gd name="T58" fmla="*/ 22 w 31"/>
                  <a:gd name="T59" fmla="*/ 45 h 83"/>
                  <a:gd name="T60" fmla="*/ 23 w 31"/>
                  <a:gd name="T61" fmla="*/ 46 h 83"/>
                  <a:gd name="T62" fmla="*/ 24 w 31"/>
                  <a:gd name="T63" fmla="*/ 47 h 83"/>
                  <a:gd name="T64" fmla="*/ 24 w 31"/>
                  <a:gd name="T65" fmla="*/ 50 h 83"/>
                  <a:gd name="T66" fmla="*/ 21 w 31"/>
                  <a:gd name="T67" fmla="*/ 48 h 83"/>
                  <a:gd name="T68" fmla="*/ 19 w 31"/>
                  <a:gd name="T69" fmla="*/ 49 h 83"/>
                  <a:gd name="T70" fmla="*/ 19 w 31"/>
                  <a:gd name="T71" fmla="*/ 44 h 83"/>
                  <a:gd name="T72" fmla="*/ 17 w 31"/>
                  <a:gd name="T73" fmla="*/ 42 h 83"/>
                  <a:gd name="T74" fmla="*/ 18 w 31"/>
                  <a:gd name="T75" fmla="*/ 38 h 83"/>
                  <a:gd name="T76" fmla="*/ 17 w 31"/>
                  <a:gd name="T77" fmla="*/ 34 h 83"/>
                  <a:gd name="T78" fmla="*/ 17 w 31"/>
                  <a:gd name="T79" fmla="*/ 28 h 83"/>
                  <a:gd name="T80" fmla="*/ 15 w 31"/>
                  <a:gd name="T81" fmla="*/ 28 h 83"/>
                  <a:gd name="T82" fmla="*/ 15 w 31"/>
                  <a:gd name="T83" fmla="*/ 26 h 83"/>
                  <a:gd name="T84" fmla="*/ 17 w 31"/>
                  <a:gd name="T85" fmla="*/ 21 h 83"/>
                  <a:gd name="T86" fmla="*/ 17 w 31"/>
                  <a:gd name="T87" fmla="*/ 7 h 83"/>
                  <a:gd name="T88" fmla="*/ 16 w 31"/>
                  <a:gd name="T89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" h="83">
                    <a:moveTo>
                      <a:pt x="16" y="2"/>
                    </a:moveTo>
                    <a:cubicBezTo>
                      <a:pt x="15" y="2"/>
                      <a:pt x="15" y="2"/>
                      <a:pt x="15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7" y="4"/>
                      <a:pt x="9" y="5"/>
                    </a:cubicBezTo>
                    <a:cubicBezTo>
                      <a:pt x="10" y="6"/>
                      <a:pt x="8" y="10"/>
                      <a:pt x="10" y="11"/>
                    </a:cubicBezTo>
                    <a:cubicBezTo>
                      <a:pt x="12" y="13"/>
                      <a:pt x="9" y="15"/>
                      <a:pt x="8" y="16"/>
                    </a:cubicBezTo>
                    <a:cubicBezTo>
                      <a:pt x="8" y="18"/>
                      <a:pt x="4" y="18"/>
                      <a:pt x="5" y="20"/>
                    </a:cubicBezTo>
                    <a:cubicBezTo>
                      <a:pt x="6" y="22"/>
                      <a:pt x="6" y="24"/>
                      <a:pt x="6" y="27"/>
                    </a:cubicBezTo>
                    <a:cubicBezTo>
                      <a:pt x="5" y="29"/>
                      <a:pt x="8" y="26"/>
                      <a:pt x="8" y="29"/>
                    </a:cubicBezTo>
                    <a:cubicBezTo>
                      <a:pt x="9" y="32"/>
                      <a:pt x="5" y="33"/>
                      <a:pt x="3" y="34"/>
                    </a:cubicBezTo>
                    <a:cubicBezTo>
                      <a:pt x="1" y="36"/>
                      <a:pt x="1" y="40"/>
                      <a:pt x="2" y="42"/>
                    </a:cubicBezTo>
                    <a:cubicBezTo>
                      <a:pt x="3" y="44"/>
                      <a:pt x="0" y="45"/>
                      <a:pt x="1" y="47"/>
                    </a:cubicBezTo>
                    <a:cubicBezTo>
                      <a:pt x="1" y="49"/>
                      <a:pt x="2" y="53"/>
                      <a:pt x="2" y="53"/>
                    </a:cubicBezTo>
                    <a:cubicBezTo>
                      <a:pt x="2" y="53"/>
                      <a:pt x="5" y="54"/>
                      <a:pt x="6" y="56"/>
                    </a:cubicBezTo>
                    <a:cubicBezTo>
                      <a:pt x="7" y="58"/>
                      <a:pt x="6" y="60"/>
                      <a:pt x="7" y="59"/>
                    </a:cubicBezTo>
                    <a:cubicBezTo>
                      <a:pt x="9" y="59"/>
                      <a:pt x="13" y="57"/>
                      <a:pt x="13" y="57"/>
                    </a:cubicBezTo>
                    <a:cubicBezTo>
                      <a:pt x="13" y="57"/>
                      <a:pt x="15" y="59"/>
                      <a:pt x="15" y="61"/>
                    </a:cubicBezTo>
                    <a:cubicBezTo>
                      <a:pt x="15" y="63"/>
                      <a:pt x="15" y="66"/>
                      <a:pt x="14" y="68"/>
                    </a:cubicBezTo>
                    <a:cubicBezTo>
                      <a:pt x="13" y="69"/>
                      <a:pt x="12" y="71"/>
                      <a:pt x="13" y="72"/>
                    </a:cubicBezTo>
                    <a:cubicBezTo>
                      <a:pt x="15" y="74"/>
                      <a:pt x="17" y="76"/>
                      <a:pt x="19" y="77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21" y="78"/>
                      <a:pt x="21" y="83"/>
                      <a:pt x="23" y="82"/>
                    </a:cubicBezTo>
                    <a:cubicBezTo>
                      <a:pt x="25" y="82"/>
                      <a:pt x="27" y="79"/>
                      <a:pt x="25" y="78"/>
                    </a:cubicBezTo>
                    <a:cubicBezTo>
                      <a:pt x="24" y="76"/>
                      <a:pt x="23" y="69"/>
                      <a:pt x="25" y="70"/>
                    </a:cubicBezTo>
                    <a:cubicBezTo>
                      <a:pt x="26" y="70"/>
                      <a:pt x="29" y="71"/>
                      <a:pt x="30" y="68"/>
                    </a:cubicBezTo>
                    <a:cubicBezTo>
                      <a:pt x="30" y="65"/>
                      <a:pt x="28" y="66"/>
                      <a:pt x="29" y="63"/>
                    </a:cubicBezTo>
                    <a:cubicBezTo>
                      <a:pt x="30" y="59"/>
                      <a:pt x="31" y="57"/>
                      <a:pt x="29" y="56"/>
                    </a:cubicBezTo>
                    <a:cubicBezTo>
                      <a:pt x="28" y="55"/>
                      <a:pt x="27" y="55"/>
                      <a:pt x="26" y="52"/>
                    </a:cubicBezTo>
                    <a:cubicBezTo>
                      <a:pt x="26" y="49"/>
                      <a:pt x="25" y="48"/>
                      <a:pt x="24" y="46"/>
                    </a:cubicBezTo>
                    <a:cubicBezTo>
                      <a:pt x="23" y="45"/>
                      <a:pt x="23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7"/>
                      <a:pt x="24" y="47"/>
                      <a:pt x="24" y="47"/>
                    </a:cubicBezTo>
                    <a:cubicBezTo>
                      <a:pt x="24" y="48"/>
                      <a:pt x="24" y="49"/>
                      <a:pt x="24" y="50"/>
                    </a:cubicBezTo>
                    <a:cubicBezTo>
                      <a:pt x="23" y="50"/>
                      <a:pt x="22" y="48"/>
                      <a:pt x="21" y="48"/>
                    </a:cubicBezTo>
                    <a:cubicBezTo>
                      <a:pt x="20" y="48"/>
                      <a:pt x="21" y="50"/>
                      <a:pt x="19" y="49"/>
                    </a:cubicBezTo>
                    <a:cubicBezTo>
                      <a:pt x="19" y="47"/>
                      <a:pt x="20" y="45"/>
                      <a:pt x="19" y="44"/>
                    </a:cubicBezTo>
                    <a:cubicBezTo>
                      <a:pt x="19" y="43"/>
                      <a:pt x="17" y="43"/>
                      <a:pt x="17" y="42"/>
                    </a:cubicBezTo>
                    <a:cubicBezTo>
                      <a:pt x="17" y="42"/>
                      <a:pt x="17" y="38"/>
                      <a:pt x="18" y="38"/>
                    </a:cubicBezTo>
                    <a:cubicBezTo>
                      <a:pt x="19" y="38"/>
                      <a:pt x="17" y="34"/>
                      <a:pt x="17" y="34"/>
                    </a:cubicBezTo>
                    <a:cubicBezTo>
                      <a:pt x="16" y="32"/>
                      <a:pt x="17" y="30"/>
                      <a:pt x="17" y="28"/>
                    </a:cubicBezTo>
                    <a:cubicBezTo>
                      <a:pt x="16" y="28"/>
                      <a:pt x="16" y="28"/>
                      <a:pt x="15" y="28"/>
                    </a:cubicBezTo>
                    <a:cubicBezTo>
                      <a:pt x="15" y="28"/>
                      <a:pt x="15" y="26"/>
                      <a:pt x="15" y="26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17"/>
                      <a:pt x="17" y="11"/>
                      <a:pt x="17" y="7"/>
                    </a:cubicBezTo>
                    <a:cubicBezTo>
                      <a:pt x="17" y="7"/>
                      <a:pt x="14" y="2"/>
                      <a:pt x="16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156"/>
              <p:cNvSpPr>
                <a:spLocks/>
              </p:cNvSpPr>
              <p:nvPr/>
            </p:nvSpPr>
            <p:spPr bwMode="auto">
              <a:xfrm>
                <a:off x="3661" y="2453"/>
                <a:ext cx="60" cy="163"/>
              </a:xfrm>
              <a:custGeom>
                <a:avLst/>
                <a:gdLst>
                  <a:gd name="T0" fmla="*/ 16 w 31"/>
                  <a:gd name="T1" fmla="*/ 2 h 83"/>
                  <a:gd name="T2" fmla="*/ 15 w 31"/>
                  <a:gd name="T3" fmla="*/ 2 h 83"/>
                  <a:gd name="T4" fmla="*/ 6 w 31"/>
                  <a:gd name="T5" fmla="*/ 0 h 83"/>
                  <a:gd name="T6" fmla="*/ 9 w 31"/>
                  <a:gd name="T7" fmla="*/ 5 h 83"/>
                  <a:gd name="T8" fmla="*/ 10 w 31"/>
                  <a:gd name="T9" fmla="*/ 11 h 83"/>
                  <a:gd name="T10" fmla="*/ 8 w 31"/>
                  <a:gd name="T11" fmla="*/ 16 h 83"/>
                  <a:gd name="T12" fmla="*/ 5 w 31"/>
                  <a:gd name="T13" fmla="*/ 20 h 83"/>
                  <a:gd name="T14" fmla="*/ 6 w 31"/>
                  <a:gd name="T15" fmla="*/ 27 h 83"/>
                  <a:gd name="T16" fmla="*/ 8 w 31"/>
                  <a:gd name="T17" fmla="*/ 29 h 83"/>
                  <a:gd name="T18" fmla="*/ 3 w 31"/>
                  <a:gd name="T19" fmla="*/ 34 h 83"/>
                  <a:gd name="T20" fmla="*/ 2 w 31"/>
                  <a:gd name="T21" fmla="*/ 42 h 83"/>
                  <a:gd name="T22" fmla="*/ 1 w 31"/>
                  <a:gd name="T23" fmla="*/ 47 h 83"/>
                  <a:gd name="T24" fmla="*/ 2 w 31"/>
                  <a:gd name="T25" fmla="*/ 53 h 83"/>
                  <a:gd name="T26" fmla="*/ 6 w 31"/>
                  <a:gd name="T27" fmla="*/ 56 h 83"/>
                  <a:gd name="T28" fmla="*/ 7 w 31"/>
                  <a:gd name="T29" fmla="*/ 59 h 83"/>
                  <a:gd name="T30" fmla="*/ 13 w 31"/>
                  <a:gd name="T31" fmla="*/ 57 h 83"/>
                  <a:gd name="T32" fmla="*/ 15 w 31"/>
                  <a:gd name="T33" fmla="*/ 61 h 83"/>
                  <a:gd name="T34" fmla="*/ 14 w 31"/>
                  <a:gd name="T35" fmla="*/ 68 h 83"/>
                  <a:gd name="T36" fmla="*/ 13 w 31"/>
                  <a:gd name="T37" fmla="*/ 72 h 83"/>
                  <a:gd name="T38" fmla="*/ 19 w 31"/>
                  <a:gd name="T39" fmla="*/ 77 h 83"/>
                  <a:gd name="T40" fmla="*/ 21 w 31"/>
                  <a:gd name="T41" fmla="*/ 78 h 83"/>
                  <a:gd name="T42" fmla="*/ 23 w 31"/>
                  <a:gd name="T43" fmla="*/ 82 h 83"/>
                  <a:gd name="T44" fmla="*/ 25 w 31"/>
                  <a:gd name="T45" fmla="*/ 78 h 83"/>
                  <a:gd name="T46" fmla="*/ 25 w 31"/>
                  <a:gd name="T47" fmla="*/ 70 h 83"/>
                  <a:gd name="T48" fmla="*/ 30 w 31"/>
                  <a:gd name="T49" fmla="*/ 68 h 83"/>
                  <a:gd name="T50" fmla="*/ 29 w 31"/>
                  <a:gd name="T51" fmla="*/ 63 h 83"/>
                  <a:gd name="T52" fmla="*/ 29 w 31"/>
                  <a:gd name="T53" fmla="*/ 56 h 83"/>
                  <a:gd name="T54" fmla="*/ 26 w 31"/>
                  <a:gd name="T55" fmla="*/ 52 h 83"/>
                  <a:gd name="T56" fmla="*/ 24 w 31"/>
                  <a:gd name="T57" fmla="*/ 46 h 83"/>
                  <a:gd name="T58" fmla="*/ 22 w 31"/>
                  <a:gd name="T59" fmla="*/ 45 h 83"/>
                  <a:gd name="T60" fmla="*/ 23 w 31"/>
                  <a:gd name="T61" fmla="*/ 46 h 83"/>
                  <a:gd name="T62" fmla="*/ 24 w 31"/>
                  <a:gd name="T63" fmla="*/ 47 h 83"/>
                  <a:gd name="T64" fmla="*/ 24 w 31"/>
                  <a:gd name="T65" fmla="*/ 50 h 83"/>
                  <a:gd name="T66" fmla="*/ 21 w 31"/>
                  <a:gd name="T67" fmla="*/ 48 h 83"/>
                  <a:gd name="T68" fmla="*/ 19 w 31"/>
                  <a:gd name="T69" fmla="*/ 49 h 83"/>
                  <a:gd name="T70" fmla="*/ 19 w 31"/>
                  <a:gd name="T71" fmla="*/ 44 h 83"/>
                  <a:gd name="T72" fmla="*/ 17 w 31"/>
                  <a:gd name="T73" fmla="*/ 42 h 83"/>
                  <a:gd name="T74" fmla="*/ 18 w 31"/>
                  <a:gd name="T75" fmla="*/ 38 h 83"/>
                  <a:gd name="T76" fmla="*/ 17 w 31"/>
                  <a:gd name="T77" fmla="*/ 34 h 83"/>
                  <a:gd name="T78" fmla="*/ 17 w 31"/>
                  <a:gd name="T79" fmla="*/ 28 h 83"/>
                  <a:gd name="T80" fmla="*/ 15 w 31"/>
                  <a:gd name="T81" fmla="*/ 28 h 83"/>
                  <a:gd name="T82" fmla="*/ 15 w 31"/>
                  <a:gd name="T83" fmla="*/ 26 h 83"/>
                  <a:gd name="T84" fmla="*/ 17 w 31"/>
                  <a:gd name="T85" fmla="*/ 21 h 83"/>
                  <a:gd name="T86" fmla="*/ 17 w 31"/>
                  <a:gd name="T87" fmla="*/ 7 h 83"/>
                  <a:gd name="T88" fmla="*/ 16 w 31"/>
                  <a:gd name="T89" fmla="*/ 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" h="83">
                    <a:moveTo>
                      <a:pt x="16" y="2"/>
                    </a:moveTo>
                    <a:cubicBezTo>
                      <a:pt x="15" y="2"/>
                      <a:pt x="15" y="2"/>
                      <a:pt x="15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7" y="4"/>
                      <a:pt x="9" y="5"/>
                    </a:cubicBezTo>
                    <a:cubicBezTo>
                      <a:pt x="10" y="6"/>
                      <a:pt x="8" y="10"/>
                      <a:pt x="10" y="11"/>
                    </a:cubicBezTo>
                    <a:cubicBezTo>
                      <a:pt x="12" y="13"/>
                      <a:pt x="9" y="15"/>
                      <a:pt x="8" y="16"/>
                    </a:cubicBezTo>
                    <a:cubicBezTo>
                      <a:pt x="8" y="18"/>
                      <a:pt x="4" y="18"/>
                      <a:pt x="5" y="20"/>
                    </a:cubicBezTo>
                    <a:cubicBezTo>
                      <a:pt x="6" y="22"/>
                      <a:pt x="6" y="24"/>
                      <a:pt x="6" y="27"/>
                    </a:cubicBezTo>
                    <a:cubicBezTo>
                      <a:pt x="5" y="29"/>
                      <a:pt x="8" y="26"/>
                      <a:pt x="8" y="29"/>
                    </a:cubicBezTo>
                    <a:cubicBezTo>
                      <a:pt x="9" y="32"/>
                      <a:pt x="5" y="33"/>
                      <a:pt x="3" y="34"/>
                    </a:cubicBezTo>
                    <a:cubicBezTo>
                      <a:pt x="1" y="36"/>
                      <a:pt x="1" y="40"/>
                      <a:pt x="2" y="42"/>
                    </a:cubicBezTo>
                    <a:cubicBezTo>
                      <a:pt x="3" y="44"/>
                      <a:pt x="0" y="45"/>
                      <a:pt x="1" y="47"/>
                    </a:cubicBezTo>
                    <a:cubicBezTo>
                      <a:pt x="1" y="49"/>
                      <a:pt x="2" y="53"/>
                      <a:pt x="2" y="53"/>
                    </a:cubicBezTo>
                    <a:cubicBezTo>
                      <a:pt x="2" y="53"/>
                      <a:pt x="5" y="54"/>
                      <a:pt x="6" y="56"/>
                    </a:cubicBezTo>
                    <a:cubicBezTo>
                      <a:pt x="7" y="58"/>
                      <a:pt x="6" y="60"/>
                      <a:pt x="7" y="59"/>
                    </a:cubicBezTo>
                    <a:cubicBezTo>
                      <a:pt x="9" y="59"/>
                      <a:pt x="13" y="57"/>
                      <a:pt x="13" y="57"/>
                    </a:cubicBezTo>
                    <a:cubicBezTo>
                      <a:pt x="13" y="57"/>
                      <a:pt x="15" y="59"/>
                      <a:pt x="15" y="61"/>
                    </a:cubicBezTo>
                    <a:cubicBezTo>
                      <a:pt x="15" y="63"/>
                      <a:pt x="15" y="66"/>
                      <a:pt x="14" y="68"/>
                    </a:cubicBezTo>
                    <a:cubicBezTo>
                      <a:pt x="13" y="69"/>
                      <a:pt x="12" y="71"/>
                      <a:pt x="13" y="72"/>
                    </a:cubicBezTo>
                    <a:cubicBezTo>
                      <a:pt x="15" y="74"/>
                      <a:pt x="17" y="76"/>
                      <a:pt x="19" y="77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21" y="78"/>
                      <a:pt x="21" y="83"/>
                      <a:pt x="23" y="82"/>
                    </a:cubicBezTo>
                    <a:cubicBezTo>
                      <a:pt x="25" y="82"/>
                      <a:pt x="27" y="79"/>
                      <a:pt x="25" y="78"/>
                    </a:cubicBezTo>
                    <a:cubicBezTo>
                      <a:pt x="24" y="76"/>
                      <a:pt x="23" y="69"/>
                      <a:pt x="25" y="70"/>
                    </a:cubicBezTo>
                    <a:cubicBezTo>
                      <a:pt x="26" y="70"/>
                      <a:pt x="29" y="71"/>
                      <a:pt x="30" y="68"/>
                    </a:cubicBezTo>
                    <a:cubicBezTo>
                      <a:pt x="30" y="65"/>
                      <a:pt x="28" y="66"/>
                      <a:pt x="29" y="63"/>
                    </a:cubicBezTo>
                    <a:cubicBezTo>
                      <a:pt x="30" y="59"/>
                      <a:pt x="31" y="57"/>
                      <a:pt x="29" y="56"/>
                    </a:cubicBezTo>
                    <a:cubicBezTo>
                      <a:pt x="28" y="55"/>
                      <a:pt x="27" y="55"/>
                      <a:pt x="26" y="52"/>
                    </a:cubicBezTo>
                    <a:cubicBezTo>
                      <a:pt x="26" y="49"/>
                      <a:pt x="25" y="48"/>
                      <a:pt x="24" y="46"/>
                    </a:cubicBezTo>
                    <a:cubicBezTo>
                      <a:pt x="23" y="45"/>
                      <a:pt x="23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7"/>
                      <a:pt x="24" y="47"/>
                      <a:pt x="24" y="47"/>
                    </a:cubicBezTo>
                    <a:cubicBezTo>
                      <a:pt x="24" y="48"/>
                      <a:pt x="24" y="49"/>
                      <a:pt x="24" y="50"/>
                    </a:cubicBezTo>
                    <a:cubicBezTo>
                      <a:pt x="23" y="50"/>
                      <a:pt x="22" y="48"/>
                      <a:pt x="21" y="48"/>
                    </a:cubicBezTo>
                    <a:cubicBezTo>
                      <a:pt x="20" y="48"/>
                      <a:pt x="21" y="50"/>
                      <a:pt x="19" y="49"/>
                    </a:cubicBezTo>
                    <a:cubicBezTo>
                      <a:pt x="19" y="47"/>
                      <a:pt x="20" y="45"/>
                      <a:pt x="19" y="44"/>
                    </a:cubicBezTo>
                    <a:cubicBezTo>
                      <a:pt x="19" y="43"/>
                      <a:pt x="17" y="43"/>
                      <a:pt x="17" y="42"/>
                    </a:cubicBezTo>
                    <a:cubicBezTo>
                      <a:pt x="17" y="42"/>
                      <a:pt x="17" y="38"/>
                      <a:pt x="18" y="38"/>
                    </a:cubicBezTo>
                    <a:cubicBezTo>
                      <a:pt x="19" y="38"/>
                      <a:pt x="17" y="34"/>
                      <a:pt x="17" y="34"/>
                    </a:cubicBezTo>
                    <a:cubicBezTo>
                      <a:pt x="16" y="32"/>
                      <a:pt x="17" y="30"/>
                      <a:pt x="17" y="28"/>
                    </a:cubicBezTo>
                    <a:cubicBezTo>
                      <a:pt x="16" y="28"/>
                      <a:pt x="16" y="28"/>
                      <a:pt x="15" y="28"/>
                    </a:cubicBezTo>
                    <a:cubicBezTo>
                      <a:pt x="15" y="28"/>
                      <a:pt x="15" y="26"/>
                      <a:pt x="15" y="26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17"/>
                      <a:pt x="17" y="11"/>
                      <a:pt x="17" y="7"/>
                    </a:cubicBezTo>
                    <a:cubicBezTo>
                      <a:pt x="17" y="7"/>
                      <a:pt x="14" y="2"/>
                      <a:pt x="16" y="2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157"/>
              <p:cNvSpPr>
                <a:spLocks/>
              </p:cNvSpPr>
              <p:nvPr/>
            </p:nvSpPr>
            <p:spPr bwMode="auto">
              <a:xfrm>
                <a:off x="3837" y="2519"/>
                <a:ext cx="133" cy="285"/>
              </a:xfrm>
              <a:custGeom>
                <a:avLst/>
                <a:gdLst>
                  <a:gd name="T0" fmla="*/ 52 w 68"/>
                  <a:gd name="T1" fmla="*/ 4 h 145"/>
                  <a:gd name="T2" fmla="*/ 48 w 68"/>
                  <a:gd name="T3" fmla="*/ 16 h 145"/>
                  <a:gd name="T4" fmla="*/ 44 w 68"/>
                  <a:gd name="T5" fmla="*/ 17 h 145"/>
                  <a:gd name="T6" fmla="*/ 43 w 68"/>
                  <a:gd name="T7" fmla="*/ 24 h 145"/>
                  <a:gd name="T8" fmla="*/ 42 w 68"/>
                  <a:gd name="T9" fmla="*/ 26 h 145"/>
                  <a:gd name="T10" fmla="*/ 39 w 68"/>
                  <a:gd name="T11" fmla="*/ 28 h 145"/>
                  <a:gd name="T12" fmla="*/ 37 w 68"/>
                  <a:gd name="T13" fmla="*/ 36 h 145"/>
                  <a:gd name="T14" fmla="*/ 30 w 68"/>
                  <a:gd name="T15" fmla="*/ 36 h 145"/>
                  <a:gd name="T16" fmla="*/ 24 w 68"/>
                  <a:gd name="T17" fmla="*/ 37 h 145"/>
                  <a:gd name="T18" fmla="*/ 21 w 68"/>
                  <a:gd name="T19" fmla="*/ 39 h 145"/>
                  <a:gd name="T20" fmla="*/ 16 w 68"/>
                  <a:gd name="T21" fmla="*/ 42 h 145"/>
                  <a:gd name="T22" fmla="*/ 12 w 68"/>
                  <a:gd name="T23" fmla="*/ 46 h 145"/>
                  <a:gd name="T24" fmla="*/ 11 w 68"/>
                  <a:gd name="T25" fmla="*/ 49 h 145"/>
                  <a:gd name="T26" fmla="*/ 10 w 68"/>
                  <a:gd name="T27" fmla="*/ 65 h 145"/>
                  <a:gd name="T28" fmla="*/ 12 w 68"/>
                  <a:gd name="T29" fmla="*/ 74 h 145"/>
                  <a:gd name="T30" fmla="*/ 11 w 68"/>
                  <a:gd name="T31" fmla="*/ 82 h 145"/>
                  <a:gd name="T32" fmla="*/ 6 w 68"/>
                  <a:gd name="T33" fmla="*/ 88 h 145"/>
                  <a:gd name="T34" fmla="*/ 6 w 68"/>
                  <a:gd name="T35" fmla="*/ 94 h 145"/>
                  <a:gd name="T36" fmla="*/ 2 w 68"/>
                  <a:gd name="T37" fmla="*/ 101 h 145"/>
                  <a:gd name="T38" fmla="*/ 3 w 68"/>
                  <a:gd name="T39" fmla="*/ 119 h 145"/>
                  <a:gd name="T40" fmla="*/ 5 w 68"/>
                  <a:gd name="T41" fmla="*/ 123 h 145"/>
                  <a:gd name="T42" fmla="*/ 11 w 68"/>
                  <a:gd name="T43" fmla="*/ 138 h 145"/>
                  <a:gd name="T44" fmla="*/ 20 w 68"/>
                  <a:gd name="T45" fmla="*/ 144 h 145"/>
                  <a:gd name="T46" fmla="*/ 35 w 68"/>
                  <a:gd name="T47" fmla="*/ 137 h 145"/>
                  <a:gd name="T48" fmla="*/ 36 w 68"/>
                  <a:gd name="T49" fmla="*/ 134 h 145"/>
                  <a:gd name="T50" fmla="*/ 40 w 68"/>
                  <a:gd name="T51" fmla="*/ 119 h 145"/>
                  <a:gd name="T52" fmla="*/ 44 w 68"/>
                  <a:gd name="T53" fmla="*/ 105 h 145"/>
                  <a:gd name="T54" fmla="*/ 46 w 68"/>
                  <a:gd name="T55" fmla="*/ 101 h 145"/>
                  <a:gd name="T56" fmla="*/ 48 w 68"/>
                  <a:gd name="T57" fmla="*/ 96 h 145"/>
                  <a:gd name="T58" fmla="*/ 50 w 68"/>
                  <a:gd name="T59" fmla="*/ 86 h 145"/>
                  <a:gd name="T60" fmla="*/ 52 w 68"/>
                  <a:gd name="T61" fmla="*/ 76 h 145"/>
                  <a:gd name="T62" fmla="*/ 55 w 68"/>
                  <a:gd name="T63" fmla="*/ 70 h 145"/>
                  <a:gd name="T64" fmla="*/ 58 w 68"/>
                  <a:gd name="T65" fmla="*/ 64 h 145"/>
                  <a:gd name="T66" fmla="*/ 61 w 68"/>
                  <a:gd name="T67" fmla="*/ 52 h 145"/>
                  <a:gd name="T68" fmla="*/ 62 w 68"/>
                  <a:gd name="T69" fmla="*/ 48 h 145"/>
                  <a:gd name="T70" fmla="*/ 60 w 68"/>
                  <a:gd name="T71" fmla="*/ 42 h 145"/>
                  <a:gd name="T72" fmla="*/ 60 w 68"/>
                  <a:gd name="T73" fmla="*/ 34 h 145"/>
                  <a:gd name="T74" fmla="*/ 64 w 68"/>
                  <a:gd name="T75" fmla="*/ 39 h 145"/>
                  <a:gd name="T76" fmla="*/ 64 w 68"/>
                  <a:gd name="T77" fmla="*/ 22 h 145"/>
                  <a:gd name="T78" fmla="*/ 64 w 68"/>
                  <a:gd name="T79" fmla="*/ 17 h 145"/>
                  <a:gd name="T80" fmla="*/ 58 w 68"/>
                  <a:gd name="T81" fmla="*/ 6 h 145"/>
                  <a:gd name="T82" fmla="*/ 55 w 68"/>
                  <a:gd name="T83" fmla="*/ 2 h 145"/>
                  <a:gd name="T84" fmla="*/ 54 w 68"/>
                  <a:gd name="T8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" h="145">
                    <a:moveTo>
                      <a:pt x="54" y="0"/>
                    </a:moveTo>
                    <a:cubicBezTo>
                      <a:pt x="54" y="1"/>
                      <a:pt x="52" y="3"/>
                      <a:pt x="52" y="4"/>
                    </a:cubicBezTo>
                    <a:cubicBezTo>
                      <a:pt x="50" y="8"/>
                      <a:pt x="51" y="13"/>
                      <a:pt x="51" y="16"/>
                    </a:cubicBezTo>
                    <a:cubicBezTo>
                      <a:pt x="50" y="16"/>
                      <a:pt x="49" y="16"/>
                      <a:pt x="48" y="16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5" y="18"/>
                      <a:pt x="46" y="18"/>
                      <a:pt x="44" y="17"/>
                    </a:cubicBezTo>
                    <a:cubicBezTo>
                      <a:pt x="45" y="19"/>
                      <a:pt x="44" y="20"/>
                      <a:pt x="45" y="23"/>
                    </a:cubicBezTo>
                    <a:cubicBezTo>
                      <a:pt x="44" y="23"/>
                      <a:pt x="43" y="23"/>
                      <a:pt x="43" y="24"/>
                    </a:cubicBezTo>
                    <a:cubicBezTo>
                      <a:pt x="42" y="25"/>
                      <a:pt x="44" y="26"/>
                      <a:pt x="44" y="26"/>
                    </a:cubicBezTo>
                    <a:cubicBezTo>
                      <a:pt x="44" y="26"/>
                      <a:pt x="42" y="26"/>
                      <a:pt x="42" y="26"/>
                    </a:cubicBezTo>
                    <a:cubicBezTo>
                      <a:pt x="41" y="28"/>
                      <a:pt x="41" y="29"/>
                      <a:pt x="41" y="30"/>
                    </a:cubicBezTo>
                    <a:cubicBezTo>
                      <a:pt x="40" y="29"/>
                      <a:pt x="40" y="28"/>
                      <a:pt x="39" y="28"/>
                    </a:cubicBezTo>
                    <a:cubicBezTo>
                      <a:pt x="39" y="28"/>
                      <a:pt x="37" y="29"/>
                      <a:pt x="37" y="29"/>
                    </a:cubicBezTo>
                    <a:cubicBezTo>
                      <a:pt x="36" y="31"/>
                      <a:pt x="37" y="34"/>
                      <a:pt x="37" y="36"/>
                    </a:cubicBezTo>
                    <a:cubicBezTo>
                      <a:pt x="35" y="35"/>
                      <a:pt x="36" y="35"/>
                      <a:pt x="36" y="34"/>
                    </a:cubicBezTo>
                    <a:cubicBezTo>
                      <a:pt x="34" y="34"/>
                      <a:pt x="31" y="36"/>
                      <a:pt x="30" y="36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29" y="39"/>
                      <a:pt x="25" y="37"/>
                      <a:pt x="24" y="37"/>
                    </a:cubicBezTo>
                    <a:cubicBezTo>
                      <a:pt x="24" y="37"/>
                      <a:pt x="24" y="39"/>
                      <a:pt x="24" y="40"/>
                    </a:cubicBezTo>
                    <a:cubicBezTo>
                      <a:pt x="23" y="40"/>
                      <a:pt x="22" y="39"/>
                      <a:pt x="21" y="39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19" y="41"/>
                      <a:pt x="18" y="41"/>
                      <a:pt x="16" y="42"/>
                    </a:cubicBezTo>
                    <a:cubicBezTo>
                      <a:pt x="16" y="42"/>
                      <a:pt x="16" y="43"/>
                      <a:pt x="16" y="44"/>
                    </a:cubicBezTo>
                    <a:cubicBezTo>
                      <a:pt x="15" y="45"/>
                      <a:pt x="12" y="46"/>
                      <a:pt x="12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8"/>
                      <a:pt x="11" y="49"/>
                    </a:cubicBezTo>
                    <a:cubicBezTo>
                      <a:pt x="11" y="50"/>
                      <a:pt x="8" y="52"/>
                      <a:pt x="8" y="53"/>
                    </a:cubicBezTo>
                    <a:cubicBezTo>
                      <a:pt x="6" y="59"/>
                      <a:pt x="10" y="62"/>
                      <a:pt x="10" y="65"/>
                    </a:cubicBezTo>
                    <a:cubicBezTo>
                      <a:pt x="11" y="68"/>
                      <a:pt x="10" y="70"/>
                      <a:pt x="11" y="73"/>
                    </a:cubicBezTo>
                    <a:cubicBezTo>
                      <a:pt x="11" y="73"/>
                      <a:pt x="12" y="73"/>
                      <a:pt x="12" y="74"/>
                    </a:cubicBezTo>
                    <a:cubicBezTo>
                      <a:pt x="13" y="77"/>
                      <a:pt x="14" y="78"/>
                      <a:pt x="13" y="81"/>
                    </a:cubicBezTo>
                    <a:cubicBezTo>
                      <a:pt x="13" y="81"/>
                      <a:pt x="11" y="82"/>
                      <a:pt x="11" y="82"/>
                    </a:cubicBezTo>
                    <a:cubicBezTo>
                      <a:pt x="10" y="83"/>
                      <a:pt x="11" y="84"/>
                      <a:pt x="10" y="86"/>
                    </a:cubicBezTo>
                    <a:cubicBezTo>
                      <a:pt x="10" y="87"/>
                      <a:pt x="7" y="87"/>
                      <a:pt x="6" y="88"/>
                    </a:cubicBezTo>
                    <a:cubicBezTo>
                      <a:pt x="6" y="89"/>
                      <a:pt x="6" y="92"/>
                      <a:pt x="6" y="92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1" y="99"/>
                      <a:pt x="3" y="99"/>
                      <a:pt x="2" y="101"/>
                    </a:cubicBezTo>
                    <a:cubicBezTo>
                      <a:pt x="2" y="102"/>
                      <a:pt x="1" y="104"/>
                      <a:pt x="0" y="104"/>
                    </a:cubicBezTo>
                    <a:cubicBezTo>
                      <a:pt x="0" y="108"/>
                      <a:pt x="1" y="116"/>
                      <a:pt x="3" y="119"/>
                    </a:cubicBezTo>
                    <a:cubicBezTo>
                      <a:pt x="3" y="119"/>
                      <a:pt x="6" y="120"/>
                      <a:pt x="6" y="121"/>
                    </a:cubicBezTo>
                    <a:cubicBezTo>
                      <a:pt x="6" y="122"/>
                      <a:pt x="5" y="122"/>
                      <a:pt x="5" y="123"/>
                    </a:cubicBezTo>
                    <a:cubicBezTo>
                      <a:pt x="6" y="125"/>
                      <a:pt x="6" y="125"/>
                      <a:pt x="6" y="125"/>
                    </a:cubicBezTo>
                    <a:cubicBezTo>
                      <a:pt x="8" y="129"/>
                      <a:pt x="8" y="135"/>
                      <a:pt x="11" y="138"/>
                    </a:cubicBezTo>
                    <a:cubicBezTo>
                      <a:pt x="13" y="140"/>
                      <a:pt x="16" y="140"/>
                      <a:pt x="18" y="141"/>
                    </a:cubicBezTo>
                    <a:cubicBezTo>
                      <a:pt x="18" y="142"/>
                      <a:pt x="20" y="144"/>
                      <a:pt x="20" y="144"/>
                    </a:cubicBezTo>
                    <a:cubicBezTo>
                      <a:pt x="23" y="145"/>
                      <a:pt x="25" y="142"/>
                      <a:pt x="26" y="141"/>
                    </a:cubicBezTo>
                    <a:cubicBezTo>
                      <a:pt x="29" y="140"/>
                      <a:pt x="33" y="139"/>
                      <a:pt x="35" y="137"/>
                    </a:cubicBezTo>
                    <a:cubicBezTo>
                      <a:pt x="35" y="136"/>
                      <a:pt x="35" y="135"/>
                      <a:pt x="35" y="135"/>
                    </a:cubicBezTo>
                    <a:cubicBezTo>
                      <a:pt x="35" y="134"/>
                      <a:pt x="36" y="134"/>
                      <a:pt x="36" y="134"/>
                    </a:cubicBezTo>
                    <a:cubicBezTo>
                      <a:pt x="37" y="131"/>
                      <a:pt x="38" y="128"/>
                      <a:pt x="39" y="126"/>
                    </a:cubicBezTo>
                    <a:cubicBezTo>
                      <a:pt x="40" y="123"/>
                      <a:pt x="39" y="122"/>
                      <a:pt x="40" y="119"/>
                    </a:cubicBezTo>
                    <a:cubicBezTo>
                      <a:pt x="40" y="118"/>
                      <a:pt x="42" y="115"/>
                      <a:pt x="43" y="113"/>
                    </a:cubicBezTo>
                    <a:cubicBezTo>
                      <a:pt x="44" y="110"/>
                      <a:pt x="43" y="109"/>
                      <a:pt x="44" y="105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46" y="103"/>
                      <a:pt x="46" y="101"/>
                      <a:pt x="46" y="101"/>
                    </a:cubicBezTo>
                    <a:cubicBezTo>
                      <a:pt x="46" y="101"/>
                      <a:pt x="46" y="99"/>
                      <a:pt x="46" y="99"/>
                    </a:cubicBezTo>
                    <a:cubicBezTo>
                      <a:pt x="46" y="98"/>
                      <a:pt x="48" y="97"/>
                      <a:pt x="48" y="96"/>
                    </a:cubicBezTo>
                    <a:cubicBezTo>
                      <a:pt x="49" y="95"/>
                      <a:pt x="48" y="93"/>
                      <a:pt x="48" y="92"/>
                    </a:cubicBezTo>
                    <a:cubicBezTo>
                      <a:pt x="48" y="90"/>
                      <a:pt x="50" y="87"/>
                      <a:pt x="50" y="86"/>
                    </a:cubicBezTo>
                    <a:cubicBezTo>
                      <a:pt x="50" y="83"/>
                      <a:pt x="49" y="82"/>
                      <a:pt x="50" y="80"/>
                    </a:cubicBezTo>
                    <a:cubicBezTo>
                      <a:pt x="50" y="79"/>
                      <a:pt x="52" y="77"/>
                      <a:pt x="52" y="76"/>
                    </a:cubicBezTo>
                    <a:cubicBezTo>
                      <a:pt x="53" y="75"/>
                      <a:pt x="52" y="74"/>
                      <a:pt x="52" y="73"/>
                    </a:cubicBezTo>
                    <a:cubicBezTo>
                      <a:pt x="53" y="72"/>
                      <a:pt x="55" y="70"/>
                      <a:pt x="55" y="70"/>
                    </a:cubicBezTo>
                    <a:cubicBezTo>
                      <a:pt x="56" y="69"/>
                      <a:pt x="55" y="68"/>
                      <a:pt x="56" y="66"/>
                    </a:cubicBezTo>
                    <a:cubicBezTo>
                      <a:pt x="56" y="66"/>
                      <a:pt x="57" y="64"/>
                      <a:pt x="58" y="64"/>
                    </a:cubicBezTo>
                    <a:cubicBezTo>
                      <a:pt x="59" y="60"/>
                      <a:pt x="56" y="57"/>
                      <a:pt x="58" y="54"/>
                    </a:cubicBezTo>
                    <a:cubicBezTo>
                      <a:pt x="59" y="53"/>
                      <a:pt x="61" y="52"/>
                      <a:pt x="61" y="52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0" y="51"/>
                      <a:pt x="59" y="49"/>
                      <a:pt x="62" y="48"/>
                    </a:cubicBezTo>
                    <a:cubicBezTo>
                      <a:pt x="61" y="46"/>
                      <a:pt x="62" y="45"/>
                      <a:pt x="62" y="44"/>
                    </a:cubicBezTo>
                    <a:cubicBezTo>
                      <a:pt x="61" y="43"/>
                      <a:pt x="60" y="43"/>
                      <a:pt x="60" y="42"/>
                    </a:cubicBezTo>
                    <a:cubicBezTo>
                      <a:pt x="59" y="40"/>
                      <a:pt x="59" y="37"/>
                      <a:pt x="58" y="34"/>
                    </a:cubicBezTo>
                    <a:cubicBezTo>
                      <a:pt x="60" y="35"/>
                      <a:pt x="59" y="34"/>
                      <a:pt x="60" y="34"/>
                    </a:cubicBezTo>
                    <a:cubicBezTo>
                      <a:pt x="61" y="36"/>
                      <a:pt x="62" y="36"/>
                      <a:pt x="63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5" y="35"/>
                      <a:pt x="68" y="31"/>
                      <a:pt x="66" y="26"/>
                    </a:cubicBezTo>
                    <a:cubicBezTo>
                      <a:pt x="66" y="25"/>
                      <a:pt x="64" y="23"/>
                      <a:pt x="64" y="22"/>
                    </a:cubicBezTo>
                    <a:cubicBezTo>
                      <a:pt x="63" y="21"/>
                      <a:pt x="64" y="20"/>
                      <a:pt x="64" y="19"/>
                    </a:cubicBezTo>
                    <a:cubicBezTo>
                      <a:pt x="64" y="20"/>
                      <a:pt x="64" y="18"/>
                      <a:pt x="64" y="17"/>
                    </a:cubicBezTo>
                    <a:cubicBezTo>
                      <a:pt x="64" y="15"/>
                      <a:pt x="63" y="8"/>
                      <a:pt x="62" y="6"/>
                    </a:cubicBezTo>
                    <a:cubicBezTo>
                      <a:pt x="60" y="4"/>
                      <a:pt x="60" y="7"/>
                      <a:pt x="58" y="6"/>
                    </a:cubicBezTo>
                    <a:cubicBezTo>
                      <a:pt x="58" y="5"/>
                      <a:pt x="58" y="4"/>
                      <a:pt x="57" y="3"/>
                    </a:cubicBezTo>
                    <a:cubicBezTo>
                      <a:pt x="56" y="3"/>
                      <a:pt x="55" y="3"/>
                      <a:pt x="55" y="2"/>
                    </a:cubicBezTo>
                    <a:cubicBezTo>
                      <a:pt x="56" y="2"/>
                      <a:pt x="55" y="0"/>
                      <a:pt x="5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158"/>
              <p:cNvSpPr>
                <a:spLocks/>
              </p:cNvSpPr>
              <p:nvPr/>
            </p:nvSpPr>
            <p:spPr bwMode="auto">
              <a:xfrm>
                <a:off x="3837" y="2519"/>
                <a:ext cx="133" cy="285"/>
              </a:xfrm>
              <a:custGeom>
                <a:avLst/>
                <a:gdLst>
                  <a:gd name="T0" fmla="*/ 52 w 68"/>
                  <a:gd name="T1" fmla="*/ 4 h 145"/>
                  <a:gd name="T2" fmla="*/ 48 w 68"/>
                  <a:gd name="T3" fmla="*/ 16 h 145"/>
                  <a:gd name="T4" fmla="*/ 44 w 68"/>
                  <a:gd name="T5" fmla="*/ 17 h 145"/>
                  <a:gd name="T6" fmla="*/ 43 w 68"/>
                  <a:gd name="T7" fmla="*/ 24 h 145"/>
                  <a:gd name="T8" fmla="*/ 42 w 68"/>
                  <a:gd name="T9" fmla="*/ 26 h 145"/>
                  <a:gd name="T10" fmla="*/ 39 w 68"/>
                  <a:gd name="T11" fmla="*/ 28 h 145"/>
                  <a:gd name="T12" fmla="*/ 37 w 68"/>
                  <a:gd name="T13" fmla="*/ 36 h 145"/>
                  <a:gd name="T14" fmla="*/ 30 w 68"/>
                  <a:gd name="T15" fmla="*/ 36 h 145"/>
                  <a:gd name="T16" fmla="*/ 24 w 68"/>
                  <a:gd name="T17" fmla="*/ 37 h 145"/>
                  <a:gd name="T18" fmla="*/ 21 w 68"/>
                  <a:gd name="T19" fmla="*/ 39 h 145"/>
                  <a:gd name="T20" fmla="*/ 16 w 68"/>
                  <a:gd name="T21" fmla="*/ 42 h 145"/>
                  <a:gd name="T22" fmla="*/ 12 w 68"/>
                  <a:gd name="T23" fmla="*/ 46 h 145"/>
                  <a:gd name="T24" fmla="*/ 11 w 68"/>
                  <a:gd name="T25" fmla="*/ 49 h 145"/>
                  <a:gd name="T26" fmla="*/ 10 w 68"/>
                  <a:gd name="T27" fmla="*/ 65 h 145"/>
                  <a:gd name="T28" fmla="*/ 12 w 68"/>
                  <a:gd name="T29" fmla="*/ 74 h 145"/>
                  <a:gd name="T30" fmla="*/ 11 w 68"/>
                  <a:gd name="T31" fmla="*/ 82 h 145"/>
                  <a:gd name="T32" fmla="*/ 6 w 68"/>
                  <a:gd name="T33" fmla="*/ 88 h 145"/>
                  <a:gd name="T34" fmla="*/ 6 w 68"/>
                  <a:gd name="T35" fmla="*/ 94 h 145"/>
                  <a:gd name="T36" fmla="*/ 2 w 68"/>
                  <a:gd name="T37" fmla="*/ 101 h 145"/>
                  <a:gd name="T38" fmla="*/ 3 w 68"/>
                  <a:gd name="T39" fmla="*/ 119 h 145"/>
                  <a:gd name="T40" fmla="*/ 5 w 68"/>
                  <a:gd name="T41" fmla="*/ 123 h 145"/>
                  <a:gd name="T42" fmla="*/ 11 w 68"/>
                  <a:gd name="T43" fmla="*/ 138 h 145"/>
                  <a:gd name="T44" fmla="*/ 20 w 68"/>
                  <a:gd name="T45" fmla="*/ 144 h 145"/>
                  <a:gd name="T46" fmla="*/ 35 w 68"/>
                  <a:gd name="T47" fmla="*/ 137 h 145"/>
                  <a:gd name="T48" fmla="*/ 36 w 68"/>
                  <a:gd name="T49" fmla="*/ 134 h 145"/>
                  <a:gd name="T50" fmla="*/ 40 w 68"/>
                  <a:gd name="T51" fmla="*/ 119 h 145"/>
                  <a:gd name="T52" fmla="*/ 44 w 68"/>
                  <a:gd name="T53" fmla="*/ 105 h 145"/>
                  <a:gd name="T54" fmla="*/ 46 w 68"/>
                  <a:gd name="T55" fmla="*/ 101 h 145"/>
                  <a:gd name="T56" fmla="*/ 48 w 68"/>
                  <a:gd name="T57" fmla="*/ 96 h 145"/>
                  <a:gd name="T58" fmla="*/ 50 w 68"/>
                  <a:gd name="T59" fmla="*/ 86 h 145"/>
                  <a:gd name="T60" fmla="*/ 52 w 68"/>
                  <a:gd name="T61" fmla="*/ 76 h 145"/>
                  <a:gd name="T62" fmla="*/ 55 w 68"/>
                  <a:gd name="T63" fmla="*/ 70 h 145"/>
                  <a:gd name="T64" fmla="*/ 58 w 68"/>
                  <a:gd name="T65" fmla="*/ 64 h 145"/>
                  <a:gd name="T66" fmla="*/ 61 w 68"/>
                  <a:gd name="T67" fmla="*/ 52 h 145"/>
                  <a:gd name="T68" fmla="*/ 62 w 68"/>
                  <a:gd name="T69" fmla="*/ 48 h 145"/>
                  <a:gd name="T70" fmla="*/ 60 w 68"/>
                  <a:gd name="T71" fmla="*/ 42 h 145"/>
                  <a:gd name="T72" fmla="*/ 60 w 68"/>
                  <a:gd name="T73" fmla="*/ 34 h 145"/>
                  <a:gd name="T74" fmla="*/ 64 w 68"/>
                  <a:gd name="T75" fmla="*/ 39 h 145"/>
                  <a:gd name="T76" fmla="*/ 64 w 68"/>
                  <a:gd name="T77" fmla="*/ 22 h 145"/>
                  <a:gd name="T78" fmla="*/ 64 w 68"/>
                  <a:gd name="T79" fmla="*/ 17 h 145"/>
                  <a:gd name="T80" fmla="*/ 58 w 68"/>
                  <a:gd name="T81" fmla="*/ 6 h 145"/>
                  <a:gd name="T82" fmla="*/ 55 w 68"/>
                  <a:gd name="T83" fmla="*/ 2 h 145"/>
                  <a:gd name="T84" fmla="*/ 54 w 68"/>
                  <a:gd name="T8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" h="145">
                    <a:moveTo>
                      <a:pt x="54" y="0"/>
                    </a:moveTo>
                    <a:cubicBezTo>
                      <a:pt x="54" y="1"/>
                      <a:pt x="52" y="3"/>
                      <a:pt x="52" y="4"/>
                    </a:cubicBezTo>
                    <a:cubicBezTo>
                      <a:pt x="50" y="8"/>
                      <a:pt x="51" y="13"/>
                      <a:pt x="51" y="16"/>
                    </a:cubicBezTo>
                    <a:cubicBezTo>
                      <a:pt x="50" y="16"/>
                      <a:pt x="49" y="16"/>
                      <a:pt x="48" y="16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5" y="18"/>
                      <a:pt x="46" y="18"/>
                      <a:pt x="44" y="17"/>
                    </a:cubicBezTo>
                    <a:cubicBezTo>
                      <a:pt x="45" y="19"/>
                      <a:pt x="44" y="20"/>
                      <a:pt x="45" y="23"/>
                    </a:cubicBezTo>
                    <a:cubicBezTo>
                      <a:pt x="44" y="23"/>
                      <a:pt x="43" y="23"/>
                      <a:pt x="43" y="24"/>
                    </a:cubicBezTo>
                    <a:cubicBezTo>
                      <a:pt x="42" y="25"/>
                      <a:pt x="44" y="26"/>
                      <a:pt x="44" y="26"/>
                    </a:cubicBezTo>
                    <a:cubicBezTo>
                      <a:pt x="44" y="26"/>
                      <a:pt x="42" y="26"/>
                      <a:pt x="42" y="26"/>
                    </a:cubicBezTo>
                    <a:cubicBezTo>
                      <a:pt x="41" y="28"/>
                      <a:pt x="41" y="29"/>
                      <a:pt x="41" y="30"/>
                    </a:cubicBezTo>
                    <a:cubicBezTo>
                      <a:pt x="40" y="29"/>
                      <a:pt x="40" y="28"/>
                      <a:pt x="39" y="28"/>
                    </a:cubicBezTo>
                    <a:cubicBezTo>
                      <a:pt x="39" y="28"/>
                      <a:pt x="37" y="29"/>
                      <a:pt x="37" y="29"/>
                    </a:cubicBezTo>
                    <a:cubicBezTo>
                      <a:pt x="36" y="31"/>
                      <a:pt x="37" y="34"/>
                      <a:pt x="37" y="36"/>
                    </a:cubicBezTo>
                    <a:cubicBezTo>
                      <a:pt x="35" y="35"/>
                      <a:pt x="36" y="35"/>
                      <a:pt x="36" y="34"/>
                    </a:cubicBezTo>
                    <a:cubicBezTo>
                      <a:pt x="34" y="34"/>
                      <a:pt x="31" y="36"/>
                      <a:pt x="30" y="36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29" y="39"/>
                      <a:pt x="25" y="37"/>
                      <a:pt x="24" y="37"/>
                    </a:cubicBezTo>
                    <a:cubicBezTo>
                      <a:pt x="24" y="37"/>
                      <a:pt x="24" y="39"/>
                      <a:pt x="24" y="40"/>
                    </a:cubicBezTo>
                    <a:cubicBezTo>
                      <a:pt x="23" y="40"/>
                      <a:pt x="22" y="39"/>
                      <a:pt x="21" y="39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19" y="41"/>
                      <a:pt x="18" y="41"/>
                      <a:pt x="16" y="42"/>
                    </a:cubicBezTo>
                    <a:cubicBezTo>
                      <a:pt x="16" y="42"/>
                      <a:pt x="16" y="43"/>
                      <a:pt x="16" y="44"/>
                    </a:cubicBezTo>
                    <a:cubicBezTo>
                      <a:pt x="15" y="45"/>
                      <a:pt x="12" y="46"/>
                      <a:pt x="12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8"/>
                      <a:pt x="11" y="49"/>
                    </a:cubicBezTo>
                    <a:cubicBezTo>
                      <a:pt x="11" y="50"/>
                      <a:pt x="8" y="52"/>
                      <a:pt x="8" y="53"/>
                    </a:cubicBezTo>
                    <a:cubicBezTo>
                      <a:pt x="6" y="59"/>
                      <a:pt x="10" y="62"/>
                      <a:pt x="10" y="65"/>
                    </a:cubicBezTo>
                    <a:cubicBezTo>
                      <a:pt x="11" y="68"/>
                      <a:pt x="10" y="70"/>
                      <a:pt x="11" y="73"/>
                    </a:cubicBezTo>
                    <a:cubicBezTo>
                      <a:pt x="11" y="73"/>
                      <a:pt x="12" y="73"/>
                      <a:pt x="12" y="74"/>
                    </a:cubicBezTo>
                    <a:cubicBezTo>
                      <a:pt x="13" y="77"/>
                      <a:pt x="14" y="78"/>
                      <a:pt x="13" y="81"/>
                    </a:cubicBezTo>
                    <a:cubicBezTo>
                      <a:pt x="13" y="81"/>
                      <a:pt x="11" y="82"/>
                      <a:pt x="11" y="82"/>
                    </a:cubicBezTo>
                    <a:cubicBezTo>
                      <a:pt x="10" y="83"/>
                      <a:pt x="11" y="84"/>
                      <a:pt x="10" y="86"/>
                    </a:cubicBezTo>
                    <a:cubicBezTo>
                      <a:pt x="10" y="87"/>
                      <a:pt x="7" y="87"/>
                      <a:pt x="6" y="88"/>
                    </a:cubicBezTo>
                    <a:cubicBezTo>
                      <a:pt x="6" y="89"/>
                      <a:pt x="6" y="92"/>
                      <a:pt x="6" y="92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1" y="99"/>
                      <a:pt x="3" y="99"/>
                      <a:pt x="2" y="101"/>
                    </a:cubicBezTo>
                    <a:cubicBezTo>
                      <a:pt x="2" y="102"/>
                      <a:pt x="1" y="104"/>
                      <a:pt x="0" y="104"/>
                    </a:cubicBezTo>
                    <a:cubicBezTo>
                      <a:pt x="0" y="108"/>
                      <a:pt x="1" y="116"/>
                      <a:pt x="3" y="119"/>
                    </a:cubicBezTo>
                    <a:cubicBezTo>
                      <a:pt x="3" y="119"/>
                      <a:pt x="6" y="120"/>
                      <a:pt x="6" y="121"/>
                    </a:cubicBezTo>
                    <a:cubicBezTo>
                      <a:pt x="6" y="122"/>
                      <a:pt x="5" y="122"/>
                      <a:pt x="5" y="123"/>
                    </a:cubicBezTo>
                    <a:cubicBezTo>
                      <a:pt x="6" y="125"/>
                      <a:pt x="6" y="125"/>
                      <a:pt x="6" y="125"/>
                    </a:cubicBezTo>
                    <a:cubicBezTo>
                      <a:pt x="8" y="129"/>
                      <a:pt x="8" y="135"/>
                      <a:pt x="11" y="138"/>
                    </a:cubicBezTo>
                    <a:cubicBezTo>
                      <a:pt x="13" y="140"/>
                      <a:pt x="16" y="140"/>
                      <a:pt x="18" y="141"/>
                    </a:cubicBezTo>
                    <a:cubicBezTo>
                      <a:pt x="18" y="142"/>
                      <a:pt x="20" y="144"/>
                      <a:pt x="20" y="144"/>
                    </a:cubicBezTo>
                    <a:cubicBezTo>
                      <a:pt x="23" y="145"/>
                      <a:pt x="25" y="142"/>
                      <a:pt x="26" y="141"/>
                    </a:cubicBezTo>
                    <a:cubicBezTo>
                      <a:pt x="29" y="140"/>
                      <a:pt x="33" y="139"/>
                      <a:pt x="35" y="137"/>
                    </a:cubicBezTo>
                    <a:cubicBezTo>
                      <a:pt x="35" y="136"/>
                      <a:pt x="35" y="135"/>
                      <a:pt x="35" y="135"/>
                    </a:cubicBezTo>
                    <a:cubicBezTo>
                      <a:pt x="35" y="134"/>
                      <a:pt x="36" y="134"/>
                      <a:pt x="36" y="134"/>
                    </a:cubicBezTo>
                    <a:cubicBezTo>
                      <a:pt x="37" y="131"/>
                      <a:pt x="38" y="128"/>
                      <a:pt x="39" y="126"/>
                    </a:cubicBezTo>
                    <a:cubicBezTo>
                      <a:pt x="40" y="123"/>
                      <a:pt x="39" y="122"/>
                      <a:pt x="40" y="119"/>
                    </a:cubicBezTo>
                    <a:cubicBezTo>
                      <a:pt x="40" y="118"/>
                      <a:pt x="42" y="115"/>
                      <a:pt x="43" y="113"/>
                    </a:cubicBezTo>
                    <a:cubicBezTo>
                      <a:pt x="44" y="110"/>
                      <a:pt x="43" y="109"/>
                      <a:pt x="44" y="105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46" y="103"/>
                      <a:pt x="46" y="101"/>
                      <a:pt x="46" y="101"/>
                    </a:cubicBezTo>
                    <a:cubicBezTo>
                      <a:pt x="46" y="101"/>
                      <a:pt x="46" y="99"/>
                      <a:pt x="46" y="99"/>
                    </a:cubicBezTo>
                    <a:cubicBezTo>
                      <a:pt x="46" y="98"/>
                      <a:pt x="48" y="97"/>
                      <a:pt x="48" y="96"/>
                    </a:cubicBezTo>
                    <a:cubicBezTo>
                      <a:pt x="49" y="95"/>
                      <a:pt x="48" y="93"/>
                      <a:pt x="48" y="92"/>
                    </a:cubicBezTo>
                    <a:cubicBezTo>
                      <a:pt x="48" y="90"/>
                      <a:pt x="50" y="87"/>
                      <a:pt x="50" y="86"/>
                    </a:cubicBezTo>
                    <a:cubicBezTo>
                      <a:pt x="50" y="83"/>
                      <a:pt x="49" y="82"/>
                      <a:pt x="50" y="80"/>
                    </a:cubicBezTo>
                    <a:cubicBezTo>
                      <a:pt x="50" y="79"/>
                      <a:pt x="52" y="77"/>
                      <a:pt x="52" y="76"/>
                    </a:cubicBezTo>
                    <a:cubicBezTo>
                      <a:pt x="53" y="75"/>
                      <a:pt x="52" y="74"/>
                      <a:pt x="52" y="73"/>
                    </a:cubicBezTo>
                    <a:cubicBezTo>
                      <a:pt x="53" y="72"/>
                      <a:pt x="55" y="70"/>
                      <a:pt x="55" y="70"/>
                    </a:cubicBezTo>
                    <a:cubicBezTo>
                      <a:pt x="56" y="69"/>
                      <a:pt x="55" y="68"/>
                      <a:pt x="56" y="66"/>
                    </a:cubicBezTo>
                    <a:cubicBezTo>
                      <a:pt x="56" y="66"/>
                      <a:pt x="57" y="64"/>
                      <a:pt x="58" y="64"/>
                    </a:cubicBezTo>
                    <a:cubicBezTo>
                      <a:pt x="59" y="60"/>
                      <a:pt x="56" y="57"/>
                      <a:pt x="58" y="54"/>
                    </a:cubicBezTo>
                    <a:cubicBezTo>
                      <a:pt x="59" y="53"/>
                      <a:pt x="61" y="52"/>
                      <a:pt x="61" y="52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0" y="51"/>
                      <a:pt x="59" y="49"/>
                      <a:pt x="62" y="48"/>
                    </a:cubicBezTo>
                    <a:cubicBezTo>
                      <a:pt x="61" y="46"/>
                      <a:pt x="62" y="45"/>
                      <a:pt x="62" y="44"/>
                    </a:cubicBezTo>
                    <a:cubicBezTo>
                      <a:pt x="61" y="43"/>
                      <a:pt x="60" y="43"/>
                      <a:pt x="60" y="42"/>
                    </a:cubicBezTo>
                    <a:cubicBezTo>
                      <a:pt x="59" y="40"/>
                      <a:pt x="59" y="37"/>
                      <a:pt x="58" y="34"/>
                    </a:cubicBezTo>
                    <a:cubicBezTo>
                      <a:pt x="60" y="35"/>
                      <a:pt x="59" y="34"/>
                      <a:pt x="60" y="34"/>
                    </a:cubicBezTo>
                    <a:cubicBezTo>
                      <a:pt x="61" y="36"/>
                      <a:pt x="62" y="36"/>
                      <a:pt x="63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5" y="35"/>
                      <a:pt x="68" y="31"/>
                      <a:pt x="66" y="26"/>
                    </a:cubicBezTo>
                    <a:cubicBezTo>
                      <a:pt x="66" y="25"/>
                      <a:pt x="64" y="23"/>
                      <a:pt x="64" y="22"/>
                    </a:cubicBezTo>
                    <a:cubicBezTo>
                      <a:pt x="63" y="21"/>
                      <a:pt x="64" y="20"/>
                      <a:pt x="64" y="19"/>
                    </a:cubicBezTo>
                    <a:cubicBezTo>
                      <a:pt x="64" y="20"/>
                      <a:pt x="64" y="18"/>
                      <a:pt x="64" y="17"/>
                    </a:cubicBezTo>
                    <a:cubicBezTo>
                      <a:pt x="64" y="15"/>
                      <a:pt x="63" y="8"/>
                      <a:pt x="62" y="6"/>
                    </a:cubicBezTo>
                    <a:cubicBezTo>
                      <a:pt x="60" y="4"/>
                      <a:pt x="60" y="7"/>
                      <a:pt x="58" y="6"/>
                    </a:cubicBezTo>
                    <a:cubicBezTo>
                      <a:pt x="58" y="5"/>
                      <a:pt x="58" y="4"/>
                      <a:pt x="57" y="3"/>
                    </a:cubicBezTo>
                    <a:cubicBezTo>
                      <a:pt x="56" y="3"/>
                      <a:pt x="55" y="3"/>
                      <a:pt x="55" y="2"/>
                    </a:cubicBezTo>
                    <a:cubicBezTo>
                      <a:pt x="56" y="2"/>
                      <a:pt x="55" y="0"/>
                      <a:pt x="5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159"/>
              <p:cNvSpPr>
                <a:spLocks/>
              </p:cNvSpPr>
              <p:nvPr/>
            </p:nvSpPr>
            <p:spPr bwMode="auto">
              <a:xfrm>
                <a:off x="3466" y="1326"/>
                <a:ext cx="51" cy="43"/>
              </a:xfrm>
              <a:custGeom>
                <a:avLst/>
                <a:gdLst>
                  <a:gd name="T0" fmla="*/ 3 w 26"/>
                  <a:gd name="T1" fmla="*/ 7 h 22"/>
                  <a:gd name="T2" fmla="*/ 5 w 26"/>
                  <a:gd name="T3" fmla="*/ 5 h 22"/>
                  <a:gd name="T4" fmla="*/ 7 w 26"/>
                  <a:gd name="T5" fmla="*/ 3 h 22"/>
                  <a:gd name="T6" fmla="*/ 9 w 26"/>
                  <a:gd name="T7" fmla="*/ 6 h 22"/>
                  <a:gd name="T8" fmla="*/ 11 w 26"/>
                  <a:gd name="T9" fmla="*/ 2 h 22"/>
                  <a:gd name="T10" fmla="*/ 14 w 26"/>
                  <a:gd name="T11" fmla="*/ 2 h 22"/>
                  <a:gd name="T12" fmla="*/ 16 w 26"/>
                  <a:gd name="T13" fmla="*/ 1 h 22"/>
                  <a:gd name="T14" fmla="*/ 19 w 26"/>
                  <a:gd name="T15" fmla="*/ 0 h 22"/>
                  <a:gd name="T16" fmla="*/ 20 w 26"/>
                  <a:gd name="T17" fmla="*/ 0 h 22"/>
                  <a:gd name="T18" fmla="*/ 24 w 26"/>
                  <a:gd name="T19" fmla="*/ 2 h 22"/>
                  <a:gd name="T20" fmla="*/ 24 w 26"/>
                  <a:gd name="T21" fmla="*/ 6 h 22"/>
                  <a:gd name="T22" fmla="*/ 25 w 26"/>
                  <a:gd name="T23" fmla="*/ 9 h 22"/>
                  <a:gd name="T24" fmla="*/ 25 w 26"/>
                  <a:gd name="T25" fmla="*/ 12 h 22"/>
                  <a:gd name="T26" fmla="*/ 24 w 26"/>
                  <a:gd name="T27" fmla="*/ 14 h 22"/>
                  <a:gd name="T28" fmla="*/ 22 w 26"/>
                  <a:gd name="T29" fmla="*/ 16 h 22"/>
                  <a:gd name="T30" fmla="*/ 17 w 26"/>
                  <a:gd name="T31" fmla="*/ 18 h 22"/>
                  <a:gd name="T32" fmla="*/ 14 w 26"/>
                  <a:gd name="T33" fmla="*/ 19 h 22"/>
                  <a:gd name="T34" fmla="*/ 11 w 26"/>
                  <a:gd name="T35" fmla="*/ 22 h 22"/>
                  <a:gd name="T36" fmla="*/ 4 w 26"/>
                  <a:gd name="T37" fmla="*/ 21 h 22"/>
                  <a:gd name="T38" fmla="*/ 2 w 26"/>
                  <a:gd name="T39" fmla="*/ 17 h 22"/>
                  <a:gd name="T40" fmla="*/ 1 w 26"/>
                  <a:gd name="T41" fmla="*/ 13 h 22"/>
                  <a:gd name="T42" fmla="*/ 2 w 26"/>
                  <a:gd name="T43" fmla="*/ 8 h 22"/>
                  <a:gd name="T44" fmla="*/ 3 w 26"/>
                  <a:gd name="T45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2">
                    <a:moveTo>
                      <a:pt x="3" y="7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2" y="0"/>
                      <a:pt x="24" y="2"/>
                    </a:cubicBezTo>
                    <a:cubicBezTo>
                      <a:pt x="25" y="4"/>
                      <a:pt x="22" y="4"/>
                      <a:pt x="24" y="6"/>
                    </a:cubicBezTo>
                    <a:cubicBezTo>
                      <a:pt x="26" y="8"/>
                      <a:pt x="25" y="9"/>
                      <a:pt x="25" y="9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3" y="13"/>
                      <a:pt x="24" y="14"/>
                    </a:cubicBezTo>
                    <a:cubicBezTo>
                      <a:pt x="25" y="16"/>
                      <a:pt x="22" y="16"/>
                      <a:pt x="22" y="16"/>
                    </a:cubicBezTo>
                    <a:cubicBezTo>
                      <a:pt x="22" y="16"/>
                      <a:pt x="18" y="16"/>
                      <a:pt x="17" y="18"/>
                    </a:cubicBezTo>
                    <a:cubicBezTo>
                      <a:pt x="17" y="19"/>
                      <a:pt x="16" y="18"/>
                      <a:pt x="14" y="19"/>
                    </a:cubicBezTo>
                    <a:cubicBezTo>
                      <a:pt x="13" y="21"/>
                      <a:pt x="13" y="22"/>
                      <a:pt x="11" y="22"/>
                    </a:cubicBezTo>
                    <a:cubicBezTo>
                      <a:pt x="9" y="22"/>
                      <a:pt x="4" y="21"/>
                      <a:pt x="4" y="21"/>
                    </a:cubicBezTo>
                    <a:cubicBezTo>
                      <a:pt x="4" y="21"/>
                      <a:pt x="3" y="19"/>
                      <a:pt x="2" y="17"/>
                    </a:cubicBezTo>
                    <a:cubicBezTo>
                      <a:pt x="0" y="15"/>
                      <a:pt x="0" y="15"/>
                      <a:pt x="1" y="13"/>
                    </a:cubicBezTo>
                    <a:cubicBezTo>
                      <a:pt x="2" y="11"/>
                      <a:pt x="2" y="8"/>
                      <a:pt x="2" y="8"/>
                    </a:cubicBezTo>
                    <a:lnTo>
                      <a:pt x="3" y="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160"/>
              <p:cNvSpPr>
                <a:spLocks/>
              </p:cNvSpPr>
              <p:nvPr/>
            </p:nvSpPr>
            <p:spPr bwMode="auto">
              <a:xfrm>
                <a:off x="3466" y="1326"/>
                <a:ext cx="51" cy="43"/>
              </a:xfrm>
              <a:custGeom>
                <a:avLst/>
                <a:gdLst>
                  <a:gd name="T0" fmla="*/ 3 w 26"/>
                  <a:gd name="T1" fmla="*/ 7 h 22"/>
                  <a:gd name="T2" fmla="*/ 5 w 26"/>
                  <a:gd name="T3" fmla="*/ 5 h 22"/>
                  <a:gd name="T4" fmla="*/ 7 w 26"/>
                  <a:gd name="T5" fmla="*/ 3 h 22"/>
                  <a:gd name="T6" fmla="*/ 9 w 26"/>
                  <a:gd name="T7" fmla="*/ 6 h 22"/>
                  <a:gd name="T8" fmla="*/ 11 w 26"/>
                  <a:gd name="T9" fmla="*/ 2 h 22"/>
                  <a:gd name="T10" fmla="*/ 14 w 26"/>
                  <a:gd name="T11" fmla="*/ 2 h 22"/>
                  <a:gd name="T12" fmla="*/ 16 w 26"/>
                  <a:gd name="T13" fmla="*/ 1 h 22"/>
                  <a:gd name="T14" fmla="*/ 19 w 26"/>
                  <a:gd name="T15" fmla="*/ 0 h 22"/>
                  <a:gd name="T16" fmla="*/ 20 w 26"/>
                  <a:gd name="T17" fmla="*/ 0 h 22"/>
                  <a:gd name="T18" fmla="*/ 24 w 26"/>
                  <a:gd name="T19" fmla="*/ 2 h 22"/>
                  <a:gd name="T20" fmla="*/ 24 w 26"/>
                  <a:gd name="T21" fmla="*/ 6 h 22"/>
                  <a:gd name="T22" fmla="*/ 25 w 26"/>
                  <a:gd name="T23" fmla="*/ 9 h 22"/>
                  <a:gd name="T24" fmla="*/ 25 w 26"/>
                  <a:gd name="T25" fmla="*/ 12 h 22"/>
                  <a:gd name="T26" fmla="*/ 24 w 26"/>
                  <a:gd name="T27" fmla="*/ 14 h 22"/>
                  <a:gd name="T28" fmla="*/ 22 w 26"/>
                  <a:gd name="T29" fmla="*/ 16 h 22"/>
                  <a:gd name="T30" fmla="*/ 17 w 26"/>
                  <a:gd name="T31" fmla="*/ 18 h 22"/>
                  <a:gd name="T32" fmla="*/ 14 w 26"/>
                  <a:gd name="T33" fmla="*/ 19 h 22"/>
                  <a:gd name="T34" fmla="*/ 11 w 26"/>
                  <a:gd name="T35" fmla="*/ 22 h 22"/>
                  <a:gd name="T36" fmla="*/ 4 w 26"/>
                  <a:gd name="T37" fmla="*/ 21 h 22"/>
                  <a:gd name="T38" fmla="*/ 2 w 26"/>
                  <a:gd name="T39" fmla="*/ 17 h 22"/>
                  <a:gd name="T40" fmla="*/ 1 w 26"/>
                  <a:gd name="T41" fmla="*/ 13 h 22"/>
                  <a:gd name="T42" fmla="*/ 2 w 26"/>
                  <a:gd name="T43" fmla="*/ 8 h 22"/>
                  <a:gd name="T44" fmla="*/ 3 w 26"/>
                  <a:gd name="T45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2">
                    <a:moveTo>
                      <a:pt x="3" y="7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2" y="0"/>
                      <a:pt x="24" y="2"/>
                    </a:cubicBezTo>
                    <a:cubicBezTo>
                      <a:pt x="25" y="4"/>
                      <a:pt x="22" y="4"/>
                      <a:pt x="24" y="6"/>
                    </a:cubicBezTo>
                    <a:cubicBezTo>
                      <a:pt x="26" y="8"/>
                      <a:pt x="25" y="9"/>
                      <a:pt x="25" y="9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3" y="13"/>
                      <a:pt x="24" y="14"/>
                    </a:cubicBezTo>
                    <a:cubicBezTo>
                      <a:pt x="25" y="16"/>
                      <a:pt x="22" y="16"/>
                      <a:pt x="22" y="16"/>
                    </a:cubicBezTo>
                    <a:cubicBezTo>
                      <a:pt x="22" y="16"/>
                      <a:pt x="18" y="16"/>
                      <a:pt x="17" y="18"/>
                    </a:cubicBezTo>
                    <a:cubicBezTo>
                      <a:pt x="17" y="19"/>
                      <a:pt x="16" y="18"/>
                      <a:pt x="14" y="19"/>
                    </a:cubicBezTo>
                    <a:cubicBezTo>
                      <a:pt x="13" y="21"/>
                      <a:pt x="13" y="22"/>
                      <a:pt x="11" y="22"/>
                    </a:cubicBezTo>
                    <a:cubicBezTo>
                      <a:pt x="9" y="22"/>
                      <a:pt x="4" y="21"/>
                      <a:pt x="4" y="21"/>
                    </a:cubicBezTo>
                    <a:cubicBezTo>
                      <a:pt x="4" y="21"/>
                      <a:pt x="3" y="19"/>
                      <a:pt x="2" y="17"/>
                    </a:cubicBezTo>
                    <a:cubicBezTo>
                      <a:pt x="0" y="15"/>
                      <a:pt x="0" y="15"/>
                      <a:pt x="1" y="13"/>
                    </a:cubicBezTo>
                    <a:cubicBezTo>
                      <a:pt x="2" y="11"/>
                      <a:pt x="2" y="8"/>
                      <a:pt x="2" y="8"/>
                    </a:cubicBezTo>
                    <a:lnTo>
                      <a:pt x="3" y="7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161"/>
              <p:cNvSpPr>
                <a:spLocks/>
              </p:cNvSpPr>
              <p:nvPr/>
            </p:nvSpPr>
            <p:spPr bwMode="auto">
              <a:xfrm>
                <a:off x="3211" y="1132"/>
                <a:ext cx="16" cy="22"/>
              </a:xfrm>
              <a:custGeom>
                <a:avLst/>
                <a:gdLst>
                  <a:gd name="T0" fmla="*/ 2 w 8"/>
                  <a:gd name="T1" fmla="*/ 7 h 11"/>
                  <a:gd name="T2" fmla="*/ 2 w 8"/>
                  <a:gd name="T3" fmla="*/ 4 h 11"/>
                  <a:gd name="T4" fmla="*/ 4 w 8"/>
                  <a:gd name="T5" fmla="*/ 1 h 11"/>
                  <a:gd name="T6" fmla="*/ 5 w 8"/>
                  <a:gd name="T7" fmla="*/ 3 h 11"/>
                  <a:gd name="T8" fmla="*/ 6 w 8"/>
                  <a:gd name="T9" fmla="*/ 6 h 11"/>
                  <a:gd name="T10" fmla="*/ 6 w 8"/>
                  <a:gd name="T11" fmla="*/ 11 h 11"/>
                  <a:gd name="T12" fmla="*/ 3 w 8"/>
                  <a:gd name="T13" fmla="*/ 10 h 11"/>
                  <a:gd name="T14" fmla="*/ 2 w 8"/>
                  <a:gd name="T15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1">
                    <a:moveTo>
                      <a:pt x="2" y="7"/>
                    </a:moveTo>
                    <a:cubicBezTo>
                      <a:pt x="2" y="7"/>
                      <a:pt x="0" y="6"/>
                      <a:pt x="2" y="4"/>
                    </a:cubicBezTo>
                    <a:cubicBezTo>
                      <a:pt x="2" y="3"/>
                      <a:pt x="0" y="1"/>
                      <a:pt x="4" y="1"/>
                    </a:cubicBezTo>
                    <a:cubicBezTo>
                      <a:pt x="4" y="1"/>
                      <a:pt x="4" y="0"/>
                      <a:pt x="5" y="3"/>
                    </a:cubicBezTo>
                    <a:cubicBezTo>
                      <a:pt x="7" y="6"/>
                      <a:pt x="8" y="3"/>
                      <a:pt x="6" y="6"/>
                    </a:cubicBezTo>
                    <a:cubicBezTo>
                      <a:pt x="4" y="10"/>
                      <a:pt x="6" y="11"/>
                      <a:pt x="6" y="11"/>
                    </a:cubicBezTo>
                    <a:cubicBezTo>
                      <a:pt x="6" y="11"/>
                      <a:pt x="4" y="10"/>
                      <a:pt x="3" y="10"/>
                    </a:cubicBezTo>
                    <a:cubicBezTo>
                      <a:pt x="1" y="10"/>
                      <a:pt x="2" y="7"/>
                      <a:pt x="2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162"/>
              <p:cNvSpPr>
                <a:spLocks noEditPoints="1"/>
              </p:cNvSpPr>
              <p:nvPr/>
            </p:nvSpPr>
            <p:spPr bwMode="auto">
              <a:xfrm>
                <a:off x="3466" y="967"/>
                <a:ext cx="104" cy="75"/>
              </a:xfrm>
              <a:custGeom>
                <a:avLst/>
                <a:gdLst>
                  <a:gd name="T0" fmla="*/ 3 w 53"/>
                  <a:gd name="T1" fmla="*/ 2 h 38"/>
                  <a:gd name="T2" fmla="*/ 4 w 53"/>
                  <a:gd name="T3" fmla="*/ 15 h 38"/>
                  <a:gd name="T4" fmla="*/ 2 w 53"/>
                  <a:gd name="T5" fmla="*/ 17 h 38"/>
                  <a:gd name="T6" fmla="*/ 9 w 53"/>
                  <a:gd name="T7" fmla="*/ 24 h 38"/>
                  <a:gd name="T8" fmla="*/ 19 w 53"/>
                  <a:gd name="T9" fmla="*/ 26 h 38"/>
                  <a:gd name="T10" fmla="*/ 21 w 53"/>
                  <a:gd name="T11" fmla="*/ 34 h 38"/>
                  <a:gd name="T12" fmla="*/ 32 w 53"/>
                  <a:gd name="T13" fmla="*/ 35 h 38"/>
                  <a:gd name="T14" fmla="*/ 34 w 53"/>
                  <a:gd name="T15" fmla="*/ 38 h 38"/>
                  <a:gd name="T16" fmla="*/ 38 w 53"/>
                  <a:gd name="T17" fmla="*/ 36 h 38"/>
                  <a:gd name="T18" fmla="*/ 43 w 53"/>
                  <a:gd name="T19" fmla="*/ 36 h 38"/>
                  <a:gd name="T20" fmla="*/ 44 w 53"/>
                  <a:gd name="T21" fmla="*/ 33 h 38"/>
                  <a:gd name="T22" fmla="*/ 48 w 53"/>
                  <a:gd name="T23" fmla="*/ 33 h 38"/>
                  <a:gd name="T24" fmla="*/ 48 w 53"/>
                  <a:gd name="T25" fmla="*/ 28 h 38"/>
                  <a:gd name="T26" fmla="*/ 51 w 53"/>
                  <a:gd name="T27" fmla="*/ 20 h 38"/>
                  <a:gd name="T28" fmla="*/ 52 w 53"/>
                  <a:gd name="T29" fmla="*/ 15 h 38"/>
                  <a:gd name="T30" fmla="*/ 48 w 53"/>
                  <a:gd name="T31" fmla="*/ 13 h 38"/>
                  <a:gd name="T32" fmla="*/ 44 w 53"/>
                  <a:gd name="T33" fmla="*/ 11 h 38"/>
                  <a:gd name="T34" fmla="*/ 39 w 53"/>
                  <a:gd name="T35" fmla="*/ 9 h 38"/>
                  <a:gd name="T36" fmla="*/ 37 w 53"/>
                  <a:gd name="T37" fmla="*/ 5 h 38"/>
                  <a:gd name="T38" fmla="*/ 32 w 53"/>
                  <a:gd name="T39" fmla="*/ 6 h 38"/>
                  <a:gd name="T40" fmla="*/ 27 w 53"/>
                  <a:gd name="T41" fmla="*/ 4 h 38"/>
                  <a:gd name="T42" fmla="*/ 20 w 53"/>
                  <a:gd name="T43" fmla="*/ 2 h 38"/>
                  <a:gd name="T44" fmla="*/ 11 w 53"/>
                  <a:gd name="T45" fmla="*/ 0 h 38"/>
                  <a:gd name="T46" fmla="*/ 3 w 53"/>
                  <a:gd name="T47" fmla="*/ 2 h 38"/>
                  <a:gd name="T48" fmla="*/ 0 w 53"/>
                  <a:gd name="T49" fmla="*/ 12 h 38"/>
                  <a:gd name="T50" fmla="*/ 0 w 53"/>
                  <a:gd name="T51" fmla="*/ 13 h 38"/>
                  <a:gd name="T52" fmla="*/ 1 w 53"/>
                  <a:gd name="T53" fmla="*/ 13 h 38"/>
                  <a:gd name="T54" fmla="*/ 0 w 53"/>
                  <a:gd name="T5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38">
                    <a:moveTo>
                      <a:pt x="3" y="2"/>
                    </a:moveTo>
                    <a:cubicBezTo>
                      <a:pt x="3" y="6"/>
                      <a:pt x="3" y="10"/>
                      <a:pt x="4" y="15"/>
                    </a:cubicBezTo>
                    <a:cubicBezTo>
                      <a:pt x="3" y="16"/>
                      <a:pt x="3" y="16"/>
                      <a:pt x="2" y="17"/>
                    </a:cubicBezTo>
                    <a:cubicBezTo>
                      <a:pt x="2" y="17"/>
                      <a:pt x="7" y="22"/>
                      <a:pt x="9" y="24"/>
                    </a:cubicBezTo>
                    <a:cubicBezTo>
                      <a:pt x="11" y="26"/>
                      <a:pt x="19" y="26"/>
                      <a:pt x="19" y="26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4"/>
                      <a:pt x="30" y="34"/>
                      <a:pt x="32" y="35"/>
                    </a:cubicBezTo>
                    <a:cubicBezTo>
                      <a:pt x="35" y="36"/>
                      <a:pt x="34" y="38"/>
                      <a:pt x="34" y="38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4" y="36"/>
                      <a:pt x="44" y="33"/>
                      <a:pt x="44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1"/>
                      <a:pt x="48" y="28"/>
                    </a:cubicBezTo>
                    <a:cubicBezTo>
                      <a:pt x="47" y="25"/>
                      <a:pt x="49" y="22"/>
                      <a:pt x="51" y="20"/>
                    </a:cubicBezTo>
                    <a:cubicBezTo>
                      <a:pt x="53" y="18"/>
                      <a:pt x="52" y="15"/>
                      <a:pt x="52" y="15"/>
                    </a:cubicBezTo>
                    <a:cubicBezTo>
                      <a:pt x="52" y="15"/>
                      <a:pt x="51" y="14"/>
                      <a:pt x="48" y="13"/>
                    </a:cubicBezTo>
                    <a:cubicBezTo>
                      <a:pt x="46" y="12"/>
                      <a:pt x="46" y="12"/>
                      <a:pt x="44" y="11"/>
                    </a:cubicBezTo>
                    <a:cubicBezTo>
                      <a:pt x="43" y="9"/>
                      <a:pt x="41" y="10"/>
                      <a:pt x="39" y="9"/>
                    </a:cubicBezTo>
                    <a:cubicBezTo>
                      <a:pt x="37" y="8"/>
                      <a:pt x="37" y="5"/>
                      <a:pt x="37" y="5"/>
                    </a:cubicBezTo>
                    <a:cubicBezTo>
                      <a:pt x="37" y="5"/>
                      <a:pt x="34" y="6"/>
                      <a:pt x="32" y="6"/>
                    </a:cubicBezTo>
                    <a:cubicBezTo>
                      <a:pt x="31" y="6"/>
                      <a:pt x="29" y="4"/>
                      <a:pt x="27" y="4"/>
                    </a:cubicBezTo>
                    <a:cubicBezTo>
                      <a:pt x="25" y="4"/>
                      <a:pt x="24" y="3"/>
                      <a:pt x="20" y="2"/>
                    </a:cubicBezTo>
                    <a:cubicBezTo>
                      <a:pt x="15" y="1"/>
                      <a:pt x="13" y="0"/>
                      <a:pt x="11" y="0"/>
                    </a:cubicBezTo>
                    <a:cubicBezTo>
                      <a:pt x="9" y="0"/>
                      <a:pt x="3" y="2"/>
                      <a:pt x="3" y="2"/>
                    </a:cubicBezTo>
                    <a:close/>
                    <a:moveTo>
                      <a:pt x="0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2"/>
                      <a:pt x="2" y="12"/>
                      <a:pt x="0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163"/>
              <p:cNvSpPr>
                <a:spLocks noEditPoints="1"/>
              </p:cNvSpPr>
              <p:nvPr/>
            </p:nvSpPr>
            <p:spPr bwMode="auto">
              <a:xfrm>
                <a:off x="3466" y="967"/>
                <a:ext cx="104" cy="75"/>
              </a:xfrm>
              <a:custGeom>
                <a:avLst/>
                <a:gdLst>
                  <a:gd name="T0" fmla="*/ 3 w 53"/>
                  <a:gd name="T1" fmla="*/ 2 h 38"/>
                  <a:gd name="T2" fmla="*/ 4 w 53"/>
                  <a:gd name="T3" fmla="*/ 15 h 38"/>
                  <a:gd name="T4" fmla="*/ 2 w 53"/>
                  <a:gd name="T5" fmla="*/ 17 h 38"/>
                  <a:gd name="T6" fmla="*/ 9 w 53"/>
                  <a:gd name="T7" fmla="*/ 24 h 38"/>
                  <a:gd name="T8" fmla="*/ 19 w 53"/>
                  <a:gd name="T9" fmla="*/ 26 h 38"/>
                  <a:gd name="T10" fmla="*/ 21 w 53"/>
                  <a:gd name="T11" fmla="*/ 34 h 38"/>
                  <a:gd name="T12" fmla="*/ 32 w 53"/>
                  <a:gd name="T13" fmla="*/ 35 h 38"/>
                  <a:gd name="T14" fmla="*/ 34 w 53"/>
                  <a:gd name="T15" fmla="*/ 38 h 38"/>
                  <a:gd name="T16" fmla="*/ 38 w 53"/>
                  <a:gd name="T17" fmla="*/ 36 h 38"/>
                  <a:gd name="T18" fmla="*/ 43 w 53"/>
                  <a:gd name="T19" fmla="*/ 36 h 38"/>
                  <a:gd name="T20" fmla="*/ 44 w 53"/>
                  <a:gd name="T21" fmla="*/ 33 h 38"/>
                  <a:gd name="T22" fmla="*/ 48 w 53"/>
                  <a:gd name="T23" fmla="*/ 33 h 38"/>
                  <a:gd name="T24" fmla="*/ 48 w 53"/>
                  <a:gd name="T25" fmla="*/ 28 h 38"/>
                  <a:gd name="T26" fmla="*/ 51 w 53"/>
                  <a:gd name="T27" fmla="*/ 20 h 38"/>
                  <a:gd name="T28" fmla="*/ 52 w 53"/>
                  <a:gd name="T29" fmla="*/ 15 h 38"/>
                  <a:gd name="T30" fmla="*/ 48 w 53"/>
                  <a:gd name="T31" fmla="*/ 13 h 38"/>
                  <a:gd name="T32" fmla="*/ 44 w 53"/>
                  <a:gd name="T33" fmla="*/ 11 h 38"/>
                  <a:gd name="T34" fmla="*/ 39 w 53"/>
                  <a:gd name="T35" fmla="*/ 9 h 38"/>
                  <a:gd name="T36" fmla="*/ 37 w 53"/>
                  <a:gd name="T37" fmla="*/ 5 h 38"/>
                  <a:gd name="T38" fmla="*/ 32 w 53"/>
                  <a:gd name="T39" fmla="*/ 6 h 38"/>
                  <a:gd name="T40" fmla="*/ 27 w 53"/>
                  <a:gd name="T41" fmla="*/ 4 h 38"/>
                  <a:gd name="T42" fmla="*/ 20 w 53"/>
                  <a:gd name="T43" fmla="*/ 2 h 38"/>
                  <a:gd name="T44" fmla="*/ 11 w 53"/>
                  <a:gd name="T45" fmla="*/ 0 h 38"/>
                  <a:gd name="T46" fmla="*/ 3 w 53"/>
                  <a:gd name="T47" fmla="*/ 2 h 38"/>
                  <a:gd name="T48" fmla="*/ 0 w 53"/>
                  <a:gd name="T49" fmla="*/ 12 h 38"/>
                  <a:gd name="T50" fmla="*/ 0 w 53"/>
                  <a:gd name="T51" fmla="*/ 13 h 38"/>
                  <a:gd name="T52" fmla="*/ 1 w 53"/>
                  <a:gd name="T53" fmla="*/ 13 h 38"/>
                  <a:gd name="T54" fmla="*/ 0 w 53"/>
                  <a:gd name="T55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38">
                    <a:moveTo>
                      <a:pt x="3" y="2"/>
                    </a:moveTo>
                    <a:cubicBezTo>
                      <a:pt x="3" y="6"/>
                      <a:pt x="3" y="10"/>
                      <a:pt x="4" y="15"/>
                    </a:cubicBezTo>
                    <a:cubicBezTo>
                      <a:pt x="3" y="16"/>
                      <a:pt x="3" y="16"/>
                      <a:pt x="2" y="17"/>
                    </a:cubicBezTo>
                    <a:cubicBezTo>
                      <a:pt x="2" y="17"/>
                      <a:pt x="7" y="22"/>
                      <a:pt x="9" y="24"/>
                    </a:cubicBezTo>
                    <a:cubicBezTo>
                      <a:pt x="11" y="26"/>
                      <a:pt x="19" y="26"/>
                      <a:pt x="19" y="26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4"/>
                      <a:pt x="30" y="34"/>
                      <a:pt x="32" y="35"/>
                    </a:cubicBezTo>
                    <a:cubicBezTo>
                      <a:pt x="35" y="36"/>
                      <a:pt x="34" y="38"/>
                      <a:pt x="34" y="38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4" y="36"/>
                      <a:pt x="44" y="33"/>
                      <a:pt x="44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1"/>
                      <a:pt x="48" y="28"/>
                    </a:cubicBezTo>
                    <a:cubicBezTo>
                      <a:pt x="47" y="25"/>
                      <a:pt x="49" y="22"/>
                      <a:pt x="51" y="20"/>
                    </a:cubicBezTo>
                    <a:cubicBezTo>
                      <a:pt x="53" y="18"/>
                      <a:pt x="52" y="15"/>
                      <a:pt x="52" y="15"/>
                    </a:cubicBezTo>
                    <a:cubicBezTo>
                      <a:pt x="52" y="15"/>
                      <a:pt x="51" y="14"/>
                      <a:pt x="48" y="13"/>
                    </a:cubicBezTo>
                    <a:cubicBezTo>
                      <a:pt x="46" y="12"/>
                      <a:pt x="46" y="12"/>
                      <a:pt x="44" y="11"/>
                    </a:cubicBezTo>
                    <a:cubicBezTo>
                      <a:pt x="43" y="9"/>
                      <a:pt x="41" y="10"/>
                      <a:pt x="39" y="9"/>
                    </a:cubicBezTo>
                    <a:cubicBezTo>
                      <a:pt x="37" y="8"/>
                      <a:pt x="37" y="5"/>
                      <a:pt x="37" y="5"/>
                    </a:cubicBezTo>
                    <a:cubicBezTo>
                      <a:pt x="37" y="5"/>
                      <a:pt x="34" y="6"/>
                      <a:pt x="32" y="6"/>
                    </a:cubicBezTo>
                    <a:cubicBezTo>
                      <a:pt x="31" y="6"/>
                      <a:pt x="29" y="4"/>
                      <a:pt x="27" y="4"/>
                    </a:cubicBezTo>
                    <a:cubicBezTo>
                      <a:pt x="25" y="4"/>
                      <a:pt x="24" y="3"/>
                      <a:pt x="20" y="2"/>
                    </a:cubicBezTo>
                    <a:cubicBezTo>
                      <a:pt x="15" y="1"/>
                      <a:pt x="13" y="0"/>
                      <a:pt x="11" y="0"/>
                    </a:cubicBezTo>
                    <a:cubicBezTo>
                      <a:pt x="9" y="0"/>
                      <a:pt x="3" y="2"/>
                      <a:pt x="3" y="2"/>
                    </a:cubicBezTo>
                    <a:close/>
                    <a:moveTo>
                      <a:pt x="0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2"/>
                      <a:pt x="2" y="12"/>
                      <a:pt x="0" y="12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164"/>
              <p:cNvSpPr>
                <a:spLocks/>
              </p:cNvSpPr>
              <p:nvPr/>
            </p:nvSpPr>
            <p:spPr bwMode="auto">
              <a:xfrm>
                <a:off x="3286" y="1203"/>
                <a:ext cx="8" cy="9"/>
              </a:xfrm>
              <a:custGeom>
                <a:avLst/>
                <a:gdLst>
                  <a:gd name="T0" fmla="*/ 3 w 4"/>
                  <a:gd name="T1" fmla="*/ 5 h 5"/>
                  <a:gd name="T2" fmla="*/ 1 w 4"/>
                  <a:gd name="T3" fmla="*/ 1 h 5"/>
                  <a:gd name="T4" fmla="*/ 3 w 4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0" y="4"/>
                      <a:pt x="1" y="1"/>
                      <a:pt x="1" y="1"/>
                    </a:cubicBezTo>
                    <a:cubicBezTo>
                      <a:pt x="4" y="0"/>
                      <a:pt x="4" y="2"/>
                      <a:pt x="3" y="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165"/>
              <p:cNvSpPr>
                <a:spLocks/>
              </p:cNvSpPr>
              <p:nvPr/>
            </p:nvSpPr>
            <p:spPr bwMode="auto">
              <a:xfrm>
                <a:off x="3286" y="1203"/>
                <a:ext cx="8" cy="9"/>
              </a:xfrm>
              <a:custGeom>
                <a:avLst/>
                <a:gdLst>
                  <a:gd name="T0" fmla="*/ 3 w 4"/>
                  <a:gd name="T1" fmla="*/ 5 h 5"/>
                  <a:gd name="T2" fmla="*/ 1 w 4"/>
                  <a:gd name="T3" fmla="*/ 1 h 5"/>
                  <a:gd name="T4" fmla="*/ 3 w 4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0" y="4"/>
                      <a:pt x="1" y="1"/>
                      <a:pt x="1" y="1"/>
                    </a:cubicBezTo>
                    <a:cubicBezTo>
                      <a:pt x="4" y="0"/>
                      <a:pt x="4" y="2"/>
                      <a:pt x="3" y="5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166"/>
              <p:cNvSpPr>
                <a:spLocks/>
              </p:cNvSpPr>
              <p:nvPr/>
            </p:nvSpPr>
            <p:spPr bwMode="auto">
              <a:xfrm>
                <a:off x="3257" y="1536"/>
                <a:ext cx="286" cy="300"/>
              </a:xfrm>
              <a:custGeom>
                <a:avLst/>
                <a:gdLst>
                  <a:gd name="T0" fmla="*/ 23 w 146"/>
                  <a:gd name="T1" fmla="*/ 4 h 153"/>
                  <a:gd name="T2" fmla="*/ 16 w 146"/>
                  <a:gd name="T3" fmla="*/ 13 h 153"/>
                  <a:gd name="T4" fmla="*/ 13 w 146"/>
                  <a:gd name="T5" fmla="*/ 23 h 153"/>
                  <a:gd name="T6" fmla="*/ 7 w 146"/>
                  <a:gd name="T7" fmla="*/ 31 h 153"/>
                  <a:gd name="T8" fmla="*/ 6 w 146"/>
                  <a:gd name="T9" fmla="*/ 36 h 153"/>
                  <a:gd name="T10" fmla="*/ 8 w 146"/>
                  <a:gd name="T11" fmla="*/ 57 h 153"/>
                  <a:gd name="T12" fmla="*/ 6 w 146"/>
                  <a:gd name="T13" fmla="*/ 63 h 153"/>
                  <a:gd name="T14" fmla="*/ 0 w 146"/>
                  <a:gd name="T15" fmla="*/ 79 h 153"/>
                  <a:gd name="T16" fmla="*/ 6 w 146"/>
                  <a:gd name="T17" fmla="*/ 89 h 153"/>
                  <a:gd name="T18" fmla="*/ 12 w 146"/>
                  <a:gd name="T19" fmla="*/ 100 h 153"/>
                  <a:gd name="T20" fmla="*/ 22 w 146"/>
                  <a:gd name="T21" fmla="*/ 105 h 153"/>
                  <a:gd name="T22" fmla="*/ 47 w 146"/>
                  <a:gd name="T23" fmla="*/ 121 h 153"/>
                  <a:gd name="T24" fmla="*/ 55 w 146"/>
                  <a:gd name="T25" fmla="*/ 114 h 153"/>
                  <a:gd name="T26" fmla="*/ 138 w 146"/>
                  <a:gd name="T27" fmla="*/ 153 h 153"/>
                  <a:gd name="T28" fmla="*/ 146 w 146"/>
                  <a:gd name="T29" fmla="*/ 145 h 153"/>
                  <a:gd name="T30" fmla="*/ 145 w 146"/>
                  <a:gd name="T31" fmla="*/ 46 h 153"/>
                  <a:gd name="T32" fmla="*/ 142 w 146"/>
                  <a:gd name="T33" fmla="*/ 38 h 153"/>
                  <a:gd name="T34" fmla="*/ 142 w 146"/>
                  <a:gd name="T35" fmla="*/ 24 h 153"/>
                  <a:gd name="T36" fmla="*/ 138 w 146"/>
                  <a:gd name="T37" fmla="*/ 16 h 153"/>
                  <a:gd name="T38" fmla="*/ 129 w 146"/>
                  <a:gd name="T39" fmla="*/ 14 h 153"/>
                  <a:gd name="T40" fmla="*/ 127 w 146"/>
                  <a:gd name="T41" fmla="*/ 11 h 153"/>
                  <a:gd name="T42" fmla="*/ 122 w 146"/>
                  <a:gd name="T43" fmla="*/ 9 h 153"/>
                  <a:gd name="T44" fmla="*/ 114 w 146"/>
                  <a:gd name="T45" fmla="*/ 5 h 153"/>
                  <a:gd name="T46" fmla="*/ 110 w 146"/>
                  <a:gd name="T47" fmla="*/ 7 h 153"/>
                  <a:gd name="T48" fmla="*/ 104 w 146"/>
                  <a:gd name="T49" fmla="*/ 10 h 153"/>
                  <a:gd name="T50" fmla="*/ 99 w 146"/>
                  <a:gd name="T51" fmla="*/ 16 h 153"/>
                  <a:gd name="T52" fmla="*/ 96 w 146"/>
                  <a:gd name="T53" fmla="*/ 33 h 153"/>
                  <a:gd name="T54" fmla="*/ 75 w 146"/>
                  <a:gd name="T55" fmla="*/ 28 h 153"/>
                  <a:gd name="T56" fmla="*/ 66 w 146"/>
                  <a:gd name="T57" fmla="*/ 25 h 153"/>
                  <a:gd name="T58" fmla="*/ 58 w 146"/>
                  <a:gd name="T59" fmla="*/ 17 h 153"/>
                  <a:gd name="T60" fmla="*/ 54 w 146"/>
                  <a:gd name="T61" fmla="*/ 13 h 153"/>
                  <a:gd name="T62" fmla="*/ 49 w 146"/>
                  <a:gd name="T63" fmla="*/ 11 h 153"/>
                  <a:gd name="T64" fmla="*/ 43 w 146"/>
                  <a:gd name="T65" fmla="*/ 8 h 153"/>
                  <a:gd name="T66" fmla="*/ 33 w 146"/>
                  <a:gd name="T67" fmla="*/ 7 h 153"/>
                  <a:gd name="T68" fmla="*/ 27 w 146"/>
                  <a:gd name="T69" fmla="*/ 3 h 153"/>
                  <a:gd name="T70" fmla="*/ 25 w 146"/>
                  <a:gd name="T7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6" h="153">
                    <a:moveTo>
                      <a:pt x="25" y="0"/>
                    </a:move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5" y="8"/>
                      <a:pt x="22" y="9"/>
                    </a:cubicBezTo>
                    <a:cubicBezTo>
                      <a:pt x="19" y="10"/>
                      <a:pt x="18" y="13"/>
                      <a:pt x="16" y="13"/>
                    </a:cubicBezTo>
                    <a:cubicBezTo>
                      <a:pt x="14" y="13"/>
                      <a:pt x="12" y="15"/>
                      <a:pt x="12" y="15"/>
                    </a:cubicBezTo>
                    <a:cubicBezTo>
                      <a:pt x="12" y="15"/>
                      <a:pt x="12" y="20"/>
                      <a:pt x="13" y="23"/>
                    </a:cubicBezTo>
                    <a:cubicBezTo>
                      <a:pt x="13" y="25"/>
                      <a:pt x="11" y="25"/>
                      <a:pt x="11" y="27"/>
                    </a:cubicBezTo>
                    <a:cubicBezTo>
                      <a:pt x="11" y="29"/>
                      <a:pt x="7" y="31"/>
                      <a:pt x="7" y="31"/>
                    </a:cubicBezTo>
                    <a:cubicBezTo>
                      <a:pt x="7" y="31"/>
                      <a:pt x="5" y="31"/>
                      <a:pt x="4" y="32"/>
                    </a:cubicBezTo>
                    <a:cubicBezTo>
                      <a:pt x="3" y="33"/>
                      <a:pt x="6" y="36"/>
                      <a:pt x="6" y="36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8" y="57"/>
                      <a:pt x="4" y="60"/>
                      <a:pt x="5" y="60"/>
                    </a:cubicBezTo>
                    <a:cubicBezTo>
                      <a:pt x="7" y="60"/>
                      <a:pt x="6" y="63"/>
                      <a:pt x="6" y="63"/>
                    </a:cubicBezTo>
                    <a:cubicBezTo>
                      <a:pt x="6" y="63"/>
                      <a:pt x="6" y="71"/>
                      <a:pt x="5" y="75"/>
                    </a:cubicBezTo>
                    <a:cubicBezTo>
                      <a:pt x="5" y="78"/>
                      <a:pt x="0" y="79"/>
                      <a:pt x="0" y="79"/>
                    </a:cubicBezTo>
                    <a:cubicBezTo>
                      <a:pt x="0" y="79"/>
                      <a:pt x="1" y="81"/>
                      <a:pt x="3" y="83"/>
                    </a:cubicBezTo>
                    <a:cubicBezTo>
                      <a:pt x="4" y="85"/>
                      <a:pt x="4" y="88"/>
                      <a:pt x="6" y="89"/>
                    </a:cubicBezTo>
                    <a:cubicBezTo>
                      <a:pt x="8" y="91"/>
                      <a:pt x="8" y="92"/>
                      <a:pt x="8" y="95"/>
                    </a:cubicBezTo>
                    <a:cubicBezTo>
                      <a:pt x="8" y="97"/>
                      <a:pt x="10" y="100"/>
                      <a:pt x="12" y="100"/>
                    </a:cubicBezTo>
                    <a:cubicBezTo>
                      <a:pt x="14" y="100"/>
                      <a:pt x="16" y="101"/>
                      <a:pt x="18" y="102"/>
                    </a:cubicBezTo>
                    <a:cubicBezTo>
                      <a:pt x="20" y="102"/>
                      <a:pt x="20" y="105"/>
                      <a:pt x="22" y="105"/>
                    </a:cubicBezTo>
                    <a:cubicBezTo>
                      <a:pt x="24" y="105"/>
                      <a:pt x="27" y="109"/>
                      <a:pt x="27" y="109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55" y="114"/>
                      <a:pt x="55" y="114"/>
                      <a:pt x="55" y="114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138" y="153"/>
                      <a:pt x="138" y="153"/>
                      <a:pt x="138" y="153"/>
                    </a:cubicBezTo>
                    <a:cubicBezTo>
                      <a:pt x="138" y="145"/>
                      <a:pt x="138" y="145"/>
                      <a:pt x="138" y="145"/>
                    </a:cubicBezTo>
                    <a:cubicBezTo>
                      <a:pt x="146" y="145"/>
                      <a:pt x="146" y="145"/>
                      <a:pt x="146" y="145"/>
                    </a:cubicBezTo>
                    <a:cubicBezTo>
                      <a:pt x="146" y="124"/>
                      <a:pt x="146" y="124"/>
                      <a:pt x="146" y="124"/>
                    </a:cubicBezTo>
                    <a:cubicBezTo>
                      <a:pt x="145" y="46"/>
                      <a:pt x="145" y="46"/>
                      <a:pt x="145" y="46"/>
                    </a:cubicBezTo>
                    <a:cubicBezTo>
                      <a:pt x="145" y="46"/>
                      <a:pt x="145" y="45"/>
                      <a:pt x="144" y="44"/>
                    </a:cubicBezTo>
                    <a:cubicBezTo>
                      <a:pt x="142" y="42"/>
                      <a:pt x="143" y="42"/>
                      <a:pt x="142" y="38"/>
                    </a:cubicBezTo>
                    <a:cubicBezTo>
                      <a:pt x="142" y="35"/>
                      <a:pt x="142" y="34"/>
                      <a:pt x="144" y="32"/>
                    </a:cubicBezTo>
                    <a:cubicBezTo>
                      <a:pt x="146" y="30"/>
                      <a:pt x="143" y="26"/>
                      <a:pt x="142" y="24"/>
                    </a:cubicBezTo>
                    <a:cubicBezTo>
                      <a:pt x="141" y="22"/>
                      <a:pt x="142" y="17"/>
                      <a:pt x="142" y="17"/>
                    </a:cubicBezTo>
                    <a:cubicBezTo>
                      <a:pt x="141" y="17"/>
                      <a:pt x="139" y="16"/>
                      <a:pt x="138" y="16"/>
                    </a:cubicBezTo>
                    <a:cubicBezTo>
                      <a:pt x="138" y="16"/>
                      <a:pt x="138" y="14"/>
                      <a:pt x="138" y="14"/>
                    </a:cubicBezTo>
                    <a:cubicBezTo>
                      <a:pt x="135" y="13"/>
                      <a:pt x="132" y="14"/>
                      <a:pt x="129" y="14"/>
                    </a:cubicBezTo>
                    <a:cubicBezTo>
                      <a:pt x="129" y="14"/>
                      <a:pt x="128" y="12"/>
                      <a:pt x="129" y="12"/>
                    </a:cubicBezTo>
                    <a:cubicBezTo>
                      <a:pt x="128" y="11"/>
                      <a:pt x="127" y="11"/>
                      <a:pt x="127" y="11"/>
                    </a:cubicBezTo>
                    <a:cubicBezTo>
                      <a:pt x="127" y="10"/>
                      <a:pt x="127" y="9"/>
                      <a:pt x="126" y="9"/>
                    </a:cubicBezTo>
                    <a:cubicBezTo>
                      <a:pt x="125" y="8"/>
                      <a:pt x="124" y="9"/>
                      <a:pt x="122" y="9"/>
                    </a:cubicBezTo>
                    <a:cubicBezTo>
                      <a:pt x="120" y="8"/>
                      <a:pt x="117" y="6"/>
                      <a:pt x="116" y="6"/>
                    </a:cubicBezTo>
                    <a:cubicBezTo>
                      <a:pt x="115" y="5"/>
                      <a:pt x="114" y="5"/>
                      <a:pt x="114" y="5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1" y="7"/>
                      <a:pt x="111" y="6"/>
                      <a:pt x="110" y="7"/>
                    </a:cubicBezTo>
                    <a:cubicBezTo>
                      <a:pt x="109" y="7"/>
                      <a:pt x="108" y="9"/>
                      <a:pt x="107" y="10"/>
                    </a:cubicBezTo>
                    <a:cubicBezTo>
                      <a:pt x="106" y="10"/>
                      <a:pt x="105" y="9"/>
                      <a:pt x="104" y="10"/>
                    </a:cubicBezTo>
                    <a:cubicBezTo>
                      <a:pt x="103" y="10"/>
                      <a:pt x="102" y="13"/>
                      <a:pt x="102" y="14"/>
                    </a:cubicBezTo>
                    <a:cubicBezTo>
                      <a:pt x="101" y="15"/>
                      <a:pt x="100" y="15"/>
                      <a:pt x="99" y="16"/>
                    </a:cubicBezTo>
                    <a:cubicBezTo>
                      <a:pt x="103" y="23"/>
                      <a:pt x="105" y="25"/>
                      <a:pt x="98" y="31"/>
                    </a:cubicBezTo>
                    <a:cubicBezTo>
                      <a:pt x="98" y="31"/>
                      <a:pt x="97" y="33"/>
                      <a:pt x="96" y="33"/>
                    </a:cubicBezTo>
                    <a:cubicBezTo>
                      <a:pt x="92" y="35"/>
                      <a:pt x="81" y="29"/>
                      <a:pt x="78" y="28"/>
                    </a:cubicBezTo>
                    <a:cubicBezTo>
                      <a:pt x="77" y="28"/>
                      <a:pt x="76" y="28"/>
                      <a:pt x="75" y="28"/>
                    </a:cubicBezTo>
                    <a:cubicBezTo>
                      <a:pt x="75" y="28"/>
                      <a:pt x="74" y="26"/>
                      <a:pt x="73" y="26"/>
                    </a:cubicBezTo>
                    <a:cubicBezTo>
                      <a:pt x="70" y="25"/>
                      <a:pt x="70" y="27"/>
                      <a:pt x="66" y="25"/>
                    </a:cubicBezTo>
                    <a:cubicBezTo>
                      <a:pt x="64" y="23"/>
                      <a:pt x="62" y="19"/>
                      <a:pt x="58" y="17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7" y="16"/>
                      <a:pt x="58" y="14"/>
                      <a:pt x="57" y="14"/>
                    </a:cubicBezTo>
                    <a:cubicBezTo>
                      <a:pt x="56" y="13"/>
                      <a:pt x="55" y="13"/>
                      <a:pt x="54" y="13"/>
                    </a:cubicBezTo>
                    <a:cubicBezTo>
                      <a:pt x="53" y="13"/>
                      <a:pt x="52" y="11"/>
                      <a:pt x="52" y="11"/>
                    </a:cubicBezTo>
                    <a:cubicBezTo>
                      <a:pt x="51" y="11"/>
                      <a:pt x="50" y="11"/>
                      <a:pt x="49" y="11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7" y="8"/>
                      <a:pt x="45" y="8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38" y="6"/>
                      <a:pt x="37" y="8"/>
                      <a:pt x="33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8" y="4"/>
                      <a:pt x="27" y="3"/>
                    </a:cubicBezTo>
                    <a:cubicBezTo>
                      <a:pt x="25" y="2"/>
                      <a:pt x="26" y="1"/>
                      <a:pt x="26" y="0"/>
                    </a:cubicBezTo>
                    <a:lnTo>
                      <a:pt x="2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167"/>
              <p:cNvSpPr>
                <a:spLocks/>
              </p:cNvSpPr>
              <p:nvPr/>
            </p:nvSpPr>
            <p:spPr bwMode="auto">
              <a:xfrm>
                <a:off x="3257" y="1536"/>
                <a:ext cx="286" cy="300"/>
              </a:xfrm>
              <a:custGeom>
                <a:avLst/>
                <a:gdLst>
                  <a:gd name="T0" fmla="*/ 23 w 146"/>
                  <a:gd name="T1" fmla="*/ 4 h 153"/>
                  <a:gd name="T2" fmla="*/ 16 w 146"/>
                  <a:gd name="T3" fmla="*/ 13 h 153"/>
                  <a:gd name="T4" fmla="*/ 13 w 146"/>
                  <a:gd name="T5" fmla="*/ 23 h 153"/>
                  <a:gd name="T6" fmla="*/ 7 w 146"/>
                  <a:gd name="T7" fmla="*/ 31 h 153"/>
                  <a:gd name="T8" fmla="*/ 6 w 146"/>
                  <a:gd name="T9" fmla="*/ 36 h 153"/>
                  <a:gd name="T10" fmla="*/ 8 w 146"/>
                  <a:gd name="T11" fmla="*/ 57 h 153"/>
                  <a:gd name="T12" fmla="*/ 6 w 146"/>
                  <a:gd name="T13" fmla="*/ 63 h 153"/>
                  <a:gd name="T14" fmla="*/ 0 w 146"/>
                  <a:gd name="T15" fmla="*/ 79 h 153"/>
                  <a:gd name="T16" fmla="*/ 6 w 146"/>
                  <a:gd name="T17" fmla="*/ 89 h 153"/>
                  <a:gd name="T18" fmla="*/ 12 w 146"/>
                  <a:gd name="T19" fmla="*/ 100 h 153"/>
                  <a:gd name="T20" fmla="*/ 22 w 146"/>
                  <a:gd name="T21" fmla="*/ 105 h 153"/>
                  <a:gd name="T22" fmla="*/ 47 w 146"/>
                  <a:gd name="T23" fmla="*/ 121 h 153"/>
                  <a:gd name="T24" fmla="*/ 55 w 146"/>
                  <a:gd name="T25" fmla="*/ 114 h 153"/>
                  <a:gd name="T26" fmla="*/ 138 w 146"/>
                  <a:gd name="T27" fmla="*/ 153 h 153"/>
                  <a:gd name="T28" fmla="*/ 146 w 146"/>
                  <a:gd name="T29" fmla="*/ 145 h 153"/>
                  <a:gd name="T30" fmla="*/ 145 w 146"/>
                  <a:gd name="T31" fmla="*/ 46 h 153"/>
                  <a:gd name="T32" fmla="*/ 142 w 146"/>
                  <a:gd name="T33" fmla="*/ 38 h 153"/>
                  <a:gd name="T34" fmla="*/ 142 w 146"/>
                  <a:gd name="T35" fmla="*/ 24 h 153"/>
                  <a:gd name="T36" fmla="*/ 138 w 146"/>
                  <a:gd name="T37" fmla="*/ 16 h 153"/>
                  <a:gd name="T38" fmla="*/ 129 w 146"/>
                  <a:gd name="T39" fmla="*/ 14 h 153"/>
                  <a:gd name="T40" fmla="*/ 127 w 146"/>
                  <a:gd name="T41" fmla="*/ 11 h 153"/>
                  <a:gd name="T42" fmla="*/ 122 w 146"/>
                  <a:gd name="T43" fmla="*/ 9 h 153"/>
                  <a:gd name="T44" fmla="*/ 114 w 146"/>
                  <a:gd name="T45" fmla="*/ 5 h 153"/>
                  <a:gd name="T46" fmla="*/ 110 w 146"/>
                  <a:gd name="T47" fmla="*/ 7 h 153"/>
                  <a:gd name="T48" fmla="*/ 104 w 146"/>
                  <a:gd name="T49" fmla="*/ 10 h 153"/>
                  <a:gd name="T50" fmla="*/ 99 w 146"/>
                  <a:gd name="T51" fmla="*/ 16 h 153"/>
                  <a:gd name="T52" fmla="*/ 96 w 146"/>
                  <a:gd name="T53" fmla="*/ 33 h 153"/>
                  <a:gd name="T54" fmla="*/ 75 w 146"/>
                  <a:gd name="T55" fmla="*/ 28 h 153"/>
                  <a:gd name="T56" fmla="*/ 66 w 146"/>
                  <a:gd name="T57" fmla="*/ 25 h 153"/>
                  <a:gd name="T58" fmla="*/ 58 w 146"/>
                  <a:gd name="T59" fmla="*/ 17 h 153"/>
                  <a:gd name="T60" fmla="*/ 54 w 146"/>
                  <a:gd name="T61" fmla="*/ 13 h 153"/>
                  <a:gd name="T62" fmla="*/ 49 w 146"/>
                  <a:gd name="T63" fmla="*/ 11 h 153"/>
                  <a:gd name="T64" fmla="*/ 43 w 146"/>
                  <a:gd name="T65" fmla="*/ 8 h 153"/>
                  <a:gd name="T66" fmla="*/ 33 w 146"/>
                  <a:gd name="T67" fmla="*/ 7 h 153"/>
                  <a:gd name="T68" fmla="*/ 27 w 146"/>
                  <a:gd name="T69" fmla="*/ 3 h 153"/>
                  <a:gd name="T70" fmla="*/ 25 w 146"/>
                  <a:gd name="T7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6" h="153">
                    <a:moveTo>
                      <a:pt x="25" y="0"/>
                    </a:move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5" y="8"/>
                      <a:pt x="22" y="9"/>
                    </a:cubicBezTo>
                    <a:cubicBezTo>
                      <a:pt x="19" y="10"/>
                      <a:pt x="18" y="13"/>
                      <a:pt x="16" y="13"/>
                    </a:cubicBezTo>
                    <a:cubicBezTo>
                      <a:pt x="14" y="13"/>
                      <a:pt x="12" y="15"/>
                      <a:pt x="12" y="15"/>
                    </a:cubicBezTo>
                    <a:cubicBezTo>
                      <a:pt x="12" y="15"/>
                      <a:pt x="12" y="20"/>
                      <a:pt x="13" y="23"/>
                    </a:cubicBezTo>
                    <a:cubicBezTo>
                      <a:pt x="13" y="25"/>
                      <a:pt x="11" y="25"/>
                      <a:pt x="11" y="27"/>
                    </a:cubicBezTo>
                    <a:cubicBezTo>
                      <a:pt x="11" y="29"/>
                      <a:pt x="7" y="31"/>
                      <a:pt x="7" y="31"/>
                    </a:cubicBezTo>
                    <a:cubicBezTo>
                      <a:pt x="7" y="31"/>
                      <a:pt x="5" y="31"/>
                      <a:pt x="4" y="32"/>
                    </a:cubicBezTo>
                    <a:cubicBezTo>
                      <a:pt x="3" y="33"/>
                      <a:pt x="6" y="36"/>
                      <a:pt x="6" y="36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8" y="57"/>
                      <a:pt x="4" y="60"/>
                      <a:pt x="5" y="60"/>
                    </a:cubicBezTo>
                    <a:cubicBezTo>
                      <a:pt x="7" y="60"/>
                      <a:pt x="6" y="63"/>
                      <a:pt x="6" y="63"/>
                    </a:cubicBezTo>
                    <a:cubicBezTo>
                      <a:pt x="6" y="63"/>
                      <a:pt x="6" y="71"/>
                      <a:pt x="5" y="75"/>
                    </a:cubicBezTo>
                    <a:cubicBezTo>
                      <a:pt x="5" y="78"/>
                      <a:pt x="0" y="79"/>
                      <a:pt x="0" y="79"/>
                    </a:cubicBezTo>
                    <a:cubicBezTo>
                      <a:pt x="0" y="79"/>
                      <a:pt x="1" y="81"/>
                      <a:pt x="3" y="83"/>
                    </a:cubicBezTo>
                    <a:cubicBezTo>
                      <a:pt x="4" y="85"/>
                      <a:pt x="4" y="88"/>
                      <a:pt x="6" y="89"/>
                    </a:cubicBezTo>
                    <a:cubicBezTo>
                      <a:pt x="8" y="91"/>
                      <a:pt x="8" y="92"/>
                      <a:pt x="8" y="95"/>
                    </a:cubicBezTo>
                    <a:cubicBezTo>
                      <a:pt x="8" y="97"/>
                      <a:pt x="10" y="100"/>
                      <a:pt x="12" y="100"/>
                    </a:cubicBezTo>
                    <a:cubicBezTo>
                      <a:pt x="14" y="100"/>
                      <a:pt x="16" y="101"/>
                      <a:pt x="18" y="102"/>
                    </a:cubicBezTo>
                    <a:cubicBezTo>
                      <a:pt x="20" y="102"/>
                      <a:pt x="20" y="105"/>
                      <a:pt x="22" y="105"/>
                    </a:cubicBezTo>
                    <a:cubicBezTo>
                      <a:pt x="24" y="105"/>
                      <a:pt x="27" y="109"/>
                      <a:pt x="27" y="109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8" y="119"/>
                      <a:pt x="48" y="119"/>
                      <a:pt x="48" y="119"/>
                    </a:cubicBezTo>
                    <a:cubicBezTo>
                      <a:pt x="55" y="114"/>
                      <a:pt x="55" y="114"/>
                      <a:pt x="55" y="114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138" y="153"/>
                      <a:pt x="138" y="153"/>
                      <a:pt x="138" y="153"/>
                    </a:cubicBezTo>
                    <a:cubicBezTo>
                      <a:pt x="138" y="145"/>
                      <a:pt x="138" y="145"/>
                      <a:pt x="138" y="145"/>
                    </a:cubicBezTo>
                    <a:cubicBezTo>
                      <a:pt x="146" y="145"/>
                      <a:pt x="146" y="145"/>
                      <a:pt x="146" y="145"/>
                    </a:cubicBezTo>
                    <a:cubicBezTo>
                      <a:pt x="146" y="124"/>
                      <a:pt x="146" y="124"/>
                      <a:pt x="146" y="124"/>
                    </a:cubicBezTo>
                    <a:cubicBezTo>
                      <a:pt x="145" y="46"/>
                      <a:pt x="145" y="46"/>
                      <a:pt x="145" y="46"/>
                    </a:cubicBezTo>
                    <a:cubicBezTo>
                      <a:pt x="145" y="46"/>
                      <a:pt x="145" y="45"/>
                      <a:pt x="144" y="44"/>
                    </a:cubicBezTo>
                    <a:cubicBezTo>
                      <a:pt x="142" y="42"/>
                      <a:pt x="143" y="42"/>
                      <a:pt x="142" y="38"/>
                    </a:cubicBezTo>
                    <a:cubicBezTo>
                      <a:pt x="142" y="35"/>
                      <a:pt x="142" y="34"/>
                      <a:pt x="144" y="32"/>
                    </a:cubicBezTo>
                    <a:cubicBezTo>
                      <a:pt x="146" y="30"/>
                      <a:pt x="143" y="26"/>
                      <a:pt x="142" y="24"/>
                    </a:cubicBezTo>
                    <a:cubicBezTo>
                      <a:pt x="141" y="22"/>
                      <a:pt x="142" y="17"/>
                      <a:pt x="142" y="17"/>
                    </a:cubicBezTo>
                    <a:cubicBezTo>
                      <a:pt x="141" y="17"/>
                      <a:pt x="139" y="16"/>
                      <a:pt x="138" y="16"/>
                    </a:cubicBezTo>
                    <a:cubicBezTo>
                      <a:pt x="138" y="16"/>
                      <a:pt x="138" y="14"/>
                      <a:pt x="138" y="14"/>
                    </a:cubicBezTo>
                    <a:cubicBezTo>
                      <a:pt x="135" y="13"/>
                      <a:pt x="132" y="14"/>
                      <a:pt x="129" y="14"/>
                    </a:cubicBezTo>
                    <a:cubicBezTo>
                      <a:pt x="129" y="14"/>
                      <a:pt x="128" y="12"/>
                      <a:pt x="129" y="12"/>
                    </a:cubicBezTo>
                    <a:cubicBezTo>
                      <a:pt x="128" y="11"/>
                      <a:pt x="127" y="11"/>
                      <a:pt x="127" y="11"/>
                    </a:cubicBezTo>
                    <a:cubicBezTo>
                      <a:pt x="127" y="10"/>
                      <a:pt x="127" y="9"/>
                      <a:pt x="126" y="9"/>
                    </a:cubicBezTo>
                    <a:cubicBezTo>
                      <a:pt x="125" y="8"/>
                      <a:pt x="124" y="9"/>
                      <a:pt x="122" y="9"/>
                    </a:cubicBezTo>
                    <a:cubicBezTo>
                      <a:pt x="120" y="8"/>
                      <a:pt x="117" y="6"/>
                      <a:pt x="116" y="6"/>
                    </a:cubicBezTo>
                    <a:cubicBezTo>
                      <a:pt x="115" y="5"/>
                      <a:pt x="114" y="5"/>
                      <a:pt x="114" y="5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1" y="7"/>
                      <a:pt x="111" y="6"/>
                      <a:pt x="110" y="7"/>
                    </a:cubicBezTo>
                    <a:cubicBezTo>
                      <a:pt x="109" y="7"/>
                      <a:pt x="108" y="9"/>
                      <a:pt x="107" y="10"/>
                    </a:cubicBezTo>
                    <a:cubicBezTo>
                      <a:pt x="106" y="10"/>
                      <a:pt x="105" y="9"/>
                      <a:pt x="104" y="10"/>
                    </a:cubicBezTo>
                    <a:cubicBezTo>
                      <a:pt x="103" y="10"/>
                      <a:pt x="102" y="13"/>
                      <a:pt x="102" y="14"/>
                    </a:cubicBezTo>
                    <a:cubicBezTo>
                      <a:pt x="101" y="15"/>
                      <a:pt x="100" y="15"/>
                      <a:pt x="99" y="16"/>
                    </a:cubicBezTo>
                    <a:cubicBezTo>
                      <a:pt x="103" y="23"/>
                      <a:pt x="105" y="25"/>
                      <a:pt x="98" y="31"/>
                    </a:cubicBezTo>
                    <a:cubicBezTo>
                      <a:pt x="98" y="31"/>
                      <a:pt x="97" y="33"/>
                      <a:pt x="96" y="33"/>
                    </a:cubicBezTo>
                    <a:cubicBezTo>
                      <a:pt x="92" y="35"/>
                      <a:pt x="81" y="29"/>
                      <a:pt x="78" y="28"/>
                    </a:cubicBezTo>
                    <a:cubicBezTo>
                      <a:pt x="77" y="28"/>
                      <a:pt x="76" y="28"/>
                      <a:pt x="75" y="28"/>
                    </a:cubicBezTo>
                    <a:cubicBezTo>
                      <a:pt x="75" y="28"/>
                      <a:pt x="74" y="26"/>
                      <a:pt x="73" y="26"/>
                    </a:cubicBezTo>
                    <a:cubicBezTo>
                      <a:pt x="70" y="25"/>
                      <a:pt x="70" y="27"/>
                      <a:pt x="66" y="25"/>
                    </a:cubicBezTo>
                    <a:cubicBezTo>
                      <a:pt x="64" y="23"/>
                      <a:pt x="62" y="19"/>
                      <a:pt x="58" y="17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7" y="16"/>
                      <a:pt x="58" y="14"/>
                      <a:pt x="57" y="14"/>
                    </a:cubicBezTo>
                    <a:cubicBezTo>
                      <a:pt x="56" y="13"/>
                      <a:pt x="55" y="13"/>
                      <a:pt x="54" y="13"/>
                    </a:cubicBezTo>
                    <a:cubicBezTo>
                      <a:pt x="53" y="13"/>
                      <a:pt x="52" y="11"/>
                      <a:pt x="52" y="11"/>
                    </a:cubicBezTo>
                    <a:cubicBezTo>
                      <a:pt x="51" y="11"/>
                      <a:pt x="50" y="11"/>
                      <a:pt x="49" y="11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7" y="8"/>
                      <a:pt x="45" y="8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38" y="6"/>
                      <a:pt x="37" y="8"/>
                      <a:pt x="33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8" y="4"/>
                      <a:pt x="27" y="3"/>
                    </a:cubicBezTo>
                    <a:cubicBezTo>
                      <a:pt x="25" y="2"/>
                      <a:pt x="26" y="1"/>
                      <a:pt x="26" y="0"/>
                    </a:cubicBezTo>
                    <a:lnTo>
                      <a:pt x="25" y="0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168"/>
              <p:cNvSpPr>
                <a:spLocks/>
              </p:cNvSpPr>
              <p:nvPr/>
            </p:nvSpPr>
            <p:spPr bwMode="auto">
              <a:xfrm>
                <a:off x="2919" y="2068"/>
                <a:ext cx="73" cy="96"/>
              </a:xfrm>
              <a:custGeom>
                <a:avLst/>
                <a:gdLst>
                  <a:gd name="T0" fmla="*/ 0 w 37"/>
                  <a:gd name="T1" fmla="*/ 22 h 49"/>
                  <a:gd name="T2" fmla="*/ 5 w 37"/>
                  <a:gd name="T3" fmla="*/ 30 h 49"/>
                  <a:gd name="T4" fmla="*/ 7 w 37"/>
                  <a:gd name="T5" fmla="*/ 30 h 49"/>
                  <a:gd name="T6" fmla="*/ 7 w 37"/>
                  <a:gd name="T7" fmla="*/ 30 h 49"/>
                  <a:gd name="T8" fmla="*/ 14 w 37"/>
                  <a:gd name="T9" fmla="*/ 36 h 49"/>
                  <a:gd name="T10" fmla="*/ 15 w 37"/>
                  <a:gd name="T11" fmla="*/ 36 h 49"/>
                  <a:gd name="T12" fmla="*/ 16 w 37"/>
                  <a:gd name="T13" fmla="*/ 40 h 49"/>
                  <a:gd name="T14" fmla="*/ 24 w 37"/>
                  <a:gd name="T15" fmla="*/ 46 h 49"/>
                  <a:gd name="T16" fmla="*/ 27 w 37"/>
                  <a:gd name="T17" fmla="*/ 46 h 49"/>
                  <a:gd name="T18" fmla="*/ 30 w 37"/>
                  <a:gd name="T19" fmla="*/ 49 h 49"/>
                  <a:gd name="T20" fmla="*/ 33 w 37"/>
                  <a:gd name="T21" fmla="*/ 49 h 49"/>
                  <a:gd name="T22" fmla="*/ 33 w 37"/>
                  <a:gd name="T23" fmla="*/ 46 h 49"/>
                  <a:gd name="T24" fmla="*/ 33 w 37"/>
                  <a:gd name="T25" fmla="*/ 42 h 49"/>
                  <a:gd name="T26" fmla="*/ 35 w 37"/>
                  <a:gd name="T27" fmla="*/ 37 h 49"/>
                  <a:gd name="T28" fmla="*/ 35 w 37"/>
                  <a:gd name="T29" fmla="*/ 34 h 49"/>
                  <a:gd name="T30" fmla="*/ 32 w 37"/>
                  <a:gd name="T31" fmla="*/ 29 h 49"/>
                  <a:gd name="T32" fmla="*/ 29 w 37"/>
                  <a:gd name="T33" fmla="*/ 24 h 49"/>
                  <a:gd name="T34" fmla="*/ 23 w 37"/>
                  <a:gd name="T35" fmla="*/ 22 h 49"/>
                  <a:gd name="T36" fmla="*/ 27 w 37"/>
                  <a:gd name="T37" fmla="*/ 16 h 49"/>
                  <a:gd name="T38" fmla="*/ 26 w 37"/>
                  <a:gd name="T39" fmla="*/ 9 h 49"/>
                  <a:gd name="T40" fmla="*/ 23 w 37"/>
                  <a:gd name="T41" fmla="*/ 9 h 49"/>
                  <a:gd name="T42" fmla="*/ 20 w 37"/>
                  <a:gd name="T43" fmla="*/ 14 h 49"/>
                  <a:gd name="T44" fmla="*/ 18 w 37"/>
                  <a:gd name="T45" fmla="*/ 12 h 49"/>
                  <a:gd name="T46" fmla="*/ 20 w 37"/>
                  <a:gd name="T47" fmla="*/ 5 h 49"/>
                  <a:gd name="T48" fmla="*/ 17 w 37"/>
                  <a:gd name="T49" fmla="*/ 0 h 49"/>
                  <a:gd name="T50" fmla="*/ 16 w 37"/>
                  <a:gd name="T51" fmla="*/ 3 h 49"/>
                  <a:gd name="T52" fmla="*/ 12 w 37"/>
                  <a:gd name="T53" fmla="*/ 3 h 49"/>
                  <a:gd name="T54" fmla="*/ 10 w 37"/>
                  <a:gd name="T55" fmla="*/ 6 h 49"/>
                  <a:gd name="T56" fmla="*/ 6 w 37"/>
                  <a:gd name="T57" fmla="*/ 9 h 49"/>
                  <a:gd name="T58" fmla="*/ 2 w 37"/>
                  <a:gd name="T59" fmla="*/ 15 h 49"/>
                  <a:gd name="T60" fmla="*/ 0 w 37"/>
                  <a:gd name="T61" fmla="*/ 21 h 49"/>
                  <a:gd name="T62" fmla="*/ 0 w 37"/>
                  <a:gd name="T63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" h="49">
                    <a:moveTo>
                      <a:pt x="0" y="22"/>
                    </a:moveTo>
                    <a:cubicBezTo>
                      <a:pt x="2" y="23"/>
                      <a:pt x="3" y="28"/>
                      <a:pt x="5" y="30"/>
                    </a:cubicBezTo>
                    <a:cubicBezTo>
                      <a:pt x="6" y="30"/>
                      <a:pt x="7" y="29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9" y="31"/>
                      <a:pt x="14" y="36"/>
                      <a:pt x="14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7"/>
                      <a:pt x="16" y="39"/>
                      <a:pt x="16" y="40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6"/>
                      <a:pt x="26" y="45"/>
                      <a:pt x="27" y="46"/>
                    </a:cubicBezTo>
                    <a:cubicBezTo>
                      <a:pt x="28" y="46"/>
                      <a:pt x="29" y="49"/>
                      <a:pt x="30" y="49"/>
                    </a:cubicBezTo>
                    <a:cubicBezTo>
                      <a:pt x="31" y="49"/>
                      <a:pt x="32" y="49"/>
                      <a:pt x="33" y="49"/>
                    </a:cubicBezTo>
                    <a:cubicBezTo>
                      <a:pt x="33" y="49"/>
                      <a:pt x="33" y="48"/>
                      <a:pt x="33" y="46"/>
                    </a:cubicBezTo>
                    <a:cubicBezTo>
                      <a:pt x="33" y="44"/>
                      <a:pt x="31" y="43"/>
                      <a:pt x="33" y="42"/>
                    </a:cubicBezTo>
                    <a:cubicBezTo>
                      <a:pt x="35" y="40"/>
                      <a:pt x="35" y="39"/>
                      <a:pt x="35" y="37"/>
                    </a:cubicBezTo>
                    <a:cubicBezTo>
                      <a:pt x="36" y="35"/>
                      <a:pt x="37" y="34"/>
                      <a:pt x="35" y="34"/>
                    </a:cubicBezTo>
                    <a:cubicBezTo>
                      <a:pt x="33" y="34"/>
                      <a:pt x="33" y="31"/>
                      <a:pt x="32" y="29"/>
                    </a:cubicBezTo>
                    <a:cubicBezTo>
                      <a:pt x="31" y="27"/>
                      <a:pt x="30" y="24"/>
                      <a:pt x="29" y="24"/>
                    </a:cubicBezTo>
                    <a:cubicBezTo>
                      <a:pt x="27" y="24"/>
                      <a:pt x="23" y="22"/>
                      <a:pt x="23" y="22"/>
                    </a:cubicBezTo>
                    <a:cubicBezTo>
                      <a:pt x="23" y="22"/>
                      <a:pt x="25" y="17"/>
                      <a:pt x="27" y="16"/>
                    </a:cubicBezTo>
                    <a:cubicBezTo>
                      <a:pt x="29" y="14"/>
                      <a:pt x="26" y="9"/>
                      <a:pt x="26" y="9"/>
                    </a:cubicBezTo>
                    <a:cubicBezTo>
                      <a:pt x="26" y="9"/>
                      <a:pt x="25" y="6"/>
                      <a:pt x="23" y="9"/>
                    </a:cubicBezTo>
                    <a:cubicBezTo>
                      <a:pt x="21" y="12"/>
                      <a:pt x="20" y="14"/>
                      <a:pt x="20" y="14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21" y="8"/>
                      <a:pt x="20" y="5"/>
                    </a:cubicBezTo>
                    <a:cubicBezTo>
                      <a:pt x="19" y="3"/>
                      <a:pt x="17" y="0"/>
                      <a:pt x="17" y="0"/>
                    </a:cubicBezTo>
                    <a:cubicBezTo>
                      <a:pt x="17" y="0"/>
                      <a:pt x="17" y="2"/>
                      <a:pt x="16" y="3"/>
                    </a:cubicBezTo>
                    <a:cubicBezTo>
                      <a:pt x="14" y="3"/>
                      <a:pt x="12" y="3"/>
                      <a:pt x="12" y="3"/>
                    </a:cubicBezTo>
                    <a:cubicBezTo>
                      <a:pt x="12" y="3"/>
                      <a:pt x="12" y="6"/>
                      <a:pt x="10" y="6"/>
                    </a:cubicBezTo>
                    <a:cubicBezTo>
                      <a:pt x="8" y="6"/>
                      <a:pt x="6" y="9"/>
                      <a:pt x="6" y="9"/>
                    </a:cubicBezTo>
                    <a:cubicBezTo>
                      <a:pt x="6" y="9"/>
                      <a:pt x="4" y="12"/>
                      <a:pt x="2" y="15"/>
                    </a:cubicBezTo>
                    <a:cubicBezTo>
                      <a:pt x="0" y="18"/>
                      <a:pt x="0" y="21"/>
                      <a:pt x="0" y="21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169"/>
              <p:cNvSpPr>
                <a:spLocks/>
              </p:cNvSpPr>
              <p:nvPr/>
            </p:nvSpPr>
            <p:spPr bwMode="auto">
              <a:xfrm>
                <a:off x="2919" y="2068"/>
                <a:ext cx="73" cy="96"/>
              </a:xfrm>
              <a:custGeom>
                <a:avLst/>
                <a:gdLst>
                  <a:gd name="T0" fmla="*/ 0 w 37"/>
                  <a:gd name="T1" fmla="*/ 22 h 49"/>
                  <a:gd name="T2" fmla="*/ 5 w 37"/>
                  <a:gd name="T3" fmla="*/ 30 h 49"/>
                  <a:gd name="T4" fmla="*/ 7 w 37"/>
                  <a:gd name="T5" fmla="*/ 30 h 49"/>
                  <a:gd name="T6" fmla="*/ 7 w 37"/>
                  <a:gd name="T7" fmla="*/ 30 h 49"/>
                  <a:gd name="T8" fmla="*/ 14 w 37"/>
                  <a:gd name="T9" fmla="*/ 36 h 49"/>
                  <a:gd name="T10" fmla="*/ 15 w 37"/>
                  <a:gd name="T11" fmla="*/ 36 h 49"/>
                  <a:gd name="T12" fmla="*/ 16 w 37"/>
                  <a:gd name="T13" fmla="*/ 40 h 49"/>
                  <a:gd name="T14" fmla="*/ 24 w 37"/>
                  <a:gd name="T15" fmla="*/ 46 h 49"/>
                  <a:gd name="T16" fmla="*/ 27 w 37"/>
                  <a:gd name="T17" fmla="*/ 46 h 49"/>
                  <a:gd name="T18" fmla="*/ 30 w 37"/>
                  <a:gd name="T19" fmla="*/ 49 h 49"/>
                  <a:gd name="T20" fmla="*/ 33 w 37"/>
                  <a:gd name="T21" fmla="*/ 49 h 49"/>
                  <a:gd name="T22" fmla="*/ 33 w 37"/>
                  <a:gd name="T23" fmla="*/ 46 h 49"/>
                  <a:gd name="T24" fmla="*/ 33 w 37"/>
                  <a:gd name="T25" fmla="*/ 42 h 49"/>
                  <a:gd name="T26" fmla="*/ 35 w 37"/>
                  <a:gd name="T27" fmla="*/ 37 h 49"/>
                  <a:gd name="T28" fmla="*/ 35 w 37"/>
                  <a:gd name="T29" fmla="*/ 34 h 49"/>
                  <a:gd name="T30" fmla="*/ 32 w 37"/>
                  <a:gd name="T31" fmla="*/ 29 h 49"/>
                  <a:gd name="T32" fmla="*/ 29 w 37"/>
                  <a:gd name="T33" fmla="*/ 24 h 49"/>
                  <a:gd name="T34" fmla="*/ 23 w 37"/>
                  <a:gd name="T35" fmla="*/ 22 h 49"/>
                  <a:gd name="T36" fmla="*/ 27 w 37"/>
                  <a:gd name="T37" fmla="*/ 16 h 49"/>
                  <a:gd name="T38" fmla="*/ 26 w 37"/>
                  <a:gd name="T39" fmla="*/ 9 h 49"/>
                  <a:gd name="T40" fmla="*/ 23 w 37"/>
                  <a:gd name="T41" fmla="*/ 9 h 49"/>
                  <a:gd name="T42" fmla="*/ 20 w 37"/>
                  <a:gd name="T43" fmla="*/ 14 h 49"/>
                  <a:gd name="T44" fmla="*/ 18 w 37"/>
                  <a:gd name="T45" fmla="*/ 12 h 49"/>
                  <a:gd name="T46" fmla="*/ 20 w 37"/>
                  <a:gd name="T47" fmla="*/ 5 h 49"/>
                  <a:gd name="T48" fmla="*/ 17 w 37"/>
                  <a:gd name="T49" fmla="*/ 0 h 49"/>
                  <a:gd name="T50" fmla="*/ 16 w 37"/>
                  <a:gd name="T51" fmla="*/ 3 h 49"/>
                  <a:gd name="T52" fmla="*/ 12 w 37"/>
                  <a:gd name="T53" fmla="*/ 3 h 49"/>
                  <a:gd name="T54" fmla="*/ 10 w 37"/>
                  <a:gd name="T55" fmla="*/ 6 h 49"/>
                  <a:gd name="T56" fmla="*/ 6 w 37"/>
                  <a:gd name="T57" fmla="*/ 9 h 49"/>
                  <a:gd name="T58" fmla="*/ 2 w 37"/>
                  <a:gd name="T59" fmla="*/ 15 h 49"/>
                  <a:gd name="T60" fmla="*/ 0 w 37"/>
                  <a:gd name="T61" fmla="*/ 21 h 49"/>
                  <a:gd name="T62" fmla="*/ 0 w 37"/>
                  <a:gd name="T63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7" h="49">
                    <a:moveTo>
                      <a:pt x="0" y="22"/>
                    </a:moveTo>
                    <a:cubicBezTo>
                      <a:pt x="2" y="23"/>
                      <a:pt x="3" y="28"/>
                      <a:pt x="5" y="30"/>
                    </a:cubicBezTo>
                    <a:cubicBezTo>
                      <a:pt x="6" y="30"/>
                      <a:pt x="7" y="29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9" y="31"/>
                      <a:pt x="14" y="36"/>
                      <a:pt x="14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7"/>
                      <a:pt x="16" y="39"/>
                      <a:pt x="16" y="40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6"/>
                      <a:pt x="26" y="45"/>
                      <a:pt x="27" y="46"/>
                    </a:cubicBezTo>
                    <a:cubicBezTo>
                      <a:pt x="28" y="46"/>
                      <a:pt x="29" y="49"/>
                      <a:pt x="30" y="49"/>
                    </a:cubicBezTo>
                    <a:cubicBezTo>
                      <a:pt x="31" y="49"/>
                      <a:pt x="32" y="49"/>
                      <a:pt x="33" y="49"/>
                    </a:cubicBezTo>
                    <a:cubicBezTo>
                      <a:pt x="33" y="49"/>
                      <a:pt x="33" y="48"/>
                      <a:pt x="33" y="46"/>
                    </a:cubicBezTo>
                    <a:cubicBezTo>
                      <a:pt x="33" y="44"/>
                      <a:pt x="31" y="43"/>
                      <a:pt x="33" y="42"/>
                    </a:cubicBezTo>
                    <a:cubicBezTo>
                      <a:pt x="35" y="40"/>
                      <a:pt x="35" y="39"/>
                      <a:pt x="35" y="37"/>
                    </a:cubicBezTo>
                    <a:cubicBezTo>
                      <a:pt x="36" y="35"/>
                      <a:pt x="37" y="34"/>
                      <a:pt x="35" y="34"/>
                    </a:cubicBezTo>
                    <a:cubicBezTo>
                      <a:pt x="33" y="34"/>
                      <a:pt x="33" y="31"/>
                      <a:pt x="32" y="29"/>
                    </a:cubicBezTo>
                    <a:cubicBezTo>
                      <a:pt x="31" y="27"/>
                      <a:pt x="30" y="24"/>
                      <a:pt x="29" y="24"/>
                    </a:cubicBezTo>
                    <a:cubicBezTo>
                      <a:pt x="27" y="24"/>
                      <a:pt x="23" y="22"/>
                      <a:pt x="23" y="22"/>
                    </a:cubicBezTo>
                    <a:cubicBezTo>
                      <a:pt x="23" y="22"/>
                      <a:pt x="25" y="17"/>
                      <a:pt x="27" y="16"/>
                    </a:cubicBezTo>
                    <a:cubicBezTo>
                      <a:pt x="29" y="14"/>
                      <a:pt x="26" y="9"/>
                      <a:pt x="26" y="9"/>
                    </a:cubicBezTo>
                    <a:cubicBezTo>
                      <a:pt x="26" y="9"/>
                      <a:pt x="25" y="6"/>
                      <a:pt x="23" y="9"/>
                    </a:cubicBezTo>
                    <a:cubicBezTo>
                      <a:pt x="21" y="12"/>
                      <a:pt x="20" y="14"/>
                      <a:pt x="20" y="14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21" y="8"/>
                      <a:pt x="20" y="5"/>
                    </a:cubicBezTo>
                    <a:cubicBezTo>
                      <a:pt x="19" y="3"/>
                      <a:pt x="17" y="0"/>
                      <a:pt x="17" y="0"/>
                    </a:cubicBezTo>
                    <a:cubicBezTo>
                      <a:pt x="17" y="0"/>
                      <a:pt x="17" y="2"/>
                      <a:pt x="16" y="3"/>
                    </a:cubicBezTo>
                    <a:cubicBezTo>
                      <a:pt x="14" y="3"/>
                      <a:pt x="12" y="3"/>
                      <a:pt x="12" y="3"/>
                    </a:cubicBezTo>
                    <a:cubicBezTo>
                      <a:pt x="12" y="3"/>
                      <a:pt x="12" y="6"/>
                      <a:pt x="10" y="6"/>
                    </a:cubicBezTo>
                    <a:cubicBezTo>
                      <a:pt x="8" y="6"/>
                      <a:pt x="6" y="9"/>
                      <a:pt x="6" y="9"/>
                    </a:cubicBezTo>
                    <a:cubicBezTo>
                      <a:pt x="6" y="9"/>
                      <a:pt x="4" y="12"/>
                      <a:pt x="2" y="15"/>
                    </a:cubicBezTo>
                    <a:cubicBezTo>
                      <a:pt x="0" y="18"/>
                      <a:pt x="0" y="21"/>
                      <a:pt x="0" y="21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170"/>
              <p:cNvSpPr>
                <a:spLocks/>
              </p:cNvSpPr>
              <p:nvPr/>
            </p:nvSpPr>
            <p:spPr bwMode="auto">
              <a:xfrm>
                <a:off x="3568" y="2875"/>
                <a:ext cx="34" cy="31"/>
              </a:xfrm>
              <a:custGeom>
                <a:avLst/>
                <a:gdLst>
                  <a:gd name="T0" fmla="*/ 8 w 17"/>
                  <a:gd name="T1" fmla="*/ 14 h 16"/>
                  <a:gd name="T2" fmla="*/ 10 w 17"/>
                  <a:gd name="T3" fmla="*/ 13 h 16"/>
                  <a:gd name="T4" fmla="*/ 13 w 17"/>
                  <a:gd name="T5" fmla="*/ 11 h 16"/>
                  <a:gd name="T6" fmla="*/ 16 w 17"/>
                  <a:gd name="T7" fmla="*/ 10 h 16"/>
                  <a:gd name="T8" fmla="*/ 16 w 17"/>
                  <a:gd name="T9" fmla="*/ 6 h 16"/>
                  <a:gd name="T10" fmla="*/ 13 w 17"/>
                  <a:gd name="T11" fmla="*/ 2 h 16"/>
                  <a:gd name="T12" fmla="*/ 11 w 17"/>
                  <a:gd name="T13" fmla="*/ 0 h 16"/>
                  <a:gd name="T14" fmla="*/ 6 w 17"/>
                  <a:gd name="T15" fmla="*/ 4 h 16"/>
                  <a:gd name="T16" fmla="*/ 2 w 17"/>
                  <a:gd name="T17" fmla="*/ 6 h 16"/>
                  <a:gd name="T18" fmla="*/ 1 w 17"/>
                  <a:gd name="T19" fmla="*/ 9 h 16"/>
                  <a:gd name="T20" fmla="*/ 2 w 17"/>
                  <a:gd name="T21" fmla="*/ 12 h 16"/>
                  <a:gd name="T22" fmla="*/ 5 w 17"/>
                  <a:gd name="T23" fmla="*/ 16 h 16"/>
                  <a:gd name="T24" fmla="*/ 8 w 17"/>
                  <a:gd name="T25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" h="16">
                    <a:moveTo>
                      <a:pt x="8" y="14"/>
                    </a:moveTo>
                    <a:cubicBezTo>
                      <a:pt x="9" y="14"/>
                      <a:pt x="9" y="13"/>
                      <a:pt x="10" y="13"/>
                    </a:cubicBezTo>
                    <a:cubicBezTo>
                      <a:pt x="11" y="12"/>
                      <a:pt x="12" y="11"/>
                      <a:pt x="13" y="11"/>
                    </a:cubicBezTo>
                    <a:cubicBezTo>
                      <a:pt x="14" y="10"/>
                      <a:pt x="15" y="11"/>
                      <a:pt x="16" y="10"/>
                    </a:cubicBezTo>
                    <a:cubicBezTo>
                      <a:pt x="17" y="8"/>
                      <a:pt x="16" y="7"/>
                      <a:pt x="16" y="6"/>
                    </a:cubicBezTo>
                    <a:cubicBezTo>
                      <a:pt x="15" y="4"/>
                      <a:pt x="14" y="4"/>
                      <a:pt x="13" y="2"/>
                    </a:cubicBezTo>
                    <a:cubicBezTo>
                      <a:pt x="12" y="2"/>
                      <a:pt x="11" y="0"/>
                      <a:pt x="11" y="0"/>
                    </a:cubicBezTo>
                    <a:cubicBezTo>
                      <a:pt x="11" y="0"/>
                      <a:pt x="7" y="2"/>
                      <a:pt x="6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1" y="6"/>
                      <a:pt x="0" y="9"/>
                      <a:pt x="1" y="9"/>
                    </a:cubicBezTo>
                    <a:cubicBezTo>
                      <a:pt x="2" y="9"/>
                      <a:pt x="1" y="10"/>
                      <a:pt x="2" y="12"/>
                    </a:cubicBezTo>
                    <a:cubicBezTo>
                      <a:pt x="3" y="14"/>
                      <a:pt x="2" y="16"/>
                      <a:pt x="5" y="16"/>
                    </a:cubicBezTo>
                    <a:cubicBezTo>
                      <a:pt x="8" y="16"/>
                      <a:pt x="7" y="15"/>
                      <a:pt x="8" y="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171"/>
              <p:cNvSpPr>
                <a:spLocks/>
              </p:cNvSpPr>
              <p:nvPr/>
            </p:nvSpPr>
            <p:spPr bwMode="auto">
              <a:xfrm>
                <a:off x="3568" y="2875"/>
                <a:ext cx="34" cy="31"/>
              </a:xfrm>
              <a:custGeom>
                <a:avLst/>
                <a:gdLst>
                  <a:gd name="T0" fmla="*/ 8 w 17"/>
                  <a:gd name="T1" fmla="*/ 14 h 16"/>
                  <a:gd name="T2" fmla="*/ 10 w 17"/>
                  <a:gd name="T3" fmla="*/ 13 h 16"/>
                  <a:gd name="T4" fmla="*/ 13 w 17"/>
                  <a:gd name="T5" fmla="*/ 11 h 16"/>
                  <a:gd name="T6" fmla="*/ 16 w 17"/>
                  <a:gd name="T7" fmla="*/ 10 h 16"/>
                  <a:gd name="T8" fmla="*/ 16 w 17"/>
                  <a:gd name="T9" fmla="*/ 6 h 16"/>
                  <a:gd name="T10" fmla="*/ 13 w 17"/>
                  <a:gd name="T11" fmla="*/ 2 h 16"/>
                  <a:gd name="T12" fmla="*/ 11 w 17"/>
                  <a:gd name="T13" fmla="*/ 0 h 16"/>
                  <a:gd name="T14" fmla="*/ 6 w 17"/>
                  <a:gd name="T15" fmla="*/ 4 h 16"/>
                  <a:gd name="T16" fmla="*/ 2 w 17"/>
                  <a:gd name="T17" fmla="*/ 6 h 16"/>
                  <a:gd name="T18" fmla="*/ 1 w 17"/>
                  <a:gd name="T19" fmla="*/ 9 h 16"/>
                  <a:gd name="T20" fmla="*/ 2 w 17"/>
                  <a:gd name="T21" fmla="*/ 12 h 16"/>
                  <a:gd name="T22" fmla="*/ 5 w 17"/>
                  <a:gd name="T23" fmla="*/ 16 h 16"/>
                  <a:gd name="T24" fmla="*/ 8 w 17"/>
                  <a:gd name="T25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" h="16">
                    <a:moveTo>
                      <a:pt x="8" y="14"/>
                    </a:moveTo>
                    <a:cubicBezTo>
                      <a:pt x="9" y="14"/>
                      <a:pt x="9" y="13"/>
                      <a:pt x="10" y="13"/>
                    </a:cubicBezTo>
                    <a:cubicBezTo>
                      <a:pt x="11" y="12"/>
                      <a:pt x="12" y="11"/>
                      <a:pt x="13" y="11"/>
                    </a:cubicBezTo>
                    <a:cubicBezTo>
                      <a:pt x="14" y="10"/>
                      <a:pt x="15" y="11"/>
                      <a:pt x="16" y="10"/>
                    </a:cubicBezTo>
                    <a:cubicBezTo>
                      <a:pt x="17" y="8"/>
                      <a:pt x="16" y="7"/>
                      <a:pt x="16" y="6"/>
                    </a:cubicBezTo>
                    <a:cubicBezTo>
                      <a:pt x="15" y="4"/>
                      <a:pt x="14" y="4"/>
                      <a:pt x="13" y="2"/>
                    </a:cubicBezTo>
                    <a:cubicBezTo>
                      <a:pt x="12" y="2"/>
                      <a:pt x="11" y="0"/>
                      <a:pt x="11" y="0"/>
                    </a:cubicBezTo>
                    <a:cubicBezTo>
                      <a:pt x="11" y="0"/>
                      <a:pt x="7" y="2"/>
                      <a:pt x="6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1" y="6"/>
                      <a:pt x="0" y="9"/>
                      <a:pt x="1" y="9"/>
                    </a:cubicBezTo>
                    <a:cubicBezTo>
                      <a:pt x="2" y="9"/>
                      <a:pt x="1" y="10"/>
                      <a:pt x="2" y="12"/>
                    </a:cubicBezTo>
                    <a:cubicBezTo>
                      <a:pt x="3" y="14"/>
                      <a:pt x="2" y="16"/>
                      <a:pt x="5" y="16"/>
                    </a:cubicBezTo>
                    <a:cubicBezTo>
                      <a:pt x="8" y="16"/>
                      <a:pt x="7" y="15"/>
                      <a:pt x="8" y="14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172"/>
              <p:cNvSpPr>
                <a:spLocks/>
              </p:cNvSpPr>
              <p:nvPr/>
            </p:nvSpPr>
            <p:spPr bwMode="auto">
              <a:xfrm>
                <a:off x="3712" y="1505"/>
                <a:ext cx="33" cy="53"/>
              </a:xfrm>
              <a:custGeom>
                <a:avLst/>
                <a:gdLst>
                  <a:gd name="T0" fmla="*/ 9 w 17"/>
                  <a:gd name="T1" fmla="*/ 4 h 27"/>
                  <a:gd name="T2" fmla="*/ 7 w 17"/>
                  <a:gd name="T3" fmla="*/ 8 h 27"/>
                  <a:gd name="T4" fmla="*/ 5 w 17"/>
                  <a:gd name="T5" fmla="*/ 10 h 27"/>
                  <a:gd name="T6" fmla="*/ 4 w 17"/>
                  <a:gd name="T7" fmla="*/ 19 h 27"/>
                  <a:gd name="T8" fmla="*/ 1 w 17"/>
                  <a:gd name="T9" fmla="*/ 23 h 27"/>
                  <a:gd name="T10" fmla="*/ 1 w 17"/>
                  <a:gd name="T11" fmla="*/ 26 h 27"/>
                  <a:gd name="T12" fmla="*/ 5 w 17"/>
                  <a:gd name="T13" fmla="*/ 25 h 27"/>
                  <a:gd name="T14" fmla="*/ 7 w 17"/>
                  <a:gd name="T15" fmla="*/ 24 h 27"/>
                  <a:gd name="T16" fmla="*/ 9 w 17"/>
                  <a:gd name="T17" fmla="*/ 21 h 27"/>
                  <a:gd name="T18" fmla="*/ 12 w 17"/>
                  <a:gd name="T19" fmla="*/ 19 h 27"/>
                  <a:gd name="T20" fmla="*/ 13 w 17"/>
                  <a:gd name="T21" fmla="*/ 13 h 27"/>
                  <a:gd name="T22" fmla="*/ 17 w 17"/>
                  <a:gd name="T23" fmla="*/ 4 h 27"/>
                  <a:gd name="T24" fmla="*/ 13 w 17"/>
                  <a:gd name="T25" fmla="*/ 1 h 27"/>
                  <a:gd name="T26" fmla="*/ 9 w 17"/>
                  <a:gd name="T27" fmla="*/ 3 h 27"/>
                  <a:gd name="T28" fmla="*/ 9 w 17"/>
                  <a:gd name="T2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27">
                    <a:moveTo>
                      <a:pt x="9" y="4"/>
                    </a:moveTo>
                    <a:cubicBezTo>
                      <a:pt x="7" y="5"/>
                      <a:pt x="8" y="6"/>
                      <a:pt x="7" y="8"/>
                    </a:cubicBezTo>
                    <a:cubicBezTo>
                      <a:pt x="7" y="9"/>
                      <a:pt x="5" y="9"/>
                      <a:pt x="5" y="10"/>
                    </a:cubicBezTo>
                    <a:cubicBezTo>
                      <a:pt x="3" y="13"/>
                      <a:pt x="5" y="16"/>
                      <a:pt x="4" y="19"/>
                    </a:cubicBezTo>
                    <a:cubicBezTo>
                      <a:pt x="4" y="20"/>
                      <a:pt x="1" y="21"/>
                      <a:pt x="1" y="23"/>
                    </a:cubicBezTo>
                    <a:cubicBezTo>
                      <a:pt x="0" y="24"/>
                      <a:pt x="1" y="25"/>
                      <a:pt x="1" y="26"/>
                    </a:cubicBezTo>
                    <a:cubicBezTo>
                      <a:pt x="1" y="26"/>
                      <a:pt x="4" y="27"/>
                      <a:pt x="5" y="25"/>
                    </a:cubicBezTo>
                    <a:cubicBezTo>
                      <a:pt x="5" y="23"/>
                      <a:pt x="6" y="25"/>
                      <a:pt x="7" y="24"/>
                    </a:cubicBezTo>
                    <a:cubicBezTo>
                      <a:pt x="7" y="24"/>
                      <a:pt x="8" y="22"/>
                      <a:pt x="9" y="21"/>
                    </a:cubicBezTo>
                    <a:cubicBezTo>
                      <a:pt x="10" y="19"/>
                      <a:pt x="11" y="20"/>
                      <a:pt x="12" y="19"/>
                    </a:cubicBezTo>
                    <a:cubicBezTo>
                      <a:pt x="13" y="17"/>
                      <a:pt x="12" y="13"/>
                      <a:pt x="13" y="13"/>
                    </a:cubicBezTo>
                    <a:cubicBezTo>
                      <a:pt x="15" y="10"/>
                      <a:pt x="17" y="7"/>
                      <a:pt x="17" y="4"/>
                    </a:cubicBezTo>
                    <a:cubicBezTo>
                      <a:pt x="17" y="2"/>
                      <a:pt x="15" y="2"/>
                      <a:pt x="13" y="1"/>
                    </a:cubicBezTo>
                    <a:cubicBezTo>
                      <a:pt x="12" y="0"/>
                      <a:pt x="9" y="3"/>
                      <a:pt x="9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173"/>
              <p:cNvSpPr>
                <a:spLocks/>
              </p:cNvSpPr>
              <p:nvPr/>
            </p:nvSpPr>
            <p:spPr bwMode="auto">
              <a:xfrm>
                <a:off x="3712" y="1505"/>
                <a:ext cx="33" cy="53"/>
              </a:xfrm>
              <a:custGeom>
                <a:avLst/>
                <a:gdLst>
                  <a:gd name="T0" fmla="*/ 9 w 17"/>
                  <a:gd name="T1" fmla="*/ 4 h 27"/>
                  <a:gd name="T2" fmla="*/ 7 w 17"/>
                  <a:gd name="T3" fmla="*/ 8 h 27"/>
                  <a:gd name="T4" fmla="*/ 5 w 17"/>
                  <a:gd name="T5" fmla="*/ 10 h 27"/>
                  <a:gd name="T6" fmla="*/ 4 w 17"/>
                  <a:gd name="T7" fmla="*/ 19 h 27"/>
                  <a:gd name="T8" fmla="*/ 1 w 17"/>
                  <a:gd name="T9" fmla="*/ 23 h 27"/>
                  <a:gd name="T10" fmla="*/ 1 w 17"/>
                  <a:gd name="T11" fmla="*/ 26 h 27"/>
                  <a:gd name="T12" fmla="*/ 5 w 17"/>
                  <a:gd name="T13" fmla="*/ 25 h 27"/>
                  <a:gd name="T14" fmla="*/ 7 w 17"/>
                  <a:gd name="T15" fmla="*/ 24 h 27"/>
                  <a:gd name="T16" fmla="*/ 9 w 17"/>
                  <a:gd name="T17" fmla="*/ 21 h 27"/>
                  <a:gd name="T18" fmla="*/ 12 w 17"/>
                  <a:gd name="T19" fmla="*/ 19 h 27"/>
                  <a:gd name="T20" fmla="*/ 13 w 17"/>
                  <a:gd name="T21" fmla="*/ 13 h 27"/>
                  <a:gd name="T22" fmla="*/ 17 w 17"/>
                  <a:gd name="T23" fmla="*/ 4 h 27"/>
                  <a:gd name="T24" fmla="*/ 13 w 17"/>
                  <a:gd name="T25" fmla="*/ 1 h 27"/>
                  <a:gd name="T26" fmla="*/ 9 w 17"/>
                  <a:gd name="T27" fmla="*/ 3 h 27"/>
                  <a:gd name="T28" fmla="*/ 9 w 17"/>
                  <a:gd name="T2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27">
                    <a:moveTo>
                      <a:pt x="9" y="4"/>
                    </a:moveTo>
                    <a:cubicBezTo>
                      <a:pt x="7" y="5"/>
                      <a:pt x="8" y="6"/>
                      <a:pt x="7" y="8"/>
                    </a:cubicBezTo>
                    <a:cubicBezTo>
                      <a:pt x="7" y="9"/>
                      <a:pt x="5" y="9"/>
                      <a:pt x="5" y="10"/>
                    </a:cubicBezTo>
                    <a:cubicBezTo>
                      <a:pt x="3" y="13"/>
                      <a:pt x="5" y="16"/>
                      <a:pt x="4" y="19"/>
                    </a:cubicBezTo>
                    <a:cubicBezTo>
                      <a:pt x="4" y="20"/>
                      <a:pt x="1" y="21"/>
                      <a:pt x="1" y="23"/>
                    </a:cubicBezTo>
                    <a:cubicBezTo>
                      <a:pt x="0" y="24"/>
                      <a:pt x="1" y="25"/>
                      <a:pt x="1" y="26"/>
                    </a:cubicBezTo>
                    <a:cubicBezTo>
                      <a:pt x="1" y="26"/>
                      <a:pt x="4" y="27"/>
                      <a:pt x="5" y="25"/>
                    </a:cubicBezTo>
                    <a:cubicBezTo>
                      <a:pt x="5" y="23"/>
                      <a:pt x="6" y="25"/>
                      <a:pt x="7" y="24"/>
                    </a:cubicBezTo>
                    <a:cubicBezTo>
                      <a:pt x="7" y="24"/>
                      <a:pt x="8" y="22"/>
                      <a:pt x="9" y="21"/>
                    </a:cubicBezTo>
                    <a:cubicBezTo>
                      <a:pt x="10" y="19"/>
                      <a:pt x="11" y="20"/>
                      <a:pt x="12" y="19"/>
                    </a:cubicBezTo>
                    <a:cubicBezTo>
                      <a:pt x="13" y="17"/>
                      <a:pt x="12" y="13"/>
                      <a:pt x="13" y="13"/>
                    </a:cubicBezTo>
                    <a:cubicBezTo>
                      <a:pt x="15" y="10"/>
                      <a:pt x="17" y="7"/>
                      <a:pt x="17" y="4"/>
                    </a:cubicBezTo>
                    <a:cubicBezTo>
                      <a:pt x="17" y="2"/>
                      <a:pt x="15" y="2"/>
                      <a:pt x="13" y="1"/>
                    </a:cubicBezTo>
                    <a:cubicBezTo>
                      <a:pt x="12" y="0"/>
                      <a:pt x="9" y="3"/>
                      <a:pt x="9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174"/>
              <p:cNvSpPr>
                <a:spLocks/>
              </p:cNvSpPr>
              <p:nvPr/>
            </p:nvSpPr>
            <p:spPr bwMode="auto">
              <a:xfrm>
                <a:off x="3472" y="920"/>
                <a:ext cx="132" cy="77"/>
              </a:xfrm>
              <a:custGeom>
                <a:avLst/>
                <a:gdLst>
                  <a:gd name="T0" fmla="*/ 0 w 67"/>
                  <a:gd name="T1" fmla="*/ 26 h 39"/>
                  <a:gd name="T2" fmla="*/ 8 w 67"/>
                  <a:gd name="T3" fmla="*/ 24 h 39"/>
                  <a:gd name="T4" fmla="*/ 17 w 67"/>
                  <a:gd name="T5" fmla="*/ 26 h 39"/>
                  <a:gd name="T6" fmla="*/ 24 w 67"/>
                  <a:gd name="T7" fmla="*/ 28 h 39"/>
                  <a:gd name="T8" fmla="*/ 29 w 67"/>
                  <a:gd name="T9" fmla="*/ 30 h 39"/>
                  <a:gd name="T10" fmla="*/ 34 w 67"/>
                  <a:gd name="T11" fmla="*/ 29 h 39"/>
                  <a:gd name="T12" fmla="*/ 36 w 67"/>
                  <a:gd name="T13" fmla="*/ 33 h 39"/>
                  <a:gd name="T14" fmla="*/ 41 w 67"/>
                  <a:gd name="T15" fmla="*/ 35 h 39"/>
                  <a:gd name="T16" fmla="*/ 45 w 67"/>
                  <a:gd name="T17" fmla="*/ 37 h 39"/>
                  <a:gd name="T18" fmla="*/ 49 w 67"/>
                  <a:gd name="T19" fmla="*/ 39 h 39"/>
                  <a:gd name="T20" fmla="*/ 55 w 67"/>
                  <a:gd name="T21" fmla="*/ 35 h 39"/>
                  <a:gd name="T22" fmla="*/ 59 w 67"/>
                  <a:gd name="T23" fmla="*/ 32 h 39"/>
                  <a:gd name="T24" fmla="*/ 61 w 67"/>
                  <a:gd name="T25" fmla="*/ 27 h 39"/>
                  <a:gd name="T26" fmla="*/ 67 w 67"/>
                  <a:gd name="T27" fmla="*/ 27 h 39"/>
                  <a:gd name="T28" fmla="*/ 66 w 67"/>
                  <a:gd name="T29" fmla="*/ 23 h 39"/>
                  <a:gd name="T30" fmla="*/ 63 w 67"/>
                  <a:gd name="T31" fmla="*/ 19 h 39"/>
                  <a:gd name="T32" fmla="*/ 60 w 67"/>
                  <a:gd name="T33" fmla="*/ 17 h 39"/>
                  <a:gd name="T34" fmla="*/ 59 w 67"/>
                  <a:gd name="T35" fmla="*/ 10 h 39"/>
                  <a:gd name="T36" fmla="*/ 54 w 67"/>
                  <a:gd name="T37" fmla="*/ 10 h 39"/>
                  <a:gd name="T38" fmla="*/ 53 w 67"/>
                  <a:gd name="T39" fmla="*/ 7 h 39"/>
                  <a:gd name="T40" fmla="*/ 49 w 67"/>
                  <a:gd name="T41" fmla="*/ 8 h 39"/>
                  <a:gd name="T42" fmla="*/ 46 w 67"/>
                  <a:gd name="T43" fmla="*/ 4 h 39"/>
                  <a:gd name="T44" fmla="*/ 44 w 67"/>
                  <a:gd name="T45" fmla="*/ 4 h 39"/>
                  <a:gd name="T46" fmla="*/ 41 w 67"/>
                  <a:gd name="T47" fmla="*/ 1 h 39"/>
                  <a:gd name="T48" fmla="*/ 35 w 67"/>
                  <a:gd name="T49" fmla="*/ 0 h 39"/>
                  <a:gd name="T50" fmla="*/ 33 w 67"/>
                  <a:gd name="T51" fmla="*/ 1 h 39"/>
                  <a:gd name="T52" fmla="*/ 27 w 67"/>
                  <a:gd name="T53" fmla="*/ 1 h 39"/>
                  <a:gd name="T54" fmla="*/ 28 w 67"/>
                  <a:gd name="T55" fmla="*/ 13 h 39"/>
                  <a:gd name="T56" fmla="*/ 18 w 67"/>
                  <a:gd name="T57" fmla="*/ 14 h 39"/>
                  <a:gd name="T58" fmla="*/ 18 w 67"/>
                  <a:gd name="T59" fmla="*/ 14 h 39"/>
                  <a:gd name="T60" fmla="*/ 13 w 67"/>
                  <a:gd name="T61" fmla="*/ 8 h 39"/>
                  <a:gd name="T62" fmla="*/ 14 w 67"/>
                  <a:gd name="T63" fmla="*/ 7 h 39"/>
                  <a:gd name="T64" fmla="*/ 14 w 67"/>
                  <a:gd name="T65" fmla="*/ 4 h 39"/>
                  <a:gd name="T66" fmla="*/ 12 w 67"/>
                  <a:gd name="T67" fmla="*/ 4 h 39"/>
                  <a:gd name="T68" fmla="*/ 11 w 67"/>
                  <a:gd name="T69" fmla="*/ 6 h 39"/>
                  <a:gd name="T70" fmla="*/ 6 w 67"/>
                  <a:gd name="T71" fmla="*/ 11 h 39"/>
                  <a:gd name="T72" fmla="*/ 0 w 67"/>
                  <a:gd name="T73" fmla="*/ 2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7" h="39">
                    <a:moveTo>
                      <a:pt x="0" y="26"/>
                    </a:moveTo>
                    <a:cubicBezTo>
                      <a:pt x="0" y="26"/>
                      <a:pt x="6" y="24"/>
                      <a:pt x="8" y="24"/>
                    </a:cubicBezTo>
                    <a:cubicBezTo>
                      <a:pt x="10" y="24"/>
                      <a:pt x="12" y="25"/>
                      <a:pt x="17" y="26"/>
                    </a:cubicBezTo>
                    <a:cubicBezTo>
                      <a:pt x="21" y="27"/>
                      <a:pt x="22" y="28"/>
                      <a:pt x="24" y="28"/>
                    </a:cubicBezTo>
                    <a:cubicBezTo>
                      <a:pt x="26" y="28"/>
                      <a:pt x="28" y="30"/>
                      <a:pt x="29" y="30"/>
                    </a:cubicBezTo>
                    <a:cubicBezTo>
                      <a:pt x="31" y="30"/>
                      <a:pt x="34" y="29"/>
                      <a:pt x="34" y="29"/>
                    </a:cubicBezTo>
                    <a:cubicBezTo>
                      <a:pt x="34" y="29"/>
                      <a:pt x="34" y="32"/>
                      <a:pt x="36" y="33"/>
                    </a:cubicBezTo>
                    <a:cubicBezTo>
                      <a:pt x="38" y="34"/>
                      <a:pt x="40" y="33"/>
                      <a:pt x="41" y="35"/>
                    </a:cubicBezTo>
                    <a:cubicBezTo>
                      <a:pt x="43" y="36"/>
                      <a:pt x="43" y="36"/>
                      <a:pt x="45" y="37"/>
                    </a:cubicBezTo>
                    <a:cubicBezTo>
                      <a:pt x="48" y="38"/>
                      <a:pt x="49" y="39"/>
                      <a:pt x="49" y="39"/>
                    </a:cubicBezTo>
                    <a:cubicBezTo>
                      <a:pt x="49" y="39"/>
                      <a:pt x="52" y="33"/>
                      <a:pt x="55" y="35"/>
                    </a:cubicBezTo>
                    <a:cubicBezTo>
                      <a:pt x="59" y="37"/>
                      <a:pt x="59" y="36"/>
                      <a:pt x="59" y="32"/>
                    </a:cubicBezTo>
                    <a:cubicBezTo>
                      <a:pt x="59" y="28"/>
                      <a:pt x="61" y="27"/>
                      <a:pt x="61" y="27"/>
                    </a:cubicBezTo>
                    <a:cubicBezTo>
                      <a:pt x="61" y="27"/>
                      <a:pt x="65" y="29"/>
                      <a:pt x="67" y="27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6" y="23"/>
                      <a:pt x="64" y="21"/>
                      <a:pt x="63" y="19"/>
                    </a:cubicBezTo>
                    <a:cubicBezTo>
                      <a:pt x="62" y="17"/>
                      <a:pt x="60" y="19"/>
                      <a:pt x="60" y="17"/>
                    </a:cubicBezTo>
                    <a:cubicBezTo>
                      <a:pt x="60" y="15"/>
                      <a:pt x="59" y="10"/>
                      <a:pt x="59" y="10"/>
                    </a:cubicBezTo>
                    <a:cubicBezTo>
                      <a:pt x="59" y="10"/>
                      <a:pt x="55" y="12"/>
                      <a:pt x="54" y="10"/>
                    </a:cubicBezTo>
                    <a:cubicBezTo>
                      <a:pt x="54" y="8"/>
                      <a:pt x="53" y="7"/>
                      <a:pt x="53" y="7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4" y="2"/>
                      <a:pt x="41" y="1"/>
                    </a:cubicBezTo>
                    <a:cubicBezTo>
                      <a:pt x="38" y="0"/>
                      <a:pt x="35" y="0"/>
                      <a:pt x="35" y="0"/>
                    </a:cubicBezTo>
                    <a:cubicBezTo>
                      <a:pt x="35" y="0"/>
                      <a:pt x="34" y="1"/>
                      <a:pt x="33" y="1"/>
                    </a:cubicBezTo>
                    <a:cubicBezTo>
                      <a:pt x="31" y="1"/>
                      <a:pt x="27" y="1"/>
                      <a:pt x="27" y="1"/>
                    </a:cubicBezTo>
                    <a:cubicBezTo>
                      <a:pt x="27" y="5"/>
                      <a:pt x="27" y="8"/>
                      <a:pt x="28" y="13"/>
                    </a:cubicBezTo>
                    <a:cubicBezTo>
                      <a:pt x="25" y="14"/>
                      <a:pt x="21" y="16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3"/>
                      <a:pt x="14" y="9"/>
                      <a:pt x="13" y="8"/>
                    </a:cubicBezTo>
                    <a:cubicBezTo>
                      <a:pt x="13" y="8"/>
                      <a:pt x="13" y="6"/>
                      <a:pt x="14" y="7"/>
                    </a:cubicBezTo>
                    <a:cubicBezTo>
                      <a:pt x="14" y="7"/>
                      <a:pt x="14" y="5"/>
                      <a:pt x="14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6" y="8"/>
                      <a:pt x="8" y="7"/>
                      <a:pt x="6" y="11"/>
                    </a:cubicBezTo>
                    <a:cubicBezTo>
                      <a:pt x="2" y="17"/>
                      <a:pt x="1" y="21"/>
                      <a:pt x="0" y="2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175"/>
              <p:cNvSpPr>
                <a:spLocks/>
              </p:cNvSpPr>
              <p:nvPr/>
            </p:nvSpPr>
            <p:spPr bwMode="auto">
              <a:xfrm>
                <a:off x="3472" y="920"/>
                <a:ext cx="132" cy="77"/>
              </a:xfrm>
              <a:custGeom>
                <a:avLst/>
                <a:gdLst>
                  <a:gd name="T0" fmla="*/ 0 w 67"/>
                  <a:gd name="T1" fmla="*/ 26 h 39"/>
                  <a:gd name="T2" fmla="*/ 8 w 67"/>
                  <a:gd name="T3" fmla="*/ 24 h 39"/>
                  <a:gd name="T4" fmla="*/ 17 w 67"/>
                  <a:gd name="T5" fmla="*/ 26 h 39"/>
                  <a:gd name="T6" fmla="*/ 24 w 67"/>
                  <a:gd name="T7" fmla="*/ 28 h 39"/>
                  <a:gd name="T8" fmla="*/ 29 w 67"/>
                  <a:gd name="T9" fmla="*/ 30 h 39"/>
                  <a:gd name="T10" fmla="*/ 34 w 67"/>
                  <a:gd name="T11" fmla="*/ 29 h 39"/>
                  <a:gd name="T12" fmla="*/ 36 w 67"/>
                  <a:gd name="T13" fmla="*/ 33 h 39"/>
                  <a:gd name="T14" fmla="*/ 41 w 67"/>
                  <a:gd name="T15" fmla="*/ 35 h 39"/>
                  <a:gd name="T16" fmla="*/ 45 w 67"/>
                  <a:gd name="T17" fmla="*/ 37 h 39"/>
                  <a:gd name="T18" fmla="*/ 49 w 67"/>
                  <a:gd name="T19" fmla="*/ 39 h 39"/>
                  <a:gd name="T20" fmla="*/ 55 w 67"/>
                  <a:gd name="T21" fmla="*/ 35 h 39"/>
                  <a:gd name="T22" fmla="*/ 59 w 67"/>
                  <a:gd name="T23" fmla="*/ 32 h 39"/>
                  <a:gd name="T24" fmla="*/ 61 w 67"/>
                  <a:gd name="T25" fmla="*/ 27 h 39"/>
                  <a:gd name="T26" fmla="*/ 67 w 67"/>
                  <a:gd name="T27" fmla="*/ 27 h 39"/>
                  <a:gd name="T28" fmla="*/ 66 w 67"/>
                  <a:gd name="T29" fmla="*/ 23 h 39"/>
                  <a:gd name="T30" fmla="*/ 63 w 67"/>
                  <a:gd name="T31" fmla="*/ 19 h 39"/>
                  <a:gd name="T32" fmla="*/ 60 w 67"/>
                  <a:gd name="T33" fmla="*/ 17 h 39"/>
                  <a:gd name="T34" fmla="*/ 59 w 67"/>
                  <a:gd name="T35" fmla="*/ 10 h 39"/>
                  <a:gd name="T36" fmla="*/ 54 w 67"/>
                  <a:gd name="T37" fmla="*/ 10 h 39"/>
                  <a:gd name="T38" fmla="*/ 53 w 67"/>
                  <a:gd name="T39" fmla="*/ 7 h 39"/>
                  <a:gd name="T40" fmla="*/ 49 w 67"/>
                  <a:gd name="T41" fmla="*/ 8 h 39"/>
                  <a:gd name="T42" fmla="*/ 46 w 67"/>
                  <a:gd name="T43" fmla="*/ 4 h 39"/>
                  <a:gd name="T44" fmla="*/ 44 w 67"/>
                  <a:gd name="T45" fmla="*/ 4 h 39"/>
                  <a:gd name="T46" fmla="*/ 41 w 67"/>
                  <a:gd name="T47" fmla="*/ 1 h 39"/>
                  <a:gd name="T48" fmla="*/ 35 w 67"/>
                  <a:gd name="T49" fmla="*/ 0 h 39"/>
                  <a:gd name="T50" fmla="*/ 33 w 67"/>
                  <a:gd name="T51" fmla="*/ 1 h 39"/>
                  <a:gd name="T52" fmla="*/ 27 w 67"/>
                  <a:gd name="T53" fmla="*/ 1 h 39"/>
                  <a:gd name="T54" fmla="*/ 28 w 67"/>
                  <a:gd name="T55" fmla="*/ 13 h 39"/>
                  <a:gd name="T56" fmla="*/ 18 w 67"/>
                  <a:gd name="T57" fmla="*/ 14 h 39"/>
                  <a:gd name="T58" fmla="*/ 18 w 67"/>
                  <a:gd name="T59" fmla="*/ 14 h 39"/>
                  <a:gd name="T60" fmla="*/ 13 w 67"/>
                  <a:gd name="T61" fmla="*/ 8 h 39"/>
                  <a:gd name="T62" fmla="*/ 14 w 67"/>
                  <a:gd name="T63" fmla="*/ 7 h 39"/>
                  <a:gd name="T64" fmla="*/ 14 w 67"/>
                  <a:gd name="T65" fmla="*/ 4 h 39"/>
                  <a:gd name="T66" fmla="*/ 12 w 67"/>
                  <a:gd name="T67" fmla="*/ 4 h 39"/>
                  <a:gd name="T68" fmla="*/ 11 w 67"/>
                  <a:gd name="T69" fmla="*/ 6 h 39"/>
                  <a:gd name="T70" fmla="*/ 6 w 67"/>
                  <a:gd name="T71" fmla="*/ 11 h 39"/>
                  <a:gd name="T72" fmla="*/ 0 w 67"/>
                  <a:gd name="T73" fmla="*/ 2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7" h="39">
                    <a:moveTo>
                      <a:pt x="0" y="26"/>
                    </a:moveTo>
                    <a:cubicBezTo>
                      <a:pt x="0" y="26"/>
                      <a:pt x="6" y="24"/>
                      <a:pt x="8" y="24"/>
                    </a:cubicBezTo>
                    <a:cubicBezTo>
                      <a:pt x="10" y="24"/>
                      <a:pt x="12" y="25"/>
                      <a:pt x="17" y="26"/>
                    </a:cubicBezTo>
                    <a:cubicBezTo>
                      <a:pt x="21" y="27"/>
                      <a:pt x="22" y="28"/>
                      <a:pt x="24" y="28"/>
                    </a:cubicBezTo>
                    <a:cubicBezTo>
                      <a:pt x="26" y="28"/>
                      <a:pt x="28" y="30"/>
                      <a:pt x="29" y="30"/>
                    </a:cubicBezTo>
                    <a:cubicBezTo>
                      <a:pt x="31" y="30"/>
                      <a:pt x="34" y="29"/>
                      <a:pt x="34" y="29"/>
                    </a:cubicBezTo>
                    <a:cubicBezTo>
                      <a:pt x="34" y="29"/>
                      <a:pt x="34" y="32"/>
                      <a:pt x="36" y="33"/>
                    </a:cubicBezTo>
                    <a:cubicBezTo>
                      <a:pt x="38" y="34"/>
                      <a:pt x="40" y="33"/>
                      <a:pt x="41" y="35"/>
                    </a:cubicBezTo>
                    <a:cubicBezTo>
                      <a:pt x="43" y="36"/>
                      <a:pt x="43" y="36"/>
                      <a:pt x="45" y="37"/>
                    </a:cubicBezTo>
                    <a:cubicBezTo>
                      <a:pt x="48" y="38"/>
                      <a:pt x="49" y="39"/>
                      <a:pt x="49" y="39"/>
                    </a:cubicBezTo>
                    <a:cubicBezTo>
                      <a:pt x="49" y="39"/>
                      <a:pt x="52" y="33"/>
                      <a:pt x="55" y="35"/>
                    </a:cubicBezTo>
                    <a:cubicBezTo>
                      <a:pt x="59" y="37"/>
                      <a:pt x="59" y="36"/>
                      <a:pt x="59" y="32"/>
                    </a:cubicBezTo>
                    <a:cubicBezTo>
                      <a:pt x="59" y="28"/>
                      <a:pt x="61" y="27"/>
                      <a:pt x="61" y="27"/>
                    </a:cubicBezTo>
                    <a:cubicBezTo>
                      <a:pt x="61" y="27"/>
                      <a:pt x="65" y="29"/>
                      <a:pt x="67" y="27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6" y="23"/>
                      <a:pt x="64" y="21"/>
                      <a:pt x="63" y="19"/>
                    </a:cubicBezTo>
                    <a:cubicBezTo>
                      <a:pt x="62" y="17"/>
                      <a:pt x="60" y="19"/>
                      <a:pt x="60" y="17"/>
                    </a:cubicBezTo>
                    <a:cubicBezTo>
                      <a:pt x="60" y="15"/>
                      <a:pt x="59" y="10"/>
                      <a:pt x="59" y="10"/>
                    </a:cubicBezTo>
                    <a:cubicBezTo>
                      <a:pt x="59" y="10"/>
                      <a:pt x="55" y="12"/>
                      <a:pt x="54" y="10"/>
                    </a:cubicBezTo>
                    <a:cubicBezTo>
                      <a:pt x="54" y="8"/>
                      <a:pt x="53" y="7"/>
                      <a:pt x="53" y="7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4" y="2"/>
                      <a:pt x="41" y="1"/>
                    </a:cubicBezTo>
                    <a:cubicBezTo>
                      <a:pt x="38" y="0"/>
                      <a:pt x="35" y="0"/>
                      <a:pt x="35" y="0"/>
                    </a:cubicBezTo>
                    <a:cubicBezTo>
                      <a:pt x="35" y="0"/>
                      <a:pt x="34" y="1"/>
                      <a:pt x="33" y="1"/>
                    </a:cubicBezTo>
                    <a:cubicBezTo>
                      <a:pt x="31" y="1"/>
                      <a:pt x="27" y="1"/>
                      <a:pt x="27" y="1"/>
                    </a:cubicBezTo>
                    <a:cubicBezTo>
                      <a:pt x="27" y="5"/>
                      <a:pt x="27" y="8"/>
                      <a:pt x="28" y="13"/>
                    </a:cubicBezTo>
                    <a:cubicBezTo>
                      <a:pt x="25" y="14"/>
                      <a:pt x="21" y="16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3"/>
                      <a:pt x="14" y="9"/>
                      <a:pt x="13" y="8"/>
                    </a:cubicBezTo>
                    <a:cubicBezTo>
                      <a:pt x="13" y="8"/>
                      <a:pt x="13" y="6"/>
                      <a:pt x="14" y="7"/>
                    </a:cubicBezTo>
                    <a:cubicBezTo>
                      <a:pt x="14" y="7"/>
                      <a:pt x="14" y="5"/>
                      <a:pt x="14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6" y="8"/>
                      <a:pt x="8" y="7"/>
                      <a:pt x="6" y="11"/>
                    </a:cubicBezTo>
                    <a:cubicBezTo>
                      <a:pt x="2" y="17"/>
                      <a:pt x="1" y="21"/>
                      <a:pt x="0" y="26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176"/>
              <p:cNvSpPr>
                <a:spLocks/>
              </p:cNvSpPr>
              <p:nvPr/>
            </p:nvSpPr>
            <p:spPr bwMode="auto">
              <a:xfrm>
                <a:off x="4816" y="1778"/>
                <a:ext cx="117" cy="180"/>
              </a:xfrm>
              <a:custGeom>
                <a:avLst/>
                <a:gdLst>
                  <a:gd name="T0" fmla="*/ 2 w 60"/>
                  <a:gd name="T1" fmla="*/ 24 h 92"/>
                  <a:gd name="T2" fmla="*/ 0 w 60"/>
                  <a:gd name="T3" fmla="*/ 28 h 92"/>
                  <a:gd name="T4" fmla="*/ 2 w 60"/>
                  <a:gd name="T5" fmla="*/ 32 h 92"/>
                  <a:gd name="T6" fmla="*/ 6 w 60"/>
                  <a:gd name="T7" fmla="*/ 34 h 92"/>
                  <a:gd name="T8" fmla="*/ 5 w 60"/>
                  <a:gd name="T9" fmla="*/ 41 h 92"/>
                  <a:gd name="T10" fmla="*/ 7 w 60"/>
                  <a:gd name="T11" fmla="*/ 45 h 92"/>
                  <a:gd name="T12" fmla="*/ 7 w 60"/>
                  <a:gd name="T13" fmla="*/ 50 h 92"/>
                  <a:gd name="T14" fmla="*/ 11 w 60"/>
                  <a:gd name="T15" fmla="*/ 50 h 92"/>
                  <a:gd name="T16" fmla="*/ 19 w 60"/>
                  <a:gd name="T17" fmla="*/ 44 h 92"/>
                  <a:gd name="T18" fmla="*/ 21 w 60"/>
                  <a:gd name="T19" fmla="*/ 46 h 92"/>
                  <a:gd name="T20" fmla="*/ 26 w 60"/>
                  <a:gd name="T21" fmla="*/ 50 h 92"/>
                  <a:gd name="T22" fmla="*/ 34 w 60"/>
                  <a:gd name="T23" fmla="*/ 56 h 92"/>
                  <a:gd name="T24" fmla="*/ 34 w 60"/>
                  <a:gd name="T25" fmla="*/ 65 h 92"/>
                  <a:gd name="T26" fmla="*/ 39 w 60"/>
                  <a:gd name="T27" fmla="*/ 70 h 92"/>
                  <a:gd name="T28" fmla="*/ 40 w 60"/>
                  <a:gd name="T29" fmla="*/ 76 h 92"/>
                  <a:gd name="T30" fmla="*/ 40 w 60"/>
                  <a:gd name="T31" fmla="*/ 81 h 92"/>
                  <a:gd name="T32" fmla="*/ 36 w 60"/>
                  <a:gd name="T33" fmla="*/ 87 h 92"/>
                  <a:gd name="T34" fmla="*/ 42 w 60"/>
                  <a:gd name="T35" fmla="*/ 90 h 92"/>
                  <a:gd name="T36" fmla="*/ 48 w 60"/>
                  <a:gd name="T37" fmla="*/ 91 h 92"/>
                  <a:gd name="T38" fmla="*/ 50 w 60"/>
                  <a:gd name="T39" fmla="*/ 83 h 92"/>
                  <a:gd name="T40" fmla="*/ 55 w 60"/>
                  <a:gd name="T41" fmla="*/ 87 h 92"/>
                  <a:gd name="T42" fmla="*/ 60 w 60"/>
                  <a:gd name="T43" fmla="*/ 83 h 92"/>
                  <a:gd name="T44" fmla="*/ 58 w 60"/>
                  <a:gd name="T45" fmla="*/ 73 h 92"/>
                  <a:gd name="T46" fmla="*/ 53 w 60"/>
                  <a:gd name="T47" fmla="*/ 66 h 92"/>
                  <a:gd name="T48" fmla="*/ 48 w 60"/>
                  <a:gd name="T49" fmla="*/ 60 h 92"/>
                  <a:gd name="T50" fmla="*/ 44 w 60"/>
                  <a:gd name="T51" fmla="*/ 53 h 92"/>
                  <a:gd name="T52" fmla="*/ 38 w 60"/>
                  <a:gd name="T53" fmla="*/ 46 h 92"/>
                  <a:gd name="T54" fmla="*/ 31 w 60"/>
                  <a:gd name="T55" fmla="*/ 36 h 92"/>
                  <a:gd name="T56" fmla="*/ 34 w 60"/>
                  <a:gd name="T57" fmla="*/ 30 h 92"/>
                  <a:gd name="T58" fmla="*/ 40 w 60"/>
                  <a:gd name="T59" fmla="*/ 26 h 92"/>
                  <a:gd name="T60" fmla="*/ 36 w 60"/>
                  <a:gd name="T61" fmla="*/ 19 h 92"/>
                  <a:gd name="T62" fmla="*/ 30 w 60"/>
                  <a:gd name="T63" fmla="*/ 19 h 92"/>
                  <a:gd name="T64" fmla="*/ 25 w 60"/>
                  <a:gd name="T65" fmla="*/ 16 h 92"/>
                  <a:gd name="T66" fmla="*/ 19 w 60"/>
                  <a:gd name="T67" fmla="*/ 11 h 92"/>
                  <a:gd name="T68" fmla="*/ 16 w 60"/>
                  <a:gd name="T69" fmla="*/ 1 h 92"/>
                  <a:gd name="T70" fmla="*/ 10 w 60"/>
                  <a:gd name="T71" fmla="*/ 4 h 92"/>
                  <a:gd name="T72" fmla="*/ 12 w 60"/>
                  <a:gd name="T73" fmla="*/ 15 h 92"/>
                  <a:gd name="T74" fmla="*/ 5 w 60"/>
                  <a:gd name="T75" fmla="*/ 1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" h="92">
                    <a:moveTo>
                      <a:pt x="5" y="19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81"/>
                      <a:pt x="40" y="81"/>
                      <a:pt x="40" y="81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48" y="91"/>
                      <a:pt x="48" y="91"/>
                      <a:pt x="48" y="91"/>
                    </a:cubicBezTo>
                    <a:cubicBezTo>
                      <a:pt x="48" y="87"/>
                      <a:pt x="48" y="87"/>
                      <a:pt x="48" y="87"/>
                    </a:cubicBezTo>
                    <a:cubicBezTo>
                      <a:pt x="50" y="83"/>
                      <a:pt x="50" y="83"/>
                      <a:pt x="50" y="83"/>
                    </a:cubicBezTo>
                    <a:cubicBezTo>
                      <a:pt x="53" y="84"/>
                      <a:pt x="53" y="84"/>
                      <a:pt x="53" y="84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60" y="83"/>
                      <a:pt x="60" y="83"/>
                      <a:pt x="60" y="83"/>
                    </a:cubicBezTo>
                    <a:cubicBezTo>
                      <a:pt x="59" y="77"/>
                      <a:pt x="59" y="77"/>
                      <a:pt x="59" y="77"/>
                    </a:cubicBezTo>
                    <a:cubicBezTo>
                      <a:pt x="58" y="73"/>
                      <a:pt x="58" y="73"/>
                      <a:pt x="58" y="73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7" y="19"/>
                      <a:pt x="5" y="1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177"/>
              <p:cNvSpPr>
                <a:spLocks/>
              </p:cNvSpPr>
              <p:nvPr/>
            </p:nvSpPr>
            <p:spPr bwMode="auto">
              <a:xfrm>
                <a:off x="4816" y="1778"/>
                <a:ext cx="117" cy="180"/>
              </a:xfrm>
              <a:custGeom>
                <a:avLst/>
                <a:gdLst>
                  <a:gd name="T0" fmla="*/ 2 w 60"/>
                  <a:gd name="T1" fmla="*/ 24 h 92"/>
                  <a:gd name="T2" fmla="*/ 0 w 60"/>
                  <a:gd name="T3" fmla="*/ 28 h 92"/>
                  <a:gd name="T4" fmla="*/ 2 w 60"/>
                  <a:gd name="T5" fmla="*/ 32 h 92"/>
                  <a:gd name="T6" fmla="*/ 6 w 60"/>
                  <a:gd name="T7" fmla="*/ 34 h 92"/>
                  <a:gd name="T8" fmla="*/ 5 w 60"/>
                  <a:gd name="T9" fmla="*/ 41 h 92"/>
                  <a:gd name="T10" fmla="*/ 7 w 60"/>
                  <a:gd name="T11" fmla="*/ 45 h 92"/>
                  <a:gd name="T12" fmla="*/ 7 w 60"/>
                  <a:gd name="T13" fmla="*/ 50 h 92"/>
                  <a:gd name="T14" fmla="*/ 11 w 60"/>
                  <a:gd name="T15" fmla="*/ 50 h 92"/>
                  <a:gd name="T16" fmla="*/ 19 w 60"/>
                  <a:gd name="T17" fmla="*/ 44 h 92"/>
                  <a:gd name="T18" fmla="*/ 21 w 60"/>
                  <a:gd name="T19" fmla="*/ 46 h 92"/>
                  <a:gd name="T20" fmla="*/ 26 w 60"/>
                  <a:gd name="T21" fmla="*/ 50 h 92"/>
                  <a:gd name="T22" fmla="*/ 34 w 60"/>
                  <a:gd name="T23" fmla="*/ 56 h 92"/>
                  <a:gd name="T24" fmla="*/ 34 w 60"/>
                  <a:gd name="T25" fmla="*/ 65 h 92"/>
                  <a:gd name="T26" fmla="*/ 39 w 60"/>
                  <a:gd name="T27" fmla="*/ 70 h 92"/>
                  <a:gd name="T28" fmla="*/ 40 w 60"/>
                  <a:gd name="T29" fmla="*/ 76 h 92"/>
                  <a:gd name="T30" fmla="*/ 40 w 60"/>
                  <a:gd name="T31" fmla="*/ 81 h 92"/>
                  <a:gd name="T32" fmla="*/ 36 w 60"/>
                  <a:gd name="T33" fmla="*/ 87 h 92"/>
                  <a:gd name="T34" fmla="*/ 42 w 60"/>
                  <a:gd name="T35" fmla="*/ 90 h 92"/>
                  <a:gd name="T36" fmla="*/ 48 w 60"/>
                  <a:gd name="T37" fmla="*/ 91 h 92"/>
                  <a:gd name="T38" fmla="*/ 50 w 60"/>
                  <a:gd name="T39" fmla="*/ 83 h 92"/>
                  <a:gd name="T40" fmla="*/ 55 w 60"/>
                  <a:gd name="T41" fmla="*/ 87 h 92"/>
                  <a:gd name="T42" fmla="*/ 60 w 60"/>
                  <a:gd name="T43" fmla="*/ 83 h 92"/>
                  <a:gd name="T44" fmla="*/ 58 w 60"/>
                  <a:gd name="T45" fmla="*/ 73 h 92"/>
                  <a:gd name="T46" fmla="*/ 53 w 60"/>
                  <a:gd name="T47" fmla="*/ 66 h 92"/>
                  <a:gd name="T48" fmla="*/ 48 w 60"/>
                  <a:gd name="T49" fmla="*/ 60 h 92"/>
                  <a:gd name="T50" fmla="*/ 44 w 60"/>
                  <a:gd name="T51" fmla="*/ 53 h 92"/>
                  <a:gd name="T52" fmla="*/ 38 w 60"/>
                  <a:gd name="T53" fmla="*/ 46 h 92"/>
                  <a:gd name="T54" fmla="*/ 31 w 60"/>
                  <a:gd name="T55" fmla="*/ 36 h 92"/>
                  <a:gd name="T56" fmla="*/ 34 w 60"/>
                  <a:gd name="T57" fmla="*/ 30 h 92"/>
                  <a:gd name="T58" fmla="*/ 40 w 60"/>
                  <a:gd name="T59" fmla="*/ 26 h 92"/>
                  <a:gd name="T60" fmla="*/ 36 w 60"/>
                  <a:gd name="T61" fmla="*/ 19 h 92"/>
                  <a:gd name="T62" fmla="*/ 30 w 60"/>
                  <a:gd name="T63" fmla="*/ 19 h 92"/>
                  <a:gd name="T64" fmla="*/ 25 w 60"/>
                  <a:gd name="T65" fmla="*/ 16 h 92"/>
                  <a:gd name="T66" fmla="*/ 19 w 60"/>
                  <a:gd name="T67" fmla="*/ 11 h 92"/>
                  <a:gd name="T68" fmla="*/ 16 w 60"/>
                  <a:gd name="T69" fmla="*/ 1 h 92"/>
                  <a:gd name="T70" fmla="*/ 10 w 60"/>
                  <a:gd name="T71" fmla="*/ 4 h 92"/>
                  <a:gd name="T72" fmla="*/ 12 w 60"/>
                  <a:gd name="T73" fmla="*/ 15 h 92"/>
                  <a:gd name="T74" fmla="*/ 5 w 60"/>
                  <a:gd name="T75" fmla="*/ 1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" h="92">
                    <a:moveTo>
                      <a:pt x="5" y="19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81"/>
                      <a:pt x="40" y="81"/>
                      <a:pt x="40" y="81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45" y="92"/>
                      <a:pt x="45" y="92"/>
                      <a:pt x="45" y="92"/>
                    </a:cubicBezTo>
                    <a:cubicBezTo>
                      <a:pt x="48" y="91"/>
                      <a:pt x="48" y="91"/>
                      <a:pt x="48" y="91"/>
                    </a:cubicBezTo>
                    <a:cubicBezTo>
                      <a:pt x="48" y="87"/>
                      <a:pt x="48" y="87"/>
                      <a:pt x="48" y="87"/>
                    </a:cubicBezTo>
                    <a:cubicBezTo>
                      <a:pt x="50" y="83"/>
                      <a:pt x="50" y="83"/>
                      <a:pt x="50" y="83"/>
                    </a:cubicBezTo>
                    <a:cubicBezTo>
                      <a:pt x="53" y="84"/>
                      <a:pt x="53" y="84"/>
                      <a:pt x="53" y="84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60" y="83"/>
                      <a:pt x="60" y="83"/>
                      <a:pt x="60" y="83"/>
                    </a:cubicBezTo>
                    <a:cubicBezTo>
                      <a:pt x="59" y="77"/>
                      <a:pt x="59" y="77"/>
                      <a:pt x="59" y="77"/>
                    </a:cubicBezTo>
                    <a:cubicBezTo>
                      <a:pt x="58" y="73"/>
                      <a:pt x="58" y="73"/>
                      <a:pt x="58" y="73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7" y="19"/>
                      <a:pt x="5" y="19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178"/>
              <p:cNvSpPr>
                <a:spLocks noEditPoints="1"/>
              </p:cNvSpPr>
              <p:nvPr/>
            </p:nvSpPr>
            <p:spPr bwMode="auto">
              <a:xfrm>
                <a:off x="4288" y="1305"/>
                <a:ext cx="186" cy="92"/>
              </a:xfrm>
              <a:custGeom>
                <a:avLst/>
                <a:gdLst>
                  <a:gd name="T0" fmla="*/ 32 w 95"/>
                  <a:gd name="T1" fmla="*/ 45 h 47"/>
                  <a:gd name="T2" fmla="*/ 35 w 95"/>
                  <a:gd name="T3" fmla="*/ 43 h 47"/>
                  <a:gd name="T4" fmla="*/ 38 w 95"/>
                  <a:gd name="T5" fmla="*/ 41 h 47"/>
                  <a:gd name="T6" fmla="*/ 41 w 95"/>
                  <a:gd name="T7" fmla="*/ 37 h 47"/>
                  <a:gd name="T8" fmla="*/ 46 w 95"/>
                  <a:gd name="T9" fmla="*/ 35 h 47"/>
                  <a:gd name="T10" fmla="*/ 49 w 95"/>
                  <a:gd name="T11" fmla="*/ 39 h 47"/>
                  <a:gd name="T12" fmla="*/ 54 w 95"/>
                  <a:gd name="T13" fmla="*/ 37 h 47"/>
                  <a:gd name="T14" fmla="*/ 61 w 95"/>
                  <a:gd name="T15" fmla="*/ 35 h 47"/>
                  <a:gd name="T16" fmla="*/ 63 w 95"/>
                  <a:gd name="T17" fmla="*/ 27 h 47"/>
                  <a:gd name="T18" fmla="*/ 77 w 95"/>
                  <a:gd name="T19" fmla="*/ 22 h 47"/>
                  <a:gd name="T20" fmla="*/ 78 w 95"/>
                  <a:gd name="T21" fmla="*/ 18 h 47"/>
                  <a:gd name="T22" fmla="*/ 83 w 95"/>
                  <a:gd name="T23" fmla="*/ 16 h 47"/>
                  <a:gd name="T24" fmla="*/ 87 w 95"/>
                  <a:gd name="T25" fmla="*/ 12 h 47"/>
                  <a:gd name="T26" fmla="*/ 95 w 95"/>
                  <a:gd name="T27" fmla="*/ 9 h 47"/>
                  <a:gd name="T28" fmla="*/ 90 w 95"/>
                  <a:gd name="T29" fmla="*/ 7 h 47"/>
                  <a:gd name="T30" fmla="*/ 85 w 95"/>
                  <a:gd name="T31" fmla="*/ 5 h 47"/>
                  <a:gd name="T32" fmla="*/ 79 w 95"/>
                  <a:gd name="T33" fmla="*/ 1 h 47"/>
                  <a:gd name="T34" fmla="*/ 72 w 95"/>
                  <a:gd name="T35" fmla="*/ 1 h 47"/>
                  <a:gd name="T36" fmla="*/ 61 w 95"/>
                  <a:gd name="T37" fmla="*/ 1 h 47"/>
                  <a:gd name="T38" fmla="*/ 52 w 95"/>
                  <a:gd name="T39" fmla="*/ 6 h 47"/>
                  <a:gd name="T40" fmla="*/ 48 w 95"/>
                  <a:gd name="T41" fmla="*/ 4 h 47"/>
                  <a:gd name="T42" fmla="*/ 44 w 95"/>
                  <a:gd name="T43" fmla="*/ 1 h 47"/>
                  <a:gd name="T44" fmla="*/ 39 w 95"/>
                  <a:gd name="T45" fmla="*/ 3 h 47"/>
                  <a:gd name="T46" fmla="*/ 36 w 95"/>
                  <a:gd name="T47" fmla="*/ 7 h 47"/>
                  <a:gd name="T48" fmla="*/ 33 w 95"/>
                  <a:gd name="T49" fmla="*/ 10 h 47"/>
                  <a:gd name="T50" fmla="*/ 24 w 95"/>
                  <a:gd name="T51" fmla="*/ 5 h 47"/>
                  <a:gd name="T52" fmla="*/ 18 w 95"/>
                  <a:gd name="T53" fmla="*/ 5 h 47"/>
                  <a:gd name="T54" fmla="*/ 10 w 95"/>
                  <a:gd name="T55" fmla="*/ 11 h 47"/>
                  <a:gd name="T56" fmla="*/ 14 w 95"/>
                  <a:gd name="T57" fmla="*/ 9 h 47"/>
                  <a:gd name="T58" fmla="*/ 15 w 95"/>
                  <a:gd name="T59" fmla="*/ 13 h 47"/>
                  <a:gd name="T60" fmla="*/ 11 w 95"/>
                  <a:gd name="T61" fmla="*/ 16 h 47"/>
                  <a:gd name="T62" fmla="*/ 9 w 95"/>
                  <a:gd name="T63" fmla="*/ 18 h 47"/>
                  <a:gd name="T64" fmla="*/ 13 w 95"/>
                  <a:gd name="T65" fmla="*/ 21 h 47"/>
                  <a:gd name="T66" fmla="*/ 17 w 95"/>
                  <a:gd name="T67" fmla="*/ 21 h 47"/>
                  <a:gd name="T68" fmla="*/ 19 w 95"/>
                  <a:gd name="T69" fmla="*/ 24 h 47"/>
                  <a:gd name="T70" fmla="*/ 25 w 95"/>
                  <a:gd name="T71" fmla="*/ 26 h 47"/>
                  <a:gd name="T72" fmla="*/ 29 w 95"/>
                  <a:gd name="T73" fmla="*/ 27 h 47"/>
                  <a:gd name="T74" fmla="*/ 28 w 95"/>
                  <a:gd name="T75" fmla="*/ 28 h 47"/>
                  <a:gd name="T76" fmla="*/ 20 w 95"/>
                  <a:gd name="T77" fmla="*/ 36 h 47"/>
                  <a:gd name="T78" fmla="*/ 16 w 95"/>
                  <a:gd name="T79" fmla="*/ 36 h 47"/>
                  <a:gd name="T80" fmla="*/ 11 w 95"/>
                  <a:gd name="T81" fmla="*/ 39 h 47"/>
                  <a:gd name="T82" fmla="*/ 9 w 95"/>
                  <a:gd name="T83" fmla="*/ 38 h 47"/>
                  <a:gd name="T84" fmla="*/ 8 w 95"/>
                  <a:gd name="T85" fmla="*/ 39 h 47"/>
                  <a:gd name="T86" fmla="*/ 5 w 95"/>
                  <a:gd name="T87" fmla="*/ 38 h 47"/>
                  <a:gd name="T88" fmla="*/ 0 w 95"/>
                  <a:gd name="T89" fmla="*/ 39 h 47"/>
                  <a:gd name="T90" fmla="*/ 2 w 95"/>
                  <a:gd name="T91" fmla="*/ 43 h 47"/>
                  <a:gd name="T92" fmla="*/ 8 w 95"/>
                  <a:gd name="T93" fmla="*/ 43 h 47"/>
                  <a:gd name="T94" fmla="*/ 11 w 95"/>
                  <a:gd name="T95" fmla="*/ 45 h 47"/>
                  <a:gd name="T96" fmla="*/ 16 w 95"/>
                  <a:gd name="T97" fmla="*/ 45 h 47"/>
                  <a:gd name="T98" fmla="*/ 20 w 95"/>
                  <a:gd name="T99" fmla="*/ 46 h 47"/>
                  <a:gd name="T100" fmla="*/ 25 w 95"/>
                  <a:gd name="T101" fmla="*/ 46 h 47"/>
                  <a:gd name="T102" fmla="*/ 32 w 95"/>
                  <a:gd name="T103" fmla="*/ 45 h 47"/>
                  <a:gd name="T104" fmla="*/ 79 w 95"/>
                  <a:gd name="T105" fmla="*/ 3 h 47"/>
                  <a:gd name="T106" fmla="*/ 78 w 95"/>
                  <a:gd name="T107" fmla="*/ 5 h 47"/>
                  <a:gd name="T108" fmla="*/ 76 w 95"/>
                  <a:gd name="T109" fmla="*/ 5 h 47"/>
                  <a:gd name="T110" fmla="*/ 75 w 95"/>
                  <a:gd name="T111" fmla="*/ 7 h 47"/>
                  <a:gd name="T112" fmla="*/ 70 w 95"/>
                  <a:gd name="T113" fmla="*/ 9 h 47"/>
                  <a:gd name="T114" fmla="*/ 65 w 95"/>
                  <a:gd name="T115" fmla="*/ 4 h 47"/>
                  <a:gd name="T116" fmla="*/ 68 w 95"/>
                  <a:gd name="T117" fmla="*/ 3 h 47"/>
                  <a:gd name="T118" fmla="*/ 75 w 95"/>
                  <a:gd name="T119" fmla="*/ 2 h 47"/>
                  <a:gd name="T120" fmla="*/ 79 w 95"/>
                  <a:gd name="T121" fmla="*/ 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5" h="47">
                    <a:moveTo>
                      <a:pt x="32" y="45"/>
                    </a:moveTo>
                    <a:cubicBezTo>
                      <a:pt x="33" y="45"/>
                      <a:pt x="34" y="43"/>
                      <a:pt x="35" y="43"/>
                    </a:cubicBezTo>
                    <a:cubicBezTo>
                      <a:pt x="36" y="42"/>
                      <a:pt x="37" y="42"/>
                      <a:pt x="38" y="41"/>
                    </a:cubicBezTo>
                    <a:cubicBezTo>
                      <a:pt x="39" y="40"/>
                      <a:pt x="40" y="39"/>
                      <a:pt x="41" y="37"/>
                    </a:cubicBezTo>
                    <a:cubicBezTo>
                      <a:pt x="43" y="36"/>
                      <a:pt x="44" y="34"/>
                      <a:pt x="46" y="35"/>
                    </a:cubicBezTo>
                    <a:cubicBezTo>
                      <a:pt x="48" y="35"/>
                      <a:pt x="47" y="39"/>
                      <a:pt x="49" y="39"/>
                    </a:cubicBezTo>
                    <a:cubicBezTo>
                      <a:pt x="51" y="39"/>
                      <a:pt x="52" y="37"/>
                      <a:pt x="54" y="37"/>
                    </a:cubicBezTo>
                    <a:cubicBezTo>
                      <a:pt x="56" y="36"/>
                      <a:pt x="59" y="37"/>
                      <a:pt x="61" y="35"/>
                    </a:cubicBezTo>
                    <a:cubicBezTo>
                      <a:pt x="63" y="32"/>
                      <a:pt x="61" y="30"/>
                      <a:pt x="63" y="27"/>
                    </a:cubicBezTo>
                    <a:cubicBezTo>
                      <a:pt x="66" y="22"/>
                      <a:pt x="77" y="25"/>
                      <a:pt x="77" y="22"/>
                    </a:cubicBezTo>
                    <a:cubicBezTo>
                      <a:pt x="77" y="21"/>
                      <a:pt x="77" y="19"/>
                      <a:pt x="78" y="18"/>
                    </a:cubicBezTo>
                    <a:cubicBezTo>
                      <a:pt x="80" y="17"/>
                      <a:pt x="81" y="17"/>
                      <a:pt x="83" y="16"/>
                    </a:cubicBezTo>
                    <a:cubicBezTo>
                      <a:pt x="85" y="15"/>
                      <a:pt x="85" y="14"/>
                      <a:pt x="87" y="12"/>
                    </a:cubicBezTo>
                    <a:cubicBezTo>
                      <a:pt x="90" y="11"/>
                      <a:pt x="92" y="10"/>
                      <a:pt x="95" y="9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90" y="7"/>
                      <a:pt x="85" y="6"/>
                      <a:pt x="85" y="5"/>
                    </a:cubicBezTo>
                    <a:cubicBezTo>
                      <a:pt x="84" y="3"/>
                      <a:pt x="81" y="1"/>
                      <a:pt x="79" y="1"/>
                    </a:cubicBezTo>
                    <a:cubicBezTo>
                      <a:pt x="77" y="1"/>
                      <a:pt x="75" y="0"/>
                      <a:pt x="72" y="1"/>
                    </a:cubicBezTo>
                    <a:cubicBezTo>
                      <a:pt x="68" y="1"/>
                      <a:pt x="63" y="1"/>
                      <a:pt x="61" y="1"/>
                    </a:cubicBezTo>
                    <a:cubicBezTo>
                      <a:pt x="59" y="1"/>
                      <a:pt x="55" y="6"/>
                      <a:pt x="52" y="6"/>
                    </a:cubicBezTo>
                    <a:cubicBezTo>
                      <a:pt x="49" y="6"/>
                      <a:pt x="51" y="5"/>
                      <a:pt x="48" y="4"/>
                    </a:cubicBezTo>
                    <a:cubicBezTo>
                      <a:pt x="45" y="3"/>
                      <a:pt x="45" y="1"/>
                      <a:pt x="44" y="1"/>
                    </a:cubicBezTo>
                    <a:cubicBezTo>
                      <a:pt x="40" y="4"/>
                      <a:pt x="41" y="3"/>
                      <a:pt x="39" y="3"/>
                    </a:cubicBezTo>
                    <a:cubicBezTo>
                      <a:pt x="38" y="3"/>
                      <a:pt x="36" y="7"/>
                      <a:pt x="36" y="7"/>
                    </a:cubicBezTo>
                    <a:cubicBezTo>
                      <a:pt x="36" y="7"/>
                      <a:pt x="33" y="8"/>
                      <a:pt x="33" y="10"/>
                    </a:cubicBezTo>
                    <a:cubicBezTo>
                      <a:pt x="33" y="11"/>
                      <a:pt x="27" y="5"/>
                      <a:pt x="24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0" y="11"/>
                      <a:pt x="10" y="11"/>
                    </a:cubicBezTo>
                    <a:cubicBezTo>
                      <a:pt x="12" y="9"/>
                      <a:pt x="14" y="9"/>
                      <a:pt x="14" y="9"/>
                    </a:cubicBezTo>
                    <a:cubicBezTo>
                      <a:pt x="14" y="9"/>
                      <a:pt x="17" y="11"/>
                      <a:pt x="15" y="13"/>
                    </a:cubicBezTo>
                    <a:cubicBezTo>
                      <a:pt x="12" y="15"/>
                      <a:pt x="13" y="15"/>
                      <a:pt x="11" y="16"/>
                    </a:cubicBezTo>
                    <a:cubicBezTo>
                      <a:pt x="10" y="17"/>
                      <a:pt x="5" y="18"/>
                      <a:pt x="9" y="18"/>
                    </a:cubicBezTo>
                    <a:cubicBezTo>
                      <a:pt x="12" y="19"/>
                      <a:pt x="11" y="23"/>
                      <a:pt x="13" y="21"/>
                    </a:cubicBezTo>
                    <a:cubicBezTo>
                      <a:pt x="16" y="20"/>
                      <a:pt x="17" y="19"/>
                      <a:pt x="17" y="21"/>
                    </a:cubicBezTo>
                    <a:cubicBezTo>
                      <a:pt x="17" y="24"/>
                      <a:pt x="16" y="24"/>
                      <a:pt x="19" y="24"/>
                    </a:cubicBezTo>
                    <a:cubicBezTo>
                      <a:pt x="22" y="24"/>
                      <a:pt x="21" y="24"/>
                      <a:pt x="25" y="26"/>
                    </a:cubicBezTo>
                    <a:cubicBezTo>
                      <a:pt x="27" y="27"/>
                      <a:pt x="28" y="27"/>
                      <a:pt x="29" y="27"/>
                    </a:cubicBezTo>
                    <a:cubicBezTo>
                      <a:pt x="29" y="27"/>
                      <a:pt x="28" y="27"/>
                      <a:pt x="28" y="28"/>
                    </a:cubicBezTo>
                    <a:cubicBezTo>
                      <a:pt x="26" y="30"/>
                      <a:pt x="23" y="36"/>
                      <a:pt x="20" y="36"/>
                    </a:cubicBezTo>
                    <a:cubicBezTo>
                      <a:pt x="17" y="36"/>
                      <a:pt x="16" y="36"/>
                      <a:pt x="16" y="36"/>
                    </a:cubicBezTo>
                    <a:cubicBezTo>
                      <a:pt x="16" y="36"/>
                      <a:pt x="12" y="41"/>
                      <a:pt x="11" y="39"/>
                    </a:cubicBezTo>
                    <a:cubicBezTo>
                      <a:pt x="11" y="37"/>
                      <a:pt x="9" y="38"/>
                      <a:pt x="9" y="38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3"/>
                      <a:pt x="9" y="46"/>
                      <a:pt x="11" y="45"/>
                    </a:cubicBezTo>
                    <a:cubicBezTo>
                      <a:pt x="13" y="45"/>
                      <a:pt x="15" y="43"/>
                      <a:pt x="16" y="45"/>
                    </a:cubicBezTo>
                    <a:cubicBezTo>
                      <a:pt x="18" y="47"/>
                      <a:pt x="20" y="46"/>
                      <a:pt x="20" y="46"/>
                    </a:cubicBezTo>
                    <a:cubicBezTo>
                      <a:pt x="20" y="46"/>
                      <a:pt x="23" y="47"/>
                      <a:pt x="25" y="46"/>
                    </a:cubicBezTo>
                    <a:cubicBezTo>
                      <a:pt x="27" y="45"/>
                      <a:pt x="30" y="45"/>
                      <a:pt x="32" y="45"/>
                    </a:cubicBezTo>
                    <a:close/>
                    <a:moveTo>
                      <a:pt x="79" y="3"/>
                    </a:moveTo>
                    <a:cubicBezTo>
                      <a:pt x="79" y="4"/>
                      <a:pt x="78" y="5"/>
                      <a:pt x="78" y="5"/>
                    </a:cubicBezTo>
                    <a:cubicBezTo>
                      <a:pt x="78" y="6"/>
                      <a:pt x="76" y="5"/>
                      <a:pt x="76" y="5"/>
                    </a:cubicBezTo>
                    <a:cubicBezTo>
                      <a:pt x="75" y="6"/>
                      <a:pt x="75" y="7"/>
                      <a:pt x="75" y="7"/>
                    </a:cubicBezTo>
                    <a:cubicBezTo>
                      <a:pt x="74" y="8"/>
                      <a:pt x="71" y="9"/>
                      <a:pt x="70" y="9"/>
                    </a:cubicBezTo>
                    <a:cubicBezTo>
                      <a:pt x="65" y="9"/>
                      <a:pt x="61" y="6"/>
                      <a:pt x="65" y="4"/>
                    </a:cubicBezTo>
                    <a:cubicBezTo>
                      <a:pt x="66" y="4"/>
                      <a:pt x="67" y="4"/>
                      <a:pt x="68" y="3"/>
                    </a:cubicBezTo>
                    <a:cubicBezTo>
                      <a:pt x="70" y="3"/>
                      <a:pt x="74" y="2"/>
                      <a:pt x="75" y="2"/>
                    </a:cubicBezTo>
                    <a:cubicBezTo>
                      <a:pt x="78" y="2"/>
                      <a:pt x="79" y="2"/>
                      <a:pt x="79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179"/>
              <p:cNvSpPr>
                <a:spLocks noEditPoints="1"/>
              </p:cNvSpPr>
              <p:nvPr/>
            </p:nvSpPr>
            <p:spPr bwMode="auto">
              <a:xfrm>
                <a:off x="4288" y="1305"/>
                <a:ext cx="186" cy="92"/>
              </a:xfrm>
              <a:custGeom>
                <a:avLst/>
                <a:gdLst>
                  <a:gd name="T0" fmla="*/ 32 w 95"/>
                  <a:gd name="T1" fmla="*/ 45 h 47"/>
                  <a:gd name="T2" fmla="*/ 35 w 95"/>
                  <a:gd name="T3" fmla="*/ 43 h 47"/>
                  <a:gd name="T4" fmla="*/ 38 w 95"/>
                  <a:gd name="T5" fmla="*/ 41 h 47"/>
                  <a:gd name="T6" fmla="*/ 41 w 95"/>
                  <a:gd name="T7" fmla="*/ 37 h 47"/>
                  <a:gd name="T8" fmla="*/ 46 w 95"/>
                  <a:gd name="T9" fmla="*/ 35 h 47"/>
                  <a:gd name="T10" fmla="*/ 49 w 95"/>
                  <a:gd name="T11" fmla="*/ 39 h 47"/>
                  <a:gd name="T12" fmla="*/ 54 w 95"/>
                  <a:gd name="T13" fmla="*/ 37 h 47"/>
                  <a:gd name="T14" fmla="*/ 61 w 95"/>
                  <a:gd name="T15" fmla="*/ 35 h 47"/>
                  <a:gd name="T16" fmla="*/ 63 w 95"/>
                  <a:gd name="T17" fmla="*/ 27 h 47"/>
                  <a:gd name="T18" fmla="*/ 77 w 95"/>
                  <a:gd name="T19" fmla="*/ 22 h 47"/>
                  <a:gd name="T20" fmla="*/ 78 w 95"/>
                  <a:gd name="T21" fmla="*/ 18 h 47"/>
                  <a:gd name="T22" fmla="*/ 83 w 95"/>
                  <a:gd name="T23" fmla="*/ 16 h 47"/>
                  <a:gd name="T24" fmla="*/ 87 w 95"/>
                  <a:gd name="T25" fmla="*/ 12 h 47"/>
                  <a:gd name="T26" fmla="*/ 95 w 95"/>
                  <a:gd name="T27" fmla="*/ 9 h 47"/>
                  <a:gd name="T28" fmla="*/ 90 w 95"/>
                  <a:gd name="T29" fmla="*/ 7 h 47"/>
                  <a:gd name="T30" fmla="*/ 85 w 95"/>
                  <a:gd name="T31" fmla="*/ 5 h 47"/>
                  <a:gd name="T32" fmla="*/ 79 w 95"/>
                  <a:gd name="T33" fmla="*/ 1 h 47"/>
                  <a:gd name="T34" fmla="*/ 72 w 95"/>
                  <a:gd name="T35" fmla="*/ 1 h 47"/>
                  <a:gd name="T36" fmla="*/ 61 w 95"/>
                  <a:gd name="T37" fmla="*/ 1 h 47"/>
                  <a:gd name="T38" fmla="*/ 52 w 95"/>
                  <a:gd name="T39" fmla="*/ 6 h 47"/>
                  <a:gd name="T40" fmla="*/ 48 w 95"/>
                  <a:gd name="T41" fmla="*/ 4 h 47"/>
                  <a:gd name="T42" fmla="*/ 44 w 95"/>
                  <a:gd name="T43" fmla="*/ 1 h 47"/>
                  <a:gd name="T44" fmla="*/ 39 w 95"/>
                  <a:gd name="T45" fmla="*/ 3 h 47"/>
                  <a:gd name="T46" fmla="*/ 36 w 95"/>
                  <a:gd name="T47" fmla="*/ 7 h 47"/>
                  <a:gd name="T48" fmla="*/ 33 w 95"/>
                  <a:gd name="T49" fmla="*/ 10 h 47"/>
                  <a:gd name="T50" fmla="*/ 24 w 95"/>
                  <a:gd name="T51" fmla="*/ 5 h 47"/>
                  <a:gd name="T52" fmla="*/ 18 w 95"/>
                  <a:gd name="T53" fmla="*/ 5 h 47"/>
                  <a:gd name="T54" fmla="*/ 10 w 95"/>
                  <a:gd name="T55" fmla="*/ 11 h 47"/>
                  <a:gd name="T56" fmla="*/ 14 w 95"/>
                  <a:gd name="T57" fmla="*/ 9 h 47"/>
                  <a:gd name="T58" fmla="*/ 15 w 95"/>
                  <a:gd name="T59" fmla="*/ 13 h 47"/>
                  <a:gd name="T60" fmla="*/ 11 w 95"/>
                  <a:gd name="T61" fmla="*/ 16 h 47"/>
                  <a:gd name="T62" fmla="*/ 9 w 95"/>
                  <a:gd name="T63" fmla="*/ 18 h 47"/>
                  <a:gd name="T64" fmla="*/ 13 w 95"/>
                  <a:gd name="T65" fmla="*/ 21 h 47"/>
                  <a:gd name="T66" fmla="*/ 17 w 95"/>
                  <a:gd name="T67" fmla="*/ 21 h 47"/>
                  <a:gd name="T68" fmla="*/ 19 w 95"/>
                  <a:gd name="T69" fmla="*/ 24 h 47"/>
                  <a:gd name="T70" fmla="*/ 25 w 95"/>
                  <a:gd name="T71" fmla="*/ 26 h 47"/>
                  <a:gd name="T72" fmla="*/ 29 w 95"/>
                  <a:gd name="T73" fmla="*/ 27 h 47"/>
                  <a:gd name="T74" fmla="*/ 28 w 95"/>
                  <a:gd name="T75" fmla="*/ 28 h 47"/>
                  <a:gd name="T76" fmla="*/ 20 w 95"/>
                  <a:gd name="T77" fmla="*/ 36 h 47"/>
                  <a:gd name="T78" fmla="*/ 16 w 95"/>
                  <a:gd name="T79" fmla="*/ 36 h 47"/>
                  <a:gd name="T80" fmla="*/ 11 w 95"/>
                  <a:gd name="T81" fmla="*/ 39 h 47"/>
                  <a:gd name="T82" fmla="*/ 9 w 95"/>
                  <a:gd name="T83" fmla="*/ 38 h 47"/>
                  <a:gd name="T84" fmla="*/ 8 w 95"/>
                  <a:gd name="T85" fmla="*/ 39 h 47"/>
                  <a:gd name="T86" fmla="*/ 5 w 95"/>
                  <a:gd name="T87" fmla="*/ 38 h 47"/>
                  <a:gd name="T88" fmla="*/ 0 w 95"/>
                  <a:gd name="T89" fmla="*/ 39 h 47"/>
                  <a:gd name="T90" fmla="*/ 2 w 95"/>
                  <a:gd name="T91" fmla="*/ 43 h 47"/>
                  <a:gd name="T92" fmla="*/ 8 w 95"/>
                  <a:gd name="T93" fmla="*/ 43 h 47"/>
                  <a:gd name="T94" fmla="*/ 11 w 95"/>
                  <a:gd name="T95" fmla="*/ 45 h 47"/>
                  <a:gd name="T96" fmla="*/ 16 w 95"/>
                  <a:gd name="T97" fmla="*/ 45 h 47"/>
                  <a:gd name="T98" fmla="*/ 20 w 95"/>
                  <a:gd name="T99" fmla="*/ 46 h 47"/>
                  <a:gd name="T100" fmla="*/ 25 w 95"/>
                  <a:gd name="T101" fmla="*/ 46 h 47"/>
                  <a:gd name="T102" fmla="*/ 32 w 95"/>
                  <a:gd name="T103" fmla="*/ 45 h 47"/>
                  <a:gd name="T104" fmla="*/ 79 w 95"/>
                  <a:gd name="T105" fmla="*/ 3 h 47"/>
                  <a:gd name="T106" fmla="*/ 78 w 95"/>
                  <a:gd name="T107" fmla="*/ 5 h 47"/>
                  <a:gd name="T108" fmla="*/ 76 w 95"/>
                  <a:gd name="T109" fmla="*/ 5 h 47"/>
                  <a:gd name="T110" fmla="*/ 75 w 95"/>
                  <a:gd name="T111" fmla="*/ 7 h 47"/>
                  <a:gd name="T112" fmla="*/ 70 w 95"/>
                  <a:gd name="T113" fmla="*/ 9 h 47"/>
                  <a:gd name="T114" fmla="*/ 65 w 95"/>
                  <a:gd name="T115" fmla="*/ 4 h 47"/>
                  <a:gd name="T116" fmla="*/ 68 w 95"/>
                  <a:gd name="T117" fmla="*/ 3 h 47"/>
                  <a:gd name="T118" fmla="*/ 75 w 95"/>
                  <a:gd name="T119" fmla="*/ 2 h 47"/>
                  <a:gd name="T120" fmla="*/ 79 w 95"/>
                  <a:gd name="T121" fmla="*/ 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5" h="47">
                    <a:moveTo>
                      <a:pt x="32" y="45"/>
                    </a:moveTo>
                    <a:cubicBezTo>
                      <a:pt x="33" y="45"/>
                      <a:pt x="34" y="43"/>
                      <a:pt x="35" y="43"/>
                    </a:cubicBezTo>
                    <a:cubicBezTo>
                      <a:pt x="36" y="42"/>
                      <a:pt x="37" y="42"/>
                      <a:pt x="38" y="41"/>
                    </a:cubicBezTo>
                    <a:cubicBezTo>
                      <a:pt x="39" y="40"/>
                      <a:pt x="40" y="39"/>
                      <a:pt x="41" y="37"/>
                    </a:cubicBezTo>
                    <a:cubicBezTo>
                      <a:pt x="43" y="36"/>
                      <a:pt x="44" y="34"/>
                      <a:pt x="46" y="35"/>
                    </a:cubicBezTo>
                    <a:cubicBezTo>
                      <a:pt x="48" y="35"/>
                      <a:pt x="47" y="39"/>
                      <a:pt x="49" y="39"/>
                    </a:cubicBezTo>
                    <a:cubicBezTo>
                      <a:pt x="51" y="39"/>
                      <a:pt x="52" y="37"/>
                      <a:pt x="54" y="37"/>
                    </a:cubicBezTo>
                    <a:cubicBezTo>
                      <a:pt x="56" y="36"/>
                      <a:pt x="59" y="37"/>
                      <a:pt x="61" y="35"/>
                    </a:cubicBezTo>
                    <a:cubicBezTo>
                      <a:pt x="63" y="32"/>
                      <a:pt x="61" y="30"/>
                      <a:pt x="63" y="27"/>
                    </a:cubicBezTo>
                    <a:cubicBezTo>
                      <a:pt x="66" y="22"/>
                      <a:pt x="77" y="25"/>
                      <a:pt x="77" y="22"/>
                    </a:cubicBezTo>
                    <a:cubicBezTo>
                      <a:pt x="77" y="21"/>
                      <a:pt x="77" y="19"/>
                      <a:pt x="78" y="18"/>
                    </a:cubicBezTo>
                    <a:cubicBezTo>
                      <a:pt x="80" y="17"/>
                      <a:pt x="81" y="17"/>
                      <a:pt x="83" y="16"/>
                    </a:cubicBezTo>
                    <a:cubicBezTo>
                      <a:pt x="85" y="15"/>
                      <a:pt x="85" y="14"/>
                      <a:pt x="87" y="12"/>
                    </a:cubicBezTo>
                    <a:cubicBezTo>
                      <a:pt x="90" y="11"/>
                      <a:pt x="92" y="10"/>
                      <a:pt x="95" y="9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90" y="7"/>
                      <a:pt x="85" y="6"/>
                      <a:pt x="85" y="5"/>
                    </a:cubicBezTo>
                    <a:cubicBezTo>
                      <a:pt x="84" y="3"/>
                      <a:pt x="81" y="1"/>
                      <a:pt x="79" y="1"/>
                    </a:cubicBezTo>
                    <a:cubicBezTo>
                      <a:pt x="77" y="1"/>
                      <a:pt x="75" y="0"/>
                      <a:pt x="72" y="1"/>
                    </a:cubicBezTo>
                    <a:cubicBezTo>
                      <a:pt x="68" y="1"/>
                      <a:pt x="63" y="1"/>
                      <a:pt x="61" y="1"/>
                    </a:cubicBezTo>
                    <a:cubicBezTo>
                      <a:pt x="59" y="1"/>
                      <a:pt x="55" y="6"/>
                      <a:pt x="52" y="6"/>
                    </a:cubicBezTo>
                    <a:cubicBezTo>
                      <a:pt x="49" y="6"/>
                      <a:pt x="51" y="5"/>
                      <a:pt x="48" y="4"/>
                    </a:cubicBezTo>
                    <a:cubicBezTo>
                      <a:pt x="45" y="3"/>
                      <a:pt x="45" y="1"/>
                      <a:pt x="44" y="1"/>
                    </a:cubicBezTo>
                    <a:cubicBezTo>
                      <a:pt x="40" y="4"/>
                      <a:pt x="41" y="3"/>
                      <a:pt x="39" y="3"/>
                    </a:cubicBezTo>
                    <a:cubicBezTo>
                      <a:pt x="38" y="3"/>
                      <a:pt x="36" y="7"/>
                      <a:pt x="36" y="7"/>
                    </a:cubicBezTo>
                    <a:cubicBezTo>
                      <a:pt x="36" y="7"/>
                      <a:pt x="33" y="8"/>
                      <a:pt x="33" y="10"/>
                    </a:cubicBezTo>
                    <a:cubicBezTo>
                      <a:pt x="33" y="11"/>
                      <a:pt x="27" y="5"/>
                      <a:pt x="24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0" y="11"/>
                      <a:pt x="10" y="11"/>
                    </a:cubicBezTo>
                    <a:cubicBezTo>
                      <a:pt x="12" y="9"/>
                      <a:pt x="14" y="9"/>
                      <a:pt x="14" y="9"/>
                    </a:cubicBezTo>
                    <a:cubicBezTo>
                      <a:pt x="14" y="9"/>
                      <a:pt x="17" y="11"/>
                      <a:pt x="15" y="13"/>
                    </a:cubicBezTo>
                    <a:cubicBezTo>
                      <a:pt x="12" y="15"/>
                      <a:pt x="13" y="15"/>
                      <a:pt x="11" y="16"/>
                    </a:cubicBezTo>
                    <a:cubicBezTo>
                      <a:pt x="10" y="17"/>
                      <a:pt x="5" y="18"/>
                      <a:pt x="9" y="18"/>
                    </a:cubicBezTo>
                    <a:cubicBezTo>
                      <a:pt x="12" y="19"/>
                      <a:pt x="11" y="23"/>
                      <a:pt x="13" y="21"/>
                    </a:cubicBezTo>
                    <a:cubicBezTo>
                      <a:pt x="16" y="20"/>
                      <a:pt x="17" y="19"/>
                      <a:pt x="17" y="21"/>
                    </a:cubicBezTo>
                    <a:cubicBezTo>
                      <a:pt x="17" y="24"/>
                      <a:pt x="16" y="24"/>
                      <a:pt x="19" y="24"/>
                    </a:cubicBezTo>
                    <a:cubicBezTo>
                      <a:pt x="22" y="24"/>
                      <a:pt x="21" y="24"/>
                      <a:pt x="25" y="26"/>
                    </a:cubicBezTo>
                    <a:cubicBezTo>
                      <a:pt x="27" y="27"/>
                      <a:pt x="28" y="27"/>
                      <a:pt x="29" y="27"/>
                    </a:cubicBezTo>
                    <a:cubicBezTo>
                      <a:pt x="29" y="27"/>
                      <a:pt x="28" y="27"/>
                      <a:pt x="28" y="28"/>
                    </a:cubicBezTo>
                    <a:cubicBezTo>
                      <a:pt x="26" y="30"/>
                      <a:pt x="23" y="36"/>
                      <a:pt x="20" y="36"/>
                    </a:cubicBezTo>
                    <a:cubicBezTo>
                      <a:pt x="17" y="36"/>
                      <a:pt x="16" y="36"/>
                      <a:pt x="16" y="36"/>
                    </a:cubicBezTo>
                    <a:cubicBezTo>
                      <a:pt x="16" y="36"/>
                      <a:pt x="12" y="41"/>
                      <a:pt x="11" y="39"/>
                    </a:cubicBezTo>
                    <a:cubicBezTo>
                      <a:pt x="11" y="37"/>
                      <a:pt x="9" y="38"/>
                      <a:pt x="9" y="38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3"/>
                      <a:pt x="9" y="46"/>
                      <a:pt x="11" y="45"/>
                    </a:cubicBezTo>
                    <a:cubicBezTo>
                      <a:pt x="13" y="45"/>
                      <a:pt x="15" y="43"/>
                      <a:pt x="16" y="45"/>
                    </a:cubicBezTo>
                    <a:cubicBezTo>
                      <a:pt x="18" y="47"/>
                      <a:pt x="20" y="46"/>
                      <a:pt x="20" y="46"/>
                    </a:cubicBezTo>
                    <a:cubicBezTo>
                      <a:pt x="20" y="46"/>
                      <a:pt x="23" y="47"/>
                      <a:pt x="25" y="46"/>
                    </a:cubicBezTo>
                    <a:cubicBezTo>
                      <a:pt x="27" y="45"/>
                      <a:pt x="30" y="45"/>
                      <a:pt x="32" y="45"/>
                    </a:cubicBezTo>
                    <a:close/>
                    <a:moveTo>
                      <a:pt x="79" y="3"/>
                    </a:moveTo>
                    <a:cubicBezTo>
                      <a:pt x="79" y="4"/>
                      <a:pt x="78" y="5"/>
                      <a:pt x="78" y="5"/>
                    </a:cubicBezTo>
                    <a:cubicBezTo>
                      <a:pt x="78" y="6"/>
                      <a:pt x="76" y="5"/>
                      <a:pt x="76" y="5"/>
                    </a:cubicBezTo>
                    <a:cubicBezTo>
                      <a:pt x="75" y="6"/>
                      <a:pt x="75" y="7"/>
                      <a:pt x="75" y="7"/>
                    </a:cubicBezTo>
                    <a:cubicBezTo>
                      <a:pt x="74" y="8"/>
                      <a:pt x="71" y="9"/>
                      <a:pt x="70" y="9"/>
                    </a:cubicBezTo>
                    <a:cubicBezTo>
                      <a:pt x="65" y="9"/>
                      <a:pt x="61" y="6"/>
                      <a:pt x="65" y="4"/>
                    </a:cubicBezTo>
                    <a:cubicBezTo>
                      <a:pt x="66" y="4"/>
                      <a:pt x="67" y="4"/>
                      <a:pt x="68" y="3"/>
                    </a:cubicBezTo>
                    <a:cubicBezTo>
                      <a:pt x="70" y="3"/>
                      <a:pt x="74" y="2"/>
                      <a:pt x="75" y="2"/>
                    </a:cubicBezTo>
                    <a:cubicBezTo>
                      <a:pt x="78" y="2"/>
                      <a:pt x="79" y="2"/>
                      <a:pt x="79" y="3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180"/>
              <p:cNvSpPr>
                <a:spLocks/>
              </p:cNvSpPr>
              <p:nvPr/>
            </p:nvSpPr>
            <p:spPr bwMode="auto">
              <a:xfrm>
                <a:off x="3892" y="1597"/>
                <a:ext cx="45" cy="39"/>
              </a:xfrm>
              <a:custGeom>
                <a:avLst/>
                <a:gdLst>
                  <a:gd name="T0" fmla="*/ 19 w 23"/>
                  <a:gd name="T1" fmla="*/ 2 h 20"/>
                  <a:gd name="T2" fmla="*/ 14 w 23"/>
                  <a:gd name="T3" fmla="*/ 1 h 20"/>
                  <a:gd name="T4" fmla="*/ 8 w 23"/>
                  <a:gd name="T5" fmla="*/ 8 h 20"/>
                  <a:gd name="T6" fmla="*/ 0 w 23"/>
                  <a:gd name="T7" fmla="*/ 14 h 20"/>
                  <a:gd name="T8" fmla="*/ 12 w 23"/>
                  <a:gd name="T9" fmla="*/ 16 h 20"/>
                  <a:gd name="T10" fmla="*/ 13 w 23"/>
                  <a:gd name="T11" fmla="*/ 20 h 20"/>
                  <a:gd name="T12" fmla="*/ 20 w 23"/>
                  <a:gd name="T13" fmla="*/ 20 h 20"/>
                  <a:gd name="T14" fmla="*/ 18 w 23"/>
                  <a:gd name="T15" fmla="*/ 14 h 20"/>
                  <a:gd name="T16" fmla="*/ 17 w 23"/>
                  <a:gd name="T17" fmla="*/ 14 h 20"/>
                  <a:gd name="T18" fmla="*/ 18 w 23"/>
                  <a:gd name="T19" fmla="*/ 6 h 20"/>
                  <a:gd name="T20" fmla="*/ 22 w 23"/>
                  <a:gd name="T21" fmla="*/ 8 h 20"/>
                  <a:gd name="T22" fmla="*/ 22 w 23"/>
                  <a:gd name="T23" fmla="*/ 8 h 20"/>
                  <a:gd name="T24" fmla="*/ 23 w 23"/>
                  <a:gd name="T25" fmla="*/ 7 h 20"/>
                  <a:gd name="T26" fmla="*/ 21 w 23"/>
                  <a:gd name="T27" fmla="*/ 6 h 20"/>
                  <a:gd name="T28" fmla="*/ 19 w 23"/>
                  <a:gd name="T29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0">
                    <a:moveTo>
                      <a:pt x="19" y="2"/>
                    </a:moveTo>
                    <a:cubicBezTo>
                      <a:pt x="19" y="2"/>
                      <a:pt x="17" y="2"/>
                      <a:pt x="14" y="1"/>
                    </a:cubicBezTo>
                    <a:cubicBezTo>
                      <a:pt x="12" y="0"/>
                      <a:pt x="10" y="5"/>
                      <a:pt x="8" y="8"/>
                    </a:cubicBezTo>
                    <a:cubicBezTo>
                      <a:pt x="6" y="10"/>
                      <a:pt x="0" y="14"/>
                      <a:pt x="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18"/>
                      <a:pt x="19" y="16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2"/>
                      <a:pt x="18" y="8"/>
                      <a:pt x="18" y="6"/>
                    </a:cubicBezTo>
                    <a:cubicBezTo>
                      <a:pt x="19" y="7"/>
                      <a:pt x="21" y="8"/>
                      <a:pt x="22" y="8"/>
                    </a:cubicBezTo>
                    <a:cubicBezTo>
                      <a:pt x="22" y="8"/>
                      <a:pt x="21" y="8"/>
                      <a:pt x="22" y="8"/>
                    </a:cubicBezTo>
                    <a:cubicBezTo>
                      <a:pt x="23" y="9"/>
                      <a:pt x="23" y="7"/>
                      <a:pt x="23" y="7"/>
                    </a:cubicBezTo>
                    <a:cubicBezTo>
                      <a:pt x="23" y="7"/>
                      <a:pt x="21" y="7"/>
                      <a:pt x="21" y="6"/>
                    </a:cubicBezTo>
                    <a:cubicBezTo>
                      <a:pt x="20" y="6"/>
                      <a:pt x="19" y="3"/>
                      <a:pt x="19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181"/>
              <p:cNvSpPr>
                <a:spLocks/>
              </p:cNvSpPr>
              <p:nvPr/>
            </p:nvSpPr>
            <p:spPr bwMode="auto">
              <a:xfrm>
                <a:off x="3892" y="1597"/>
                <a:ext cx="45" cy="39"/>
              </a:xfrm>
              <a:custGeom>
                <a:avLst/>
                <a:gdLst>
                  <a:gd name="T0" fmla="*/ 19 w 23"/>
                  <a:gd name="T1" fmla="*/ 2 h 20"/>
                  <a:gd name="T2" fmla="*/ 14 w 23"/>
                  <a:gd name="T3" fmla="*/ 1 h 20"/>
                  <a:gd name="T4" fmla="*/ 8 w 23"/>
                  <a:gd name="T5" fmla="*/ 8 h 20"/>
                  <a:gd name="T6" fmla="*/ 0 w 23"/>
                  <a:gd name="T7" fmla="*/ 14 h 20"/>
                  <a:gd name="T8" fmla="*/ 12 w 23"/>
                  <a:gd name="T9" fmla="*/ 16 h 20"/>
                  <a:gd name="T10" fmla="*/ 13 w 23"/>
                  <a:gd name="T11" fmla="*/ 20 h 20"/>
                  <a:gd name="T12" fmla="*/ 20 w 23"/>
                  <a:gd name="T13" fmla="*/ 20 h 20"/>
                  <a:gd name="T14" fmla="*/ 18 w 23"/>
                  <a:gd name="T15" fmla="*/ 14 h 20"/>
                  <a:gd name="T16" fmla="*/ 17 w 23"/>
                  <a:gd name="T17" fmla="*/ 14 h 20"/>
                  <a:gd name="T18" fmla="*/ 18 w 23"/>
                  <a:gd name="T19" fmla="*/ 6 h 20"/>
                  <a:gd name="T20" fmla="*/ 22 w 23"/>
                  <a:gd name="T21" fmla="*/ 8 h 20"/>
                  <a:gd name="T22" fmla="*/ 22 w 23"/>
                  <a:gd name="T23" fmla="*/ 8 h 20"/>
                  <a:gd name="T24" fmla="*/ 23 w 23"/>
                  <a:gd name="T25" fmla="*/ 7 h 20"/>
                  <a:gd name="T26" fmla="*/ 21 w 23"/>
                  <a:gd name="T27" fmla="*/ 6 h 20"/>
                  <a:gd name="T28" fmla="*/ 19 w 23"/>
                  <a:gd name="T29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20">
                    <a:moveTo>
                      <a:pt x="19" y="2"/>
                    </a:moveTo>
                    <a:cubicBezTo>
                      <a:pt x="19" y="2"/>
                      <a:pt x="17" y="2"/>
                      <a:pt x="14" y="1"/>
                    </a:cubicBezTo>
                    <a:cubicBezTo>
                      <a:pt x="12" y="0"/>
                      <a:pt x="10" y="5"/>
                      <a:pt x="8" y="8"/>
                    </a:cubicBezTo>
                    <a:cubicBezTo>
                      <a:pt x="6" y="10"/>
                      <a:pt x="0" y="14"/>
                      <a:pt x="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18"/>
                      <a:pt x="19" y="16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2"/>
                      <a:pt x="18" y="8"/>
                      <a:pt x="18" y="6"/>
                    </a:cubicBezTo>
                    <a:cubicBezTo>
                      <a:pt x="19" y="7"/>
                      <a:pt x="21" y="8"/>
                      <a:pt x="22" y="8"/>
                    </a:cubicBezTo>
                    <a:cubicBezTo>
                      <a:pt x="22" y="8"/>
                      <a:pt x="21" y="8"/>
                      <a:pt x="22" y="8"/>
                    </a:cubicBezTo>
                    <a:cubicBezTo>
                      <a:pt x="23" y="9"/>
                      <a:pt x="23" y="7"/>
                      <a:pt x="23" y="7"/>
                    </a:cubicBezTo>
                    <a:cubicBezTo>
                      <a:pt x="23" y="7"/>
                      <a:pt x="21" y="7"/>
                      <a:pt x="21" y="6"/>
                    </a:cubicBezTo>
                    <a:cubicBezTo>
                      <a:pt x="20" y="6"/>
                      <a:pt x="19" y="3"/>
                      <a:pt x="19" y="2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182"/>
              <p:cNvSpPr>
                <a:spLocks noEditPoints="1"/>
              </p:cNvSpPr>
              <p:nvPr/>
            </p:nvSpPr>
            <p:spPr bwMode="auto">
              <a:xfrm>
                <a:off x="3688" y="2154"/>
                <a:ext cx="149" cy="197"/>
              </a:xfrm>
              <a:custGeom>
                <a:avLst/>
                <a:gdLst>
                  <a:gd name="T0" fmla="*/ 5 w 76"/>
                  <a:gd name="T1" fmla="*/ 59 h 100"/>
                  <a:gd name="T2" fmla="*/ 8 w 76"/>
                  <a:gd name="T3" fmla="*/ 57 h 100"/>
                  <a:gd name="T4" fmla="*/ 9 w 76"/>
                  <a:gd name="T5" fmla="*/ 59 h 100"/>
                  <a:gd name="T6" fmla="*/ 6 w 76"/>
                  <a:gd name="T7" fmla="*/ 65 h 100"/>
                  <a:gd name="T8" fmla="*/ 32 w 76"/>
                  <a:gd name="T9" fmla="*/ 83 h 100"/>
                  <a:gd name="T10" fmla="*/ 36 w 76"/>
                  <a:gd name="T11" fmla="*/ 92 h 100"/>
                  <a:gd name="T12" fmla="*/ 49 w 76"/>
                  <a:gd name="T13" fmla="*/ 100 h 100"/>
                  <a:gd name="T14" fmla="*/ 51 w 76"/>
                  <a:gd name="T15" fmla="*/ 89 h 100"/>
                  <a:gd name="T16" fmla="*/ 56 w 76"/>
                  <a:gd name="T17" fmla="*/ 82 h 100"/>
                  <a:gd name="T18" fmla="*/ 64 w 76"/>
                  <a:gd name="T19" fmla="*/ 74 h 100"/>
                  <a:gd name="T20" fmla="*/ 69 w 76"/>
                  <a:gd name="T21" fmla="*/ 66 h 100"/>
                  <a:gd name="T22" fmla="*/ 72 w 76"/>
                  <a:gd name="T23" fmla="*/ 61 h 100"/>
                  <a:gd name="T24" fmla="*/ 67 w 76"/>
                  <a:gd name="T25" fmla="*/ 53 h 100"/>
                  <a:gd name="T26" fmla="*/ 71 w 76"/>
                  <a:gd name="T27" fmla="*/ 14 h 100"/>
                  <a:gd name="T28" fmla="*/ 66 w 76"/>
                  <a:gd name="T29" fmla="*/ 4 h 100"/>
                  <a:gd name="T30" fmla="*/ 58 w 76"/>
                  <a:gd name="T31" fmla="*/ 3 h 100"/>
                  <a:gd name="T32" fmla="*/ 50 w 76"/>
                  <a:gd name="T33" fmla="*/ 6 h 100"/>
                  <a:gd name="T34" fmla="*/ 38 w 76"/>
                  <a:gd name="T35" fmla="*/ 4 h 100"/>
                  <a:gd name="T36" fmla="*/ 26 w 76"/>
                  <a:gd name="T37" fmla="*/ 5 h 100"/>
                  <a:gd name="T38" fmla="*/ 15 w 76"/>
                  <a:gd name="T39" fmla="*/ 1 h 100"/>
                  <a:gd name="T40" fmla="*/ 7 w 76"/>
                  <a:gd name="T41" fmla="*/ 1 h 100"/>
                  <a:gd name="T42" fmla="*/ 1 w 76"/>
                  <a:gd name="T43" fmla="*/ 4 h 100"/>
                  <a:gd name="T44" fmla="*/ 3 w 76"/>
                  <a:gd name="T45" fmla="*/ 9 h 100"/>
                  <a:gd name="T46" fmla="*/ 4 w 76"/>
                  <a:gd name="T47" fmla="*/ 17 h 100"/>
                  <a:gd name="T48" fmla="*/ 8 w 76"/>
                  <a:gd name="T49" fmla="*/ 28 h 100"/>
                  <a:gd name="T50" fmla="*/ 3 w 76"/>
                  <a:gd name="T51" fmla="*/ 37 h 100"/>
                  <a:gd name="T52" fmla="*/ 3 w 76"/>
                  <a:gd name="T53" fmla="*/ 52 h 100"/>
                  <a:gd name="T54" fmla="*/ 4 w 76"/>
                  <a:gd name="T55" fmla="*/ 55 h 100"/>
                  <a:gd name="T56" fmla="*/ 23 w 76"/>
                  <a:gd name="T57" fmla="*/ 6 h 100"/>
                  <a:gd name="T58" fmla="*/ 27 w 76"/>
                  <a:gd name="T59" fmla="*/ 22 h 100"/>
                  <a:gd name="T60" fmla="*/ 26 w 76"/>
                  <a:gd name="T61" fmla="*/ 26 h 100"/>
                  <a:gd name="T62" fmla="*/ 20 w 76"/>
                  <a:gd name="T63" fmla="*/ 18 h 100"/>
                  <a:gd name="T64" fmla="*/ 19 w 76"/>
                  <a:gd name="T65" fmla="*/ 1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6" h="100">
                    <a:moveTo>
                      <a:pt x="4" y="55"/>
                    </a:moveTo>
                    <a:cubicBezTo>
                      <a:pt x="5" y="56"/>
                      <a:pt x="4" y="59"/>
                      <a:pt x="5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7" y="59"/>
                      <a:pt x="8" y="57"/>
                      <a:pt x="8" y="57"/>
                    </a:cubicBezTo>
                    <a:cubicBezTo>
                      <a:pt x="10" y="56"/>
                      <a:pt x="10" y="58"/>
                      <a:pt x="11" y="57"/>
                    </a:cubicBezTo>
                    <a:cubicBezTo>
                      <a:pt x="10" y="58"/>
                      <a:pt x="9" y="58"/>
                      <a:pt x="9" y="59"/>
                    </a:cubicBezTo>
                    <a:cubicBezTo>
                      <a:pt x="8" y="60"/>
                      <a:pt x="9" y="62"/>
                      <a:pt x="8" y="63"/>
                    </a:cubicBezTo>
                    <a:cubicBezTo>
                      <a:pt x="8" y="64"/>
                      <a:pt x="6" y="64"/>
                      <a:pt x="6" y="65"/>
                    </a:cubicBezTo>
                    <a:cubicBezTo>
                      <a:pt x="5" y="68"/>
                      <a:pt x="6" y="69"/>
                      <a:pt x="5" y="71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32" y="83"/>
                      <a:pt x="34" y="85"/>
                      <a:pt x="34" y="87"/>
                    </a:cubicBezTo>
                    <a:cubicBezTo>
                      <a:pt x="33" y="90"/>
                      <a:pt x="33" y="92"/>
                      <a:pt x="36" y="92"/>
                    </a:cubicBezTo>
                    <a:cubicBezTo>
                      <a:pt x="38" y="92"/>
                      <a:pt x="38" y="94"/>
                      <a:pt x="38" y="94"/>
                    </a:cubicBezTo>
                    <a:cubicBezTo>
                      <a:pt x="49" y="100"/>
                      <a:pt x="49" y="100"/>
                      <a:pt x="49" y="100"/>
                    </a:cubicBezTo>
                    <a:cubicBezTo>
                      <a:pt x="49" y="100"/>
                      <a:pt x="50" y="98"/>
                      <a:pt x="51" y="98"/>
                    </a:cubicBezTo>
                    <a:cubicBezTo>
                      <a:pt x="51" y="95"/>
                      <a:pt x="49" y="93"/>
                      <a:pt x="51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3" y="87"/>
                      <a:pt x="54" y="83"/>
                      <a:pt x="56" y="82"/>
                    </a:cubicBezTo>
                    <a:cubicBezTo>
                      <a:pt x="57" y="81"/>
                      <a:pt x="59" y="82"/>
                      <a:pt x="60" y="81"/>
                    </a:cubicBezTo>
                    <a:cubicBezTo>
                      <a:pt x="61" y="80"/>
                      <a:pt x="63" y="75"/>
                      <a:pt x="64" y="74"/>
                    </a:cubicBezTo>
                    <a:cubicBezTo>
                      <a:pt x="64" y="74"/>
                      <a:pt x="67" y="75"/>
                      <a:pt x="68" y="73"/>
                    </a:cubicBezTo>
                    <a:cubicBezTo>
                      <a:pt x="69" y="72"/>
                      <a:pt x="68" y="68"/>
                      <a:pt x="69" y="66"/>
                    </a:cubicBezTo>
                    <a:cubicBezTo>
                      <a:pt x="70" y="65"/>
                      <a:pt x="72" y="64"/>
                      <a:pt x="72" y="63"/>
                    </a:cubicBezTo>
                    <a:cubicBezTo>
                      <a:pt x="73" y="62"/>
                      <a:pt x="71" y="62"/>
                      <a:pt x="72" y="61"/>
                    </a:cubicBezTo>
                    <a:cubicBezTo>
                      <a:pt x="72" y="61"/>
                      <a:pt x="73" y="60"/>
                      <a:pt x="73" y="60"/>
                    </a:cubicBezTo>
                    <a:cubicBezTo>
                      <a:pt x="67" y="53"/>
                      <a:pt x="67" y="53"/>
                      <a:pt x="67" y="53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6" y="3"/>
                      <a:pt x="68" y="5"/>
                      <a:pt x="66" y="4"/>
                    </a:cubicBezTo>
                    <a:cubicBezTo>
                      <a:pt x="64" y="3"/>
                      <a:pt x="64" y="0"/>
                      <a:pt x="64" y="0"/>
                    </a:cubicBezTo>
                    <a:cubicBezTo>
                      <a:pt x="64" y="0"/>
                      <a:pt x="61" y="4"/>
                      <a:pt x="58" y="3"/>
                    </a:cubicBezTo>
                    <a:cubicBezTo>
                      <a:pt x="56" y="1"/>
                      <a:pt x="55" y="6"/>
                      <a:pt x="55" y="6"/>
                    </a:cubicBezTo>
                    <a:cubicBezTo>
                      <a:pt x="55" y="6"/>
                      <a:pt x="52" y="6"/>
                      <a:pt x="50" y="6"/>
                    </a:cubicBezTo>
                    <a:cubicBezTo>
                      <a:pt x="48" y="6"/>
                      <a:pt x="46" y="7"/>
                      <a:pt x="45" y="5"/>
                    </a:cubicBezTo>
                    <a:cubicBezTo>
                      <a:pt x="44" y="4"/>
                      <a:pt x="38" y="4"/>
                      <a:pt x="38" y="4"/>
                    </a:cubicBezTo>
                    <a:cubicBezTo>
                      <a:pt x="38" y="4"/>
                      <a:pt x="34" y="6"/>
                      <a:pt x="32" y="4"/>
                    </a:cubicBezTo>
                    <a:cubicBezTo>
                      <a:pt x="30" y="3"/>
                      <a:pt x="27" y="5"/>
                      <a:pt x="26" y="5"/>
                    </a:cubicBezTo>
                    <a:cubicBezTo>
                      <a:pt x="25" y="5"/>
                      <a:pt x="19" y="4"/>
                      <a:pt x="19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3" y="9"/>
                    </a:cubicBezTo>
                    <a:cubicBezTo>
                      <a:pt x="6" y="11"/>
                      <a:pt x="3" y="9"/>
                      <a:pt x="5" y="11"/>
                    </a:cubicBezTo>
                    <a:cubicBezTo>
                      <a:pt x="7" y="13"/>
                      <a:pt x="5" y="13"/>
                      <a:pt x="4" y="17"/>
                    </a:cubicBezTo>
                    <a:cubicBezTo>
                      <a:pt x="4" y="20"/>
                      <a:pt x="3" y="21"/>
                      <a:pt x="6" y="23"/>
                    </a:cubicBezTo>
                    <a:cubicBezTo>
                      <a:pt x="8" y="25"/>
                      <a:pt x="8" y="26"/>
                      <a:pt x="8" y="28"/>
                    </a:cubicBezTo>
                    <a:cubicBezTo>
                      <a:pt x="7" y="30"/>
                      <a:pt x="7" y="32"/>
                      <a:pt x="6" y="33"/>
                    </a:cubicBezTo>
                    <a:cubicBezTo>
                      <a:pt x="6" y="35"/>
                      <a:pt x="4" y="33"/>
                      <a:pt x="3" y="37"/>
                    </a:cubicBezTo>
                    <a:cubicBezTo>
                      <a:pt x="3" y="41"/>
                      <a:pt x="4" y="42"/>
                      <a:pt x="2" y="44"/>
                    </a:cubicBezTo>
                    <a:cubicBezTo>
                      <a:pt x="0" y="46"/>
                      <a:pt x="4" y="51"/>
                      <a:pt x="3" y="52"/>
                    </a:cubicBezTo>
                    <a:cubicBezTo>
                      <a:pt x="2" y="53"/>
                      <a:pt x="3" y="55"/>
                      <a:pt x="3" y="55"/>
                    </a:cubicBezTo>
                    <a:cubicBezTo>
                      <a:pt x="4" y="55"/>
                      <a:pt x="4" y="55"/>
                      <a:pt x="4" y="55"/>
                    </a:cubicBezTo>
                    <a:close/>
                    <a:moveTo>
                      <a:pt x="21" y="5"/>
                    </a:moveTo>
                    <a:cubicBezTo>
                      <a:pt x="21" y="5"/>
                      <a:pt x="23" y="6"/>
                      <a:pt x="23" y="6"/>
                    </a:cubicBezTo>
                    <a:cubicBezTo>
                      <a:pt x="24" y="10"/>
                      <a:pt x="23" y="13"/>
                      <a:pt x="23" y="16"/>
                    </a:cubicBezTo>
                    <a:cubicBezTo>
                      <a:pt x="24" y="18"/>
                      <a:pt x="26" y="20"/>
                      <a:pt x="27" y="22"/>
                    </a:cubicBezTo>
                    <a:cubicBezTo>
                      <a:pt x="27" y="22"/>
                      <a:pt x="27" y="25"/>
                      <a:pt x="27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5"/>
                      <a:pt x="25" y="22"/>
                      <a:pt x="24" y="21"/>
                    </a:cubicBezTo>
                    <a:cubicBezTo>
                      <a:pt x="23" y="20"/>
                      <a:pt x="20" y="19"/>
                      <a:pt x="20" y="18"/>
                    </a:cubicBezTo>
                    <a:cubicBezTo>
                      <a:pt x="20" y="17"/>
                      <a:pt x="20" y="16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3"/>
                      <a:pt x="20" y="7"/>
                      <a:pt x="21" y="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183"/>
              <p:cNvSpPr>
                <a:spLocks noEditPoints="1"/>
              </p:cNvSpPr>
              <p:nvPr/>
            </p:nvSpPr>
            <p:spPr bwMode="auto">
              <a:xfrm>
                <a:off x="3688" y="2154"/>
                <a:ext cx="149" cy="197"/>
              </a:xfrm>
              <a:custGeom>
                <a:avLst/>
                <a:gdLst>
                  <a:gd name="T0" fmla="*/ 5 w 76"/>
                  <a:gd name="T1" fmla="*/ 59 h 100"/>
                  <a:gd name="T2" fmla="*/ 8 w 76"/>
                  <a:gd name="T3" fmla="*/ 57 h 100"/>
                  <a:gd name="T4" fmla="*/ 9 w 76"/>
                  <a:gd name="T5" fmla="*/ 59 h 100"/>
                  <a:gd name="T6" fmla="*/ 6 w 76"/>
                  <a:gd name="T7" fmla="*/ 65 h 100"/>
                  <a:gd name="T8" fmla="*/ 32 w 76"/>
                  <a:gd name="T9" fmla="*/ 83 h 100"/>
                  <a:gd name="T10" fmla="*/ 36 w 76"/>
                  <a:gd name="T11" fmla="*/ 92 h 100"/>
                  <a:gd name="T12" fmla="*/ 49 w 76"/>
                  <a:gd name="T13" fmla="*/ 100 h 100"/>
                  <a:gd name="T14" fmla="*/ 51 w 76"/>
                  <a:gd name="T15" fmla="*/ 89 h 100"/>
                  <a:gd name="T16" fmla="*/ 56 w 76"/>
                  <a:gd name="T17" fmla="*/ 82 h 100"/>
                  <a:gd name="T18" fmla="*/ 64 w 76"/>
                  <a:gd name="T19" fmla="*/ 74 h 100"/>
                  <a:gd name="T20" fmla="*/ 69 w 76"/>
                  <a:gd name="T21" fmla="*/ 66 h 100"/>
                  <a:gd name="T22" fmla="*/ 72 w 76"/>
                  <a:gd name="T23" fmla="*/ 61 h 100"/>
                  <a:gd name="T24" fmla="*/ 67 w 76"/>
                  <a:gd name="T25" fmla="*/ 53 h 100"/>
                  <a:gd name="T26" fmla="*/ 71 w 76"/>
                  <a:gd name="T27" fmla="*/ 14 h 100"/>
                  <a:gd name="T28" fmla="*/ 66 w 76"/>
                  <a:gd name="T29" fmla="*/ 4 h 100"/>
                  <a:gd name="T30" fmla="*/ 58 w 76"/>
                  <a:gd name="T31" fmla="*/ 3 h 100"/>
                  <a:gd name="T32" fmla="*/ 50 w 76"/>
                  <a:gd name="T33" fmla="*/ 6 h 100"/>
                  <a:gd name="T34" fmla="*/ 38 w 76"/>
                  <a:gd name="T35" fmla="*/ 4 h 100"/>
                  <a:gd name="T36" fmla="*/ 26 w 76"/>
                  <a:gd name="T37" fmla="*/ 5 h 100"/>
                  <a:gd name="T38" fmla="*/ 15 w 76"/>
                  <a:gd name="T39" fmla="*/ 1 h 100"/>
                  <a:gd name="T40" fmla="*/ 7 w 76"/>
                  <a:gd name="T41" fmla="*/ 1 h 100"/>
                  <a:gd name="T42" fmla="*/ 1 w 76"/>
                  <a:gd name="T43" fmla="*/ 4 h 100"/>
                  <a:gd name="T44" fmla="*/ 3 w 76"/>
                  <a:gd name="T45" fmla="*/ 9 h 100"/>
                  <a:gd name="T46" fmla="*/ 4 w 76"/>
                  <a:gd name="T47" fmla="*/ 17 h 100"/>
                  <a:gd name="T48" fmla="*/ 8 w 76"/>
                  <a:gd name="T49" fmla="*/ 28 h 100"/>
                  <a:gd name="T50" fmla="*/ 3 w 76"/>
                  <a:gd name="T51" fmla="*/ 37 h 100"/>
                  <a:gd name="T52" fmla="*/ 3 w 76"/>
                  <a:gd name="T53" fmla="*/ 52 h 100"/>
                  <a:gd name="T54" fmla="*/ 4 w 76"/>
                  <a:gd name="T55" fmla="*/ 55 h 100"/>
                  <a:gd name="T56" fmla="*/ 23 w 76"/>
                  <a:gd name="T57" fmla="*/ 6 h 100"/>
                  <a:gd name="T58" fmla="*/ 27 w 76"/>
                  <a:gd name="T59" fmla="*/ 22 h 100"/>
                  <a:gd name="T60" fmla="*/ 26 w 76"/>
                  <a:gd name="T61" fmla="*/ 26 h 100"/>
                  <a:gd name="T62" fmla="*/ 20 w 76"/>
                  <a:gd name="T63" fmla="*/ 18 h 100"/>
                  <a:gd name="T64" fmla="*/ 19 w 76"/>
                  <a:gd name="T65" fmla="*/ 1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6" h="100">
                    <a:moveTo>
                      <a:pt x="4" y="55"/>
                    </a:moveTo>
                    <a:cubicBezTo>
                      <a:pt x="5" y="56"/>
                      <a:pt x="4" y="59"/>
                      <a:pt x="5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7" y="59"/>
                      <a:pt x="8" y="57"/>
                      <a:pt x="8" y="57"/>
                    </a:cubicBezTo>
                    <a:cubicBezTo>
                      <a:pt x="10" y="56"/>
                      <a:pt x="10" y="58"/>
                      <a:pt x="11" y="57"/>
                    </a:cubicBezTo>
                    <a:cubicBezTo>
                      <a:pt x="10" y="58"/>
                      <a:pt x="9" y="58"/>
                      <a:pt x="9" y="59"/>
                    </a:cubicBezTo>
                    <a:cubicBezTo>
                      <a:pt x="8" y="60"/>
                      <a:pt x="9" y="62"/>
                      <a:pt x="8" y="63"/>
                    </a:cubicBezTo>
                    <a:cubicBezTo>
                      <a:pt x="8" y="64"/>
                      <a:pt x="6" y="64"/>
                      <a:pt x="6" y="65"/>
                    </a:cubicBezTo>
                    <a:cubicBezTo>
                      <a:pt x="5" y="68"/>
                      <a:pt x="6" y="69"/>
                      <a:pt x="5" y="71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32" y="83"/>
                      <a:pt x="34" y="85"/>
                      <a:pt x="34" y="87"/>
                    </a:cubicBezTo>
                    <a:cubicBezTo>
                      <a:pt x="33" y="90"/>
                      <a:pt x="33" y="92"/>
                      <a:pt x="36" y="92"/>
                    </a:cubicBezTo>
                    <a:cubicBezTo>
                      <a:pt x="38" y="92"/>
                      <a:pt x="38" y="94"/>
                      <a:pt x="38" y="94"/>
                    </a:cubicBezTo>
                    <a:cubicBezTo>
                      <a:pt x="49" y="100"/>
                      <a:pt x="49" y="100"/>
                      <a:pt x="49" y="100"/>
                    </a:cubicBezTo>
                    <a:cubicBezTo>
                      <a:pt x="49" y="100"/>
                      <a:pt x="50" y="98"/>
                      <a:pt x="51" y="98"/>
                    </a:cubicBezTo>
                    <a:cubicBezTo>
                      <a:pt x="51" y="95"/>
                      <a:pt x="49" y="93"/>
                      <a:pt x="51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3" y="87"/>
                      <a:pt x="54" y="83"/>
                      <a:pt x="56" y="82"/>
                    </a:cubicBezTo>
                    <a:cubicBezTo>
                      <a:pt x="57" y="81"/>
                      <a:pt x="59" y="82"/>
                      <a:pt x="60" y="81"/>
                    </a:cubicBezTo>
                    <a:cubicBezTo>
                      <a:pt x="61" y="80"/>
                      <a:pt x="63" y="75"/>
                      <a:pt x="64" y="74"/>
                    </a:cubicBezTo>
                    <a:cubicBezTo>
                      <a:pt x="64" y="74"/>
                      <a:pt x="67" y="75"/>
                      <a:pt x="68" y="73"/>
                    </a:cubicBezTo>
                    <a:cubicBezTo>
                      <a:pt x="69" y="72"/>
                      <a:pt x="68" y="68"/>
                      <a:pt x="69" y="66"/>
                    </a:cubicBezTo>
                    <a:cubicBezTo>
                      <a:pt x="70" y="65"/>
                      <a:pt x="72" y="64"/>
                      <a:pt x="72" y="63"/>
                    </a:cubicBezTo>
                    <a:cubicBezTo>
                      <a:pt x="73" y="62"/>
                      <a:pt x="71" y="62"/>
                      <a:pt x="72" y="61"/>
                    </a:cubicBezTo>
                    <a:cubicBezTo>
                      <a:pt x="72" y="61"/>
                      <a:pt x="73" y="60"/>
                      <a:pt x="73" y="60"/>
                    </a:cubicBezTo>
                    <a:cubicBezTo>
                      <a:pt x="67" y="53"/>
                      <a:pt x="67" y="53"/>
                      <a:pt x="67" y="53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6" y="3"/>
                      <a:pt x="68" y="5"/>
                      <a:pt x="66" y="4"/>
                    </a:cubicBezTo>
                    <a:cubicBezTo>
                      <a:pt x="64" y="3"/>
                      <a:pt x="64" y="0"/>
                      <a:pt x="64" y="0"/>
                    </a:cubicBezTo>
                    <a:cubicBezTo>
                      <a:pt x="64" y="0"/>
                      <a:pt x="61" y="4"/>
                      <a:pt x="58" y="3"/>
                    </a:cubicBezTo>
                    <a:cubicBezTo>
                      <a:pt x="56" y="1"/>
                      <a:pt x="55" y="6"/>
                      <a:pt x="55" y="6"/>
                    </a:cubicBezTo>
                    <a:cubicBezTo>
                      <a:pt x="55" y="6"/>
                      <a:pt x="52" y="6"/>
                      <a:pt x="50" y="6"/>
                    </a:cubicBezTo>
                    <a:cubicBezTo>
                      <a:pt x="48" y="6"/>
                      <a:pt x="46" y="7"/>
                      <a:pt x="45" y="5"/>
                    </a:cubicBezTo>
                    <a:cubicBezTo>
                      <a:pt x="44" y="4"/>
                      <a:pt x="38" y="4"/>
                      <a:pt x="38" y="4"/>
                    </a:cubicBezTo>
                    <a:cubicBezTo>
                      <a:pt x="38" y="4"/>
                      <a:pt x="34" y="6"/>
                      <a:pt x="32" y="4"/>
                    </a:cubicBezTo>
                    <a:cubicBezTo>
                      <a:pt x="30" y="3"/>
                      <a:pt x="27" y="5"/>
                      <a:pt x="26" y="5"/>
                    </a:cubicBezTo>
                    <a:cubicBezTo>
                      <a:pt x="25" y="5"/>
                      <a:pt x="19" y="4"/>
                      <a:pt x="19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3" y="9"/>
                    </a:cubicBezTo>
                    <a:cubicBezTo>
                      <a:pt x="6" y="11"/>
                      <a:pt x="3" y="9"/>
                      <a:pt x="5" y="11"/>
                    </a:cubicBezTo>
                    <a:cubicBezTo>
                      <a:pt x="7" y="13"/>
                      <a:pt x="5" y="13"/>
                      <a:pt x="4" y="17"/>
                    </a:cubicBezTo>
                    <a:cubicBezTo>
                      <a:pt x="4" y="20"/>
                      <a:pt x="3" y="21"/>
                      <a:pt x="6" y="23"/>
                    </a:cubicBezTo>
                    <a:cubicBezTo>
                      <a:pt x="8" y="25"/>
                      <a:pt x="8" y="26"/>
                      <a:pt x="8" y="28"/>
                    </a:cubicBezTo>
                    <a:cubicBezTo>
                      <a:pt x="7" y="30"/>
                      <a:pt x="7" y="32"/>
                      <a:pt x="6" y="33"/>
                    </a:cubicBezTo>
                    <a:cubicBezTo>
                      <a:pt x="6" y="35"/>
                      <a:pt x="4" y="33"/>
                      <a:pt x="3" y="37"/>
                    </a:cubicBezTo>
                    <a:cubicBezTo>
                      <a:pt x="3" y="41"/>
                      <a:pt x="4" y="42"/>
                      <a:pt x="2" y="44"/>
                    </a:cubicBezTo>
                    <a:cubicBezTo>
                      <a:pt x="0" y="46"/>
                      <a:pt x="4" y="51"/>
                      <a:pt x="3" y="52"/>
                    </a:cubicBezTo>
                    <a:cubicBezTo>
                      <a:pt x="2" y="53"/>
                      <a:pt x="3" y="55"/>
                      <a:pt x="3" y="55"/>
                    </a:cubicBezTo>
                    <a:cubicBezTo>
                      <a:pt x="4" y="55"/>
                      <a:pt x="4" y="55"/>
                      <a:pt x="4" y="55"/>
                    </a:cubicBezTo>
                    <a:close/>
                    <a:moveTo>
                      <a:pt x="21" y="5"/>
                    </a:moveTo>
                    <a:cubicBezTo>
                      <a:pt x="21" y="5"/>
                      <a:pt x="23" y="6"/>
                      <a:pt x="23" y="6"/>
                    </a:cubicBezTo>
                    <a:cubicBezTo>
                      <a:pt x="24" y="10"/>
                      <a:pt x="23" y="13"/>
                      <a:pt x="23" y="16"/>
                    </a:cubicBezTo>
                    <a:cubicBezTo>
                      <a:pt x="24" y="18"/>
                      <a:pt x="26" y="20"/>
                      <a:pt x="27" y="22"/>
                    </a:cubicBezTo>
                    <a:cubicBezTo>
                      <a:pt x="27" y="22"/>
                      <a:pt x="27" y="25"/>
                      <a:pt x="27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5"/>
                      <a:pt x="25" y="22"/>
                      <a:pt x="24" y="21"/>
                    </a:cubicBezTo>
                    <a:cubicBezTo>
                      <a:pt x="23" y="20"/>
                      <a:pt x="20" y="19"/>
                      <a:pt x="20" y="18"/>
                    </a:cubicBezTo>
                    <a:cubicBezTo>
                      <a:pt x="20" y="17"/>
                      <a:pt x="20" y="16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3"/>
                      <a:pt x="20" y="7"/>
                      <a:pt x="21" y="5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184"/>
              <p:cNvSpPr>
                <a:spLocks noEditPoints="1"/>
              </p:cNvSpPr>
              <p:nvPr/>
            </p:nvSpPr>
            <p:spPr bwMode="auto">
              <a:xfrm>
                <a:off x="3912" y="1004"/>
                <a:ext cx="694" cy="354"/>
              </a:xfrm>
              <a:custGeom>
                <a:avLst/>
                <a:gdLst>
                  <a:gd name="T0" fmla="*/ 329 w 354"/>
                  <a:gd name="T1" fmla="*/ 91 h 180"/>
                  <a:gd name="T2" fmla="*/ 312 w 354"/>
                  <a:gd name="T3" fmla="*/ 104 h 180"/>
                  <a:gd name="T4" fmla="*/ 308 w 354"/>
                  <a:gd name="T5" fmla="*/ 127 h 180"/>
                  <a:gd name="T6" fmla="*/ 282 w 354"/>
                  <a:gd name="T7" fmla="*/ 136 h 180"/>
                  <a:gd name="T8" fmla="*/ 286 w 354"/>
                  <a:gd name="T9" fmla="*/ 162 h 180"/>
                  <a:gd name="T10" fmla="*/ 253 w 354"/>
                  <a:gd name="T11" fmla="*/ 154 h 180"/>
                  <a:gd name="T12" fmla="*/ 228 w 354"/>
                  <a:gd name="T13" fmla="*/ 160 h 180"/>
                  <a:gd name="T14" fmla="*/ 197 w 354"/>
                  <a:gd name="T15" fmla="*/ 165 h 180"/>
                  <a:gd name="T16" fmla="*/ 179 w 354"/>
                  <a:gd name="T17" fmla="*/ 179 h 180"/>
                  <a:gd name="T18" fmla="*/ 161 w 354"/>
                  <a:gd name="T19" fmla="*/ 169 h 180"/>
                  <a:gd name="T20" fmla="*/ 147 w 354"/>
                  <a:gd name="T21" fmla="*/ 160 h 180"/>
                  <a:gd name="T22" fmla="*/ 124 w 354"/>
                  <a:gd name="T23" fmla="*/ 142 h 180"/>
                  <a:gd name="T24" fmla="*/ 122 w 354"/>
                  <a:gd name="T25" fmla="*/ 123 h 180"/>
                  <a:gd name="T26" fmla="*/ 122 w 354"/>
                  <a:gd name="T27" fmla="*/ 112 h 180"/>
                  <a:gd name="T28" fmla="*/ 111 w 354"/>
                  <a:gd name="T29" fmla="*/ 118 h 180"/>
                  <a:gd name="T30" fmla="*/ 103 w 354"/>
                  <a:gd name="T31" fmla="*/ 121 h 180"/>
                  <a:gd name="T32" fmla="*/ 88 w 354"/>
                  <a:gd name="T33" fmla="*/ 126 h 180"/>
                  <a:gd name="T34" fmla="*/ 49 w 354"/>
                  <a:gd name="T35" fmla="*/ 167 h 180"/>
                  <a:gd name="T36" fmla="*/ 38 w 354"/>
                  <a:gd name="T37" fmla="*/ 154 h 180"/>
                  <a:gd name="T38" fmla="*/ 40 w 354"/>
                  <a:gd name="T39" fmla="*/ 140 h 180"/>
                  <a:gd name="T40" fmla="*/ 37 w 354"/>
                  <a:gd name="T41" fmla="*/ 133 h 180"/>
                  <a:gd name="T42" fmla="*/ 50 w 354"/>
                  <a:gd name="T43" fmla="*/ 130 h 180"/>
                  <a:gd name="T44" fmla="*/ 63 w 354"/>
                  <a:gd name="T45" fmla="*/ 132 h 180"/>
                  <a:gd name="T46" fmla="*/ 58 w 354"/>
                  <a:gd name="T47" fmla="*/ 114 h 180"/>
                  <a:gd name="T48" fmla="*/ 46 w 354"/>
                  <a:gd name="T49" fmla="*/ 107 h 180"/>
                  <a:gd name="T50" fmla="*/ 34 w 354"/>
                  <a:gd name="T51" fmla="*/ 101 h 180"/>
                  <a:gd name="T52" fmla="*/ 21 w 354"/>
                  <a:gd name="T53" fmla="*/ 109 h 180"/>
                  <a:gd name="T54" fmla="*/ 10 w 354"/>
                  <a:gd name="T55" fmla="*/ 95 h 180"/>
                  <a:gd name="T56" fmla="*/ 7 w 354"/>
                  <a:gd name="T57" fmla="*/ 75 h 180"/>
                  <a:gd name="T58" fmla="*/ 18 w 354"/>
                  <a:gd name="T59" fmla="*/ 65 h 180"/>
                  <a:gd name="T60" fmla="*/ 32 w 354"/>
                  <a:gd name="T61" fmla="*/ 48 h 180"/>
                  <a:gd name="T62" fmla="*/ 50 w 354"/>
                  <a:gd name="T63" fmla="*/ 39 h 180"/>
                  <a:gd name="T64" fmla="*/ 65 w 354"/>
                  <a:gd name="T65" fmla="*/ 48 h 180"/>
                  <a:gd name="T66" fmla="*/ 77 w 354"/>
                  <a:gd name="T67" fmla="*/ 53 h 180"/>
                  <a:gd name="T68" fmla="*/ 104 w 354"/>
                  <a:gd name="T69" fmla="*/ 52 h 180"/>
                  <a:gd name="T70" fmla="*/ 116 w 354"/>
                  <a:gd name="T71" fmla="*/ 51 h 180"/>
                  <a:gd name="T72" fmla="*/ 112 w 354"/>
                  <a:gd name="T73" fmla="*/ 30 h 180"/>
                  <a:gd name="T74" fmla="*/ 117 w 354"/>
                  <a:gd name="T75" fmla="*/ 10 h 180"/>
                  <a:gd name="T76" fmla="*/ 142 w 354"/>
                  <a:gd name="T77" fmla="*/ 11 h 180"/>
                  <a:gd name="T78" fmla="*/ 176 w 354"/>
                  <a:gd name="T79" fmla="*/ 2 h 180"/>
                  <a:gd name="T80" fmla="*/ 191 w 354"/>
                  <a:gd name="T81" fmla="*/ 6 h 180"/>
                  <a:gd name="T82" fmla="*/ 204 w 354"/>
                  <a:gd name="T83" fmla="*/ 9 h 180"/>
                  <a:gd name="T84" fmla="*/ 217 w 354"/>
                  <a:gd name="T85" fmla="*/ 17 h 180"/>
                  <a:gd name="T86" fmla="*/ 254 w 354"/>
                  <a:gd name="T87" fmla="*/ 7 h 180"/>
                  <a:gd name="T88" fmla="*/ 272 w 354"/>
                  <a:gd name="T89" fmla="*/ 47 h 180"/>
                  <a:gd name="T90" fmla="*/ 305 w 354"/>
                  <a:gd name="T91" fmla="*/ 64 h 180"/>
                  <a:gd name="T92" fmla="*/ 330 w 354"/>
                  <a:gd name="T93" fmla="*/ 69 h 180"/>
                  <a:gd name="T94" fmla="*/ 348 w 354"/>
                  <a:gd name="T95" fmla="*/ 78 h 180"/>
                  <a:gd name="T96" fmla="*/ 45 w 354"/>
                  <a:gd name="T97" fmla="*/ 139 h 180"/>
                  <a:gd name="T98" fmla="*/ 283 w 354"/>
                  <a:gd name="T99" fmla="*/ 98 h 180"/>
                  <a:gd name="T100" fmla="*/ 276 w 354"/>
                  <a:gd name="T101" fmla="*/ 108 h 180"/>
                  <a:gd name="T102" fmla="*/ 254 w 354"/>
                  <a:gd name="T103" fmla="*/ 106 h 180"/>
                  <a:gd name="T104" fmla="*/ 240 w 354"/>
                  <a:gd name="T105" fmla="*/ 116 h 180"/>
                  <a:gd name="T106" fmla="*/ 229 w 354"/>
                  <a:gd name="T107" fmla="*/ 126 h 180"/>
                  <a:gd name="T108" fmla="*/ 226 w 354"/>
                  <a:gd name="T109" fmla="*/ 124 h 180"/>
                  <a:gd name="T110" fmla="*/ 228 w 354"/>
                  <a:gd name="T111" fmla="*/ 115 h 180"/>
                  <a:gd name="T112" fmla="*/ 240 w 354"/>
                  <a:gd name="T113" fmla="*/ 104 h 180"/>
                  <a:gd name="T114" fmla="*/ 262 w 354"/>
                  <a:gd name="T115" fmla="*/ 10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54" h="180">
                    <a:moveTo>
                      <a:pt x="354" y="80"/>
                    </a:moveTo>
                    <a:cubicBezTo>
                      <a:pt x="341" y="82"/>
                      <a:pt x="341" y="82"/>
                      <a:pt x="341" y="82"/>
                    </a:cubicBezTo>
                    <a:cubicBezTo>
                      <a:pt x="337" y="85"/>
                      <a:pt x="337" y="85"/>
                      <a:pt x="337" y="85"/>
                    </a:cubicBezTo>
                    <a:cubicBezTo>
                      <a:pt x="335" y="89"/>
                      <a:pt x="335" y="89"/>
                      <a:pt x="335" y="89"/>
                    </a:cubicBezTo>
                    <a:cubicBezTo>
                      <a:pt x="329" y="91"/>
                      <a:pt x="329" y="91"/>
                      <a:pt x="329" y="91"/>
                    </a:cubicBezTo>
                    <a:cubicBezTo>
                      <a:pt x="328" y="94"/>
                      <a:pt x="328" y="94"/>
                      <a:pt x="328" y="94"/>
                    </a:cubicBezTo>
                    <a:cubicBezTo>
                      <a:pt x="327" y="98"/>
                      <a:pt x="327" y="98"/>
                      <a:pt x="327" y="98"/>
                    </a:cubicBezTo>
                    <a:cubicBezTo>
                      <a:pt x="320" y="101"/>
                      <a:pt x="320" y="101"/>
                      <a:pt x="320" y="101"/>
                    </a:cubicBezTo>
                    <a:cubicBezTo>
                      <a:pt x="315" y="101"/>
                      <a:pt x="315" y="101"/>
                      <a:pt x="315" y="101"/>
                    </a:cubicBezTo>
                    <a:cubicBezTo>
                      <a:pt x="312" y="104"/>
                      <a:pt x="312" y="104"/>
                      <a:pt x="312" y="104"/>
                    </a:cubicBezTo>
                    <a:cubicBezTo>
                      <a:pt x="309" y="109"/>
                      <a:pt x="309" y="109"/>
                      <a:pt x="309" y="109"/>
                    </a:cubicBezTo>
                    <a:cubicBezTo>
                      <a:pt x="306" y="112"/>
                      <a:pt x="306" y="112"/>
                      <a:pt x="306" y="112"/>
                    </a:cubicBezTo>
                    <a:cubicBezTo>
                      <a:pt x="304" y="118"/>
                      <a:pt x="304" y="118"/>
                      <a:pt x="304" y="118"/>
                    </a:cubicBezTo>
                    <a:cubicBezTo>
                      <a:pt x="305" y="124"/>
                      <a:pt x="305" y="124"/>
                      <a:pt x="305" y="124"/>
                    </a:cubicBezTo>
                    <a:cubicBezTo>
                      <a:pt x="308" y="127"/>
                      <a:pt x="308" y="127"/>
                      <a:pt x="308" y="127"/>
                    </a:cubicBezTo>
                    <a:cubicBezTo>
                      <a:pt x="306" y="130"/>
                      <a:pt x="306" y="130"/>
                      <a:pt x="306" y="130"/>
                    </a:cubicBezTo>
                    <a:cubicBezTo>
                      <a:pt x="298" y="130"/>
                      <a:pt x="298" y="130"/>
                      <a:pt x="298" y="130"/>
                    </a:cubicBezTo>
                    <a:cubicBezTo>
                      <a:pt x="291" y="133"/>
                      <a:pt x="291" y="133"/>
                      <a:pt x="291" y="133"/>
                    </a:cubicBezTo>
                    <a:cubicBezTo>
                      <a:pt x="284" y="134"/>
                      <a:pt x="284" y="134"/>
                      <a:pt x="284" y="134"/>
                    </a:cubicBezTo>
                    <a:cubicBezTo>
                      <a:pt x="282" y="136"/>
                      <a:pt x="282" y="136"/>
                      <a:pt x="282" y="136"/>
                    </a:cubicBezTo>
                    <a:cubicBezTo>
                      <a:pt x="283" y="140"/>
                      <a:pt x="283" y="140"/>
                      <a:pt x="283" y="140"/>
                    </a:cubicBezTo>
                    <a:cubicBezTo>
                      <a:pt x="288" y="144"/>
                      <a:pt x="288" y="144"/>
                      <a:pt x="288" y="144"/>
                    </a:cubicBezTo>
                    <a:cubicBezTo>
                      <a:pt x="290" y="147"/>
                      <a:pt x="290" y="147"/>
                      <a:pt x="290" y="147"/>
                    </a:cubicBezTo>
                    <a:cubicBezTo>
                      <a:pt x="286" y="155"/>
                      <a:pt x="286" y="155"/>
                      <a:pt x="286" y="155"/>
                    </a:cubicBezTo>
                    <a:cubicBezTo>
                      <a:pt x="286" y="162"/>
                      <a:pt x="286" y="162"/>
                      <a:pt x="286" y="162"/>
                    </a:cubicBezTo>
                    <a:cubicBezTo>
                      <a:pt x="282" y="160"/>
                      <a:pt x="282" y="160"/>
                      <a:pt x="282" y="160"/>
                    </a:cubicBezTo>
                    <a:cubicBezTo>
                      <a:pt x="282" y="160"/>
                      <a:pt x="277" y="159"/>
                      <a:pt x="277" y="158"/>
                    </a:cubicBezTo>
                    <a:cubicBezTo>
                      <a:pt x="276" y="156"/>
                      <a:pt x="273" y="154"/>
                      <a:pt x="271" y="154"/>
                    </a:cubicBezTo>
                    <a:cubicBezTo>
                      <a:pt x="269" y="154"/>
                      <a:pt x="267" y="153"/>
                      <a:pt x="264" y="154"/>
                    </a:cubicBezTo>
                    <a:cubicBezTo>
                      <a:pt x="260" y="154"/>
                      <a:pt x="255" y="154"/>
                      <a:pt x="253" y="154"/>
                    </a:cubicBezTo>
                    <a:cubicBezTo>
                      <a:pt x="251" y="154"/>
                      <a:pt x="247" y="159"/>
                      <a:pt x="244" y="159"/>
                    </a:cubicBezTo>
                    <a:cubicBezTo>
                      <a:pt x="241" y="159"/>
                      <a:pt x="243" y="158"/>
                      <a:pt x="240" y="157"/>
                    </a:cubicBezTo>
                    <a:cubicBezTo>
                      <a:pt x="237" y="156"/>
                      <a:pt x="237" y="154"/>
                      <a:pt x="236" y="154"/>
                    </a:cubicBezTo>
                    <a:cubicBezTo>
                      <a:pt x="232" y="157"/>
                      <a:pt x="233" y="156"/>
                      <a:pt x="231" y="156"/>
                    </a:cubicBezTo>
                    <a:cubicBezTo>
                      <a:pt x="230" y="156"/>
                      <a:pt x="228" y="160"/>
                      <a:pt x="228" y="160"/>
                    </a:cubicBezTo>
                    <a:cubicBezTo>
                      <a:pt x="228" y="160"/>
                      <a:pt x="225" y="161"/>
                      <a:pt x="225" y="163"/>
                    </a:cubicBezTo>
                    <a:cubicBezTo>
                      <a:pt x="225" y="164"/>
                      <a:pt x="219" y="158"/>
                      <a:pt x="216" y="158"/>
                    </a:cubicBezTo>
                    <a:cubicBezTo>
                      <a:pt x="210" y="158"/>
                      <a:pt x="210" y="158"/>
                      <a:pt x="210" y="158"/>
                    </a:cubicBezTo>
                    <a:cubicBezTo>
                      <a:pt x="207" y="158"/>
                      <a:pt x="202" y="164"/>
                      <a:pt x="202" y="164"/>
                    </a:cubicBezTo>
                    <a:cubicBezTo>
                      <a:pt x="200" y="165"/>
                      <a:pt x="200" y="165"/>
                      <a:pt x="197" y="165"/>
                    </a:cubicBezTo>
                    <a:cubicBezTo>
                      <a:pt x="195" y="166"/>
                      <a:pt x="193" y="165"/>
                      <a:pt x="192" y="167"/>
                    </a:cubicBezTo>
                    <a:cubicBezTo>
                      <a:pt x="192" y="169"/>
                      <a:pt x="189" y="169"/>
                      <a:pt x="187" y="169"/>
                    </a:cubicBezTo>
                    <a:cubicBezTo>
                      <a:pt x="186" y="170"/>
                      <a:pt x="185" y="175"/>
                      <a:pt x="185" y="175"/>
                    </a:cubicBezTo>
                    <a:cubicBezTo>
                      <a:pt x="185" y="175"/>
                      <a:pt x="182" y="176"/>
                      <a:pt x="179" y="176"/>
                    </a:cubicBezTo>
                    <a:cubicBezTo>
                      <a:pt x="179" y="179"/>
                      <a:pt x="179" y="179"/>
                      <a:pt x="179" y="179"/>
                    </a:cubicBezTo>
                    <a:cubicBezTo>
                      <a:pt x="179" y="179"/>
                      <a:pt x="177" y="180"/>
                      <a:pt x="176" y="180"/>
                    </a:cubicBezTo>
                    <a:cubicBezTo>
                      <a:pt x="175" y="180"/>
                      <a:pt x="177" y="178"/>
                      <a:pt x="176" y="176"/>
                    </a:cubicBezTo>
                    <a:cubicBezTo>
                      <a:pt x="175" y="174"/>
                      <a:pt x="170" y="173"/>
                      <a:pt x="169" y="174"/>
                    </a:cubicBezTo>
                    <a:cubicBezTo>
                      <a:pt x="168" y="175"/>
                      <a:pt x="163" y="173"/>
                      <a:pt x="161" y="172"/>
                    </a:cubicBezTo>
                    <a:cubicBezTo>
                      <a:pt x="159" y="171"/>
                      <a:pt x="161" y="170"/>
                      <a:pt x="161" y="169"/>
                    </a:cubicBezTo>
                    <a:cubicBezTo>
                      <a:pt x="161" y="167"/>
                      <a:pt x="159" y="169"/>
                      <a:pt x="159" y="167"/>
                    </a:cubicBezTo>
                    <a:cubicBezTo>
                      <a:pt x="159" y="164"/>
                      <a:pt x="158" y="164"/>
                      <a:pt x="156" y="165"/>
                    </a:cubicBezTo>
                    <a:cubicBezTo>
                      <a:pt x="154" y="165"/>
                      <a:pt x="153" y="164"/>
                      <a:pt x="152" y="163"/>
                    </a:cubicBezTo>
                    <a:cubicBezTo>
                      <a:pt x="151" y="162"/>
                      <a:pt x="149" y="158"/>
                      <a:pt x="149" y="158"/>
                    </a:cubicBezTo>
                    <a:cubicBezTo>
                      <a:pt x="147" y="160"/>
                      <a:pt x="147" y="160"/>
                      <a:pt x="147" y="160"/>
                    </a:cubicBezTo>
                    <a:cubicBezTo>
                      <a:pt x="147" y="160"/>
                      <a:pt x="140" y="159"/>
                      <a:pt x="137" y="158"/>
                    </a:cubicBezTo>
                    <a:cubicBezTo>
                      <a:pt x="134" y="157"/>
                      <a:pt x="128" y="158"/>
                      <a:pt x="128" y="158"/>
                    </a:cubicBezTo>
                    <a:cubicBezTo>
                      <a:pt x="128" y="158"/>
                      <a:pt x="127" y="150"/>
                      <a:pt x="127" y="148"/>
                    </a:cubicBezTo>
                    <a:cubicBezTo>
                      <a:pt x="127" y="146"/>
                      <a:pt x="125" y="143"/>
                      <a:pt x="125" y="143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5" y="141"/>
                      <a:pt x="126" y="141"/>
                      <a:pt x="127" y="140"/>
                    </a:cubicBezTo>
                    <a:cubicBezTo>
                      <a:pt x="127" y="136"/>
                      <a:pt x="126" y="138"/>
                      <a:pt x="129" y="136"/>
                    </a:cubicBezTo>
                    <a:cubicBezTo>
                      <a:pt x="129" y="134"/>
                      <a:pt x="129" y="134"/>
                      <a:pt x="129" y="134"/>
                    </a:cubicBezTo>
                    <a:cubicBezTo>
                      <a:pt x="127" y="133"/>
                      <a:pt x="122" y="131"/>
                      <a:pt x="121" y="129"/>
                    </a:cubicBezTo>
                    <a:cubicBezTo>
                      <a:pt x="121" y="127"/>
                      <a:pt x="122" y="124"/>
                      <a:pt x="122" y="123"/>
                    </a:cubicBezTo>
                    <a:cubicBezTo>
                      <a:pt x="122" y="123"/>
                      <a:pt x="121" y="120"/>
                      <a:pt x="121" y="119"/>
                    </a:cubicBezTo>
                    <a:cubicBezTo>
                      <a:pt x="121" y="118"/>
                      <a:pt x="126" y="112"/>
                      <a:pt x="127" y="110"/>
                    </a:cubicBezTo>
                    <a:cubicBezTo>
                      <a:pt x="125" y="110"/>
                      <a:pt x="125" y="111"/>
                      <a:pt x="124" y="111"/>
                    </a:cubicBezTo>
                    <a:cubicBezTo>
                      <a:pt x="124" y="111"/>
                      <a:pt x="122" y="110"/>
                      <a:pt x="122" y="110"/>
                    </a:cubicBezTo>
                    <a:cubicBezTo>
                      <a:pt x="121" y="110"/>
                      <a:pt x="122" y="111"/>
                      <a:pt x="122" y="112"/>
                    </a:cubicBezTo>
                    <a:cubicBezTo>
                      <a:pt x="119" y="112"/>
                      <a:pt x="118" y="111"/>
                      <a:pt x="115" y="111"/>
                    </a:cubicBezTo>
                    <a:cubicBezTo>
                      <a:pt x="115" y="111"/>
                      <a:pt x="114" y="114"/>
                      <a:pt x="116" y="114"/>
                    </a:cubicBezTo>
                    <a:cubicBezTo>
                      <a:pt x="116" y="114"/>
                      <a:pt x="115" y="116"/>
                      <a:pt x="115" y="116"/>
                    </a:cubicBezTo>
                    <a:cubicBezTo>
                      <a:pt x="113" y="116"/>
                      <a:pt x="113" y="116"/>
                      <a:pt x="111" y="116"/>
                    </a:cubicBez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0" y="118"/>
                      <a:pt x="109" y="118"/>
                      <a:pt x="108" y="118"/>
                    </a:cubicBezTo>
                    <a:cubicBezTo>
                      <a:pt x="107" y="120"/>
                      <a:pt x="107" y="120"/>
                      <a:pt x="107" y="122"/>
                    </a:cubicBezTo>
                    <a:cubicBezTo>
                      <a:pt x="106" y="123"/>
                      <a:pt x="107" y="124"/>
                      <a:pt x="106" y="124"/>
                    </a:cubicBezTo>
                    <a:cubicBezTo>
                      <a:pt x="103" y="126"/>
                      <a:pt x="105" y="121"/>
                      <a:pt x="105" y="120"/>
                    </a:cubicBezTo>
                    <a:cubicBezTo>
                      <a:pt x="105" y="120"/>
                      <a:pt x="102" y="121"/>
                      <a:pt x="103" y="121"/>
                    </a:cubicBezTo>
                    <a:cubicBezTo>
                      <a:pt x="102" y="121"/>
                      <a:pt x="101" y="121"/>
                      <a:pt x="101" y="122"/>
                    </a:cubicBezTo>
                    <a:cubicBezTo>
                      <a:pt x="100" y="122"/>
                      <a:pt x="101" y="124"/>
                      <a:pt x="100" y="125"/>
                    </a:cubicBezTo>
                    <a:cubicBezTo>
                      <a:pt x="100" y="126"/>
                      <a:pt x="100" y="126"/>
                      <a:pt x="100" y="126"/>
                    </a:cubicBezTo>
                    <a:cubicBezTo>
                      <a:pt x="98" y="125"/>
                      <a:pt x="97" y="125"/>
                      <a:pt x="95" y="125"/>
                    </a:cubicBezTo>
                    <a:cubicBezTo>
                      <a:pt x="93" y="125"/>
                      <a:pt x="90" y="126"/>
                      <a:pt x="88" y="126"/>
                    </a:cubicBezTo>
                    <a:cubicBezTo>
                      <a:pt x="86" y="126"/>
                      <a:pt x="79" y="130"/>
                      <a:pt x="79" y="130"/>
                    </a:cubicBezTo>
                    <a:cubicBezTo>
                      <a:pt x="78" y="171"/>
                      <a:pt x="78" y="171"/>
                      <a:pt x="78" y="171"/>
                    </a:cubicBezTo>
                    <a:cubicBezTo>
                      <a:pt x="78" y="171"/>
                      <a:pt x="72" y="172"/>
                      <a:pt x="70" y="171"/>
                    </a:cubicBezTo>
                    <a:cubicBezTo>
                      <a:pt x="69" y="170"/>
                      <a:pt x="67" y="161"/>
                      <a:pt x="58" y="162"/>
                    </a:cubicBezTo>
                    <a:cubicBezTo>
                      <a:pt x="55" y="162"/>
                      <a:pt x="49" y="161"/>
                      <a:pt x="49" y="167"/>
                    </a:cubicBezTo>
                    <a:cubicBezTo>
                      <a:pt x="49" y="170"/>
                      <a:pt x="47" y="170"/>
                      <a:pt x="47" y="170"/>
                    </a:cubicBezTo>
                    <a:cubicBezTo>
                      <a:pt x="46" y="170"/>
                      <a:pt x="46" y="170"/>
                      <a:pt x="46" y="170"/>
                    </a:cubicBezTo>
                    <a:cubicBezTo>
                      <a:pt x="47" y="165"/>
                      <a:pt x="48" y="162"/>
                      <a:pt x="50" y="158"/>
                    </a:cubicBezTo>
                    <a:cubicBezTo>
                      <a:pt x="49" y="158"/>
                      <a:pt x="44" y="157"/>
                      <a:pt x="43" y="157"/>
                    </a:cubicBezTo>
                    <a:cubicBezTo>
                      <a:pt x="40" y="155"/>
                      <a:pt x="44" y="153"/>
                      <a:pt x="38" y="154"/>
                    </a:cubicBezTo>
                    <a:cubicBezTo>
                      <a:pt x="37" y="152"/>
                      <a:pt x="38" y="152"/>
                      <a:pt x="38" y="151"/>
                    </a:cubicBezTo>
                    <a:cubicBezTo>
                      <a:pt x="37" y="150"/>
                      <a:pt x="37" y="150"/>
                      <a:pt x="37" y="150"/>
                    </a:cubicBezTo>
                    <a:cubicBezTo>
                      <a:pt x="35" y="146"/>
                      <a:pt x="33" y="143"/>
                      <a:pt x="28" y="142"/>
                    </a:cubicBezTo>
                    <a:cubicBezTo>
                      <a:pt x="28" y="142"/>
                      <a:pt x="29" y="139"/>
                      <a:pt x="30" y="139"/>
                    </a:cubicBezTo>
                    <a:cubicBezTo>
                      <a:pt x="33" y="140"/>
                      <a:pt x="36" y="140"/>
                      <a:pt x="40" y="140"/>
                    </a:cubicBezTo>
                    <a:cubicBezTo>
                      <a:pt x="40" y="138"/>
                      <a:pt x="40" y="138"/>
                      <a:pt x="40" y="138"/>
                    </a:cubicBezTo>
                    <a:cubicBezTo>
                      <a:pt x="39" y="137"/>
                      <a:pt x="37" y="138"/>
                      <a:pt x="36" y="138"/>
                    </a:cubicBezTo>
                    <a:cubicBezTo>
                      <a:pt x="36" y="137"/>
                      <a:pt x="34" y="134"/>
                      <a:pt x="34" y="134"/>
                    </a:cubicBezTo>
                    <a:cubicBezTo>
                      <a:pt x="34" y="132"/>
                      <a:pt x="35" y="133"/>
                      <a:pt x="35" y="132"/>
                    </a:cubicBezTo>
                    <a:cubicBezTo>
                      <a:pt x="35" y="132"/>
                      <a:pt x="37" y="133"/>
                      <a:pt x="37" y="133"/>
                    </a:cubicBezTo>
                    <a:cubicBezTo>
                      <a:pt x="39" y="133"/>
                      <a:pt x="40" y="132"/>
                      <a:pt x="41" y="132"/>
                    </a:cubicBezTo>
                    <a:cubicBezTo>
                      <a:pt x="42" y="131"/>
                      <a:pt x="42" y="132"/>
                      <a:pt x="44" y="132"/>
                    </a:cubicBezTo>
                    <a:cubicBezTo>
                      <a:pt x="43" y="130"/>
                      <a:pt x="44" y="128"/>
                      <a:pt x="44" y="127"/>
                    </a:cubicBezTo>
                    <a:cubicBezTo>
                      <a:pt x="45" y="127"/>
                      <a:pt x="46" y="127"/>
                      <a:pt x="47" y="127"/>
                    </a:cubicBezTo>
                    <a:cubicBezTo>
                      <a:pt x="48" y="127"/>
                      <a:pt x="49" y="129"/>
                      <a:pt x="50" y="130"/>
                    </a:cubicBezTo>
                    <a:cubicBezTo>
                      <a:pt x="51" y="130"/>
                      <a:pt x="55" y="131"/>
                      <a:pt x="57" y="131"/>
                    </a:cubicBezTo>
                    <a:cubicBezTo>
                      <a:pt x="56" y="132"/>
                      <a:pt x="55" y="133"/>
                      <a:pt x="55" y="134"/>
                    </a:cubicBezTo>
                    <a:cubicBezTo>
                      <a:pt x="56" y="134"/>
                      <a:pt x="58" y="132"/>
                      <a:pt x="59" y="132"/>
                    </a:cubicBezTo>
                    <a:cubicBezTo>
                      <a:pt x="60" y="132"/>
                      <a:pt x="60" y="133"/>
                      <a:pt x="61" y="133"/>
                    </a:cubicBezTo>
                    <a:cubicBezTo>
                      <a:pt x="62" y="133"/>
                      <a:pt x="62" y="132"/>
                      <a:pt x="63" y="132"/>
                    </a:cubicBezTo>
                    <a:cubicBezTo>
                      <a:pt x="64" y="129"/>
                      <a:pt x="63" y="128"/>
                      <a:pt x="64" y="125"/>
                    </a:cubicBezTo>
                    <a:cubicBezTo>
                      <a:pt x="64" y="125"/>
                      <a:pt x="62" y="125"/>
                      <a:pt x="62" y="124"/>
                    </a:cubicBezTo>
                    <a:cubicBezTo>
                      <a:pt x="62" y="124"/>
                      <a:pt x="62" y="123"/>
                      <a:pt x="61" y="122"/>
                    </a:cubicBezTo>
                    <a:cubicBezTo>
                      <a:pt x="61" y="122"/>
                      <a:pt x="60" y="122"/>
                      <a:pt x="59" y="122"/>
                    </a:cubicBezTo>
                    <a:cubicBezTo>
                      <a:pt x="59" y="120"/>
                      <a:pt x="59" y="116"/>
                      <a:pt x="58" y="114"/>
                    </a:cubicBezTo>
                    <a:cubicBezTo>
                      <a:pt x="57" y="113"/>
                      <a:pt x="56" y="114"/>
                      <a:pt x="54" y="114"/>
                    </a:cubicBezTo>
                    <a:cubicBezTo>
                      <a:pt x="54" y="113"/>
                      <a:pt x="53" y="111"/>
                      <a:pt x="53" y="110"/>
                    </a:cubicBezTo>
                    <a:cubicBezTo>
                      <a:pt x="52" y="110"/>
                      <a:pt x="52" y="110"/>
                      <a:pt x="51" y="110"/>
                    </a:cubicBezTo>
                    <a:cubicBezTo>
                      <a:pt x="51" y="110"/>
                      <a:pt x="48" y="106"/>
                      <a:pt x="48" y="106"/>
                    </a:cubicBezTo>
                    <a:cubicBezTo>
                      <a:pt x="47" y="106"/>
                      <a:pt x="47" y="107"/>
                      <a:pt x="46" y="107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3" y="106"/>
                      <a:pt x="42" y="105"/>
                      <a:pt x="39" y="106"/>
                    </a:cubicBezTo>
                    <a:cubicBezTo>
                      <a:pt x="39" y="105"/>
                      <a:pt x="39" y="104"/>
                      <a:pt x="39" y="103"/>
                    </a:cubicBezTo>
                    <a:cubicBezTo>
                      <a:pt x="38" y="103"/>
                      <a:pt x="37" y="101"/>
                      <a:pt x="36" y="101"/>
                    </a:cubicBezTo>
                    <a:cubicBezTo>
                      <a:pt x="35" y="101"/>
                      <a:pt x="34" y="101"/>
                      <a:pt x="34" y="101"/>
                    </a:cubicBezTo>
                    <a:cubicBezTo>
                      <a:pt x="34" y="101"/>
                      <a:pt x="32" y="102"/>
                      <a:pt x="32" y="102"/>
                    </a:cubicBezTo>
                    <a:cubicBezTo>
                      <a:pt x="32" y="102"/>
                      <a:pt x="33" y="104"/>
                      <a:pt x="32" y="104"/>
                    </a:cubicBezTo>
                    <a:cubicBezTo>
                      <a:pt x="31" y="106"/>
                      <a:pt x="29" y="106"/>
                      <a:pt x="28" y="107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5" y="109"/>
                      <a:pt x="23" y="108"/>
                      <a:pt x="21" y="109"/>
                    </a:cubicBezTo>
                    <a:cubicBezTo>
                      <a:pt x="20" y="109"/>
                      <a:pt x="20" y="111"/>
                      <a:pt x="19" y="112"/>
                    </a:cubicBezTo>
                    <a:cubicBezTo>
                      <a:pt x="17" y="113"/>
                      <a:pt x="16" y="111"/>
                      <a:pt x="15" y="112"/>
                    </a:cubicBezTo>
                    <a:cubicBezTo>
                      <a:pt x="15" y="112"/>
                      <a:pt x="13" y="108"/>
                      <a:pt x="14" y="107"/>
                    </a:cubicBezTo>
                    <a:cubicBezTo>
                      <a:pt x="15" y="106"/>
                      <a:pt x="14" y="103"/>
                      <a:pt x="14" y="103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10" y="95"/>
                      <a:pt x="6" y="97"/>
                      <a:pt x="6" y="95"/>
                    </a:cubicBezTo>
                    <a:cubicBezTo>
                      <a:pt x="5" y="93"/>
                      <a:pt x="7" y="89"/>
                      <a:pt x="4" y="88"/>
                    </a:cubicBezTo>
                    <a:cubicBezTo>
                      <a:pt x="2" y="87"/>
                      <a:pt x="0" y="85"/>
                      <a:pt x="1" y="84"/>
                    </a:cubicBezTo>
                    <a:cubicBezTo>
                      <a:pt x="3" y="82"/>
                      <a:pt x="5" y="78"/>
                      <a:pt x="5" y="78"/>
                    </a:cubicBezTo>
                    <a:cubicBezTo>
                      <a:pt x="5" y="78"/>
                      <a:pt x="7" y="77"/>
                      <a:pt x="7" y="75"/>
                    </a:cubicBezTo>
                    <a:cubicBezTo>
                      <a:pt x="6" y="73"/>
                      <a:pt x="4" y="72"/>
                      <a:pt x="4" y="72"/>
                    </a:cubicBezTo>
                    <a:cubicBezTo>
                      <a:pt x="4" y="72"/>
                      <a:pt x="8" y="68"/>
                      <a:pt x="7" y="64"/>
                    </a:cubicBezTo>
                    <a:cubicBezTo>
                      <a:pt x="6" y="63"/>
                      <a:pt x="10" y="64"/>
                      <a:pt x="11" y="62"/>
                    </a:cubicBezTo>
                    <a:cubicBezTo>
                      <a:pt x="11" y="60"/>
                      <a:pt x="14" y="57"/>
                      <a:pt x="15" y="59"/>
                    </a:cubicBezTo>
                    <a:cubicBezTo>
                      <a:pt x="16" y="61"/>
                      <a:pt x="18" y="65"/>
                      <a:pt x="18" y="65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2"/>
                      <a:pt x="19" y="59"/>
                      <a:pt x="20" y="57"/>
                    </a:cubicBezTo>
                    <a:cubicBezTo>
                      <a:pt x="20" y="55"/>
                      <a:pt x="20" y="51"/>
                      <a:pt x="22" y="51"/>
                    </a:cubicBezTo>
                    <a:cubicBezTo>
                      <a:pt x="24" y="51"/>
                      <a:pt x="24" y="47"/>
                      <a:pt x="26" y="48"/>
                    </a:cubicBezTo>
                    <a:cubicBezTo>
                      <a:pt x="28" y="49"/>
                      <a:pt x="32" y="48"/>
                      <a:pt x="32" y="48"/>
                    </a:cubicBezTo>
                    <a:cubicBezTo>
                      <a:pt x="32" y="48"/>
                      <a:pt x="38" y="43"/>
                      <a:pt x="39" y="41"/>
                    </a:cubicBezTo>
                    <a:cubicBezTo>
                      <a:pt x="40" y="39"/>
                      <a:pt x="38" y="38"/>
                      <a:pt x="38" y="38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39"/>
                      <a:pt x="48" y="37"/>
                      <a:pt x="50" y="37"/>
                    </a:cubicBezTo>
                    <a:cubicBezTo>
                      <a:pt x="51" y="37"/>
                      <a:pt x="53" y="37"/>
                      <a:pt x="54" y="39"/>
                    </a:cubicBezTo>
                    <a:cubicBezTo>
                      <a:pt x="55" y="41"/>
                      <a:pt x="55" y="43"/>
                      <a:pt x="55" y="43"/>
                    </a:cubicBezTo>
                    <a:cubicBezTo>
                      <a:pt x="55" y="43"/>
                      <a:pt x="58" y="43"/>
                      <a:pt x="60" y="44"/>
                    </a:cubicBezTo>
                    <a:cubicBezTo>
                      <a:pt x="62" y="45"/>
                      <a:pt x="63" y="46"/>
                      <a:pt x="65" y="48"/>
                    </a:cubicBezTo>
                    <a:cubicBezTo>
                      <a:pt x="66" y="50"/>
                      <a:pt x="66" y="52"/>
                      <a:pt x="68" y="52"/>
                    </a:cubicBezTo>
                    <a:cubicBezTo>
                      <a:pt x="70" y="52"/>
                      <a:pt x="72" y="51"/>
                      <a:pt x="73" y="53"/>
                    </a:cubicBezTo>
                    <a:cubicBezTo>
                      <a:pt x="74" y="55"/>
                      <a:pt x="71" y="58"/>
                      <a:pt x="71" y="58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6" y="59"/>
                      <a:pt x="76" y="53"/>
                      <a:pt x="77" y="53"/>
                    </a:cubicBezTo>
                    <a:cubicBezTo>
                      <a:pt x="78" y="53"/>
                      <a:pt x="78" y="51"/>
                      <a:pt x="81" y="52"/>
                    </a:cubicBezTo>
                    <a:cubicBezTo>
                      <a:pt x="85" y="54"/>
                      <a:pt x="87" y="56"/>
                      <a:pt x="89" y="54"/>
                    </a:cubicBezTo>
                    <a:cubicBezTo>
                      <a:pt x="91" y="53"/>
                      <a:pt x="93" y="51"/>
                      <a:pt x="96" y="50"/>
                    </a:cubicBezTo>
                    <a:cubicBezTo>
                      <a:pt x="99" y="49"/>
                      <a:pt x="99" y="53"/>
                      <a:pt x="101" y="53"/>
                    </a:cubicBezTo>
                    <a:cubicBezTo>
                      <a:pt x="103" y="52"/>
                      <a:pt x="102" y="50"/>
                      <a:pt x="104" y="52"/>
                    </a:cubicBezTo>
                    <a:cubicBezTo>
                      <a:pt x="106" y="53"/>
                      <a:pt x="109" y="58"/>
                      <a:pt x="109" y="58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8" y="60"/>
                      <a:pt x="122" y="58"/>
                      <a:pt x="122" y="54"/>
                    </a:cubicBezTo>
                    <a:cubicBezTo>
                      <a:pt x="119" y="52"/>
                      <a:pt x="116" y="51"/>
                      <a:pt x="116" y="51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6" y="42"/>
                      <a:pt x="116" y="42"/>
                      <a:pt x="116" y="42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2" y="34"/>
                      <a:pt x="112" y="34"/>
                      <a:pt x="112" y="34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3" y="26"/>
                      <a:pt x="113" y="26"/>
                      <a:pt x="113" y="26"/>
                    </a:cubicBezTo>
                    <a:cubicBezTo>
                      <a:pt x="113" y="21"/>
                      <a:pt x="113" y="21"/>
                      <a:pt x="113" y="21"/>
                    </a:cubicBezTo>
                    <a:cubicBezTo>
                      <a:pt x="118" y="17"/>
                      <a:pt x="118" y="17"/>
                      <a:pt x="118" y="17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0"/>
                      <a:pt x="117" y="10"/>
                      <a:pt x="117" y="10"/>
                    </a:cubicBezTo>
                    <a:cubicBezTo>
                      <a:pt x="121" y="8"/>
                      <a:pt x="121" y="8"/>
                      <a:pt x="121" y="8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4" y="12"/>
                      <a:pt x="134" y="12"/>
                      <a:pt x="134" y="12"/>
                    </a:cubicBezTo>
                    <a:cubicBezTo>
                      <a:pt x="142" y="11"/>
                      <a:pt x="142" y="11"/>
                      <a:pt x="142" y="11"/>
                    </a:cubicBezTo>
                    <a:cubicBezTo>
                      <a:pt x="148" y="9"/>
                      <a:pt x="148" y="9"/>
                      <a:pt x="148" y="9"/>
                    </a:cubicBezTo>
                    <a:cubicBezTo>
                      <a:pt x="157" y="9"/>
                      <a:pt x="157" y="9"/>
                      <a:pt x="157" y="9"/>
                    </a:cubicBezTo>
                    <a:cubicBezTo>
                      <a:pt x="165" y="7"/>
                      <a:pt x="165" y="7"/>
                      <a:pt x="165" y="7"/>
                    </a:cubicBezTo>
                    <a:cubicBezTo>
                      <a:pt x="168" y="7"/>
                      <a:pt x="168" y="7"/>
                      <a:pt x="168" y="7"/>
                    </a:cubicBezTo>
                    <a:cubicBezTo>
                      <a:pt x="176" y="2"/>
                      <a:pt x="176" y="2"/>
                      <a:pt x="176" y="2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188" y="2"/>
                      <a:pt x="188" y="2"/>
                      <a:pt x="188" y="2"/>
                    </a:cubicBezTo>
                    <a:cubicBezTo>
                      <a:pt x="191" y="3"/>
                      <a:pt x="191" y="3"/>
                      <a:pt x="191" y="3"/>
                    </a:cubicBezTo>
                    <a:cubicBezTo>
                      <a:pt x="191" y="6"/>
                      <a:pt x="191" y="6"/>
                      <a:pt x="191" y="6"/>
                    </a:cubicBezTo>
                    <a:cubicBezTo>
                      <a:pt x="190" y="10"/>
                      <a:pt x="190" y="10"/>
                      <a:pt x="190" y="10"/>
                    </a:cubicBezTo>
                    <a:cubicBezTo>
                      <a:pt x="193" y="10"/>
                      <a:pt x="193" y="10"/>
                      <a:pt x="193" y="10"/>
                    </a:cubicBezTo>
                    <a:cubicBezTo>
                      <a:pt x="197" y="15"/>
                      <a:pt x="197" y="15"/>
                      <a:pt x="197" y="15"/>
                    </a:cubicBezTo>
                    <a:cubicBezTo>
                      <a:pt x="200" y="13"/>
                      <a:pt x="200" y="13"/>
                      <a:pt x="200" y="13"/>
                    </a:cubicBezTo>
                    <a:cubicBezTo>
                      <a:pt x="204" y="9"/>
                      <a:pt x="204" y="9"/>
                      <a:pt x="204" y="9"/>
                    </a:cubicBezTo>
                    <a:cubicBezTo>
                      <a:pt x="210" y="12"/>
                      <a:pt x="210" y="12"/>
                      <a:pt x="210" y="12"/>
                    </a:cubicBezTo>
                    <a:cubicBezTo>
                      <a:pt x="211" y="14"/>
                      <a:pt x="211" y="14"/>
                      <a:pt x="211" y="14"/>
                    </a:cubicBezTo>
                    <a:cubicBezTo>
                      <a:pt x="214" y="12"/>
                      <a:pt x="214" y="12"/>
                      <a:pt x="214" y="12"/>
                    </a:cubicBezTo>
                    <a:cubicBezTo>
                      <a:pt x="214" y="12"/>
                      <a:pt x="216" y="11"/>
                      <a:pt x="217" y="14"/>
                    </a:cubicBezTo>
                    <a:cubicBezTo>
                      <a:pt x="218" y="17"/>
                      <a:pt x="217" y="17"/>
                      <a:pt x="217" y="17"/>
                    </a:cubicBezTo>
                    <a:cubicBezTo>
                      <a:pt x="225" y="18"/>
                      <a:pt x="225" y="18"/>
                      <a:pt x="225" y="18"/>
                    </a:cubicBezTo>
                    <a:cubicBezTo>
                      <a:pt x="232" y="15"/>
                      <a:pt x="232" y="15"/>
                      <a:pt x="232" y="15"/>
                    </a:cubicBezTo>
                    <a:cubicBezTo>
                      <a:pt x="240" y="11"/>
                      <a:pt x="240" y="11"/>
                      <a:pt x="240" y="11"/>
                    </a:cubicBezTo>
                    <a:cubicBezTo>
                      <a:pt x="247" y="8"/>
                      <a:pt x="247" y="8"/>
                      <a:pt x="247" y="8"/>
                    </a:cubicBezTo>
                    <a:cubicBezTo>
                      <a:pt x="254" y="7"/>
                      <a:pt x="254" y="7"/>
                      <a:pt x="254" y="7"/>
                    </a:cubicBezTo>
                    <a:cubicBezTo>
                      <a:pt x="255" y="8"/>
                      <a:pt x="255" y="8"/>
                      <a:pt x="255" y="8"/>
                    </a:cubicBezTo>
                    <a:cubicBezTo>
                      <a:pt x="255" y="13"/>
                      <a:pt x="255" y="13"/>
                      <a:pt x="255" y="13"/>
                    </a:cubicBezTo>
                    <a:cubicBezTo>
                      <a:pt x="261" y="22"/>
                      <a:pt x="261" y="22"/>
                      <a:pt x="261" y="22"/>
                    </a:cubicBezTo>
                    <a:cubicBezTo>
                      <a:pt x="267" y="37"/>
                      <a:pt x="267" y="37"/>
                      <a:pt x="267" y="37"/>
                    </a:cubicBezTo>
                    <a:cubicBezTo>
                      <a:pt x="272" y="47"/>
                      <a:pt x="272" y="47"/>
                      <a:pt x="272" y="47"/>
                    </a:cubicBezTo>
                    <a:cubicBezTo>
                      <a:pt x="272" y="47"/>
                      <a:pt x="275" y="53"/>
                      <a:pt x="278" y="53"/>
                    </a:cubicBezTo>
                    <a:cubicBezTo>
                      <a:pt x="280" y="53"/>
                      <a:pt x="286" y="51"/>
                      <a:pt x="286" y="51"/>
                    </a:cubicBezTo>
                    <a:cubicBezTo>
                      <a:pt x="295" y="51"/>
                      <a:pt x="295" y="51"/>
                      <a:pt x="295" y="51"/>
                    </a:cubicBezTo>
                    <a:cubicBezTo>
                      <a:pt x="298" y="51"/>
                      <a:pt x="303" y="58"/>
                      <a:pt x="303" y="58"/>
                    </a:cubicBezTo>
                    <a:cubicBezTo>
                      <a:pt x="305" y="64"/>
                      <a:pt x="305" y="64"/>
                      <a:pt x="305" y="64"/>
                    </a:cubicBezTo>
                    <a:cubicBezTo>
                      <a:pt x="307" y="70"/>
                      <a:pt x="307" y="70"/>
                      <a:pt x="307" y="70"/>
                    </a:cubicBezTo>
                    <a:cubicBezTo>
                      <a:pt x="308" y="73"/>
                      <a:pt x="308" y="73"/>
                      <a:pt x="308" y="73"/>
                    </a:cubicBezTo>
                    <a:cubicBezTo>
                      <a:pt x="313" y="75"/>
                      <a:pt x="313" y="75"/>
                      <a:pt x="313" y="75"/>
                    </a:cubicBezTo>
                    <a:cubicBezTo>
                      <a:pt x="319" y="74"/>
                      <a:pt x="319" y="74"/>
                      <a:pt x="319" y="74"/>
                    </a:cubicBezTo>
                    <a:cubicBezTo>
                      <a:pt x="330" y="69"/>
                      <a:pt x="330" y="69"/>
                      <a:pt x="330" y="69"/>
                    </a:cubicBezTo>
                    <a:cubicBezTo>
                      <a:pt x="336" y="68"/>
                      <a:pt x="336" y="68"/>
                      <a:pt x="336" y="68"/>
                    </a:cubicBezTo>
                    <a:cubicBezTo>
                      <a:pt x="341" y="68"/>
                      <a:pt x="341" y="68"/>
                      <a:pt x="341" y="68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6" y="76"/>
                      <a:pt x="346" y="76"/>
                      <a:pt x="346" y="76"/>
                    </a:cubicBezTo>
                    <a:cubicBezTo>
                      <a:pt x="348" y="78"/>
                      <a:pt x="348" y="78"/>
                      <a:pt x="348" y="78"/>
                    </a:cubicBezTo>
                    <a:cubicBezTo>
                      <a:pt x="354" y="79"/>
                      <a:pt x="354" y="79"/>
                      <a:pt x="354" y="79"/>
                    </a:cubicBezTo>
                    <a:lnTo>
                      <a:pt x="354" y="80"/>
                    </a:lnTo>
                    <a:close/>
                    <a:moveTo>
                      <a:pt x="54" y="134"/>
                    </a:moveTo>
                    <a:cubicBezTo>
                      <a:pt x="55" y="134"/>
                      <a:pt x="52" y="138"/>
                      <a:pt x="52" y="139"/>
                    </a:cubicBezTo>
                    <a:cubicBezTo>
                      <a:pt x="48" y="143"/>
                      <a:pt x="49" y="141"/>
                      <a:pt x="45" y="139"/>
                    </a:cubicBezTo>
                    <a:cubicBezTo>
                      <a:pt x="51" y="139"/>
                      <a:pt x="50" y="137"/>
                      <a:pt x="54" y="134"/>
                    </a:cubicBezTo>
                    <a:close/>
                    <a:moveTo>
                      <a:pt x="118" y="116"/>
                    </a:moveTo>
                    <a:cubicBezTo>
                      <a:pt x="118" y="117"/>
                      <a:pt x="118" y="117"/>
                      <a:pt x="118" y="117"/>
                    </a:cubicBezTo>
                    <a:cubicBezTo>
                      <a:pt x="121" y="117"/>
                      <a:pt x="120" y="116"/>
                      <a:pt x="118" y="116"/>
                    </a:cubicBezTo>
                    <a:close/>
                    <a:moveTo>
                      <a:pt x="283" y="98"/>
                    </a:moveTo>
                    <a:cubicBezTo>
                      <a:pt x="283" y="98"/>
                      <a:pt x="284" y="101"/>
                      <a:pt x="284" y="101"/>
                    </a:cubicBezTo>
                    <a:cubicBezTo>
                      <a:pt x="284" y="102"/>
                      <a:pt x="282" y="102"/>
                      <a:pt x="281" y="102"/>
                    </a:cubicBezTo>
                    <a:cubicBezTo>
                      <a:pt x="281" y="103"/>
                      <a:pt x="281" y="104"/>
                      <a:pt x="281" y="105"/>
                    </a:cubicBezTo>
                    <a:cubicBezTo>
                      <a:pt x="279" y="105"/>
                      <a:pt x="278" y="106"/>
                      <a:pt x="276" y="106"/>
                    </a:cubicBezTo>
                    <a:cubicBezTo>
                      <a:pt x="276" y="106"/>
                      <a:pt x="276" y="108"/>
                      <a:pt x="276" y="108"/>
                    </a:cubicBezTo>
                    <a:cubicBezTo>
                      <a:pt x="274" y="109"/>
                      <a:pt x="272" y="107"/>
                      <a:pt x="272" y="107"/>
                    </a:cubicBezTo>
                    <a:cubicBezTo>
                      <a:pt x="269" y="107"/>
                      <a:pt x="264" y="109"/>
                      <a:pt x="262" y="108"/>
                    </a:cubicBezTo>
                    <a:cubicBezTo>
                      <a:pt x="261" y="108"/>
                      <a:pt x="257" y="105"/>
                      <a:pt x="255" y="107"/>
                    </a:cubicBezTo>
                    <a:cubicBezTo>
                      <a:pt x="254" y="108"/>
                      <a:pt x="256" y="108"/>
                      <a:pt x="254" y="108"/>
                    </a:cubicBezTo>
                    <a:cubicBezTo>
                      <a:pt x="254" y="108"/>
                      <a:pt x="254" y="106"/>
                      <a:pt x="254" y="106"/>
                    </a:cubicBezTo>
                    <a:cubicBezTo>
                      <a:pt x="254" y="106"/>
                      <a:pt x="252" y="106"/>
                      <a:pt x="252" y="106"/>
                    </a:cubicBezTo>
                    <a:cubicBezTo>
                      <a:pt x="251" y="107"/>
                      <a:pt x="252" y="108"/>
                      <a:pt x="252" y="109"/>
                    </a:cubicBezTo>
                    <a:cubicBezTo>
                      <a:pt x="251" y="109"/>
                      <a:pt x="249" y="111"/>
                      <a:pt x="249" y="111"/>
                    </a:cubicBezTo>
                    <a:cubicBezTo>
                      <a:pt x="248" y="111"/>
                      <a:pt x="246" y="110"/>
                      <a:pt x="244" y="111"/>
                    </a:cubicBezTo>
                    <a:cubicBezTo>
                      <a:pt x="244" y="111"/>
                      <a:pt x="240" y="116"/>
                      <a:pt x="240" y="116"/>
                    </a:cubicBezTo>
                    <a:cubicBezTo>
                      <a:pt x="239" y="117"/>
                      <a:pt x="238" y="116"/>
                      <a:pt x="236" y="117"/>
                    </a:cubicBezTo>
                    <a:cubicBezTo>
                      <a:pt x="236" y="117"/>
                      <a:pt x="233" y="121"/>
                      <a:pt x="232" y="122"/>
                    </a:cubicBezTo>
                    <a:cubicBezTo>
                      <a:pt x="231" y="122"/>
                      <a:pt x="231" y="122"/>
                      <a:pt x="231" y="122"/>
                    </a:cubicBezTo>
                    <a:cubicBezTo>
                      <a:pt x="230" y="124"/>
                      <a:pt x="230" y="125"/>
                      <a:pt x="230" y="126"/>
                    </a:cubicBezTo>
                    <a:cubicBezTo>
                      <a:pt x="229" y="126"/>
                      <a:pt x="229" y="126"/>
                      <a:pt x="229" y="126"/>
                    </a:cubicBezTo>
                    <a:cubicBezTo>
                      <a:pt x="229" y="128"/>
                      <a:pt x="230" y="129"/>
                      <a:pt x="230" y="130"/>
                    </a:cubicBezTo>
                    <a:cubicBezTo>
                      <a:pt x="230" y="130"/>
                      <a:pt x="231" y="129"/>
                      <a:pt x="232" y="130"/>
                    </a:cubicBezTo>
                    <a:cubicBezTo>
                      <a:pt x="232" y="130"/>
                      <a:pt x="231" y="131"/>
                      <a:pt x="232" y="132"/>
                    </a:cubicBezTo>
                    <a:cubicBezTo>
                      <a:pt x="230" y="131"/>
                      <a:pt x="228" y="130"/>
                      <a:pt x="226" y="129"/>
                    </a:cubicBezTo>
                    <a:cubicBezTo>
                      <a:pt x="226" y="129"/>
                      <a:pt x="228" y="123"/>
                      <a:pt x="226" y="124"/>
                    </a:cubicBezTo>
                    <a:cubicBezTo>
                      <a:pt x="226" y="123"/>
                      <a:pt x="226" y="123"/>
                      <a:pt x="226" y="123"/>
                    </a:cubicBezTo>
                    <a:cubicBezTo>
                      <a:pt x="226" y="123"/>
                      <a:pt x="224" y="123"/>
                      <a:pt x="224" y="123"/>
                    </a:cubicBezTo>
                    <a:cubicBezTo>
                      <a:pt x="224" y="122"/>
                      <a:pt x="223" y="122"/>
                      <a:pt x="223" y="120"/>
                    </a:cubicBezTo>
                    <a:cubicBezTo>
                      <a:pt x="224" y="117"/>
                      <a:pt x="226" y="118"/>
                      <a:pt x="228" y="117"/>
                    </a:cubicBezTo>
                    <a:cubicBezTo>
                      <a:pt x="228" y="115"/>
                      <a:pt x="228" y="115"/>
                      <a:pt x="228" y="115"/>
                    </a:cubicBezTo>
                    <a:cubicBezTo>
                      <a:pt x="229" y="114"/>
                      <a:pt x="231" y="112"/>
                      <a:pt x="232" y="111"/>
                    </a:cubicBezTo>
                    <a:cubicBezTo>
                      <a:pt x="232" y="111"/>
                      <a:pt x="233" y="112"/>
                      <a:pt x="234" y="112"/>
                    </a:cubicBezTo>
                    <a:cubicBezTo>
                      <a:pt x="234" y="111"/>
                      <a:pt x="234" y="109"/>
                      <a:pt x="235" y="108"/>
                    </a:cubicBezTo>
                    <a:cubicBezTo>
                      <a:pt x="236" y="107"/>
                      <a:pt x="238" y="108"/>
                      <a:pt x="239" y="107"/>
                    </a:cubicBezTo>
                    <a:cubicBezTo>
                      <a:pt x="239" y="107"/>
                      <a:pt x="240" y="105"/>
                      <a:pt x="240" y="104"/>
                    </a:cubicBezTo>
                    <a:cubicBezTo>
                      <a:pt x="244" y="103"/>
                      <a:pt x="247" y="105"/>
                      <a:pt x="250" y="104"/>
                    </a:cubicBezTo>
                    <a:cubicBezTo>
                      <a:pt x="252" y="103"/>
                      <a:pt x="252" y="103"/>
                      <a:pt x="252" y="103"/>
                    </a:cubicBezTo>
                    <a:cubicBezTo>
                      <a:pt x="252" y="103"/>
                      <a:pt x="258" y="103"/>
                      <a:pt x="258" y="103"/>
                    </a:cubicBezTo>
                    <a:cubicBezTo>
                      <a:pt x="258" y="104"/>
                      <a:pt x="258" y="104"/>
                      <a:pt x="258" y="104"/>
                    </a:cubicBezTo>
                    <a:cubicBezTo>
                      <a:pt x="260" y="104"/>
                      <a:pt x="260" y="103"/>
                      <a:pt x="262" y="104"/>
                    </a:cubicBezTo>
                    <a:cubicBezTo>
                      <a:pt x="262" y="104"/>
                      <a:pt x="264" y="106"/>
                      <a:pt x="264" y="106"/>
                    </a:cubicBezTo>
                    <a:cubicBezTo>
                      <a:pt x="267" y="106"/>
                      <a:pt x="269" y="104"/>
                      <a:pt x="270" y="104"/>
                    </a:cubicBezTo>
                    <a:cubicBezTo>
                      <a:pt x="275" y="106"/>
                      <a:pt x="275" y="106"/>
                      <a:pt x="275" y="106"/>
                    </a:cubicBezTo>
                    <a:cubicBezTo>
                      <a:pt x="278" y="100"/>
                      <a:pt x="278" y="101"/>
                      <a:pt x="283" y="9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185"/>
              <p:cNvSpPr>
                <a:spLocks noEditPoints="1"/>
              </p:cNvSpPr>
              <p:nvPr/>
            </p:nvSpPr>
            <p:spPr bwMode="auto">
              <a:xfrm>
                <a:off x="3912" y="1004"/>
                <a:ext cx="694" cy="354"/>
              </a:xfrm>
              <a:custGeom>
                <a:avLst/>
                <a:gdLst>
                  <a:gd name="T0" fmla="*/ 329 w 354"/>
                  <a:gd name="T1" fmla="*/ 91 h 180"/>
                  <a:gd name="T2" fmla="*/ 312 w 354"/>
                  <a:gd name="T3" fmla="*/ 104 h 180"/>
                  <a:gd name="T4" fmla="*/ 308 w 354"/>
                  <a:gd name="T5" fmla="*/ 127 h 180"/>
                  <a:gd name="T6" fmla="*/ 282 w 354"/>
                  <a:gd name="T7" fmla="*/ 136 h 180"/>
                  <a:gd name="T8" fmla="*/ 286 w 354"/>
                  <a:gd name="T9" fmla="*/ 162 h 180"/>
                  <a:gd name="T10" fmla="*/ 253 w 354"/>
                  <a:gd name="T11" fmla="*/ 154 h 180"/>
                  <a:gd name="T12" fmla="*/ 228 w 354"/>
                  <a:gd name="T13" fmla="*/ 160 h 180"/>
                  <a:gd name="T14" fmla="*/ 197 w 354"/>
                  <a:gd name="T15" fmla="*/ 165 h 180"/>
                  <a:gd name="T16" fmla="*/ 179 w 354"/>
                  <a:gd name="T17" fmla="*/ 179 h 180"/>
                  <a:gd name="T18" fmla="*/ 161 w 354"/>
                  <a:gd name="T19" fmla="*/ 169 h 180"/>
                  <a:gd name="T20" fmla="*/ 147 w 354"/>
                  <a:gd name="T21" fmla="*/ 160 h 180"/>
                  <a:gd name="T22" fmla="*/ 124 w 354"/>
                  <a:gd name="T23" fmla="*/ 142 h 180"/>
                  <a:gd name="T24" fmla="*/ 122 w 354"/>
                  <a:gd name="T25" fmla="*/ 123 h 180"/>
                  <a:gd name="T26" fmla="*/ 122 w 354"/>
                  <a:gd name="T27" fmla="*/ 112 h 180"/>
                  <a:gd name="T28" fmla="*/ 111 w 354"/>
                  <a:gd name="T29" fmla="*/ 118 h 180"/>
                  <a:gd name="T30" fmla="*/ 103 w 354"/>
                  <a:gd name="T31" fmla="*/ 121 h 180"/>
                  <a:gd name="T32" fmla="*/ 88 w 354"/>
                  <a:gd name="T33" fmla="*/ 126 h 180"/>
                  <a:gd name="T34" fmla="*/ 49 w 354"/>
                  <a:gd name="T35" fmla="*/ 167 h 180"/>
                  <a:gd name="T36" fmla="*/ 38 w 354"/>
                  <a:gd name="T37" fmla="*/ 154 h 180"/>
                  <a:gd name="T38" fmla="*/ 40 w 354"/>
                  <a:gd name="T39" fmla="*/ 140 h 180"/>
                  <a:gd name="T40" fmla="*/ 37 w 354"/>
                  <a:gd name="T41" fmla="*/ 133 h 180"/>
                  <a:gd name="T42" fmla="*/ 50 w 354"/>
                  <a:gd name="T43" fmla="*/ 130 h 180"/>
                  <a:gd name="T44" fmla="*/ 63 w 354"/>
                  <a:gd name="T45" fmla="*/ 132 h 180"/>
                  <a:gd name="T46" fmla="*/ 58 w 354"/>
                  <a:gd name="T47" fmla="*/ 114 h 180"/>
                  <a:gd name="T48" fmla="*/ 46 w 354"/>
                  <a:gd name="T49" fmla="*/ 107 h 180"/>
                  <a:gd name="T50" fmla="*/ 34 w 354"/>
                  <a:gd name="T51" fmla="*/ 101 h 180"/>
                  <a:gd name="T52" fmla="*/ 21 w 354"/>
                  <a:gd name="T53" fmla="*/ 109 h 180"/>
                  <a:gd name="T54" fmla="*/ 10 w 354"/>
                  <a:gd name="T55" fmla="*/ 95 h 180"/>
                  <a:gd name="T56" fmla="*/ 7 w 354"/>
                  <a:gd name="T57" fmla="*/ 75 h 180"/>
                  <a:gd name="T58" fmla="*/ 18 w 354"/>
                  <a:gd name="T59" fmla="*/ 65 h 180"/>
                  <a:gd name="T60" fmla="*/ 32 w 354"/>
                  <a:gd name="T61" fmla="*/ 48 h 180"/>
                  <a:gd name="T62" fmla="*/ 50 w 354"/>
                  <a:gd name="T63" fmla="*/ 39 h 180"/>
                  <a:gd name="T64" fmla="*/ 65 w 354"/>
                  <a:gd name="T65" fmla="*/ 48 h 180"/>
                  <a:gd name="T66" fmla="*/ 77 w 354"/>
                  <a:gd name="T67" fmla="*/ 53 h 180"/>
                  <a:gd name="T68" fmla="*/ 104 w 354"/>
                  <a:gd name="T69" fmla="*/ 52 h 180"/>
                  <a:gd name="T70" fmla="*/ 116 w 354"/>
                  <a:gd name="T71" fmla="*/ 51 h 180"/>
                  <a:gd name="T72" fmla="*/ 112 w 354"/>
                  <a:gd name="T73" fmla="*/ 30 h 180"/>
                  <a:gd name="T74" fmla="*/ 117 w 354"/>
                  <a:gd name="T75" fmla="*/ 10 h 180"/>
                  <a:gd name="T76" fmla="*/ 142 w 354"/>
                  <a:gd name="T77" fmla="*/ 11 h 180"/>
                  <a:gd name="T78" fmla="*/ 176 w 354"/>
                  <a:gd name="T79" fmla="*/ 2 h 180"/>
                  <a:gd name="T80" fmla="*/ 191 w 354"/>
                  <a:gd name="T81" fmla="*/ 6 h 180"/>
                  <a:gd name="T82" fmla="*/ 204 w 354"/>
                  <a:gd name="T83" fmla="*/ 9 h 180"/>
                  <a:gd name="T84" fmla="*/ 217 w 354"/>
                  <a:gd name="T85" fmla="*/ 17 h 180"/>
                  <a:gd name="T86" fmla="*/ 254 w 354"/>
                  <a:gd name="T87" fmla="*/ 7 h 180"/>
                  <a:gd name="T88" fmla="*/ 272 w 354"/>
                  <a:gd name="T89" fmla="*/ 47 h 180"/>
                  <a:gd name="T90" fmla="*/ 305 w 354"/>
                  <a:gd name="T91" fmla="*/ 64 h 180"/>
                  <a:gd name="T92" fmla="*/ 330 w 354"/>
                  <a:gd name="T93" fmla="*/ 69 h 180"/>
                  <a:gd name="T94" fmla="*/ 348 w 354"/>
                  <a:gd name="T95" fmla="*/ 78 h 180"/>
                  <a:gd name="T96" fmla="*/ 45 w 354"/>
                  <a:gd name="T97" fmla="*/ 139 h 180"/>
                  <a:gd name="T98" fmla="*/ 283 w 354"/>
                  <a:gd name="T99" fmla="*/ 98 h 180"/>
                  <a:gd name="T100" fmla="*/ 276 w 354"/>
                  <a:gd name="T101" fmla="*/ 108 h 180"/>
                  <a:gd name="T102" fmla="*/ 254 w 354"/>
                  <a:gd name="T103" fmla="*/ 106 h 180"/>
                  <a:gd name="T104" fmla="*/ 240 w 354"/>
                  <a:gd name="T105" fmla="*/ 116 h 180"/>
                  <a:gd name="T106" fmla="*/ 229 w 354"/>
                  <a:gd name="T107" fmla="*/ 126 h 180"/>
                  <a:gd name="T108" fmla="*/ 226 w 354"/>
                  <a:gd name="T109" fmla="*/ 124 h 180"/>
                  <a:gd name="T110" fmla="*/ 228 w 354"/>
                  <a:gd name="T111" fmla="*/ 115 h 180"/>
                  <a:gd name="T112" fmla="*/ 240 w 354"/>
                  <a:gd name="T113" fmla="*/ 104 h 180"/>
                  <a:gd name="T114" fmla="*/ 262 w 354"/>
                  <a:gd name="T115" fmla="*/ 10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54" h="180">
                    <a:moveTo>
                      <a:pt x="354" y="80"/>
                    </a:moveTo>
                    <a:cubicBezTo>
                      <a:pt x="341" y="82"/>
                      <a:pt x="341" y="82"/>
                      <a:pt x="341" y="82"/>
                    </a:cubicBezTo>
                    <a:cubicBezTo>
                      <a:pt x="337" y="85"/>
                      <a:pt x="337" y="85"/>
                      <a:pt x="337" y="85"/>
                    </a:cubicBezTo>
                    <a:cubicBezTo>
                      <a:pt x="335" y="89"/>
                      <a:pt x="335" y="89"/>
                      <a:pt x="335" y="89"/>
                    </a:cubicBezTo>
                    <a:cubicBezTo>
                      <a:pt x="329" y="91"/>
                      <a:pt x="329" y="91"/>
                      <a:pt x="329" y="91"/>
                    </a:cubicBezTo>
                    <a:cubicBezTo>
                      <a:pt x="328" y="94"/>
                      <a:pt x="328" y="94"/>
                      <a:pt x="328" y="94"/>
                    </a:cubicBezTo>
                    <a:cubicBezTo>
                      <a:pt x="327" y="98"/>
                      <a:pt x="327" y="98"/>
                      <a:pt x="327" y="98"/>
                    </a:cubicBezTo>
                    <a:cubicBezTo>
                      <a:pt x="320" y="101"/>
                      <a:pt x="320" y="101"/>
                      <a:pt x="320" y="101"/>
                    </a:cubicBezTo>
                    <a:cubicBezTo>
                      <a:pt x="315" y="101"/>
                      <a:pt x="315" y="101"/>
                      <a:pt x="315" y="101"/>
                    </a:cubicBezTo>
                    <a:cubicBezTo>
                      <a:pt x="312" y="104"/>
                      <a:pt x="312" y="104"/>
                      <a:pt x="312" y="104"/>
                    </a:cubicBezTo>
                    <a:cubicBezTo>
                      <a:pt x="309" y="109"/>
                      <a:pt x="309" y="109"/>
                      <a:pt x="309" y="109"/>
                    </a:cubicBezTo>
                    <a:cubicBezTo>
                      <a:pt x="306" y="112"/>
                      <a:pt x="306" y="112"/>
                      <a:pt x="306" y="112"/>
                    </a:cubicBezTo>
                    <a:cubicBezTo>
                      <a:pt x="304" y="118"/>
                      <a:pt x="304" y="118"/>
                      <a:pt x="304" y="118"/>
                    </a:cubicBezTo>
                    <a:cubicBezTo>
                      <a:pt x="305" y="124"/>
                      <a:pt x="305" y="124"/>
                      <a:pt x="305" y="124"/>
                    </a:cubicBezTo>
                    <a:cubicBezTo>
                      <a:pt x="308" y="127"/>
                      <a:pt x="308" y="127"/>
                      <a:pt x="308" y="127"/>
                    </a:cubicBezTo>
                    <a:cubicBezTo>
                      <a:pt x="306" y="130"/>
                      <a:pt x="306" y="130"/>
                      <a:pt x="306" y="130"/>
                    </a:cubicBezTo>
                    <a:cubicBezTo>
                      <a:pt x="298" y="130"/>
                      <a:pt x="298" y="130"/>
                      <a:pt x="298" y="130"/>
                    </a:cubicBezTo>
                    <a:cubicBezTo>
                      <a:pt x="291" y="133"/>
                      <a:pt x="291" y="133"/>
                      <a:pt x="291" y="133"/>
                    </a:cubicBezTo>
                    <a:cubicBezTo>
                      <a:pt x="284" y="134"/>
                      <a:pt x="284" y="134"/>
                      <a:pt x="284" y="134"/>
                    </a:cubicBezTo>
                    <a:cubicBezTo>
                      <a:pt x="282" y="136"/>
                      <a:pt x="282" y="136"/>
                      <a:pt x="282" y="136"/>
                    </a:cubicBezTo>
                    <a:cubicBezTo>
                      <a:pt x="283" y="140"/>
                      <a:pt x="283" y="140"/>
                      <a:pt x="283" y="140"/>
                    </a:cubicBezTo>
                    <a:cubicBezTo>
                      <a:pt x="288" y="144"/>
                      <a:pt x="288" y="144"/>
                      <a:pt x="288" y="144"/>
                    </a:cubicBezTo>
                    <a:cubicBezTo>
                      <a:pt x="290" y="147"/>
                      <a:pt x="290" y="147"/>
                      <a:pt x="290" y="147"/>
                    </a:cubicBezTo>
                    <a:cubicBezTo>
                      <a:pt x="286" y="155"/>
                      <a:pt x="286" y="155"/>
                      <a:pt x="286" y="155"/>
                    </a:cubicBezTo>
                    <a:cubicBezTo>
                      <a:pt x="286" y="162"/>
                      <a:pt x="286" y="162"/>
                      <a:pt x="286" y="162"/>
                    </a:cubicBezTo>
                    <a:cubicBezTo>
                      <a:pt x="282" y="160"/>
                      <a:pt x="282" y="160"/>
                      <a:pt x="282" y="160"/>
                    </a:cubicBezTo>
                    <a:cubicBezTo>
                      <a:pt x="282" y="160"/>
                      <a:pt x="277" y="159"/>
                      <a:pt x="277" y="158"/>
                    </a:cubicBezTo>
                    <a:cubicBezTo>
                      <a:pt x="276" y="156"/>
                      <a:pt x="273" y="154"/>
                      <a:pt x="271" y="154"/>
                    </a:cubicBezTo>
                    <a:cubicBezTo>
                      <a:pt x="269" y="154"/>
                      <a:pt x="267" y="153"/>
                      <a:pt x="264" y="154"/>
                    </a:cubicBezTo>
                    <a:cubicBezTo>
                      <a:pt x="260" y="154"/>
                      <a:pt x="255" y="154"/>
                      <a:pt x="253" y="154"/>
                    </a:cubicBezTo>
                    <a:cubicBezTo>
                      <a:pt x="251" y="154"/>
                      <a:pt x="247" y="159"/>
                      <a:pt x="244" y="159"/>
                    </a:cubicBezTo>
                    <a:cubicBezTo>
                      <a:pt x="241" y="159"/>
                      <a:pt x="243" y="158"/>
                      <a:pt x="240" y="157"/>
                    </a:cubicBezTo>
                    <a:cubicBezTo>
                      <a:pt x="237" y="156"/>
                      <a:pt x="237" y="154"/>
                      <a:pt x="236" y="154"/>
                    </a:cubicBezTo>
                    <a:cubicBezTo>
                      <a:pt x="232" y="157"/>
                      <a:pt x="233" y="156"/>
                      <a:pt x="231" y="156"/>
                    </a:cubicBezTo>
                    <a:cubicBezTo>
                      <a:pt x="230" y="156"/>
                      <a:pt x="228" y="160"/>
                      <a:pt x="228" y="160"/>
                    </a:cubicBezTo>
                    <a:cubicBezTo>
                      <a:pt x="228" y="160"/>
                      <a:pt x="225" y="161"/>
                      <a:pt x="225" y="163"/>
                    </a:cubicBezTo>
                    <a:cubicBezTo>
                      <a:pt x="225" y="164"/>
                      <a:pt x="219" y="158"/>
                      <a:pt x="216" y="158"/>
                    </a:cubicBezTo>
                    <a:cubicBezTo>
                      <a:pt x="210" y="158"/>
                      <a:pt x="210" y="158"/>
                      <a:pt x="210" y="158"/>
                    </a:cubicBezTo>
                    <a:cubicBezTo>
                      <a:pt x="207" y="158"/>
                      <a:pt x="202" y="164"/>
                      <a:pt x="202" y="164"/>
                    </a:cubicBezTo>
                    <a:cubicBezTo>
                      <a:pt x="200" y="165"/>
                      <a:pt x="200" y="165"/>
                      <a:pt x="197" y="165"/>
                    </a:cubicBezTo>
                    <a:cubicBezTo>
                      <a:pt x="195" y="166"/>
                      <a:pt x="193" y="165"/>
                      <a:pt x="192" y="167"/>
                    </a:cubicBezTo>
                    <a:cubicBezTo>
                      <a:pt x="192" y="169"/>
                      <a:pt x="189" y="169"/>
                      <a:pt x="187" y="169"/>
                    </a:cubicBezTo>
                    <a:cubicBezTo>
                      <a:pt x="186" y="170"/>
                      <a:pt x="185" y="175"/>
                      <a:pt x="185" y="175"/>
                    </a:cubicBezTo>
                    <a:cubicBezTo>
                      <a:pt x="185" y="175"/>
                      <a:pt x="182" y="176"/>
                      <a:pt x="179" y="176"/>
                    </a:cubicBezTo>
                    <a:cubicBezTo>
                      <a:pt x="179" y="179"/>
                      <a:pt x="179" y="179"/>
                      <a:pt x="179" y="179"/>
                    </a:cubicBezTo>
                    <a:cubicBezTo>
                      <a:pt x="179" y="179"/>
                      <a:pt x="177" y="180"/>
                      <a:pt x="176" y="180"/>
                    </a:cubicBezTo>
                    <a:cubicBezTo>
                      <a:pt x="175" y="180"/>
                      <a:pt x="177" y="178"/>
                      <a:pt x="176" y="176"/>
                    </a:cubicBezTo>
                    <a:cubicBezTo>
                      <a:pt x="175" y="174"/>
                      <a:pt x="170" y="173"/>
                      <a:pt x="169" y="174"/>
                    </a:cubicBezTo>
                    <a:cubicBezTo>
                      <a:pt x="168" y="175"/>
                      <a:pt x="163" y="173"/>
                      <a:pt x="161" y="172"/>
                    </a:cubicBezTo>
                    <a:cubicBezTo>
                      <a:pt x="159" y="171"/>
                      <a:pt x="161" y="170"/>
                      <a:pt x="161" y="169"/>
                    </a:cubicBezTo>
                    <a:cubicBezTo>
                      <a:pt x="161" y="167"/>
                      <a:pt x="159" y="169"/>
                      <a:pt x="159" y="167"/>
                    </a:cubicBezTo>
                    <a:cubicBezTo>
                      <a:pt x="159" y="164"/>
                      <a:pt x="158" y="164"/>
                      <a:pt x="156" y="165"/>
                    </a:cubicBezTo>
                    <a:cubicBezTo>
                      <a:pt x="154" y="165"/>
                      <a:pt x="153" y="164"/>
                      <a:pt x="152" y="163"/>
                    </a:cubicBezTo>
                    <a:cubicBezTo>
                      <a:pt x="151" y="162"/>
                      <a:pt x="149" y="158"/>
                      <a:pt x="149" y="158"/>
                    </a:cubicBezTo>
                    <a:cubicBezTo>
                      <a:pt x="147" y="160"/>
                      <a:pt x="147" y="160"/>
                      <a:pt x="147" y="160"/>
                    </a:cubicBezTo>
                    <a:cubicBezTo>
                      <a:pt x="147" y="160"/>
                      <a:pt x="140" y="159"/>
                      <a:pt x="137" y="158"/>
                    </a:cubicBezTo>
                    <a:cubicBezTo>
                      <a:pt x="134" y="157"/>
                      <a:pt x="128" y="158"/>
                      <a:pt x="128" y="158"/>
                    </a:cubicBezTo>
                    <a:cubicBezTo>
                      <a:pt x="128" y="158"/>
                      <a:pt x="127" y="150"/>
                      <a:pt x="127" y="148"/>
                    </a:cubicBezTo>
                    <a:cubicBezTo>
                      <a:pt x="127" y="146"/>
                      <a:pt x="125" y="143"/>
                      <a:pt x="125" y="143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5" y="141"/>
                      <a:pt x="126" y="141"/>
                      <a:pt x="127" y="140"/>
                    </a:cubicBezTo>
                    <a:cubicBezTo>
                      <a:pt x="127" y="136"/>
                      <a:pt x="126" y="138"/>
                      <a:pt x="129" y="136"/>
                    </a:cubicBezTo>
                    <a:cubicBezTo>
                      <a:pt x="129" y="134"/>
                      <a:pt x="129" y="134"/>
                      <a:pt x="129" y="134"/>
                    </a:cubicBezTo>
                    <a:cubicBezTo>
                      <a:pt x="127" y="133"/>
                      <a:pt x="122" y="131"/>
                      <a:pt x="121" y="129"/>
                    </a:cubicBezTo>
                    <a:cubicBezTo>
                      <a:pt x="121" y="127"/>
                      <a:pt x="122" y="124"/>
                      <a:pt x="122" y="123"/>
                    </a:cubicBezTo>
                    <a:cubicBezTo>
                      <a:pt x="122" y="123"/>
                      <a:pt x="121" y="120"/>
                      <a:pt x="121" y="119"/>
                    </a:cubicBezTo>
                    <a:cubicBezTo>
                      <a:pt x="121" y="118"/>
                      <a:pt x="126" y="112"/>
                      <a:pt x="127" y="110"/>
                    </a:cubicBezTo>
                    <a:cubicBezTo>
                      <a:pt x="125" y="110"/>
                      <a:pt x="125" y="111"/>
                      <a:pt x="124" y="111"/>
                    </a:cubicBezTo>
                    <a:cubicBezTo>
                      <a:pt x="124" y="111"/>
                      <a:pt x="122" y="110"/>
                      <a:pt x="122" y="110"/>
                    </a:cubicBezTo>
                    <a:cubicBezTo>
                      <a:pt x="121" y="110"/>
                      <a:pt x="122" y="111"/>
                      <a:pt x="122" y="112"/>
                    </a:cubicBezTo>
                    <a:cubicBezTo>
                      <a:pt x="119" y="112"/>
                      <a:pt x="118" y="111"/>
                      <a:pt x="115" y="111"/>
                    </a:cubicBezTo>
                    <a:cubicBezTo>
                      <a:pt x="115" y="111"/>
                      <a:pt x="114" y="114"/>
                      <a:pt x="116" y="114"/>
                    </a:cubicBezTo>
                    <a:cubicBezTo>
                      <a:pt x="116" y="114"/>
                      <a:pt x="115" y="116"/>
                      <a:pt x="115" y="116"/>
                    </a:cubicBezTo>
                    <a:cubicBezTo>
                      <a:pt x="113" y="116"/>
                      <a:pt x="113" y="116"/>
                      <a:pt x="111" y="116"/>
                    </a:cubicBez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0" y="118"/>
                      <a:pt x="109" y="118"/>
                      <a:pt x="108" y="118"/>
                    </a:cubicBezTo>
                    <a:cubicBezTo>
                      <a:pt x="107" y="120"/>
                      <a:pt x="107" y="120"/>
                      <a:pt x="107" y="122"/>
                    </a:cubicBezTo>
                    <a:cubicBezTo>
                      <a:pt x="106" y="123"/>
                      <a:pt x="107" y="124"/>
                      <a:pt x="106" y="124"/>
                    </a:cubicBezTo>
                    <a:cubicBezTo>
                      <a:pt x="103" y="126"/>
                      <a:pt x="105" y="121"/>
                      <a:pt x="105" y="120"/>
                    </a:cubicBezTo>
                    <a:cubicBezTo>
                      <a:pt x="105" y="120"/>
                      <a:pt x="102" y="121"/>
                      <a:pt x="103" y="121"/>
                    </a:cubicBezTo>
                    <a:cubicBezTo>
                      <a:pt x="102" y="121"/>
                      <a:pt x="101" y="121"/>
                      <a:pt x="101" y="122"/>
                    </a:cubicBezTo>
                    <a:cubicBezTo>
                      <a:pt x="100" y="122"/>
                      <a:pt x="101" y="124"/>
                      <a:pt x="100" y="125"/>
                    </a:cubicBezTo>
                    <a:cubicBezTo>
                      <a:pt x="100" y="126"/>
                      <a:pt x="100" y="126"/>
                      <a:pt x="100" y="126"/>
                    </a:cubicBezTo>
                    <a:cubicBezTo>
                      <a:pt x="98" y="125"/>
                      <a:pt x="97" y="125"/>
                      <a:pt x="95" y="125"/>
                    </a:cubicBezTo>
                    <a:cubicBezTo>
                      <a:pt x="93" y="125"/>
                      <a:pt x="90" y="126"/>
                      <a:pt x="88" y="126"/>
                    </a:cubicBezTo>
                    <a:cubicBezTo>
                      <a:pt x="86" y="126"/>
                      <a:pt x="79" y="130"/>
                      <a:pt x="79" y="130"/>
                    </a:cubicBezTo>
                    <a:cubicBezTo>
                      <a:pt x="78" y="171"/>
                      <a:pt x="78" y="171"/>
                      <a:pt x="78" y="171"/>
                    </a:cubicBezTo>
                    <a:cubicBezTo>
                      <a:pt x="78" y="171"/>
                      <a:pt x="72" y="172"/>
                      <a:pt x="70" y="171"/>
                    </a:cubicBezTo>
                    <a:cubicBezTo>
                      <a:pt x="69" y="170"/>
                      <a:pt x="67" y="161"/>
                      <a:pt x="58" y="162"/>
                    </a:cubicBezTo>
                    <a:cubicBezTo>
                      <a:pt x="55" y="162"/>
                      <a:pt x="49" y="161"/>
                      <a:pt x="49" y="167"/>
                    </a:cubicBezTo>
                    <a:cubicBezTo>
                      <a:pt x="49" y="170"/>
                      <a:pt x="47" y="170"/>
                      <a:pt x="47" y="170"/>
                    </a:cubicBezTo>
                    <a:cubicBezTo>
                      <a:pt x="46" y="170"/>
                      <a:pt x="46" y="170"/>
                      <a:pt x="46" y="170"/>
                    </a:cubicBezTo>
                    <a:cubicBezTo>
                      <a:pt x="47" y="165"/>
                      <a:pt x="48" y="162"/>
                      <a:pt x="50" y="158"/>
                    </a:cubicBezTo>
                    <a:cubicBezTo>
                      <a:pt x="49" y="158"/>
                      <a:pt x="44" y="157"/>
                      <a:pt x="43" y="157"/>
                    </a:cubicBezTo>
                    <a:cubicBezTo>
                      <a:pt x="40" y="155"/>
                      <a:pt x="44" y="153"/>
                      <a:pt x="38" y="154"/>
                    </a:cubicBezTo>
                    <a:cubicBezTo>
                      <a:pt x="37" y="152"/>
                      <a:pt x="38" y="152"/>
                      <a:pt x="38" y="151"/>
                    </a:cubicBezTo>
                    <a:cubicBezTo>
                      <a:pt x="37" y="150"/>
                      <a:pt x="37" y="150"/>
                      <a:pt x="37" y="150"/>
                    </a:cubicBezTo>
                    <a:cubicBezTo>
                      <a:pt x="35" y="146"/>
                      <a:pt x="33" y="143"/>
                      <a:pt x="28" y="142"/>
                    </a:cubicBezTo>
                    <a:cubicBezTo>
                      <a:pt x="28" y="142"/>
                      <a:pt x="29" y="139"/>
                      <a:pt x="30" y="139"/>
                    </a:cubicBezTo>
                    <a:cubicBezTo>
                      <a:pt x="33" y="140"/>
                      <a:pt x="36" y="140"/>
                      <a:pt x="40" y="140"/>
                    </a:cubicBezTo>
                    <a:cubicBezTo>
                      <a:pt x="40" y="138"/>
                      <a:pt x="40" y="138"/>
                      <a:pt x="40" y="138"/>
                    </a:cubicBezTo>
                    <a:cubicBezTo>
                      <a:pt x="39" y="137"/>
                      <a:pt x="37" y="138"/>
                      <a:pt x="36" y="138"/>
                    </a:cubicBezTo>
                    <a:cubicBezTo>
                      <a:pt x="36" y="137"/>
                      <a:pt x="34" y="134"/>
                      <a:pt x="34" y="134"/>
                    </a:cubicBezTo>
                    <a:cubicBezTo>
                      <a:pt x="34" y="132"/>
                      <a:pt x="35" y="133"/>
                      <a:pt x="35" y="132"/>
                    </a:cubicBezTo>
                    <a:cubicBezTo>
                      <a:pt x="35" y="132"/>
                      <a:pt x="37" y="133"/>
                      <a:pt x="37" y="133"/>
                    </a:cubicBezTo>
                    <a:cubicBezTo>
                      <a:pt x="39" y="133"/>
                      <a:pt x="40" y="132"/>
                      <a:pt x="41" y="132"/>
                    </a:cubicBezTo>
                    <a:cubicBezTo>
                      <a:pt x="42" y="131"/>
                      <a:pt x="42" y="132"/>
                      <a:pt x="44" y="132"/>
                    </a:cubicBezTo>
                    <a:cubicBezTo>
                      <a:pt x="43" y="130"/>
                      <a:pt x="44" y="128"/>
                      <a:pt x="44" y="127"/>
                    </a:cubicBezTo>
                    <a:cubicBezTo>
                      <a:pt x="45" y="127"/>
                      <a:pt x="46" y="127"/>
                      <a:pt x="47" y="127"/>
                    </a:cubicBezTo>
                    <a:cubicBezTo>
                      <a:pt x="48" y="127"/>
                      <a:pt x="49" y="129"/>
                      <a:pt x="50" y="130"/>
                    </a:cubicBezTo>
                    <a:cubicBezTo>
                      <a:pt x="51" y="130"/>
                      <a:pt x="55" y="131"/>
                      <a:pt x="57" y="131"/>
                    </a:cubicBezTo>
                    <a:cubicBezTo>
                      <a:pt x="56" y="132"/>
                      <a:pt x="55" y="133"/>
                      <a:pt x="55" y="134"/>
                    </a:cubicBezTo>
                    <a:cubicBezTo>
                      <a:pt x="56" y="134"/>
                      <a:pt x="58" y="132"/>
                      <a:pt x="59" y="132"/>
                    </a:cubicBezTo>
                    <a:cubicBezTo>
                      <a:pt x="60" y="132"/>
                      <a:pt x="60" y="133"/>
                      <a:pt x="61" y="133"/>
                    </a:cubicBezTo>
                    <a:cubicBezTo>
                      <a:pt x="62" y="133"/>
                      <a:pt x="62" y="132"/>
                      <a:pt x="63" y="132"/>
                    </a:cubicBezTo>
                    <a:cubicBezTo>
                      <a:pt x="64" y="129"/>
                      <a:pt x="63" y="128"/>
                      <a:pt x="64" y="125"/>
                    </a:cubicBezTo>
                    <a:cubicBezTo>
                      <a:pt x="64" y="125"/>
                      <a:pt x="62" y="125"/>
                      <a:pt x="62" y="124"/>
                    </a:cubicBezTo>
                    <a:cubicBezTo>
                      <a:pt x="62" y="124"/>
                      <a:pt x="62" y="123"/>
                      <a:pt x="61" y="122"/>
                    </a:cubicBezTo>
                    <a:cubicBezTo>
                      <a:pt x="61" y="122"/>
                      <a:pt x="60" y="122"/>
                      <a:pt x="59" y="122"/>
                    </a:cubicBezTo>
                    <a:cubicBezTo>
                      <a:pt x="59" y="120"/>
                      <a:pt x="59" y="116"/>
                      <a:pt x="58" y="114"/>
                    </a:cubicBezTo>
                    <a:cubicBezTo>
                      <a:pt x="57" y="113"/>
                      <a:pt x="56" y="114"/>
                      <a:pt x="54" y="114"/>
                    </a:cubicBezTo>
                    <a:cubicBezTo>
                      <a:pt x="54" y="113"/>
                      <a:pt x="53" y="111"/>
                      <a:pt x="53" y="110"/>
                    </a:cubicBezTo>
                    <a:cubicBezTo>
                      <a:pt x="52" y="110"/>
                      <a:pt x="52" y="110"/>
                      <a:pt x="51" y="110"/>
                    </a:cubicBezTo>
                    <a:cubicBezTo>
                      <a:pt x="51" y="110"/>
                      <a:pt x="48" y="106"/>
                      <a:pt x="48" y="106"/>
                    </a:cubicBezTo>
                    <a:cubicBezTo>
                      <a:pt x="47" y="106"/>
                      <a:pt x="47" y="107"/>
                      <a:pt x="46" y="107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3" y="106"/>
                      <a:pt x="42" y="105"/>
                      <a:pt x="39" y="106"/>
                    </a:cubicBezTo>
                    <a:cubicBezTo>
                      <a:pt x="39" y="105"/>
                      <a:pt x="39" y="104"/>
                      <a:pt x="39" y="103"/>
                    </a:cubicBezTo>
                    <a:cubicBezTo>
                      <a:pt x="38" y="103"/>
                      <a:pt x="37" y="101"/>
                      <a:pt x="36" y="101"/>
                    </a:cubicBezTo>
                    <a:cubicBezTo>
                      <a:pt x="35" y="101"/>
                      <a:pt x="34" y="101"/>
                      <a:pt x="34" y="101"/>
                    </a:cubicBezTo>
                    <a:cubicBezTo>
                      <a:pt x="34" y="101"/>
                      <a:pt x="32" y="102"/>
                      <a:pt x="32" y="102"/>
                    </a:cubicBezTo>
                    <a:cubicBezTo>
                      <a:pt x="32" y="102"/>
                      <a:pt x="33" y="104"/>
                      <a:pt x="32" y="104"/>
                    </a:cubicBezTo>
                    <a:cubicBezTo>
                      <a:pt x="31" y="106"/>
                      <a:pt x="29" y="106"/>
                      <a:pt x="28" y="107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5" y="109"/>
                      <a:pt x="23" y="108"/>
                      <a:pt x="21" y="109"/>
                    </a:cubicBezTo>
                    <a:cubicBezTo>
                      <a:pt x="20" y="109"/>
                      <a:pt x="20" y="111"/>
                      <a:pt x="19" y="112"/>
                    </a:cubicBezTo>
                    <a:cubicBezTo>
                      <a:pt x="17" y="113"/>
                      <a:pt x="16" y="111"/>
                      <a:pt x="15" y="112"/>
                    </a:cubicBezTo>
                    <a:cubicBezTo>
                      <a:pt x="15" y="112"/>
                      <a:pt x="13" y="108"/>
                      <a:pt x="14" y="107"/>
                    </a:cubicBezTo>
                    <a:cubicBezTo>
                      <a:pt x="15" y="106"/>
                      <a:pt x="14" y="103"/>
                      <a:pt x="14" y="103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10" y="95"/>
                      <a:pt x="6" y="97"/>
                      <a:pt x="6" y="95"/>
                    </a:cubicBezTo>
                    <a:cubicBezTo>
                      <a:pt x="5" y="93"/>
                      <a:pt x="7" y="89"/>
                      <a:pt x="4" y="88"/>
                    </a:cubicBezTo>
                    <a:cubicBezTo>
                      <a:pt x="2" y="87"/>
                      <a:pt x="0" y="85"/>
                      <a:pt x="1" y="84"/>
                    </a:cubicBezTo>
                    <a:cubicBezTo>
                      <a:pt x="3" y="82"/>
                      <a:pt x="5" y="78"/>
                      <a:pt x="5" y="78"/>
                    </a:cubicBezTo>
                    <a:cubicBezTo>
                      <a:pt x="5" y="78"/>
                      <a:pt x="7" y="77"/>
                      <a:pt x="7" y="75"/>
                    </a:cubicBezTo>
                    <a:cubicBezTo>
                      <a:pt x="6" y="73"/>
                      <a:pt x="4" y="72"/>
                      <a:pt x="4" y="72"/>
                    </a:cubicBezTo>
                    <a:cubicBezTo>
                      <a:pt x="4" y="72"/>
                      <a:pt x="8" y="68"/>
                      <a:pt x="7" y="64"/>
                    </a:cubicBezTo>
                    <a:cubicBezTo>
                      <a:pt x="6" y="63"/>
                      <a:pt x="10" y="64"/>
                      <a:pt x="11" y="62"/>
                    </a:cubicBezTo>
                    <a:cubicBezTo>
                      <a:pt x="11" y="60"/>
                      <a:pt x="14" y="57"/>
                      <a:pt x="15" y="59"/>
                    </a:cubicBezTo>
                    <a:cubicBezTo>
                      <a:pt x="16" y="61"/>
                      <a:pt x="18" y="65"/>
                      <a:pt x="18" y="65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2"/>
                      <a:pt x="19" y="59"/>
                      <a:pt x="20" y="57"/>
                    </a:cubicBezTo>
                    <a:cubicBezTo>
                      <a:pt x="20" y="55"/>
                      <a:pt x="20" y="51"/>
                      <a:pt x="22" y="51"/>
                    </a:cubicBezTo>
                    <a:cubicBezTo>
                      <a:pt x="24" y="51"/>
                      <a:pt x="24" y="47"/>
                      <a:pt x="26" y="48"/>
                    </a:cubicBezTo>
                    <a:cubicBezTo>
                      <a:pt x="28" y="49"/>
                      <a:pt x="32" y="48"/>
                      <a:pt x="32" y="48"/>
                    </a:cubicBezTo>
                    <a:cubicBezTo>
                      <a:pt x="32" y="48"/>
                      <a:pt x="38" y="43"/>
                      <a:pt x="39" y="41"/>
                    </a:cubicBezTo>
                    <a:cubicBezTo>
                      <a:pt x="40" y="39"/>
                      <a:pt x="38" y="38"/>
                      <a:pt x="38" y="38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39"/>
                      <a:pt x="48" y="37"/>
                      <a:pt x="50" y="37"/>
                    </a:cubicBezTo>
                    <a:cubicBezTo>
                      <a:pt x="51" y="37"/>
                      <a:pt x="53" y="37"/>
                      <a:pt x="54" y="39"/>
                    </a:cubicBezTo>
                    <a:cubicBezTo>
                      <a:pt x="55" y="41"/>
                      <a:pt x="55" y="43"/>
                      <a:pt x="55" y="43"/>
                    </a:cubicBezTo>
                    <a:cubicBezTo>
                      <a:pt x="55" y="43"/>
                      <a:pt x="58" y="43"/>
                      <a:pt x="60" y="44"/>
                    </a:cubicBezTo>
                    <a:cubicBezTo>
                      <a:pt x="62" y="45"/>
                      <a:pt x="63" y="46"/>
                      <a:pt x="65" y="48"/>
                    </a:cubicBezTo>
                    <a:cubicBezTo>
                      <a:pt x="66" y="50"/>
                      <a:pt x="66" y="52"/>
                      <a:pt x="68" y="52"/>
                    </a:cubicBezTo>
                    <a:cubicBezTo>
                      <a:pt x="70" y="52"/>
                      <a:pt x="72" y="51"/>
                      <a:pt x="73" y="53"/>
                    </a:cubicBezTo>
                    <a:cubicBezTo>
                      <a:pt x="74" y="55"/>
                      <a:pt x="71" y="58"/>
                      <a:pt x="71" y="58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6" y="59"/>
                      <a:pt x="76" y="53"/>
                      <a:pt x="77" y="53"/>
                    </a:cubicBezTo>
                    <a:cubicBezTo>
                      <a:pt x="78" y="53"/>
                      <a:pt x="78" y="51"/>
                      <a:pt x="81" y="52"/>
                    </a:cubicBezTo>
                    <a:cubicBezTo>
                      <a:pt x="85" y="54"/>
                      <a:pt x="87" y="56"/>
                      <a:pt x="89" y="54"/>
                    </a:cubicBezTo>
                    <a:cubicBezTo>
                      <a:pt x="91" y="53"/>
                      <a:pt x="93" y="51"/>
                      <a:pt x="96" y="50"/>
                    </a:cubicBezTo>
                    <a:cubicBezTo>
                      <a:pt x="99" y="49"/>
                      <a:pt x="99" y="53"/>
                      <a:pt x="101" y="53"/>
                    </a:cubicBezTo>
                    <a:cubicBezTo>
                      <a:pt x="103" y="52"/>
                      <a:pt x="102" y="50"/>
                      <a:pt x="104" y="52"/>
                    </a:cubicBezTo>
                    <a:cubicBezTo>
                      <a:pt x="106" y="53"/>
                      <a:pt x="109" y="58"/>
                      <a:pt x="109" y="58"/>
                    </a:cubicBezTo>
                    <a:cubicBezTo>
                      <a:pt x="114" y="60"/>
                      <a:pt x="114" y="60"/>
                      <a:pt x="114" y="60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8" y="60"/>
                      <a:pt x="122" y="58"/>
                      <a:pt x="122" y="54"/>
                    </a:cubicBezTo>
                    <a:cubicBezTo>
                      <a:pt x="119" y="52"/>
                      <a:pt x="116" y="51"/>
                      <a:pt x="116" y="51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6" y="42"/>
                      <a:pt x="116" y="42"/>
                      <a:pt x="116" y="42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2" y="34"/>
                      <a:pt x="112" y="34"/>
                      <a:pt x="112" y="34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3" y="26"/>
                      <a:pt x="113" y="26"/>
                      <a:pt x="113" y="26"/>
                    </a:cubicBezTo>
                    <a:cubicBezTo>
                      <a:pt x="113" y="21"/>
                      <a:pt x="113" y="21"/>
                      <a:pt x="113" y="21"/>
                    </a:cubicBezTo>
                    <a:cubicBezTo>
                      <a:pt x="118" y="17"/>
                      <a:pt x="118" y="17"/>
                      <a:pt x="118" y="17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0"/>
                      <a:pt x="117" y="10"/>
                      <a:pt x="117" y="10"/>
                    </a:cubicBezTo>
                    <a:cubicBezTo>
                      <a:pt x="121" y="8"/>
                      <a:pt x="121" y="8"/>
                      <a:pt x="121" y="8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4" y="12"/>
                      <a:pt x="134" y="12"/>
                      <a:pt x="134" y="12"/>
                    </a:cubicBezTo>
                    <a:cubicBezTo>
                      <a:pt x="142" y="11"/>
                      <a:pt x="142" y="11"/>
                      <a:pt x="142" y="11"/>
                    </a:cubicBezTo>
                    <a:cubicBezTo>
                      <a:pt x="148" y="9"/>
                      <a:pt x="148" y="9"/>
                      <a:pt x="148" y="9"/>
                    </a:cubicBezTo>
                    <a:cubicBezTo>
                      <a:pt x="157" y="9"/>
                      <a:pt x="157" y="9"/>
                      <a:pt x="157" y="9"/>
                    </a:cubicBezTo>
                    <a:cubicBezTo>
                      <a:pt x="165" y="7"/>
                      <a:pt x="165" y="7"/>
                      <a:pt x="165" y="7"/>
                    </a:cubicBezTo>
                    <a:cubicBezTo>
                      <a:pt x="168" y="7"/>
                      <a:pt x="168" y="7"/>
                      <a:pt x="168" y="7"/>
                    </a:cubicBezTo>
                    <a:cubicBezTo>
                      <a:pt x="176" y="2"/>
                      <a:pt x="176" y="2"/>
                      <a:pt x="176" y="2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188" y="2"/>
                      <a:pt x="188" y="2"/>
                      <a:pt x="188" y="2"/>
                    </a:cubicBezTo>
                    <a:cubicBezTo>
                      <a:pt x="191" y="3"/>
                      <a:pt x="191" y="3"/>
                      <a:pt x="191" y="3"/>
                    </a:cubicBezTo>
                    <a:cubicBezTo>
                      <a:pt x="191" y="6"/>
                      <a:pt x="191" y="6"/>
                      <a:pt x="191" y="6"/>
                    </a:cubicBezTo>
                    <a:cubicBezTo>
                      <a:pt x="190" y="10"/>
                      <a:pt x="190" y="10"/>
                      <a:pt x="190" y="10"/>
                    </a:cubicBezTo>
                    <a:cubicBezTo>
                      <a:pt x="193" y="10"/>
                      <a:pt x="193" y="10"/>
                      <a:pt x="193" y="10"/>
                    </a:cubicBezTo>
                    <a:cubicBezTo>
                      <a:pt x="197" y="15"/>
                      <a:pt x="197" y="15"/>
                      <a:pt x="197" y="15"/>
                    </a:cubicBezTo>
                    <a:cubicBezTo>
                      <a:pt x="200" y="13"/>
                      <a:pt x="200" y="13"/>
                      <a:pt x="200" y="13"/>
                    </a:cubicBezTo>
                    <a:cubicBezTo>
                      <a:pt x="204" y="9"/>
                      <a:pt x="204" y="9"/>
                      <a:pt x="204" y="9"/>
                    </a:cubicBezTo>
                    <a:cubicBezTo>
                      <a:pt x="210" y="12"/>
                      <a:pt x="210" y="12"/>
                      <a:pt x="210" y="12"/>
                    </a:cubicBezTo>
                    <a:cubicBezTo>
                      <a:pt x="211" y="14"/>
                      <a:pt x="211" y="14"/>
                      <a:pt x="211" y="14"/>
                    </a:cubicBezTo>
                    <a:cubicBezTo>
                      <a:pt x="214" y="12"/>
                      <a:pt x="214" y="12"/>
                      <a:pt x="214" y="12"/>
                    </a:cubicBezTo>
                    <a:cubicBezTo>
                      <a:pt x="214" y="12"/>
                      <a:pt x="216" y="11"/>
                      <a:pt x="217" y="14"/>
                    </a:cubicBezTo>
                    <a:cubicBezTo>
                      <a:pt x="218" y="17"/>
                      <a:pt x="217" y="17"/>
                      <a:pt x="217" y="17"/>
                    </a:cubicBezTo>
                    <a:cubicBezTo>
                      <a:pt x="225" y="18"/>
                      <a:pt x="225" y="18"/>
                      <a:pt x="225" y="18"/>
                    </a:cubicBezTo>
                    <a:cubicBezTo>
                      <a:pt x="232" y="15"/>
                      <a:pt x="232" y="15"/>
                      <a:pt x="232" y="15"/>
                    </a:cubicBezTo>
                    <a:cubicBezTo>
                      <a:pt x="240" y="11"/>
                      <a:pt x="240" y="11"/>
                      <a:pt x="240" y="11"/>
                    </a:cubicBezTo>
                    <a:cubicBezTo>
                      <a:pt x="247" y="8"/>
                      <a:pt x="247" y="8"/>
                      <a:pt x="247" y="8"/>
                    </a:cubicBezTo>
                    <a:cubicBezTo>
                      <a:pt x="254" y="7"/>
                      <a:pt x="254" y="7"/>
                      <a:pt x="254" y="7"/>
                    </a:cubicBezTo>
                    <a:cubicBezTo>
                      <a:pt x="255" y="8"/>
                      <a:pt x="255" y="8"/>
                      <a:pt x="255" y="8"/>
                    </a:cubicBezTo>
                    <a:cubicBezTo>
                      <a:pt x="255" y="13"/>
                      <a:pt x="255" y="13"/>
                      <a:pt x="255" y="13"/>
                    </a:cubicBezTo>
                    <a:cubicBezTo>
                      <a:pt x="261" y="22"/>
                      <a:pt x="261" y="22"/>
                      <a:pt x="261" y="22"/>
                    </a:cubicBezTo>
                    <a:cubicBezTo>
                      <a:pt x="267" y="37"/>
                      <a:pt x="267" y="37"/>
                      <a:pt x="267" y="37"/>
                    </a:cubicBezTo>
                    <a:cubicBezTo>
                      <a:pt x="272" y="47"/>
                      <a:pt x="272" y="47"/>
                      <a:pt x="272" y="47"/>
                    </a:cubicBezTo>
                    <a:cubicBezTo>
                      <a:pt x="272" y="47"/>
                      <a:pt x="275" y="53"/>
                      <a:pt x="278" y="53"/>
                    </a:cubicBezTo>
                    <a:cubicBezTo>
                      <a:pt x="280" y="53"/>
                      <a:pt x="286" y="51"/>
                      <a:pt x="286" y="51"/>
                    </a:cubicBezTo>
                    <a:cubicBezTo>
                      <a:pt x="295" y="51"/>
                      <a:pt x="295" y="51"/>
                      <a:pt x="295" y="51"/>
                    </a:cubicBezTo>
                    <a:cubicBezTo>
                      <a:pt x="298" y="51"/>
                      <a:pt x="303" y="58"/>
                      <a:pt x="303" y="58"/>
                    </a:cubicBezTo>
                    <a:cubicBezTo>
                      <a:pt x="305" y="64"/>
                      <a:pt x="305" y="64"/>
                      <a:pt x="305" y="64"/>
                    </a:cubicBezTo>
                    <a:cubicBezTo>
                      <a:pt x="307" y="70"/>
                      <a:pt x="307" y="70"/>
                      <a:pt x="307" y="70"/>
                    </a:cubicBezTo>
                    <a:cubicBezTo>
                      <a:pt x="308" y="73"/>
                      <a:pt x="308" y="73"/>
                      <a:pt x="308" y="73"/>
                    </a:cubicBezTo>
                    <a:cubicBezTo>
                      <a:pt x="313" y="75"/>
                      <a:pt x="313" y="75"/>
                      <a:pt x="313" y="75"/>
                    </a:cubicBezTo>
                    <a:cubicBezTo>
                      <a:pt x="319" y="74"/>
                      <a:pt x="319" y="74"/>
                      <a:pt x="319" y="74"/>
                    </a:cubicBezTo>
                    <a:cubicBezTo>
                      <a:pt x="330" y="69"/>
                      <a:pt x="330" y="69"/>
                      <a:pt x="330" y="69"/>
                    </a:cubicBezTo>
                    <a:cubicBezTo>
                      <a:pt x="336" y="68"/>
                      <a:pt x="336" y="68"/>
                      <a:pt x="336" y="68"/>
                    </a:cubicBezTo>
                    <a:cubicBezTo>
                      <a:pt x="341" y="68"/>
                      <a:pt x="341" y="68"/>
                      <a:pt x="341" y="68"/>
                    </a:cubicBezTo>
                    <a:cubicBezTo>
                      <a:pt x="343" y="72"/>
                      <a:pt x="343" y="72"/>
                      <a:pt x="343" y="72"/>
                    </a:cubicBezTo>
                    <a:cubicBezTo>
                      <a:pt x="346" y="76"/>
                      <a:pt x="346" y="76"/>
                      <a:pt x="346" y="76"/>
                    </a:cubicBezTo>
                    <a:cubicBezTo>
                      <a:pt x="348" y="78"/>
                      <a:pt x="348" y="78"/>
                      <a:pt x="348" y="78"/>
                    </a:cubicBezTo>
                    <a:cubicBezTo>
                      <a:pt x="354" y="79"/>
                      <a:pt x="354" y="79"/>
                      <a:pt x="354" y="79"/>
                    </a:cubicBezTo>
                    <a:lnTo>
                      <a:pt x="354" y="80"/>
                    </a:lnTo>
                    <a:close/>
                    <a:moveTo>
                      <a:pt x="54" y="134"/>
                    </a:moveTo>
                    <a:cubicBezTo>
                      <a:pt x="55" y="134"/>
                      <a:pt x="52" y="138"/>
                      <a:pt x="52" y="139"/>
                    </a:cubicBezTo>
                    <a:cubicBezTo>
                      <a:pt x="48" y="143"/>
                      <a:pt x="49" y="141"/>
                      <a:pt x="45" y="139"/>
                    </a:cubicBezTo>
                    <a:cubicBezTo>
                      <a:pt x="51" y="139"/>
                      <a:pt x="50" y="137"/>
                      <a:pt x="54" y="134"/>
                    </a:cubicBezTo>
                    <a:close/>
                    <a:moveTo>
                      <a:pt x="118" y="116"/>
                    </a:moveTo>
                    <a:cubicBezTo>
                      <a:pt x="118" y="117"/>
                      <a:pt x="118" y="117"/>
                      <a:pt x="118" y="117"/>
                    </a:cubicBezTo>
                    <a:cubicBezTo>
                      <a:pt x="121" y="117"/>
                      <a:pt x="120" y="116"/>
                      <a:pt x="118" y="116"/>
                    </a:cubicBezTo>
                    <a:close/>
                    <a:moveTo>
                      <a:pt x="283" y="98"/>
                    </a:moveTo>
                    <a:cubicBezTo>
                      <a:pt x="283" y="98"/>
                      <a:pt x="284" y="101"/>
                      <a:pt x="284" y="101"/>
                    </a:cubicBezTo>
                    <a:cubicBezTo>
                      <a:pt x="284" y="102"/>
                      <a:pt x="282" y="102"/>
                      <a:pt x="281" y="102"/>
                    </a:cubicBezTo>
                    <a:cubicBezTo>
                      <a:pt x="281" y="103"/>
                      <a:pt x="281" y="104"/>
                      <a:pt x="281" y="105"/>
                    </a:cubicBezTo>
                    <a:cubicBezTo>
                      <a:pt x="279" y="105"/>
                      <a:pt x="278" y="106"/>
                      <a:pt x="276" y="106"/>
                    </a:cubicBezTo>
                    <a:cubicBezTo>
                      <a:pt x="276" y="106"/>
                      <a:pt x="276" y="108"/>
                      <a:pt x="276" y="108"/>
                    </a:cubicBezTo>
                    <a:cubicBezTo>
                      <a:pt x="274" y="109"/>
                      <a:pt x="272" y="107"/>
                      <a:pt x="272" y="107"/>
                    </a:cubicBezTo>
                    <a:cubicBezTo>
                      <a:pt x="269" y="107"/>
                      <a:pt x="264" y="109"/>
                      <a:pt x="262" y="108"/>
                    </a:cubicBezTo>
                    <a:cubicBezTo>
                      <a:pt x="261" y="108"/>
                      <a:pt x="257" y="105"/>
                      <a:pt x="255" y="107"/>
                    </a:cubicBezTo>
                    <a:cubicBezTo>
                      <a:pt x="254" y="108"/>
                      <a:pt x="256" y="108"/>
                      <a:pt x="254" y="108"/>
                    </a:cubicBezTo>
                    <a:cubicBezTo>
                      <a:pt x="254" y="108"/>
                      <a:pt x="254" y="106"/>
                      <a:pt x="254" y="106"/>
                    </a:cubicBezTo>
                    <a:cubicBezTo>
                      <a:pt x="254" y="106"/>
                      <a:pt x="252" y="106"/>
                      <a:pt x="252" y="106"/>
                    </a:cubicBezTo>
                    <a:cubicBezTo>
                      <a:pt x="251" y="107"/>
                      <a:pt x="252" y="108"/>
                      <a:pt x="252" y="109"/>
                    </a:cubicBezTo>
                    <a:cubicBezTo>
                      <a:pt x="251" y="109"/>
                      <a:pt x="249" y="111"/>
                      <a:pt x="249" y="111"/>
                    </a:cubicBezTo>
                    <a:cubicBezTo>
                      <a:pt x="248" y="111"/>
                      <a:pt x="246" y="110"/>
                      <a:pt x="244" y="111"/>
                    </a:cubicBezTo>
                    <a:cubicBezTo>
                      <a:pt x="244" y="111"/>
                      <a:pt x="240" y="116"/>
                      <a:pt x="240" y="116"/>
                    </a:cubicBezTo>
                    <a:cubicBezTo>
                      <a:pt x="239" y="117"/>
                      <a:pt x="238" y="116"/>
                      <a:pt x="236" y="117"/>
                    </a:cubicBezTo>
                    <a:cubicBezTo>
                      <a:pt x="236" y="117"/>
                      <a:pt x="233" y="121"/>
                      <a:pt x="232" y="122"/>
                    </a:cubicBezTo>
                    <a:cubicBezTo>
                      <a:pt x="231" y="122"/>
                      <a:pt x="231" y="122"/>
                      <a:pt x="231" y="122"/>
                    </a:cubicBezTo>
                    <a:cubicBezTo>
                      <a:pt x="230" y="124"/>
                      <a:pt x="230" y="125"/>
                      <a:pt x="230" y="126"/>
                    </a:cubicBezTo>
                    <a:cubicBezTo>
                      <a:pt x="229" y="126"/>
                      <a:pt x="229" y="126"/>
                      <a:pt x="229" y="126"/>
                    </a:cubicBezTo>
                    <a:cubicBezTo>
                      <a:pt x="229" y="128"/>
                      <a:pt x="230" y="129"/>
                      <a:pt x="230" y="130"/>
                    </a:cubicBezTo>
                    <a:cubicBezTo>
                      <a:pt x="230" y="130"/>
                      <a:pt x="231" y="129"/>
                      <a:pt x="232" y="130"/>
                    </a:cubicBezTo>
                    <a:cubicBezTo>
                      <a:pt x="232" y="130"/>
                      <a:pt x="231" y="131"/>
                      <a:pt x="232" y="132"/>
                    </a:cubicBezTo>
                    <a:cubicBezTo>
                      <a:pt x="230" y="131"/>
                      <a:pt x="228" y="130"/>
                      <a:pt x="226" y="129"/>
                    </a:cubicBezTo>
                    <a:cubicBezTo>
                      <a:pt x="226" y="129"/>
                      <a:pt x="228" y="123"/>
                      <a:pt x="226" y="124"/>
                    </a:cubicBezTo>
                    <a:cubicBezTo>
                      <a:pt x="226" y="123"/>
                      <a:pt x="226" y="123"/>
                      <a:pt x="226" y="123"/>
                    </a:cubicBezTo>
                    <a:cubicBezTo>
                      <a:pt x="226" y="123"/>
                      <a:pt x="224" y="123"/>
                      <a:pt x="224" y="123"/>
                    </a:cubicBezTo>
                    <a:cubicBezTo>
                      <a:pt x="224" y="122"/>
                      <a:pt x="223" y="122"/>
                      <a:pt x="223" y="120"/>
                    </a:cubicBezTo>
                    <a:cubicBezTo>
                      <a:pt x="224" y="117"/>
                      <a:pt x="226" y="118"/>
                      <a:pt x="228" y="117"/>
                    </a:cubicBezTo>
                    <a:cubicBezTo>
                      <a:pt x="228" y="115"/>
                      <a:pt x="228" y="115"/>
                      <a:pt x="228" y="115"/>
                    </a:cubicBezTo>
                    <a:cubicBezTo>
                      <a:pt x="229" y="114"/>
                      <a:pt x="231" y="112"/>
                      <a:pt x="232" y="111"/>
                    </a:cubicBezTo>
                    <a:cubicBezTo>
                      <a:pt x="232" y="111"/>
                      <a:pt x="233" y="112"/>
                      <a:pt x="234" y="112"/>
                    </a:cubicBezTo>
                    <a:cubicBezTo>
                      <a:pt x="234" y="111"/>
                      <a:pt x="234" y="109"/>
                      <a:pt x="235" y="108"/>
                    </a:cubicBezTo>
                    <a:cubicBezTo>
                      <a:pt x="236" y="107"/>
                      <a:pt x="238" y="108"/>
                      <a:pt x="239" y="107"/>
                    </a:cubicBezTo>
                    <a:cubicBezTo>
                      <a:pt x="239" y="107"/>
                      <a:pt x="240" y="105"/>
                      <a:pt x="240" y="104"/>
                    </a:cubicBezTo>
                    <a:cubicBezTo>
                      <a:pt x="244" y="103"/>
                      <a:pt x="247" y="105"/>
                      <a:pt x="250" y="104"/>
                    </a:cubicBezTo>
                    <a:cubicBezTo>
                      <a:pt x="252" y="103"/>
                      <a:pt x="252" y="103"/>
                      <a:pt x="252" y="103"/>
                    </a:cubicBezTo>
                    <a:cubicBezTo>
                      <a:pt x="252" y="103"/>
                      <a:pt x="258" y="103"/>
                      <a:pt x="258" y="103"/>
                    </a:cubicBezTo>
                    <a:cubicBezTo>
                      <a:pt x="258" y="104"/>
                      <a:pt x="258" y="104"/>
                      <a:pt x="258" y="104"/>
                    </a:cubicBezTo>
                    <a:cubicBezTo>
                      <a:pt x="260" y="104"/>
                      <a:pt x="260" y="103"/>
                      <a:pt x="262" y="104"/>
                    </a:cubicBezTo>
                    <a:cubicBezTo>
                      <a:pt x="262" y="104"/>
                      <a:pt x="264" y="106"/>
                      <a:pt x="264" y="106"/>
                    </a:cubicBezTo>
                    <a:cubicBezTo>
                      <a:pt x="267" y="106"/>
                      <a:pt x="269" y="104"/>
                      <a:pt x="270" y="104"/>
                    </a:cubicBezTo>
                    <a:cubicBezTo>
                      <a:pt x="275" y="106"/>
                      <a:pt x="275" y="106"/>
                      <a:pt x="275" y="106"/>
                    </a:cubicBezTo>
                    <a:cubicBezTo>
                      <a:pt x="278" y="100"/>
                      <a:pt x="278" y="101"/>
                      <a:pt x="283" y="98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186"/>
              <p:cNvSpPr>
                <a:spLocks/>
              </p:cNvSpPr>
              <p:nvPr/>
            </p:nvSpPr>
            <p:spPr bwMode="auto">
              <a:xfrm>
                <a:off x="3708" y="1540"/>
                <a:ext cx="78" cy="92"/>
              </a:xfrm>
              <a:custGeom>
                <a:avLst/>
                <a:gdLst>
                  <a:gd name="T0" fmla="*/ 8 w 40"/>
                  <a:gd name="T1" fmla="*/ 16 h 47"/>
                  <a:gd name="T2" fmla="*/ 8 w 40"/>
                  <a:gd name="T3" fmla="*/ 14 h 47"/>
                  <a:gd name="T4" fmla="*/ 10 w 40"/>
                  <a:gd name="T5" fmla="*/ 10 h 47"/>
                  <a:gd name="T6" fmla="*/ 15 w 40"/>
                  <a:gd name="T7" fmla="*/ 8 h 47"/>
                  <a:gd name="T8" fmla="*/ 22 w 40"/>
                  <a:gd name="T9" fmla="*/ 10 h 47"/>
                  <a:gd name="T10" fmla="*/ 35 w 40"/>
                  <a:gd name="T11" fmla="*/ 0 h 47"/>
                  <a:gd name="T12" fmla="*/ 40 w 40"/>
                  <a:gd name="T13" fmla="*/ 15 h 47"/>
                  <a:gd name="T14" fmla="*/ 40 w 40"/>
                  <a:gd name="T15" fmla="*/ 17 h 47"/>
                  <a:gd name="T16" fmla="*/ 22 w 40"/>
                  <a:gd name="T17" fmla="*/ 22 h 47"/>
                  <a:gd name="T18" fmla="*/ 28 w 40"/>
                  <a:gd name="T19" fmla="*/ 30 h 47"/>
                  <a:gd name="T20" fmla="*/ 23 w 40"/>
                  <a:gd name="T21" fmla="*/ 34 h 47"/>
                  <a:gd name="T22" fmla="*/ 20 w 40"/>
                  <a:gd name="T23" fmla="*/ 38 h 47"/>
                  <a:gd name="T24" fmla="*/ 17 w 40"/>
                  <a:gd name="T25" fmla="*/ 42 h 47"/>
                  <a:gd name="T26" fmla="*/ 11 w 40"/>
                  <a:gd name="T27" fmla="*/ 46 h 47"/>
                  <a:gd name="T28" fmla="*/ 1 w 40"/>
                  <a:gd name="T29" fmla="*/ 46 h 47"/>
                  <a:gd name="T30" fmla="*/ 0 w 40"/>
                  <a:gd name="T31" fmla="*/ 45 h 47"/>
                  <a:gd name="T32" fmla="*/ 7 w 40"/>
                  <a:gd name="T33" fmla="*/ 35 h 47"/>
                  <a:gd name="T34" fmla="*/ 9 w 40"/>
                  <a:gd name="T35" fmla="*/ 24 h 47"/>
                  <a:gd name="T36" fmla="*/ 8 w 40"/>
                  <a:gd name="T37" fmla="*/ 20 h 47"/>
                  <a:gd name="T38" fmla="*/ 8 w 40"/>
                  <a:gd name="T39" fmla="*/ 20 h 47"/>
                  <a:gd name="T40" fmla="*/ 9 w 40"/>
                  <a:gd name="T41" fmla="*/ 19 h 47"/>
                  <a:gd name="T42" fmla="*/ 8 w 40"/>
                  <a:gd name="T43" fmla="*/ 1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47">
                    <a:moveTo>
                      <a:pt x="8" y="16"/>
                    </a:moveTo>
                    <a:cubicBezTo>
                      <a:pt x="8" y="15"/>
                      <a:pt x="8" y="15"/>
                      <a:pt x="8" y="14"/>
                    </a:cubicBezTo>
                    <a:cubicBezTo>
                      <a:pt x="9" y="16"/>
                      <a:pt x="10" y="10"/>
                      <a:pt x="10" y="10"/>
                    </a:cubicBezTo>
                    <a:cubicBezTo>
                      <a:pt x="11" y="9"/>
                      <a:pt x="14" y="7"/>
                      <a:pt x="15" y="8"/>
                    </a:cubicBezTo>
                    <a:cubicBezTo>
                      <a:pt x="16" y="10"/>
                      <a:pt x="22" y="10"/>
                      <a:pt x="22" y="1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4" y="32"/>
                      <a:pt x="23" y="34"/>
                    </a:cubicBezTo>
                    <a:cubicBezTo>
                      <a:pt x="23" y="37"/>
                      <a:pt x="21" y="36"/>
                      <a:pt x="20" y="38"/>
                    </a:cubicBezTo>
                    <a:cubicBezTo>
                      <a:pt x="19" y="40"/>
                      <a:pt x="17" y="42"/>
                      <a:pt x="17" y="42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1" y="47"/>
                      <a:pt x="0" y="45"/>
                      <a:pt x="0" y="45"/>
                    </a:cubicBezTo>
                    <a:cubicBezTo>
                      <a:pt x="0" y="45"/>
                      <a:pt x="7" y="37"/>
                      <a:pt x="7" y="35"/>
                    </a:cubicBezTo>
                    <a:cubicBezTo>
                      <a:pt x="6" y="30"/>
                      <a:pt x="9" y="24"/>
                      <a:pt x="9" y="24"/>
                    </a:cubicBezTo>
                    <a:cubicBezTo>
                      <a:pt x="9" y="24"/>
                      <a:pt x="8" y="22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19"/>
                      <a:pt x="9" y="19"/>
                    </a:cubicBezTo>
                    <a:cubicBezTo>
                      <a:pt x="9" y="19"/>
                      <a:pt x="8" y="17"/>
                      <a:pt x="8" y="1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187"/>
              <p:cNvSpPr>
                <a:spLocks/>
              </p:cNvSpPr>
              <p:nvPr/>
            </p:nvSpPr>
            <p:spPr bwMode="auto">
              <a:xfrm>
                <a:off x="3708" y="1540"/>
                <a:ext cx="78" cy="92"/>
              </a:xfrm>
              <a:custGeom>
                <a:avLst/>
                <a:gdLst>
                  <a:gd name="T0" fmla="*/ 8 w 40"/>
                  <a:gd name="T1" fmla="*/ 16 h 47"/>
                  <a:gd name="T2" fmla="*/ 8 w 40"/>
                  <a:gd name="T3" fmla="*/ 14 h 47"/>
                  <a:gd name="T4" fmla="*/ 10 w 40"/>
                  <a:gd name="T5" fmla="*/ 10 h 47"/>
                  <a:gd name="T6" fmla="*/ 15 w 40"/>
                  <a:gd name="T7" fmla="*/ 8 h 47"/>
                  <a:gd name="T8" fmla="*/ 22 w 40"/>
                  <a:gd name="T9" fmla="*/ 10 h 47"/>
                  <a:gd name="T10" fmla="*/ 35 w 40"/>
                  <a:gd name="T11" fmla="*/ 0 h 47"/>
                  <a:gd name="T12" fmla="*/ 40 w 40"/>
                  <a:gd name="T13" fmla="*/ 15 h 47"/>
                  <a:gd name="T14" fmla="*/ 40 w 40"/>
                  <a:gd name="T15" fmla="*/ 17 h 47"/>
                  <a:gd name="T16" fmla="*/ 22 w 40"/>
                  <a:gd name="T17" fmla="*/ 22 h 47"/>
                  <a:gd name="T18" fmla="*/ 28 w 40"/>
                  <a:gd name="T19" fmla="*/ 30 h 47"/>
                  <a:gd name="T20" fmla="*/ 23 w 40"/>
                  <a:gd name="T21" fmla="*/ 34 h 47"/>
                  <a:gd name="T22" fmla="*/ 20 w 40"/>
                  <a:gd name="T23" fmla="*/ 38 h 47"/>
                  <a:gd name="T24" fmla="*/ 17 w 40"/>
                  <a:gd name="T25" fmla="*/ 42 h 47"/>
                  <a:gd name="T26" fmla="*/ 11 w 40"/>
                  <a:gd name="T27" fmla="*/ 46 h 47"/>
                  <a:gd name="T28" fmla="*/ 1 w 40"/>
                  <a:gd name="T29" fmla="*/ 46 h 47"/>
                  <a:gd name="T30" fmla="*/ 0 w 40"/>
                  <a:gd name="T31" fmla="*/ 45 h 47"/>
                  <a:gd name="T32" fmla="*/ 7 w 40"/>
                  <a:gd name="T33" fmla="*/ 35 h 47"/>
                  <a:gd name="T34" fmla="*/ 9 w 40"/>
                  <a:gd name="T35" fmla="*/ 24 h 47"/>
                  <a:gd name="T36" fmla="*/ 8 w 40"/>
                  <a:gd name="T37" fmla="*/ 20 h 47"/>
                  <a:gd name="T38" fmla="*/ 8 w 40"/>
                  <a:gd name="T39" fmla="*/ 20 h 47"/>
                  <a:gd name="T40" fmla="*/ 9 w 40"/>
                  <a:gd name="T41" fmla="*/ 19 h 47"/>
                  <a:gd name="T42" fmla="*/ 8 w 40"/>
                  <a:gd name="T43" fmla="*/ 1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47">
                    <a:moveTo>
                      <a:pt x="8" y="16"/>
                    </a:moveTo>
                    <a:cubicBezTo>
                      <a:pt x="8" y="15"/>
                      <a:pt x="8" y="15"/>
                      <a:pt x="8" y="14"/>
                    </a:cubicBezTo>
                    <a:cubicBezTo>
                      <a:pt x="9" y="16"/>
                      <a:pt x="10" y="10"/>
                      <a:pt x="10" y="10"/>
                    </a:cubicBezTo>
                    <a:cubicBezTo>
                      <a:pt x="11" y="9"/>
                      <a:pt x="14" y="7"/>
                      <a:pt x="15" y="8"/>
                    </a:cubicBezTo>
                    <a:cubicBezTo>
                      <a:pt x="16" y="10"/>
                      <a:pt x="22" y="10"/>
                      <a:pt x="22" y="1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4" y="32"/>
                      <a:pt x="23" y="34"/>
                    </a:cubicBezTo>
                    <a:cubicBezTo>
                      <a:pt x="23" y="37"/>
                      <a:pt x="21" y="36"/>
                      <a:pt x="20" y="38"/>
                    </a:cubicBezTo>
                    <a:cubicBezTo>
                      <a:pt x="19" y="40"/>
                      <a:pt x="17" y="42"/>
                      <a:pt x="17" y="42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1" y="47"/>
                      <a:pt x="0" y="45"/>
                      <a:pt x="0" y="45"/>
                    </a:cubicBezTo>
                    <a:cubicBezTo>
                      <a:pt x="0" y="45"/>
                      <a:pt x="7" y="37"/>
                      <a:pt x="7" y="35"/>
                    </a:cubicBezTo>
                    <a:cubicBezTo>
                      <a:pt x="6" y="30"/>
                      <a:pt x="9" y="24"/>
                      <a:pt x="9" y="24"/>
                    </a:cubicBezTo>
                    <a:cubicBezTo>
                      <a:pt x="9" y="24"/>
                      <a:pt x="8" y="22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19"/>
                      <a:pt x="9" y="19"/>
                    </a:cubicBezTo>
                    <a:cubicBezTo>
                      <a:pt x="9" y="19"/>
                      <a:pt x="8" y="17"/>
                      <a:pt x="8" y="16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188"/>
              <p:cNvSpPr>
                <a:spLocks noEditPoints="1"/>
              </p:cNvSpPr>
              <p:nvPr/>
            </p:nvSpPr>
            <p:spPr bwMode="auto">
              <a:xfrm>
                <a:off x="5263" y="1248"/>
                <a:ext cx="317" cy="441"/>
              </a:xfrm>
              <a:custGeom>
                <a:avLst/>
                <a:gdLst>
                  <a:gd name="T0" fmla="*/ 10 w 162"/>
                  <a:gd name="T1" fmla="*/ 220 h 225"/>
                  <a:gd name="T2" fmla="*/ 1 w 162"/>
                  <a:gd name="T3" fmla="*/ 221 h 225"/>
                  <a:gd name="T4" fmla="*/ 33 w 162"/>
                  <a:gd name="T5" fmla="*/ 179 h 225"/>
                  <a:gd name="T6" fmla="*/ 26 w 162"/>
                  <a:gd name="T7" fmla="*/ 145 h 225"/>
                  <a:gd name="T8" fmla="*/ 25 w 162"/>
                  <a:gd name="T9" fmla="*/ 153 h 225"/>
                  <a:gd name="T10" fmla="*/ 24 w 162"/>
                  <a:gd name="T11" fmla="*/ 157 h 225"/>
                  <a:gd name="T12" fmla="*/ 30 w 162"/>
                  <a:gd name="T13" fmla="*/ 157 h 225"/>
                  <a:gd name="T14" fmla="*/ 31 w 162"/>
                  <a:gd name="T15" fmla="*/ 157 h 225"/>
                  <a:gd name="T16" fmla="*/ 25 w 162"/>
                  <a:gd name="T17" fmla="*/ 168 h 225"/>
                  <a:gd name="T18" fmla="*/ 31 w 162"/>
                  <a:gd name="T19" fmla="*/ 168 h 225"/>
                  <a:gd name="T20" fmla="*/ 34 w 162"/>
                  <a:gd name="T21" fmla="*/ 170 h 225"/>
                  <a:gd name="T22" fmla="*/ 40 w 162"/>
                  <a:gd name="T23" fmla="*/ 152 h 225"/>
                  <a:gd name="T24" fmla="*/ 35 w 162"/>
                  <a:gd name="T25" fmla="*/ 141 h 225"/>
                  <a:gd name="T26" fmla="*/ 64 w 162"/>
                  <a:gd name="T27" fmla="*/ 138 h 225"/>
                  <a:gd name="T28" fmla="*/ 55 w 162"/>
                  <a:gd name="T29" fmla="*/ 139 h 225"/>
                  <a:gd name="T30" fmla="*/ 44 w 162"/>
                  <a:gd name="T31" fmla="*/ 147 h 225"/>
                  <a:gd name="T32" fmla="*/ 50 w 162"/>
                  <a:gd name="T33" fmla="*/ 155 h 225"/>
                  <a:gd name="T34" fmla="*/ 56 w 162"/>
                  <a:gd name="T35" fmla="*/ 149 h 225"/>
                  <a:gd name="T36" fmla="*/ 62 w 162"/>
                  <a:gd name="T37" fmla="*/ 146 h 225"/>
                  <a:gd name="T38" fmla="*/ 59 w 162"/>
                  <a:gd name="T39" fmla="*/ 136 h 225"/>
                  <a:gd name="T40" fmla="*/ 52 w 162"/>
                  <a:gd name="T41" fmla="*/ 129 h 225"/>
                  <a:gd name="T42" fmla="*/ 109 w 162"/>
                  <a:gd name="T43" fmla="*/ 61 h 225"/>
                  <a:gd name="T44" fmla="*/ 111 w 162"/>
                  <a:gd name="T45" fmla="*/ 71 h 225"/>
                  <a:gd name="T46" fmla="*/ 106 w 162"/>
                  <a:gd name="T47" fmla="*/ 85 h 225"/>
                  <a:gd name="T48" fmla="*/ 93 w 162"/>
                  <a:gd name="T49" fmla="*/ 104 h 225"/>
                  <a:gd name="T50" fmla="*/ 82 w 162"/>
                  <a:gd name="T51" fmla="*/ 108 h 225"/>
                  <a:gd name="T52" fmla="*/ 85 w 162"/>
                  <a:gd name="T53" fmla="*/ 100 h 225"/>
                  <a:gd name="T54" fmla="*/ 75 w 162"/>
                  <a:gd name="T55" fmla="*/ 116 h 225"/>
                  <a:gd name="T56" fmla="*/ 68 w 162"/>
                  <a:gd name="T57" fmla="*/ 122 h 225"/>
                  <a:gd name="T58" fmla="*/ 52 w 162"/>
                  <a:gd name="T59" fmla="*/ 127 h 225"/>
                  <a:gd name="T60" fmla="*/ 48 w 162"/>
                  <a:gd name="T61" fmla="*/ 129 h 225"/>
                  <a:gd name="T62" fmla="*/ 34 w 162"/>
                  <a:gd name="T63" fmla="*/ 135 h 225"/>
                  <a:gd name="T64" fmla="*/ 54 w 162"/>
                  <a:gd name="T65" fmla="*/ 136 h 225"/>
                  <a:gd name="T66" fmla="*/ 70 w 162"/>
                  <a:gd name="T67" fmla="*/ 134 h 225"/>
                  <a:gd name="T68" fmla="*/ 72 w 162"/>
                  <a:gd name="T69" fmla="*/ 147 h 225"/>
                  <a:gd name="T70" fmla="*/ 81 w 162"/>
                  <a:gd name="T71" fmla="*/ 133 h 225"/>
                  <a:gd name="T72" fmla="*/ 86 w 162"/>
                  <a:gd name="T73" fmla="*/ 137 h 225"/>
                  <a:gd name="T74" fmla="*/ 96 w 162"/>
                  <a:gd name="T75" fmla="*/ 133 h 225"/>
                  <a:gd name="T76" fmla="*/ 103 w 162"/>
                  <a:gd name="T77" fmla="*/ 137 h 225"/>
                  <a:gd name="T78" fmla="*/ 108 w 162"/>
                  <a:gd name="T79" fmla="*/ 128 h 225"/>
                  <a:gd name="T80" fmla="*/ 111 w 162"/>
                  <a:gd name="T81" fmla="*/ 125 h 225"/>
                  <a:gd name="T82" fmla="*/ 118 w 162"/>
                  <a:gd name="T83" fmla="*/ 120 h 225"/>
                  <a:gd name="T84" fmla="*/ 118 w 162"/>
                  <a:gd name="T85" fmla="*/ 101 h 225"/>
                  <a:gd name="T86" fmla="*/ 122 w 162"/>
                  <a:gd name="T87" fmla="*/ 83 h 225"/>
                  <a:gd name="T88" fmla="*/ 126 w 162"/>
                  <a:gd name="T89" fmla="*/ 66 h 225"/>
                  <a:gd name="T90" fmla="*/ 117 w 162"/>
                  <a:gd name="T91" fmla="*/ 54 h 225"/>
                  <a:gd name="T92" fmla="*/ 123 w 162"/>
                  <a:gd name="T93" fmla="*/ 53 h 225"/>
                  <a:gd name="T94" fmla="*/ 125 w 162"/>
                  <a:gd name="T95" fmla="*/ 8 h 225"/>
                  <a:gd name="T96" fmla="*/ 122 w 162"/>
                  <a:gd name="T97" fmla="*/ 22 h 225"/>
                  <a:gd name="T98" fmla="*/ 109 w 162"/>
                  <a:gd name="T99" fmla="*/ 36 h 225"/>
                  <a:gd name="T100" fmla="*/ 114 w 162"/>
                  <a:gd name="T101" fmla="*/ 49 h 225"/>
                  <a:gd name="T102" fmla="*/ 115 w 162"/>
                  <a:gd name="T103" fmla="*/ 38 h 225"/>
                  <a:gd name="T104" fmla="*/ 126 w 162"/>
                  <a:gd name="T105" fmla="*/ 37 h 225"/>
                  <a:gd name="T106" fmla="*/ 139 w 162"/>
                  <a:gd name="T107" fmla="*/ 42 h 225"/>
                  <a:gd name="T108" fmla="*/ 156 w 162"/>
                  <a:gd name="T109" fmla="*/ 32 h 225"/>
                  <a:gd name="T110" fmla="*/ 148 w 162"/>
                  <a:gd name="T111" fmla="*/ 18 h 225"/>
                  <a:gd name="T112" fmla="*/ 130 w 162"/>
                  <a:gd name="T113" fmla="*/ 6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2" h="225">
                    <a:moveTo>
                      <a:pt x="9" y="220"/>
                    </a:moveTo>
                    <a:cubicBezTo>
                      <a:pt x="6" y="222"/>
                      <a:pt x="7" y="223"/>
                      <a:pt x="6" y="224"/>
                    </a:cubicBezTo>
                    <a:cubicBezTo>
                      <a:pt x="6" y="224"/>
                      <a:pt x="5" y="225"/>
                      <a:pt x="7" y="224"/>
                    </a:cubicBezTo>
                    <a:cubicBezTo>
                      <a:pt x="8" y="224"/>
                      <a:pt x="9" y="221"/>
                      <a:pt x="10" y="220"/>
                    </a:cubicBezTo>
                    <a:lnTo>
                      <a:pt x="9" y="220"/>
                    </a:lnTo>
                    <a:close/>
                    <a:moveTo>
                      <a:pt x="0" y="218"/>
                    </a:moveTo>
                    <a:cubicBezTo>
                      <a:pt x="0" y="218"/>
                      <a:pt x="0" y="220"/>
                      <a:pt x="0" y="220"/>
                    </a:cubicBezTo>
                    <a:cubicBezTo>
                      <a:pt x="0" y="220"/>
                      <a:pt x="1" y="221"/>
                      <a:pt x="1" y="221"/>
                    </a:cubicBezTo>
                    <a:cubicBezTo>
                      <a:pt x="1" y="219"/>
                      <a:pt x="2" y="219"/>
                      <a:pt x="0" y="218"/>
                    </a:cubicBezTo>
                    <a:close/>
                    <a:moveTo>
                      <a:pt x="33" y="179"/>
                    </a:moveTo>
                    <a:cubicBezTo>
                      <a:pt x="33" y="179"/>
                      <a:pt x="31" y="183"/>
                      <a:pt x="33" y="182"/>
                    </a:cubicBezTo>
                    <a:cubicBezTo>
                      <a:pt x="34" y="182"/>
                      <a:pt x="35" y="178"/>
                      <a:pt x="33" y="179"/>
                    </a:cubicBezTo>
                    <a:close/>
                    <a:moveTo>
                      <a:pt x="30" y="140"/>
                    </a:moveTo>
                    <a:cubicBezTo>
                      <a:pt x="29" y="140"/>
                      <a:pt x="30" y="143"/>
                      <a:pt x="29" y="143"/>
                    </a:cubicBezTo>
                    <a:cubicBezTo>
                      <a:pt x="28" y="144"/>
                      <a:pt x="28" y="142"/>
                      <a:pt x="27" y="143"/>
                    </a:cubicBezTo>
                    <a:cubicBezTo>
                      <a:pt x="26" y="143"/>
                      <a:pt x="26" y="145"/>
                      <a:pt x="26" y="145"/>
                    </a:cubicBezTo>
                    <a:cubicBezTo>
                      <a:pt x="24" y="145"/>
                      <a:pt x="25" y="146"/>
                      <a:pt x="24" y="146"/>
                    </a:cubicBezTo>
                    <a:cubicBezTo>
                      <a:pt x="23" y="146"/>
                      <a:pt x="23" y="144"/>
                      <a:pt x="22" y="145"/>
                    </a:cubicBezTo>
                    <a:cubicBezTo>
                      <a:pt x="22" y="145"/>
                      <a:pt x="21" y="148"/>
                      <a:pt x="22" y="150"/>
                    </a:cubicBezTo>
                    <a:cubicBezTo>
                      <a:pt x="23" y="151"/>
                      <a:pt x="25" y="151"/>
                      <a:pt x="25" y="153"/>
                    </a:cubicBezTo>
                    <a:cubicBezTo>
                      <a:pt x="26" y="154"/>
                      <a:pt x="24" y="157"/>
                      <a:pt x="24" y="155"/>
                    </a:cubicBezTo>
                    <a:cubicBezTo>
                      <a:pt x="24" y="153"/>
                      <a:pt x="24" y="153"/>
                      <a:pt x="24" y="153"/>
                    </a:cubicBezTo>
                    <a:cubicBezTo>
                      <a:pt x="22" y="154"/>
                      <a:pt x="21" y="153"/>
                      <a:pt x="23" y="155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57"/>
                      <a:pt x="24" y="158"/>
                      <a:pt x="25" y="159"/>
                    </a:cubicBezTo>
                    <a:cubicBezTo>
                      <a:pt x="26" y="158"/>
                      <a:pt x="26" y="158"/>
                      <a:pt x="27" y="157"/>
                    </a:cubicBezTo>
                    <a:cubicBezTo>
                      <a:pt x="27" y="158"/>
                      <a:pt x="27" y="159"/>
                      <a:pt x="29" y="159"/>
                    </a:cubicBezTo>
                    <a:cubicBezTo>
                      <a:pt x="29" y="158"/>
                      <a:pt x="29" y="157"/>
                      <a:pt x="30" y="157"/>
                    </a:cubicBezTo>
                    <a:cubicBezTo>
                      <a:pt x="29" y="155"/>
                      <a:pt x="29" y="153"/>
                      <a:pt x="28" y="151"/>
                    </a:cubicBezTo>
                    <a:cubicBezTo>
                      <a:pt x="28" y="151"/>
                      <a:pt x="29" y="151"/>
                      <a:pt x="30" y="151"/>
                    </a:cubicBezTo>
                    <a:cubicBezTo>
                      <a:pt x="30" y="152"/>
                      <a:pt x="30" y="154"/>
                      <a:pt x="31" y="155"/>
                    </a:cubicBezTo>
                    <a:cubicBezTo>
                      <a:pt x="32" y="156"/>
                      <a:pt x="31" y="157"/>
                      <a:pt x="31" y="157"/>
                    </a:cubicBezTo>
                    <a:cubicBezTo>
                      <a:pt x="29" y="160"/>
                      <a:pt x="29" y="160"/>
                      <a:pt x="26" y="161"/>
                    </a:cubicBezTo>
                    <a:cubicBezTo>
                      <a:pt x="26" y="163"/>
                      <a:pt x="25" y="165"/>
                      <a:pt x="25" y="166"/>
                    </a:cubicBezTo>
                    <a:cubicBezTo>
                      <a:pt x="25" y="167"/>
                      <a:pt x="26" y="168"/>
                      <a:pt x="26" y="167"/>
                    </a:cubicBezTo>
                    <a:cubicBezTo>
                      <a:pt x="26" y="167"/>
                      <a:pt x="25" y="168"/>
                      <a:pt x="25" y="168"/>
                    </a:cubicBezTo>
                    <a:cubicBezTo>
                      <a:pt x="25" y="170"/>
                      <a:pt x="25" y="170"/>
                      <a:pt x="25" y="170"/>
                    </a:cubicBezTo>
                    <a:cubicBezTo>
                      <a:pt x="27" y="170"/>
                      <a:pt x="28" y="171"/>
                      <a:pt x="28" y="171"/>
                    </a:cubicBezTo>
                    <a:cubicBezTo>
                      <a:pt x="28" y="171"/>
                      <a:pt x="28" y="170"/>
                      <a:pt x="29" y="167"/>
                    </a:cubicBezTo>
                    <a:cubicBezTo>
                      <a:pt x="29" y="165"/>
                      <a:pt x="31" y="168"/>
                      <a:pt x="31" y="168"/>
                    </a:cubicBezTo>
                    <a:cubicBezTo>
                      <a:pt x="29" y="167"/>
                      <a:pt x="30" y="173"/>
                      <a:pt x="30" y="174"/>
                    </a:cubicBezTo>
                    <a:cubicBezTo>
                      <a:pt x="30" y="174"/>
                      <a:pt x="32" y="174"/>
                      <a:pt x="32" y="174"/>
                    </a:cubicBezTo>
                    <a:cubicBezTo>
                      <a:pt x="33" y="173"/>
                      <a:pt x="34" y="171"/>
                      <a:pt x="35" y="170"/>
                    </a:cubicBezTo>
                    <a:cubicBezTo>
                      <a:pt x="34" y="170"/>
                      <a:pt x="33" y="171"/>
                      <a:pt x="34" y="170"/>
                    </a:cubicBezTo>
                    <a:cubicBezTo>
                      <a:pt x="34" y="169"/>
                      <a:pt x="36" y="168"/>
                      <a:pt x="36" y="168"/>
                    </a:cubicBezTo>
                    <a:cubicBezTo>
                      <a:pt x="37" y="165"/>
                      <a:pt x="36" y="163"/>
                      <a:pt x="37" y="161"/>
                    </a:cubicBezTo>
                    <a:cubicBezTo>
                      <a:pt x="38" y="158"/>
                      <a:pt x="40" y="155"/>
                      <a:pt x="42" y="153"/>
                    </a:cubicBezTo>
                    <a:cubicBezTo>
                      <a:pt x="42" y="152"/>
                      <a:pt x="40" y="152"/>
                      <a:pt x="40" y="152"/>
                    </a:cubicBezTo>
                    <a:cubicBezTo>
                      <a:pt x="39" y="151"/>
                      <a:pt x="39" y="150"/>
                      <a:pt x="39" y="149"/>
                    </a:cubicBezTo>
                    <a:cubicBezTo>
                      <a:pt x="37" y="150"/>
                      <a:pt x="38" y="146"/>
                      <a:pt x="38" y="144"/>
                    </a:cubicBezTo>
                    <a:cubicBezTo>
                      <a:pt x="38" y="144"/>
                      <a:pt x="35" y="144"/>
                      <a:pt x="34" y="144"/>
                    </a:cubicBezTo>
                    <a:cubicBezTo>
                      <a:pt x="33" y="143"/>
                      <a:pt x="34" y="141"/>
                      <a:pt x="35" y="141"/>
                    </a:cubicBezTo>
                    <a:cubicBezTo>
                      <a:pt x="33" y="140"/>
                      <a:pt x="31" y="140"/>
                      <a:pt x="30" y="140"/>
                    </a:cubicBezTo>
                    <a:close/>
                    <a:moveTo>
                      <a:pt x="63" y="137"/>
                    </a:moveTo>
                    <a:cubicBezTo>
                      <a:pt x="63" y="138"/>
                      <a:pt x="63" y="138"/>
                      <a:pt x="63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3" y="137"/>
                      <a:pt x="65" y="137"/>
                      <a:pt x="63" y="137"/>
                    </a:cubicBezTo>
                    <a:close/>
                    <a:moveTo>
                      <a:pt x="59" y="136"/>
                    </a:moveTo>
                    <a:cubicBezTo>
                      <a:pt x="58" y="136"/>
                      <a:pt x="57" y="136"/>
                      <a:pt x="56" y="137"/>
                    </a:cubicBezTo>
                    <a:cubicBezTo>
                      <a:pt x="55" y="138"/>
                      <a:pt x="56" y="139"/>
                      <a:pt x="55" y="139"/>
                    </a:cubicBezTo>
                    <a:cubicBezTo>
                      <a:pt x="54" y="140"/>
                      <a:pt x="50" y="139"/>
                      <a:pt x="50" y="139"/>
                    </a:cubicBezTo>
                    <a:cubicBezTo>
                      <a:pt x="49" y="140"/>
                      <a:pt x="48" y="142"/>
                      <a:pt x="48" y="143"/>
                    </a:cubicBezTo>
                    <a:cubicBezTo>
                      <a:pt x="47" y="144"/>
                      <a:pt x="46" y="145"/>
                      <a:pt x="45" y="146"/>
                    </a:cubicBezTo>
                    <a:cubicBezTo>
                      <a:pt x="44" y="145"/>
                      <a:pt x="45" y="146"/>
                      <a:pt x="44" y="147"/>
                    </a:cubicBezTo>
                    <a:cubicBezTo>
                      <a:pt x="42" y="144"/>
                      <a:pt x="46" y="150"/>
                      <a:pt x="46" y="150"/>
                    </a:cubicBezTo>
                    <a:cubicBezTo>
                      <a:pt x="47" y="150"/>
                      <a:pt x="47" y="150"/>
                      <a:pt x="47" y="150"/>
                    </a:cubicBezTo>
                    <a:cubicBezTo>
                      <a:pt x="47" y="150"/>
                      <a:pt x="47" y="152"/>
                      <a:pt x="48" y="154"/>
                    </a:cubicBezTo>
                    <a:cubicBezTo>
                      <a:pt x="48" y="154"/>
                      <a:pt x="49" y="155"/>
                      <a:pt x="50" y="155"/>
                    </a:cubicBezTo>
                    <a:cubicBezTo>
                      <a:pt x="50" y="155"/>
                      <a:pt x="49" y="158"/>
                      <a:pt x="51" y="157"/>
                    </a:cubicBezTo>
                    <a:cubicBezTo>
                      <a:pt x="51" y="156"/>
                      <a:pt x="52" y="154"/>
                      <a:pt x="52" y="154"/>
                    </a:cubicBezTo>
                    <a:cubicBezTo>
                      <a:pt x="53" y="153"/>
                      <a:pt x="52" y="150"/>
                      <a:pt x="53" y="149"/>
                    </a:cubicBezTo>
                    <a:cubicBezTo>
                      <a:pt x="53" y="148"/>
                      <a:pt x="56" y="149"/>
                      <a:pt x="56" y="149"/>
                    </a:cubicBezTo>
                    <a:cubicBezTo>
                      <a:pt x="56" y="149"/>
                      <a:pt x="57" y="147"/>
                      <a:pt x="58" y="147"/>
                    </a:cubicBezTo>
                    <a:cubicBezTo>
                      <a:pt x="59" y="147"/>
                      <a:pt x="59" y="148"/>
                      <a:pt x="59" y="149"/>
                    </a:cubicBezTo>
                    <a:cubicBezTo>
                      <a:pt x="60" y="148"/>
                      <a:pt x="62" y="148"/>
                      <a:pt x="62" y="148"/>
                    </a:cubicBezTo>
                    <a:cubicBezTo>
                      <a:pt x="62" y="147"/>
                      <a:pt x="62" y="146"/>
                      <a:pt x="62" y="146"/>
                    </a:cubicBezTo>
                    <a:cubicBezTo>
                      <a:pt x="62" y="145"/>
                      <a:pt x="64" y="144"/>
                      <a:pt x="64" y="144"/>
                    </a:cubicBezTo>
                    <a:cubicBezTo>
                      <a:pt x="65" y="139"/>
                      <a:pt x="63" y="141"/>
                      <a:pt x="62" y="139"/>
                    </a:cubicBezTo>
                    <a:cubicBezTo>
                      <a:pt x="61" y="138"/>
                      <a:pt x="62" y="137"/>
                      <a:pt x="61" y="136"/>
                    </a:cubicBezTo>
                    <a:cubicBezTo>
                      <a:pt x="61" y="136"/>
                      <a:pt x="59" y="136"/>
                      <a:pt x="59" y="136"/>
                    </a:cubicBezTo>
                    <a:close/>
                    <a:moveTo>
                      <a:pt x="53" y="128"/>
                    </a:moveTo>
                    <a:cubicBezTo>
                      <a:pt x="53" y="128"/>
                      <a:pt x="57" y="129"/>
                      <a:pt x="54" y="131"/>
                    </a:cubicBezTo>
                    <a:cubicBezTo>
                      <a:pt x="54" y="131"/>
                      <a:pt x="52" y="131"/>
                      <a:pt x="52" y="131"/>
                    </a:cubicBezTo>
                    <a:cubicBezTo>
                      <a:pt x="52" y="130"/>
                      <a:pt x="51" y="128"/>
                      <a:pt x="52" y="129"/>
                    </a:cubicBezTo>
                    <a:lnTo>
                      <a:pt x="53" y="128"/>
                    </a:lnTo>
                    <a:close/>
                    <a:moveTo>
                      <a:pt x="115" y="53"/>
                    </a:moveTo>
                    <a:cubicBezTo>
                      <a:pt x="114" y="53"/>
                      <a:pt x="114" y="53"/>
                      <a:pt x="113" y="53"/>
                    </a:cubicBezTo>
                    <a:cubicBezTo>
                      <a:pt x="113" y="59"/>
                      <a:pt x="113" y="58"/>
                      <a:pt x="109" y="61"/>
                    </a:cubicBezTo>
                    <a:cubicBezTo>
                      <a:pt x="109" y="63"/>
                      <a:pt x="109" y="62"/>
                      <a:pt x="110" y="63"/>
                    </a:cubicBezTo>
                    <a:cubicBezTo>
                      <a:pt x="110" y="68"/>
                      <a:pt x="110" y="69"/>
                      <a:pt x="107" y="71"/>
                    </a:cubicBezTo>
                    <a:cubicBezTo>
                      <a:pt x="108" y="71"/>
                      <a:pt x="108" y="72"/>
                      <a:pt x="108" y="72"/>
                    </a:cubicBezTo>
                    <a:cubicBezTo>
                      <a:pt x="108" y="72"/>
                      <a:pt x="111" y="71"/>
                      <a:pt x="111" y="71"/>
                    </a:cubicBezTo>
                    <a:cubicBezTo>
                      <a:pt x="111" y="73"/>
                      <a:pt x="111" y="75"/>
                      <a:pt x="110" y="77"/>
                    </a:cubicBezTo>
                    <a:cubicBezTo>
                      <a:pt x="110" y="77"/>
                      <a:pt x="108" y="78"/>
                      <a:pt x="108" y="79"/>
                    </a:cubicBezTo>
                    <a:cubicBezTo>
                      <a:pt x="108" y="81"/>
                      <a:pt x="108" y="82"/>
                      <a:pt x="108" y="84"/>
                    </a:cubicBezTo>
                    <a:cubicBezTo>
                      <a:pt x="107" y="85"/>
                      <a:pt x="106" y="85"/>
                      <a:pt x="106" y="85"/>
                    </a:cubicBezTo>
                    <a:cubicBezTo>
                      <a:pt x="105" y="87"/>
                      <a:pt x="105" y="89"/>
                      <a:pt x="104" y="90"/>
                    </a:cubicBezTo>
                    <a:cubicBezTo>
                      <a:pt x="104" y="91"/>
                      <a:pt x="100" y="95"/>
                      <a:pt x="99" y="96"/>
                    </a:cubicBezTo>
                    <a:cubicBezTo>
                      <a:pt x="98" y="97"/>
                      <a:pt x="96" y="97"/>
                      <a:pt x="96" y="98"/>
                    </a:cubicBezTo>
                    <a:cubicBezTo>
                      <a:pt x="94" y="100"/>
                      <a:pt x="96" y="103"/>
                      <a:pt x="93" y="104"/>
                    </a:cubicBezTo>
                    <a:cubicBezTo>
                      <a:pt x="93" y="105"/>
                      <a:pt x="93" y="105"/>
                      <a:pt x="93" y="105"/>
                    </a:cubicBezTo>
                    <a:cubicBezTo>
                      <a:pt x="92" y="105"/>
                      <a:pt x="91" y="104"/>
                      <a:pt x="90" y="105"/>
                    </a:cubicBezTo>
                    <a:cubicBezTo>
                      <a:pt x="88" y="105"/>
                      <a:pt x="86" y="108"/>
                      <a:pt x="85" y="109"/>
                    </a:cubicBezTo>
                    <a:cubicBezTo>
                      <a:pt x="84" y="109"/>
                      <a:pt x="83" y="108"/>
                      <a:pt x="82" y="108"/>
                    </a:cubicBezTo>
                    <a:cubicBezTo>
                      <a:pt x="82" y="108"/>
                      <a:pt x="82" y="106"/>
                      <a:pt x="82" y="106"/>
                    </a:cubicBezTo>
                    <a:cubicBezTo>
                      <a:pt x="81" y="107"/>
                      <a:pt x="81" y="104"/>
                      <a:pt x="81" y="104"/>
                    </a:cubicBezTo>
                    <a:cubicBezTo>
                      <a:pt x="83" y="103"/>
                      <a:pt x="83" y="103"/>
                      <a:pt x="84" y="101"/>
                    </a:cubicBezTo>
                    <a:cubicBezTo>
                      <a:pt x="84" y="101"/>
                      <a:pt x="85" y="100"/>
                      <a:pt x="85" y="100"/>
                    </a:cubicBezTo>
                    <a:cubicBezTo>
                      <a:pt x="86" y="98"/>
                      <a:pt x="85" y="99"/>
                      <a:pt x="84" y="100"/>
                    </a:cubicBezTo>
                    <a:cubicBezTo>
                      <a:pt x="82" y="101"/>
                      <a:pt x="80" y="102"/>
                      <a:pt x="79" y="103"/>
                    </a:cubicBezTo>
                    <a:cubicBezTo>
                      <a:pt x="78" y="105"/>
                      <a:pt x="79" y="107"/>
                      <a:pt x="79" y="109"/>
                    </a:cubicBezTo>
                    <a:cubicBezTo>
                      <a:pt x="79" y="110"/>
                      <a:pt x="75" y="115"/>
                      <a:pt x="75" y="116"/>
                    </a:cubicBezTo>
                    <a:cubicBezTo>
                      <a:pt x="75" y="117"/>
                      <a:pt x="75" y="119"/>
                      <a:pt x="75" y="120"/>
                    </a:cubicBezTo>
                    <a:cubicBezTo>
                      <a:pt x="76" y="119"/>
                      <a:pt x="75" y="121"/>
                      <a:pt x="75" y="121"/>
                    </a:cubicBezTo>
                    <a:cubicBezTo>
                      <a:pt x="73" y="125"/>
                      <a:pt x="72" y="124"/>
                      <a:pt x="68" y="123"/>
                    </a:cubicBezTo>
                    <a:cubicBezTo>
                      <a:pt x="68" y="122"/>
                      <a:pt x="68" y="122"/>
                      <a:pt x="68" y="122"/>
                    </a:cubicBezTo>
                    <a:cubicBezTo>
                      <a:pt x="63" y="120"/>
                      <a:pt x="62" y="124"/>
                      <a:pt x="60" y="125"/>
                    </a:cubicBezTo>
                    <a:cubicBezTo>
                      <a:pt x="57" y="125"/>
                      <a:pt x="56" y="124"/>
                      <a:pt x="54" y="123"/>
                    </a:cubicBezTo>
                    <a:cubicBezTo>
                      <a:pt x="54" y="123"/>
                      <a:pt x="52" y="126"/>
                      <a:pt x="55" y="125"/>
                    </a:cubicBezTo>
                    <a:cubicBezTo>
                      <a:pt x="54" y="126"/>
                      <a:pt x="54" y="128"/>
                      <a:pt x="52" y="127"/>
                    </a:cubicBezTo>
                    <a:cubicBezTo>
                      <a:pt x="52" y="127"/>
                      <a:pt x="52" y="124"/>
                      <a:pt x="52" y="124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1" y="125"/>
                      <a:pt x="50" y="125"/>
                      <a:pt x="49" y="125"/>
                    </a:cubicBezTo>
                    <a:cubicBezTo>
                      <a:pt x="48" y="127"/>
                      <a:pt x="49" y="128"/>
                      <a:pt x="48" y="129"/>
                    </a:cubicBezTo>
                    <a:cubicBezTo>
                      <a:pt x="47" y="129"/>
                      <a:pt x="45" y="129"/>
                      <a:pt x="44" y="130"/>
                    </a:cubicBezTo>
                    <a:cubicBezTo>
                      <a:pt x="44" y="131"/>
                      <a:pt x="44" y="133"/>
                      <a:pt x="43" y="134"/>
                    </a:cubicBezTo>
                    <a:cubicBezTo>
                      <a:pt x="41" y="135"/>
                      <a:pt x="37" y="136"/>
                      <a:pt x="35" y="137"/>
                    </a:cubicBezTo>
                    <a:cubicBezTo>
                      <a:pt x="35" y="136"/>
                      <a:pt x="35" y="135"/>
                      <a:pt x="34" y="135"/>
                    </a:cubicBezTo>
                    <a:cubicBezTo>
                      <a:pt x="33" y="136"/>
                      <a:pt x="33" y="137"/>
                      <a:pt x="32" y="139"/>
                    </a:cubicBezTo>
                    <a:cubicBezTo>
                      <a:pt x="34" y="139"/>
                      <a:pt x="41" y="141"/>
                      <a:pt x="44" y="140"/>
                    </a:cubicBezTo>
                    <a:cubicBezTo>
                      <a:pt x="45" y="140"/>
                      <a:pt x="45" y="137"/>
                      <a:pt x="46" y="137"/>
                    </a:cubicBezTo>
                    <a:cubicBezTo>
                      <a:pt x="49" y="137"/>
                      <a:pt x="51" y="137"/>
                      <a:pt x="54" y="136"/>
                    </a:cubicBezTo>
                    <a:cubicBezTo>
                      <a:pt x="55" y="136"/>
                      <a:pt x="57" y="134"/>
                      <a:pt x="57" y="134"/>
                    </a:cubicBezTo>
                    <a:cubicBezTo>
                      <a:pt x="58" y="134"/>
                      <a:pt x="58" y="135"/>
                      <a:pt x="60" y="135"/>
                    </a:cubicBezTo>
                    <a:cubicBezTo>
                      <a:pt x="60" y="135"/>
                      <a:pt x="62" y="133"/>
                      <a:pt x="62" y="133"/>
                    </a:cubicBezTo>
                    <a:cubicBezTo>
                      <a:pt x="64" y="132"/>
                      <a:pt x="67" y="134"/>
                      <a:pt x="70" y="134"/>
                    </a:cubicBezTo>
                    <a:cubicBezTo>
                      <a:pt x="69" y="134"/>
                      <a:pt x="69" y="136"/>
                      <a:pt x="69" y="136"/>
                    </a:cubicBezTo>
                    <a:cubicBezTo>
                      <a:pt x="66" y="138"/>
                      <a:pt x="67" y="136"/>
                      <a:pt x="67" y="141"/>
                    </a:cubicBezTo>
                    <a:cubicBezTo>
                      <a:pt x="67" y="140"/>
                      <a:pt x="66" y="141"/>
                      <a:pt x="66" y="141"/>
                    </a:cubicBezTo>
                    <a:cubicBezTo>
                      <a:pt x="68" y="143"/>
                      <a:pt x="68" y="147"/>
                      <a:pt x="72" y="147"/>
                    </a:cubicBezTo>
                    <a:cubicBezTo>
                      <a:pt x="75" y="146"/>
                      <a:pt x="76" y="143"/>
                      <a:pt x="78" y="141"/>
                    </a:cubicBezTo>
                    <a:cubicBezTo>
                      <a:pt x="79" y="140"/>
                      <a:pt x="81" y="140"/>
                      <a:pt x="82" y="139"/>
                    </a:cubicBezTo>
                    <a:cubicBezTo>
                      <a:pt x="82" y="138"/>
                      <a:pt x="80" y="135"/>
                      <a:pt x="80" y="135"/>
                    </a:cubicBezTo>
                    <a:cubicBezTo>
                      <a:pt x="80" y="134"/>
                      <a:pt x="82" y="135"/>
                      <a:pt x="81" y="133"/>
                    </a:cubicBezTo>
                    <a:cubicBezTo>
                      <a:pt x="82" y="133"/>
                      <a:pt x="83" y="133"/>
                      <a:pt x="84" y="133"/>
                    </a:cubicBezTo>
                    <a:cubicBezTo>
                      <a:pt x="84" y="133"/>
                      <a:pt x="86" y="133"/>
                      <a:pt x="88" y="133"/>
                    </a:cubicBezTo>
                    <a:cubicBezTo>
                      <a:pt x="88" y="135"/>
                      <a:pt x="88" y="135"/>
                      <a:pt x="88" y="135"/>
                    </a:cubicBezTo>
                    <a:cubicBezTo>
                      <a:pt x="86" y="134"/>
                      <a:pt x="86" y="137"/>
                      <a:pt x="86" y="137"/>
                    </a:cubicBezTo>
                    <a:cubicBezTo>
                      <a:pt x="87" y="136"/>
                      <a:pt x="88" y="137"/>
                      <a:pt x="89" y="137"/>
                    </a:cubicBezTo>
                    <a:cubicBezTo>
                      <a:pt x="89" y="136"/>
                      <a:pt x="90" y="134"/>
                      <a:pt x="90" y="134"/>
                    </a:cubicBezTo>
                    <a:cubicBezTo>
                      <a:pt x="92" y="134"/>
                      <a:pt x="93" y="136"/>
                      <a:pt x="96" y="135"/>
                    </a:cubicBezTo>
                    <a:cubicBezTo>
                      <a:pt x="96" y="135"/>
                      <a:pt x="96" y="134"/>
                      <a:pt x="96" y="133"/>
                    </a:cubicBezTo>
                    <a:cubicBezTo>
                      <a:pt x="97" y="133"/>
                      <a:pt x="98" y="134"/>
                      <a:pt x="98" y="133"/>
                    </a:cubicBezTo>
                    <a:cubicBezTo>
                      <a:pt x="99" y="133"/>
                      <a:pt x="100" y="132"/>
                      <a:pt x="101" y="131"/>
                    </a:cubicBezTo>
                    <a:cubicBezTo>
                      <a:pt x="101" y="133"/>
                      <a:pt x="101" y="134"/>
                      <a:pt x="101" y="136"/>
                    </a:cubicBezTo>
                    <a:cubicBezTo>
                      <a:pt x="103" y="137"/>
                      <a:pt x="103" y="137"/>
                      <a:pt x="103" y="137"/>
                    </a:cubicBezTo>
                    <a:cubicBezTo>
                      <a:pt x="104" y="134"/>
                      <a:pt x="104" y="133"/>
                      <a:pt x="104" y="129"/>
                    </a:cubicBezTo>
                    <a:cubicBezTo>
                      <a:pt x="107" y="129"/>
                      <a:pt x="107" y="129"/>
                      <a:pt x="107" y="129"/>
                    </a:cubicBezTo>
                    <a:cubicBezTo>
                      <a:pt x="108" y="129"/>
                      <a:pt x="107" y="130"/>
                      <a:pt x="108" y="130"/>
                    </a:cubicBezTo>
                    <a:cubicBezTo>
                      <a:pt x="108" y="129"/>
                      <a:pt x="109" y="128"/>
                      <a:pt x="108" y="128"/>
                    </a:cubicBezTo>
                    <a:cubicBezTo>
                      <a:pt x="109" y="127"/>
                      <a:pt x="109" y="122"/>
                      <a:pt x="110" y="121"/>
                    </a:cubicBezTo>
                    <a:cubicBezTo>
                      <a:pt x="110" y="121"/>
                      <a:pt x="112" y="121"/>
                      <a:pt x="112" y="121"/>
                    </a:cubicBezTo>
                    <a:cubicBezTo>
                      <a:pt x="112" y="121"/>
                      <a:pt x="113" y="122"/>
                      <a:pt x="113" y="123"/>
                    </a:cubicBezTo>
                    <a:cubicBezTo>
                      <a:pt x="113" y="124"/>
                      <a:pt x="111" y="124"/>
                      <a:pt x="111" y="125"/>
                    </a:cubicBezTo>
                    <a:cubicBezTo>
                      <a:pt x="110" y="126"/>
                      <a:pt x="111" y="128"/>
                      <a:pt x="110" y="130"/>
                    </a:cubicBezTo>
                    <a:cubicBezTo>
                      <a:pt x="112" y="131"/>
                      <a:pt x="112" y="131"/>
                      <a:pt x="112" y="131"/>
                    </a:cubicBezTo>
                    <a:cubicBezTo>
                      <a:pt x="114" y="128"/>
                      <a:pt x="116" y="125"/>
                      <a:pt x="118" y="122"/>
                    </a:cubicBezTo>
                    <a:cubicBezTo>
                      <a:pt x="118" y="122"/>
                      <a:pt x="118" y="120"/>
                      <a:pt x="118" y="120"/>
                    </a:cubicBezTo>
                    <a:cubicBezTo>
                      <a:pt x="116" y="119"/>
                      <a:pt x="115" y="119"/>
                      <a:pt x="114" y="119"/>
                    </a:cubicBezTo>
                    <a:cubicBezTo>
                      <a:pt x="115" y="118"/>
                      <a:pt x="115" y="118"/>
                      <a:pt x="116" y="117"/>
                    </a:cubicBezTo>
                    <a:cubicBezTo>
                      <a:pt x="116" y="115"/>
                      <a:pt x="115" y="112"/>
                      <a:pt x="115" y="110"/>
                    </a:cubicBezTo>
                    <a:cubicBezTo>
                      <a:pt x="115" y="109"/>
                      <a:pt x="118" y="103"/>
                      <a:pt x="118" y="101"/>
                    </a:cubicBezTo>
                    <a:cubicBezTo>
                      <a:pt x="118" y="98"/>
                      <a:pt x="118" y="91"/>
                      <a:pt x="118" y="87"/>
                    </a:cubicBezTo>
                    <a:cubicBezTo>
                      <a:pt x="119" y="87"/>
                      <a:pt x="121" y="87"/>
                      <a:pt x="122" y="87"/>
                    </a:cubicBezTo>
                    <a:cubicBezTo>
                      <a:pt x="122" y="86"/>
                      <a:pt x="122" y="85"/>
                      <a:pt x="122" y="85"/>
                    </a:cubicBezTo>
                    <a:cubicBezTo>
                      <a:pt x="122" y="83"/>
                      <a:pt x="122" y="83"/>
                      <a:pt x="122" y="83"/>
                    </a:cubicBezTo>
                    <a:cubicBezTo>
                      <a:pt x="122" y="83"/>
                      <a:pt x="124" y="83"/>
                      <a:pt x="124" y="83"/>
                    </a:cubicBezTo>
                    <a:cubicBezTo>
                      <a:pt x="125" y="82"/>
                      <a:pt x="124" y="81"/>
                      <a:pt x="124" y="80"/>
                    </a:cubicBezTo>
                    <a:cubicBezTo>
                      <a:pt x="124" y="79"/>
                      <a:pt x="127" y="78"/>
                      <a:pt x="127" y="77"/>
                    </a:cubicBezTo>
                    <a:cubicBezTo>
                      <a:pt x="127" y="75"/>
                      <a:pt x="127" y="68"/>
                      <a:pt x="126" y="66"/>
                    </a:cubicBezTo>
                    <a:cubicBezTo>
                      <a:pt x="125" y="65"/>
                      <a:pt x="125" y="65"/>
                      <a:pt x="125" y="65"/>
                    </a:cubicBezTo>
                    <a:cubicBezTo>
                      <a:pt x="124" y="63"/>
                      <a:pt x="124" y="59"/>
                      <a:pt x="122" y="57"/>
                    </a:cubicBezTo>
                    <a:cubicBezTo>
                      <a:pt x="120" y="57"/>
                      <a:pt x="117" y="56"/>
                      <a:pt x="116" y="56"/>
                    </a:cubicBezTo>
                    <a:cubicBezTo>
                      <a:pt x="117" y="55"/>
                      <a:pt x="117" y="55"/>
                      <a:pt x="117" y="54"/>
                    </a:cubicBezTo>
                    <a:cubicBezTo>
                      <a:pt x="117" y="54"/>
                      <a:pt x="115" y="53"/>
                      <a:pt x="115" y="53"/>
                    </a:cubicBezTo>
                    <a:close/>
                    <a:moveTo>
                      <a:pt x="120" y="50"/>
                    </a:moveTo>
                    <a:cubicBezTo>
                      <a:pt x="120" y="52"/>
                      <a:pt x="120" y="52"/>
                      <a:pt x="120" y="52"/>
                    </a:cubicBezTo>
                    <a:cubicBezTo>
                      <a:pt x="121" y="52"/>
                      <a:pt x="122" y="53"/>
                      <a:pt x="123" y="53"/>
                    </a:cubicBezTo>
                    <a:cubicBezTo>
                      <a:pt x="123" y="53"/>
                      <a:pt x="123" y="50"/>
                      <a:pt x="123" y="50"/>
                    </a:cubicBezTo>
                    <a:cubicBezTo>
                      <a:pt x="122" y="50"/>
                      <a:pt x="121" y="50"/>
                      <a:pt x="120" y="50"/>
                    </a:cubicBezTo>
                    <a:close/>
                    <a:moveTo>
                      <a:pt x="126" y="0"/>
                    </a:moveTo>
                    <a:cubicBezTo>
                      <a:pt x="122" y="3"/>
                      <a:pt x="122" y="4"/>
                      <a:pt x="125" y="8"/>
                    </a:cubicBezTo>
                    <a:cubicBezTo>
                      <a:pt x="125" y="9"/>
                      <a:pt x="127" y="9"/>
                      <a:pt x="127" y="10"/>
                    </a:cubicBezTo>
                    <a:cubicBezTo>
                      <a:pt x="127" y="12"/>
                      <a:pt x="125" y="13"/>
                      <a:pt x="125" y="15"/>
                    </a:cubicBezTo>
                    <a:cubicBezTo>
                      <a:pt x="125" y="17"/>
                      <a:pt x="125" y="19"/>
                      <a:pt x="125" y="20"/>
                    </a:cubicBezTo>
                    <a:cubicBezTo>
                      <a:pt x="125" y="21"/>
                      <a:pt x="123" y="21"/>
                      <a:pt x="122" y="22"/>
                    </a:cubicBezTo>
                    <a:cubicBezTo>
                      <a:pt x="121" y="27"/>
                      <a:pt x="127" y="33"/>
                      <a:pt x="118" y="30"/>
                    </a:cubicBezTo>
                    <a:cubicBezTo>
                      <a:pt x="117" y="30"/>
                      <a:pt x="116" y="29"/>
                      <a:pt x="114" y="28"/>
                    </a:cubicBezTo>
                    <a:cubicBezTo>
                      <a:pt x="112" y="28"/>
                      <a:pt x="112" y="29"/>
                      <a:pt x="114" y="30"/>
                    </a:cubicBezTo>
                    <a:cubicBezTo>
                      <a:pt x="112" y="33"/>
                      <a:pt x="113" y="33"/>
                      <a:pt x="109" y="36"/>
                    </a:cubicBezTo>
                    <a:cubicBezTo>
                      <a:pt x="109" y="37"/>
                      <a:pt x="109" y="38"/>
                      <a:pt x="109" y="39"/>
                    </a:cubicBezTo>
                    <a:cubicBezTo>
                      <a:pt x="109" y="40"/>
                      <a:pt x="111" y="41"/>
                      <a:pt x="112" y="42"/>
                    </a:cubicBezTo>
                    <a:cubicBezTo>
                      <a:pt x="112" y="44"/>
                      <a:pt x="112" y="46"/>
                      <a:pt x="112" y="48"/>
                    </a:cubicBezTo>
                    <a:cubicBezTo>
                      <a:pt x="113" y="48"/>
                      <a:pt x="113" y="49"/>
                      <a:pt x="114" y="49"/>
                    </a:cubicBezTo>
                    <a:cubicBezTo>
                      <a:pt x="114" y="49"/>
                      <a:pt x="116" y="46"/>
                      <a:pt x="117" y="46"/>
                    </a:cubicBezTo>
                    <a:cubicBezTo>
                      <a:pt x="118" y="46"/>
                      <a:pt x="121" y="46"/>
                      <a:pt x="122" y="46"/>
                    </a:cubicBezTo>
                    <a:cubicBezTo>
                      <a:pt x="119" y="44"/>
                      <a:pt x="118" y="43"/>
                      <a:pt x="115" y="42"/>
                    </a:cubicBezTo>
                    <a:cubicBezTo>
                      <a:pt x="115" y="41"/>
                      <a:pt x="115" y="39"/>
                      <a:pt x="115" y="38"/>
                    </a:cubicBezTo>
                    <a:cubicBezTo>
                      <a:pt x="117" y="38"/>
                      <a:pt x="118" y="36"/>
                      <a:pt x="120" y="37"/>
                    </a:cubicBezTo>
                    <a:cubicBezTo>
                      <a:pt x="120" y="37"/>
                      <a:pt x="120" y="38"/>
                      <a:pt x="122" y="38"/>
                    </a:cubicBezTo>
                    <a:cubicBezTo>
                      <a:pt x="122" y="38"/>
                      <a:pt x="123" y="36"/>
                      <a:pt x="124" y="36"/>
                    </a:cubicBezTo>
                    <a:cubicBezTo>
                      <a:pt x="124" y="36"/>
                      <a:pt x="127" y="37"/>
                      <a:pt x="126" y="37"/>
                    </a:cubicBezTo>
                    <a:cubicBezTo>
                      <a:pt x="127" y="37"/>
                      <a:pt x="127" y="37"/>
                      <a:pt x="127" y="37"/>
                    </a:cubicBezTo>
                    <a:cubicBezTo>
                      <a:pt x="127" y="38"/>
                      <a:pt x="127" y="39"/>
                      <a:pt x="128" y="40"/>
                    </a:cubicBezTo>
                    <a:cubicBezTo>
                      <a:pt x="129" y="40"/>
                      <a:pt x="129" y="41"/>
                      <a:pt x="129" y="42"/>
                    </a:cubicBezTo>
                    <a:cubicBezTo>
                      <a:pt x="132" y="42"/>
                      <a:pt x="136" y="42"/>
                      <a:pt x="139" y="42"/>
                    </a:cubicBezTo>
                    <a:cubicBezTo>
                      <a:pt x="141" y="37"/>
                      <a:pt x="142" y="31"/>
                      <a:pt x="149" y="32"/>
                    </a:cubicBezTo>
                    <a:cubicBezTo>
                      <a:pt x="149" y="32"/>
                      <a:pt x="151" y="34"/>
                      <a:pt x="151" y="34"/>
                    </a:cubicBezTo>
                    <a:cubicBezTo>
                      <a:pt x="152" y="34"/>
                      <a:pt x="152" y="32"/>
                      <a:pt x="152" y="32"/>
                    </a:cubicBezTo>
                    <a:cubicBezTo>
                      <a:pt x="153" y="32"/>
                      <a:pt x="155" y="32"/>
                      <a:pt x="156" y="32"/>
                    </a:cubicBezTo>
                    <a:cubicBezTo>
                      <a:pt x="157" y="31"/>
                      <a:pt x="162" y="28"/>
                      <a:pt x="157" y="28"/>
                    </a:cubicBezTo>
                    <a:cubicBezTo>
                      <a:pt x="157" y="28"/>
                      <a:pt x="158" y="27"/>
                      <a:pt x="157" y="26"/>
                    </a:cubicBezTo>
                    <a:cubicBezTo>
                      <a:pt x="154" y="26"/>
                      <a:pt x="156" y="24"/>
                      <a:pt x="157" y="22"/>
                    </a:cubicBezTo>
                    <a:cubicBezTo>
                      <a:pt x="151" y="22"/>
                      <a:pt x="151" y="22"/>
                      <a:pt x="148" y="18"/>
                    </a:cubicBezTo>
                    <a:cubicBezTo>
                      <a:pt x="145" y="19"/>
                      <a:pt x="143" y="20"/>
                      <a:pt x="140" y="19"/>
                    </a:cubicBezTo>
                    <a:cubicBezTo>
                      <a:pt x="138" y="18"/>
                      <a:pt x="138" y="18"/>
                      <a:pt x="138" y="18"/>
                    </a:cubicBezTo>
                    <a:cubicBezTo>
                      <a:pt x="137" y="17"/>
                      <a:pt x="134" y="9"/>
                      <a:pt x="133" y="7"/>
                    </a:cubicBezTo>
                    <a:cubicBezTo>
                      <a:pt x="132" y="6"/>
                      <a:pt x="131" y="6"/>
                      <a:pt x="130" y="6"/>
                    </a:cubicBezTo>
                    <a:cubicBezTo>
                      <a:pt x="129" y="5"/>
                      <a:pt x="130" y="3"/>
                      <a:pt x="129" y="2"/>
                    </a:cubicBezTo>
                    <a:cubicBezTo>
                      <a:pt x="128" y="1"/>
                      <a:pt x="126" y="0"/>
                      <a:pt x="126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189"/>
              <p:cNvSpPr>
                <a:spLocks noEditPoints="1"/>
              </p:cNvSpPr>
              <p:nvPr/>
            </p:nvSpPr>
            <p:spPr bwMode="auto">
              <a:xfrm>
                <a:off x="5263" y="1248"/>
                <a:ext cx="317" cy="441"/>
              </a:xfrm>
              <a:custGeom>
                <a:avLst/>
                <a:gdLst>
                  <a:gd name="T0" fmla="*/ 10 w 162"/>
                  <a:gd name="T1" fmla="*/ 220 h 225"/>
                  <a:gd name="T2" fmla="*/ 1 w 162"/>
                  <a:gd name="T3" fmla="*/ 221 h 225"/>
                  <a:gd name="T4" fmla="*/ 33 w 162"/>
                  <a:gd name="T5" fmla="*/ 179 h 225"/>
                  <a:gd name="T6" fmla="*/ 26 w 162"/>
                  <a:gd name="T7" fmla="*/ 145 h 225"/>
                  <a:gd name="T8" fmla="*/ 25 w 162"/>
                  <a:gd name="T9" fmla="*/ 153 h 225"/>
                  <a:gd name="T10" fmla="*/ 24 w 162"/>
                  <a:gd name="T11" fmla="*/ 157 h 225"/>
                  <a:gd name="T12" fmla="*/ 30 w 162"/>
                  <a:gd name="T13" fmla="*/ 157 h 225"/>
                  <a:gd name="T14" fmla="*/ 31 w 162"/>
                  <a:gd name="T15" fmla="*/ 157 h 225"/>
                  <a:gd name="T16" fmla="*/ 25 w 162"/>
                  <a:gd name="T17" fmla="*/ 168 h 225"/>
                  <a:gd name="T18" fmla="*/ 31 w 162"/>
                  <a:gd name="T19" fmla="*/ 168 h 225"/>
                  <a:gd name="T20" fmla="*/ 34 w 162"/>
                  <a:gd name="T21" fmla="*/ 170 h 225"/>
                  <a:gd name="T22" fmla="*/ 40 w 162"/>
                  <a:gd name="T23" fmla="*/ 152 h 225"/>
                  <a:gd name="T24" fmla="*/ 35 w 162"/>
                  <a:gd name="T25" fmla="*/ 141 h 225"/>
                  <a:gd name="T26" fmla="*/ 64 w 162"/>
                  <a:gd name="T27" fmla="*/ 138 h 225"/>
                  <a:gd name="T28" fmla="*/ 55 w 162"/>
                  <a:gd name="T29" fmla="*/ 139 h 225"/>
                  <a:gd name="T30" fmla="*/ 44 w 162"/>
                  <a:gd name="T31" fmla="*/ 147 h 225"/>
                  <a:gd name="T32" fmla="*/ 50 w 162"/>
                  <a:gd name="T33" fmla="*/ 155 h 225"/>
                  <a:gd name="T34" fmla="*/ 56 w 162"/>
                  <a:gd name="T35" fmla="*/ 149 h 225"/>
                  <a:gd name="T36" fmla="*/ 62 w 162"/>
                  <a:gd name="T37" fmla="*/ 146 h 225"/>
                  <a:gd name="T38" fmla="*/ 59 w 162"/>
                  <a:gd name="T39" fmla="*/ 136 h 225"/>
                  <a:gd name="T40" fmla="*/ 52 w 162"/>
                  <a:gd name="T41" fmla="*/ 129 h 225"/>
                  <a:gd name="T42" fmla="*/ 109 w 162"/>
                  <a:gd name="T43" fmla="*/ 61 h 225"/>
                  <a:gd name="T44" fmla="*/ 111 w 162"/>
                  <a:gd name="T45" fmla="*/ 71 h 225"/>
                  <a:gd name="T46" fmla="*/ 106 w 162"/>
                  <a:gd name="T47" fmla="*/ 85 h 225"/>
                  <a:gd name="T48" fmla="*/ 93 w 162"/>
                  <a:gd name="T49" fmla="*/ 104 h 225"/>
                  <a:gd name="T50" fmla="*/ 82 w 162"/>
                  <a:gd name="T51" fmla="*/ 108 h 225"/>
                  <a:gd name="T52" fmla="*/ 85 w 162"/>
                  <a:gd name="T53" fmla="*/ 100 h 225"/>
                  <a:gd name="T54" fmla="*/ 75 w 162"/>
                  <a:gd name="T55" fmla="*/ 116 h 225"/>
                  <a:gd name="T56" fmla="*/ 68 w 162"/>
                  <a:gd name="T57" fmla="*/ 122 h 225"/>
                  <a:gd name="T58" fmla="*/ 52 w 162"/>
                  <a:gd name="T59" fmla="*/ 127 h 225"/>
                  <a:gd name="T60" fmla="*/ 48 w 162"/>
                  <a:gd name="T61" fmla="*/ 129 h 225"/>
                  <a:gd name="T62" fmla="*/ 34 w 162"/>
                  <a:gd name="T63" fmla="*/ 135 h 225"/>
                  <a:gd name="T64" fmla="*/ 54 w 162"/>
                  <a:gd name="T65" fmla="*/ 136 h 225"/>
                  <a:gd name="T66" fmla="*/ 70 w 162"/>
                  <a:gd name="T67" fmla="*/ 134 h 225"/>
                  <a:gd name="T68" fmla="*/ 72 w 162"/>
                  <a:gd name="T69" fmla="*/ 147 h 225"/>
                  <a:gd name="T70" fmla="*/ 81 w 162"/>
                  <a:gd name="T71" fmla="*/ 133 h 225"/>
                  <a:gd name="T72" fmla="*/ 86 w 162"/>
                  <a:gd name="T73" fmla="*/ 137 h 225"/>
                  <a:gd name="T74" fmla="*/ 96 w 162"/>
                  <a:gd name="T75" fmla="*/ 133 h 225"/>
                  <a:gd name="T76" fmla="*/ 103 w 162"/>
                  <a:gd name="T77" fmla="*/ 137 h 225"/>
                  <a:gd name="T78" fmla="*/ 108 w 162"/>
                  <a:gd name="T79" fmla="*/ 128 h 225"/>
                  <a:gd name="T80" fmla="*/ 111 w 162"/>
                  <a:gd name="T81" fmla="*/ 125 h 225"/>
                  <a:gd name="T82" fmla="*/ 118 w 162"/>
                  <a:gd name="T83" fmla="*/ 120 h 225"/>
                  <a:gd name="T84" fmla="*/ 118 w 162"/>
                  <a:gd name="T85" fmla="*/ 101 h 225"/>
                  <a:gd name="T86" fmla="*/ 122 w 162"/>
                  <a:gd name="T87" fmla="*/ 83 h 225"/>
                  <a:gd name="T88" fmla="*/ 126 w 162"/>
                  <a:gd name="T89" fmla="*/ 66 h 225"/>
                  <a:gd name="T90" fmla="*/ 117 w 162"/>
                  <a:gd name="T91" fmla="*/ 54 h 225"/>
                  <a:gd name="T92" fmla="*/ 123 w 162"/>
                  <a:gd name="T93" fmla="*/ 53 h 225"/>
                  <a:gd name="T94" fmla="*/ 125 w 162"/>
                  <a:gd name="T95" fmla="*/ 8 h 225"/>
                  <a:gd name="T96" fmla="*/ 122 w 162"/>
                  <a:gd name="T97" fmla="*/ 22 h 225"/>
                  <a:gd name="T98" fmla="*/ 109 w 162"/>
                  <a:gd name="T99" fmla="*/ 36 h 225"/>
                  <a:gd name="T100" fmla="*/ 114 w 162"/>
                  <a:gd name="T101" fmla="*/ 49 h 225"/>
                  <a:gd name="T102" fmla="*/ 115 w 162"/>
                  <a:gd name="T103" fmla="*/ 38 h 225"/>
                  <a:gd name="T104" fmla="*/ 126 w 162"/>
                  <a:gd name="T105" fmla="*/ 37 h 225"/>
                  <a:gd name="T106" fmla="*/ 139 w 162"/>
                  <a:gd name="T107" fmla="*/ 42 h 225"/>
                  <a:gd name="T108" fmla="*/ 156 w 162"/>
                  <a:gd name="T109" fmla="*/ 32 h 225"/>
                  <a:gd name="T110" fmla="*/ 148 w 162"/>
                  <a:gd name="T111" fmla="*/ 18 h 225"/>
                  <a:gd name="T112" fmla="*/ 130 w 162"/>
                  <a:gd name="T113" fmla="*/ 6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2" h="225">
                    <a:moveTo>
                      <a:pt x="9" y="220"/>
                    </a:moveTo>
                    <a:cubicBezTo>
                      <a:pt x="6" y="222"/>
                      <a:pt x="7" y="223"/>
                      <a:pt x="6" y="224"/>
                    </a:cubicBezTo>
                    <a:cubicBezTo>
                      <a:pt x="6" y="224"/>
                      <a:pt x="5" y="225"/>
                      <a:pt x="7" y="224"/>
                    </a:cubicBezTo>
                    <a:cubicBezTo>
                      <a:pt x="8" y="224"/>
                      <a:pt x="9" y="221"/>
                      <a:pt x="10" y="220"/>
                    </a:cubicBezTo>
                    <a:lnTo>
                      <a:pt x="9" y="220"/>
                    </a:lnTo>
                    <a:close/>
                    <a:moveTo>
                      <a:pt x="0" y="218"/>
                    </a:moveTo>
                    <a:cubicBezTo>
                      <a:pt x="0" y="218"/>
                      <a:pt x="0" y="220"/>
                      <a:pt x="0" y="220"/>
                    </a:cubicBezTo>
                    <a:cubicBezTo>
                      <a:pt x="0" y="220"/>
                      <a:pt x="1" y="221"/>
                      <a:pt x="1" y="221"/>
                    </a:cubicBezTo>
                    <a:cubicBezTo>
                      <a:pt x="1" y="219"/>
                      <a:pt x="2" y="219"/>
                      <a:pt x="0" y="218"/>
                    </a:cubicBezTo>
                    <a:close/>
                    <a:moveTo>
                      <a:pt x="33" y="179"/>
                    </a:moveTo>
                    <a:cubicBezTo>
                      <a:pt x="33" y="179"/>
                      <a:pt x="31" y="183"/>
                      <a:pt x="33" y="182"/>
                    </a:cubicBezTo>
                    <a:cubicBezTo>
                      <a:pt x="34" y="182"/>
                      <a:pt x="35" y="178"/>
                      <a:pt x="33" y="179"/>
                    </a:cubicBezTo>
                    <a:close/>
                    <a:moveTo>
                      <a:pt x="30" y="140"/>
                    </a:moveTo>
                    <a:cubicBezTo>
                      <a:pt x="29" y="140"/>
                      <a:pt x="30" y="143"/>
                      <a:pt x="29" y="143"/>
                    </a:cubicBezTo>
                    <a:cubicBezTo>
                      <a:pt x="28" y="144"/>
                      <a:pt x="28" y="142"/>
                      <a:pt x="27" y="143"/>
                    </a:cubicBezTo>
                    <a:cubicBezTo>
                      <a:pt x="26" y="143"/>
                      <a:pt x="26" y="145"/>
                      <a:pt x="26" y="145"/>
                    </a:cubicBezTo>
                    <a:cubicBezTo>
                      <a:pt x="24" y="145"/>
                      <a:pt x="25" y="146"/>
                      <a:pt x="24" y="146"/>
                    </a:cubicBezTo>
                    <a:cubicBezTo>
                      <a:pt x="23" y="146"/>
                      <a:pt x="23" y="144"/>
                      <a:pt x="22" y="145"/>
                    </a:cubicBezTo>
                    <a:cubicBezTo>
                      <a:pt x="22" y="145"/>
                      <a:pt x="21" y="148"/>
                      <a:pt x="22" y="150"/>
                    </a:cubicBezTo>
                    <a:cubicBezTo>
                      <a:pt x="23" y="151"/>
                      <a:pt x="25" y="151"/>
                      <a:pt x="25" y="153"/>
                    </a:cubicBezTo>
                    <a:cubicBezTo>
                      <a:pt x="26" y="154"/>
                      <a:pt x="24" y="157"/>
                      <a:pt x="24" y="155"/>
                    </a:cubicBezTo>
                    <a:cubicBezTo>
                      <a:pt x="24" y="153"/>
                      <a:pt x="24" y="153"/>
                      <a:pt x="24" y="153"/>
                    </a:cubicBezTo>
                    <a:cubicBezTo>
                      <a:pt x="22" y="154"/>
                      <a:pt x="21" y="153"/>
                      <a:pt x="23" y="155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57"/>
                      <a:pt x="24" y="158"/>
                      <a:pt x="25" y="159"/>
                    </a:cubicBezTo>
                    <a:cubicBezTo>
                      <a:pt x="26" y="158"/>
                      <a:pt x="26" y="158"/>
                      <a:pt x="27" y="157"/>
                    </a:cubicBezTo>
                    <a:cubicBezTo>
                      <a:pt x="27" y="158"/>
                      <a:pt x="27" y="159"/>
                      <a:pt x="29" y="159"/>
                    </a:cubicBezTo>
                    <a:cubicBezTo>
                      <a:pt x="29" y="158"/>
                      <a:pt x="29" y="157"/>
                      <a:pt x="30" y="157"/>
                    </a:cubicBezTo>
                    <a:cubicBezTo>
                      <a:pt x="29" y="155"/>
                      <a:pt x="29" y="153"/>
                      <a:pt x="28" y="151"/>
                    </a:cubicBezTo>
                    <a:cubicBezTo>
                      <a:pt x="28" y="151"/>
                      <a:pt x="29" y="151"/>
                      <a:pt x="30" y="151"/>
                    </a:cubicBezTo>
                    <a:cubicBezTo>
                      <a:pt x="30" y="152"/>
                      <a:pt x="30" y="154"/>
                      <a:pt x="31" y="155"/>
                    </a:cubicBezTo>
                    <a:cubicBezTo>
                      <a:pt x="32" y="156"/>
                      <a:pt x="31" y="157"/>
                      <a:pt x="31" y="157"/>
                    </a:cubicBezTo>
                    <a:cubicBezTo>
                      <a:pt x="29" y="160"/>
                      <a:pt x="29" y="160"/>
                      <a:pt x="26" y="161"/>
                    </a:cubicBezTo>
                    <a:cubicBezTo>
                      <a:pt x="26" y="163"/>
                      <a:pt x="25" y="165"/>
                      <a:pt x="25" y="166"/>
                    </a:cubicBezTo>
                    <a:cubicBezTo>
                      <a:pt x="25" y="167"/>
                      <a:pt x="26" y="168"/>
                      <a:pt x="26" y="167"/>
                    </a:cubicBezTo>
                    <a:cubicBezTo>
                      <a:pt x="26" y="167"/>
                      <a:pt x="25" y="168"/>
                      <a:pt x="25" y="168"/>
                    </a:cubicBezTo>
                    <a:cubicBezTo>
                      <a:pt x="25" y="170"/>
                      <a:pt x="25" y="170"/>
                      <a:pt x="25" y="170"/>
                    </a:cubicBezTo>
                    <a:cubicBezTo>
                      <a:pt x="27" y="170"/>
                      <a:pt x="28" y="171"/>
                      <a:pt x="28" y="171"/>
                    </a:cubicBezTo>
                    <a:cubicBezTo>
                      <a:pt x="28" y="171"/>
                      <a:pt x="28" y="170"/>
                      <a:pt x="29" y="167"/>
                    </a:cubicBezTo>
                    <a:cubicBezTo>
                      <a:pt x="29" y="165"/>
                      <a:pt x="31" y="168"/>
                      <a:pt x="31" y="168"/>
                    </a:cubicBezTo>
                    <a:cubicBezTo>
                      <a:pt x="29" y="167"/>
                      <a:pt x="30" y="173"/>
                      <a:pt x="30" y="174"/>
                    </a:cubicBezTo>
                    <a:cubicBezTo>
                      <a:pt x="30" y="174"/>
                      <a:pt x="32" y="174"/>
                      <a:pt x="32" y="174"/>
                    </a:cubicBezTo>
                    <a:cubicBezTo>
                      <a:pt x="33" y="173"/>
                      <a:pt x="34" y="171"/>
                      <a:pt x="35" y="170"/>
                    </a:cubicBezTo>
                    <a:cubicBezTo>
                      <a:pt x="34" y="170"/>
                      <a:pt x="33" y="171"/>
                      <a:pt x="34" y="170"/>
                    </a:cubicBezTo>
                    <a:cubicBezTo>
                      <a:pt x="34" y="169"/>
                      <a:pt x="36" y="168"/>
                      <a:pt x="36" y="168"/>
                    </a:cubicBezTo>
                    <a:cubicBezTo>
                      <a:pt x="37" y="165"/>
                      <a:pt x="36" y="163"/>
                      <a:pt x="37" y="161"/>
                    </a:cubicBezTo>
                    <a:cubicBezTo>
                      <a:pt x="38" y="158"/>
                      <a:pt x="40" y="155"/>
                      <a:pt x="42" y="153"/>
                    </a:cubicBezTo>
                    <a:cubicBezTo>
                      <a:pt x="42" y="152"/>
                      <a:pt x="40" y="152"/>
                      <a:pt x="40" y="152"/>
                    </a:cubicBezTo>
                    <a:cubicBezTo>
                      <a:pt x="39" y="151"/>
                      <a:pt x="39" y="150"/>
                      <a:pt x="39" y="149"/>
                    </a:cubicBezTo>
                    <a:cubicBezTo>
                      <a:pt x="37" y="150"/>
                      <a:pt x="38" y="146"/>
                      <a:pt x="38" y="144"/>
                    </a:cubicBezTo>
                    <a:cubicBezTo>
                      <a:pt x="38" y="144"/>
                      <a:pt x="35" y="144"/>
                      <a:pt x="34" y="144"/>
                    </a:cubicBezTo>
                    <a:cubicBezTo>
                      <a:pt x="33" y="143"/>
                      <a:pt x="34" y="141"/>
                      <a:pt x="35" y="141"/>
                    </a:cubicBezTo>
                    <a:cubicBezTo>
                      <a:pt x="33" y="140"/>
                      <a:pt x="31" y="140"/>
                      <a:pt x="30" y="140"/>
                    </a:cubicBezTo>
                    <a:close/>
                    <a:moveTo>
                      <a:pt x="63" y="137"/>
                    </a:moveTo>
                    <a:cubicBezTo>
                      <a:pt x="63" y="138"/>
                      <a:pt x="63" y="138"/>
                      <a:pt x="63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3" y="137"/>
                      <a:pt x="65" y="137"/>
                      <a:pt x="63" y="137"/>
                    </a:cubicBezTo>
                    <a:close/>
                    <a:moveTo>
                      <a:pt x="59" y="136"/>
                    </a:moveTo>
                    <a:cubicBezTo>
                      <a:pt x="58" y="136"/>
                      <a:pt x="57" y="136"/>
                      <a:pt x="56" y="137"/>
                    </a:cubicBezTo>
                    <a:cubicBezTo>
                      <a:pt x="55" y="138"/>
                      <a:pt x="56" y="139"/>
                      <a:pt x="55" y="139"/>
                    </a:cubicBezTo>
                    <a:cubicBezTo>
                      <a:pt x="54" y="140"/>
                      <a:pt x="50" y="139"/>
                      <a:pt x="50" y="139"/>
                    </a:cubicBezTo>
                    <a:cubicBezTo>
                      <a:pt x="49" y="140"/>
                      <a:pt x="48" y="142"/>
                      <a:pt x="48" y="143"/>
                    </a:cubicBezTo>
                    <a:cubicBezTo>
                      <a:pt x="47" y="144"/>
                      <a:pt x="46" y="145"/>
                      <a:pt x="45" y="146"/>
                    </a:cubicBezTo>
                    <a:cubicBezTo>
                      <a:pt x="44" y="145"/>
                      <a:pt x="45" y="146"/>
                      <a:pt x="44" y="147"/>
                    </a:cubicBezTo>
                    <a:cubicBezTo>
                      <a:pt x="42" y="144"/>
                      <a:pt x="46" y="150"/>
                      <a:pt x="46" y="150"/>
                    </a:cubicBezTo>
                    <a:cubicBezTo>
                      <a:pt x="47" y="150"/>
                      <a:pt x="47" y="150"/>
                      <a:pt x="47" y="150"/>
                    </a:cubicBezTo>
                    <a:cubicBezTo>
                      <a:pt x="47" y="150"/>
                      <a:pt x="47" y="152"/>
                      <a:pt x="48" y="154"/>
                    </a:cubicBezTo>
                    <a:cubicBezTo>
                      <a:pt x="48" y="154"/>
                      <a:pt x="49" y="155"/>
                      <a:pt x="50" y="155"/>
                    </a:cubicBezTo>
                    <a:cubicBezTo>
                      <a:pt x="50" y="155"/>
                      <a:pt x="49" y="158"/>
                      <a:pt x="51" y="157"/>
                    </a:cubicBezTo>
                    <a:cubicBezTo>
                      <a:pt x="51" y="156"/>
                      <a:pt x="52" y="154"/>
                      <a:pt x="52" y="154"/>
                    </a:cubicBezTo>
                    <a:cubicBezTo>
                      <a:pt x="53" y="153"/>
                      <a:pt x="52" y="150"/>
                      <a:pt x="53" y="149"/>
                    </a:cubicBezTo>
                    <a:cubicBezTo>
                      <a:pt x="53" y="148"/>
                      <a:pt x="56" y="149"/>
                      <a:pt x="56" y="149"/>
                    </a:cubicBezTo>
                    <a:cubicBezTo>
                      <a:pt x="56" y="149"/>
                      <a:pt x="57" y="147"/>
                      <a:pt x="58" y="147"/>
                    </a:cubicBezTo>
                    <a:cubicBezTo>
                      <a:pt x="59" y="147"/>
                      <a:pt x="59" y="148"/>
                      <a:pt x="59" y="149"/>
                    </a:cubicBezTo>
                    <a:cubicBezTo>
                      <a:pt x="60" y="148"/>
                      <a:pt x="62" y="148"/>
                      <a:pt x="62" y="148"/>
                    </a:cubicBezTo>
                    <a:cubicBezTo>
                      <a:pt x="62" y="147"/>
                      <a:pt x="62" y="146"/>
                      <a:pt x="62" y="146"/>
                    </a:cubicBezTo>
                    <a:cubicBezTo>
                      <a:pt x="62" y="145"/>
                      <a:pt x="64" y="144"/>
                      <a:pt x="64" y="144"/>
                    </a:cubicBezTo>
                    <a:cubicBezTo>
                      <a:pt x="65" y="139"/>
                      <a:pt x="63" y="141"/>
                      <a:pt x="62" y="139"/>
                    </a:cubicBezTo>
                    <a:cubicBezTo>
                      <a:pt x="61" y="138"/>
                      <a:pt x="62" y="137"/>
                      <a:pt x="61" y="136"/>
                    </a:cubicBezTo>
                    <a:cubicBezTo>
                      <a:pt x="61" y="136"/>
                      <a:pt x="59" y="136"/>
                      <a:pt x="59" y="136"/>
                    </a:cubicBezTo>
                    <a:close/>
                    <a:moveTo>
                      <a:pt x="53" y="128"/>
                    </a:moveTo>
                    <a:cubicBezTo>
                      <a:pt x="53" y="128"/>
                      <a:pt x="57" y="129"/>
                      <a:pt x="54" y="131"/>
                    </a:cubicBezTo>
                    <a:cubicBezTo>
                      <a:pt x="54" y="131"/>
                      <a:pt x="52" y="131"/>
                      <a:pt x="52" y="131"/>
                    </a:cubicBezTo>
                    <a:cubicBezTo>
                      <a:pt x="52" y="130"/>
                      <a:pt x="51" y="128"/>
                      <a:pt x="52" y="129"/>
                    </a:cubicBezTo>
                    <a:lnTo>
                      <a:pt x="53" y="128"/>
                    </a:lnTo>
                    <a:close/>
                    <a:moveTo>
                      <a:pt x="115" y="53"/>
                    </a:moveTo>
                    <a:cubicBezTo>
                      <a:pt x="114" y="53"/>
                      <a:pt x="114" y="53"/>
                      <a:pt x="113" y="53"/>
                    </a:cubicBezTo>
                    <a:cubicBezTo>
                      <a:pt x="113" y="59"/>
                      <a:pt x="113" y="58"/>
                      <a:pt x="109" y="61"/>
                    </a:cubicBezTo>
                    <a:cubicBezTo>
                      <a:pt x="109" y="63"/>
                      <a:pt x="109" y="62"/>
                      <a:pt x="110" y="63"/>
                    </a:cubicBezTo>
                    <a:cubicBezTo>
                      <a:pt x="110" y="68"/>
                      <a:pt x="110" y="69"/>
                      <a:pt x="107" y="71"/>
                    </a:cubicBezTo>
                    <a:cubicBezTo>
                      <a:pt x="108" y="71"/>
                      <a:pt x="108" y="72"/>
                      <a:pt x="108" y="72"/>
                    </a:cubicBezTo>
                    <a:cubicBezTo>
                      <a:pt x="108" y="72"/>
                      <a:pt x="111" y="71"/>
                      <a:pt x="111" y="71"/>
                    </a:cubicBezTo>
                    <a:cubicBezTo>
                      <a:pt x="111" y="73"/>
                      <a:pt x="111" y="75"/>
                      <a:pt x="110" y="77"/>
                    </a:cubicBezTo>
                    <a:cubicBezTo>
                      <a:pt x="110" y="77"/>
                      <a:pt x="108" y="78"/>
                      <a:pt x="108" y="79"/>
                    </a:cubicBezTo>
                    <a:cubicBezTo>
                      <a:pt x="108" y="81"/>
                      <a:pt x="108" y="82"/>
                      <a:pt x="108" y="84"/>
                    </a:cubicBezTo>
                    <a:cubicBezTo>
                      <a:pt x="107" y="85"/>
                      <a:pt x="106" y="85"/>
                      <a:pt x="106" y="85"/>
                    </a:cubicBezTo>
                    <a:cubicBezTo>
                      <a:pt x="105" y="87"/>
                      <a:pt x="105" y="89"/>
                      <a:pt x="104" y="90"/>
                    </a:cubicBezTo>
                    <a:cubicBezTo>
                      <a:pt x="104" y="91"/>
                      <a:pt x="100" y="95"/>
                      <a:pt x="99" y="96"/>
                    </a:cubicBezTo>
                    <a:cubicBezTo>
                      <a:pt x="98" y="97"/>
                      <a:pt x="96" y="97"/>
                      <a:pt x="96" y="98"/>
                    </a:cubicBezTo>
                    <a:cubicBezTo>
                      <a:pt x="94" y="100"/>
                      <a:pt x="96" y="103"/>
                      <a:pt x="93" y="104"/>
                    </a:cubicBezTo>
                    <a:cubicBezTo>
                      <a:pt x="93" y="105"/>
                      <a:pt x="93" y="105"/>
                      <a:pt x="93" y="105"/>
                    </a:cubicBezTo>
                    <a:cubicBezTo>
                      <a:pt x="92" y="105"/>
                      <a:pt x="91" y="104"/>
                      <a:pt x="90" y="105"/>
                    </a:cubicBezTo>
                    <a:cubicBezTo>
                      <a:pt x="88" y="105"/>
                      <a:pt x="86" y="108"/>
                      <a:pt x="85" y="109"/>
                    </a:cubicBezTo>
                    <a:cubicBezTo>
                      <a:pt x="84" y="109"/>
                      <a:pt x="83" y="108"/>
                      <a:pt x="82" y="108"/>
                    </a:cubicBezTo>
                    <a:cubicBezTo>
                      <a:pt x="82" y="108"/>
                      <a:pt x="82" y="106"/>
                      <a:pt x="82" y="106"/>
                    </a:cubicBezTo>
                    <a:cubicBezTo>
                      <a:pt x="81" y="107"/>
                      <a:pt x="81" y="104"/>
                      <a:pt x="81" y="104"/>
                    </a:cubicBezTo>
                    <a:cubicBezTo>
                      <a:pt x="83" y="103"/>
                      <a:pt x="83" y="103"/>
                      <a:pt x="84" y="101"/>
                    </a:cubicBezTo>
                    <a:cubicBezTo>
                      <a:pt x="84" y="101"/>
                      <a:pt x="85" y="100"/>
                      <a:pt x="85" y="100"/>
                    </a:cubicBezTo>
                    <a:cubicBezTo>
                      <a:pt x="86" y="98"/>
                      <a:pt x="85" y="99"/>
                      <a:pt x="84" y="100"/>
                    </a:cubicBezTo>
                    <a:cubicBezTo>
                      <a:pt x="82" y="101"/>
                      <a:pt x="80" y="102"/>
                      <a:pt x="79" y="103"/>
                    </a:cubicBezTo>
                    <a:cubicBezTo>
                      <a:pt x="78" y="105"/>
                      <a:pt x="79" y="107"/>
                      <a:pt x="79" y="109"/>
                    </a:cubicBezTo>
                    <a:cubicBezTo>
                      <a:pt x="79" y="110"/>
                      <a:pt x="75" y="115"/>
                      <a:pt x="75" y="116"/>
                    </a:cubicBezTo>
                    <a:cubicBezTo>
                      <a:pt x="75" y="117"/>
                      <a:pt x="75" y="119"/>
                      <a:pt x="75" y="120"/>
                    </a:cubicBezTo>
                    <a:cubicBezTo>
                      <a:pt x="76" y="119"/>
                      <a:pt x="75" y="121"/>
                      <a:pt x="75" y="121"/>
                    </a:cubicBezTo>
                    <a:cubicBezTo>
                      <a:pt x="73" y="125"/>
                      <a:pt x="72" y="124"/>
                      <a:pt x="68" y="123"/>
                    </a:cubicBezTo>
                    <a:cubicBezTo>
                      <a:pt x="68" y="122"/>
                      <a:pt x="68" y="122"/>
                      <a:pt x="68" y="122"/>
                    </a:cubicBezTo>
                    <a:cubicBezTo>
                      <a:pt x="63" y="120"/>
                      <a:pt x="62" y="124"/>
                      <a:pt x="60" y="125"/>
                    </a:cubicBezTo>
                    <a:cubicBezTo>
                      <a:pt x="57" y="125"/>
                      <a:pt x="56" y="124"/>
                      <a:pt x="54" y="123"/>
                    </a:cubicBezTo>
                    <a:cubicBezTo>
                      <a:pt x="54" y="123"/>
                      <a:pt x="52" y="126"/>
                      <a:pt x="55" y="125"/>
                    </a:cubicBezTo>
                    <a:cubicBezTo>
                      <a:pt x="54" y="126"/>
                      <a:pt x="54" y="128"/>
                      <a:pt x="52" y="127"/>
                    </a:cubicBezTo>
                    <a:cubicBezTo>
                      <a:pt x="52" y="127"/>
                      <a:pt x="52" y="124"/>
                      <a:pt x="52" y="124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1" y="125"/>
                      <a:pt x="50" y="125"/>
                      <a:pt x="49" y="125"/>
                    </a:cubicBezTo>
                    <a:cubicBezTo>
                      <a:pt x="48" y="127"/>
                      <a:pt x="49" y="128"/>
                      <a:pt x="48" y="129"/>
                    </a:cubicBezTo>
                    <a:cubicBezTo>
                      <a:pt x="47" y="129"/>
                      <a:pt x="45" y="129"/>
                      <a:pt x="44" y="130"/>
                    </a:cubicBezTo>
                    <a:cubicBezTo>
                      <a:pt x="44" y="131"/>
                      <a:pt x="44" y="133"/>
                      <a:pt x="43" y="134"/>
                    </a:cubicBezTo>
                    <a:cubicBezTo>
                      <a:pt x="41" y="135"/>
                      <a:pt x="37" y="136"/>
                      <a:pt x="35" y="137"/>
                    </a:cubicBezTo>
                    <a:cubicBezTo>
                      <a:pt x="35" y="136"/>
                      <a:pt x="35" y="135"/>
                      <a:pt x="34" y="135"/>
                    </a:cubicBezTo>
                    <a:cubicBezTo>
                      <a:pt x="33" y="136"/>
                      <a:pt x="33" y="137"/>
                      <a:pt x="32" y="139"/>
                    </a:cubicBezTo>
                    <a:cubicBezTo>
                      <a:pt x="34" y="139"/>
                      <a:pt x="41" y="141"/>
                      <a:pt x="44" y="140"/>
                    </a:cubicBezTo>
                    <a:cubicBezTo>
                      <a:pt x="45" y="140"/>
                      <a:pt x="45" y="137"/>
                      <a:pt x="46" y="137"/>
                    </a:cubicBezTo>
                    <a:cubicBezTo>
                      <a:pt x="49" y="137"/>
                      <a:pt x="51" y="137"/>
                      <a:pt x="54" y="136"/>
                    </a:cubicBezTo>
                    <a:cubicBezTo>
                      <a:pt x="55" y="136"/>
                      <a:pt x="57" y="134"/>
                      <a:pt x="57" y="134"/>
                    </a:cubicBezTo>
                    <a:cubicBezTo>
                      <a:pt x="58" y="134"/>
                      <a:pt x="58" y="135"/>
                      <a:pt x="60" y="135"/>
                    </a:cubicBezTo>
                    <a:cubicBezTo>
                      <a:pt x="60" y="135"/>
                      <a:pt x="62" y="133"/>
                      <a:pt x="62" y="133"/>
                    </a:cubicBezTo>
                    <a:cubicBezTo>
                      <a:pt x="64" y="132"/>
                      <a:pt x="67" y="134"/>
                      <a:pt x="70" y="134"/>
                    </a:cubicBezTo>
                    <a:cubicBezTo>
                      <a:pt x="69" y="134"/>
                      <a:pt x="69" y="136"/>
                      <a:pt x="69" y="136"/>
                    </a:cubicBezTo>
                    <a:cubicBezTo>
                      <a:pt x="66" y="138"/>
                      <a:pt x="67" y="136"/>
                      <a:pt x="67" y="141"/>
                    </a:cubicBezTo>
                    <a:cubicBezTo>
                      <a:pt x="67" y="140"/>
                      <a:pt x="66" y="141"/>
                      <a:pt x="66" y="141"/>
                    </a:cubicBezTo>
                    <a:cubicBezTo>
                      <a:pt x="68" y="143"/>
                      <a:pt x="68" y="147"/>
                      <a:pt x="72" y="147"/>
                    </a:cubicBezTo>
                    <a:cubicBezTo>
                      <a:pt x="75" y="146"/>
                      <a:pt x="76" y="143"/>
                      <a:pt x="78" y="141"/>
                    </a:cubicBezTo>
                    <a:cubicBezTo>
                      <a:pt x="79" y="140"/>
                      <a:pt x="81" y="140"/>
                      <a:pt x="82" y="139"/>
                    </a:cubicBezTo>
                    <a:cubicBezTo>
                      <a:pt x="82" y="138"/>
                      <a:pt x="80" y="135"/>
                      <a:pt x="80" y="135"/>
                    </a:cubicBezTo>
                    <a:cubicBezTo>
                      <a:pt x="80" y="134"/>
                      <a:pt x="82" y="135"/>
                      <a:pt x="81" y="133"/>
                    </a:cubicBezTo>
                    <a:cubicBezTo>
                      <a:pt x="82" y="133"/>
                      <a:pt x="83" y="133"/>
                      <a:pt x="84" y="133"/>
                    </a:cubicBezTo>
                    <a:cubicBezTo>
                      <a:pt x="84" y="133"/>
                      <a:pt x="86" y="133"/>
                      <a:pt x="88" y="133"/>
                    </a:cubicBezTo>
                    <a:cubicBezTo>
                      <a:pt x="88" y="135"/>
                      <a:pt x="88" y="135"/>
                      <a:pt x="88" y="135"/>
                    </a:cubicBezTo>
                    <a:cubicBezTo>
                      <a:pt x="86" y="134"/>
                      <a:pt x="86" y="137"/>
                      <a:pt x="86" y="137"/>
                    </a:cubicBezTo>
                    <a:cubicBezTo>
                      <a:pt x="87" y="136"/>
                      <a:pt x="88" y="137"/>
                      <a:pt x="89" y="137"/>
                    </a:cubicBezTo>
                    <a:cubicBezTo>
                      <a:pt x="89" y="136"/>
                      <a:pt x="90" y="134"/>
                      <a:pt x="90" y="134"/>
                    </a:cubicBezTo>
                    <a:cubicBezTo>
                      <a:pt x="92" y="134"/>
                      <a:pt x="93" y="136"/>
                      <a:pt x="96" y="135"/>
                    </a:cubicBezTo>
                    <a:cubicBezTo>
                      <a:pt x="96" y="135"/>
                      <a:pt x="96" y="134"/>
                      <a:pt x="96" y="133"/>
                    </a:cubicBezTo>
                    <a:cubicBezTo>
                      <a:pt x="97" y="133"/>
                      <a:pt x="98" y="134"/>
                      <a:pt x="98" y="133"/>
                    </a:cubicBezTo>
                    <a:cubicBezTo>
                      <a:pt x="99" y="133"/>
                      <a:pt x="100" y="132"/>
                      <a:pt x="101" y="131"/>
                    </a:cubicBezTo>
                    <a:cubicBezTo>
                      <a:pt x="101" y="133"/>
                      <a:pt x="101" y="134"/>
                      <a:pt x="101" y="136"/>
                    </a:cubicBezTo>
                    <a:cubicBezTo>
                      <a:pt x="103" y="137"/>
                      <a:pt x="103" y="137"/>
                      <a:pt x="103" y="137"/>
                    </a:cubicBezTo>
                    <a:cubicBezTo>
                      <a:pt x="104" y="134"/>
                      <a:pt x="104" y="133"/>
                      <a:pt x="104" y="129"/>
                    </a:cubicBezTo>
                    <a:cubicBezTo>
                      <a:pt x="107" y="129"/>
                      <a:pt x="107" y="129"/>
                      <a:pt x="107" y="129"/>
                    </a:cubicBezTo>
                    <a:cubicBezTo>
                      <a:pt x="108" y="129"/>
                      <a:pt x="107" y="130"/>
                      <a:pt x="108" y="130"/>
                    </a:cubicBezTo>
                    <a:cubicBezTo>
                      <a:pt x="108" y="129"/>
                      <a:pt x="109" y="128"/>
                      <a:pt x="108" y="128"/>
                    </a:cubicBezTo>
                    <a:cubicBezTo>
                      <a:pt x="109" y="127"/>
                      <a:pt x="109" y="122"/>
                      <a:pt x="110" y="121"/>
                    </a:cubicBezTo>
                    <a:cubicBezTo>
                      <a:pt x="110" y="121"/>
                      <a:pt x="112" y="121"/>
                      <a:pt x="112" y="121"/>
                    </a:cubicBezTo>
                    <a:cubicBezTo>
                      <a:pt x="112" y="121"/>
                      <a:pt x="113" y="122"/>
                      <a:pt x="113" y="123"/>
                    </a:cubicBezTo>
                    <a:cubicBezTo>
                      <a:pt x="113" y="124"/>
                      <a:pt x="111" y="124"/>
                      <a:pt x="111" y="125"/>
                    </a:cubicBezTo>
                    <a:cubicBezTo>
                      <a:pt x="110" y="126"/>
                      <a:pt x="111" y="128"/>
                      <a:pt x="110" y="130"/>
                    </a:cubicBezTo>
                    <a:cubicBezTo>
                      <a:pt x="112" y="131"/>
                      <a:pt x="112" y="131"/>
                      <a:pt x="112" y="131"/>
                    </a:cubicBezTo>
                    <a:cubicBezTo>
                      <a:pt x="114" y="128"/>
                      <a:pt x="116" y="125"/>
                      <a:pt x="118" y="122"/>
                    </a:cubicBezTo>
                    <a:cubicBezTo>
                      <a:pt x="118" y="122"/>
                      <a:pt x="118" y="120"/>
                      <a:pt x="118" y="120"/>
                    </a:cubicBezTo>
                    <a:cubicBezTo>
                      <a:pt x="116" y="119"/>
                      <a:pt x="115" y="119"/>
                      <a:pt x="114" y="119"/>
                    </a:cubicBezTo>
                    <a:cubicBezTo>
                      <a:pt x="115" y="118"/>
                      <a:pt x="115" y="118"/>
                      <a:pt x="116" y="117"/>
                    </a:cubicBezTo>
                    <a:cubicBezTo>
                      <a:pt x="116" y="115"/>
                      <a:pt x="115" y="112"/>
                      <a:pt x="115" y="110"/>
                    </a:cubicBezTo>
                    <a:cubicBezTo>
                      <a:pt x="115" y="109"/>
                      <a:pt x="118" y="103"/>
                      <a:pt x="118" y="101"/>
                    </a:cubicBezTo>
                    <a:cubicBezTo>
                      <a:pt x="118" y="98"/>
                      <a:pt x="118" y="91"/>
                      <a:pt x="118" y="87"/>
                    </a:cubicBezTo>
                    <a:cubicBezTo>
                      <a:pt x="119" y="87"/>
                      <a:pt x="121" y="87"/>
                      <a:pt x="122" y="87"/>
                    </a:cubicBezTo>
                    <a:cubicBezTo>
                      <a:pt x="122" y="86"/>
                      <a:pt x="122" y="85"/>
                      <a:pt x="122" y="85"/>
                    </a:cubicBezTo>
                    <a:cubicBezTo>
                      <a:pt x="122" y="83"/>
                      <a:pt x="122" y="83"/>
                      <a:pt x="122" y="83"/>
                    </a:cubicBezTo>
                    <a:cubicBezTo>
                      <a:pt x="122" y="83"/>
                      <a:pt x="124" y="83"/>
                      <a:pt x="124" y="83"/>
                    </a:cubicBezTo>
                    <a:cubicBezTo>
                      <a:pt x="125" y="82"/>
                      <a:pt x="124" y="81"/>
                      <a:pt x="124" y="80"/>
                    </a:cubicBezTo>
                    <a:cubicBezTo>
                      <a:pt x="124" y="79"/>
                      <a:pt x="127" y="78"/>
                      <a:pt x="127" y="77"/>
                    </a:cubicBezTo>
                    <a:cubicBezTo>
                      <a:pt x="127" y="75"/>
                      <a:pt x="127" y="68"/>
                      <a:pt x="126" y="66"/>
                    </a:cubicBezTo>
                    <a:cubicBezTo>
                      <a:pt x="125" y="65"/>
                      <a:pt x="125" y="65"/>
                      <a:pt x="125" y="65"/>
                    </a:cubicBezTo>
                    <a:cubicBezTo>
                      <a:pt x="124" y="63"/>
                      <a:pt x="124" y="59"/>
                      <a:pt x="122" y="57"/>
                    </a:cubicBezTo>
                    <a:cubicBezTo>
                      <a:pt x="120" y="57"/>
                      <a:pt x="117" y="56"/>
                      <a:pt x="116" y="56"/>
                    </a:cubicBezTo>
                    <a:cubicBezTo>
                      <a:pt x="117" y="55"/>
                      <a:pt x="117" y="55"/>
                      <a:pt x="117" y="54"/>
                    </a:cubicBezTo>
                    <a:cubicBezTo>
                      <a:pt x="117" y="54"/>
                      <a:pt x="115" y="53"/>
                      <a:pt x="115" y="53"/>
                    </a:cubicBezTo>
                    <a:close/>
                    <a:moveTo>
                      <a:pt x="120" y="50"/>
                    </a:moveTo>
                    <a:cubicBezTo>
                      <a:pt x="120" y="52"/>
                      <a:pt x="120" y="52"/>
                      <a:pt x="120" y="52"/>
                    </a:cubicBezTo>
                    <a:cubicBezTo>
                      <a:pt x="121" y="52"/>
                      <a:pt x="122" y="53"/>
                      <a:pt x="123" y="53"/>
                    </a:cubicBezTo>
                    <a:cubicBezTo>
                      <a:pt x="123" y="53"/>
                      <a:pt x="123" y="50"/>
                      <a:pt x="123" y="50"/>
                    </a:cubicBezTo>
                    <a:cubicBezTo>
                      <a:pt x="122" y="50"/>
                      <a:pt x="121" y="50"/>
                      <a:pt x="120" y="50"/>
                    </a:cubicBezTo>
                    <a:close/>
                    <a:moveTo>
                      <a:pt x="126" y="0"/>
                    </a:moveTo>
                    <a:cubicBezTo>
                      <a:pt x="122" y="3"/>
                      <a:pt x="122" y="4"/>
                      <a:pt x="125" y="8"/>
                    </a:cubicBezTo>
                    <a:cubicBezTo>
                      <a:pt x="125" y="9"/>
                      <a:pt x="127" y="9"/>
                      <a:pt x="127" y="10"/>
                    </a:cubicBezTo>
                    <a:cubicBezTo>
                      <a:pt x="127" y="12"/>
                      <a:pt x="125" y="13"/>
                      <a:pt x="125" y="15"/>
                    </a:cubicBezTo>
                    <a:cubicBezTo>
                      <a:pt x="125" y="17"/>
                      <a:pt x="125" y="19"/>
                      <a:pt x="125" y="20"/>
                    </a:cubicBezTo>
                    <a:cubicBezTo>
                      <a:pt x="125" y="21"/>
                      <a:pt x="123" y="21"/>
                      <a:pt x="122" y="22"/>
                    </a:cubicBezTo>
                    <a:cubicBezTo>
                      <a:pt x="121" y="27"/>
                      <a:pt x="127" y="33"/>
                      <a:pt x="118" y="30"/>
                    </a:cubicBezTo>
                    <a:cubicBezTo>
                      <a:pt x="117" y="30"/>
                      <a:pt x="116" y="29"/>
                      <a:pt x="114" y="28"/>
                    </a:cubicBezTo>
                    <a:cubicBezTo>
                      <a:pt x="112" y="28"/>
                      <a:pt x="112" y="29"/>
                      <a:pt x="114" y="30"/>
                    </a:cubicBezTo>
                    <a:cubicBezTo>
                      <a:pt x="112" y="33"/>
                      <a:pt x="113" y="33"/>
                      <a:pt x="109" y="36"/>
                    </a:cubicBezTo>
                    <a:cubicBezTo>
                      <a:pt x="109" y="37"/>
                      <a:pt x="109" y="38"/>
                      <a:pt x="109" y="39"/>
                    </a:cubicBezTo>
                    <a:cubicBezTo>
                      <a:pt x="109" y="40"/>
                      <a:pt x="111" y="41"/>
                      <a:pt x="112" y="42"/>
                    </a:cubicBezTo>
                    <a:cubicBezTo>
                      <a:pt x="112" y="44"/>
                      <a:pt x="112" y="46"/>
                      <a:pt x="112" y="48"/>
                    </a:cubicBezTo>
                    <a:cubicBezTo>
                      <a:pt x="113" y="48"/>
                      <a:pt x="113" y="49"/>
                      <a:pt x="114" y="49"/>
                    </a:cubicBezTo>
                    <a:cubicBezTo>
                      <a:pt x="114" y="49"/>
                      <a:pt x="116" y="46"/>
                      <a:pt x="117" y="46"/>
                    </a:cubicBezTo>
                    <a:cubicBezTo>
                      <a:pt x="118" y="46"/>
                      <a:pt x="121" y="46"/>
                      <a:pt x="122" y="46"/>
                    </a:cubicBezTo>
                    <a:cubicBezTo>
                      <a:pt x="119" y="44"/>
                      <a:pt x="118" y="43"/>
                      <a:pt x="115" y="42"/>
                    </a:cubicBezTo>
                    <a:cubicBezTo>
                      <a:pt x="115" y="41"/>
                      <a:pt x="115" y="39"/>
                      <a:pt x="115" y="38"/>
                    </a:cubicBezTo>
                    <a:cubicBezTo>
                      <a:pt x="117" y="38"/>
                      <a:pt x="118" y="36"/>
                      <a:pt x="120" y="37"/>
                    </a:cubicBezTo>
                    <a:cubicBezTo>
                      <a:pt x="120" y="37"/>
                      <a:pt x="120" y="38"/>
                      <a:pt x="122" y="38"/>
                    </a:cubicBezTo>
                    <a:cubicBezTo>
                      <a:pt x="122" y="38"/>
                      <a:pt x="123" y="36"/>
                      <a:pt x="124" y="36"/>
                    </a:cubicBezTo>
                    <a:cubicBezTo>
                      <a:pt x="124" y="36"/>
                      <a:pt x="127" y="37"/>
                      <a:pt x="126" y="37"/>
                    </a:cubicBezTo>
                    <a:cubicBezTo>
                      <a:pt x="127" y="37"/>
                      <a:pt x="127" y="37"/>
                      <a:pt x="127" y="37"/>
                    </a:cubicBezTo>
                    <a:cubicBezTo>
                      <a:pt x="127" y="38"/>
                      <a:pt x="127" y="39"/>
                      <a:pt x="128" y="40"/>
                    </a:cubicBezTo>
                    <a:cubicBezTo>
                      <a:pt x="129" y="40"/>
                      <a:pt x="129" y="41"/>
                      <a:pt x="129" y="42"/>
                    </a:cubicBezTo>
                    <a:cubicBezTo>
                      <a:pt x="132" y="42"/>
                      <a:pt x="136" y="42"/>
                      <a:pt x="139" y="42"/>
                    </a:cubicBezTo>
                    <a:cubicBezTo>
                      <a:pt x="141" y="37"/>
                      <a:pt x="142" y="31"/>
                      <a:pt x="149" y="32"/>
                    </a:cubicBezTo>
                    <a:cubicBezTo>
                      <a:pt x="149" y="32"/>
                      <a:pt x="151" y="34"/>
                      <a:pt x="151" y="34"/>
                    </a:cubicBezTo>
                    <a:cubicBezTo>
                      <a:pt x="152" y="34"/>
                      <a:pt x="152" y="32"/>
                      <a:pt x="152" y="32"/>
                    </a:cubicBezTo>
                    <a:cubicBezTo>
                      <a:pt x="153" y="32"/>
                      <a:pt x="155" y="32"/>
                      <a:pt x="156" y="32"/>
                    </a:cubicBezTo>
                    <a:cubicBezTo>
                      <a:pt x="157" y="31"/>
                      <a:pt x="162" y="28"/>
                      <a:pt x="157" y="28"/>
                    </a:cubicBezTo>
                    <a:cubicBezTo>
                      <a:pt x="157" y="28"/>
                      <a:pt x="158" y="27"/>
                      <a:pt x="157" y="26"/>
                    </a:cubicBezTo>
                    <a:cubicBezTo>
                      <a:pt x="154" y="26"/>
                      <a:pt x="156" y="24"/>
                      <a:pt x="157" y="22"/>
                    </a:cubicBezTo>
                    <a:cubicBezTo>
                      <a:pt x="151" y="22"/>
                      <a:pt x="151" y="22"/>
                      <a:pt x="148" y="18"/>
                    </a:cubicBezTo>
                    <a:cubicBezTo>
                      <a:pt x="145" y="19"/>
                      <a:pt x="143" y="20"/>
                      <a:pt x="140" y="19"/>
                    </a:cubicBezTo>
                    <a:cubicBezTo>
                      <a:pt x="138" y="18"/>
                      <a:pt x="138" y="18"/>
                      <a:pt x="138" y="18"/>
                    </a:cubicBezTo>
                    <a:cubicBezTo>
                      <a:pt x="137" y="17"/>
                      <a:pt x="134" y="9"/>
                      <a:pt x="133" y="7"/>
                    </a:cubicBezTo>
                    <a:cubicBezTo>
                      <a:pt x="132" y="6"/>
                      <a:pt x="131" y="6"/>
                      <a:pt x="130" y="6"/>
                    </a:cubicBezTo>
                    <a:cubicBezTo>
                      <a:pt x="129" y="5"/>
                      <a:pt x="130" y="3"/>
                      <a:pt x="129" y="2"/>
                    </a:cubicBezTo>
                    <a:cubicBezTo>
                      <a:pt x="128" y="1"/>
                      <a:pt x="126" y="0"/>
                      <a:pt x="126" y="0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190"/>
              <p:cNvSpPr>
                <a:spLocks/>
              </p:cNvSpPr>
              <p:nvPr/>
            </p:nvSpPr>
            <p:spPr bwMode="auto">
              <a:xfrm>
                <a:off x="1790" y="1850"/>
                <a:ext cx="39" cy="22"/>
              </a:xfrm>
              <a:custGeom>
                <a:avLst/>
                <a:gdLst>
                  <a:gd name="T0" fmla="*/ 5 w 20"/>
                  <a:gd name="T1" fmla="*/ 0 h 11"/>
                  <a:gd name="T2" fmla="*/ 0 w 20"/>
                  <a:gd name="T3" fmla="*/ 4 h 11"/>
                  <a:gd name="T4" fmla="*/ 0 w 20"/>
                  <a:gd name="T5" fmla="*/ 5 h 11"/>
                  <a:gd name="T6" fmla="*/ 4 w 20"/>
                  <a:gd name="T7" fmla="*/ 5 h 11"/>
                  <a:gd name="T8" fmla="*/ 4 w 20"/>
                  <a:gd name="T9" fmla="*/ 7 h 11"/>
                  <a:gd name="T10" fmla="*/ 14 w 20"/>
                  <a:gd name="T11" fmla="*/ 10 h 11"/>
                  <a:gd name="T12" fmla="*/ 14 w 20"/>
                  <a:gd name="T13" fmla="*/ 8 h 11"/>
                  <a:gd name="T14" fmla="*/ 19 w 20"/>
                  <a:gd name="T15" fmla="*/ 8 h 11"/>
                  <a:gd name="T16" fmla="*/ 20 w 20"/>
                  <a:gd name="T17" fmla="*/ 6 h 11"/>
                  <a:gd name="T18" fmla="*/ 15 w 20"/>
                  <a:gd name="T19" fmla="*/ 2 h 11"/>
                  <a:gd name="T20" fmla="*/ 9 w 20"/>
                  <a:gd name="T21" fmla="*/ 2 h 11"/>
                  <a:gd name="T22" fmla="*/ 5 w 20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1">
                    <a:moveTo>
                      <a:pt x="5" y="0"/>
                    </a:moveTo>
                    <a:cubicBezTo>
                      <a:pt x="3" y="1"/>
                      <a:pt x="1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5"/>
                      <a:pt x="3" y="5"/>
                      <a:pt x="4" y="5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5" y="9"/>
                      <a:pt x="10" y="11"/>
                      <a:pt x="14" y="10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6" y="8"/>
                      <a:pt x="17" y="8"/>
                      <a:pt x="19" y="8"/>
                    </a:cubicBezTo>
                    <a:cubicBezTo>
                      <a:pt x="19" y="8"/>
                      <a:pt x="19" y="7"/>
                      <a:pt x="20" y="6"/>
                    </a:cubicBezTo>
                    <a:cubicBezTo>
                      <a:pt x="19" y="6"/>
                      <a:pt x="15" y="2"/>
                      <a:pt x="15" y="2"/>
                    </a:cubicBezTo>
                    <a:cubicBezTo>
                      <a:pt x="13" y="2"/>
                      <a:pt x="11" y="3"/>
                      <a:pt x="9" y="2"/>
                    </a:cubicBezTo>
                    <a:cubicBezTo>
                      <a:pt x="9" y="2"/>
                      <a:pt x="8" y="0"/>
                      <a:pt x="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191"/>
              <p:cNvSpPr>
                <a:spLocks/>
              </p:cNvSpPr>
              <p:nvPr/>
            </p:nvSpPr>
            <p:spPr bwMode="auto">
              <a:xfrm>
                <a:off x="1790" y="1850"/>
                <a:ext cx="39" cy="22"/>
              </a:xfrm>
              <a:custGeom>
                <a:avLst/>
                <a:gdLst>
                  <a:gd name="T0" fmla="*/ 5 w 20"/>
                  <a:gd name="T1" fmla="*/ 0 h 11"/>
                  <a:gd name="T2" fmla="*/ 0 w 20"/>
                  <a:gd name="T3" fmla="*/ 4 h 11"/>
                  <a:gd name="T4" fmla="*/ 0 w 20"/>
                  <a:gd name="T5" fmla="*/ 5 h 11"/>
                  <a:gd name="T6" fmla="*/ 4 w 20"/>
                  <a:gd name="T7" fmla="*/ 5 h 11"/>
                  <a:gd name="T8" fmla="*/ 4 w 20"/>
                  <a:gd name="T9" fmla="*/ 7 h 11"/>
                  <a:gd name="T10" fmla="*/ 14 w 20"/>
                  <a:gd name="T11" fmla="*/ 10 h 11"/>
                  <a:gd name="T12" fmla="*/ 14 w 20"/>
                  <a:gd name="T13" fmla="*/ 8 h 11"/>
                  <a:gd name="T14" fmla="*/ 19 w 20"/>
                  <a:gd name="T15" fmla="*/ 8 h 11"/>
                  <a:gd name="T16" fmla="*/ 20 w 20"/>
                  <a:gd name="T17" fmla="*/ 6 h 11"/>
                  <a:gd name="T18" fmla="*/ 15 w 20"/>
                  <a:gd name="T19" fmla="*/ 2 h 11"/>
                  <a:gd name="T20" fmla="*/ 9 w 20"/>
                  <a:gd name="T21" fmla="*/ 2 h 11"/>
                  <a:gd name="T22" fmla="*/ 5 w 20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1">
                    <a:moveTo>
                      <a:pt x="5" y="0"/>
                    </a:moveTo>
                    <a:cubicBezTo>
                      <a:pt x="3" y="1"/>
                      <a:pt x="1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5"/>
                      <a:pt x="3" y="5"/>
                      <a:pt x="4" y="5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5" y="9"/>
                      <a:pt x="10" y="11"/>
                      <a:pt x="14" y="10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6" y="8"/>
                      <a:pt x="17" y="8"/>
                      <a:pt x="19" y="8"/>
                    </a:cubicBezTo>
                    <a:cubicBezTo>
                      <a:pt x="19" y="8"/>
                      <a:pt x="19" y="7"/>
                      <a:pt x="20" y="6"/>
                    </a:cubicBezTo>
                    <a:cubicBezTo>
                      <a:pt x="19" y="6"/>
                      <a:pt x="15" y="2"/>
                      <a:pt x="15" y="2"/>
                    </a:cubicBezTo>
                    <a:cubicBezTo>
                      <a:pt x="13" y="2"/>
                      <a:pt x="11" y="3"/>
                      <a:pt x="9" y="2"/>
                    </a:cubicBezTo>
                    <a:cubicBezTo>
                      <a:pt x="9" y="2"/>
                      <a:pt x="8" y="0"/>
                      <a:pt x="5" y="0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192"/>
              <p:cNvSpPr>
                <a:spLocks/>
              </p:cNvSpPr>
              <p:nvPr/>
            </p:nvSpPr>
            <p:spPr bwMode="auto">
              <a:xfrm>
                <a:off x="2964" y="2025"/>
                <a:ext cx="110" cy="139"/>
              </a:xfrm>
              <a:custGeom>
                <a:avLst/>
                <a:gdLst>
                  <a:gd name="T0" fmla="*/ 10 w 56"/>
                  <a:gd name="T1" fmla="*/ 71 h 71"/>
                  <a:gd name="T2" fmla="*/ 22 w 56"/>
                  <a:gd name="T3" fmla="*/ 65 h 71"/>
                  <a:gd name="T4" fmla="*/ 25 w 56"/>
                  <a:gd name="T5" fmla="*/ 62 h 71"/>
                  <a:gd name="T6" fmla="*/ 39 w 56"/>
                  <a:gd name="T7" fmla="*/ 62 h 71"/>
                  <a:gd name="T8" fmla="*/ 45 w 56"/>
                  <a:gd name="T9" fmla="*/ 65 h 71"/>
                  <a:gd name="T10" fmla="*/ 47 w 56"/>
                  <a:gd name="T11" fmla="*/ 60 h 71"/>
                  <a:gd name="T12" fmla="*/ 46 w 56"/>
                  <a:gd name="T13" fmla="*/ 56 h 71"/>
                  <a:gd name="T14" fmla="*/ 46 w 56"/>
                  <a:gd name="T15" fmla="*/ 49 h 71"/>
                  <a:gd name="T16" fmla="*/ 47 w 56"/>
                  <a:gd name="T17" fmla="*/ 43 h 71"/>
                  <a:gd name="T18" fmla="*/ 50 w 56"/>
                  <a:gd name="T19" fmla="*/ 37 h 71"/>
                  <a:gd name="T20" fmla="*/ 53 w 56"/>
                  <a:gd name="T21" fmla="*/ 30 h 71"/>
                  <a:gd name="T22" fmla="*/ 55 w 56"/>
                  <a:gd name="T23" fmla="*/ 25 h 71"/>
                  <a:gd name="T24" fmla="*/ 56 w 56"/>
                  <a:gd name="T25" fmla="*/ 18 h 71"/>
                  <a:gd name="T26" fmla="*/ 54 w 56"/>
                  <a:gd name="T27" fmla="*/ 12 h 71"/>
                  <a:gd name="T28" fmla="*/ 53 w 56"/>
                  <a:gd name="T29" fmla="*/ 6 h 71"/>
                  <a:gd name="T30" fmla="*/ 47 w 56"/>
                  <a:gd name="T31" fmla="*/ 7 h 71"/>
                  <a:gd name="T32" fmla="*/ 46 w 56"/>
                  <a:gd name="T33" fmla="*/ 2 h 71"/>
                  <a:gd name="T34" fmla="*/ 42 w 56"/>
                  <a:gd name="T35" fmla="*/ 2 h 71"/>
                  <a:gd name="T36" fmla="*/ 40 w 56"/>
                  <a:gd name="T37" fmla="*/ 4 h 71"/>
                  <a:gd name="T38" fmla="*/ 36 w 56"/>
                  <a:gd name="T39" fmla="*/ 4 h 71"/>
                  <a:gd name="T40" fmla="*/ 35 w 56"/>
                  <a:gd name="T41" fmla="*/ 1 h 71"/>
                  <a:gd name="T42" fmla="*/ 28 w 56"/>
                  <a:gd name="T43" fmla="*/ 0 h 71"/>
                  <a:gd name="T44" fmla="*/ 26 w 56"/>
                  <a:gd name="T45" fmla="*/ 3 h 71"/>
                  <a:gd name="T46" fmla="*/ 24 w 56"/>
                  <a:gd name="T47" fmla="*/ 7 h 71"/>
                  <a:gd name="T48" fmla="*/ 20 w 56"/>
                  <a:gd name="T49" fmla="*/ 4 h 71"/>
                  <a:gd name="T50" fmla="*/ 18 w 56"/>
                  <a:gd name="T51" fmla="*/ 6 h 71"/>
                  <a:gd name="T52" fmla="*/ 17 w 56"/>
                  <a:gd name="T53" fmla="*/ 11 h 71"/>
                  <a:gd name="T54" fmla="*/ 15 w 56"/>
                  <a:gd name="T55" fmla="*/ 9 h 71"/>
                  <a:gd name="T56" fmla="*/ 11 w 56"/>
                  <a:gd name="T57" fmla="*/ 13 h 71"/>
                  <a:gd name="T58" fmla="*/ 9 w 56"/>
                  <a:gd name="T59" fmla="*/ 17 h 71"/>
                  <a:gd name="T60" fmla="*/ 11 w 56"/>
                  <a:gd name="T61" fmla="*/ 23 h 71"/>
                  <a:gd name="T62" fmla="*/ 5 w 56"/>
                  <a:gd name="T63" fmla="*/ 26 h 71"/>
                  <a:gd name="T64" fmla="*/ 6 w 56"/>
                  <a:gd name="T65" fmla="*/ 29 h 71"/>
                  <a:gd name="T66" fmla="*/ 3 w 56"/>
                  <a:gd name="T67" fmla="*/ 31 h 71"/>
                  <a:gd name="T68" fmla="*/ 4 w 56"/>
                  <a:gd name="T69" fmla="*/ 38 h 71"/>
                  <a:gd name="T70" fmla="*/ 0 w 56"/>
                  <a:gd name="T71" fmla="*/ 44 h 71"/>
                  <a:gd name="T72" fmla="*/ 6 w 56"/>
                  <a:gd name="T73" fmla="*/ 46 h 71"/>
                  <a:gd name="T74" fmla="*/ 9 w 56"/>
                  <a:gd name="T75" fmla="*/ 51 h 71"/>
                  <a:gd name="T76" fmla="*/ 12 w 56"/>
                  <a:gd name="T77" fmla="*/ 56 h 71"/>
                  <a:gd name="T78" fmla="*/ 12 w 56"/>
                  <a:gd name="T79" fmla="*/ 59 h 71"/>
                  <a:gd name="T80" fmla="*/ 10 w 56"/>
                  <a:gd name="T81" fmla="*/ 64 h 71"/>
                  <a:gd name="T82" fmla="*/ 10 w 56"/>
                  <a:gd name="T83" fmla="*/ 68 h 71"/>
                  <a:gd name="T84" fmla="*/ 10 w 56"/>
                  <a:gd name="T8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6" h="71">
                    <a:moveTo>
                      <a:pt x="10" y="71"/>
                    </a:moveTo>
                    <a:cubicBezTo>
                      <a:pt x="15" y="70"/>
                      <a:pt x="20" y="66"/>
                      <a:pt x="22" y="65"/>
                    </a:cubicBezTo>
                    <a:cubicBezTo>
                      <a:pt x="23" y="64"/>
                      <a:pt x="24" y="62"/>
                      <a:pt x="25" y="62"/>
                    </a:cubicBezTo>
                    <a:cubicBezTo>
                      <a:pt x="28" y="61"/>
                      <a:pt x="36" y="61"/>
                      <a:pt x="39" y="62"/>
                    </a:cubicBezTo>
                    <a:cubicBezTo>
                      <a:pt x="41" y="62"/>
                      <a:pt x="42" y="64"/>
                      <a:pt x="45" y="65"/>
                    </a:cubicBezTo>
                    <a:cubicBezTo>
                      <a:pt x="45" y="65"/>
                      <a:pt x="46" y="62"/>
                      <a:pt x="47" y="60"/>
                    </a:cubicBezTo>
                    <a:cubicBezTo>
                      <a:pt x="48" y="59"/>
                      <a:pt x="46" y="56"/>
                      <a:pt x="46" y="56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7" y="43"/>
                      <a:pt x="50" y="39"/>
                      <a:pt x="50" y="37"/>
                    </a:cubicBezTo>
                    <a:cubicBezTo>
                      <a:pt x="51" y="34"/>
                      <a:pt x="52" y="33"/>
                      <a:pt x="53" y="30"/>
                    </a:cubicBezTo>
                    <a:cubicBezTo>
                      <a:pt x="53" y="27"/>
                      <a:pt x="55" y="25"/>
                      <a:pt x="55" y="25"/>
                    </a:cubicBezTo>
                    <a:cubicBezTo>
                      <a:pt x="55" y="25"/>
                      <a:pt x="56" y="21"/>
                      <a:pt x="56" y="18"/>
                    </a:cubicBezTo>
                    <a:cubicBezTo>
                      <a:pt x="56" y="15"/>
                      <a:pt x="53" y="14"/>
                      <a:pt x="54" y="12"/>
                    </a:cubicBezTo>
                    <a:cubicBezTo>
                      <a:pt x="55" y="10"/>
                      <a:pt x="53" y="6"/>
                      <a:pt x="53" y="6"/>
                    </a:cubicBezTo>
                    <a:cubicBezTo>
                      <a:pt x="53" y="6"/>
                      <a:pt x="49" y="7"/>
                      <a:pt x="47" y="7"/>
                    </a:cubicBezTo>
                    <a:cubicBezTo>
                      <a:pt x="45" y="6"/>
                      <a:pt x="46" y="2"/>
                      <a:pt x="46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7" y="6"/>
                      <a:pt x="24" y="7"/>
                    </a:cubicBezTo>
                    <a:cubicBezTo>
                      <a:pt x="22" y="8"/>
                      <a:pt x="20" y="4"/>
                      <a:pt x="20" y="4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8"/>
                      <a:pt x="15" y="9"/>
                    </a:cubicBezTo>
                    <a:cubicBezTo>
                      <a:pt x="12" y="11"/>
                      <a:pt x="11" y="13"/>
                      <a:pt x="11" y="13"/>
                    </a:cubicBezTo>
                    <a:cubicBezTo>
                      <a:pt x="11" y="13"/>
                      <a:pt x="7" y="15"/>
                      <a:pt x="9" y="17"/>
                    </a:cubicBezTo>
                    <a:cubicBezTo>
                      <a:pt x="10" y="19"/>
                      <a:pt x="12" y="20"/>
                      <a:pt x="11" y="23"/>
                    </a:cubicBezTo>
                    <a:cubicBezTo>
                      <a:pt x="9" y="26"/>
                      <a:pt x="5" y="25"/>
                      <a:pt x="5" y="26"/>
                    </a:cubicBezTo>
                    <a:cubicBezTo>
                      <a:pt x="6" y="28"/>
                      <a:pt x="6" y="29"/>
                      <a:pt x="6" y="29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6" y="36"/>
                      <a:pt x="4" y="38"/>
                    </a:cubicBezTo>
                    <a:cubicBezTo>
                      <a:pt x="2" y="39"/>
                      <a:pt x="0" y="44"/>
                      <a:pt x="0" y="44"/>
                    </a:cubicBezTo>
                    <a:cubicBezTo>
                      <a:pt x="0" y="44"/>
                      <a:pt x="4" y="46"/>
                      <a:pt x="6" y="46"/>
                    </a:cubicBezTo>
                    <a:cubicBezTo>
                      <a:pt x="7" y="46"/>
                      <a:pt x="8" y="49"/>
                      <a:pt x="9" y="51"/>
                    </a:cubicBezTo>
                    <a:cubicBezTo>
                      <a:pt x="10" y="53"/>
                      <a:pt x="10" y="56"/>
                      <a:pt x="12" y="56"/>
                    </a:cubicBezTo>
                    <a:cubicBezTo>
                      <a:pt x="14" y="56"/>
                      <a:pt x="13" y="57"/>
                      <a:pt x="12" y="59"/>
                    </a:cubicBezTo>
                    <a:cubicBezTo>
                      <a:pt x="12" y="61"/>
                      <a:pt x="12" y="62"/>
                      <a:pt x="10" y="64"/>
                    </a:cubicBezTo>
                    <a:cubicBezTo>
                      <a:pt x="8" y="65"/>
                      <a:pt x="10" y="66"/>
                      <a:pt x="10" y="68"/>
                    </a:cubicBezTo>
                    <a:cubicBezTo>
                      <a:pt x="10" y="70"/>
                      <a:pt x="10" y="71"/>
                      <a:pt x="10" y="7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193"/>
              <p:cNvSpPr>
                <a:spLocks/>
              </p:cNvSpPr>
              <p:nvPr/>
            </p:nvSpPr>
            <p:spPr bwMode="auto">
              <a:xfrm>
                <a:off x="2964" y="2025"/>
                <a:ext cx="110" cy="139"/>
              </a:xfrm>
              <a:custGeom>
                <a:avLst/>
                <a:gdLst>
                  <a:gd name="T0" fmla="*/ 10 w 56"/>
                  <a:gd name="T1" fmla="*/ 71 h 71"/>
                  <a:gd name="T2" fmla="*/ 22 w 56"/>
                  <a:gd name="T3" fmla="*/ 65 h 71"/>
                  <a:gd name="T4" fmla="*/ 25 w 56"/>
                  <a:gd name="T5" fmla="*/ 62 h 71"/>
                  <a:gd name="T6" fmla="*/ 39 w 56"/>
                  <a:gd name="T7" fmla="*/ 62 h 71"/>
                  <a:gd name="T8" fmla="*/ 45 w 56"/>
                  <a:gd name="T9" fmla="*/ 65 h 71"/>
                  <a:gd name="T10" fmla="*/ 47 w 56"/>
                  <a:gd name="T11" fmla="*/ 60 h 71"/>
                  <a:gd name="T12" fmla="*/ 46 w 56"/>
                  <a:gd name="T13" fmla="*/ 56 h 71"/>
                  <a:gd name="T14" fmla="*/ 46 w 56"/>
                  <a:gd name="T15" fmla="*/ 49 h 71"/>
                  <a:gd name="T16" fmla="*/ 47 w 56"/>
                  <a:gd name="T17" fmla="*/ 43 h 71"/>
                  <a:gd name="T18" fmla="*/ 50 w 56"/>
                  <a:gd name="T19" fmla="*/ 37 h 71"/>
                  <a:gd name="T20" fmla="*/ 53 w 56"/>
                  <a:gd name="T21" fmla="*/ 30 h 71"/>
                  <a:gd name="T22" fmla="*/ 55 w 56"/>
                  <a:gd name="T23" fmla="*/ 25 h 71"/>
                  <a:gd name="T24" fmla="*/ 56 w 56"/>
                  <a:gd name="T25" fmla="*/ 18 h 71"/>
                  <a:gd name="T26" fmla="*/ 54 w 56"/>
                  <a:gd name="T27" fmla="*/ 12 h 71"/>
                  <a:gd name="T28" fmla="*/ 53 w 56"/>
                  <a:gd name="T29" fmla="*/ 6 h 71"/>
                  <a:gd name="T30" fmla="*/ 47 w 56"/>
                  <a:gd name="T31" fmla="*/ 7 h 71"/>
                  <a:gd name="T32" fmla="*/ 46 w 56"/>
                  <a:gd name="T33" fmla="*/ 2 h 71"/>
                  <a:gd name="T34" fmla="*/ 42 w 56"/>
                  <a:gd name="T35" fmla="*/ 2 h 71"/>
                  <a:gd name="T36" fmla="*/ 40 w 56"/>
                  <a:gd name="T37" fmla="*/ 4 h 71"/>
                  <a:gd name="T38" fmla="*/ 36 w 56"/>
                  <a:gd name="T39" fmla="*/ 4 h 71"/>
                  <a:gd name="T40" fmla="*/ 35 w 56"/>
                  <a:gd name="T41" fmla="*/ 1 h 71"/>
                  <a:gd name="T42" fmla="*/ 28 w 56"/>
                  <a:gd name="T43" fmla="*/ 0 h 71"/>
                  <a:gd name="T44" fmla="*/ 26 w 56"/>
                  <a:gd name="T45" fmla="*/ 3 h 71"/>
                  <a:gd name="T46" fmla="*/ 24 w 56"/>
                  <a:gd name="T47" fmla="*/ 7 h 71"/>
                  <a:gd name="T48" fmla="*/ 20 w 56"/>
                  <a:gd name="T49" fmla="*/ 4 h 71"/>
                  <a:gd name="T50" fmla="*/ 18 w 56"/>
                  <a:gd name="T51" fmla="*/ 6 h 71"/>
                  <a:gd name="T52" fmla="*/ 17 w 56"/>
                  <a:gd name="T53" fmla="*/ 11 h 71"/>
                  <a:gd name="T54" fmla="*/ 15 w 56"/>
                  <a:gd name="T55" fmla="*/ 9 h 71"/>
                  <a:gd name="T56" fmla="*/ 11 w 56"/>
                  <a:gd name="T57" fmla="*/ 13 h 71"/>
                  <a:gd name="T58" fmla="*/ 9 w 56"/>
                  <a:gd name="T59" fmla="*/ 17 h 71"/>
                  <a:gd name="T60" fmla="*/ 11 w 56"/>
                  <a:gd name="T61" fmla="*/ 23 h 71"/>
                  <a:gd name="T62" fmla="*/ 5 w 56"/>
                  <a:gd name="T63" fmla="*/ 26 h 71"/>
                  <a:gd name="T64" fmla="*/ 6 w 56"/>
                  <a:gd name="T65" fmla="*/ 29 h 71"/>
                  <a:gd name="T66" fmla="*/ 3 w 56"/>
                  <a:gd name="T67" fmla="*/ 31 h 71"/>
                  <a:gd name="T68" fmla="*/ 4 w 56"/>
                  <a:gd name="T69" fmla="*/ 38 h 71"/>
                  <a:gd name="T70" fmla="*/ 0 w 56"/>
                  <a:gd name="T71" fmla="*/ 44 h 71"/>
                  <a:gd name="T72" fmla="*/ 6 w 56"/>
                  <a:gd name="T73" fmla="*/ 46 h 71"/>
                  <a:gd name="T74" fmla="*/ 9 w 56"/>
                  <a:gd name="T75" fmla="*/ 51 h 71"/>
                  <a:gd name="T76" fmla="*/ 12 w 56"/>
                  <a:gd name="T77" fmla="*/ 56 h 71"/>
                  <a:gd name="T78" fmla="*/ 12 w 56"/>
                  <a:gd name="T79" fmla="*/ 59 h 71"/>
                  <a:gd name="T80" fmla="*/ 10 w 56"/>
                  <a:gd name="T81" fmla="*/ 64 h 71"/>
                  <a:gd name="T82" fmla="*/ 10 w 56"/>
                  <a:gd name="T83" fmla="*/ 68 h 71"/>
                  <a:gd name="T84" fmla="*/ 10 w 56"/>
                  <a:gd name="T8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6" h="71">
                    <a:moveTo>
                      <a:pt x="10" y="71"/>
                    </a:moveTo>
                    <a:cubicBezTo>
                      <a:pt x="15" y="70"/>
                      <a:pt x="20" y="66"/>
                      <a:pt x="22" y="65"/>
                    </a:cubicBezTo>
                    <a:cubicBezTo>
                      <a:pt x="23" y="64"/>
                      <a:pt x="24" y="62"/>
                      <a:pt x="25" y="62"/>
                    </a:cubicBezTo>
                    <a:cubicBezTo>
                      <a:pt x="28" y="61"/>
                      <a:pt x="36" y="61"/>
                      <a:pt x="39" y="62"/>
                    </a:cubicBezTo>
                    <a:cubicBezTo>
                      <a:pt x="41" y="62"/>
                      <a:pt x="42" y="64"/>
                      <a:pt x="45" y="65"/>
                    </a:cubicBezTo>
                    <a:cubicBezTo>
                      <a:pt x="45" y="65"/>
                      <a:pt x="46" y="62"/>
                      <a:pt x="47" y="60"/>
                    </a:cubicBezTo>
                    <a:cubicBezTo>
                      <a:pt x="48" y="59"/>
                      <a:pt x="46" y="56"/>
                      <a:pt x="46" y="56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7" y="43"/>
                      <a:pt x="50" y="39"/>
                      <a:pt x="50" y="37"/>
                    </a:cubicBezTo>
                    <a:cubicBezTo>
                      <a:pt x="51" y="34"/>
                      <a:pt x="52" y="33"/>
                      <a:pt x="53" y="30"/>
                    </a:cubicBezTo>
                    <a:cubicBezTo>
                      <a:pt x="53" y="27"/>
                      <a:pt x="55" y="25"/>
                      <a:pt x="55" y="25"/>
                    </a:cubicBezTo>
                    <a:cubicBezTo>
                      <a:pt x="55" y="25"/>
                      <a:pt x="56" y="21"/>
                      <a:pt x="56" y="18"/>
                    </a:cubicBezTo>
                    <a:cubicBezTo>
                      <a:pt x="56" y="15"/>
                      <a:pt x="53" y="14"/>
                      <a:pt x="54" y="12"/>
                    </a:cubicBezTo>
                    <a:cubicBezTo>
                      <a:pt x="55" y="10"/>
                      <a:pt x="53" y="6"/>
                      <a:pt x="53" y="6"/>
                    </a:cubicBezTo>
                    <a:cubicBezTo>
                      <a:pt x="53" y="6"/>
                      <a:pt x="49" y="7"/>
                      <a:pt x="47" y="7"/>
                    </a:cubicBezTo>
                    <a:cubicBezTo>
                      <a:pt x="45" y="6"/>
                      <a:pt x="46" y="2"/>
                      <a:pt x="46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7" y="6"/>
                      <a:pt x="24" y="7"/>
                    </a:cubicBezTo>
                    <a:cubicBezTo>
                      <a:pt x="22" y="8"/>
                      <a:pt x="20" y="4"/>
                      <a:pt x="20" y="4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8"/>
                      <a:pt x="15" y="9"/>
                    </a:cubicBezTo>
                    <a:cubicBezTo>
                      <a:pt x="12" y="11"/>
                      <a:pt x="11" y="13"/>
                      <a:pt x="11" y="13"/>
                    </a:cubicBezTo>
                    <a:cubicBezTo>
                      <a:pt x="11" y="13"/>
                      <a:pt x="7" y="15"/>
                      <a:pt x="9" y="17"/>
                    </a:cubicBezTo>
                    <a:cubicBezTo>
                      <a:pt x="10" y="19"/>
                      <a:pt x="12" y="20"/>
                      <a:pt x="11" y="23"/>
                    </a:cubicBezTo>
                    <a:cubicBezTo>
                      <a:pt x="9" y="26"/>
                      <a:pt x="5" y="25"/>
                      <a:pt x="5" y="26"/>
                    </a:cubicBezTo>
                    <a:cubicBezTo>
                      <a:pt x="6" y="28"/>
                      <a:pt x="6" y="29"/>
                      <a:pt x="6" y="29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6" y="36"/>
                      <a:pt x="4" y="38"/>
                    </a:cubicBezTo>
                    <a:cubicBezTo>
                      <a:pt x="2" y="39"/>
                      <a:pt x="0" y="44"/>
                      <a:pt x="0" y="44"/>
                    </a:cubicBezTo>
                    <a:cubicBezTo>
                      <a:pt x="0" y="44"/>
                      <a:pt x="4" y="46"/>
                      <a:pt x="6" y="46"/>
                    </a:cubicBezTo>
                    <a:cubicBezTo>
                      <a:pt x="7" y="46"/>
                      <a:pt x="8" y="49"/>
                      <a:pt x="9" y="51"/>
                    </a:cubicBezTo>
                    <a:cubicBezTo>
                      <a:pt x="10" y="53"/>
                      <a:pt x="10" y="56"/>
                      <a:pt x="12" y="56"/>
                    </a:cubicBezTo>
                    <a:cubicBezTo>
                      <a:pt x="14" y="56"/>
                      <a:pt x="13" y="57"/>
                      <a:pt x="12" y="59"/>
                    </a:cubicBezTo>
                    <a:cubicBezTo>
                      <a:pt x="12" y="61"/>
                      <a:pt x="12" y="62"/>
                      <a:pt x="10" y="64"/>
                    </a:cubicBezTo>
                    <a:cubicBezTo>
                      <a:pt x="8" y="65"/>
                      <a:pt x="10" y="66"/>
                      <a:pt x="10" y="68"/>
                    </a:cubicBezTo>
                    <a:cubicBezTo>
                      <a:pt x="10" y="70"/>
                      <a:pt x="10" y="71"/>
                      <a:pt x="10" y="71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194"/>
              <p:cNvSpPr>
                <a:spLocks noEditPoints="1"/>
              </p:cNvSpPr>
              <p:nvPr/>
            </p:nvSpPr>
            <p:spPr bwMode="auto">
              <a:xfrm>
                <a:off x="3227" y="1212"/>
                <a:ext cx="196" cy="248"/>
              </a:xfrm>
              <a:custGeom>
                <a:avLst/>
                <a:gdLst>
                  <a:gd name="T0" fmla="*/ 51 w 100"/>
                  <a:gd name="T1" fmla="*/ 110 h 126"/>
                  <a:gd name="T2" fmla="*/ 55 w 100"/>
                  <a:gd name="T3" fmla="*/ 117 h 126"/>
                  <a:gd name="T4" fmla="*/ 60 w 100"/>
                  <a:gd name="T5" fmla="*/ 121 h 126"/>
                  <a:gd name="T6" fmla="*/ 69 w 100"/>
                  <a:gd name="T7" fmla="*/ 124 h 126"/>
                  <a:gd name="T8" fmla="*/ 73 w 100"/>
                  <a:gd name="T9" fmla="*/ 125 h 126"/>
                  <a:gd name="T10" fmla="*/ 74 w 100"/>
                  <a:gd name="T11" fmla="*/ 121 h 126"/>
                  <a:gd name="T12" fmla="*/ 74 w 100"/>
                  <a:gd name="T13" fmla="*/ 114 h 126"/>
                  <a:gd name="T14" fmla="*/ 75 w 100"/>
                  <a:gd name="T15" fmla="*/ 109 h 126"/>
                  <a:gd name="T16" fmla="*/ 58 w 100"/>
                  <a:gd name="T17" fmla="*/ 110 h 126"/>
                  <a:gd name="T18" fmla="*/ 52 w 100"/>
                  <a:gd name="T19" fmla="*/ 109 h 126"/>
                  <a:gd name="T20" fmla="*/ 9 w 100"/>
                  <a:gd name="T21" fmla="*/ 40 h 126"/>
                  <a:gd name="T22" fmla="*/ 13 w 100"/>
                  <a:gd name="T23" fmla="*/ 38 h 126"/>
                  <a:gd name="T24" fmla="*/ 16 w 100"/>
                  <a:gd name="T25" fmla="*/ 34 h 126"/>
                  <a:gd name="T26" fmla="*/ 24 w 100"/>
                  <a:gd name="T27" fmla="*/ 35 h 126"/>
                  <a:gd name="T28" fmla="*/ 30 w 100"/>
                  <a:gd name="T29" fmla="*/ 38 h 126"/>
                  <a:gd name="T30" fmla="*/ 32 w 100"/>
                  <a:gd name="T31" fmla="*/ 39 h 126"/>
                  <a:gd name="T32" fmla="*/ 35 w 100"/>
                  <a:gd name="T33" fmla="*/ 46 h 126"/>
                  <a:gd name="T34" fmla="*/ 37 w 100"/>
                  <a:gd name="T35" fmla="*/ 51 h 126"/>
                  <a:gd name="T36" fmla="*/ 47 w 100"/>
                  <a:gd name="T37" fmla="*/ 65 h 126"/>
                  <a:gd name="T38" fmla="*/ 57 w 100"/>
                  <a:gd name="T39" fmla="*/ 73 h 126"/>
                  <a:gd name="T40" fmla="*/ 61 w 100"/>
                  <a:gd name="T41" fmla="*/ 73 h 126"/>
                  <a:gd name="T42" fmla="*/ 66 w 100"/>
                  <a:gd name="T43" fmla="*/ 77 h 126"/>
                  <a:gd name="T44" fmla="*/ 70 w 100"/>
                  <a:gd name="T45" fmla="*/ 81 h 126"/>
                  <a:gd name="T46" fmla="*/ 77 w 100"/>
                  <a:gd name="T47" fmla="*/ 88 h 126"/>
                  <a:gd name="T48" fmla="*/ 79 w 100"/>
                  <a:gd name="T49" fmla="*/ 103 h 126"/>
                  <a:gd name="T50" fmla="*/ 77 w 100"/>
                  <a:gd name="T51" fmla="*/ 110 h 126"/>
                  <a:gd name="T52" fmla="*/ 81 w 100"/>
                  <a:gd name="T53" fmla="*/ 113 h 126"/>
                  <a:gd name="T54" fmla="*/ 85 w 100"/>
                  <a:gd name="T55" fmla="*/ 108 h 126"/>
                  <a:gd name="T56" fmla="*/ 89 w 100"/>
                  <a:gd name="T57" fmla="*/ 101 h 126"/>
                  <a:gd name="T58" fmla="*/ 87 w 100"/>
                  <a:gd name="T59" fmla="*/ 94 h 126"/>
                  <a:gd name="T60" fmla="*/ 83 w 100"/>
                  <a:gd name="T61" fmla="*/ 89 h 126"/>
                  <a:gd name="T62" fmla="*/ 90 w 100"/>
                  <a:gd name="T63" fmla="*/ 83 h 126"/>
                  <a:gd name="T64" fmla="*/ 97 w 100"/>
                  <a:gd name="T65" fmla="*/ 88 h 126"/>
                  <a:gd name="T66" fmla="*/ 100 w 100"/>
                  <a:gd name="T67" fmla="*/ 86 h 126"/>
                  <a:gd name="T68" fmla="*/ 99 w 100"/>
                  <a:gd name="T69" fmla="*/ 82 h 126"/>
                  <a:gd name="T70" fmla="*/ 93 w 100"/>
                  <a:gd name="T71" fmla="*/ 76 h 126"/>
                  <a:gd name="T72" fmla="*/ 81 w 100"/>
                  <a:gd name="T73" fmla="*/ 65 h 126"/>
                  <a:gd name="T74" fmla="*/ 62 w 100"/>
                  <a:gd name="T75" fmla="*/ 52 h 126"/>
                  <a:gd name="T76" fmla="*/ 59 w 100"/>
                  <a:gd name="T77" fmla="*/ 46 h 126"/>
                  <a:gd name="T78" fmla="*/ 56 w 100"/>
                  <a:gd name="T79" fmla="*/ 42 h 126"/>
                  <a:gd name="T80" fmla="*/ 48 w 100"/>
                  <a:gd name="T81" fmla="*/ 37 h 126"/>
                  <a:gd name="T82" fmla="*/ 50 w 100"/>
                  <a:gd name="T83" fmla="*/ 27 h 126"/>
                  <a:gd name="T84" fmla="*/ 49 w 100"/>
                  <a:gd name="T85" fmla="*/ 20 h 126"/>
                  <a:gd name="T86" fmla="*/ 60 w 100"/>
                  <a:gd name="T87" fmla="*/ 17 h 126"/>
                  <a:gd name="T88" fmla="*/ 57 w 100"/>
                  <a:gd name="T89" fmla="*/ 9 h 126"/>
                  <a:gd name="T90" fmla="*/ 52 w 100"/>
                  <a:gd name="T91" fmla="*/ 3 h 126"/>
                  <a:gd name="T92" fmla="*/ 45 w 100"/>
                  <a:gd name="T93" fmla="*/ 2 h 126"/>
                  <a:gd name="T94" fmla="*/ 39 w 100"/>
                  <a:gd name="T95" fmla="*/ 1 h 126"/>
                  <a:gd name="T96" fmla="*/ 33 w 100"/>
                  <a:gd name="T97" fmla="*/ 3 h 126"/>
                  <a:gd name="T98" fmla="*/ 31 w 100"/>
                  <a:gd name="T99" fmla="*/ 7 h 126"/>
                  <a:gd name="T100" fmla="*/ 23 w 100"/>
                  <a:gd name="T101" fmla="*/ 12 h 126"/>
                  <a:gd name="T102" fmla="*/ 19 w 100"/>
                  <a:gd name="T103" fmla="*/ 14 h 126"/>
                  <a:gd name="T104" fmla="*/ 14 w 100"/>
                  <a:gd name="T105" fmla="*/ 13 h 126"/>
                  <a:gd name="T106" fmla="*/ 6 w 100"/>
                  <a:gd name="T107" fmla="*/ 21 h 126"/>
                  <a:gd name="T108" fmla="*/ 3 w 100"/>
                  <a:gd name="T109" fmla="*/ 29 h 126"/>
                  <a:gd name="T110" fmla="*/ 7 w 100"/>
                  <a:gd name="T111" fmla="*/ 37 h 126"/>
                  <a:gd name="T112" fmla="*/ 6 w 100"/>
                  <a:gd name="T113" fmla="*/ 42 h 126"/>
                  <a:gd name="T114" fmla="*/ 17 w 100"/>
                  <a:gd name="T115" fmla="*/ 77 h 126"/>
                  <a:gd name="T116" fmla="*/ 16 w 100"/>
                  <a:gd name="T117" fmla="*/ 82 h 126"/>
                  <a:gd name="T118" fmla="*/ 22 w 100"/>
                  <a:gd name="T119" fmla="*/ 98 h 126"/>
                  <a:gd name="T120" fmla="*/ 26 w 100"/>
                  <a:gd name="T121" fmla="*/ 96 h 126"/>
                  <a:gd name="T122" fmla="*/ 30 w 100"/>
                  <a:gd name="T123" fmla="*/ 79 h 126"/>
                  <a:gd name="T124" fmla="*/ 26 w 100"/>
                  <a:gd name="T125" fmla="*/ 7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" h="126">
                    <a:moveTo>
                      <a:pt x="52" y="109"/>
                    </a:moveTo>
                    <a:cubicBezTo>
                      <a:pt x="52" y="111"/>
                      <a:pt x="52" y="110"/>
                      <a:pt x="51" y="110"/>
                    </a:cubicBezTo>
                    <a:cubicBezTo>
                      <a:pt x="51" y="111"/>
                      <a:pt x="51" y="112"/>
                      <a:pt x="51" y="113"/>
                    </a:cubicBezTo>
                    <a:cubicBezTo>
                      <a:pt x="52" y="114"/>
                      <a:pt x="54" y="116"/>
                      <a:pt x="55" y="117"/>
                    </a:cubicBezTo>
                    <a:cubicBezTo>
                      <a:pt x="56" y="117"/>
                      <a:pt x="58" y="117"/>
                      <a:pt x="59" y="118"/>
                    </a:cubicBezTo>
                    <a:cubicBezTo>
                      <a:pt x="59" y="118"/>
                      <a:pt x="60" y="121"/>
                      <a:pt x="60" y="121"/>
                    </a:cubicBezTo>
                    <a:cubicBezTo>
                      <a:pt x="61" y="121"/>
                      <a:pt x="63" y="120"/>
                      <a:pt x="64" y="121"/>
                    </a:cubicBezTo>
                    <a:cubicBezTo>
                      <a:pt x="66" y="122"/>
                      <a:pt x="66" y="123"/>
                      <a:pt x="69" y="124"/>
                    </a:cubicBezTo>
                    <a:cubicBezTo>
                      <a:pt x="70" y="125"/>
                      <a:pt x="70" y="125"/>
                      <a:pt x="70" y="125"/>
                    </a:cubicBezTo>
                    <a:cubicBezTo>
                      <a:pt x="71" y="126"/>
                      <a:pt x="72" y="125"/>
                      <a:pt x="73" y="125"/>
                    </a:cubicBezTo>
                    <a:cubicBezTo>
                      <a:pt x="73" y="124"/>
                      <a:pt x="72" y="123"/>
                      <a:pt x="72" y="122"/>
                    </a:cubicBezTo>
                    <a:cubicBezTo>
                      <a:pt x="72" y="122"/>
                      <a:pt x="74" y="121"/>
                      <a:pt x="74" y="121"/>
                    </a:cubicBezTo>
                    <a:cubicBezTo>
                      <a:pt x="75" y="119"/>
                      <a:pt x="74" y="117"/>
                      <a:pt x="75" y="115"/>
                    </a:cubicBezTo>
                    <a:cubicBezTo>
                      <a:pt x="73" y="116"/>
                      <a:pt x="74" y="115"/>
                      <a:pt x="74" y="114"/>
                    </a:cubicBezTo>
                    <a:cubicBezTo>
                      <a:pt x="73" y="112"/>
                      <a:pt x="75" y="113"/>
                      <a:pt x="75" y="111"/>
                    </a:cubicBezTo>
                    <a:cubicBezTo>
                      <a:pt x="76" y="111"/>
                      <a:pt x="75" y="110"/>
                      <a:pt x="75" y="109"/>
                    </a:cubicBezTo>
                    <a:cubicBezTo>
                      <a:pt x="72" y="111"/>
                      <a:pt x="65" y="113"/>
                      <a:pt x="60" y="112"/>
                    </a:cubicBezTo>
                    <a:cubicBezTo>
                      <a:pt x="60" y="112"/>
                      <a:pt x="59" y="110"/>
                      <a:pt x="58" y="110"/>
                    </a:cubicBezTo>
                    <a:cubicBezTo>
                      <a:pt x="56" y="110"/>
                      <a:pt x="56" y="111"/>
                      <a:pt x="54" y="111"/>
                    </a:cubicBezTo>
                    <a:cubicBezTo>
                      <a:pt x="54" y="111"/>
                      <a:pt x="53" y="110"/>
                      <a:pt x="52" y="109"/>
                    </a:cubicBezTo>
                    <a:close/>
                    <a:moveTo>
                      <a:pt x="6" y="42"/>
                    </a:moveTo>
                    <a:cubicBezTo>
                      <a:pt x="7" y="41"/>
                      <a:pt x="8" y="40"/>
                      <a:pt x="9" y="40"/>
                    </a:cubicBezTo>
                    <a:cubicBezTo>
                      <a:pt x="10" y="40"/>
                      <a:pt x="11" y="41"/>
                      <a:pt x="12" y="40"/>
                    </a:cubicBezTo>
                    <a:cubicBezTo>
                      <a:pt x="13" y="40"/>
                      <a:pt x="13" y="39"/>
                      <a:pt x="13" y="38"/>
                    </a:cubicBezTo>
                    <a:cubicBezTo>
                      <a:pt x="14" y="37"/>
                      <a:pt x="15" y="37"/>
                      <a:pt x="16" y="36"/>
                    </a:cubicBezTo>
                    <a:cubicBezTo>
                      <a:pt x="16" y="36"/>
                      <a:pt x="16" y="34"/>
                      <a:pt x="16" y="34"/>
                    </a:cubicBezTo>
                    <a:cubicBezTo>
                      <a:pt x="17" y="33"/>
                      <a:pt x="18" y="32"/>
                      <a:pt x="21" y="32"/>
                    </a:cubicBezTo>
                    <a:cubicBezTo>
                      <a:pt x="22" y="32"/>
                      <a:pt x="23" y="34"/>
                      <a:pt x="24" y="35"/>
                    </a:cubicBezTo>
                    <a:cubicBezTo>
                      <a:pt x="25" y="35"/>
                      <a:pt x="26" y="35"/>
                      <a:pt x="26" y="35"/>
                    </a:cubicBezTo>
                    <a:cubicBezTo>
                      <a:pt x="28" y="35"/>
                      <a:pt x="29" y="38"/>
                      <a:pt x="30" y="38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40"/>
                      <a:pt x="32" y="42"/>
                      <a:pt x="32" y="44"/>
                    </a:cubicBezTo>
                    <a:cubicBezTo>
                      <a:pt x="33" y="44"/>
                      <a:pt x="35" y="45"/>
                      <a:pt x="35" y="46"/>
                    </a:cubicBezTo>
                    <a:cubicBezTo>
                      <a:pt x="35" y="47"/>
                      <a:pt x="35" y="48"/>
                      <a:pt x="35" y="50"/>
                    </a:cubicBezTo>
                    <a:cubicBezTo>
                      <a:pt x="35" y="50"/>
                      <a:pt x="37" y="51"/>
                      <a:pt x="37" y="51"/>
                    </a:cubicBezTo>
                    <a:cubicBezTo>
                      <a:pt x="38" y="53"/>
                      <a:pt x="37" y="55"/>
                      <a:pt x="38" y="57"/>
                    </a:cubicBezTo>
                    <a:cubicBezTo>
                      <a:pt x="40" y="60"/>
                      <a:pt x="45" y="62"/>
                      <a:pt x="47" y="65"/>
                    </a:cubicBezTo>
                    <a:cubicBezTo>
                      <a:pt x="48" y="67"/>
                      <a:pt x="48" y="69"/>
                      <a:pt x="50" y="70"/>
                    </a:cubicBezTo>
                    <a:cubicBezTo>
                      <a:pt x="52" y="72"/>
                      <a:pt x="55" y="72"/>
                      <a:pt x="57" y="73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9" y="74"/>
                      <a:pt x="59" y="72"/>
                      <a:pt x="61" y="73"/>
                    </a:cubicBezTo>
                    <a:cubicBezTo>
                      <a:pt x="62" y="73"/>
                      <a:pt x="64" y="77"/>
                      <a:pt x="65" y="77"/>
                    </a:cubicBezTo>
                    <a:cubicBezTo>
                      <a:pt x="66" y="77"/>
                      <a:pt x="66" y="77"/>
                      <a:pt x="66" y="77"/>
                    </a:cubicBezTo>
                    <a:cubicBezTo>
                      <a:pt x="67" y="78"/>
                      <a:pt x="66" y="80"/>
                      <a:pt x="67" y="80"/>
                    </a:cubicBezTo>
                    <a:cubicBezTo>
                      <a:pt x="68" y="81"/>
                      <a:pt x="69" y="80"/>
                      <a:pt x="70" y="81"/>
                    </a:cubicBezTo>
                    <a:cubicBezTo>
                      <a:pt x="71" y="82"/>
                      <a:pt x="71" y="84"/>
                      <a:pt x="72" y="85"/>
                    </a:cubicBezTo>
                    <a:cubicBezTo>
                      <a:pt x="73" y="87"/>
                      <a:pt x="76" y="87"/>
                      <a:pt x="77" y="88"/>
                    </a:cubicBezTo>
                    <a:cubicBezTo>
                      <a:pt x="78" y="89"/>
                      <a:pt x="81" y="100"/>
                      <a:pt x="81" y="102"/>
                    </a:cubicBezTo>
                    <a:cubicBezTo>
                      <a:pt x="79" y="103"/>
                      <a:pt x="79" y="103"/>
                      <a:pt x="79" y="103"/>
                    </a:cubicBezTo>
                    <a:cubicBezTo>
                      <a:pt x="79" y="104"/>
                      <a:pt x="79" y="106"/>
                      <a:pt x="79" y="107"/>
                    </a:cubicBezTo>
                    <a:cubicBezTo>
                      <a:pt x="79" y="108"/>
                      <a:pt x="77" y="109"/>
                      <a:pt x="77" y="110"/>
                    </a:cubicBezTo>
                    <a:cubicBezTo>
                      <a:pt x="76" y="113"/>
                      <a:pt x="78" y="113"/>
                      <a:pt x="78" y="114"/>
                    </a:cubicBezTo>
                    <a:cubicBezTo>
                      <a:pt x="79" y="113"/>
                      <a:pt x="81" y="114"/>
                      <a:pt x="81" y="113"/>
                    </a:cubicBezTo>
                    <a:cubicBezTo>
                      <a:pt x="82" y="113"/>
                      <a:pt x="82" y="111"/>
                      <a:pt x="82" y="110"/>
                    </a:cubicBezTo>
                    <a:cubicBezTo>
                      <a:pt x="82" y="110"/>
                      <a:pt x="85" y="108"/>
                      <a:pt x="85" y="108"/>
                    </a:cubicBezTo>
                    <a:cubicBezTo>
                      <a:pt x="86" y="106"/>
                      <a:pt x="85" y="104"/>
                      <a:pt x="86" y="103"/>
                    </a:cubicBezTo>
                    <a:cubicBezTo>
                      <a:pt x="87" y="102"/>
                      <a:pt x="89" y="102"/>
                      <a:pt x="89" y="101"/>
                    </a:cubicBezTo>
                    <a:cubicBezTo>
                      <a:pt x="90" y="99"/>
                      <a:pt x="89" y="96"/>
                      <a:pt x="89" y="95"/>
                    </a:cubicBezTo>
                    <a:cubicBezTo>
                      <a:pt x="88" y="95"/>
                      <a:pt x="88" y="95"/>
                      <a:pt x="87" y="94"/>
                    </a:cubicBezTo>
                    <a:cubicBezTo>
                      <a:pt x="87" y="93"/>
                      <a:pt x="87" y="92"/>
                      <a:pt x="86" y="91"/>
                    </a:cubicBezTo>
                    <a:cubicBezTo>
                      <a:pt x="86" y="90"/>
                      <a:pt x="84" y="90"/>
                      <a:pt x="83" y="89"/>
                    </a:cubicBezTo>
                    <a:cubicBezTo>
                      <a:pt x="85" y="86"/>
                      <a:pt x="86" y="80"/>
                      <a:pt x="90" y="81"/>
                    </a:cubicBezTo>
                    <a:cubicBezTo>
                      <a:pt x="90" y="83"/>
                      <a:pt x="90" y="83"/>
                      <a:pt x="90" y="83"/>
                    </a:cubicBezTo>
                    <a:cubicBezTo>
                      <a:pt x="92" y="83"/>
                      <a:pt x="93" y="83"/>
                      <a:pt x="96" y="84"/>
                    </a:cubicBezTo>
                    <a:cubicBezTo>
                      <a:pt x="96" y="85"/>
                      <a:pt x="96" y="87"/>
                      <a:pt x="97" y="88"/>
                    </a:cubicBezTo>
                    <a:cubicBezTo>
                      <a:pt x="97" y="88"/>
                      <a:pt x="98" y="88"/>
                      <a:pt x="99" y="88"/>
                    </a:cubicBezTo>
                    <a:cubicBezTo>
                      <a:pt x="99" y="87"/>
                      <a:pt x="99" y="87"/>
                      <a:pt x="100" y="86"/>
                    </a:cubicBezTo>
                    <a:cubicBezTo>
                      <a:pt x="100" y="86"/>
                      <a:pt x="99" y="85"/>
                      <a:pt x="99" y="85"/>
                    </a:cubicBezTo>
                    <a:cubicBezTo>
                      <a:pt x="99" y="84"/>
                      <a:pt x="100" y="83"/>
                      <a:pt x="99" y="82"/>
                    </a:cubicBezTo>
                    <a:cubicBezTo>
                      <a:pt x="99" y="81"/>
                      <a:pt x="97" y="81"/>
                      <a:pt x="97" y="81"/>
                    </a:cubicBezTo>
                    <a:cubicBezTo>
                      <a:pt x="95" y="80"/>
                      <a:pt x="94" y="77"/>
                      <a:pt x="93" y="76"/>
                    </a:cubicBezTo>
                    <a:cubicBezTo>
                      <a:pt x="89" y="73"/>
                      <a:pt x="84" y="72"/>
                      <a:pt x="81" y="69"/>
                    </a:cubicBezTo>
                    <a:cubicBezTo>
                      <a:pt x="81" y="68"/>
                      <a:pt x="81" y="65"/>
                      <a:pt x="81" y="65"/>
                    </a:cubicBezTo>
                    <a:cubicBezTo>
                      <a:pt x="77" y="65"/>
                      <a:pt x="74" y="65"/>
                      <a:pt x="70" y="63"/>
                    </a:cubicBezTo>
                    <a:cubicBezTo>
                      <a:pt x="68" y="62"/>
                      <a:pt x="63" y="55"/>
                      <a:pt x="62" y="52"/>
                    </a:cubicBezTo>
                    <a:cubicBezTo>
                      <a:pt x="61" y="50"/>
                      <a:pt x="62" y="49"/>
                      <a:pt x="61" y="47"/>
                    </a:cubicBezTo>
                    <a:cubicBezTo>
                      <a:pt x="60" y="46"/>
                      <a:pt x="60" y="47"/>
                      <a:pt x="59" y="46"/>
                    </a:cubicBezTo>
                    <a:cubicBezTo>
                      <a:pt x="58" y="46"/>
                      <a:pt x="57" y="43"/>
                      <a:pt x="57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3" y="39"/>
                      <a:pt x="51" y="41"/>
                      <a:pt x="48" y="37"/>
                    </a:cubicBezTo>
                    <a:cubicBezTo>
                      <a:pt x="48" y="37"/>
                      <a:pt x="47" y="36"/>
                      <a:pt x="47" y="36"/>
                    </a:cubicBezTo>
                    <a:cubicBezTo>
                      <a:pt x="46" y="33"/>
                      <a:pt x="50" y="28"/>
                      <a:pt x="50" y="27"/>
                    </a:cubicBezTo>
                    <a:cubicBezTo>
                      <a:pt x="51" y="24"/>
                      <a:pt x="49" y="24"/>
                      <a:pt x="48" y="22"/>
                    </a:cubicBezTo>
                    <a:cubicBezTo>
                      <a:pt x="48" y="21"/>
                      <a:pt x="49" y="20"/>
                      <a:pt x="49" y="20"/>
                    </a:cubicBezTo>
                    <a:cubicBezTo>
                      <a:pt x="50" y="20"/>
                      <a:pt x="50" y="21"/>
                      <a:pt x="50" y="21"/>
                    </a:cubicBezTo>
                    <a:cubicBezTo>
                      <a:pt x="53" y="19"/>
                      <a:pt x="56" y="18"/>
                      <a:pt x="60" y="17"/>
                    </a:cubicBezTo>
                    <a:cubicBezTo>
                      <a:pt x="58" y="15"/>
                      <a:pt x="60" y="14"/>
                      <a:pt x="60" y="12"/>
                    </a:cubicBezTo>
                    <a:cubicBezTo>
                      <a:pt x="60" y="10"/>
                      <a:pt x="60" y="9"/>
                      <a:pt x="57" y="9"/>
                    </a:cubicBezTo>
                    <a:cubicBezTo>
                      <a:pt x="54" y="9"/>
                      <a:pt x="58" y="3"/>
                      <a:pt x="58" y="3"/>
                    </a:cubicBezTo>
                    <a:cubicBezTo>
                      <a:pt x="58" y="3"/>
                      <a:pt x="54" y="3"/>
                      <a:pt x="52" y="3"/>
                    </a:cubicBezTo>
                    <a:cubicBezTo>
                      <a:pt x="50" y="4"/>
                      <a:pt x="50" y="4"/>
                      <a:pt x="48" y="4"/>
                    </a:cubicBezTo>
                    <a:cubicBezTo>
                      <a:pt x="46" y="4"/>
                      <a:pt x="48" y="2"/>
                      <a:pt x="45" y="2"/>
                    </a:cubicBezTo>
                    <a:cubicBezTo>
                      <a:pt x="41" y="2"/>
                      <a:pt x="44" y="2"/>
                      <a:pt x="41" y="1"/>
                    </a:cubicBezTo>
                    <a:cubicBezTo>
                      <a:pt x="38" y="0"/>
                      <a:pt x="39" y="0"/>
                      <a:pt x="39" y="1"/>
                    </a:cubicBezTo>
                    <a:cubicBezTo>
                      <a:pt x="39" y="3"/>
                      <a:pt x="34" y="0"/>
                      <a:pt x="34" y="0"/>
                    </a:cubicBezTo>
                    <a:cubicBezTo>
                      <a:pt x="34" y="0"/>
                      <a:pt x="35" y="2"/>
                      <a:pt x="33" y="3"/>
                    </a:cubicBezTo>
                    <a:cubicBezTo>
                      <a:pt x="31" y="5"/>
                      <a:pt x="35" y="4"/>
                      <a:pt x="34" y="6"/>
                    </a:cubicBezTo>
                    <a:cubicBezTo>
                      <a:pt x="32" y="8"/>
                      <a:pt x="33" y="8"/>
                      <a:pt x="31" y="7"/>
                    </a:cubicBezTo>
                    <a:cubicBezTo>
                      <a:pt x="29" y="5"/>
                      <a:pt x="27" y="7"/>
                      <a:pt x="27" y="9"/>
                    </a:cubicBezTo>
                    <a:cubicBezTo>
                      <a:pt x="26" y="11"/>
                      <a:pt x="23" y="9"/>
                      <a:pt x="23" y="12"/>
                    </a:cubicBezTo>
                    <a:cubicBezTo>
                      <a:pt x="23" y="15"/>
                      <a:pt x="24" y="14"/>
                      <a:pt x="23" y="15"/>
                    </a:cubicBezTo>
                    <a:cubicBezTo>
                      <a:pt x="22" y="16"/>
                      <a:pt x="22" y="14"/>
                      <a:pt x="19" y="14"/>
                    </a:cubicBezTo>
                    <a:cubicBezTo>
                      <a:pt x="16" y="13"/>
                      <a:pt x="17" y="13"/>
                      <a:pt x="15" y="11"/>
                    </a:cubicBezTo>
                    <a:cubicBezTo>
                      <a:pt x="14" y="9"/>
                      <a:pt x="14" y="11"/>
                      <a:pt x="14" y="13"/>
                    </a:cubicBezTo>
                    <a:cubicBezTo>
                      <a:pt x="14" y="16"/>
                      <a:pt x="9" y="15"/>
                      <a:pt x="8" y="1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5" y="24"/>
                      <a:pt x="3" y="24"/>
                    </a:cubicBezTo>
                    <a:cubicBezTo>
                      <a:pt x="0" y="24"/>
                      <a:pt x="0" y="29"/>
                      <a:pt x="3" y="29"/>
                    </a:cubicBezTo>
                    <a:cubicBezTo>
                      <a:pt x="5" y="29"/>
                      <a:pt x="2" y="35"/>
                      <a:pt x="3" y="36"/>
                    </a:cubicBezTo>
                    <a:cubicBezTo>
                      <a:pt x="4" y="37"/>
                      <a:pt x="8" y="35"/>
                      <a:pt x="7" y="37"/>
                    </a:cubicBezTo>
                    <a:cubicBezTo>
                      <a:pt x="6" y="39"/>
                      <a:pt x="7" y="37"/>
                      <a:pt x="5" y="39"/>
                    </a:cubicBezTo>
                    <a:cubicBezTo>
                      <a:pt x="4" y="41"/>
                      <a:pt x="6" y="42"/>
                      <a:pt x="6" y="42"/>
                    </a:cubicBezTo>
                    <a:close/>
                    <a:moveTo>
                      <a:pt x="23" y="71"/>
                    </a:moveTo>
                    <a:cubicBezTo>
                      <a:pt x="22" y="73"/>
                      <a:pt x="18" y="76"/>
                      <a:pt x="17" y="77"/>
                    </a:cubicBezTo>
                    <a:cubicBezTo>
                      <a:pt x="16" y="77"/>
                      <a:pt x="16" y="76"/>
                      <a:pt x="15" y="77"/>
                    </a:cubicBezTo>
                    <a:cubicBezTo>
                      <a:pt x="15" y="79"/>
                      <a:pt x="16" y="79"/>
                      <a:pt x="16" y="82"/>
                    </a:cubicBezTo>
                    <a:cubicBezTo>
                      <a:pt x="17" y="86"/>
                      <a:pt x="17" y="93"/>
                      <a:pt x="18" y="96"/>
                    </a:cubicBezTo>
                    <a:cubicBezTo>
                      <a:pt x="19" y="98"/>
                      <a:pt x="20" y="97"/>
                      <a:pt x="22" y="98"/>
                    </a:cubicBezTo>
                    <a:cubicBezTo>
                      <a:pt x="21" y="98"/>
                      <a:pt x="23" y="99"/>
                      <a:pt x="24" y="99"/>
                    </a:cubicBezTo>
                    <a:cubicBezTo>
                      <a:pt x="24" y="99"/>
                      <a:pt x="26" y="96"/>
                      <a:pt x="26" y="96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7" y="96"/>
                      <a:pt x="30" y="79"/>
                      <a:pt x="30" y="79"/>
                    </a:cubicBezTo>
                    <a:cubicBezTo>
                      <a:pt x="30" y="78"/>
                      <a:pt x="27" y="77"/>
                      <a:pt x="27" y="76"/>
                    </a:cubicBezTo>
                    <a:cubicBezTo>
                      <a:pt x="26" y="75"/>
                      <a:pt x="27" y="73"/>
                      <a:pt x="26" y="72"/>
                    </a:cubicBezTo>
                    <a:cubicBezTo>
                      <a:pt x="25" y="71"/>
                      <a:pt x="24" y="72"/>
                      <a:pt x="23" y="7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195"/>
              <p:cNvSpPr>
                <a:spLocks noEditPoints="1"/>
              </p:cNvSpPr>
              <p:nvPr/>
            </p:nvSpPr>
            <p:spPr bwMode="auto">
              <a:xfrm>
                <a:off x="3227" y="1212"/>
                <a:ext cx="196" cy="248"/>
              </a:xfrm>
              <a:custGeom>
                <a:avLst/>
                <a:gdLst>
                  <a:gd name="T0" fmla="*/ 51 w 100"/>
                  <a:gd name="T1" fmla="*/ 110 h 126"/>
                  <a:gd name="T2" fmla="*/ 55 w 100"/>
                  <a:gd name="T3" fmla="*/ 117 h 126"/>
                  <a:gd name="T4" fmla="*/ 60 w 100"/>
                  <a:gd name="T5" fmla="*/ 121 h 126"/>
                  <a:gd name="T6" fmla="*/ 69 w 100"/>
                  <a:gd name="T7" fmla="*/ 124 h 126"/>
                  <a:gd name="T8" fmla="*/ 73 w 100"/>
                  <a:gd name="T9" fmla="*/ 125 h 126"/>
                  <a:gd name="T10" fmla="*/ 74 w 100"/>
                  <a:gd name="T11" fmla="*/ 121 h 126"/>
                  <a:gd name="T12" fmla="*/ 74 w 100"/>
                  <a:gd name="T13" fmla="*/ 114 h 126"/>
                  <a:gd name="T14" fmla="*/ 75 w 100"/>
                  <a:gd name="T15" fmla="*/ 109 h 126"/>
                  <a:gd name="T16" fmla="*/ 58 w 100"/>
                  <a:gd name="T17" fmla="*/ 110 h 126"/>
                  <a:gd name="T18" fmla="*/ 52 w 100"/>
                  <a:gd name="T19" fmla="*/ 109 h 126"/>
                  <a:gd name="T20" fmla="*/ 9 w 100"/>
                  <a:gd name="T21" fmla="*/ 40 h 126"/>
                  <a:gd name="T22" fmla="*/ 13 w 100"/>
                  <a:gd name="T23" fmla="*/ 38 h 126"/>
                  <a:gd name="T24" fmla="*/ 16 w 100"/>
                  <a:gd name="T25" fmla="*/ 34 h 126"/>
                  <a:gd name="T26" fmla="*/ 24 w 100"/>
                  <a:gd name="T27" fmla="*/ 35 h 126"/>
                  <a:gd name="T28" fmla="*/ 30 w 100"/>
                  <a:gd name="T29" fmla="*/ 38 h 126"/>
                  <a:gd name="T30" fmla="*/ 32 w 100"/>
                  <a:gd name="T31" fmla="*/ 39 h 126"/>
                  <a:gd name="T32" fmla="*/ 35 w 100"/>
                  <a:gd name="T33" fmla="*/ 46 h 126"/>
                  <a:gd name="T34" fmla="*/ 37 w 100"/>
                  <a:gd name="T35" fmla="*/ 51 h 126"/>
                  <a:gd name="T36" fmla="*/ 47 w 100"/>
                  <a:gd name="T37" fmla="*/ 65 h 126"/>
                  <a:gd name="T38" fmla="*/ 57 w 100"/>
                  <a:gd name="T39" fmla="*/ 73 h 126"/>
                  <a:gd name="T40" fmla="*/ 61 w 100"/>
                  <a:gd name="T41" fmla="*/ 73 h 126"/>
                  <a:gd name="T42" fmla="*/ 66 w 100"/>
                  <a:gd name="T43" fmla="*/ 77 h 126"/>
                  <a:gd name="T44" fmla="*/ 70 w 100"/>
                  <a:gd name="T45" fmla="*/ 81 h 126"/>
                  <a:gd name="T46" fmla="*/ 77 w 100"/>
                  <a:gd name="T47" fmla="*/ 88 h 126"/>
                  <a:gd name="T48" fmla="*/ 79 w 100"/>
                  <a:gd name="T49" fmla="*/ 103 h 126"/>
                  <a:gd name="T50" fmla="*/ 77 w 100"/>
                  <a:gd name="T51" fmla="*/ 110 h 126"/>
                  <a:gd name="T52" fmla="*/ 81 w 100"/>
                  <a:gd name="T53" fmla="*/ 113 h 126"/>
                  <a:gd name="T54" fmla="*/ 85 w 100"/>
                  <a:gd name="T55" fmla="*/ 108 h 126"/>
                  <a:gd name="T56" fmla="*/ 89 w 100"/>
                  <a:gd name="T57" fmla="*/ 101 h 126"/>
                  <a:gd name="T58" fmla="*/ 87 w 100"/>
                  <a:gd name="T59" fmla="*/ 94 h 126"/>
                  <a:gd name="T60" fmla="*/ 83 w 100"/>
                  <a:gd name="T61" fmla="*/ 89 h 126"/>
                  <a:gd name="T62" fmla="*/ 90 w 100"/>
                  <a:gd name="T63" fmla="*/ 83 h 126"/>
                  <a:gd name="T64" fmla="*/ 97 w 100"/>
                  <a:gd name="T65" fmla="*/ 88 h 126"/>
                  <a:gd name="T66" fmla="*/ 100 w 100"/>
                  <a:gd name="T67" fmla="*/ 86 h 126"/>
                  <a:gd name="T68" fmla="*/ 99 w 100"/>
                  <a:gd name="T69" fmla="*/ 82 h 126"/>
                  <a:gd name="T70" fmla="*/ 93 w 100"/>
                  <a:gd name="T71" fmla="*/ 76 h 126"/>
                  <a:gd name="T72" fmla="*/ 81 w 100"/>
                  <a:gd name="T73" fmla="*/ 65 h 126"/>
                  <a:gd name="T74" fmla="*/ 62 w 100"/>
                  <a:gd name="T75" fmla="*/ 52 h 126"/>
                  <a:gd name="T76" fmla="*/ 59 w 100"/>
                  <a:gd name="T77" fmla="*/ 46 h 126"/>
                  <a:gd name="T78" fmla="*/ 56 w 100"/>
                  <a:gd name="T79" fmla="*/ 42 h 126"/>
                  <a:gd name="T80" fmla="*/ 48 w 100"/>
                  <a:gd name="T81" fmla="*/ 37 h 126"/>
                  <a:gd name="T82" fmla="*/ 50 w 100"/>
                  <a:gd name="T83" fmla="*/ 27 h 126"/>
                  <a:gd name="T84" fmla="*/ 49 w 100"/>
                  <a:gd name="T85" fmla="*/ 20 h 126"/>
                  <a:gd name="T86" fmla="*/ 60 w 100"/>
                  <a:gd name="T87" fmla="*/ 17 h 126"/>
                  <a:gd name="T88" fmla="*/ 57 w 100"/>
                  <a:gd name="T89" fmla="*/ 9 h 126"/>
                  <a:gd name="T90" fmla="*/ 52 w 100"/>
                  <a:gd name="T91" fmla="*/ 3 h 126"/>
                  <a:gd name="T92" fmla="*/ 45 w 100"/>
                  <a:gd name="T93" fmla="*/ 2 h 126"/>
                  <a:gd name="T94" fmla="*/ 39 w 100"/>
                  <a:gd name="T95" fmla="*/ 1 h 126"/>
                  <a:gd name="T96" fmla="*/ 33 w 100"/>
                  <a:gd name="T97" fmla="*/ 3 h 126"/>
                  <a:gd name="T98" fmla="*/ 31 w 100"/>
                  <a:gd name="T99" fmla="*/ 7 h 126"/>
                  <a:gd name="T100" fmla="*/ 23 w 100"/>
                  <a:gd name="T101" fmla="*/ 12 h 126"/>
                  <a:gd name="T102" fmla="*/ 19 w 100"/>
                  <a:gd name="T103" fmla="*/ 14 h 126"/>
                  <a:gd name="T104" fmla="*/ 14 w 100"/>
                  <a:gd name="T105" fmla="*/ 13 h 126"/>
                  <a:gd name="T106" fmla="*/ 6 w 100"/>
                  <a:gd name="T107" fmla="*/ 21 h 126"/>
                  <a:gd name="T108" fmla="*/ 3 w 100"/>
                  <a:gd name="T109" fmla="*/ 29 h 126"/>
                  <a:gd name="T110" fmla="*/ 7 w 100"/>
                  <a:gd name="T111" fmla="*/ 37 h 126"/>
                  <a:gd name="T112" fmla="*/ 6 w 100"/>
                  <a:gd name="T113" fmla="*/ 42 h 126"/>
                  <a:gd name="T114" fmla="*/ 17 w 100"/>
                  <a:gd name="T115" fmla="*/ 77 h 126"/>
                  <a:gd name="T116" fmla="*/ 16 w 100"/>
                  <a:gd name="T117" fmla="*/ 82 h 126"/>
                  <a:gd name="T118" fmla="*/ 22 w 100"/>
                  <a:gd name="T119" fmla="*/ 98 h 126"/>
                  <a:gd name="T120" fmla="*/ 26 w 100"/>
                  <a:gd name="T121" fmla="*/ 96 h 126"/>
                  <a:gd name="T122" fmla="*/ 30 w 100"/>
                  <a:gd name="T123" fmla="*/ 79 h 126"/>
                  <a:gd name="T124" fmla="*/ 26 w 100"/>
                  <a:gd name="T125" fmla="*/ 7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" h="126">
                    <a:moveTo>
                      <a:pt x="52" y="109"/>
                    </a:moveTo>
                    <a:cubicBezTo>
                      <a:pt x="52" y="111"/>
                      <a:pt x="52" y="110"/>
                      <a:pt x="51" y="110"/>
                    </a:cubicBezTo>
                    <a:cubicBezTo>
                      <a:pt x="51" y="111"/>
                      <a:pt x="51" y="112"/>
                      <a:pt x="51" y="113"/>
                    </a:cubicBezTo>
                    <a:cubicBezTo>
                      <a:pt x="52" y="114"/>
                      <a:pt x="54" y="116"/>
                      <a:pt x="55" y="117"/>
                    </a:cubicBezTo>
                    <a:cubicBezTo>
                      <a:pt x="56" y="117"/>
                      <a:pt x="58" y="117"/>
                      <a:pt x="59" y="118"/>
                    </a:cubicBezTo>
                    <a:cubicBezTo>
                      <a:pt x="59" y="118"/>
                      <a:pt x="60" y="121"/>
                      <a:pt x="60" y="121"/>
                    </a:cubicBezTo>
                    <a:cubicBezTo>
                      <a:pt x="61" y="121"/>
                      <a:pt x="63" y="120"/>
                      <a:pt x="64" y="121"/>
                    </a:cubicBezTo>
                    <a:cubicBezTo>
                      <a:pt x="66" y="122"/>
                      <a:pt x="66" y="123"/>
                      <a:pt x="69" y="124"/>
                    </a:cubicBezTo>
                    <a:cubicBezTo>
                      <a:pt x="70" y="125"/>
                      <a:pt x="70" y="125"/>
                      <a:pt x="70" y="125"/>
                    </a:cubicBezTo>
                    <a:cubicBezTo>
                      <a:pt x="71" y="126"/>
                      <a:pt x="72" y="125"/>
                      <a:pt x="73" y="125"/>
                    </a:cubicBezTo>
                    <a:cubicBezTo>
                      <a:pt x="73" y="124"/>
                      <a:pt x="72" y="123"/>
                      <a:pt x="72" y="122"/>
                    </a:cubicBezTo>
                    <a:cubicBezTo>
                      <a:pt x="72" y="122"/>
                      <a:pt x="74" y="121"/>
                      <a:pt x="74" y="121"/>
                    </a:cubicBezTo>
                    <a:cubicBezTo>
                      <a:pt x="75" y="119"/>
                      <a:pt x="74" y="117"/>
                      <a:pt x="75" y="115"/>
                    </a:cubicBezTo>
                    <a:cubicBezTo>
                      <a:pt x="73" y="116"/>
                      <a:pt x="74" y="115"/>
                      <a:pt x="74" y="114"/>
                    </a:cubicBezTo>
                    <a:cubicBezTo>
                      <a:pt x="73" y="112"/>
                      <a:pt x="75" y="113"/>
                      <a:pt x="75" y="111"/>
                    </a:cubicBezTo>
                    <a:cubicBezTo>
                      <a:pt x="76" y="111"/>
                      <a:pt x="75" y="110"/>
                      <a:pt x="75" y="109"/>
                    </a:cubicBezTo>
                    <a:cubicBezTo>
                      <a:pt x="72" y="111"/>
                      <a:pt x="65" y="113"/>
                      <a:pt x="60" y="112"/>
                    </a:cubicBezTo>
                    <a:cubicBezTo>
                      <a:pt x="60" y="112"/>
                      <a:pt x="59" y="110"/>
                      <a:pt x="58" y="110"/>
                    </a:cubicBezTo>
                    <a:cubicBezTo>
                      <a:pt x="56" y="110"/>
                      <a:pt x="56" y="111"/>
                      <a:pt x="54" y="111"/>
                    </a:cubicBezTo>
                    <a:cubicBezTo>
                      <a:pt x="54" y="111"/>
                      <a:pt x="53" y="110"/>
                      <a:pt x="52" y="109"/>
                    </a:cubicBezTo>
                    <a:close/>
                    <a:moveTo>
                      <a:pt x="6" y="42"/>
                    </a:moveTo>
                    <a:cubicBezTo>
                      <a:pt x="7" y="41"/>
                      <a:pt x="8" y="40"/>
                      <a:pt x="9" y="40"/>
                    </a:cubicBezTo>
                    <a:cubicBezTo>
                      <a:pt x="10" y="40"/>
                      <a:pt x="11" y="41"/>
                      <a:pt x="12" y="40"/>
                    </a:cubicBezTo>
                    <a:cubicBezTo>
                      <a:pt x="13" y="40"/>
                      <a:pt x="13" y="39"/>
                      <a:pt x="13" y="38"/>
                    </a:cubicBezTo>
                    <a:cubicBezTo>
                      <a:pt x="14" y="37"/>
                      <a:pt x="15" y="37"/>
                      <a:pt x="16" y="36"/>
                    </a:cubicBezTo>
                    <a:cubicBezTo>
                      <a:pt x="16" y="36"/>
                      <a:pt x="16" y="34"/>
                      <a:pt x="16" y="34"/>
                    </a:cubicBezTo>
                    <a:cubicBezTo>
                      <a:pt x="17" y="33"/>
                      <a:pt x="18" y="32"/>
                      <a:pt x="21" y="32"/>
                    </a:cubicBezTo>
                    <a:cubicBezTo>
                      <a:pt x="22" y="32"/>
                      <a:pt x="23" y="34"/>
                      <a:pt x="24" y="35"/>
                    </a:cubicBezTo>
                    <a:cubicBezTo>
                      <a:pt x="25" y="35"/>
                      <a:pt x="26" y="35"/>
                      <a:pt x="26" y="35"/>
                    </a:cubicBezTo>
                    <a:cubicBezTo>
                      <a:pt x="28" y="35"/>
                      <a:pt x="29" y="38"/>
                      <a:pt x="30" y="38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40"/>
                      <a:pt x="32" y="42"/>
                      <a:pt x="32" y="44"/>
                    </a:cubicBezTo>
                    <a:cubicBezTo>
                      <a:pt x="33" y="44"/>
                      <a:pt x="35" y="45"/>
                      <a:pt x="35" y="46"/>
                    </a:cubicBezTo>
                    <a:cubicBezTo>
                      <a:pt x="35" y="47"/>
                      <a:pt x="35" y="48"/>
                      <a:pt x="35" y="50"/>
                    </a:cubicBezTo>
                    <a:cubicBezTo>
                      <a:pt x="35" y="50"/>
                      <a:pt x="37" y="51"/>
                      <a:pt x="37" y="51"/>
                    </a:cubicBezTo>
                    <a:cubicBezTo>
                      <a:pt x="38" y="53"/>
                      <a:pt x="37" y="55"/>
                      <a:pt x="38" y="57"/>
                    </a:cubicBezTo>
                    <a:cubicBezTo>
                      <a:pt x="40" y="60"/>
                      <a:pt x="45" y="62"/>
                      <a:pt x="47" y="65"/>
                    </a:cubicBezTo>
                    <a:cubicBezTo>
                      <a:pt x="48" y="67"/>
                      <a:pt x="48" y="69"/>
                      <a:pt x="50" y="70"/>
                    </a:cubicBezTo>
                    <a:cubicBezTo>
                      <a:pt x="52" y="72"/>
                      <a:pt x="55" y="72"/>
                      <a:pt x="57" y="73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9" y="74"/>
                      <a:pt x="59" y="72"/>
                      <a:pt x="61" y="73"/>
                    </a:cubicBezTo>
                    <a:cubicBezTo>
                      <a:pt x="62" y="73"/>
                      <a:pt x="64" y="77"/>
                      <a:pt x="65" y="77"/>
                    </a:cubicBezTo>
                    <a:cubicBezTo>
                      <a:pt x="66" y="77"/>
                      <a:pt x="66" y="77"/>
                      <a:pt x="66" y="77"/>
                    </a:cubicBezTo>
                    <a:cubicBezTo>
                      <a:pt x="67" y="78"/>
                      <a:pt x="66" y="80"/>
                      <a:pt x="67" y="80"/>
                    </a:cubicBezTo>
                    <a:cubicBezTo>
                      <a:pt x="68" y="81"/>
                      <a:pt x="69" y="80"/>
                      <a:pt x="70" y="81"/>
                    </a:cubicBezTo>
                    <a:cubicBezTo>
                      <a:pt x="71" y="82"/>
                      <a:pt x="71" y="84"/>
                      <a:pt x="72" y="85"/>
                    </a:cubicBezTo>
                    <a:cubicBezTo>
                      <a:pt x="73" y="87"/>
                      <a:pt x="76" y="87"/>
                      <a:pt x="77" y="88"/>
                    </a:cubicBezTo>
                    <a:cubicBezTo>
                      <a:pt x="78" y="89"/>
                      <a:pt x="81" y="100"/>
                      <a:pt x="81" y="102"/>
                    </a:cubicBezTo>
                    <a:cubicBezTo>
                      <a:pt x="79" y="103"/>
                      <a:pt x="79" y="103"/>
                      <a:pt x="79" y="103"/>
                    </a:cubicBezTo>
                    <a:cubicBezTo>
                      <a:pt x="79" y="104"/>
                      <a:pt x="79" y="106"/>
                      <a:pt x="79" y="107"/>
                    </a:cubicBezTo>
                    <a:cubicBezTo>
                      <a:pt x="79" y="108"/>
                      <a:pt x="77" y="109"/>
                      <a:pt x="77" y="110"/>
                    </a:cubicBezTo>
                    <a:cubicBezTo>
                      <a:pt x="76" y="113"/>
                      <a:pt x="78" y="113"/>
                      <a:pt x="78" y="114"/>
                    </a:cubicBezTo>
                    <a:cubicBezTo>
                      <a:pt x="79" y="113"/>
                      <a:pt x="81" y="114"/>
                      <a:pt x="81" y="113"/>
                    </a:cubicBezTo>
                    <a:cubicBezTo>
                      <a:pt x="82" y="113"/>
                      <a:pt x="82" y="111"/>
                      <a:pt x="82" y="110"/>
                    </a:cubicBezTo>
                    <a:cubicBezTo>
                      <a:pt x="82" y="110"/>
                      <a:pt x="85" y="108"/>
                      <a:pt x="85" y="108"/>
                    </a:cubicBezTo>
                    <a:cubicBezTo>
                      <a:pt x="86" y="106"/>
                      <a:pt x="85" y="104"/>
                      <a:pt x="86" y="103"/>
                    </a:cubicBezTo>
                    <a:cubicBezTo>
                      <a:pt x="87" y="102"/>
                      <a:pt x="89" y="102"/>
                      <a:pt x="89" y="101"/>
                    </a:cubicBezTo>
                    <a:cubicBezTo>
                      <a:pt x="90" y="99"/>
                      <a:pt x="89" y="96"/>
                      <a:pt x="89" y="95"/>
                    </a:cubicBezTo>
                    <a:cubicBezTo>
                      <a:pt x="88" y="95"/>
                      <a:pt x="88" y="95"/>
                      <a:pt x="87" y="94"/>
                    </a:cubicBezTo>
                    <a:cubicBezTo>
                      <a:pt x="87" y="93"/>
                      <a:pt x="87" y="92"/>
                      <a:pt x="86" y="91"/>
                    </a:cubicBezTo>
                    <a:cubicBezTo>
                      <a:pt x="86" y="90"/>
                      <a:pt x="84" y="90"/>
                      <a:pt x="83" y="89"/>
                    </a:cubicBezTo>
                    <a:cubicBezTo>
                      <a:pt x="85" y="86"/>
                      <a:pt x="86" y="80"/>
                      <a:pt x="90" y="81"/>
                    </a:cubicBezTo>
                    <a:cubicBezTo>
                      <a:pt x="90" y="83"/>
                      <a:pt x="90" y="83"/>
                      <a:pt x="90" y="83"/>
                    </a:cubicBezTo>
                    <a:cubicBezTo>
                      <a:pt x="92" y="83"/>
                      <a:pt x="93" y="83"/>
                      <a:pt x="96" y="84"/>
                    </a:cubicBezTo>
                    <a:cubicBezTo>
                      <a:pt x="96" y="85"/>
                      <a:pt x="96" y="87"/>
                      <a:pt x="97" y="88"/>
                    </a:cubicBezTo>
                    <a:cubicBezTo>
                      <a:pt x="97" y="88"/>
                      <a:pt x="98" y="88"/>
                      <a:pt x="99" y="88"/>
                    </a:cubicBezTo>
                    <a:cubicBezTo>
                      <a:pt x="99" y="87"/>
                      <a:pt x="99" y="87"/>
                      <a:pt x="100" y="86"/>
                    </a:cubicBezTo>
                    <a:cubicBezTo>
                      <a:pt x="100" y="86"/>
                      <a:pt x="99" y="85"/>
                      <a:pt x="99" y="85"/>
                    </a:cubicBezTo>
                    <a:cubicBezTo>
                      <a:pt x="99" y="84"/>
                      <a:pt x="100" y="83"/>
                      <a:pt x="99" y="82"/>
                    </a:cubicBezTo>
                    <a:cubicBezTo>
                      <a:pt x="99" y="81"/>
                      <a:pt x="97" y="81"/>
                      <a:pt x="97" y="81"/>
                    </a:cubicBezTo>
                    <a:cubicBezTo>
                      <a:pt x="95" y="80"/>
                      <a:pt x="94" y="77"/>
                      <a:pt x="93" y="76"/>
                    </a:cubicBezTo>
                    <a:cubicBezTo>
                      <a:pt x="89" y="73"/>
                      <a:pt x="84" y="72"/>
                      <a:pt x="81" y="69"/>
                    </a:cubicBezTo>
                    <a:cubicBezTo>
                      <a:pt x="81" y="68"/>
                      <a:pt x="81" y="65"/>
                      <a:pt x="81" y="65"/>
                    </a:cubicBezTo>
                    <a:cubicBezTo>
                      <a:pt x="77" y="65"/>
                      <a:pt x="74" y="65"/>
                      <a:pt x="70" y="63"/>
                    </a:cubicBezTo>
                    <a:cubicBezTo>
                      <a:pt x="68" y="62"/>
                      <a:pt x="63" y="55"/>
                      <a:pt x="62" y="52"/>
                    </a:cubicBezTo>
                    <a:cubicBezTo>
                      <a:pt x="61" y="50"/>
                      <a:pt x="62" y="49"/>
                      <a:pt x="61" y="47"/>
                    </a:cubicBezTo>
                    <a:cubicBezTo>
                      <a:pt x="60" y="46"/>
                      <a:pt x="60" y="47"/>
                      <a:pt x="59" y="46"/>
                    </a:cubicBezTo>
                    <a:cubicBezTo>
                      <a:pt x="58" y="46"/>
                      <a:pt x="57" y="43"/>
                      <a:pt x="57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3" y="39"/>
                      <a:pt x="51" y="41"/>
                      <a:pt x="48" y="37"/>
                    </a:cubicBezTo>
                    <a:cubicBezTo>
                      <a:pt x="48" y="37"/>
                      <a:pt x="47" y="36"/>
                      <a:pt x="47" y="36"/>
                    </a:cubicBezTo>
                    <a:cubicBezTo>
                      <a:pt x="46" y="33"/>
                      <a:pt x="50" y="28"/>
                      <a:pt x="50" y="27"/>
                    </a:cubicBezTo>
                    <a:cubicBezTo>
                      <a:pt x="51" y="24"/>
                      <a:pt x="49" y="24"/>
                      <a:pt x="48" y="22"/>
                    </a:cubicBezTo>
                    <a:cubicBezTo>
                      <a:pt x="48" y="21"/>
                      <a:pt x="49" y="20"/>
                      <a:pt x="49" y="20"/>
                    </a:cubicBezTo>
                    <a:cubicBezTo>
                      <a:pt x="50" y="20"/>
                      <a:pt x="50" y="21"/>
                      <a:pt x="50" y="21"/>
                    </a:cubicBezTo>
                    <a:cubicBezTo>
                      <a:pt x="53" y="19"/>
                      <a:pt x="56" y="18"/>
                      <a:pt x="60" y="17"/>
                    </a:cubicBezTo>
                    <a:cubicBezTo>
                      <a:pt x="58" y="15"/>
                      <a:pt x="60" y="14"/>
                      <a:pt x="60" y="12"/>
                    </a:cubicBezTo>
                    <a:cubicBezTo>
                      <a:pt x="60" y="10"/>
                      <a:pt x="60" y="9"/>
                      <a:pt x="57" y="9"/>
                    </a:cubicBezTo>
                    <a:cubicBezTo>
                      <a:pt x="54" y="9"/>
                      <a:pt x="58" y="3"/>
                      <a:pt x="58" y="3"/>
                    </a:cubicBezTo>
                    <a:cubicBezTo>
                      <a:pt x="58" y="3"/>
                      <a:pt x="54" y="3"/>
                      <a:pt x="52" y="3"/>
                    </a:cubicBezTo>
                    <a:cubicBezTo>
                      <a:pt x="50" y="4"/>
                      <a:pt x="50" y="4"/>
                      <a:pt x="48" y="4"/>
                    </a:cubicBezTo>
                    <a:cubicBezTo>
                      <a:pt x="46" y="4"/>
                      <a:pt x="48" y="2"/>
                      <a:pt x="45" y="2"/>
                    </a:cubicBezTo>
                    <a:cubicBezTo>
                      <a:pt x="41" y="2"/>
                      <a:pt x="44" y="2"/>
                      <a:pt x="41" y="1"/>
                    </a:cubicBezTo>
                    <a:cubicBezTo>
                      <a:pt x="38" y="0"/>
                      <a:pt x="39" y="0"/>
                      <a:pt x="39" y="1"/>
                    </a:cubicBezTo>
                    <a:cubicBezTo>
                      <a:pt x="39" y="3"/>
                      <a:pt x="34" y="0"/>
                      <a:pt x="34" y="0"/>
                    </a:cubicBezTo>
                    <a:cubicBezTo>
                      <a:pt x="34" y="0"/>
                      <a:pt x="35" y="2"/>
                      <a:pt x="33" y="3"/>
                    </a:cubicBezTo>
                    <a:cubicBezTo>
                      <a:pt x="31" y="5"/>
                      <a:pt x="35" y="4"/>
                      <a:pt x="34" y="6"/>
                    </a:cubicBezTo>
                    <a:cubicBezTo>
                      <a:pt x="32" y="8"/>
                      <a:pt x="33" y="8"/>
                      <a:pt x="31" y="7"/>
                    </a:cubicBezTo>
                    <a:cubicBezTo>
                      <a:pt x="29" y="5"/>
                      <a:pt x="27" y="7"/>
                      <a:pt x="27" y="9"/>
                    </a:cubicBezTo>
                    <a:cubicBezTo>
                      <a:pt x="26" y="11"/>
                      <a:pt x="23" y="9"/>
                      <a:pt x="23" y="12"/>
                    </a:cubicBezTo>
                    <a:cubicBezTo>
                      <a:pt x="23" y="15"/>
                      <a:pt x="24" y="14"/>
                      <a:pt x="23" y="15"/>
                    </a:cubicBezTo>
                    <a:cubicBezTo>
                      <a:pt x="22" y="16"/>
                      <a:pt x="22" y="14"/>
                      <a:pt x="19" y="14"/>
                    </a:cubicBezTo>
                    <a:cubicBezTo>
                      <a:pt x="16" y="13"/>
                      <a:pt x="17" y="13"/>
                      <a:pt x="15" y="11"/>
                    </a:cubicBezTo>
                    <a:cubicBezTo>
                      <a:pt x="14" y="9"/>
                      <a:pt x="14" y="11"/>
                      <a:pt x="14" y="13"/>
                    </a:cubicBezTo>
                    <a:cubicBezTo>
                      <a:pt x="14" y="16"/>
                      <a:pt x="9" y="15"/>
                      <a:pt x="8" y="1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5" y="24"/>
                      <a:pt x="3" y="24"/>
                    </a:cubicBezTo>
                    <a:cubicBezTo>
                      <a:pt x="0" y="24"/>
                      <a:pt x="0" y="29"/>
                      <a:pt x="3" y="29"/>
                    </a:cubicBezTo>
                    <a:cubicBezTo>
                      <a:pt x="5" y="29"/>
                      <a:pt x="2" y="35"/>
                      <a:pt x="3" y="36"/>
                    </a:cubicBezTo>
                    <a:cubicBezTo>
                      <a:pt x="4" y="37"/>
                      <a:pt x="8" y="35"/>
                      <a:pt x="7" y="37"/>
                    </a:cubicBezTo>
                    <a:cubicBezTo>
                      <a:pt x="6" y="39"/>
                      <a:pt x="7" y="37"/>
                      <a:pt x="5" y="39"/>
                    </a:cubicBezTo>
                    <a:cubicBezTo>
                      <a:pt x="4" y="41"/>
                      <a:pt x="6" y="42"/>
                      <a:pt x="6" y="42"/>
                    </a:cubicBezTo>
                    <a:close/>
                    <a:moveTo>
                      <a:pt x="23" y="71"/>
                    </a:moveTo>
                    <a:cubicBezTo>
                      <a:pt x="22" y="73"/>
                      <a:pt x="18" y="76"/>
                      <a:pt x="17" y="77"/>
                    </a:cubicBezTo>
                    <a:cubicBezTo>
                      <a:pt x="16" y="77"/>
                      <a:pt x="16" y="76"/>
                      <a:pt x="15" y="77"/>
                    </a:cubicBezTo>
                    <a:cubicBezTo>
                      <a:pt x="15" y="79"/>
                      <a:pt x="16" y="79"/>
                      <a:pt x="16" y="82"/>
                    </a:cubicBezTo>
                    <a:cubicBezTo>
                      <a:pt x="17" y="86"/>
                      <a:pt x="17" y="93"/>
                      <a:pt x="18" y="96"/>
                    </a:cubicBezTo>
                    <a:cubicBezTo>
                      <a:pt x="19" y="98"/>
                      <a:pt x="20" y="97"/>
                      <a:pt x="22" y="98"/>
                    </a:cubicBezTo>
                    <a:cubicBezTo>
                      <a:pt x="21" y="98"/>
                      <a:pt x="23" y="99"/>
                      <a:pt x="24" y="99"/>
                    </a:cubicBezTo>
                    <a:cubicBezTo>
                      <a:pt x="24" y="99"/>
                      <a:pt x="26" y="96"/>
                      <a:pt x="26" y="96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7" y="96"/>
                      <a:pt x="30" y="79"/>
                      <a:pt x="30" y="79"/>
                    </a:cubicBezTo>
                    <a:cubicBezTo>
                      <a:pt x="30" y="78"/>
                      <a:pt x="27" y="77"/>
                      <a:pt x="27" y="76"/>
                    </a:cubicBezTo>
                    <a:cubicBezTo>
                      <a:pt x="26" y="75"/>
                      <a:pt x="27" y="73"/>
                      <a:pt x="26" y="72"/>
                    </a:cubicBezTo>
                    <a:cubicBezTo>
                      <a:pt x="25" y="71"/>
                      <a:pt x="24" y="72"/>
                      <a:pt x="23" y="71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96"/>
              <p:cNvSpPr>
                <a:spLocks noEditPoints="1"/>
              </p:cNvSpPr>
              <p:nvPr/>
            </p:nvSpPr>
            <p:spPr bwMode="auto">
              <a:xfrm>
                <a:off x="3700" y="1550"/>
                <a:ext cx="27" cy="78"/>
              </a:xfrm>
              <a:custGeom>
                <a:avLst/>
                <a:gdLst>
                  <a:gd name="T0" fmla="*/ 12 w 14"/>
                  <a:gd name="T1" fmla="*/ 15 h 40"/>
                  <a:gd name="T2" fmla="*/ 12 w 14"/>
                  <a:gd name="T3" fmla="*/ 15 h 40"/>
                  <a:gd name="T4" fmla="*/ 13 w 14"/>
                  <a:gd name="T5" fmla="*/ 19 h 40"/>
                  <a:gd name="T6" fmla="*/ 9 w 14"/>
                  <a:gd name="T7" fmla="*/ 19 h 40"/>
                  <a:gd name="T8" fmla="*/ 9 w 14"/>
                  <a:gd name="T9" fmla="*/ 14 h 40"/>
                  <a:gd name="T10" fmla="*/ 10 w 14"/>
                  <a:gd name="T11" fmla="*/ 8 h 40"/>
                  <a:gd name="T12" fmla="*/ 12 w 14"/>
                  <a:gd name="T13" fmla="*/ 9 h 40"/>
                  <a:gd name="T14" fmla="*/ 12 w 14"/>
                  <a:gd name="T15" fmla="*/ 11 h 40"/>
                  <a:gd name="T16" fmla="*/ 11 w 14"/>
                  <a:gd name="T17" fmla="*/ 11 h 40"/>
                  <a:gd name="T18" fmla="*/ 11 w 14"/>
                  <a:gd name="T19" fmla="*/ 15 h 40"/>
                  <a:gd name="T20" fmla="*/ 12 w 14"/>
                  <a:gd name="T21" fmla="*/ 15 h 40"/>
                  <a:gd name="T22" fmla="*/ 2 w 14"/>
                  <a:gd name="T23" fmla="*/ 15 h 40"/>
                  <a:gd name="T24" fmla="*/ 0 w 14"/>
                  <a:gd name="T25" fmla="*/ 17 h 40"/>
                  <a:gd name="T26" fmla="*/ 1 w 14"/>
                  <a:gd name="T27" fmla="*/ 19 h 40"/>
                  <a:gd name="T28" fmla="*/ 4 w 14"/>
                  <a:gd name="T29" fmla="*/ 16 h 40"/>
                  <a:gd name="T30" fmla="*/ 2 w 14"/>
                  <a:gd name="T31" fmla="*/ 15 h 40"/>
                  <a:gd name="T32" fmla="*/ 4 w 14"/>
                  <a:gd name="T33" fmla="*/ 40 h 40"/>
                  <a:gd name="T34" fmla="*/ 11 w 14"/>
                  <a:gd name="T35" fmla="*/ 30 h 40"/>
                  <a:gd name="T36" fmla="*/ 13 w 14"/>
                  <a:gd name="T37" fmla="*/ 19 h 40"/>
                  <a:gd name="T38" fmla="*/ 9 w 14"/>
                  <a:gd name="T39" fmla="*/ 19 h 40"/>
                  <a:gd name="T40" fmla="*/ 9 w 14"/>
                  <a:gd name="T41" fmla="*/ 14 h 40"/>
                  <a:gd name="T42" fmla="*/ 10 w 14"/>
                  <a:gd name="T43" fmla="*/ 8 h 40"/>
                  <a:gd name="T44" fmla="*/ 12 w 14"/>
                  <a:gd name="T45" fmla="*/ 9 h 40"/>
                  <a:gd name="T46" fmla="*/ 14 w 14"/>
                  <a:gd name="T47" fmla="*/ 5 h 40"/>
                  <a:gd name="T48" fmla="*/ 13 w 14"/>
                  <a:gd name="T49" fmla="*/ 1 h 40"/>
                  <a:gd name="T50" fmla="*/ 11 w 14"/>
                  <a:gd name="T51" fmla="*/ 2 h 40"/>
                  <a:gd name="T52" fmla="*/ 7 w 14"/>
                  <a:gd name="T53" fmla="*/ 3 h 40"/>
                  <a:gd name="T54" fmla="*/ 7 w 14"/>
                  <a:gd name="T55" fmla="*/ 6 h 40"/>
                  <a:gd name="T56" fmla="*/ 4 w 14"/>
                  <a:gd name="T57" fmla="*/ 9 h 40"/>
                  <a:gd name="T58" fmla="*/ 3 w 14"/>
                  <a:gd name="T59" fmla="*/ 14 h 40"/>
                  <a:gd name="T60" fmla="*/ 2 w 14"/>
                  <a:gd name="T61" fmla="*/ 15 h 40"/>
                  <a:gd name="T62" fmla="*/ 4 w 14"/>
                  <a:gd name="T63" fmla="*/ 16 h 40"/>
                  <a:gd name="T64" fmla="*/ 1 w 14"/>
                  <a:gd name="T65" fmla="*/ 19 h 40"/>
                  <a:gd name="T66" fmla="*/ 2 w 14"/>
                  <a:gd name="T67" fmla="*/ 23 h 40"/>
                  <a:gd name="T68" fmla="*/ 4 w 14"/>
                  <a:gd name="T6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" h="40">
                    <a:moveTo>
                      <a:pt x="12" y="15"/>
                    </a:move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7"/>
                      <a:pt x="13" y="19"/>
                      <a:pt x="13" y="19"/>
                    </a:cubicBezTo>
                    <a:cubicBezTo>
                      <a:pt x="13" y="19"/>
                      <a:pt x="10" y="21"/>
                      <a:pt x="9" y="19"/>
                    </a:cubicBezTo>
                    <a:cubicBezTo>
                      <a:pt x="9" y="18"/>
                      <a:pt x="9" y="16"/>
                      <a:pt x="9" y="14"/>
                    </a:cubicBezTo>
                    <a:cubicBezTo>
                      <a:pt x="9" y="12"/>
                      <a:pt x="8" y="8"/>
                      <a:pt x="10" y="8"/>
                    </a:cubicBezTo>
                    <a:cubicBezTo>
                      <a:pt x="11" y="8"/>
                      <a:pt x="12" y="7"/>
                      <a:pt x="12" y="9"/>
                    </a:cubicBezTo>
                    <a:cubicBezTo>
                      <a:pt x="12" y="10"/>
                      <a:pt x="12" y="10"/>
                      <a:pt x="12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lose/>
                    <a:moveTo>
                      <a:pt x="2" y="15"/>
                    </a:moveTo>
                    <a:cubicBezTo>
                      <a:pt x="2" y="16"/>
                      <a:pt x="0" y="17"/>
                      <a:pt x="0" y="17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4" y="16"/>
                      <a:pt x="4" y="16"/>
                      <a:pt x="4" y="16"/>
                    </a:cubicBezTo>
                    <a:lnTo>
                      <a:pt x="2" y="15"/>
                    </a:lnTo>
                    <a:close/>
                    <a:moveTo>
                      <a:pt x="4" y="40"/>
                    </a:moveTo>
                    <a:cubicBezTo>
                      <a:pt x="4" y="40"/>
                      <a:pt x="11" y="32"/>
                      <a:pt x="11" y="30"/>
                    </a:cubicBezTo>
                    <a:cubicBezTo>
                      <a:pt x="10" y="25"/>
                      <a:pt x="13" y="19"/>
                      <a:pt x="13" y="19"/>
                    </a:cubicBezTo>
                    <a:cubicBezTo>
                      <a:pt x="13" y="19"/>
                      <a:pt x="10" y="21"/>
                      <a:pt x="9" y="19"/>
                    </a:cubicBezTo>
                    <a:cubicBezTo>
                      <a:pt x="9" y="18"/>
                      <a:pt x="9" y="16"/>
                      <a:pt x="9" y="14"/>
                    </a:cubicBezTo>
                    <a:cubicBezTo>
                      <a:pt x="9" y="12"/>
                      <a:pt x="8" y="8"/>
                      <a:pt x="10" y="8"/>
                    </a:cubicBezTo>
                    <a:cubicBezTo>
                      <a:pt x="11" y="8"/>
                      <a:pt x="12" y="7"/>
                      <a:pt x="12" y="9"/>
                    </a:cubicBezTo>
                    <a:cubicBezTo>
                      <a:pt x="13" y="11"/>
                      <a:pt x="14" y="5"/>
                      <a:pt x="14" y="5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1" y="0"/>
                      <a:pt x="11" y="2"/>
                    </a:cubicBezTo>
                    <a:cubicBezTo>
                      <a:pt x="10" y="4"/>
                      <a:pt x="7" y="3"/>
                      <a:pt x="7" y="3"/>
                    </a:cubicBezTo>
                    <a:cubicBezTo>
                      <a:pt x="7" y="4"/>
                      <a:pt x="7" y="5"/>
                      <a:pt x="7" y="6"/>
                    </a:cubicBezTo>
                    <a:cubicBezTo>
                      <a:pt x="6" y="6"/>
                      <a:pt x="4" y="8"/>
                      <a:pt x="4" y="9"/>
                    </a:cubicBezTo>
                    <a:cubicBezTo>
                      <a:pt x="3" y="10"/>
                      <a:pt x="4" y="12"/>
                      <a:pt x="3" y="14"/>
                    </a:cubicBezTo>
                    <a:cubicBezTo>
                      <a:pt x="3" y="14"/>
                      <a:pt x="3" y="14"/>
                      <a:pt x="2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23"/>
                      <a:pt x="2" y="23"/>
                      <a:pt x="2" y="23"/>
                    </a:cubicBezTo>
                    <a:lnTo>
                      <a:pt x="4" y="4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97"/>
              <p:cNvSpPr>
                <a:spLocks noEditPoints="1"/>
              </p:cNvSpPr>
              <p:nvPr/>
            </p:nvSpPr>
            <p:spPr bwMode="auto">
              <a:xfrm>
                <a:off x="3700" y="1550"/>
                <a:ext cx="27" cy="78"/>
              </a:xfrm>
              <a:custGeom>
                <a:avLst/>
                <a:gdLst>
                  <a:gd name="T0" fmla="*/ 12 w 14"/>
                  <a:gd name="T1" fmla="*/ 15 h 40"/>
                  <a:gd name="T2" fmla="*/ 12 w 14"/>
                  <a:gd name="T3" fmla="*/ 15 h 40"/>
                  <a:gd name="T4" fmla="*/ 13 w 14"/>
                  <a:gd name="T5" fmla="*/ 19 h 40"/>
                  <a:gd name="T6" fmla="*/ 9 w 14"/>
                  <a:gd name="T7" fmla="*/ 19 h 40"/>
                  <a:gd name="T8" fmla="*/ 9 w 14"/>
                  <a:gd name="T9" fmla="*/ 14 h 40"/>
                  <a:gd name="T10" fmla="*/ 10 w 14"/>
                  <a:gd name="T11" fmla="*/ 8 h 40"/>
                  <a:gd name="T12" fmla="*/ 12 w 14"/>
                  <a:gd name="T13" fmla="*/ 9 h 40"/>
                  <a:gd name="T14" fmla="*/ 12 w 14"/>
                  <a:gd name="T15" fmla="*/ 11 h 40"/>
                  <a:gd name="T16" fmla="*/ 11 w 14"/>
                  <a:gd name="T17" fmla="*/ 11 h 40"/>
                  <a:gd name="T18" fmla="*/ 11 w 14"/>
                  <a:gd name="T19" fmla="*/ 15 h 40"/>
                  <a:gd name="T20" fmla="*/ 12 w 14"/>
                  <a:gd name="T21" fmla="*/ 15 h 40"/>
                  <a:gd name="T22" fmla="*/ 2 w 14"/>
                  <a:gd name="T23" fmla="*/ 15 h 40"/>
                  <a:gd name="T24" fmla="*/ 0 w 14"/>
                  <a:gd name="T25" fmla="*/ 17 h 40"/>
                  <a:gd name="T26" fmla="*/ 1 w 14"/>
                  <a:gd name="T27" fmla="*/ 19 h 40"/>
                  <a:gd name="T28" fmla="*/ 4 w 14"/>
                  <a:gd name="T29" fmla="*/ 16 h 40"/>
                  <a:gd name="T30" fmla="*/ 2 w 14"/>
                  <a:gd name="T31" fmla="*/ 15 h 40"/>
                  <a:gd name="T32" fmla="*/ 4 w 14"/>
                  <a:gd name="T33" fmla="*/ 40 h 40"/>
                  <a:gd name="T34" fmla="*/ 11 w 14"/>
                  <a:gd name="T35" fmla="*/ 30 h 40"/>
                  <a:gd name="T36" fmla="*/ 13 w 14"/>
                  <a:gd name="T37" fmla="*/ 19 h 40"/>
                  <a:gd name="T38" fmla="*/ 9 w 14"/>
                  <a:gd name="T39" fmla="*/ 19 h 40"/>
                  <a:gd name="T40" fmla="*/ 9 w 14"/>
                  <a:gd name="T41" fmla="*/ 14 h 40"/>
                  <a:gd name="T42" fmla="*/ 10 w 14"/>
                  <a:gd name="T43" fmla="*/ 8 h 40"/>
                  <a:gd name="T44" fmla="*/ 12 w 14"/>
                  <a:gd name="T45" fmla="*/ 9 h 40"/>
                  <a:gd name="T46" fmla="*/ 14 w 14"/>
                  <a:gd name="T47" fmla="*/ 5 h 40"/>
                  <a:gd name="T48" fmla="*/ 13 w 14"/>
                  <a:gd name="T49" fmla="*/ 1 h 40"/>
                  <a:gd name="T50" fmla="*/ 11 w 14"/>
                  <a:gd name="T51" fmla="*/ 2 h 40"/>
                  <a:gd name="T52" fmla="*/ 7 w 14"/>
                  <a:gd name="T53" fmla="*/ 3 h 40"/>
                  <a:gd name="T54" fmla="*/ 7 w 14"/>
                  <a:gd name="T55" fmla="*/ 6 h 40"/>
                  <a:gd name="T56" fmla="*/ 4 w 14"/>
                  <a:gd name="T57" fmla="*/ 9 h 40"/>
                  <a:gd name="T58" fmla="*/ 3 w 14"/>
                  <a:gd name="T59" fmla="*/ 14 h 40"/>
                  <a:gd name="T60" fmla="*/ 2 w 14"/>
                  <a:gd name="T61" fmla="*/ 15 h 40"/>
                  <a:gd name="T62" fmla="*/ 4 w 14"/>
                  <a:gd name="T63" fmla="*/ 16 h 40"/>
                  <a:gd name="T64" fmla="*/ 1 w 14"/>
                  <a:gd name="T65" fmla="*/ 19 h 40"/>
                  <a:gd name="T66" fmla="*/ 2 w 14"/>
                  <a:gd name="T67" fmla="*/ 23 h 40"/>
                  <a:gd name="T68" fmla="*/ 4 w 14"/>
                  <a:gd name="T6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" h="40">
                    <a:moveTo>
                      <a:pt x="12" y="15"/>
                    </a:move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7"/>
                      <a:pt x="13" y="19"/>
                      <a:pt x="13" y="19"/>
                    </a:cubicBezTo>
                    <a:cubicBezTo>
                      <a:pt x="13" y="19"/>
                      <a:pt x="10" y="21"/>
                      <a:pt x="9" y="19"/>
                    </a:cubicBezTo>
                    <a:cubicBezTo>
                      <a:pt x="9" y="18"/>
                      <a:pt x="9" y="16"/>
                      <a:pt x="9" y="14"/>
                    </a:cubicBezTo>
                    <a:cubicBezTo>
                      <a:pt x="9" y="12"/>
                      <a:pt x="8" y="8"/>
                      <a:pt x="10" y="8"/>
                    </a:cubicBezTo>
                    <a:cubicBezTo>
                      <a:pt x="11" y="8"/>
                      <a:pt x="12" y="7"/>
                      <a:pt x="12" y="9"/>
                    </a:cubicBezTo>
                    <a:cubicBezTo>
                      <a:pt x="12" y="10"/>
                      <a:pt x="12" y="10"/>
                      <a:pt x="12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2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lose/>
                    <a:moveTo>
                      <a:pt x="2" y="15"/>
                    </a:moveTo>
                    <a:cubicBezTo>
                      <a:pt x="2" y="16"/>
                      <a:pt x="0" y="17"/>
                      <a:pt x="0" y="17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4" y="16"/>
                      <a:pt x="4" y="16"/>
                      <a:pt x="4" y="16"/>
                    </a:cubicBezTo>
                    <a:lnTo>
                      <a:pt x="2" y="15"/>
                    </a:lnTo>
                    <a:close/>
                    <a:moveTo>
                      <a:pt x="4" y="40"/>
                    </a:moveTo>
                    <a:cubicBezTo>
                      <a:pt x="4" y="40"/>
                      <a:pt x="11" y="32"/>
                      <a:pt x="11" y="30"/>
                    </a:cubicBezTo>
                    <a:cubicBezTo>
                      <a:pt x="10" y="25"/>
                      <a:pt x="13" y="19"/>
                      <a:pt x="13" y="19"/>
                    </a:cubicBezTo>
                    <a:cubicBezTo>
                      <a:pt x="13" y="19"/>
                      <a:pt x="10" y="21"/>
                      <a:pt x="9" y="19"/>
                    </a:cubicBezTo>
                    <a:cubicBezTo>
                      <a:pt x="9" y="18"/>
                      <a:pt x="9" y="16"/>
                      <a:pt x="9" y="14"/>
                    </a:cubicBezTo>
                    <a:cubicBezTo>
                      <a:pt x="9" y="12"/>
                      <a:pt x="8" y="8"/>
                      <a:pt x="10" y="8"/>
                    </a:cubicBezTo>
                    <a:cubicBezTo>
                      <a:pt x="11" y="8"/>
                      <a:pt x="12" y="7"/>
                      <a:pt x="12" y="9"/>
                    </a:cubicBezTo>
                    <a:cubicBezTo>
                      <a:pt x="13" y="11"/>
                      <a:pt x="14" y="5"/>
                      <a:pt x="14" y="5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1" y="0"/>
                      <a:pt x="11" y="2"/>
                    </a:cubicBezTo>
                    <a:cubicBezTo>
                      <a:pt x="10" y="4"/>
                      <a:pt x="7" y="3"/>
                      <a:pt x="7" y="3"/>
                    </a:cubicBezTo>
                    <a:cubicBezTo>
                      <a:pt x="7" y="4"/>
                      <a:pt x="7" y="5"/>
                      <a:pt x="7" y="6"/>
                    </a:cubicBezTo>
                    <a:cubicBezTo>
                      <a:pt x="6" y="6"/>
                      <a:pt x="4" y="8"/>
                      <a:pt x="4" y="9"/>
                    </a:cubicBezTo>
                    <a:cubicBezTo>
                      <a:pt x="3" y="10"/>
                      <a:pt x="4" y="12"/>
                      <a:pt x="3" y="14"/>
                    </a:cubicBezTo>
                    <a:cubicBezTo>
                      <a:pt x="3" y="14"/>
                      <a:pt x="3" y="14"/>
                      <a:pt x="2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23"/>
                      <a:pt x="2" y="23"/>
                      <a:pt x="2" y="23"/>
                    </a:cubicBezTo>
                    <a:lnTo>
                      <a:pt x="4" y="40"/>
                    </a:ln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198"/>
              <p:cNvSpPr>
                <a:spLocks noEditPoints="1"/>
              </p:cNvSpPr>
              <p:nvPr/>
            </p:nvSpPr>
            <p:spPr bwMode="auto">
              <a:xfrm>
                <a:off x="2943" y="995"/>
                <a:ext cx="66" cy="106"/>
              </a:xfrm>
              <a:custGeom>
                <a:avLst/>
                <a:gdLst>
                  <a:gd name="T0" fmla="*/ 30 w 34"/>
                  <a:gd name="T1" fmla="*/ 2 h 54"/>
                  <a:gd name="T2" fmla="*/ 27 w 34"/>
                  <a:gd name="T3" fmla="*/ 0 h 54"/>
                  <a:gd name="T4" fmla="*/ 24 w 34"/>
                  <a:gd name="T5" fmla="*/ 3 h 54"/>
                  <a:gd name="T6" fmla="*/ 19 w 34"/>
                  <a:gd name="T7" fmla="*/ 2 h 54"/>
                  <a:gd name="T8" fmla="*/ 19 w 34"/>
                  <a:gd name="T9" fmla="*/ 7 h 54"/>
                  <a:gd name="T10" fmla="*/ 16 w 34"/>
                  <a:gd name="T11" fmla="*/ 11 h 54"/>
                  <a:gd name="T12" fmla="*/ 14 w 34"/>
                  <a:gd name="T13" fmla="*/ 14 h 54"/>
                  <a:gd name="T14" fmla="*/ 9 w 34"/>
                  <a:gd name="T15" fmla="*/ 15 h 54"/>
                  <a:gd name="T16" fmla="*/ 7 w 34"/>
                  <a:gd name="T17" fmla="*/ 12 h 54"/>
                  <a:gd name="T18" fmla="*/ 8 w 34"/>
                  <a:gd name="T19" fmla="*/ 19 h 54"/>
                  <a:gd name="T20" fmla="*/ 3 w 34"/>
                  <a:gd name="T21" fmla="*/ 22 h 54"/>
                  <a:gd name="T22" fmla="*/ 1 w 34"/>
                  <a:gd name="T23" fmla="*/ 24 h 54"/>
                  <a:gd name="T24" fmla="*/ 11 w 34"/>
                  <a:gd name="T25" fmla="*/ 28 h 54"/>
                  <a:gd name="T26" fmla="*/ 12 w 34"/>
                  <a:gd name="T27" fmla="*/ 29 h 54"/>
                  <a:gd name="T28" fmla="*/ 8 w 34"/>
                  <a:gd name="T29" fmla="*/ 34 h 54"/>
                  <a:gd name="T30" fmla="*/ 4 w 34"/>
                  <a:gd name="T31" fmla="*/ 41 h 54"/>
                  <a:gd name="T32" fmla="*/ 0 w 34"/>
                  <a:gd name="T33" fmla="*/ 43 h 54"/>
                  <a:gd name="T34" fmla="*/ 2 w 34"/>
                  <a:gd name="T35" fmla="*/ 46 h 54"/>
                  <a:gd name="T36" fmla="*/ 0 w 34"/>
                  <a:gd name="T37" fmla="*/ 50 h 54"/>
                  <a:gd name="T38" fmla="*/ 5 w 34"/>
                  <a:gd name="T39" fmla="*/ 50 h 54"/>
                  <a:gd name="T40" fmla="*/ 10 w 34"/>
                  <a:gd name="T41" fmla="*/ 50 h 54"/>
                  <a:gd name="T42" fmla="*/ 12 w 34"/>
                  <a:gd name="T43" fmla="*/ 53 h 54"/>
                  <a:gd name="T44" fmla="*/ 17 w 34"/>
                  <a:gd name="T45" fmla="*/ 50 h 54"/>
                  <a:gd name="T46" fmla="*/ 18 w 34"/>
                  <a:gd name="T47" fmla="*/ 47 h 54"/>
                  <a:gd name="T48" fmla="*/ 23 w 34"/>
                  <a:gd name="T49" fmla="*/ 46 h 54"/>
                  <a:gd name="T50" fmla="*/ 25 w 34"/>
                  <a:gd name="T51" fmla="*/ 43 h 54"/>
                  <a:gd name="T52" fmla="*/ 29 w 34"/>
                  <a:gd name="T53" fmla="*/ 40 h 54"/>
                  <a:gd name="T54" fmla="*/ 30 w 34"/>
                  <a:gd name="T55" fmla="*/ 39 h 54"/>
                  <a:gd name="T56" fmla="*/ 34 w 34"/>
                  <a:gd name="T57" fmla="*/ 38 h 54"/>
                  <a:gd name="T58" fmla="*/ 32 w 34"/>
                  <a:gd name="T59" fmla="*/ 30 h 54"/>
                  <a:gd name="T60" fmla="*/ 31 w 34"/>
                  <a:gd name="T61" fmla="*/ 27 h 54"/>
                  <a:gd name="T62" fmla="*/ 32 w 34"/>
                  <a:gd name="T63" fmla="*/ 21 h 54"/>
                  <a:gd name="T64" fmla="*/ 34 w 34"/>
                  <a:gd name="T65" fmla="*/ 18 h 54"/>
                  <a:gd name="T66" fmla="*/ 30 w 34"/>
                  <a:gd name="T67" fmla="*/ 18 h 54"/>
                  <a:gd name="T68" fmla="*/ 26 w 34"/>
                  <a:gd name="T69" fmla="*/ 17 h 54"/>
                  <a:gd name="T70" fmla="*/ 21 w 34"/>
                  <a:gd name="T71" fmla="*/ 12 h 54"/>
                  <a:gd name="T72" fmla="*/ 30 w 34"/>
                  <a:gd name="T73" fmla="*/ 4 h 54"/>
                  <a:gd name="T74" fmla="*/ 10 w 34"/>
                  <a:gd name="T75" fmla="*/ 3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4" h="54">
                    <a:moveTo>
                      <a:pt x="30" y="4"/>
                    </a:moveTo>
                    <a:cubicBezTo>
                      <a:pt x="30" y="3"/>
                      <a:pt x="29" y="2"/>
                      <a:pt x="30" y="2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2"/>
                      <a:pt x="27" y="2"/>
                    </a:cubicBezTo>
                    <a:cubicBezTo>
                      <a:pt x="26" y="2"/>
                      <a:pt x="25" y="3"/>
                      <a:pt x="24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2" y="2"/>
                      <a:pt x="20" y="2"/>
                      <a:pt x="19" y="2"/>
                    </a:cubicBezTo>
                    <a:cubicBezTo>
                      <a:pt x="19" y="2"/>
                      <a:pt x="19" y="5"/>
                      <a:pt x="19" y="5"/>
                    </a:cubicBezTo>
                    <a:cubicBezTo>
                      <a:pt x="16" y="6"/>
                      <a:pt x="15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8" y="10"/>
                      <a:pt x="17" y="10"/>
                      <a:pt x="16" y="11"/>
                    </a:cubicBezTo>
                    <a:cubicBezTo>
                      <a:pt x="15" y="12"/>
                      <a:pt x="15" y="14"/>
                      <a:pt x="16" y="14"/>
                    </a:cubicBezTo>
                    <a:cubicBezTo>
                      <a:pt x="16" y="14"/>
                      <a:pt x="13" y="15"/>
                      <a:pt x="14" y="14"/>
                    </a:cubicBezTo>
                    <a:cubicBezTo>
                      <a:pt x="13" y="14"/>
                      <a:pt x="12" y="13"/>
                      <a:pt x="10" y="13"/>
                    </a:cubicBezTo>
                    <a:cubicBezTo>
                      <a:pt x="10" y="13"/>
                      <a:pt x="9" y="15"/>
                      <a:pt x="9" y="15"/>
                    </a:cubicBezTo>
                    <a:cubicBezTo>
                      <a:pt x="9" y="15"/>
                      <a:pt x="8" y="14"/>
                      <a:pt x="8" y="14"/>
                    </a:cubicBezTo>
                    <a:cubicBezTo>
                      <a:pt x="7" y="14"/>
                      <a:pt x="7" y="13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7"/>
                      <a:pt x="5" y="17"/>
                      <a:pt x="8" y="19"/>
                    </a:cubicBezTo>
                    <a:cubicBezTo>
                      <a:pt x="8" y="19"/>
                      <a:pt x="7" y="20"/>
                      <a:pt x="8" y="21"/>
                    </a:cubicBezTo>
                    <a:cubicBezTo>
                      <a:pt x="6" y="21"/>
                      <a:pt x="4" y="21"/>
                      <a:pt x="3" y="22"/>
                    </a:cubicBezTo>
                    <a:cubicBezTo>
                      <a:pt x="3" y="22"/>
                      <a:pt x="4" y="23"/>
                      <a:pt x="4" y="24"/>
                    </a:cubicBezTo>
                    <a:cubicBezTo>
                      <a:pt x="3" y="24"/>
                      <a:pt x="3" y="24"/>
                      <a:pt x="1" y="24"/>
                    </a:cubicBezTo>
                    <a:cubicBezTo>
                      <a:pt x="1" y="25"/>
                      <a:pt x="1" y="27"/>
                      <a:pt x="1" y="27"/>
                    </a:cubicBezTo>
                    <a:cubicBezTo>
                      <a:pt x="6" y="28"/>
                      <a:pt x="6" y="28"/>
                      <a:pt x="11" y="28"/>
                    </a:cubicBezTo>
                    <a:cubicBezTo>
                      <a:pt x="11" y="27"/>
                      <a:pt x="11" y="26"/>
                      <a:pt x="12" y="26"/>
                    </a:cubicBezTo>
                    <a:cubicBezTo>
                      <a:pt x="13" y="26"/>
                      <a:pt x="12" y="28"/>
                      <a:pt x="12" y="29"/>
                    </a:cubicBezTo>
                    <a:cubicBezTo>
                      <a:pt x="11" y="29"/>
                      <a:pt x="9" y="30"/>
                      <a:pt x="8" y="31"/>
                    </a:cubicBezTo>
                    <a:cubicBezTo>
                      <a:pt x="8" y="32"/>
                      <a:pt x="9" y="33"/>
                      <a:pt x="8" y="34"/>
                    </a:cubicBezTo>
                    <a:cubicBezTo>
                      <a:pt x="8" y="37"/>
                      <a:pt x="2" y="37"/>
                      <a:pt x="8" y="39"/>
                    </a:cubicBezTo>
                    <a:cubicBezTo>
                      <a:pt x="6" y="40"/>
                      <a:pt x="5" y="40"/>
                      <a:pt x="4" y="41"/>
                    </a:cubicBezTo>
                    <a:cubicBezTo>
                      <a:pt x="4" y="41"/>
                      <a:pt x="6" y="43"/>
                      <a:pt x="5" y="44"/>
                    </a:cubicBezTo>
                    <a:cubicBezTo>
                      <a:pt x="3" y="44"/>
                      <a:pt x="2" y="43"/>
                      <a:pt x="0" y="4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2" y="46"/>
                      <a:pt x="2" y="46"/>
                    </a:cubicBezTo>
                    <a:cubicBezTo>
                      <a:pt x="2" y="46"/>
                      <a:pt x="2" y="47"/>
                      <a:pt x="2" y="48"/>
                    </a:cubicBezTo>
                    <a:cubicBezTo>
                      <a:pt x="1" y="48"/>
                      <a:pt x="1" y="50"/>
                      <a:pt x="0" y="50"/>
                    </a:cubicBezTo>
                    <a:cubicBezTo>
                      <a:pt x="2" y="50"/>
                      <a:pt x="3" y="49"/>
                      <a:pt x="3" y="49"/>
                    </a:cubicBezTo>
                    <a:cubicBezTo>
                      <a:pt x="5" y="48"/>
                      <a:pt x="8" y="50"/>
                      <a:pt x="5" y="50"/>
                    </a:cubicBezTo>
                    <a:cubicBezTo>
                      <a:pt x="4" y="50"/>
                      <a:pt x="3" y="54"/>
                      <a:pt x="5" y="53"/>
                    </a:cubicBezTo>
                    <a:cubicBezTo>
                      <a:pt x="5" y="53"/>
                      <a:pt x="9" y="50"/>
                      <a:pt x="10" y="50"/>
                    </a:cubicBezTo>
                    <a:cubicBezTo>
                      <a:pt x="11" y="50"/>
                      <a:pt x="10" y="51"/>
                      <a:pt x="10" y="52"/>
                    </a:cubicBezTo>
                    <a:cubicBezTo>
                      <a:pt x="11" y="52"/>
                      <a:pt x="12" y="52"/>
                      <a:pt x="12" y="53"/>
                    </a:cubicBezTo>
                    <a:cubicBezTo>
                      <a:pt x="13" y="52"/>
                      <a:pt x="15" y="50"/>
                      <a:pt x="15" y="50"/>
                    </a:cubicBezTo>
                    <a:cubicBezTo>
                      <a:pt x="16" y="50"/>
                      <a:pt x="17" y="51"/>
                      <a:pt x="17" y="50"/>
                    </a:cubicBezTo>
                    <a:cubicBezTo>
                      <a:pt x="18" y="50"/>
                      <a:pt x="18" y="49"/>
                      <a:pt x="18" y="48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20" y="46"/>
                      <a:pt x="21" y="47"/>
                      <a:pt x="22" y="48"/>
                    </a:cubicBezTo>
                    <a:cubicBezTo>
                      <a:pt x="22" y="47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4"/>
                      <a:pt x="24" y="44"/>
                      <a:pt x="25" y="43"/>
                    </a:cubicBezTo>
                    <a:cubicBezTo>
                      <a:pt x="26" y="43"/>
                      <a:pt x="28" y="43"/>
                      <a:pt x="28" y="43"/>
                    </a:cubicBezTo>
                    <a:cubicBezTo>
                      <a:pt x="29" y="43"/>
                      <a:pt x="28" y="40"/>
                      <a:pt x="29" y="40"/>
                    </a:cubicBezTo>
                    <a:cubicBezTo>
                      <a:pt x="30" y="40"/>
                      <a:pt x="30" y="41"/>
                      <a:pt x="32" y="42"/>
                    </a:cubicBezTo>
                    <a:cubicBezTo>
                      <a:pt x="32" y="42"/>
                      <a:pt x="31" y="39"/>
                      <a:pt x="30" y="39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1" y="38"/>
                      <a:pt x="34" y="38"/>
                      <a:pt x="34" y="38"/>
                    </a:cubicBezTo>
                    <a:cubicBezTo>
                      <a:pt x="34" y="35"/>
                      <a:pt x="34" y="33"/>
                      <a:pt x="34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29"/>
                      <a:pt x="33" y="28"/>
                      <a:pt x="32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2" y="24"/>
                      <a:pt x="32" y="23"/>
                    </a:cubicBezTo>
                    <a:cubicBezTo>
                      <a:pt x="32" y="22"/>
                      <a:pt x="33" y="20"/>
                      <a:pt x="32" y="21"/>
                    </a:cubicBezTo>
                    <a:cubicBezTo>
                      <a:pt x="32" y="21"/>
                      <a:pt x="32" y="19"/>
                      <a:pt x="32" y="19"/>
                    </a:cubicBezTo>
                    <a:cubicBezTo>
                      <a:pt x="33" y="19"/>
                      <a:pt x="34" y="18"/>
                      <a:pt x="34" y="18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29" y="15"/>
                      <a:pt x="26" y="17"/>
                    </a:cubicBezTo>
                    <a:cubicBezTo>
                      <a:pt x="24" y="19"/>
                      <a:pt x="26" y="14"/>
                      <a:pt x="23" y="14"/>
                    </a:cubicBezTo>
                    <a:cubicBezTo>
                      <a:pt x="20" y="14"/>
                      <a:pt x="22" y="14"/>
                      <a:pt x="21" y="12"/>
                    </a:cubicBezTo>
                    <a:cubicBezTo>
                      <a:pt x="20" y="9"/>
                      <a:pt x="26" y="11"/>
                      <a:pt x="25" y="8"/>
                    </a:cubicBezTo>
                    <a:cubicBezTo>
                      <a:pt x="24" y="5"/>
                      <a:pt x="30" y="4"/>
                      <a:pt x="30" y="4"/>
                    </a:cubicBezTo>
                    <a:close/>
                    <a:moveTo>
                      <a:pt x="11" y="36"/>
                    </a:moveTo>
                    <a:cubicBezTo>
                      <a:pt x="14" y="35"/>
                      <a:pt x="11" y="38"/>
                      <a:pt x="10" y="38"/>
                    </a:cubicBezTo>
                    <a:cubicBezTo>
                      <a:pt x="8" y="39"/>
                      <a:pt x="10" y="36"/>
                      <a:pt x="11" y="3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99"/>
              <p:cNvSpPr>
                <a:spLocks noEditPoints="1"/>
              </p:cNvSpPr>
              <p:nvPr/>
            </p:nvSpPr>
            <p:spPr bwMode="auto">
              <a:xfrm>
                <a:off x="2943" y="995"/>
                <a:ext cx="66" cy="106"/>
              </a:xfrm>
              <a:custGeom>
                <a:avLst/>
                <a:gdLst>
                  <a:gd name="T0" fmla="*/ 30 w 34"/>
                  <a:gd name="T1" fmla="*/ 2 h 54"/>
                  <a:gd name="T2" fmla="*/ 27 w 34"/>
                  <a:gd name="T3" fmla="*/ 0 h 54"/>
                  <a:gd name="T4" fmla="*/ 24 w 34"/>
                  <a:gd name="T5" fmla="*/ 3 h 54"/>
                  <a:gd name="T6" fmla="*/ 19 w 34"/>
                  <a:gd name="T7" fmla="*/ 2 h 54"/>
                  <a:gd name="T8" fmla="*/ 19 w 34"/>
                  <a:gd name="T9" fmla="*/ 7 h 54"/>
                  <a:gd name="T10" fmla="*/ 16 w 34"/>
                  <a:gd name="T11" fmla="*/ 11 h 54"/>
                  <a:gd name="T12" fmla="*/ 14 w 34"/>
                  <a:gd name="T13" fmla="*/ 14 h 54"/>
                  <a:gd name="T14" fmla="*/ 9 w 34"/>
                  <a:gd name="T15" fmla="*/ 15 h 54"/>
                  <a:gd name="T16" fmla="*/ 7 w 34"/>
                  <a:gd name="T17" fmla="*/ 12 h 54"/>
                  <a:gd name="T18" fmla="*/ 8 w 34"/>
                  <a:gd name="T19" fmla="*/ 19 h 54"/>
                  <a:gd name="T20" fmla="*/ 3 w 34"/>
                  <a:gd name="T21" fmla="*/ 22 h 54"/>
                  <a:gd name="T22" fmla="*/ 1 w 34"/>
                  <a:gd name="T23" fmla="*/ 24 h 54"/>
                  <a:gd name="T24" fmla="*/ 11 w 34"/>
                  <a:gd name="T25" fmla="*/ 28 h 54"/>
                  <a:gd name="T26" fmla="*/ 12 w 34"/>
                  <a:gd name="T27" fmla="*/ 29 h 54"/>
                  <a:gd name="T28" fmla="*/ 8 w 34"/>
                  <a:gd name="T29" fmla="*/ 34 h 54"/>
                  <a:gd name="T30" fmla="*/ 4 w 34"/>
                  <a:gd name="T31" fmla="*/ 41 h 54"/>
                  <a:gd name="T32" fmla="*/ 0 w 34"/>
                  <a:gd name="T33" fmla="*/ 43 h 54"/>
                  <a:gd name="T34" fmla="*/ 2 w 34"/>
                  <a:gd name="T35" fmla="*/ 46 h 54"/>
                  <a:gd name="T36" fmla="*/ 0 w 34"/>
                  <a:gd name="T37" fmla="*/ 50 h 54"/>
                  <a:gd name="T38" fmla="*/ 5 w 34"/>
                  <a:gd name="T39" fmla="*/ 50 h 54"/>
                  <a:gd name="T40" fmla="*/ 10 w 34"/>
                  <a:gd name="T41" fmla="*/ 50 h 54"/>
                  <a:gd name="T42" fmla="*/ 12 w 34"/>
                  <a:gd name="T43" fmla="*/ 53 h 54"/>
                  <a:gd name="T44" fmla="*/ 17 w 34"/>
                  <a:gd name="T45" fmla="*/ 50 h 54"/>
                  <a:gd name="T46" fmla="*/ 18 w 34"/>
                  <a:gd name="T47" fmla="*/ 47 h 54"/>
                  <a:gd name="T48" fmla="*/ 23 w 34"/>
                  <a:gd name="T49" fmla="*/ 46 h 54"/>
                  <a:gd name="T50" fmla="*/ 25 w 34"/>
                  <a:gd name="T51" fmla="*/ 43 h 54"/>
                  <a:gd name="T52" fmla="*/ 29 w 34"/>
                  <a:gd name="T53" fmla="*/ 40 h 54"/>
                  <a:gd name="T54" fmla="*/ 30 w 34"/>
                  <a:gd name="T55" fmla="*/ 39 h 54"/>
                  <a:gd name="T56" fmla="*/ 34 w 34"/>
                  <a:gd name="T57" fmla="*/ 38 h 54"/>
                  <a:gd name="T58" fmla="*/ 32 w 34"/>
                  <a:gd name="T59" fmla="*/ 30 h 54"/>
                  <a:gd name="T60" fmla="*/ 31 w 34"/>
                  <a:gd name="T61" fmla="*/ 27 h 54"/>
                  <a:gd name="T62" fmla="*/ 32 w 34"/>
                  <a:gd name="T63" fmla="*/ 21 h 54"/>
                  <a:gd name="T64" fmla="*/ 34 w 34"/>
                  <a:gd name="T65" fmla="*/ 18 h 54"/>
                  <a:gd name="T66" fmla="*/ 30 w 34"/>
                  <a:gd name="T67" fmla="*/ 18 h 54"/>
                  <a:gd name="T68" fmla="*/ 26 w 34"/>
                  <a:gd name="T69" fmla="*/ 17 h 54"/>
                  <a:gd name="T70" fmla="*/ 21 w 34"/>
                  <a:gd name="T71" fmla="*/ 12 h 54"/>
                  <a:gd name="T72" fmla="*/ 30 w 34"/>
                  <a:gd name="T73" fmla="*/ 4 h 54"/>
                  <a:gd name="T74" fmla="*/ 10 w 34"/>
                  <a:gd name="T75" fmla="*/ 3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4" h="54">
                    <a:moveTo>
                      <a:pt x="30" y="4"/>
                    </a:moveTo>
                    <a:cubicBezTo>
                      <a:pt x="30" y="3"/>
                      <a:pt x="29" y="2"/>
                      <a:pt x="30" y="2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2"/>
                      <a:pt x="27" y="2"/>
                    </a:cubicBezTo>
                    <a:cubicBezTo>
                      <a:pt x="26" y="2"/>
                      <a:pt x="25" y="3"/>
                      <a:pt x="24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2" y="2"/>
                      <a:pt x="20" y="2"/>
                      <a:pt x="19" y="2"/>
                    </a:cubicBezTo>
                    <a:cubicBezTo>
                      <a:pt x="19" y="2"/>
                      <a:pt x="19" y="5"/>
                      <a:pt x="19" y="5"/>
                    </a:cubicBezTo>
                    <a:cubicBezTo>
                      <a:pt x="16" y="6"/>
                      <a:pt x="15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8" y="10"/>
                      <a:pt x="17" y="10"/>
                      <a:pt x="16" y="11"/>
                    </a:cubicBezTo>
                    <a:cubicBezTo>
                      <a:pt x="15" y="12"/>
                      <a:pt x="15" y="14"/>
                      <a:pt x="16" y="14"/>
                    </a:cubicBezTo>
                    <a:cubicBezTo>
                      <a:pt x="16" y="14"/>
                      <a:pt x="13" y="15"/>
                      <a:pt x="14" y="14"/>
                    </a:cubicBezTo>
                    <a:cubicBezTo>
                      <a:pt x="13" y="14"/>
                      <a:pt x="12" y="13"/>
                      <a:pt x="10" y="13"/>
                    </a:cubicBezTo>
                    <a:cubicBezTo>
                      <a:pt x="10" y="13"/>
                      <a:pt x="9" y="15"/>
                      <a:pt x="9" y="15"/>
                    </a:cubicBezTo>
                    <a:cubicBezTo>
                      <a:pt x="9" y="15"/>
                      <a:pt x="8" y="14"/>
                      <a:pt x="8" y="14"/>
                    </a:cubicBezTo>
                    <a:cubicBezTo>
                      <a:pt x="7" y="14"/>
                      <a:pt x="7" y="13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7"/>
                      <a:pt x="5" y="17"/>
                      <a:pt x="8" y="19"/>
                    </a:cubicBezTo>
                    <a:cubicBezTo>
                      <a:pt x="8" y="19"/>
                      <a:pt x="7" y="20"/>
                      <a:pt x="8" y="21"/>
                    </a:cubicBezTo>
                    <a:cubicBezTo>
                      <a:pt x="6" y="21"/>
                      <a:pt x="4" y="21"/>
                      <a:pt x="3" y="22"/>
                    </a:cubicBezTo>
                    <a:cubicBezTo>
                      <a:pt x="3" y="22"/>
                      <a:pt x="4" y="23"/>
                      <a:pt x="4" y="24"/>
                    </a:cubicBezTo>
                    <a:cubicBezTo>
                      <a:pt x="3" y="24"/>
                      <a:pt x="3" y="24"/>
                      <a:pt x="1" y="24"/>
                    </a:cubicBezTo>
                    <a:cubicBezTo>
                      <a:pt x="1" y="25"/>
                      <a:pt x="1" y="27"/>
                      <a:pt x="1" y="27"/>
                    </a:cubicBezTo>
                    <a:cubicBezTo>
                      <a:pt x="6" y="28"/>
                      <a:pt x="6" y="28"/>
                      <a:pt x="11" y="28"/>
                    </a:cubicBezTo>
                    <a:cubicBezTo>
                      <a:pt x="11" y="27"/>
                      <a:pt x="11" y="26"/>
                      <a:pt x="12" y="26"/>
                    </a:cubicBezTo>
                    <a:cubicBezTo>
                      <a:pt x="13" y="26"/>
                      <a:pt x="12" y="28"/>
                      <a:pt x="12" y="29"/>
                    </a:cubicBezTo>
                    <a:cubicBezTo>
                      <a:pt x="11" y="29"/>
                      <a:pt x="9" y="30"/>
                      <a:pt x="8" y="31"/>
                    </a:cubicBezTo>
                    <a:cubicBezTo>
                      <a:pt x="8" y="32"/>
                      <a:pt x="9" y="33"/>
                      <a:pt x="8" y="34"/>
                    </a:cubicBezTo>
                    <a:cubicBezTo>
                      <a:pt x="8" y="37"/>
                      <a:pt x="2" y="37"/>
                      <a:pt x="8" y="39"/>
                    </a:cubicBezTo>
                    <a:cubicBezTo>
                      <a:pt x="6" y="40"/>
                      <a:pt x="5" y="40"/>
                      <a:pt x="4" y="41"/>
                    </a:cubicBezTo>
                    <a:cubicBezTo>
                      <a:pt x="4" y="41"/>
                      <a:pt x="6" y="43"/>
                      <a:pt x="5" y="44"/>
                    </a:cubicBezTo>
                    <a:cubicBezTo>
                      <a:pt x="3" y="44"/>
                      <a:pt x="2" y="43"/>
                      <a:pt x="0" y="4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6"/>
                      <a:pt x="2" y="46"/>
                      <a:pt x="2" y="46"/>
                    </a:cubicBezTo>
                    <a:cubicBezTo>
                      <a:pt x="2" y="46"/>
                      <a:pt x="2" y="47"/>
                      <a:pt x="2" y="48"/>
                    </a:cubicBezTo>
                    <a:cubicBezTo>
                      <a:pt x="1" y="48"/>
                      <a:pt x="1" y="50"/>
                      <a:pt x="0" y="50"/>
                    </a:cubicBezTo>
                    <a:cubicBezTo>
                      <a:pt x="2" y="50"/>
                      <a:pt x="3" y="49"/>
                      <a:pt x="3" y="49"/>
                    </a:cubicBezTo>
                    <a:cubicBezTo>
                      <a:pt x="5" y="48"/>
                      <a:pt x="8" y="50"/>
                      <a:pt x="5" y="50"/>
                    </a:cubicBezTo>
                    <a:cubicBezTo>
                      <a:pt x="4" y="50"/>
                      <a:pt x="3" y="54"/>
                      <a:pt x="5" y="53"/>
                    </a:cubicBezTo>
                    <a:cubicBezTo>
                      <a:pt x="5" y="53"/>
                      <a:pt x="9" y="50"/>
                      <a:pt x="10" y="50"/>
                    </a:cubicBezTo>
                    <a:cubicBezTo>
                      <a:pt x="11" y="50"/>
                      <a:pt x="10" y="51"/>
                      <a:pt x="10" y="52"/>
                    </a:cubicBezTo>
                    <a:cubicBezTo>
                      <a:pt x="11" y="52"/>
                      <a:pt x="12" y="52"/>
                      <a:pt x="12" y="53"/>
                    </a:cubicBezTo>
                    <a:cubicBezTo>
                      <a:pt x="13" y="52"/>
                      <a:pt x="15" y="50"/>
                      <a:pt x="15" y="50"/>
                    </a:cubicBezTo>
                    <a:cubicBezTo>
                      <a:pt x="16" y="50"/>
                      <a:pt x="17" y="51"/>
                      <a:pt x="17" y="50"/>
                    </a:cubicBezTo>
                    <a:cubicBezTo>
                      <a:pt x="18" y="50"/>
                      <a:pt x="18" y="49"/>
                      <a:pt x="18" y="48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20" y="46"/>
                      <a:pt x="21" y="47"/>
                      <a:pt x="22" y="48"/>
                    </a:cubicBezTo>
                    <a:cubicBezTo>
                      <a:pt x="22" y="47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4"/>
                      <a:pt x="24" y="44"/>
                      <a:pt x="25" y="43"/>
                    </a:cubicBezTo>
                    <a:cubicBezTo>
                      <a:pt x="26" y="43"/>
                      <a:pt x="28" y="43"/>
                      <a:pt x="28" y="43"/>
                    </a:cubicBezTo>
                    <a:cubicBezTo>
                      <a:pt x="29" y="43"/>
                      <a:pt x="28" y="40"/>
                      <a:pt x="29" y="40"/>
                    </a:cubicBezTo>
                    <a:cubicBezTo>
                      <a:pt x="30" y="40"/>
                      <a:pt x="30" y="41"/>
                      <a:pt x="32" y="42"/>
                    </a:cubicBezTo>
                    <a:cubicBezTo>
                      <a:pt x="32" y="42"/>
                      <a:pt x="31" y="39"/>
                      <a:pt x="30" y="39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1" y="38"/>
                      <a:pt x="34" y="38"/>
                      <a:pt x="34" y="38"/>
                    </a:cubicBezTo>
                    <a:cubicBezTo>
                      <a:pt x="34" y="35"/>
                      <a:pt x="34" y="33"/>
                      <a:pt x="34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29"/>
                      <a:pt x="33" y="28"/>
                      <a:pt x="32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2" y="24"/>
                      <a:pt x="32" y="23"/>
                    </a:cubicBezTo>
                    <a:cubicBezTo>
                      <a:pt x="32" y="22"/>
                      <a:pt x="33" y="20"/>
                      <a:pt x="32" y="21"/>
                    </a:cubicBezTo>
                    <a:cubicBezTo>
                      <a:pt x="32" y="21"/>
                      <a:pt x="32" y="19"/>
                      <a:pt x="32" y="19"/>
                    </a:cubicBezTo>
                    <a:cubicBezTo>
                      <a:pt x="33" y="19"/>
                      <a:pt x="34" y="18"/>
                      <a:pt x="34" y="18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29" y="15"/>
                      <a:pt x="26" y="17"/>
                    </a:cubicBezTo>
                    <a:cubicBezTo>
                      <a:pt x="24" y="19"/>
                      <a:pt x="26" y="14"/>
                      <a:pt x="23" y="14"/>
                    </a:cubicBezTo>
                    <a:cubicBezTo>
                      <a:pt x="20" y="14"/>
                      <a:pt x="22" y="14"/>
                      <a:pt x="21" y="12"/>
                    </a:cubicBezTo>
                    <a:cubicBezTo>
                      <a:pt x="20" y="9"/>
                      <a:pt x="26" y="11"/>
                      <a:pt x="25" y="8"/>
                    </a:cubicBezTo>
                    <a:cubicBezTo>
                      <a:pt x="24" y="5"/>
                      <a:pt x="30" y="4"/>
                      <a:pt x="30" y="4"/>
                    </a:cubicBezTo>
                    <a:close/>
                    <a:moveTo>
                      <a:pt x="11" y="36"/>
                    </a:moveTo>
                    <a:cubicBezTo>
                      <a:pt x="14" y="35"/>
                      <a:pt x="11" y="38"/>
                      <a:pt x="10" y="38"/>
                    </a:cubicBezTo>
                    <a:cubicBezTo>
                      <a:pt x="8" y="39"/>
                      <a:pt x="10" y="36"/>
                      <a:pt x="11" y="36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200"/>
              <p:cNvSpPr>
                <a:spLocks/>
              </p:cNvSpPr>
              <p:nvPr/>
            </p:nvSpPr>
            <p:spPr bwMode="auto">
              <a:xfrm>
                <a:off x="3776" y="1444"/>
                <a:ext cx="175" cy="181"/>
              </a:xfrm>
              <a:custGeom>
                <a:avLst/>
                <a:gdLst>
                  <a:gd name="T0" fmla="*/ 89 w 89"/>
                  <a:gd name="T1" fmla="*/ 83 h 92"/>
                  <a:gd name="T2" fmla="*/ 88 w 89"/>
                  <a:gd name="T3" fmla="*/ 82 h 92"/>
                  <a:gd name="T4" fmla="*/ 86 w 89"/>
                  <a:gd name="T5" fmla="*/ 80 h 92"/>
                  <a:gd name="T6" fmla="*/ 83 w 89"/>
                  <a:gd name="T7" fmla="*/ 78 h 92"/>
                  <a:gd name="T8" fmla="*/ 83 w 89"/>
                  <a:gd name="T9" fmla="*/ 73 h 92"/>
                  <a:gd name="T10" fmla="*/ 81 w 89"/>
                  <a:gd name="T11" fmla="*/ 73 h 92"/>
                  <a:gd name="T12" fmla="*/ 80 w 89"/>
                  <a:gd name="T13" fmla="*/ 66 h 92"/>
                  <a:gd name="T14" fmla="*/ 78 w 89"/>
                  <a:gd name="T15" fmla="*/ 61 h 92"/>
                  <a:gd name="T16" fmla="*/ 75 w 89"/>
                  <a:gd name="T17" fmla="*/ 55 h 92"/>
                  <a:gd name="T18" fmla="*/ 70 w 89"/>
                  <a:gd name="T19" fmla="*/ 54 h 92"/>
                  <a:gd name="T20" fmla="*/ 71 w 89"/>
                  <a:gd name="T21" fmla="*/ 52 h 92"/>
                  <a:gd name="T22" fmla="*/ 64 w 89"/>
                  <a:gd name="T23" fmla="*/ 45 h 92"/>
                  <a:gd name="T24" fmla="*/ 59 w 89"/>
                  <a:gd name="T25" fmla="*/ 38 h 92"/>
                  <a:gd name="T26" fmla="*/ 57 w 89"/>
                  <a:gd name="T27" fmla="*/ 34 h 92"/>
                  <a:gd name="T28" fmla="*/ 58 w 89"/>
                  <a:gd name="T29" fmla="*/ 29 h 92"/>
                  <a:gd name="T30" fmla="*/ 61 w 89"/>
                  <a:gd name="T31" fmla="*/ 28 h 92"/>
                  <a:gd name="T32" fmla="*/ 61 w 89"/>
                  <a:gd name="T33" fmla="*/ 23 h 92"/>
                  <a:gd name="T34" fmla="*/ 65 w 89"/>
                  <a:gd name="T35" fmla="*/ 21 h 92"/>
                  <a:gd name="T36" fmla="*/ 64 w 89"/>
                  <a:gd name="T37" fmla="*/ 19 h 92"/>
                  <a:gd name="T38" fmla="*/ 60 w 89"/>
                  <a:gd name="T39" fmla="*/ 19 h 92"/>
                  <a:gd name="T40" fmla="*/ 56 w 89"/>
                  <a:gd name="T41" fmla="*/ 18 h 92"/>
                  <a:gd name="T42" fmla="*/ 53 w 89"/>
                  <a:gd name="T43" fmla="*/ 16 h 92"/>
                  <a:gd name="T44" fmla="*/ 51 w 89"/>
                  <a:gd name="T45" fmla="*/ 13 h 92"/>
                  <a:gd name="T46" fmla="*/ 50 w 89"/>
                  <a:gd name="T47" fmla="*/ 10 h 92"/>
                  <a:gd name="T48" fmla="*/ 50 w 89"/>
                  <a:gd name="T49" fmla="*/ 7 h 92"/>
                  <a:gd name="T50" fmla="*/ 48 w 89"/>
                  <a:gd name="T51" fmla="*/ 2 h 92"/>
                  <a:gd name="T52" fmla="*/ 45 w 89"/>
                  <a:gd name="T53" fmla="*/ 1 h 92"/>
                  <a:gd name="T54" fmla="*/ 42 w 89"/>
                  <a:gd name="T55" fmla="*/ 3 h 92"/>
                  <a:gd name="T56" fmla="*/ 41 w 89"/>
                  <a:gd name="T57" fmla="*/ 1 h 92"/>
                  <a:gd name="T58" fmla="*/ 39 w 89"/>
                  <a:gd name="T59" fmla="*/ 0 h 92"/>
                  <a:gd name="T60" fmla="*/ 37 w 89"/>
                  <a:gd name="T61" fmla="*/ 2 h 92"/>
                  <a:gd name="T62" fmla="*/ 31 w 89"/>
                  <a:gd name="T63" fmla="*/ 1 h 92"/>
                  <a:gd name="T64" fmla="*/ 29 w 89"/>
                  <a:gd name="T65" fmla="*/ 2 h 92"/>
                  <a:gd name="T66" fmla="*/ 27 w 89"/>
                  <a:gd name="T67" fmla="*/ 8 h 92"/>
                  <a:gd name="T68" fmla="*/ 23 w 89"/>
                  <a:gd name="T69" fmla="*/ 13 h 92"/>
                  <a:gd name="T70" fmla="*/ 24 w 89"/>
                  <a:gd name="T71" fmla="*/ 17 h 92"/>
                  <a:gd name="T72" fmla="*/ 22 w 89"/>
                  <a:gd name="T73" fmla="*/ 23 h 92"/>
                  <a:gd name="T74" fmla="*/ 22 w 89"/>
                  <a:gd name="T75" fmla="*/ 27 h 92"/>
                  <a:gd name="T76" fmla="*/ 20 w 89"/>
                  <a:gd name="T77" fmla="*/ 32 h 92"/>
                  <a:gd name="T78" fmla="*/ 18 w 89"/>
                  <a:gd name="T79" fmla="*/ 35 h 92"/>
                  <a:gd name="T80" fmla="*/ 0 w 89"/>
                  <a:gd name="T81" fmla="*/ 49 h 92"/>
                  <a:gd name="T82" fmla="*/ 5 w 89"/>
                  <a:gd name="T83" fmla="*/ 64 h 92"/>
                  <a:gd name="T84" fmla="*/ 29 w 89"/>
                  <a:gd name="T85" fmla="*/ 78 h 92"/>
                  <a:gd name="T86" fmla="*/ 30 w 89"/>
                  <a:gd name="T87" fmla="*/ 81 h 92"/>
                  <a:gd name="T88" fmla="*/ 36 w 89"/>
                  <a:gd name="T89" fmla="*/ 81 h 92"/>
                  <a:gd name="T90" fmla="*/ 37 w 89"/>
                  <a:gd name="T91" fmla="*/ 87 h 92"/>
                  <a:gd name="T92" fmla="*/ 43 w 89"/>
                  <a:gd name="T93" fmla="*/ 90 h 92"/>
                  <a:gd name="T94" fmla="*/ 59 w 89"/>
                  <a:gd name="T95" fmla="*/ 92 h 92"/>
                  <a:gd name="T96" fmla="*/ 67 w 89"/>
                  <a:gd name="T97" fmla="*/ 86 h 92"/>
                  <a:gd name="T98" fmla="*/ 73 w 89"/>
                  <a:gd name="T99" fmla="*/ 79 h 92"/>
                  <a:gd name="T100" fmla="*/ 78 w 89"/>
                  <a:gd name="T101" fmla="*/ 80 h 92"/>
                  <a:gd name="T102" fmla="*/ 80 w 89"/>
                  <a:gd name="T103" fmla="*/ 80 h 92"/>
                  <a:gd name="T104" fmla="*/ 81 w 89"/>
                  <a:gd name="T105" fmla="*/ 82 h 92"/>
                  <a:gd name="T106" fmla="*/ 85 w 89"/>
                  <a:gd name="T107" fmla="*/ 83 h 92"/>
                  <a:gd name="T108" fmla="*/ 86 w 89"/>
                  <a:gd name="T109" fmla="*/ 81 h 92"/>
                  <a:gd name="T110" fmla="*/ 88 w 89"/>
                  <a:gd name="T111" fmla="*/ 83 h 92"/>
                  <a:gd name="T112" fmla="*/ 89 w 89"/>
                  <a:gd name="T113" fmla="*/ 8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9" h="92">
                    <a:moveTo>
                      <a:pt x="89" y="83"/>
                    </a:move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2"/>
                      <a:pt x="87" y="82"/>
                      <a:pt x="86" y="80"/>
                    </a:cubicBezTo>
                    <a:cubicBezTo>
                      <a:pt x="85" y="78"/>
                      <a:pt x="83" y="78"/>
                      <a:pt x="83" y="78"/>
                    </a:cubicBezTo>
                    <a:cubicBezTo>
                      <a:pt x="83" y="73"/>
                      <a:pt x="83" y="73"/>
                      <a:pt x="83" y="73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80" y="70"/>
                      <a:pt x="80" y="69"/>
                      <a:pt x="80" y="66"/>
                    </a:cubicBezTo>
                    <a:cubicBezTo>
                      <a:pt x="81" y="63"/>
                      <a:pt x="80" y="63"/>
                      <a:pt x="78" y="61"/>
                    </a:cubicBezTo>
                    <a:cubicBezTo>
                      <a:pt x="76" y="58"/>
                      <a:pt x="76" y="57"/>
                      <a:pt x="75" y="55"/>
                    </a:cubicBezTo>
                    <a:cubicBezTo>
                      <a:pt x="74" y="53"/>
                      <a:pt x="73" y="54"/>
                      <a:pt x="70" y="54"/>
                    </a:cubicBezTo>
                    <a:cubicBezTo>
                      <a:pt x="67" y="54"/>
                      <a:pt x="71" y="54"/>
                      <a:pt x="71" y="52"/>
                    </a:cubicBezTo>
                    <a:cubicBezTo>
                      <a:pt x="70" y="50"/>
                      <a:pt x="66" y="46"/>
                      <a:pt x="64" y="45"/>
                    </a:cubicBezTo>
                    <a:cubicBezTo>
                      <a:pt x="61" y="45"/>
                      <a:pt x="61" y="39"/>
                      <a:pt x="59" y="38"/>
                    </a:cubicBezTo>
                    <a:cubicBezTo>
                      <a:pt x="57" y="37"/>
                      <a:pt x="58" y="35"/>
                      <a:pt x="57" y="34"/>
                    </a:cubicBezTo>
                    <a:cubicBezTo>
                      <a:pt x="56" y="32"/>
                      <a:pt x="60" y="34"/>
                      <a:pt x="58" y="29"/>
                    </a:cubicBezTo>
                    <a:cubicBezTo>
                      <a:pt x="57" y="27"/>
                      <a:pt x="60" y="30"/>
                      <a:pt x="61" y="28"/>
                    </a:cubicBezTo>
                    <a:cubicBezTo>
                      <a:pt x="62" y="27"/>
                      <a:pt x="62" y="26"/>
                      <a:pt x="61" y="23"/>
                    </a:cubicBezTo>
                    <a:cubicBezTo>
                      <a:pt x="60" y="21"/>
                      <a:pt x="63" y="23"/>
                      <a:pt x="65" y="21"/>
                    </a:cubicBezTo>
                    <a:cubicBezTo>
                      <a:pt x="66" y="20"/>
                      <a:pt x="64" y="19"/>
                      <a:pt x="64" y="19"/>
                    </a:cubicBezTo>
                    <a:cubicBezTo>
                      <a:pt x="64" y="19"/>
                      <a:pt x="62" y="20"/>
                      <a:pt x="60" y="19"/>
                    </a:cubicBezTo>
                    <a:cubicBezTo>
                      <a:pt x="58" y="18"/>
                      <a:pt x="58" y="18"/>
                      <a:pt x="56" y="18"/>
                    </a:cubicBezTo>
                    <a:cubicBezTo>
                      <a:pt x="55" y="18"/>
                      <a:pt x="55" y="16"/>
                      <a:pt x="53" y="16"/>
                    </a:cubicBezTo>
                    <a:cubicBezTo>
                      <a:pt x="51" y="16"/>
                      <a:pt x="53" y="13"/>
                      <a:pt x="51" y="13"/>
                    </a:cubicBezTo>
                    <a:cubicBezTo>
                      <a:pt x="49" y="13"/>
                      <a:pt x="52" y="10"/>
                      <a:pt x="50" y="10"/>
                    </a:cubicBezTo>
                    <a:cubicBezTo>
                      <a:pt x="48" y="10"/>
                      <a:pt x="51" y="8"/>
                      <a:pt x="50" y="7"/>
                    </a:cubicBezTo>
                    <a:cubicBezTo>
                      <a:pt x="49" y="5"/>
                      <a:pt x="48" y="2"/>
                      <a:pt x="48" y="2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1"/>
                      <a:pt x="37" y="2"/>
                    </a:cubicBezTo>
                    <a:cubicBezTo>
                      <a:pt x="36" y="4"/>
                      <a:pt x="33" y="0"/>
                      <a:pt x="31" y="1"/>
                    </a:cubicBezTo>
                    <a:cubicBezTo>
                      <a:pt x="31" y="2"/>
                      <a:pt x="30" y="2"/>
                      <a:pt x="29" y="2"/>
                    </a:cubicBezTo>
                    <a:cubicBezTo>
                      <a:pt x="29" y="2"/>
                      <a:pt x="29" y="6"/>
                      <a:pt x="27" y="8"/>
                    </a:cubicBezTo>
                    <a:cubicBezTo>
                      <a:pt x="25" y="9"/>
                      <a:pt x="23" y="10"/>
                      <a:pt x="23" y="13"/>
                    </a:cubicBezTo>
                    <a:cubicBezTo>
                      <a:pt x="23" y="16"/>
                      <a:pt x="24" y="15"/>
                      <a:pt x="24" y="17"/>
                    </a:cubicBezTo>
                    <a:cubicBezTo>
                      <a:pt x="23" y="20"/>
                      <a:pt x="21" y="20"/>
                      <a:pt x="22" y="23"/>
                    </a:cubicBezTo>
                    <a:cubicBezTo>
                      <a:pt x="23" y="26"/>
                      <a:pt x="23" y="25"/>
                      <a:pt x="22" y="27"/>
                    </a:cubicBezTo>
                    <a:cubicBezTo>
                      <a:pt x="21" y="30"/>
                      <a:pt x="21" y="30"/>
                      <a:pt x="20" y="32"/>
                    </a:cubicBezTo>
                    <a:cubicBezTo>
                      <a:pt x="19" y="34"/>
                      <a:pt x="18" y="35"/>
                      <a:pt x="18" y="3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29" y="78"/>
                      <a:pt x="29" y="78"/>
                      <a:pt x="29" y="78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6" y="81"/>
                      <a:pt x="36" y="81"/>
                      <a:pt x="36" y="81"/>
                    </a:cubicBezTo>
                    <a:cubicBezTo>
                      <a:pt x="37" y="87"/>
                      <a:pt x="37" y="87"/>
                      <a:pt x="37" y="87"/>
                    </a:cubicBezTo>
                    <a:cubicBezTo>
                      <a:pt x="43" y="90"/>
                      <a:pt x="43" y="90"/>
                      <a:pt x="43" y="90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9" y="92"/>
                      <a:pt x="65" y="88"/>
                      <a:pt x="67" y="86"/>
                    </a:cubicBezTo>
                    <a:cubicBezTo>
                      <a:pt x="69" y="83"/>
                      <a:pt x="71" y="78"/>
                      <a:pt x="73" y="79"/>
                    </a:cubicBezTo>
                    <a:cubicBezTo>
                      <a:pt x="76" y="80"/>
                      <a:pt x="78" y="80"/>
                      <a:pt x="78" y="80"/>
                    </a:cubicBezTo>
                    <a:cubicBezTo>
                      <a:pt x="78" y="80"/>
                      <a:pt x="79" y="80"/>
                      <a:pt x="80" y="80"/>
                    </a:cubicBezTo>
                    <a:cubicBezTo>
                      <a:pt x="80" y="80"/>
                      <a:pt x="81" y="82"/>
                      <a:pt x="81" y="82"/>
                    </a:cubicBezTo>
                    <a:cubicBezTo>
                      <a:pt x="82" y="83"/>
                      <a:pt x="83" y="83"/>
                      <a:pt x="85" y="83"/>
                    </a:cubicBezTo>
                    <a:cubicBezTo>
                      <a:pt x="85" y="83"/>
                      <a:pt x="85" y="81"/>
                      <a:pt x="86" y="81"/>
                    </a:cubicBezTo>
                    <a:cubicBezTo>
                      <a:pt x="86" y="81"/>
                      <a:pt x="88" y="83"/>
                      <a:pt x="88" y="83"/>
                    </a:cubicBezTo>
                    <a:cubicBezTo>
                      <a:pt x="88" y="83"/>
                      <a:pt x="88" y="83"/>
                      <a:pt x="89" y="8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201"/>
              <p:cNvSpPr>
                <a:spLocks/>
              </p:cNvSpPr>
              <p:nvPr/>
            </p:nvSpPr>
            <p:spPr bwMode="auto">
              <a:xfrm>
                <a:off x="3776" y="1444"/>
                <a:ext cx="175" cy="181"/>
              </a:xfrm>
              <a:custGeom>
                <a:avLst/>
                <a:gdLst>
                  <a:gd name="T0" fmla="*/ 89 w 89"/>
                  <a:gd name="T1" fmla="*/ 83 h 92"/>
                  <a:gd name="T2" fmla="*/ 88 w 89"/>
                  <a:gd name="T3" fmla="*/ 82 h 92"/>
                  <a:gd name="T4" fmla="*/ 86 w 89"/>
                  <a:gd name="T5" fmla="*/ 80 h 92"/>
                  <a:gd name="T6" fmla="*/ 83 w 89"/>
                  <a:gd name="T7" fmla="*/ 78 h 92"/>
                  <a:gd name="T8" fmla="*/ 83 w 89"/>
                  <a:gd name="T9" fmla="*/ 73 h 92"/>
                  <a:gd name="T10" fmla="*/ 81 w 89"/>
                  <a:gd name="T11" fmla="*/ 73 h 92"/>
                  <a:gd name="T12" fmla="*/ 80 w 89"/>
                  <a:gd name="T13" fmla="*/ 66 h 92"/>
                  <a:gd name="T14" fmla="*/ 78 w 89"/>
                  <a:gd name="T15" fmla="*/ 61 h 92"/>
                  <a:gd name="T16" fmla="*/ 75 w 89"/>
                  <a:gd name="T17" fmla="*/ 55 h 92"/>
                  <a:gd name="T18" fmla="*/ 70 w 89"/>
                  <a:gd name="T19" fmla="*/ 54 h 92"/>
                  <a:gd name="T20" fmla="*/ 71 w 89"/>
                  <a:gd name="T21" fmla="*/ 52 h 92"/>
                  <a:gd name="T22" fmla="*/ 64 w 89"/>
                  <a:gd name="T23" fmla="*/ 45 h 92"/>
                  <a:gd name="T24" fmla="*/ 59 w 89"/>
                  <a:gd name="T25" fmla="*/ 38 h 92"/>
                  <a:gd name="T26" fmla="*/ 57 w 89"/>
                  <a:gd name="T27" fmla="*/ 34 h 92"/>
                  <a:gd name="T28" fmla="*/ 58 w 89"/>
                  <a:gd name="T29" fmla="*/ 29 h 92"/>
                  <a:gd name="T30" fmla="*/ 61 w 89"/>
                  <a:gd name="T31" fmla="*/ 28 h 92"/>
                  <a:gd name="T32" fmla="*/ 61 w 89"/>
                  <a:gd name="T33" fmla="*/ 23 h 92"/>
                  <a:gd name="T34" fmla="*/ 65 w 89"/>
                  <a:gd name="T35" fmla="*/ 21 h 92"/>
                  <a:gd name="T36" fmla="*/ 64 w 89"/>
                  <a:gd name="T37" fmla="*/ 19 h 92"/>
                  <a:gd name="T38" fmla="*/ 60 w 89"/>
                  <a:gd name="T39" fmla="*/ 19 h 92"/>
                  <a:gd name="T40" fmla="*/ 56 w 89"/>
                  <a:gd name="T41" fmla="*/ 18 h 92"/>
                  <a:gd name="T42" fmla="*/ 53 w 89"/>
                  <a:gd name="T43" fmla="*/ 16 h 92"/>
                  <a:gd name="T44" fmla="*/ 51 w 89"/>
                  <a:gd name="T45" fmla="*/ 13 h 92"/>
                  <a:gd name="T46" fmla="*/ 50 w 89"/>
                  <a:gd name="T47" fmla="*/ 10 h 92"/>
                  <a:gd name="T48" fmla="*/ 50 w 89"/>
                  <a:gd name="T49" fmla="*/ 7 h 92"/>
                  <a:gd name="T50" fmla="*/ 48 w 89"/>
                  <a:gd name="T51" fmla="*/ 2 h 92"/>
                  <a:gd name="T52" fmla="*/ 45 w 89"/>
                  <a:gd name="T53" fmla="*/ 1 h 92"/>
                  <a:gd name="T54" fmla="*/ 42 w 89"/>
                  <a:gd name="T55" fmla="*/ 3 h 92"/>
                  <a:gd name="T56" fmla="*/ 41 w 89"/>
                  <a:gd name="T57" fmla="*/ 1 h 92"/>
                  <a:gd name="T58" fmla="*/ 39 w 89"/>
                  <a:gd name="T59" fmla="*/ 0 h 92"/>
                  <a:gd name="T60" fmla="*/ 37 w 89"/>
                  <a:gd name="T61" fmla="*/ 2 h 92"/>
                  <a:gd name="T62" fmla="*/ 31 w 89"/>
                  <a:gd name="T63" fmla="*/ 1 h 92"/>
                  <a:gd name="T64" fmla="*/ 29 w 89"/>
                  <a:gd name="T65" fmla="*/ 2 h 92"/>
                  <a:gd name="T66" fmla="*/ 27 w 89"/>
                  <a:gd name="T67" fmla="*/ 8 h 92"/>
                  <a:gd name="T68" fmla="*/ 23 w 89"/>
                  <a:gd name="T69" fmla="*/ 13 h 92"/>
                  <a:gd name="T70" fmla="*/ 24 w 89"/>
                  <a:gd name="T71" fmla="*/ 17 h 92"/>
                  <a:gd name="T72" fmla="*/ 22 w 89"/>
                  <a:gd name="T73" fmla="*/ 23 h 92"/>
                  <a:gd name="T74" fmla="*/ 22 w 89"/>
                  <a:gd name="T75" fmla="*/ 27 h 92"/>
                  <a:gd name="T76" fmla="*/ 20 w 89"/>
                  <a:gd name="T77" fmla="*/ 32 h 92"/>
                  <a:gd name="T78" fmla="*/ 18 w 89"/>
                  <a:gd name="T79" fmla="*/ 35 h 92"/>
                  <a:gd name="T80" fmla="*/ 0 w 89"/>
                  <a:gd name="T81" fmla="*/ 49 h 92"/>
                  <a:gd name="T82" fmla="*/ 5 w 89"/>
                  <a:gd name="T83" fmla="*/ 64 h 92"/>
                  <a:gd name="T84" fmla="*/ 29 w 89"/>
                  <a:gd name="T85" fmla="*/ 78 h 92"/>
                  <a:gd name="T86" fmla="*/ 30 w 89"/>
                  <a:gd name="T87" fmla="*/ 81 h 92"/>
                  <a:gd name="T88" fmla="*/ 36 w 89"/>
                  <a:gd name="T89" fmla="*/ 81 h 92"/>
                  <a:gd name="T90" fmla="*/ 37 w 89"/>
                  <a:gd name="T91" fmla="*/ 87 h 92"/>
                  <a:gd name="T92" fmla="*/ 43 w 89"/>
                  <a:gd name="T93" fmla="*/ 90 h 92"/>
                  <a:gd name="T94" fmla="*/ 59 w 89"/>
                  <a:gd name="T95" fmla="*/ 92 h 92"/>
                  <a:gd name="T96" fmla="*/ 67 w 89"/>
                  <a:gd name="T97" fmla="*/ 86 h 92"/>
                  <a:gd name="T98" fmla="*/ 73 w 89"/>
                  <a:gd name="T99" fmla="*/ 79 h 92"/>
                  <a:gd name="T100" fmla="*/ 78 w 89"/>
                  <a:gd name="T101" fmla="*/ 80 h 92"/>
                  <a:gd name="T102" fmla="*/ 80 w 89"/>
                  <a:gd name="T103" fmla="*/ 80 h 92"/>
                  <a:gd name="T104" fmla="*/ 81 w 89"/>
                  <a:gd name="T105" fmla="*/ 82 h 92"/>
                  <a:gd name="T106" fmla="*/ 85 w 89"/>
                  <a:gd name="T107" fmla="*/ 83 h 92"/>
                  <a:gd name="T108" fmla="*/ 86 w 89"/>
                  <a:gd name="T109" fmla="*/ 81 h 92"/>
                  <a:gd name="T110" fmla="*/ 88 w 89"/>
                  <a:gd name="T111" fmla="*/ 83 h 92"/>
                  <a:gd name="T112" fmla="*/ 89 w 89"/>
                  <a:gd name="T113" fmla="*/ 8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9" h="92">
                    <a:moveTo>
                      <a:pt x="89" y="83"/>
                    </a:move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2"/>
                      <a:pt x="87" y="82"/>
                      <a:pt x="86" y="80"/>
                    </a:cubicBezTo>
                    <a:cubicBezTo>
                      <a:pt x="85" y="78"/>
                      <a:pt x="83" y="78"/>
                      <a:pt x="83" y="78"/>
                    </a:cubicBezTo>
                    <a:cubicBezTo>
                      <a:pt x="83" y="73"/>
                      <a:pt x="83" y="73"/>
                      <a:pt x="83" y="73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80" y="70"/>
                      <a:pt x="80" y="69"/>
                      <a:pt x="80" y="66"/>
                    </a:cubicBezTo>
                    <a:cubicBezTo>
                      <a:pt x="81" y="63"/>
                      <a:pt x="80" y="63"/>
                      <a:pt x="78" y="61"/>
                    </a:cubicBezTo>
                    <a:cubicBezTo>
                      <a:pt x="76" y="58"/>
                      <a:pt x="76" y="57"/>
                      <a:pt x="75" y="55"/>
                    </a:cubicBezTo>
                    <a:cubicBezTo>
                      <a:pt x="74" y="53"/>
                      <a:pt x="73" y="54"/>
                      <a:pt x="70" y="54"/>
                    </a:cubicBezTo>
                    <a:cubicBezTo>
                      <a:pt x="67" y="54"/>
                      <a:pt x="71" y="54"/>
                      <a:pt x="71" y="52"/>
                    </a:cubicBezTo>
                    <a:cubicBezTo>
                      <a:pt x="70" y="50"/>
                      <a:pt x="66" y="46"/>
                      <a:pt x="64" y="45"/>
                    </a:cubicBezTo>
                    <a:cubicBezTo>
                      <a:pt x="61" y="45"/>
                      <a:pt x="61" y="39"/>
                      <a:pt x="59" y="38"/>
                    </a:cubicBezTo>
                    <a:cubicBezTo>
                      <a:pt x="57" y="37"/>
                      <a:pt x="58" y="35"/>
                      <a:pt x="57" y="34"/>
                    </a:cubicBezTo>
                    <a:cubicBezTo>
                      <a:pt x="56" y="32"/>
                      <a:pt x="60" y="34"/>
                      <a:pt x="58" y="29"/>
                    </a:cubicBezTo>
                    <a:cubicBezTo>
                      <a:pt x="57" y="27"/>
                      <a:pt x="60" y="30"/>
                      <a:pt x="61" y="28"/>
                    </a:cubicBezTo>
                    <a:cubicBezTo>
                      <a:pt x="62" y="27"/>
                      <a:pt x="62" y="26"/>
                      <a:pt x="61" y="23"/>
                    </a:cubicBezTo>
                    <a:cubicBezTo>
                      <a:pt x="60" y="21"/>
                      <a:pt x="63" y="23"/>
                      <a:pt x="65" y="21"/>
                    </a:cubicBezTo>
                    <a:cubicBezTo>
                      <a:pt x="66" y="20"/>
                      <a:pt x="64" y="19"/>
                      <a:pt x="64" y="19"/>
                    </a:cubicBezTo>
                    <a:cubicBezTo>
                      <a:pt x="64" y="19"/>
                      <a:pt x="62" y="20"/>
                      <a:pt x="60" y="19"/>
                    </a:cubicBezTo>
                    <a:cubicBezTo>
                      <a:pt x="58" y="18"/>
                      <a:pt x="58" y="18"/>
                      <a:pt x="56" y="18"/>
                    </a:cubicBezTo>
                    <a:cubicBezTo>
                      <a:pt x="55" y="18"/>
                      <a:pt x="55" y="16"/>
                      <a:pt x="53" y="16"/>
                    </a:cubicBezTo>
                    <a:cubicBezTo>
                      <a:pt x="51" y="16"/>
                      <a:pt x="53" y="13"/>
                      <a:pt x="51" y="13"/>
                    </a:cubicBezTo>
                    <a:cubicBezTo>
                      <a:pt x="49" y="13"/>
                      <a:pt x="52" y="10"/>
                      <a:pt x="50" y="10"/>
                    </a:cubicBezTo>
                    <a:cubicBezTo>
                      <a:pt x="48" y="10"/>
                      <a:pt x="51" y="8"/>
                      <a:pt x="50" y="7"/>
                    </a:cubicBezTo>
                    <a:cubicBezTo>
                      <a:pt x="49" y="5"/>
                      <a:pt x="48" y="2"/>
                      <a:pt x="48" y="2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8" y="1"/>
                      <a:pt x="37" y="2"/>
                    </a:cubicBezTo>
                    <a:cubicBezTo>
                      <a:pt x="36" y="4"/>
                      <a:pt x="33" y="0"/>
                      <a:pt x="31" y="1"/>
                    </a:cubicBezTo>
                    <a:cubicBezTo>
                      <a:pt x="31" y="2"/>
                      <a:pt x="30" y="2"/>
                      <a:pt x="29" y="2"/>
                    </a:cubicBezTo>
                    <a:cubicBezTo>
                      <a:pt x="29" y="2"/>
                      <a:pt x="29" y="6"/>
                      <a:pt x="27" y="8"/>
                    </a:cubicBezTo>
                    <a:cubicBezTo>
                      <a:pt x="25" y="9"/>
                      <a:pt x="23" y="10"/>
                      <a:pt x="23" y="13"/>
                    </a:cubicBezTo>
                    <a:cubicBezTo>
                      <a:pt x="23" y="16"/>
                      <a:pt x="24" y="15"/>
                      <a:pt x="24" y="17"/>
                    </a:cubicBezTo>
                    <a:cubicBezTo>
                      <a:pt x="23" y="20"/>
                      <a:pt x="21" y="20"/>
                      <a:pt x="22" y="23"/>
                    </a:cubicBezTo>
                    <a:cubicBezTo>
                      <a:pt x="23" y="26"/>
                      <a:pt x="23" y="25"/>
                      <a:pt x="22" y="27"/>
                    </a:cubicBezTo>
                    <a:cubicBezTo>
                      <a:pt x="21" y="30"/>
                      <a:pt x="21" y="30"/>
                      <a:pt x="20" y="32"/>
                    </a:cubicBezTo>
                    <a:cubicBezTo>
                      <a:pt x="19" y="34"/>
                      <a:pt x="18" y="35"/>
                      <a:pt x="18" y="3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29" y="78"/>
                      <a:pt x="29" y="78"/>
                      <a:pt x="29" y="78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6" y="81"/>
                      <a:pt x="36" y="81"/>
                      <a:pt x="36" y="81"/>
                    </a:cubicBezTo>
                    <a:cubicBezTo>
                      <a:pt x="37" y="87"/>
                      <a:pt x="37" y="87"/>
                      <a:pt x="37" y="87"/>
                    </a:cubicBezTo>
                    <a:cubicBezTo>
                      <a:pt x="43" y="90"/>
                      <a:pt x="43" y="90"/>
                      <a:pt x="43" y="90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9" y="92"/>
                      <a:pt x="65" y="88"/>
                      <a:pt x="67" y="86"/>
                    </a:cubicBezTo>
                    <a:cubicBezTo>
                      <a:pt x="69" y="83"/>
                      <a:pt x="71" y="78"/>
                      <a:pt x="73" y="79"/>
                    </a:cubicBezTo>
                    <a:cubicBezTo>
                      <a:pt x="76" y="80"/>
                      <a:pt x="78" y="80"/>
                      <a:pt x="78" y="80"/>
                    </a:cubicBezTo>
                    <a:cubicBezTo>
                      <a:pt x="78" y="80"/>
                      <a:pt x="79" y="80"/>
                      <a:pt x="80" y="80"/>
                    </a:cubicBezTo>
                    <a:cubicBezTo>
                      <a:pt x="80" y="80"/>
                      <a:pt x="81" y="82"/>
                      <a:pt x="81" y="82"/>
                    </a:cubicBezTo>
                    <a:cubicBezTo>
                      <a:pt x="82" y="83"/>
                      <a:pt x="83" y="83"/>
                      <a:pt x="85" y="83"/>
                    </a:cubicBezTo>
                    <a:cubicBezTo>
                      <a:pt x="85" y="83"/>
                      <a:pt x="85" y="81"/>
                      <a:pt x="86" y="81"/>
                    </a:cubicBezTo>
                    <a:cubicBezTo>
                      <a:pt x="86" y="81"/>
                      <a:pt x="88" y="83"/>
                      <a:pt x="88" y="83"/>
                    </a:cubicBezTo>
                    <a:cubicBezTo>
                      <a:pt x="88" y="83"/>
                      <a:pt x="88" y="83"/>
                      <a:pt x="89" y="83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202"/>
              <p:cNvSpPr>
                <a:spLocks noEditPoints="1"/>
              </p:cNvSpPr>
              <p:nvPr/>
            </p:nvSpPr>
            <p:spPr bwMode="auto">
              <a:xfrm>
                <a:off x="3861" y="1385"/>
                <a:ext cx="333" cy="338"/>
              </a:xfrm>
              <a:custGeom>
                <a:avLst/>
                <a:gdLst>
                  <a:gd name="T0" fmla="*/ 156 w 170"/>
                  <a:gd name="T1" fmla="*/ 154 h 172"/>
                  <a:gd name="T2" fmla="*/ 170 w 170"/>
                  <a:gd name="T3" fmla="*/ 148 h 172"/>
                  <a:gd name="T4" fmla="*/ 165 w 170"/>
                  <a:gd name="T5" fmla="*/ 138 h 172"/>
                  <a:gd name="T6" fmla="*/ 155 w 170"/>
                  <a:gd name="T7" fmla="*/ 127 h 172"/>
                  <a:gd name="T8" fmla="*/ 151 w 170"/>
                  <a:gd name="T9" fmla="*/ 113 h 172"/>
                  <a:gd name="T10" fmla="*/ 159 w 170"/>
                  <a:gd name="T11" fmla="*/ 97 h 172"/>
                  <a:gd name="T12" fmla="*/ 150 w 170"/>
                  <a:gd name="T13" fmla="*/ 89 h 172"/>
                  <a:gd name="T14" fmla="*/ 145 w 170"/>
                  <a:gd name="T15" fmla="*/ 76 h 172"/>
                  <a:gd name="T16" fmla="*/ 145 w 170"/>
                  <a:gd name="T17" fmla="*/ 70 h 172"/>
                  <a:gd name="T18" fmla="*/ 149 w 170"/>
                  <a:gd name="T19" fmla="*/ 58 h 172"/>
                  <a:gd name="T20" fmla="*/ 156 w 170"/>
                  <a:gd name="T21" fmla="*/ 51 h 172"/>
                  <a:gd name="T22" fmla="*/ 156 w 170"/>
                  <a:gd name="T23" fmla="*/ 39 h 172"/>
                  <a:gd name="T24" fmla="*/ 148 w 170"/>
                  <a:gd name="T25" fmla="*/ 31 h 172"/>
                  <a:gd name="T26" fmla="*/ 134 w 170"/>
                  <a:gd name="T27" fmla="*/ 24 h 172"/>
                  <a:gd name="T28" fmla="*/ 120 w 170"/>
                  <a:gd name="T29" fmla="*/ 19 h 172"/>
                  <a:gd name="T30" fmla="*/ 103 w 170"/>
                  <a:gd name="T31" fmla="*/ 20 h 172"/>
                  <a:gd name="T32" fmla="*/ 94 w 170"/>
                  <a:gd name="T33" fmla="*/ 23 h 172"/>
                  <a:gd name="T34" fmla="*/ 85 w 170"/>
                  <a:gd name="T35" fmla="*/ 28 h 172"/>
                  <a:gd name="T36" fmla="*/ 81 w 170"/>
                  <a:gd name="T37" fmla="*/ 35 h 172"/>
                  <a:gd name="T38" fmla="*/ 56 w 170"/>
                  <a:gd name="T39" fmla="*/ 32 h 172"/>
                  <a:gd name="T40" fmla="*/ 50 w 170"/>
                  <a:gd name="T41" fmla="*/ 27 h 172"/>
                  <a:gd name="T42" fmla="*/ 41 w 170"/>
                  <a:gd name="T43" fmla="*/ 14 h 172"/>
                  <a:gd name="T44" fmla="*/ 36 w 170"/>
                  <a:gd name="T45" fmla="*/ 6 h 172"/>
                  <a:gd name="T46" fmla="*/ 27 w 170"/>
                  <a:gd name="T47" fmla="*/ 7 h 172"/>
                  <a:gd name="T48" fmla="*/ 19 w 170"/>
                  <a:gd name="T49" fmla="*/ 11 h 172"/>
                  <a:gd name="T50" fmla="*/ 11 w 170"/>
                  <a:gd name="T51" fmla="*/ 3 h 172"/>
                  <a:gd name="T52" fmla="*/ 6 w 170"/>
                  <a:gd name="T53" fmla="*/ 4 h 172"/>
                  <a:gd name="T54" fmla="*/ 3 w 170"/>
                  <a:gd name="T55" fmla="*/ 13 h 172"/>
                  <a:gd name="T56" fmla="*/ 6 w 170"/>
                  <a:gd name="T57" fmla="*/ 29 h 172"/>
                  <a:gd name="T58" fmla="*/ 7 w 170"/>
                  <a:gd name="T59" fmla="*/ 40 h 172"/>
                  <a:gd name="T60" fmla="*/ 13 w 170"/>
                  <a:gd name="T61" fmla="*/ 48 h 172"/>
                  <a:gd name="T62" fmla="*/ 22 w 170"/>
                  <a:gd name="T63" fmla="*/ 51 h 172"/>
                  <a:gd name="T64" fmla="*/ 15 w 170"/>
                  <a:gd name="T65" fmla="*/ 59 h 172"/>
                  <a:gd name="T66" fmla="*/ 21 w 170"/>
                  <a:gd name="T67" fmla="*/ 75 h 172"/>
                  <a:gd name="T68" fmla="*/ 32 w 170"/>
                  <a:gd name="T69" fmla="*/ 85 h 172"/>
                  <a:gd name="T70" fmla="*/ 38 w 170"/>
                  <a:gd name="T71" fmla="*/ 103 h 172"/>
                  <a:gd name="T72" fmla="*/ 43 w 170"/>
                  <a:gd name="T73" fmla="*/ 110 h 172"/>
                  <a:gd name="T74" fmla="*/ 54 w 170"/>
                  <a:gd name="T75" fmla="*/ 113 h 172"/>
                  <a:gd name="T76" fmla="*/ 60 w 170"/>
                  <a:gd name="T77" fmla="*/ 126 h 172"/>
                  <a:gd name="T78" fmla="*/ 63 w 170"/>
                  <a:gd name="T79" fmla="*/ 135 h 172"/>
                  <a:gd name="T80" fmla="*/ 71 w 170"/>
                  <a:gd name="T81" fmla="*/ 145 h 172"/>
                  <a:gd name="T82" fmla="*/ 78 w 170"/>
                  <a:gd name="T83" fmla="*/ 153 h 172"/>
                  <a:gd name="T84" fmla="*/ 85 w 170"/>
                  <a:gd name="T85" fmla="*/ 155 h 172"/>
                  <a:gd name="T86" fmla="*/ 108 w 170"/>
                  <a:gd name="T87" fmla="*/ 148 h 172"/>
                  <a:gd name="T88" fmla="*/ 131 w 170"/>
                  <a:gd name="T89" fmla="*/ 168 h 172"/>
                  <a:gd name="T90" fmla="*/ 146 w 170"/>
                  <a:gd name="T91" fmla="*/ 170 h 172"/>
                  <a:gd name="T92" fmla="*/ 6 w 170"/>
                  <a:gd name="T93" fmla="*/ 18 h 172"/>
                  <a:gd name="T94" fmla="*/ 16 w 170"/>
                  <a:gd name="T95" fmla="*/ 31 h 172"/>
                  <a:gd name="T96" fmla="*/ 10 w 170"/>
                  <a:gd name="T97" fmla="*/ 32 h 172"/>
                  <a:gd name="T98" fmla="*/ 8 w 170"/>
                  <a:gd name="T99" fmla="*/ 23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0" h="172">
                    <a:moveTo>
                      <a:pt x="149" y="172"/>
                    </a:moveTo>
                    <a:cubicBezTo>
                      <a:pt x="150" y="162"/>
                      <a:pt x="150" y="162"/>
                      <a:pt x="150" y="162"/>
                    </a:cubicBezTo>
                    <a:cubicBezTo>
                      <a:pt x="156" y="154"/>
                      <a:pt x="156" y="154"/>
                      <a:pt x="156" y="154"/>
                    </a:cubicBezTo>
                    <a:cubicBezTo>
                      <a:pt x="161" y="153"/>
                      <a:pt x="161" y="153"/>
                      <a:pt x="161" y="153"/>
                    </a:cubicBezTo>
                    <a:cubicBezTo>
                      <a:pt x="166" y="151"/>
                      <a:pt x="166" y="151"/>
                      <a:pt x="166" y="151"/>
                    </a:cubicBezTo>
                    <a:cubicBezTo>
                      <a:pt x="170" y="148"/>
                      <a:pt x="170" y="148"/>
                      <a:pt x="170" y="148"/>
                    </a:cubicBezTo>
                    <a:cubicBezTo>
                      <a:pt x="170" y="145"/>
                      <a:pt x="170" y="145"/>
                      <a:pt x="170" y="145"/>
                    </a:cubicBezTo>
                    <a:cubicBezTo>
                      <a:pt x="166" y="143"/>
                      <a:pt x="166" y="143"/>
                      <a:pt x="166" y="143"/>
                    </a:cubicBezTo>
                    <a:cubicBezTo>
                      <a:pt x="165" y="138"/>
                      <a:pt x="165" y="138"/>
                      <a:pt x="165" y="138"/>
                    </a:cubicBezTo>
                    <a:cubicBezTo>
                      <a:pt x="163" y="134"/>
                      <a:pt x="163" y="134"/>
                      <a:pt x="163" y="134"/>
                    </a:cubicBezTo>
                    <a:cubicBezTo>
                      <a:pt x="159" y="133"/>
                      <a:pt x="159" y="133"/>
                      <a:pt x="159" y="133"/>
                    </a:cubicBezTo>
                    <a:cubicBezTo>
                      <a:pt x="155" y="127"/>
                      <a:pt x="155" y="127"/>
                      <a:pt x="155" y="127"/>
                    </a:cubicBezTo>
                    <a:cubicBezTo>
                      <a:pt x="154" y="124"/>
                      <a:pt x="154" y="124"/>
                      <a:pt x="154" y="124"/>
                    </a:cubicBezTo>
                    <a:cubicBezTo>
                      <a:pt x="155" y="122"/>
                      <a:pt x="155" y="122"/>
                      <a:pt x="155" y="122"/>
                    </a:cubicBezTo>
                    <a:cubicBezTo>
                      <a:pt x="151" y="113"/>
                      <a:pt x="151" y="113"/>
                      <a:pt x="151" y="113"/>
                    </a:cubicBezTo>
                    <a:cubicBezTo>
                      <a:pt x="161" y="102"/>
                      <a:pt x="161" y="102"/>
                      <a:pt x="161" y="102"/>
                    </a:cubicBezTo>
                    <a:cubicBezTo>
                      <a:pt x="161" y="99"/>
                      <a:pt x="161" y="99"/>
                      <a:pt x="161" y="99"/>
                    </a:cubicBezTo>
                    <a:cubicBezTo>
                      <a:pt x="159" y="97"/>
                      <a:pt x="159" y="97"/>
                      <a:pt x="159" y="97"/>
                    </a:cubicBezTo>
                    <a:cubicBezTo>
                      <a:pt x="151" y="96"/>
                      <a:pt x="151" y="96"/>
                      <a:pt x="151" y="96"/>
                    </a:cubicBezTo>
                    <a:cubicBezTo>
                      <a:pt x="151" y="94"/>
                      <a:pt x="151" y="94"/>
                      <a:pt x="151" y="94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45" y="80"/>
                      <a:pt x="145" y="80"/>
                      <a:pt x="145" y="80"/>
                    </a:cubicBezTo>
                    <a:cubicBezTo>
                      <a:pt x="145" y="76"/>
                      <a:pt x="145" y="76"/>
                      <a:pt x="145" y="76"/>
                    </a:cubicBezTo>
                    <a:cubicBezTo>
                      <a:pt x="148" y="74"/>
                      <a:pt x="148" y="74"/>
                      <a:pt x="148" y="74"/>
                    </a:cubicBezTo>
                    <a:cubicBezTo>
                      <a:pt x="145" y="72"/>
                      <a:pt x="145" y="72"/>
                      <a:pt x="145" y="72"/>
                    </a:cubicBezTo>
                    <a:cubicBezTo>
                      <a:pt x="145" y="70"/>
                      <a:pt x="145" y="70"/>
                      <a:pt x="145" y="70"/>
                    </a:cubicBezTo>
                    <a:cubicBezTo>
                      <a:pt x="146" y="63"/>
                      <a:pt x="146" y="63"/>
                      <a:pt x="146" y="63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8"/>
                      <a:pt x="149" y="58"/>
                      <a:pt x="149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4" y="55"/>
                      <a:pt x="154" y="55"/>
                      <a:pt x="154" y="55"/>
                    </a:cubicBezTo>
                    <a:cubicBezTo>
                      <a:pt x="156" y="51"/>
                      <a:pt x="156" y="51"/>
                      <a:pt x="156" y="51"/>
                    </a:cubicBezTo>
                    <a:cubicBezTo>
                      <a:pt x="157" y="47"/>
                      <a:pt x="157" y="47"/>
                      <a:pt x="157" y="47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51" y="38"/>
                      <a:pt x="151" y="38"/>
                      <a:pt x="151" y="38"/>
                    </a:cubicBezTo>
                    <a:cubicBezTo>
                      <a:pt x="150" y="34"/>
                      <a:pt x="150" y="34"/>
                      <a:pt x="150" y="34"/>
                    </a:cubicBezTo>
                    <a:cubicBezTo>
                      <a:pt x="148" y="31"/>
                      <a:pt x="148" y="31"/>
                      <a:pt x="148" y="31"/>
                    </a:cubicBezTo>
                    <a:cubicBezTo>
                      <a:pt x="145" y="29"/>
                      <a:pt x="145" y="29"/>
                      <a:pt x="145" y="29"/>
                    </a:cubicBezTo>
                    <a:cubicBezTo>
                      <a:pt x="140" y="26"/>
                      <a:pt x="140" y="26"/>
                      <a:pt x="140" y="26"/>
                    </a:cubicBezTo>
                    <a:cubicBezTo>
                      <a:pt x="134" y="24"/>
                      <a:pt x="134" y="24"/>
                      <a:pt x="134" y="24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26" y="20"/>
                      <a:pt x="126" y="20"/>
                      <a:pt x="126" y="20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10" y="17"/>
                      <a:pt x="110" y="17"/>
                      <a:pt x="110" y="17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3" y="20"/>
                      <a:pt x="103" y="20"/>
                      <a:pt x="103" y="20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3" y="25"/>
                      <a:pt x="93" y="25"/>
                      <a:pt x="93" y="25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6" y="30"/>
                      <a:pt x="85" y="33"/>
                      <a:pt x="85" y="35"/>
                    </a:cubicBezTo>
                    <a:cubicBezTo>
                      <a:pt x="85" y="35"/>
                      <a:pt x="84" y="36"/>
                      <a:pt x="84" y="36"/>
                    </a:cubicBezTo>
                    <a:cubicBezTo>
                      <a:pt x="83" y="37"/>
                      <a:pt x="81" y="35"/>
                      <a:pt x="81" y="35"/>
                    </a:cubicBezTo>
                    <a:cubicBezTo>
                      <a:pt x="83" y="36"/>
                      <a:pt x="81" y="34"/>
                      <a:pt x="78" y="34"/>
                    </a:cubicBezTo>
                    <a:cubicBezTo>
                      <a:pt x="76" y="34"/>
                      <a:pt x="70" y="39"/>
                      <a:pt x="69" y="39"/>
                    </a:cubicBezTo>
                    <a:cubicBezTo>
                      <a:pt x="67" y="39"/>
                      <a:pt x="58" y="33"/>
                      <a:pt x="56" y="32"/>
                    </a:cubicBezTo>
                    <a:cubicBezTo>
                      <a:pt x="56" y="31"/>
                      <a:pt x="54" y="29"/>
                      <a:pt x="54" y="29"/>
                    </a:cubicBezTo>
                    <a:cubicBezTo>
                      <a:pt x="53" y="28"/>
                      <a:pt x="52" y="29"/>
                      <a:pt x="51" y="29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48" y="27"/>
                      <a:pt x="47" y="32"/>
                      <a:pt x="44" y="27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2" y="23"/>
                      <a:pt x="41" y="18"/>
                      <a:pt x="41" y="14"/>
                    </a:cubicBezTo>
                    <a:cubicBezTo>
                      <a:pt x="41" y="14"/>
                      <a:pt x="39" y="13"/>
                      <a:pt x="38" y="12"/>
                    </a:cubicBezTo>
                    <a:cubicBezTo>
                      <a:pt x="36" y="11"/>
                      <a:pt x="37" y="11"/>
                      <a:pt x="36" y="9"/>
                    </a:cubicBezTo>
                    <a:cubicBezTo>
                      <a:pt x="37" y="7"/>
                      <a:pt x="33" y="6"/>
                      <a:pt x="36" y="6"/>
                    </a:cubicBezTo>
                    <a:cubicBezTo>
                      <a:pt x="37" y="6"/>
                      <a:pt x="36" y="4"/>
                      <a:pt x="35" y="2"/>
                    </a:cubicBezTo>
                    <a:cubicBezTo>
                      <a:pt x="33" y="0"/>
                      <a:pt x="34" y="3"/>
                      <a:pt x="32" y="3"/>
                    </a:cubicBezTo>
                    <a:cubicBezTo>
                      <a:pt x="30" y="4"/>
                      <a:pt x="27" y="7"/>
                      <a:pt x="27" y="7"/>
                    </a:cubicBezTo>
                    <a:cubicBezTo>
                      <a:pt x="27" y="7"/>
                      <a:pt x="27" y="8"/>
                      <a:pt x="26" y="9"/>
                    </a:cubicBezTo>
                    <a:cubicBezTo>
                      <a:pt x="24" y="10"/>
                      <a:pt x="24" y="10"/>
                      <a:pt x="23" y="10"/>
                    </a:cubicBezTo>
                    <a:cubicBezTo>
                      <a:pt x="23" y="10"/>
                      <a:pt x="20" y="11"/>
                      <a:pt x="19" y="11"/>
                    </a:cubicBezTo>
                    <a:cubicBezTo>
                      <a:pt x="17" y="11"/>
                      <a:pt x="17" y="11"/>
                      <a:pt x="16" y="10"/>
                    </a:cubicBezTo>
                    <a:cubicBezTo>
                      <a:pt x="14" y="9"/>
                      <a:pt x="15" y="7"/>
                      <a:pt x="13" y="6"/>
                    </a:cubicBezTo>
                    <a:cubicBezTo>
                      <a:pt x="11" y="4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7" y="6"/>
                      <a:pt x="6" y="4"/>
                    </a:cubicBezTo>
                    <a:cubicBezTo>
                      <a:pt x="4" y="3"/>
                      <a:pt x="5" y="5"/>
                      <a:pt x="3" y="6"/>
                    </a:cubicBezTo>
                    <a:cubicBezTo>
                      <a:pt x="1" y="8"/>
                      <a:pt x="2" y="9"/>
                      <a:pt x="3" y="11"/>
                    </a:cubicBezTo>
                    <a:cubicBezTo>
                      <a:pt x="4" y="12"/>
                      <a:pt x="3" y="11"/>
                      <a:pt x="3" y="13"/>
                    </a:cubicBezTo>
                    <a:cubicBezTo>
                      <a:pt x="4" y="15"/>
                      <a:pt x="2" y="15"/>
                      <a:pt x="1" y="17"/>
                    </a:cubicBezTo>
                    <a:cubicBezTo>
                      <a:pt x="0" y="19"/>
                      <a:pt x="2" y="22"/>
                      <a:pt x="4" y="23"/>
                    </a:cubicBezTo>
                    <a:cubicBezTo>
                      <a:pt x="5" y="25"/>
                      <a:pt x="5" y="27"/>
                      <a:pt x="6" y="29"/>
                    </a:cubicBezTo>
                    <a:cubicBezTo>
                      <a:pt x="7" y="30"/>
                      <a:pt x="5" y="32"/>
                      <a:pt x="5" y="32"/>
                    </a:cubicBezTo>
                    <a:cubicBezTo>
                      <a:pt x="5" y="32"/>
                      <a:pt x="6" y="35"/>
                      <a:pt x="7" y="37"/>
                    </a:cubicBezTo>
                    <a:cubicBezTo>
                      <a:pt x="8" y="38"/>
                      <a:pt x="5" y="40"/>
                      <a:pt x="7" y="40"/>
                    </a:cubicBezTo>
                    <a:cubicBezTo>
                      <a:pt x="9" y="40"/>
                      <a:pt x="6" y="43"/>
                      <a:pt x="8" y="43"/>
                    </a:cubicBezTo>
                    <a:cubicBezTo>
                      <a:pt x="10" y="43"/>
                      <a:pt x="8" y="46"/>
                      <a:pt x="10" y="46"/>
                    </a:cubicBezTo>
                    <a:cubicBezTo>
                      <a:pt x="12" y="46"/>
                      <a:pt x="12" y="48"/>
                      <a:pt x="13" y="48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9" y="50"/>
                      <a:pt x="21" y="49"/>
                      <a:pt x="21" y="49"/>
                    </a:cubicBezTo>
                    <a:cubicBezTo>
                      <a:pt x="21" y="49"/>
                      <a:pt x="23" y="50"/>
                      <a:pt x="22" y="51"/>
                    </a:cubicBezTo>
                    <a:cubicBezTo>
                      <a:pt x="20" y="53"/>
                      <a:pt x="17" y="51"/>
                      <a:pt x="18" y="53"/>
                    </a:cubicBezTo>
                    <a:cubicBezTo>
                      <a:pt x="19" y="56"/>
                      <a:pt x="19" y="57"/>
                      <a:pt x="18" y="58"/>
                    </a:cubicBezTo>
                    <a:cubicBezTo>
                      <a:pt x="17" y="60"/>
                      <a:pt x="14" y="57"/>
                      <a:pt x="15" y="59"/>
                    </a:cubicBezTo>
                    <a:cubicBezTo>
                      <a:pt x="17" y="64"/>
                      <a:pt x="13" y="62"/>
                      <a:pt x="14" y="64"/>
                    </a:cubicBezTo>
                    <a:cubicBezTo>
                      <a:pt x="15" y="65"/>
                      <a:pt x="14" y="67"/>
                      <a:pt x="16" y="68"/>
                    </a:cubicBezTo>
                    <a:cubicBezTo>
                      <a:pt x="18" y="69"/>
                      <a:pt x="18" y="75"/>
                      <a:pt x="21" y="75"/>
                    </a:cubicBezTo>
                    <a:cubicBezTo>
                      <a:pt x="23" y="76"/>
                      <a:pt x="27" y="80"/>
                      <a:pt x="28" y="82"/>
                    </a:cubicBezTo>
                    <a:cubicBezTo>
                      <a:pt x="28" y="84"/>
                      <a:pt x="24" y="84"/>
                      <a:pt x="27" y="84"/>
                    </a:cubicBezTo>
                    <a:cubicBezTo>
                      <a:pt x="30" y="84"/>
                      <a:pt x="31" y="83"/>
                      <a:pt x="32" y="85"/>
                    </a:cubicBezTo>
                    <a:cubicBezTo>
                      <a:pt x="33" y="87"/>
                      <a:pt x="33" y="88"/>
                      <a:pt x="35" y="91"/>
                    </a:cubicBezTo>
                    <a:cubicBezTo>
                      <a:pt x="37" y="93"/>
                      <a:pt x="38" y="93"/>
                      <a:pt x="37" y="96"/>
                    </a:cubicBezTo>
                    <a:cubicBezTo>
                      <a:pt x="37" y="99"/>
                      <a:pt x="37" y="100"/>
                      <a:pt x="38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8"/>
                      <a:pt x="40" y="108"/>
                      <a:pt x="40" y="108"/>
                    </a:cubicBezTo>
                    <a:cubicBezTo>
                      <a:pt x="40" y="108"/>
                      <a:pt x="42" y="108"/>
                      <a:pt x="43" y="110"/>
                    </a:cubicBezTo>
                    <a:cubicBezTo>
                      <a:pt x="44" y="111"/>
                      <a:pt x="45" y="112"/>
                      <a:pt x="45" y="112"/>
                    </a:cubicBezTo>
                    <a:cubicBezTo>
                      <a:pt x="45" y="113"/>
                      <a:pt x="45" y="113"/>
                      <a:pt x="45" y="113"/>
                    </a:cubicBezTo>
                    <a:cubicBezTo>
                      <a:pt x="48" y="115"/>
                      <a:pt x="50" y="114"/>
                      <a:pt x="54" y="113"/>
                    </a:cubicBezTo>
                    <a:cubicBezTo>
                      <a:pt x="55" y="115"/>
                      <a:pt x="56" y="118"/>
                      <a:pt x="57" y="120"/>
                    </a:cubicBezTo>
                    <a:cubicBezTo>
                      <a:pt x="57" y="122"/>
                      <a:pt x="57" y="123"/>
                      <a:pt x="58" y="124"/>
                    </a:cubicBezTo>
                    <a:cubicBezTo>
                      <a:pt x="58" y="125"/>
                      <a:pt x="60" y="125"/>
                      <a:pt x="60" y="126"/>
                    </a:cubicBez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30"/>
                      <a:pt x="63" y="130"/>
                      <a:pt x="63" y="132"/>
                    </a:cubicBezTo>
                    <a:cubicBezTo>
                      <a:pt x="63" y="133"/>
                      <a:pt x="62" y="134"/>
                      <a:pt x="63" y="135"/>
                    </a:cubicBezTo>
                    <a:cubicBezTo>
                      <a:pt x="63" y="136"/>
                      <a:pt x="66" y="136"/>
                      <a:pt x="66" y="136"/>
                    </a:cubicBezTo>
                    <a:cubicBezTo>
                      <a:pt x="67" y="138"/>
                      <a:pt x="66" y="139"/>
                      <a:pt x="67" y="140"/>
                    </a:cubicBezTo>
                    <a:cubicBezTo>
                      <a:pt x="67" y="141"/>
                      <a:pt x="70" y="145"/>
                      <a:pt x="71" y="145"/>
                    </a:cubicBezTo>
                    <a:cubicBezTo>
                      <a:pt x="72" y="145"/>
                      <a:pt x="72" y="145"/>
                      <a:pt x="72" y="145"/>
                    </a:cubicBezTo>
                    <a:cubicBezTo>
                      <a:pt x="73" y="146"/>
                      <a:pt x="72" y="147"/>
                      <a:pt x="72" y="148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9" y="153"/>
                      <a:pt x="80" y="153"/>
                      <a:pt x="81" y="153"/>
                    </a:cubicBezTo>
                    <a:cubicBezTo>
                      <a:pt x="81" y="153"/>
                      <a:pt x="83" y="155"/>
                      <a:pt x="83" y="155"/>
                    </a:cubicBezTo>
                    <a:cubicBezTo>
                      <a:pt x="84" y="155"/>
                      <a:pt x="85" y="155"/>
                      <a:pt x="85" y="155"/>
                    </a:cubicBezTo>
                    <a:cubicBezTo>
                      <a:pt x="87" y="156"/>
                      <a:pt x="89" y="158"/>
                      <a:pt x="93" y="157"/>
                    </a:cubicBezTo>
                    <a:cubicBezTo>
                      <a:pt x="93" y="156"/>
                      <a:pt x="93" y="156"/>
                      <a:pt x="93" y="156"/>
                    </a:cubicBezTo>
                    <a:cubicBezTo>
                      <a:pt x="98" y="153"/>
                      <a:pt x="103" y="151"/>
                      <a:pt x="108" y="148"/>
                    </a:cubicBezTo>
                    <a:cubicBezTo>
                      <a:pt x="110" y="150"/>
                      <a:pt x="113" y="152"/>
                      <a:pt x="114" y="155"/>
                    </a:cubicBezTo>
                    <a:cubicBezTo>
                      <a:pt x="116" y="160"/>
                      <a:pt x="115" y="164"/>
                      <a:pt x="119" y="166"/>
                    </a:cubicBezTo>
                    <a:cubicBezTo>
                      <a:pt x="123" y="168"/>
                      <a:pt x="126" y="168"/>
                      <a:pt x="131" y="168"/>
                    </a:cubicBezTo>
                    <a:cubicBezTo>
                      <a:pt x="131" y="169"/>
                      <a:pt x="131" y="169"/>
                      <a:pt x="131" y="169"/>
                    </a:cubicBezTo>
                    <a:cubicBezTo>
                      <a:pt x="135" y="170"/>
                      <a:pt x="139" y="168"/>
                      <a:pt x="142" y="168"/>
                    </a:cubicBezTo>
                    <a:cubicBezTo>
                      <a:pt x="143" y="168"/>
                      <a:pt x="145" y="170"/>
                      <a:pt x="146" y="170"/>
                    </a:cubicBezTo>
                    <a:cubicBezTo>
                      <a:pt x="146" y="172"/>
                      <a:pt x="146" y="172"/>
                      <a:pt x="146" y="172"/>
                    </a:cubicBezTo>
                    <a:cubicBezTo>
                      <a:pt x="147" y="172"/>
                      <a:pt x="148" y="172"/>
                      <a:pt x="149" y="172"/>
                    </a:cubicBezTo>
                    <a:close/>
                    <a:moveTo>
                      <a:pt x="6" y="18"/>
                    </a:moveTo>
                    <a:cubicBezTo>
                      <a:pt x="11" y="18"/>
                      <a:pt x="11" y="22"/>
                      <a:pt x="13" y="25"/>
                    </a:cubicBezTo>
                    <a:cubicBezTo>
                      <a:pt x="14" y="25"/>
                      <a:pt x="16" y="26"/>
                      <a:pt x="16" y="27"/>
                    </a:cubicBezTo>
                    <a:cubicBezTo>
                      <a:pt x="16" y="28"/>
                      <a:pt x="15" y="30"/>
                      <a:pt x="16" y="31"/>
                    </a:cubicBezTo>
                    <a:cubicBezTo>
                      <a:pt x="16" y="32"/>
                      <a:pt x="23" y="31"/>
                      <a:pt x="18" y="35"/>
                    </a:cubicBezTo>
                    <a:cubicBezTo>
                      <a:pt x="16" y="38"/>
                      <a:pt x="17" y="36"/>
                      <a:pt x="13" y="37"/>
                    </a:cubicBezTo>
                    <a:cubicBezTo>
                      <a:pt x="12" y="36"/>
                      <a:pt x="11" y="33"/>
                      <a:pt x="10" y="32"/>
                    </a:cubicBezTo>
                    <a:cubicBezTo>
                      <a:pt x="10" y="31"/>
                      <a:pt x="11" y="30"/>
                      <a:pt x="10" y="29"/>
                    </a:cubicBezTo>
                    <a:cubicBezTo>
                      <a:pt x="10" y="29"/>
                      <a:pt x="8" y="28"/>
                      <a:pt x="8" y="27"/>
                    </a:cubicBezTo>
                    <a:cubicBezTo>
                      <a:pt x="7" y="26"/>
                      <a:pt x="9" y="24"/>
                      <a:pt x="8" y="23"/>
                    </a:cubicBezTo>
                    <a:cubicBezTo>
                      <a:pt x="8" y="22"/>
                      <a:pt x="6" y="21"/>
                      <a:pt x="6" y="20"/>
                    </a:cubicBezTo>
                    <a:cubicBezTo>
                      <a:pt x="6" y="20"/>
                      <a:pt x="4" y="18"/>
                      <a:pt x="6" y="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203"/>
              <p:cNvSpPr>
                <a:spLocks noEditPoints="1"/>
              </p:cNvSpPr>
              <p:nvPr/>
            </p:nvSpPr>
            <p:spPr bwMode="auto">
              <a:xfrm>
                <a:off x="3861" y="1385"/>
                <a:ext cx="333" cy="338"/>
              </a:xfrm>
              <a:custGeom>
                <a:avLst/>
                <a:gdLst>
                  <a:gd name="T0" fmla="*/ 156 w 170"/>
                  <a:gd name="T1" fmla="*/ 154 h 172"/>
                  <a:gd name="T2" fmla="*/ 170 w 170"/>
                  <a:gd name="T3" fmla="*/ 148 h 172"/>
                  <a:gd name="T4" fmla="*/ 165 w 170"/>
                  <a:gd name="T5" fmla="*/ 138 h 172"/>
                  <a:gd name="T6" fmla="*/ 155 w 170"/>
                  <a:gd name="T7" fmla="*/ 127 h 172"/>
                  <a:gd name="T8" fmla="*/ 151 w 170"/>
                  <a:gd name="T9" fmla="*/ 113 h 172"/>
                  <a:gd name="T10" fmla="*/ 159 w 170"/>
                  <a:gd name="T11" fmla="*/ 97 h 172"/>
                  <a:gd name="T12" fmla="*/ 150 w 170"/>
                  <a:gd name="T13" fmla="*/ 89 h 172"/>
                  <a:gd name="T14" fmla="*/ 145 w 170"/>
                  <a:gd name="T15" fmla="*/ 76 h 172"/>
                  <a:gd name="T16" fmla="*/ 145 w 170"/>
                  <a:gd name="T17" fmla="*/ 70 h 172"/>
                  <a:gd name="T18" fmla="*/ 149 w 170"/>
                  <a:gd name="T19" fmla="*/ 58 h 172"/>
                  <a:gd name="T20" fmla="*/ 156 w 170"/>
                  <a:gd name="T21" fmla="*/ 51 h 172"/>
                  <a:gd name="T22" fmla="*/ 156 w 170"/>
                  <a:gd name="T23" fmla="*/ 39 h 172"/>
                  <a:gd name="T24" fmla="*/ 148 w 170"/>
                  <a:gd name="T25" fmla="*/ 31 h 172"/>
                  <a:gd name="T26" fmla="*/ 134 w 170"/>
                  <a:gd name="T27" fmla="*/ 24 h 172"/>
                  <a:gd name="T28" fmla="*/ 120 w 170"/>
                  <a:gd name="T29" fmla="*/ 19 h 172"/>
                  <a:gd name="T30" fmla="*/ 103 w 170"/>
                  <a:gd name="T31" fmla="*/ 20 h 172"/>
                  <a:gd name="T32" fmla="*/ 94 w 170"/>
                  <a:gd name="T33" fmla="*/ 23 h 172"/>
                  <a:gd name="T34" fmla="*/ 85 w 170"/>
                  <a:gd name="T35" fmla="*/ 28 h 172"/>
                  <a:gd name="T36" fmla="*/ 81 w 170"/>
                  <a:gd name="T37" fmla="*/ 35 h 172"/>
                  <a:gd name="T38" fmla="*/ 56 w 170"/>
                  <a:gd name="T39" fmla="*/ 32 h 172"/>
                  <a:gd name="T40" fmla="*/ 50 w 170"/>
                  <a:gd name="T41" fmla="*/ 27 h 172"/>
                  <a:gd name="T42" fmla="*/ 41 w 170"/>
                  <a:gd name="T43" fmla="*/ 14 h 172"/>
                  <a:gd name="T44" fmla="*/ 36 w 170"/>
                  <a:gd name="T45" fmla="*/ 6 h 172"/>
                  <a:gd name="T46" fmla="*/ 27 w 170"/>
                  <a:gd name="T47" fmla="*/ 7 h 172"/>
                  <a:gd name="T48" fmla="*/ 19 w 170"/>
                  <a:gd name="T49" fmla="*/ 11 h 172"/>
                  <a:gd name="T50" fmla="*/ 11 w 170"/>
                  <a:gd name="T51" fmla="*/ 3 h 172"/>
                  <a:gd name="T52" fmla="*/ 6 w 170"/>
                  <a:gd name="T53" fmla="*/ 4 h 172"/>
                  <a:gd name="T54" fmla="*/ 3 w 170"/>
                  <a:gd name="T55" fmla="*/ 13 h 172"/>
                  <a:gd name="T56" fmla="*/ 6 w 170"/>
                  <a:gd name="T57" fmla="*/ 29 h 172"/>
                  <a:gd name="T58" fmla="*/ 7 w 170"/>
                  <a:gd name="T59" fmla="*/ 40 h 172"/>
                  <a:gd name="T60" fmla="*/ 13 w 170"/>
                  <a:gd name="T61" fmla="*/ 48 h 172"/>
                  <a:gd name="T62" fmla="*/ 22 w 170"/>
                  <a:gd name="T63" fmla="*/ 51 h 172"/>
                  <a:gd name="T64" fmla="*/ 15 w 170"/>
                  <a:gd name="T65" fmla="*/ 59 h 172"/>
                  <a:gd name="T66" fmla="*/ 21 w 170"/>
                  <a:gd name="T67" fmla="*/ 75 h 172"/>
                  <a:gd name="T68" fmla="*/ 32 w 170"/>
                  <a:gd name="T69" fmla="*/ 85 h 172"/>
                  <a:gd name="T70" fmla="*/ 38 w 170"/>
                  <a:gd name="T71" fmla="*/ 103 h 172"/>
                  <a:gd name="T72" fmla="*/ 43 w 170"/>
                  <a:gd name="T73" fmla="*/ 110 h 172"/>
                  <a:gd name="T74" fmla="*/ 54 w 170"/>
                  <a:gd name="T75" fmla="*/ 113 h 172"/>
                  <a:gd name="T76" fmla="*/ 60 w 170"/>
                  <a:gd name="T77" fmla="*/ 126 h 172"/>
                  <a:gd name="T78" fmla="*/ 63 w 170"/>
                  <a:gd name="T79" fmla="*/ 135 h 172"/>
                  <a:gd name="T80" fmla="*/ 71 w 170"/>
                  <a:gd name="T81" fmla="*/ 145 h 172"/>
                  <a:gd name="T82" fmla="*/ 78 w 170"/>
                  <a:gd name="T83" fmla="*/ 153 h 172"/>
                  <a:gd name="T84" fmla="*/ 85 w 170"/>
                  <a:gd name="T85" fmla="*/ 155 h 172"/>
                  <a:gd name="T86" fmla="*/ 108 w 170"/>
                  <a:gd name="T87" fmla="*/ 148 h 172"/>
                  <a:gd name="T88" fmla="*/ 131 w 170"/>
                  <a:gd name="T89" fmla="*/ 168 h 172"/>
                  <a:gd name="T90" fmla="*/ 146 w 170"/>
                  <a:gd name="T91" fmla="*/ 170 h 172"/>
                  <a:gd name="T92" fmla="*/ 6 w 170"/>
                  <a:gd name="T93" fmla="*/ 18 h 172"/>
                  <a:gd name="T94" fmla="*/ 16 w 170"/>
                  <a:gd name="T95" fmla="*/ 31 h 172"/>
                  <a:gd name="T96" fmla="*/ 10 w 170"/>
                  <a:gd name="T97" fmla="*/ 32 h 172"/>
                  <a:gd name="T98" fmla="*/ 8 w 170"/>
                  <a:gd name="T99" fmla="*/ 23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0" h="172">
                    <a:moveTo>
                      <a:pt x="149" y="172"/>
                    </a:moveTo>
                    <a:cubicBezTo>
                      <a:pt x="150" y="162"/>
                      <a:pt x="150" y="162"/>
                      <a:pt x="150" y="162"/>
                    </a:cubicBezTo>
                    <a:cubicBezTo>
                      <a:pt x="156" y="154"/>
                      <a:pt x="156" y="154"/>
                      <a:pt x="156" y="154"/>
                    </a:cubicBezTo>
                    <a:cubicBezTo>
                      <a:pt x="161" y="153"/>
                      <a:pt x="161" y="153"/>
                      <a:pt x="161" y="153"/>
                    </a:cubicBezTo>
                    <a:cubicBezTo>
                      <a:pt x="166" y="151"/>
                      <a:pt x="166" y="151"/>
                      <a:pt x="166" y="151"/>
                    </a:cubicBezTo>
                    <a:cubicBezTo>
                      <a:pt x="170" y="148"/>
                      <a:pt x="170" y="148"/>
                      <a:pt x="170" y="148"/>
                    </a:cubicBezTo>
                    <a:cubicBezTo>
                      <a:pt x="170" y="145"/>
                      <a:pt x="170" y="145"/>
                      <a:pt x="170" y="145"/>
                    </a:cubicBezTo>
                    <a:cubicBezTo>
                      <a:pt x="166" y="143"/>
                      <a:pt x="166" y="143"/>
                      <a:pt x="166" y="143"/>
                    </a:cubicBezTo>
                    <a:cubicBezTo>
                      <a:pt x="165" y="138"/>
                      <a:pt x="165" y="138"/>
                      <a:pt x="165" y="138"/>
                    </a:cubicBezTo>
                    <a:cubicBezTo>
                      <a:pt x="163" y="134"/>
                      <a:pt x="163" y="134"/>
                      <a:pt x="163" y="134"/>
                    </a:cubicBezTo>
                    <a:cubicBezTo>
                      <a:pt x="159" y="133"/>
                      <a:pt x="159" y="133"/>
                      <a:pt x="159" y="133"/>
                    </a:cubicBezTo>
                    <a:cubicBezTo>
                      <a:pt x="155" y="127"/>
                      <a:pt x="155" y="127"/>
                      <a:pt x="155" y="127"/>
                    </a:cubicBezTo>
                    <a:cubicBezTo>
                      <a:pt x="154" y="124"/>
                      <a:pt x="154" y="124"/>
                      <a:pt x="154" y="124"/>
                    </a:cubicBezTo>
                    <a:cubicBezTo>
                      <a:pt x="155" y="122"/>
                      <a:pt x="155" y="122"/>
                      <a:pt x="155" y="122"/>
                    </a:cubicBezTo>
                    <a:cubicBezTo>
                      <a:pt x="151" y="113"/>
                      <a:pt x="151" y="113"/>
                      <a:pt x="151" y="113"/>
                    </a:cubicBezTo>
                    <a:cubicBezTo>
                      <a:pt x="161" y="102"/>
                      <a:pt x="161" y="102"/>
                      <a:pt x="161" y="102"/>
                    </a:cubicBezTo>
                    <a:cubicBezTo>
                      <a:pt x="161" y="99"/>
                      <a:pt x="161" y="99"/>
                      <a:pt x="161" y="99"/>
                    </a:cubicBezTo>
                    <a:cubicBezTo>
                      <a:pt x="159" y="97"/>
                      <a:pt x="159" y="97"/>
                      <a:pt x="159" y="97"/>
                    </a:cubicBezTo>
                    <a:cubicBezTo>
                      <a:pt x="151" y="96"/>
                      <a:pt x="151" y="96"/>
                      <a:pt x="151" y="96"/>
                    </a:cubicBezTo>
                    <a:cubicBezTo>
                      <a:pt x="151" y="94"/>
                      <a:pt x="151" y="94"/>
                      <a:pt x="151" y="94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149" y="84"/>
                      <a:pt x="149" y="84"/>
                      <a:pt x="149" y="84"/>
                    </a:cubicBezTo>
                    <a:cubicBezTo>
                      <a:pt x="145" y="80"/>
                      <a:pt x="145" y="80"/>
                      <a:pt x="145" y="80"/>
                    </a:cubicBezTo>
                    <a:cubicBezTo>
                      <a:pt x="145" y="76"/>
                      <a:pt x="145" y="76"/>
                      <a:pt x="145" y="76"/>
                    </a:cubicBezTo>
                    <a:cubicBezTo>
                      <a:pt x="148" y="74"/>
                      <a:pt x="148" y="74"/>
                      <a:pt x="148" y="74"/>
                    </a:cubicBezTo>
                    <a:cubicBezTo>
                      <a:pt x="145" y="72"/>
                      <a:pt x="145" y="72"/>
                      <a:pt x="145" y="72"/>
                    </a:cubicBezTo>
                    <a:cubicBezTo>
                      <a:pt x="145" y="70"/>
                      <a:pt x="145" y="70"/>
                      <a:pt x="145" y="70"/>
                    </a:cubicBezTo>
                    <a:cubicBezTo>
                      <a:pt x="146" y="63"/>
                      <a:pt x="146" y="63"/>
                      <a:pt x="146" y="63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8"/>
                      <a:pt x="149" y="58"/>
                      <a:pt x="149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4" y="55"/>
                      <a:pt x="154" y="55"/>
                      <a:pt x="154" y="55"/>
                    </a:cubicBezTo>
                    <a:cubicBezTo>
                      <a:pt x="156" y="51"/>
                      <a:pt x="156" y="51"/>
                      <a:pt x="156" y="51"/>
                    </a:cubicBezTo>
                    <a:cubicBezTo>
                      <a:pt x="157" y="47"/>
                      <a:pt x="157" y="47"/>
                      <a:pt x="157" y="47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51" y="38"/>
                      <a:pt x="151" y="38"/>
                      <a:pt x="151" y="38"/>
                    </a:cubicBezTo>
                    <a:cubicBezTo>
                      <a:pt x="150" y="34"/>
                      <a:pt x="150" y="34"/>
                      <a:pt x="150" y="34"/>
                    </a:cubicBezTo>
                    <a:cubicBezTo>
                      <a:pt x="148" y="31"/>
                      <a:pt x="148" y="31"/>
                      <a:pt x="148" y="31"/>
                    </a:cubicBezTo>
                    <a:cubicBezTo>
                      <a:pt x="145" y="29"/>
                      <a:pt x="145" y="29"/>
                      <a:pt x="145" y="29"/>
                    </a:cubicBezTo>
                    <a:cubicBezTo>
                      <a:pt x="140" y="26"/>
                      <a:pt x="140" y="26"/>
                      <a:pt x="140" y="26"/>
                    </a:cubicBezTo>
                    <a:cubicBezTo>
                      <a:pt x="134" y="24"/>
                      <a:pt x="134" y="24"/>
                      <a:pt x="134" y="24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26" y="20"/>
                      <a:pt x="126" y="20"/>
                      <a:pt x="126" y="20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10" y="17"/>
                      <a:pt x="110" y="17"/>
                      <a:pt x="110" y="17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3" y="20"/>
                      <a:pt x="103" y="20"/>
                      <a:pt x="103" y="20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3" y="25"/>
                      <a:pt x="93" y="25"/>
                      <a:pt x="93" y="25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6" y="30"/>
                      <a:pt x="85" y="33"/>
                      <a:pt x="85" y="35"/>
                    </a:cubicBezTo>
                    <a:cubicBezTo>
                      <a:pt x="85" y="35"/>
                      <a:pt x="84" y="36"/>
                      <a:pt x="84" y="36"/>
                    </a:cubicBezTo>
                    <a:cubicBezTo>
                      <a:pt x="83" y="37"/>
                      <a:pt x="81" y="35"/>
                      <a:pt x="81" y="35"/>
                    </a:cubicBezTo>
                    <a:cubicBezTo>
                      <a:pt x="83" y="36"/>
                      <a:pt x="81" y="34"/>
                      <a:pt x="78" y="34"/>
                    </a:cubicBezTo>
                    <a:cubicBezTo>
                      <a:pt x="76" y="34"/>
                      <a:pt x="70" y="39"/>
                      <a:pt x="69" y="39"/>
                    </a:cubicBezTo>
                    <a:cubicBezTo>
                      <a:pt x="67" y="39"/>
                      <a:pt x="58" y="33"/>
                      <a:pt x="56" y="32"/>
                    </a:cubicBezTo>
                    <a:cubicBezTo>
                      <a:pt x="56" y="31"/>
                      <a:pt x="54" y="29"/>
                      <a:pt x="54" y="29"/>
                    </a:cubicBezTo>
                    <a:cubicBezTo>
                      <a:pt x="53" y="28"/>
                      <a:pt x="52" y="29"/>
                      <a:pt x="51" y="29"/>
                    </a:cubicBezTo>
                    <a:cubicBezTo>
                      <a:pt x="50" y="27"/>
                      <a:pt x="50" y="27"/>
                      <a:pt x="50" y="27"/>
                    </a:cubicBezTo>
                    <a:cubicBezTo>
                      <a:pt x="48" y="27"/>
                      <a:pt x="47" y="32"/>
                      <a:pt x="44" y="27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2" y="23"/>
                      <a:pt x="41" y="18"/>
                      <a:pt x="41" y="14"/>
                    </a:cubicBezTo>
                    <a:cubicBezTo>
                      <a:pt x="41" y="14"/>
                      <a:pt x="39" y="13"/>
                      <a:pt x="38" y="12"/>
                    </a:cubicBezTo>
                    <a:cubicBezTo>
                      <a:pt x="36" y="11"/>
                      <a:pt x="37" y="11"/>
                      <a:pt x="36" y="9"/>
                    </a:cubicBezTo>
                    <a:cubicBezTo>
                      <a:pt x="37" y="7"/>
                      <a:pt x="33" y="6"/>
                      <a:pt x="36" y="6"/>
                    </a:cubicBezTo>
                    <a:cubicBezTo>
                      <a:pt x="37" y="6"/>
                      <a:pt x="36" y="4"/>
                      <a:pt x="35" y="2"/>
                    </a:cubicBezTo>
                    <a:cubicBezTo>
                      <a:pt x="33" y="0"/>
                      <a:pt x="34" y="3"/>
                      <a:pt x="32" y="3"/>
                    </a:cubicBezTo>
                    <a:cubicBezTo>
                      <a:pt x="30" y="4"/>
                      <a:pt x="27" y="7"/>
                      <a:pt x="27" y="7"/>
                    </a:cubicBezTo>
                    <a:cubicBezTo>
                      <a:pt x="27" y="7"/>
                      <a:pt x="27" y="8"/>
                      <a:pt x="26" y="9"/>
                    </a:cubicBezTo>
                    <a:cubicBezTo>
                      <a:pt x="24" y="10"/>
                      <a:pt x="24" y="10"/>
                      <a:pt x="23" y="10"/>
                    </a:cubicBezTo>
                    <a:cubicBezTo>
                      <a:pt x="23" y="10"/>
                      <a:pt x="20" y="11"/>
                      <a:pt x="19" y="11"/>
                    </a:cubicBezTo>
                    <a:cubicBezTo>
                      <a:pt x="17" y="11"/>
                      <a:pt x="17" y="11"/>
                      <a:pt x="16" y="10"/>
                    </a:cubicBezTo>
                    <a:cubicBezTo>
                      <a:pt x="14" y="9"/>
                      <a:pt x="15" y="7"/>
                      <a:pt x="13" y="6"/>
                    </a:cubicBezTo>
                    <a:cubicBezTo>
                      <a:pt x="11" y="4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7" y="6"/>
                      <a:pt x="6" y="4"/>
                    </a:cubicBezTo>
                    <a:cubicBezTo>
                      <a:pt x="4" y="3"/>
                      <a:pt x="5" y="5"/>
                      <a:pt x="3" y="6"/>
                    </a:cubicBezTo>
                    <a:cubicBezTo>
                      <a:pt x="1" y="8"/>
                      <a:pt x="2" y="9"/>
                      <a:pt x="3" y="11"/>
                    </a:cubicBezTo>
                    <a:cubicBezTo>
                      <a:pt x="4" y="12"/>
                      <a:pt x="3" y="11"/>
                      <a:pt x="3" y="13"/>
                    </a:cubicBezTo>
                    <a:cubicBezTo>
                      <a:pt x="4" y="15"/>
                      <a:pt x="2" y="15"/>
                      <a:pt x="1" y="17"/>
                    </a:cubicBezTo>
                    <a:cubicBezTo>
                      <a:pt x="0" y="19"/>
                      <a:pt x="2" y="22"/>
                      <a:pt x="4" y="23"/>
                    </a:cubicBezTo>
                    <a:cubicBezTo>
                      <a:pt x="5" y="25"/>
                      <a:pt x="5" y="27"/>
                      <a:pt x="6" y="29"/>
                    </a:cubicBezTo>
                    <a:cubicBezTo>
                      <a:pt x="7" y="30"/>
                      <a:pt x="5" y="32"/>
                      <a:pt x="5" y="32"/>
                    </a:cubicBezTo>
                    <a:cubicBezTo>
                      <a:pt x="5" y="32"/>
                      <a:pt x="6" y="35"/>
                      <a:pt x="7" y="37"/>
                    </a:cubicBezTo>
                    <a:cubicBezTo>
                      <a:pt x="8" y="38"/>
                      <a:pt x="5" y="40"/>
                      <a:pt x="7" y="40"/>
                    </a:cubicBezTo>
                    <a:cubicBezTo>
                      <a:pt x="9" y="40"/>
                      <a:pt x="6" y="43"/>
                      <a:pt x="8" y="43"/>
                    </a:cubicBezTo>
                    <a:cubicBezTo>
                      <a:pt x="10" y="43"/>
                      <a:pt x="8" y="46"/>
                      <a:pt x="10" y="46"/>
                    </a:cubicBezTo>
                    <a:cubicBezTo>
                      <a:pt x="12" y="46"/>
                      <a:pt x="12" y="48"/>
                      <a:pt x="13" y="48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9" y="50"/>
                      <a:pt x="21" y="49"/>
                      <a:pt x="21" y="49"/>
                    </a:cubicBezTo>
                    <a:cubicBezTo>
                      <a:pt x="21" y="49"/>
                      <a:pt x="23" y="50"/>
                      <a:pt x="22" y="51"/>
                    </a:cubicBezTo>
                    <a:cubicBezTo>
                      <a:pt x="20" y="53"/>
                      <a:pt x="17" y="51"/>
                      <a:pt x="18" y="53"/>
                    </a:cubicBezTo>
                    <a:cubicBezTo>
                      <a:pt x="19" y="56"/>
                      <a:pt x="19" y="57"/>
                      <a:pt x="18" y="58"/>
                    </a:cubicBezTo>
                    <a:cubicBezTo>
                      <a:pt x="17" y="60"/>
                      <a:pt x="14" y="57"/>
                      <a:pt x="15" y="59"/>
                    </a:cubicBezTo>
                    <a:cubicBezTo>
                      <a:pt x="17" y="64"/>
                      <a:pt x="13" y="62"/>
                      <a:pt x="14" y="64"/>
                    </a:cubicBezTo>
                    <a:cubicBezTo>
                      <a:pt x="15" y="65"/>
                      <a:pt x="14" y="67"/>
                      <a:pt x="16" y="68"/>
                    </a:cubicBezTo>
                    <a:cubicBezTo>
                      <a:pt x="18" y="69"/>
                      <a:pt x="18" y="75"/>
                      <a:pt x="21" y="75"/>
                    </a:cubicBezTo>
                    <a:cubicBezTo>
                      <a:pt x="23" y="76"/>
                      <a:pt x="27" y="80"/>
                      <a:pt x="28" y="82"/>
                    </a:cubicBezTo>
                    <a:cubicBezTo>
                      <a:pt x="28" y="84"/>
                      <a:pt x="24" y="84"/>
                      <a:pt x="27" y="84"/>
                    </a:cubicBezTo>
                    <a:cubicBezTo>
                      <a:pt x="30" y="84"/>
                      <a:pt x="31" y="83"/>
                      <a:pt x="32" y="85"/>
                    </a:cubicBezTo>
                    <a:cubicBezTo>
                      <a:pt x="33" y="87"/>
                      <a:pt x="33" y="88"/>
                      <a:pt x="35" y="91"/>
                    </a:cubicBezTo>
                    <a:cubicBezTo>
                      <a:pt x="37" y="93"/>
                      <a:pt x="38" y="93"/>
                      <a:pt x="37" y="96"/>
                    </a:cubicBezTo>
                    <a:cubicBezTo>
                      <a:pt x="37" y="99"/>
                      <a:pt x="37" y="100"/>
                      <a:pt x="38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8"/>
                      <a:pt x="40" y="108"/>
                      <a:pt x="40" y="108"/>
                    </a:cubicBezTo>
                    <a:cubicBezTo>
                      <a:pt x="40" y="108"/>
                      <a:pt x="42" y="108"/>
                      <a:pt x="43" y="110"/>
                    </a:cubicBezTo>
                    <a:cubicBezTo>
                      <a:pt x="44" y="111"/>
                      <a:pt x="45" y="112"/>
                      <a:pt x="45" y="112"/>
                    </a:cubicBezTo>
                    <a:cubicBezTo>
                      <a:pt x="45" y="113"/>
                      <a:pt x="45" y="113"/>
                      <a:pt x="45" y="113"/>
                    </a:cubicBezTo>
                    <a:cubicBezTo>
                      <a:pt x="48" y="115"/>
                      <a:pt x="50" y="114"/>
                      <a:pt x="54" y="113"/>
                    </a:cubicBezTo>
                    <a:cubicBezTo>
                      <a:pt x="55" y="115"/>
                      <a:pt x="56" y="118"/>
                      <a:pt x="57" y="120"/>
                    </a:cubicBezTo>
                    <a:cubicBezTo>
                      <a:pt x="57" y="122"/>
                      <a:pt x="57" y="123"/>
                      <a:pt x="58" y="124"/>
                    </a:cubicBezTo>
                    <a:cubicBezTo>
                      <a:pt x="58" y="125"/>
                      <a:pt x="60" y="125"/>
                      <a:pt x="60" y="126"/>
                    </a:cubicBez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30"/>
                      <a:pt x="63" y="130"/>
                      <a:pt x="63" y="132"/>
                    </a:cubicBezTo>
                    <a:cubicBezTo>
                      <a:pt x="63" y="133"/>
                      <a:pt x="62" y="134"/>
                      <a:pt x="63" y="135"/>
                    </a:cubicBezTo>
                    <a:cubicBezTo>
                      <a:pt x="63" y="136"/>
                      <a:pt x="66" y="136"/>
                      <a:pt x="66" y="136"/>
                    </a:cubicBezTo>
                    <a:cubicBezTo>
                      <a:pt x="67" y="138"/>
                      <a:pt x="66" y="139"/>
                      <a:pt x="67" y="140"/>
                    </a:cubicBezTo>
                    <a:cubicBezTo>
                      <a:pt x="67" y="141"/>
                      <a:pt x="70" y="145"/>
                      <a:pt x="71" y="145"/>
                    </a:cubicBezTo>
                    <a:cubicBezTo>
                      <a:pt x="72" y="145"/>
                      <a:pt x="72" y="145"/>
                      <a:pt x="72" y="145"/>
                    </a:cubicBezTo>
                    <a:cubicBezTo>
                      <a:pt x="73" y="146"/>
                      <a:pt x="72" y="147"/>
                      <a:pt x="72" y="148"/>
                    </a:cubicBezTo>
                    <a:cubicBezTo>
                      <a:pt x="78" y="153"/>
                      <a:pt x="78" y="153"/>
                      <a:pt x="78" y="153"/>
                    </a:cubicBezTo>
                    <a:cubicBezTo>
                      <a:pt x="79" y="153"/>
                      <a:pt x="80" y="153"/>
                      <a:pt x="81" y="153"/>
                    </a:cubicBezTo>
                    <a:cubicBezTo>
                      <a:pt x="81" y="153"/>
                      <a:pt x="83" y="155"/>
                      <a:pt x="83" y="155"/>
                    </a:cubicBezTo>
                    <a:cubicBezTo>
                      <a:pt x="84" y="155"/>
                      <a:pt x="85" y="155"/>
                      <a:pt x="85" y="155"/>
                    </a:cubicBezTo>
                    <a:cubicBezTo>
                      <a:pt x="87" y="156"/>
                      <a:pt x="89" y="158"/>
                      <a:pt x="93" y="157"/>
                    </a:cubicBezTo>
                    <a:cubicBezTo>
                      <a:pt x="93" y="156"/>
                      <a:pt x="93" y="156"/>
                      <a:pt x="93" y="156"/>
                    </a:cubicBezTo>
                    <a:cubicBezTo>
                      <a:pt x="98" y="153"/>
                      <a:pt x="103" y="151"/>
                      <a:pt x="108" y="148"/>
                    </a:cubicBezTo>
                    <a:cubicBezTo>
                      <a:pt x="110" y="150"/>
                      <a:pt x="113" y="152"/>
                      <a:pt x="114" y="155"/>
                    </a:cubicBezTo>
                    <a:cubicBezTo>
                      <a:pt x="116" y="160"/>
                      <a:pt x="115" y="164"/>
                      <a:pt x="119" y="166"/>
                    </a:cubicBezTo>
                    <a:cubicBezTo>
                      <a:pt x="123" y="168"/>
                      <a:pt x="126" y="168"/>
                      <a:pt x="131" y="168"/>
                    </a:cubicBezTo>
                    <a:cubicBezTo>
                      <a:pt x="131" y="169"/>
                      <a:pt x="131" y="169"/>
                      <a:pt x="131" y="169"/>
                    </a:cubicBezTo>
                    <a:cubicBezTo>
                      <a:pt x="135" y="170"/>
                      <a:pt x="139" y="168"/>
                      <a:pt x="142" y="168"/>
                    </a:cubicBezTo>
                    <a:cubicBezTo>
                      <a:pt x="143" y="168"/>
                      <a:pt x="145" y="170"/>
                      <a:pt x="146" y="170"/>
                    </a:cubicBezTo>
                    <a:cubicBezTo>
                      <a:pt x="146" y="172"/>
                      <a:pt x="146" y="172"/>
                      <a:pt x="146" y="172"/>
                    </a:cubicBezTo>
                    <a:cubicBezTo>
                      <a:pt x="147" y="172"/>
                      <a:pt x="148" y="172"/>
                      <a:pt x="149" y="172"/>
                    </a:cubicBezTo>
                    <a:close/>
                    <a:moveTo>
                      <a:pt x="6" y="18"/>
                    </a:moveTo>
                    <a:cubicBezTo>
                      <a:pt x="11" y="18"/>
                      <a:pt x="11" y="22"/>
                      <a:pt x="13" y="25"/>
                    </a:cubicBezTo>
                    <a:cubicBezTo>
                      <a:pt x="14" y="25"/>
                      <a:pt x="16" y="26"/>
                      <a:pt x="16" y="27"/>
                    </a:cubicBezTo>
                    <a:cubicBezTo>
                      <a:pt x="16" y="28"/>
                      <a:pt x="15" y="30"/>
                      <a:pt x="16" y="31"/>
                    </a:cubicBezTo>
                    <a:cubicBezTo>
                      <a:pt x="16" y="32"/>
                      <a:pt x="23" y="31"/>
                      <a:pt x="18" y="35"/>
                    </a:cubicBezTo>
                    <a:cubicBezTo>
                      <a:pt x="16" y="38"/>
                      <a:pt x="17" y="36"/>
                      <a:pt x="13" y="37"/>
                    </a:cubicBezTo>
                    <a:cubicBezTo>
                      <a:pt x="12" y="36"/>
                      <a:pt x="11" y="33"/>
                      <a:pt x="10" y="32"/>
                    </a:cubicBezTo>
                    <a:cubicBezTo>
                      <a:pt x="10" y="31"/>
                      <a:pt x="11" y="30"/>
                      <a:pt x="10" y="29"/>
                    </a:cubicBezTo>
                    <a:cubicBezTo>
                      <a:pt x="10" y="29"/>
                      <a:pt x="8" y="28"/>
                      <a:pt x="8" y="27"/>
                    </a:cubicBezTo>
                    <a:cubicBezTo>
                      <a:pt x="7" y="26"/>
                      <a:pt x="9" y="24"/>
                      <a:pt x="8" y="23"/>
                    </a:cubicBezTo>
                    <a:cubicBezTo>
                      <a:pt x="8" y="22"/>
                      <a:pt x="6" y="21"/>
                      <a:pt x="6" y="20"/>
                    </a:cubicBezTo>
                    <a:cubicBezTo>
                      <a:pt x="6" y="20"/>
                      <a:pt x="4" y="18"/>
                      <a:pt x="6" y="18"/>
                    </a:cubicBezTo>
                    <a:close/>
                  </a:path>
                </a:pathLst>
              </a:custGeom>
              <a:grpFill/>
              <a:ln w="2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204"/>
              <p:cNvSpPr>
                <a:spLocks noEditPoints="1"/>
              </p:cNvSpPr>
              <p:nvPr/>
            </p:nvSpPr>
            <p:spPr bwMode="auto">
              <a:xfrm>
                <a:off x="4721" y="2131"/>
                <a:ext cx="769" cy="363"/>
              </a:xfrm>
              <a:custGeom>
                <a:avLst/>
                <a:gdLst>
                  <a:gd name="T0" fmla="*/ 21 w 392"/>
                  <a:gd name="T1" fmla="*/ 30 h 185"/>
                  <a:gd name="T2" fmla="*/ 42 w 392"/>
                  <a:gd name="T3" fmla="*/ 67 h 185"/>
                  <a:gd name="T4" fmla="*/ 73 w 392"/>
                  <a:gd name="T5" fmla="*/ 116 h 185"/>
                  <a:gd name="T6" fmla="*/ 93 w 392"/>
                  <a:gd name="T7" fmla="*/ 97 h 185"/>
                  <a:gd name="T8" fmla="*/ 73 w 392"/>
                  <a:gd name="T9" fmla="*/ 74 h 185"/>
                  <a:gd name="T10" fmla="*/ 65 w 392"/>
                  <a:gd name="T11" fmla="*/ 54 h 185"/>
                  <a:gd name="T12" fmla="*/ 47 w 392"/>
                  <a:gd name="T13" fmla="*/ 31 h 185"/>
                  <a:gd name="T14" fmla="*/ 7 w 392"/>
                  <a:gd name="T15" fmla="*/ 32 h 185"/>
                  <a:gd name="T16" fmla="*/ 279 w 392"/>
                  <a:gd name="T17" fmla="*/ 55 h 185"/>
                  <a:gd name="T18" fmla="*/ 286 w 392"/>
                  <a:gd name="T19" fmla="*/ 62 h 185"/>
                  <a:gd name="T20" fmla="*/ 282 w 392"/>
                  <a:gd name="T21" fmla="*/ 43 h 185"/>
                  <a:gd name="T22" fmla="*/ 63 w 392"/>
                  <a:gd name="T23" fmla="*/ 45 h 185"/>
                  <a:gd name="T24" fmla="*/ 254 w 392"/>
                  <a:gd name="T25" fmla="*/ 47 h 185"/>
                  <a:gd name="T26" fmla="*/ 214 w 392"/>
                  <a:gd name="T27" fmla="*/ 54 h 185"/>
                  <a:gd name="T28" fmla="*/ 209 w 392"/>
                  <a:gd name="T29" fmla="*/ 105 h 185"/>
                  <a:gd name="T30" fmla="*/ 217 w 392"/>
                  <a:gd name="T31" fmla="*/ 100 h 185"/>
                  <a:gd name="T32" fmla="*/ 236 w 392"/>
                  <a:gd name="T33" fmla="*/ 107 h 185"/>
                  <a:gd name="T34" fmla="*/ 226 w 392"/>
                  <a:gd name="T35" fmla="*/ 74 h 185"/>
                  <a:gd name="T36" fmla="*/ 237 w 392"/>
                  <a:gd name="T37" fmla="*/ 60 h 185"/>
                  <a:gd name="T38" fmla="*/ 81 w 392"/>
                  <a:gd name="T39" fmla="*/ 51 h 185"/>
                  <a:gd name="T40" fmla="*/ 32 w 392"/>
                  <a:gd name="T41" fmla="*/ 77 h 185"/>
                  <a:gd name="T42" fmla="*/ 304 w 392"/>
                  <a:gd name="T43" fmla="*/ 80 h 185"/>
                  <a:gd name="T44" fmla="*/ 241 w 392"/>
                  <a:gd name="T45" fmla="*/ 85 h 185"/>
                  <a:gd name="T46" fmla="*/ 96 w 392"/>
                  <a:gd name="T47" fmla="*/ 86 h 185"/>
                  <a:gd name="T48" fmla="*/ 249 w 392"/>
                  <a:gd name="T49" fmla="*/ 87 h 185"/>
                  <a:gd name="T50" fmla="*/ 282 w 392"/>
                  <a:gd name="T51" fmla="*/ 98 h 185"/>
                  <a:gd name="T52" fmla="*/ 291 w 392"/>
                  <a:gd name="T53" fmla="*/ 97 h 185"/>
                  <a:gd name="T54" fmla="*/ 241 w 392"/>
                  <a:gd name="T55" fmla="*/ 113 h 185"/>
                  <a:gd name="T56" fmla="*/ 241 w 392"/>
                  <a:gd name="T57" fmla="*/ 113 h 185"/>
                  <a:gd name="T58" fmla="*/ 121 w 392"/>
                  <a:gd name="T59" fmla="*/ 145 h 185"/>
                  <a:gd name="T60" fmla="*/ 168 w 392"/>
                  <a:gd name="T61" fmla="*/ 151 h 185"/>
                  <a:gd name="T62" fmla="*/ 134 w 392"/>
                  <a:gd name="T63" fmla="*/ 128 h 185"/>
                  <a:gd name="T64" fmla="*/ 335 w 392"/>
                  <a:gd name="T65" fmla="*/ 127 h 185"/>
                  <a:gd name="T66" fmla="*/ 156 w 392"/>
                  <a:gd name="T67" fmla="*/ 136 h 185"/>
                  <a:gd name="T68" fmla="*/ 309 w 392"/>
                  <a:gd name="T69" fmla="*/ 147 h 185"/>
                  <a:gd name="T70" fmla="*/ 271 w 392"/>
                  <a:gd name="T71" fmla="*/ 155 h 185"/>
                  <a:gd name="T72" fmla="*/ 189 w 392"/>
                  <a:gd name="T73" fmla="*/ 158 h 185"/>
                  <a:gd name="T74" fmla="*/ 283 w 392"/>
                  <a:gd name="T75" fmla="*/ 157 h 185"/>
                  <a:gd name="T76" fmla="*/ 231 w 392"/>
                  <a:gd name="T77" fmla="*/ 159 h 185"/>
                  <a:gd name="T78" fmla="*/ 243 w 392"/>
                  <a:gd name="T79" fmla="*/ 159 h 185"/>
                  <a:gd name="T80" fmla="*/ 249 w 392"/>
                  <a:gd name="T81" fmla="*/ 170 h 185"/>
                  <a:gd name="T82" fmla="*/ 259 w 392"/>
                  <a:gd name="T83" fmla="*/ 171 h 185"/>
                  <a:gd name="T84" fmla="*/ 219 w 392"/>
                  <a:gd name="T85" fmla="*/ 174 h 185"/>
                  <a:gd name="T86" fmla="*/ 126 w 392"/>
                  <a:gd name="T87" fmla="*/ 42 h 185"/>
                  <a:gd name="T88" fmla="*/ 124 w 392"/>
                  <a:gd name="T89" fmla="*/ 75 h 185"/>
                  <a:gd name="T90" fmla="*/ 146 w 392"/>
                  <a:gd name="T91" fmla="*/ 97 h 185"/>
                  <a:gd name="T92" fmla="*/ 172 w 392"/>
                  <a:gd name="T93" fmla="*/ 103 h 185"/>
                  <a:gd name="T94" fmla="*/ 203 w 392"/>
                  <a:gd name="T95" fmla="*/ 52 h 185"/>
                  <a:gd name="T96" fmla="*/ 180 w 392"/>
                  <a:gd name="T97" fmla="*/ 21 h 185"/>
                  <a:gd name="T98" fmla="*/ 156 w 392"/>
                  <a:gd name="T99" fmla="*/ 51 h 185"/>
                  <a:gd name="T100" fmla="*/ 314 w 392"/>
                  <a:gd name="T101" fmla="*/ 75 h 185"/>
                  <a:gd name="T102" fmla="*/ 325 w 392"/>
                  <a:gd name="T103" fmla="*/ 92 h 185"/>
                  <a:gd name="T104" fmla="*/ 329 w 392"/>
                  <a:gd name="T105" fmla="*/ 102 h 185"/>
                  <a:gd name="T106" fmla="*/ 368 w 392"/>
                  <a:gd name="T107" fmla="*/ 122 h 185"/>
                  <a:gd name="T108" fmla="*/ 373 w 392"/>
                  <a:gd name="T109" fmla="*/ 155 h 185"/>
                  <a:gd name="T110" fmla="*/ 392 w 392"/>
                  <a:gd name="T111" fmla="*/ 134 h 185"/>
                  <a:gd name="T112" fmla="*/ 348 w 392"/>
                  <a:gd name="T113" fmla="*/ 99 h 185"/>
                  <a:gd name="T114" fmla="*/ 331 w 392"/>
                  <a:gd name="T115" fmla="*/ 7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92" h="185">
                    <a:moveTo>
                      <a:pt x="11" y="4"/>
                    </a:moveTo>
                    <a:cubicBezTo>
                      <a:pt x="10" y="4"/>
                      <a:pt x="9" y="2"/>
                      <a:pt x="8" y="1"/>
                    </a:cubicBezTo>
                    <a:cubicBezTo>
                      <a:pt x="6" y="0"/>
                      <a:pt x="4" y="0"/>
                      <a:pt x="1" y="0"/>
                    </a:cubicBezTo>
                    <a:cubicBezTo>
                      <a:pt x="1" y="2"/>
                      <a:pt x="0" y="5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11"/>
                      <a:pt x="4" y="15"/>
                      <a:pt x="7" y="17"/>
                    </a:cubicBezTo>
                    <a:cubicBezTo>
                      <a:pt x="8" y="17"/>
                      <a:pt x="9" y="17"/>
                      <a:pt x="9" y="18"/>
                    </a:cubicBezTo>
                    <a:cubicBezTo>
                      <a:pt x="11" y="19"/>
                      <a:pt x="11" y="21"/>
                      <a:pt x="12" y="22"/>
                    </a:cubicBezTo>
                    <a:cubicBezTo>
                      <a:pt x="13" y="23"/>
                      <a:pt x="15" y="23"/>
                      <a:pt x="16" y="24"/>
                    </a:cubicBezTo>
                    <a:cubicBezTo>
                      <a:pt x="17" y="25"/>
                      <a:pt x="16" y="26"/>
                      <a:pt x="17" y="27"/>
                    </a:cubicBezTo>
                    <a:cubicBezTo>
                      <a:pt x="18" y="28"/>
                      <a:pt x="20" y="29"/>
                      <a:pt x="21" y="30"/>
                    </a:cubicBezTo>
                    <a:cubicBezTo>
                      <a:pt x="21" y="31"/>
                      <a:pt x="21" y="32"/>
                      <a:pt x="21" y="33"/>
                    </a:cubicBezTo>
                    <a:cubicBezTo>
                      <a:pt x="22" y="33"/>
                      <a:pt x="23" y="34"/>
                      <a:pt x="23" y="34"/>
                    </a:cubicBezTo>
                    <a:cubicBezTo>
                      <a:pt x="24" y="36"/>
                      <a:pt x="24" y="37"/>
                      <a:pt x="24" y="40"/>
                    </a:cubicBezTo>
                    <a:cubicBezTo>
                      <a:pt x="26" y="40"/>
                      <a:pt x="28" y="40"/>
                      <a:pt x="29" y="41"/>
                    </a:cubicBezTo>
                    <a:cubicBezTo>
                      <a:pt x="30" y="41"/>
                      <a:pt x="31" y="43"/>
                      <a:pt x="31" y="44"/>
                    </a:cubicBezTo>
                    <a:cubicBezTo>
                      <a:pt x="32" y="44"/>
                      <a:pt x="33" y="43"/>
                      <a:pt x="33" y="44"/>
                    </a:cubicBezTo>
                    <a:cubicBezTo>
                      <a:pt x="34" y="46"/>
                      <a:pt x="33" y="49"/>
                      <a:pt x="33" y="52"/>
                    </a:cubicBezTo>
                    <a:cubicBezTo>
                      <a:pt x="34" y="53"/>
                      <a:pt x="36" y="56"/>
                      <a:pt x="36" y="57"/>
                    </a:cubicBezTo>
                    <a:cubicBezTo>
                      <a:pt x="36" y="58"/>
                      <a:pt x="36" y="59"/>
                      <a:pt x="36" y="60"/>
                    </a:cubicBezTo>
                    <a:cubicBezTo>
                      <a:pt x="37" y="61"/>
                      <a:pt x="39" y="61"/>
                      <a:pt x="39" y="62"/>
                    </a:cubicBezTo>
                    <a:cubicBezTo>
                      <a:pt x="41" y="63"/>
                      <a:pt x="41" y="65"/>
                      <a:pt x="42" y="67"/>
                    </a:cubicBezTo>
                    <a:cubicBezTo>
                      <a:pt x="43" y="68"/>
                      <a:pt x="46" y="69"/>
                      <a:pt x="47" y="70"/>
                    </a:cubicBezTo>
                    <a:cubicBezTo>
                      <a:pt x="48" y="72"/>
                      <a:pt x="51" y="81"/>
                      <a:pt x="53" y="82"/>
                    </a:cubicBezTo>
                    <a:cubicBezTo>
                      <a:pt x="53" y="82"/>
                      <a:pt x="53" y="82"/>
                      <a:pt x="53" y="82"/>
                    </a:cubicBezTo>
                    <a:cubicBezTo>
                      <a:pt x="54" y="84"/>
                      <a:pt x="53" y="86"/>
                      <a:pt x="53" y="87"/>
                    </a:cubicBezTo>
                    <a:cubicBezTo>
                      <a:pt x="53" y="88"/>
                      <a:pt x="55" y="88"/>
                      <a:pt x="55" y="89"/>
                    </a:cubicBezTo>
                    <a:cubicBezTo>
                      <a:pt x="56" y="91"/>
                      <a:pt x="58" y="97"/>
                      <a:pt x="59" y="98"/>
                    </a:cubicBezTo>
                    <a:cubicBezTo>
                      <a:pt x="59" y="98"/>
                      <a:pt x="61" y="99"/>
                      <a:pt x="61" y="99"/>
                    </a:cubicBezTo>
                    <a:cubicBezTo>
                      <a:pt x="63" y="102"/>
                      <a:pt x="63" y="105"/>
                      <a:pt x="64" y="108"/>
                    </a:cubicBezTo>
                    <a:cubicBezTo>
                      <a:pt x="64" y="109"/>
                      <a:pt x="66" y="111"/>
                      <a:pt x="67" y="112"/>
                    </a:cubicBezTo>
                    <a:cubicBezTo>
                      <a:pt x="67" y="113"/>
                      <a:pt x="67" y="113"/>
                      <a:pt x="67" y="113"/>
                    </a:cubicBezTo>
                    <a:cubicBezTo>
                      <a:pt x="67" y="114"/>
                      <a:pt x="72" y="115"/>
                      <a:pt x="73" y="116"/>
                    </a:cubicBezTo>
                    <a:cubicBezTo>
                      <a:pt x="73" y="116"/>
                      <a:pt x="75" y="116"/>
                      <a:pt x="75" y="117"/>
                    </a:cubicBezTo>
                    <a:cubicBezTo>
                      <a:pt x="76" y="117"/>
                      <a:pt x="79" y="121"/>
                      <a:pt x="80" y="122"/>
                    </a:cubicBezTo>
                    <a:cubicBezTo>
                      <a:pt x="81" y="123"/>
                      <a:pt x="83" y="123"/>
                      <a:pt x="85" y="123"/>
                    </a:cubicBezTo>
                    <a:cubicBezTo>
                      <a:pt x="84" y="122"/>
                      <a:pt x="84" y="120"/>
                      <a:pt x="83" y="120"/>
                    </a:cubicBezTo>
                    <a:cubicBezTo>
                      <a:pt x="82" y="120"/>
                      <a:pt x="83" y="119"/>
                      <a:pt x="85" y="119"/>
                    </a:cubicBezTo>
                    <a:cubicBezTo>
                      <a:pt x="85" y="120"/>
                      <a:pt x="87" y="122"/>
                      <a:pt x="89" y="121"/>
                    </a:cubicBezTo>
                    <a:cubicBezTo>
                      <a:pt x="90" y="121"/>
                      <a:pt x="89" y="120"/>
                      <a:pt x="90" y="119"/>
                    </a:cubicBezTo>
                    <a:cubicBezTo>
                      <a:pt x="90" y="120"/>
                      <a:pt x="90" y="120"/>
                      <a:pt x="90" y="120"/>
                    </a:cubicBezTo>
                    <a:cubicBezTo>
                      <a:pt x="92" y="120"/>
                      <a:pt x="93" y="120"/>
                      <a:pt x="94" y="120"/>
                    </a:cubicBezTo>
                    <a:cubicBezTo>
                      <a:pt x="92" y="119"/>
                      <a:pt x="95" y="101"/>
                      <a:pt x="96" y="98"/>
                    </a:cubicBezTo>
                    <a:cubicBezTo>
                      <a:pt x="95" y="97"/>
                      <a:pt x="94" y="97"/>
                      <a:pt x="93" y="97"/>
                    </a:cubicBezTo>
                    <a:cubicBezTo>
                      <a:pt x="92" y="96"/>
                      <a:pt x="91" y="91"/>
                      <a:pt x="91" y="89"/>
                    </a:cubicBezTo>
                    <a:cubicBezTo>
                      <a:pt x="89" y="90"/>
                      <a:pt x="87" y="89"/>
                      <a:pt x="87" y="89"/>
                    </a:cubicBezTo>
                    <a:cubicBezTo>
                      <a:pt x="86" y="89"/>
                      <a:pt x="85" y="88"/>
                      <a:pt x="85" y="88"/>
                    </a:cubicBezTo>
                    <a:cubicBezTo>
                      <a:pt x="85" y="87"/>
                      <a:pt x="86" y="87"/>
                      <a:pt x="85" y="85"/>
                    </a:cubicBezTo>
                    <a:cubicBezTo>
                      <a:pt x="85" y="85"/>
                      <a:pt x="82" y="84"/>
                      <a:pt x="82" y="83"/>
                    </a:cubicBezTo>
                    <a:cubicBezTo>
                      <a:pt x="82" y="82"/>
                      <a:pt x="82" y="77"/>
                      <a:pt x="83" y="76"/>
                    </a:cubicBezTo>
                    <a:cubicBezTo>
                      <a:pt x="81" y="76"/>
                      <a:pt x="80" y="76"/>
                      <a:pt x="79" y="76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7" y="75"/>
                      <a:pt x="77" y="75"/>
                      <a:pt x="77" y="75"/>
                    </a:cubicBezTo>
                    <a:cubicBezTo>
                      <a:pt x="77" y="75"/>
                      <a:pt x="77" y="76"/>
                      <a:pt x="76" y="76"/>
                    </a:cubicBezTo>
                    <a:cubicBezTo>
                      <a:pt x="76" y="76"/>
                      <a:pt x="74" y="74"/>
                      <a:pt x="73" y="74"/>
                    </a:cubicBezTo>
                    <a:cubicBezTo>
                      <a:pt x="73" y="73"/>
                      <a:pt x="73" y="70"/>
                      <a:pt x="73" y="69"/>
                    </a:cubicBezTo>
                    <a:cubicBezTo>
                      <a:pt x="73" y="68"/>
                      <a:pt x="76" y="67"/>
                      <a:pt x="76" y="66"/>
                    </a:cubicBezTo>
                    <a:cubicBezTo>
                      <a:pt x="76" y="66"/>
                      <a:pt x="76" y="64"/>
                      <a:pt x="76" y="64"/>
                    </a:cubicBezTo>
                    <a:cubicBezTo>
                      <a:pt x="76" y="64"/>
                      <a:pt x="73" y="59"/>
                      <a:pt x="73" y="59"/>
                    </a:cubicBezTo>
                    <a:cubicBezTo>
                      <a:pt x="72" y="58"/>
                      <a:pt x="73" y="57"/>
                      <a:pt x="73" y="56"/>
                    </a:cubicBezTo>
                    <a:cubicBezTo>
                      <a:pt x="71" y="55"/>
                      <a:pt x="70" y="56"/>
                      <a:pt x="69" y="56"/>
                    </a:cubicBezTo>
                    <a:cubicBezTo>
                      <a:pt x="69" y="54"/>
                      <a:pt x="69" y="54"/>
                      <a:pt x="70" y="52"/>
                    </a:cubicBezTo>
                    <a:cubicBezTo>
                      <a:pt x="70" y="52"/>
                      <a:pt x="69" y="51"/>
                      <a:pt x="69" y="51"/>
                    </a:cubicBezTo>
                    <a:cubicBezTo>
                      <a:pt x="68" y="53"/>
                      <a:pt x="68" y="53"/>
                      <a:pt x="67" y="55"/>
                    </a:cubicBezTo>
                    <a:cubicBezTo>
                      <a:pt x="67" y="55"/>
                      <a:pt x="65" y="55"/>
                      <a:pt x="65" y="55"/>
                    </a:cubicBezTo>
                    <a:cubicBezTo>
                      <a:pt x="65" y="55"/>
                      <a:pt x="65" y="54"/>
                      <a:pt x="65" y="54"/>
                    </a:cubicBezTo>
                    <a:cubicBezTo>
                      <a:pt x="64" y="54"/>
                      <a:pt x="63" y="54"/>
                      <a:pt x="63" y="54"/>
                    </a:cubicBezTo>
                    <a:cubicBezTo>
                      <a:pt x="61" y="52"/>
                      <a:pt x="62" y="50"/>
                      <a:pt x="61" y="48"/>
                    </a:cubicBezTo>
                    <a:cubicBezTo>
                      <a:pt x="60" y="47"/>
                      <a:pt x="58" y="46"/>
                      <a:pt x="57" y="45"/>
                    </a:cubicBezTo>
                    <a:cubicBezTo>
                      <a:pt x="55" y="43"/>
                      <a:pt x="55" y="41"/>
                      <a:pt x="55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4" y="41"/>
                      <a:pt x="49" y="42"/>
                      <a:pt x="51" y="41"/>
                    </a:cubicBezTo>
                    <a:cubicBezTo>
                      <a:pt x="51" y="41"/>
                      <a:pt x="50" y="41"/>
                      <a:pt x="50" y="40"/>
                    </a:cubicBezTo>
                    <a:cubicBezTo>
                      <a:pt x="49" y="39"/>
                      <a:pt x="49" y="37"/>
                      <a:pt x="47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6" y="35"/>
                      <a:pt x="47" y="32"/>
                      <a:pt x="47" y="31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29"/>
                      <a:pt x="43" y="28"/>
                      <a:pt x="43" y="27"/>
                    </a:cubicBezTo>
                    <a:cubicBezTo>
                      <a:pt x="41" y="26"/>
                      <a:pt x="36" y="23"/>
                      <a:pt x="35" y="22"/>
                    </a:cubicBezTo>
                    <a:cubicBezTo>
                      <a:pt x="34" y="21"/>
                      <a:pt x="35" y="19"/>
                      <a:pt x="34" y="18"/>
                    </a:cubicBezTo>
                    <a:cubicBezTo>
                      <a:pt x="34" y="18"/>
                      <a:pt x="32" y="18"/>
                      <a:pt x="31" y="17"/>
                    </a:cubicBezTo>
                    <a:cubicBezTo>
                      <a:pt x="30" y="16"/>
                      <a:pt x="31" y="13"/>
                      <a:pt x="29" y="13"/>
                    </a:cubicBezTo>
                    <a:cubicBezTo>
                      <a:pt x="29" y="13"/>
                      <a:pt x="27" y="13"/>
                      <a:pt x="27" y="13"/>
                    </a:cubicBezTo>
                    <a:cubicBezTo>
                      <a:pt x="26" y="13"/>
                      <a:pt x="27" y="11"/>
                      <a:pt x="27" y="10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19" y="2"/>
                      <a:pt x="14" y="5"/>
                      <a:pt x="11" y="4"/>
                    </a:cubicBezTo>
                    <a:close/>
                    <a:moveTo>
                      <a:pt x="7" y="32"/>
                    </a:moveTo>
                    <a:cubicBezTo>
                      <a:pt x="9" y="35"/>
                      <a:pt x="11" y="38"/>
                      <a:pt x="8" y="32"/>
                    </a:cubicBezTo>
                    <a:lnTo>
                      <a:pt x="7" y="32"/>
                    </a:lnTo>
                    <a:close/>
                    <a:moveTo>
                      <a:pt x="285" y="35"/>
                    </a:moveTo>
                    <a:cubicBezTo>
                      <a:pt x="285" y="38"/>
                      <a:pt x="285" y="40"/>
                      <a:pt x="286" y="42"/>
                    </a:cubicBezTo>
                    <a:cubicBezTo>
                      <a:pt x="286" y="42"/>
                      <a:pt x="288" y="42"/>
                      <a:pt x="289" y="42"/>
                    </a:cubicBezTo>
                    <a:cubicBezTo>
                      <a:pt x="289" y="42"/>
                      <a:pt x="290" y="41"/>
                      <a:pt x="289" y="41"/>
                    </a:cubicBezTo>
                    <a:cubicBezTo>
                      <a:pt x="289" y="41"/>
                      <a:pt x="289" y="38"/>
                      <a:pt x="289" y="38"/>
                    </a:cubicBezTo>
                    <a:cubicBezTo>
                      <a:pt x="287" y="36"/>
                      <a:pt x="286" y="36"/>
                      <a:pt x="285" y="35"/>
                    </a:cubicBezTo>
                    <a:close/>
                    <a:moveTo>
                      <a:pt x="280" y="39"/>
                    </a:moveTo>
                    <a:cubicBezTo>
                      <a:pt x="277" y="43"/>
                      <a:pt x="277" y="47"/>
                      <a:pt x="275" y="52"/>
                    </a:cubicBezTo>
                    <a:cubicBezTo>
                      <a:pt x="276" y="53"/>
                      <a:pt x="278" y="54"/>
                      <a:pt x="279" y="55"/>
                    </a:cubicBezTo>
                    <a:cubicBezTo>
                      <a:pt x="279" y="57"/>
                      <a:pt x="278" y="56"/>
                      <a:pt x="277" y="57"/>
                    </a:cubicBezTo>
                    <a:cubicBezTo>
                      <a:pt x="277" y="58"/>
                      <a:pt x="277" y="58"/>
                      <a:pt x="277" y="58"/>
                    </a:cubicBezTo>
                    <a:cubicBezTo>
                      <a:pt x="277" y="58"/>
                      <a:pt x="279" y="62"/>
                      <a:pt x="277" y="63"/>
                    </a:cubicBezTo>
                    <a:cubicBezTo>
                      <a:pt x="277" y="64"/>
                      <a:pt x="277" y="64"/>
                      <a:pt x="277" y="64"/>
                    </a:cubicBezTo>
                    <a:cubicBezTo>
                      <a:pt x="277" y="65"/>
                      <a:pt x="279" y="67"/>
                      <a:pt x="280" y="68"/>
                    </a:cubicBezTo>
                    <a:cubicBezTo>
                      <a:pt x="281" y="69"/>
                      <a:pt x="281" y="70"/>
                      <a:pt x="283" y="70"/>
                    </a:cubicBezTo>
                    <a:cubicBezTo>
                      <a:pt x="285" y="71"/>
                      <a:pt x="279" y="66"/>
                      <a:pt x="279" y="66"/>
                    </a:cubicBezTo>
                    <a:cubicBezTo>
                      <a:pt x="279" y="64"/>
                      <a:pt x="279" y="62"/>
                      <a:pt x="279" y="61"/>
                    </a:cubicBezTo>
                    <a:cubicBezTo>
                      <a:pt x="279" y="61"/>
                      <a:pt x="283" y="58"/>
                      <a:pt x="282" y="59"/>
                    </a:cubicBezTo>
                    <a:cubicBezTo>
                      <a:pt x="283" y="59"/>
                      <a:pt x="283" y="59"/>
                      <a:pt x="284" y="59"/>
                    </a:cubicBezTo>
                    <a:cubicBezTo>
                      <a:pt x="285" y="59"/>
                      <a:pt x="285" y="61"/>
                      <a:pt x="286" y="62"/>
                    </a:cubicBezTo>
                    <a:cubicBezTo>
                      <a:pt x="287" y="62"/>
                      <a:pt x="287" y="61"/>
                      <a:pt x="288" y="62"/>
                    </a:cubicBezTo>
                    <a:cubicBezTo>
                      <a:pt x="287" y="60"/>
                      <a:pt x="287" y="58"/>
                      <a:pt x="287" y="56"/>
                    </a:cubicBezTo>
                    <a:cubicBezTo>
                      <a:pt x="286" y="56"/>
                      <a:pt x="284" y="57"/>
                      <a:pt x="283" y="56"/>
                    </a:cubicBezTo>
                    <a:cubicBezTo>
                      <a:pt x="285" y="55"/>
                      <a:pt x="286" y="53"/>
                      <a:pt x="288" y="52"/>
                    </a:cubicBezTo>
                    <a:cubicBezTo>
                      <a:pt x="286" y="51"/>
                      <a:pt x="289" y="51"/>
                      <a:pt x="286" y="50"/>
                    </a:cubicBezTo>
                    <a:cubicBezTo>
                      <a:pt x="286" y="49"/>
                      <a:pt x="286" y="49"/>
                      <a:pt x="286" y="49"/>
                    </a:cubicBezTo>
                    <a:cubicBezTo>
                      <a:pt x="285" y="50"/>
                      <a:pt x="283" y="51"/>
                      <a:pt x="283" y="52"/>
                    </a:cubicBezTo>
                    <a:cubicBezTo>
                      <a:pt x="282" y="52"/>
                      <a:pt x="283" y="53"/>
                      <a:pt x="283" y="54"/>
                    </a:cubicBezTo>
                    <a:cubicBezTo>
                      <a:pt x="281" y="54"/>
                      <a:pt x="281" y="54"/>
                      <a:pt x="281" y="54"/>
                    </a:cubicBezTo>
                    <a:cubicBezTo>
                      <a:pt x="282" y="50"/>
                      <a:pt x="283" y="46"/>
                      <a:pt x="281" y="45"/>
                    </a:cubicBezTo>
                    <a:cubicBezTo>
                      <a:pt x="281" y="45"/>
                      <a:pt x="282" y="42"/>
                      <a:pt x="282" y="43"/>
                    </a:cubicBezTo>
                    <a:cubicBezTo>
                      <a:pt x="283" y="42"/>
                      <a:pt x="283" y="42"/>
                      <a:pt x="283" y="42"/>
                    </a:cubicBezTo>
                    <a:cubicBezTo>
                      <a:pt x="282" y="41"/>
                      <a:pt x="282" y="41"/>
                      <a:pt x="282" y="40"/>
                    </a:cubicBezTo>
                    <a:lnTo>
                      <a:pt x="280" y="39"/>
                    </a:lnTo>
                    <a:close/>
                    <a:moveTo>
                      <a:pt x="57" y="41"/>
                    </a:moveTo>
                    <a:cubicBezTo>
                      <a:pt x="57" y="41"/>
                      <a:pt x="57" y="43"/>
                      <a:pt x="57" y="43"/>
                    </a:cubicBezTo>
                    <a:cubicBezTo>
                      <a:pt x="58" y="43"/>
                      <a:pt x="58" y="43"/>
                      <a:pt x="59" y="44"/>
                    </a:cubicBezTo>
                    <a:cubicBezTo>
                      <a:pt x="58" y="42"/>
                      <a:pt x="60" y="41"/>
                      <a:pt x="57" y="41"/>
                    </a:cubicBezTo>
                    <a:close/>
                    <a:moveTo>
                      <a:pt x="63" y="45"/>
                    </a:moveTo>
                    <a:cubicBezTo>
                      <a:pt x="63" y="45"/>
                      <a:pt x="63" y="47"/>
                      <a:pt x="63" y="47"/>
                    </a:cubicBezTo>
                    <a:cubicBezTo>
                      <a:pt x="64" y="47"/>
                      <a:pt x="64" y="47"/>
                      <a:pt x="65" y="48"/>
                    </a:cubicBezTo>
                    <a:cubicBezTo>
                      <a:pt x="68" y="48"/>
                      <a:pt x="63" y="45"/>
                      <a:pt x="63" y="45"/>
                    </a:cubicBezTo>
                    <a:close/>
                    <a:moveTo>
                      <a:pt x="19" y="46"/>
                    </a:move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9"/>
                      <a:pt x="21" y="49"/>
                      <a:pt x="21" y="50"/>
                    </a:cubicBezTo>
                    <a:cubicBezTo>
                      <a:pt x="22" y="50"/>
                      <a:pt x="24" y="54"/>
                      <a:pt x="25" y="55"/>
                    </a:cubicBezTo>
                    <a:cubicBezTo>
                      <a:pt x="26" y="55"/>
                      <a:pt x="26" y="52"/>
                      <a:pt x="25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3" y="50"/>
                      <a:pt x="23" y="48"/>
                      <a:pt x="22" y="48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6"/>
                      <a:pt x="20" y="47"/>
                      <a:pt x="19" y="46"/>
                    </a:cubicBezTo>
                    <a:close/>
                    <a:moveTo>
                      <a:pt x="254" y="47"/>
                    </a:moveTo>
                    <a:cubicBezTo>
                      <a:pt x="254" y="47"/>
                      <a:pt x="254" y="49"/>
                      <a:pt x="253" y="50"/>
                    </a:cubicBezTo>
                    <a:cubicBezTo>
                      <a:pt x="253" y="50"/>
                      <a:pt x="251" y="50"/>
                      <a:pt x="251" y="50"/>
                    </a:cubicBezTo>
                    <a:cubicBezTo>
                      <a:pt x="251" y="50"/>
                      <a:pt x="251" y="52"/>
                      <a:pt x="251" y="52"/>
                    </a:cubicBezTo>
                    <a:cubicBezTo>
                      <a:pt x="249" y="53"/>
                      <a:pt x="246" y="55"/>
                      <a:pt x="245" y="55"/>
                    </a:cubicBezTo>
                    <a:cubicBezTo>
                      <a:pt x="239" y="56"/>
                      <a:pt x="234" y="55"/>
                      <a:pt x="228" y="55"/>
                    </a:cubicBezTo>
                    <a:cubicBezTo>
                      <a:pt x="227" y="54"/>
                      <a:pt x="227" y="54"/>
                      <a:pt x="227" y="54"/>
                    </a:cubicBezTo>
                    <a:cubicBezTo>
                      <a:pt x="226" y="53"/>
                      <a:pt x="227" y="55"/>
                      <a:pt x="225" y="54"/>
                    </a:cubicBezTo>
                    <a:cubicBezTo>
                      <a:pt x="225" y="52"/>
                      <a:pt x="225" y="52"/>
                      <a:pt x="225" y="52"/>
                    </a:cubicBezTo>
                    <a:cubicBezTo>
                      <a:pt x="221" y="51"/>
                      <a:pt x="218" y="53"/>
                      <a:pt x="216" y="54"/>
                    </a:cubicBezTo>
                    <a:cubicBezTo>
                      <a:pt x="216" y="55"/>
                      <a:pt x="216" y="55"/>
                      <a:pt x="216" y="55"/>
                    </a:cubicBezTo>
                    <a:cubicBezTo>
                      <a:pt x="215" y="55"/>
                      <a:pt x="215" y="54"/>
                      <a:pt x="214" y="54"/>
                    </a:cubicBezTo>
                    <a:cubicBezTo>
                      <a:pt x="213" y="56"/>
                      <a:pt x="212" y="57"/>
                      <a:pt x="211" y="58"/>
                    </a:cubicBezTo>
                    <a:cubicBezTo>
                      <a:pt x="212" y="58"/>
                      <a:pt x="210" y="60"/>
                      <a:pt x="210" y="60"/>
                    </a:cubicBezTo>
                    <a:cubicBezTo>
                      <a:pt x="210" y="61"/>
                      <a:pt x="211" y="62"/>
                      <a:pt x="211" y="62"/>
                    </a:cubicBezTo>
                    <a:cubicBezTo>
                      <a:pt x="211" y="66"/>
                      <a:pt x="211" y="72"/>
                      <a:pt x="209" y="75"/>
                    </a:cubicBezTo>
                    <a:cubicBezTo>
                      <a:pt x="208" y="75"/>
                      <a:pt x="208" y="75"/>
                      <a:pt x="208" y="75"/>
                    </a:cubicBezTo>
                    <a:cubicBezTo>
                      <a:pt x="207" y="78"/>
                      <a:pt x="207" y="81"/>
                      <a:pt x="207" y="86"/>
                    </a:cubicBezTo>
                    <a:cubicBezTo>
                      <a:pt x="207" y="87"/>
                      <a:pt x="206" y="91"/>
                      <a:pt x="205" y="91"/>
                    </a:cubicBezTo>
                    <a:cubicBezTo>
                      <a:pt x="204" y="92"/>
                      <a:pt x="204" y="92"/>
                      <a:pt x="204" y="92"/>
                    </a:cubicBezTo>
                    <a:cubicBezTo>
                      <a:pt x="203" y="96"/>
                      <a:pt x="204" y="99"/>
                      <a:pt x="204" y="103"/>
                    </a:cubicBezTo>
                    <a:cubicBezTo>
                      <a:pt x="205" y="103"/>
                      <a:pt x="207" y="103"/>
                      <a:pt x="208" y="103"/>
                    </a:cubicBezTo>
                    <a:cubicBezTo>
                      <a:pt x="209" y="105"/>
                      <a:pt x="209" y="105"/>
                      <a:pt x="209" y="105"/>
                    </a:cubicBezTo>
                    <a:cubicBezTo>
                      <a:pt x="209" y="105"/>
                      <a:pt x="208" y="106"/>
                      <a:pt x="208" y="107"/>
                    </a:cubicBezTo>
                    <a:cubicBezTo>
                      <a:pt x="209" y="109"/>
                      <a:pt x="209" y="109"/>
                      <a:pt x="209" y="109"/>
                    </a:cubicBezTo>
                    <a:cubicBezTo>
                      <a:pt x="209" y="111"/>
                      <a:pt x="206" y="113"/>
                      <a:pt x="206" y="114"/>
                    </a:cubicBezTo>
                    <a:cubicBezTo>
                      <a:pt x="205" y="117"/>
                      <a:pt x="206" y="121"/>
                      <a:pt x="206" y="123"/>
                    </a:cubicBezTo>
                    <a:cubicBezTo>
                      <a:pt x="209" y="123"/>
                      <a:pt x="213" y="123"/>
                      <a:pt x="217" y="123"/>
                    </a:cubicBezTo>
                    <a:cubicBezTo>
                      <a:pt x="216" y="122"/>
                      <a:pt x="217" y="120"/>
                      <a:pt x="217" y="119"/>
                    </a:cubicBezTo>
                    <a:cubicBezTo>
                      <a:pt x="217" y="119"/>
                      <a:pt x="215" y="119"/>
                      <a:pt x="215" y="118"/>
                    </a:cubicBezTo>
                    <a:cubicBezTo>
                      <a:pt x="215" y="118"/>
                      <a:pt x="218" y="115"/>
                      <a:pt x="217" y="115"/>
                    </a:cubicBezTo>
                    <a:cubicBezTo>
                      <a:pt x="217" y="114"/>
                      <a:pt x="215" y="110"/>
                      <a:pt x="215" y="109"/>
                    </a:cubicBezTo>
                    <a:cubicBezTo>
                      <a:pt x="216" y="109"/>
                      <a:pt x="218" y="108"/>
                      <a:pt x="218" y="107"/>
                    </a:cubicBezTo>
                    <a:cubicBezTo>
                      <a:pt x="219" y="105"/>
                      <a:pt x="218" y="102"/>
                      <a:pt x="217" y="100"/>
                    </a:cubicBezTo>
                    <a:cubicBezTo>
                      <a:pt x="220" y="99"/>
                      <a:pt x="221" y="100"/>
                      <a:pt x="223" y="99"/>
                    </a:cubicBezTo>
                    <a:cubicBezTo>
                      <a:pt x="224" y="103"/>
                      <a:pt x="225" y="107"/>
                      <a:pt x="225" y="109"/>
                    </a:cubicBezTo>
                    <a:cubicBezTo>
                      <a:pt x="226" y="112"/>
                      <a:pt x="227" y="114"/>
                      <a:pt x="227" y="118"/>
                    </a:cubicBezTo>
                    <a:cubicBezTo>
                      <a:pt x="228" y="118"/>
                      <a:pt x="230" y="119"/>
                      <a:pt x="232" y="119"/>
                    </a:cubicBezTo>
                    <a:cubicBezTo>
                      <a:pt x="232" y="119"/>
                      <a:pt x="232" y="119"/>
                      <a:pt x="232" y="119"/>
                    </a:cubicBezTo>
                    <a:cubicBezTo>
                      <a:pt x="234" y="117"/>
                      <a:pt x="233" y="116"/>
                      <a:pt x="233" y="115"/>
                    </a:cubicBezTo>
                    <a:cubicBezTo>
                      <a:pt x="233" y="114"/>
                      <a:pt x="233" y="114"/>
                      <a:pt x="233" y="114"/>
                    </a:cubicBezTo>
                    <a:cubicBezTo>
                      <a:pt x="234" y="113"/>
                      <a:pt x="237" y="113"/>
                      <a:pt x="239" y="113"/>
                    </a:cubicBezTo>
                    <a:cubicBezTo>
                      <a:pt x="240" y="111"/>
                      <a:pt x="240" y="111"/>
                      <a:pt x="240" y="111"/>
                    </a:cubicBezTo>
                    <a:cubicBezTo>
                      <a:pt x="239" y="111"/>
                      <a:pt x="239" y="111"/>
                      <a:pt x="239" y="111"/>
                    </a:cubicBezTo>
                    <a:cubicBezTo>
                      <a:pt x="238" y="110"/>
                      <a:pt x="237" y="108"/>
                      <a:pt x="236" y="107"/>
                    </a:cubicBezTo>
                    <a:cubicBezTo>
                      <a:pt x="234" y="104"/>
                      <a:pt x="235" y="104"/>
                      <a:pt x="235" y="101"/>
                    </a:cubicBezTo>
                    <a:cubicBezTo>
                      <a:pt x="234" y="101"/>
                      <a:pt x="234" y="101"/>
                      <a:pt x="234" y="101"/>
                    </a:cubicBezTo>
                    <a:cubicBezTo>
                      <a:pt x="234" y="101"/>
                      <a:pt x="234" y="99"/>
                      <a:pt x="234" y="99"/>
                    </a:cubicBezTo>
                    <a:cubicBezTo>
                      <a:pt x="233" y="98"/>
                      <a:pt x="231" y="98"/>
                      <a:pt x="230" y="97"/>
                    </a:cubicBezTo>
                    <a:cubicBezTo>
                      <a:pt x="229" y="96"/>
                      <a:pt x="230" y="93"/>
                      <a:pt x="229" y="91"/>
                    </a:cubicBezTo>
                    <a:cubicBezTo>
                      <a:pt x="229" y="91"/>
                      <a:pt x="223" y="89"/>
                      <a:pt x="223" y="89"/>
                    </a:cubicBezTo>
                    <a:cubicBezTo>
                      <a:pt x="224" y="88"/>
                      <a:pt x="224" y="88"/>
                      <a:pt x="225" y="87"/>
                    </a:cubicBezTo>
                    <a:cubicBezTo>
                      <a:pt x="225" y="87"/>
                      <a:pt x="227" y="87"/>
                      <a:pt x="229" y="87"/>
                    </a:cubicBezTo>
                    <a:cubicBezTo>
                      <a:pt x="235" y="84"/>
                      <a:pt x="235" y="79"/>
                      <a:pt x="241" y="78"/>
                    </a:cubicBezTo>
                    <a:cubicBezTo>
                      <a:pt x="242" y="76"/>
                      <a:pt x="241" y="76"/>
                      <a:pt x="242" y="75"/>
                    </a:cubicBezTo>
                    <a:cubicBezTo>
                      <a:pt x="235" y="75"/>
                      <a:pt x="232" y="75"/>
                      <a:pt x="226" y="74"/>
                    </a:cubicBezTo>
                    <a:cubicBezTo>
                      <a:pt x="226" y="75"/>
                      <a:pt x="226" y="76"/>
                      <a:pt x="225" y="77"/>
                    </a:cubicBezTo>
                    <a:cubicBezTo>
                      <a:pt x="225" y="78"/>
                      <a:pt x="223" y="77"/>
                      <a:pt x="222" y="78"/>
                    </a:cubicBezTo>
                    <a:cubicBezTo>
                      <a:pt x="222" y="78"/>
                      <a:pt x="221" y="75"/>
                      <a:pt x="221" y="75"/>
                    </a:cubicBezTo>
                    <a:cubicBezTo>
                      <a:pt x="220" y="74"/>
                      <a:pt x="218" y="75"/>
                      <a:pt x="217" y="74"/>
                    </a:cubicBezTo>
                    <a:cubicBezTo>
                      <a:pt x="217" y="74"/>
                      <a:pt x="216" y="72"/>
                      <a:pt x="216" y="72"/>
                    </a:cubicBezTo>
                    <a:cubicBezTo>
                      <a:pt x="215" y="70"/>
                      <a:pt x="217" y="67"/>
                      <a:pt x="217" y="66"/>
                    </a:cubicBezTo>
                    <a:cubicBezTo>
                      <a:pt x="217" y="63"/>
                      <a:pt x="217" y="62"/>
                      <a:pt x="217" y="60"/>
                    </a:cubicBezTo>
                    <a:cubicBezTo>
                      <a:pt x="219" y="60"/>
                      <a:pt x="219" y="61"/>
                      <a:pt x="220" y="61"/>
                    </a:cubicBezTo>
                    <a:cubicBezTo>
                      <a:pt x="221" y="61"/>
                      <a:pt x="224" y="59"/>
                      <a:pt x="225" y="60"/>
                    </a:cubicBezTo>
                    <a:cubicBezTo>
                      <a:pt x="226" y="60"/>
                      <a:pt x="227" y="61"/>
                      <a:pt x="229" y="61"/>
                    </a:cubicBezTo>
                    <a:cubicBezTo>
                      <a:pt x="230" y="61"/>
                      <a:pt x="235" y="60"/>
                      <a:pt x="237" y="60"/>
                    </a:cubicBezTo>
                    <a:cubicBezTo>
                      <a:pt x="240" y="61"/>
                      <a:pt x="244" y="63"/>
                      <a:pt x="248" y="62"/>
                    </a:cubicBezTo>
                    <a:cubicBezTo>
                      <a:pt x="248" y="61"/>
                      <a:pt x="248" y="61"/>
                      <a:pt x="248" y="61"/>
                    </a:cubicBezTo>
                    <a:cubicBezTo>
                      <a:pt x="249" y="60"/>
                      <a:pt x="250" y="61"/>
                      <a:pt x="251" y="60"/>
                    </a:cubicBezTo>
                    <a:cubicBezTo>
                      <a:pt x="252" y="59"/>
                      <a:pt x="252" y="56"/>
                      <a:pt x="253" y="55"/>
                    </a:cubicBezTo>
                    <a:cubicBezTo>
                      <a:pt x="254" y="54"/>
                      <a:pt x="255" y="54"/>
                      <a:pt x="255" y="54"/>
                    </a:cubicBezTo>
                    <a:cubicBezTo>
                      <a:pt x="257" y="53"/>
                      <a:pt x="257" y="53"/>
                      <a:pt x="257" y="53"/>
                    </a:cubicBezTo>
                    <a:cubicBezTo>
                      <a:pt x="257" y="52"/>
                      <a:pt x="257" y="49"/>
                      <a:pt x="257" y="48"/>
                    </a:cubicBezTo>
                    <a:cubicBezTo>
                      <a:pt x="257" y="48"/>
                      <a:pt x="256" y="48"/>
                      <a:pt x="256" y="47"/>
                    </a:cubicBezTo>
                    <a:cubicBezTo>
                      <a:pt x="255" y="47"/>
                      <a:pt x="254" y="47"/>
                      <a:pt x="254" y="47"/>
                    </a:cubicBezTo>
                    <a:close/>
                    <a:moveTo>
                      <a:pt x="81" y="50"/>
                    </a:moveTo>
                    <a:cubicBezTo>
                      <a:pt x="81" y="51"/>
                      <a:pt x="81" y="51"/>
                      <a:pt x="81" y="51"/>
                    </a:cubicBezTo>
                    <a:cubicBezTo>
                      <a:pt x="83" y="51"/>
                      <a:pt x="83" y="50"/>
                      <a:pt x="81" y="50"/>
                    </a:cubicBezTo>
                    <a:close/>
                    <a:moveTo>
                      <a:pt x="304" y="66"/>
                    </a:moveTo>
                    <a:cubicBezTo>
                      <a:pt x="303" y="67"/>
                      <a:pt x="303" y="67"/>
                      <a:pt x="303" y="67"/>
                    </a:cubicBezTo>
                    <a:cubicBezTo>
                      <a:pt x="294" y="69"/>
                      <a:pt x="305" y="69"/>
                      <a:pt x="309" y="69"/>
                    </a:cubicBezTo>
                    <a:cubicBezTo>
                      <a:pt x="309" y="69"/>
                      <a:pt x="310" y="68"/>
                      <a:pt x="310" y="67"/>
                    </a:cubicBezTo>
                    <a:cubicBezTo>
                      <a:pt x="309" y="67"/>
                      <a:pt x="304" y="65"/>
                      <a:pt x="304" y="66"/>
                    </a:cubicBezTo>
                    <a:close/>
                    <a:moveTo>
                      <a:pt x="277" y="69"/>
                    </a:moveTo>
                    <a:cubicBezTo>
                      <a:pt x="277" y="71"/>
                      <a:pt x="277" y="73"/>
                      <a:pt x="277" y="74"/>
                    </a:cubicBezTo>
                    <a:cubicBezTo>
                      <a:pt x="281" y="72"/>
                      <a:pt x="279" y="73"/>
                      <a:pt x="277" y="69"/>
                    </a:cubicBezTo>
                    <a:close/>
                    <a:moveTo>
                      <a:pt x="33" y="75"/>
                    </a:moveTo>
                    <a:cubicBezTo>
                      <a:pt x="33" y="76"/>
                      <a:pt x="32" y="76"/>
                      <a:pt x="32" y="77"/>
                    </a:cubicBezTo>
                    <a:cubicBezTo>
                      <a:pt x="32" y="78"/>
                      <a:pt x="34" y="82"/>
                      <a:pt x="34" y="83"/>
                    </a:cubicBezTo>
                    <a:cubicBezTo>
                      <a:pt x="34" y="83"/>
                      <a:pt x="37" y="84"/>
                      <a:pt x="38" y="84"/>
                    </a:cubicBezTo>
                    <a:cubicBezTo>
                      <a:pt x="38" y="83"/>
                      <a:pt x="39" y="83"/>
                      <a:pt x="37" y="83"/>
                    </a:cubicBezTo>
                    <a:cubicBezTo>
                      <a:pt x="36" y="80"/>
                      <a:pt x="36" y="78"/>
                      <a:pt x="35" y="75"/>
                    </a:cubicBezTo>
                    <a:cubicBezTo>
                      <a:pt x="35" y="75"/>
                      <a:pt x="33" y="76"/>
                      <a:pt x="33" y="75"/>
                    </a:cubicBezTo>
                    <a:close/>
                    <a:moveTo>
                      <a:pt x="301" y="75"/>
                    </a:moveTo>
                    <a:cubicBezTo>
                      <a:pt x="300" y="76"/>
                      <a:pt x="302" y="77"/>
                      <a:pt x="302" y="77"/>
                    </a:cubicBezTo>
                    <a:cubicBezTo>
                      <a:pt x="303" y="77"/>
                      <a:pt x="304" y="75"/>
                      <a:pt x="301" y="75"/>
                    </a:cubicBezTo>
                    <a:close/>
                    <a:moveTo>
                      <a:pt x="305" y="77"/>
                    </a:moveTo>
                    <a:cubicBezTo>
                      <a:pt x="304" y="78"/>
                      <a:pt x="304" y="78"/>
                      <a:pt x="304" y="78"/>
                    </a:cubicBezTo>
                    <a:cubicBezTo>
                      <a:pt x="304" y="79"/>
                      <a:pt x="304" y="80"/>
                      <a:pt x="304" y="80"/>
                    </a:cubicBezTo>
                    <a:cubicBezTo>
                      <a:pt x="304" y="80"/>
                      <a:pt x="306" y="80"/>
                      <a:pt x="307" y="81"/>
                    </a:cubicBezTo>
                    <a:cubicBezTo>
                      <a:pt x="306" y="80"/>
                      <a:pt x="309" y="79"/>
                      <a:pt x="305" y="77"/>
                    </a:cubicBezTo>
                    <a:close/>
                    <a:moveTo>
                      <a:pt x="279" y="79"/>
                    </a:moveTo>
                    <a:cubicBezTo>
                      <a:pt x="277" y="79"/>
                      <a:pt x="280" y="80"/>
                      <a:pt x="281" y="80"/>
                    </a:cubicBezTo>
                    <a:cubicBezTo>
                      <a:pt x="280" y="80"/>
                      <a:pt x="281" y="78"/>
                      <a:pt x="279" y="79"/>
                    </a:cubicBezTo>
                    <a:close/>
                    <a:moveTo>
                      <a:pt x="237" y="81"/>
                    </a:moveTo>
                    <a:cubicBezTo>
                      <a:pt x="237" y="81"/>
                      <a:pt x="237" y="82"/>
                      <a:pt x="237" y="82"/>
                    </a:cubicBezTo>
                    <a:cubicBezTo>
                      <a:pt x="236" y="81"/>
                      <a:pt x="236" y="83"/>
                      <a:pt x="236" y="83"/>
                    </a:cubicBezTo>
                    <a:cubicBezTo>
                      <a:pt x="237" y="85"/>
                      <a:pt x="237" y="85"/>
                      <a:pt x="237" y="85"/>
                    </a:cubicBezTo>
                    <a:cubicBezTo>
                      <a:pt x="238" y="84"/>
                      <a:pt x="239" y="84"/>
                      <a:pt x="239" y="84"/>
                    </a:cubicBezTo>
                    <a:cubicBezTo>
                      <a:pt x="241" y="84"/>
                      <a:pt x="241" y="85"/>
                      <a:pt x="241" y="85"/>
                    </a:cubicBezTo>
                    <a:cubicBezTo>
                      <a:pt x="241" y="85"/>
                      <a:pt x="242" y="84"/>
                      <a:pt x="242" y="83"/>
                    </a:cubicBezTo>
                    <a:cubicBezTo>
                      <a:pt x="244" y="84"/>
                      <a:pt x="243" y="82"/>
                      <a:pt x="243" y="82"/>
                    </a:cubicBezTo>
                    <a:cubicBezTo>
                      <a:pt x="242" y="82"/>
                      <a:pt x="239" y="81"/>
                      <a:pt x="237" y="81"/>
                    </a:cubicBezTo>
                    <a:close/>
                    <a:moveTo>
                      <a:pt x="92" y="82"/>
                    </a:moveTo>
                    <a:cubicBezTo>
                      <a:pt x="90" y="84"/>
                      <a:pt x="90" y="84"/>
                      <a:pt x="90" y="87"/>
                    </a:cubicBezTo>
                    <a:cubicBezTo>
                      <a:pt x="92" y="88"/>
                      <a:pt x="93" y="88"/>
                      <a:pt x="94" y="88"/>
                    </a:cubicBezTo>
                    <a:cubicBezTo>
                      <a:pt x="94" y="90"/>
                      <a:pt x="93" y="90"/>
                      <a:pt x="94" y="93"/>
                    </a:cubicBezTo>
                    <a:cubicBezTo>
                      <a:pt x="94" y="94"/>
                      <a:pt x="96" y="95"/>
                      <a:pt x="97" y="95"/>
                    </a:cubicBezTo>
                    <a:cubicBezTo>
                      <a:pt x="98" y="96"/>
                      <a:pt x="98" y="97"/>
                      <a:pt x="98" y="97"/>
                    </a:cubicBezTo>
                    <a:cubicBezTo>
                      <a:pt x="100" y="97"/>
                      <a:pt x="100" y="97"/>
                      <a:pt x="100" y="97"/>
                    </a:cubicBezTo>
                    <a:cubicBezTo>
                      <a:pt x="99" y="91"/>
                      <a:pt x="99" y="90"/>
                      <a:pt x="96" y="86"/>
                    </a:cubicBezTo>
                    <a:cubicBezTo>
                      <a:pt x="95" y="84"/>
                      <a:pt x="94" y="83"/>
                      <a:pt x="92" y="82"/>
                    </a:cubicBezTo>
                    <a:close/>
                    <a:moveTo>
                      <a:pt x="299" y="82"/>
                    </a:moveTo>
                    <a:cubicBezTo>
                      <a:pt x="298" y="85"/>
                      <a:pt x="298" y="85"/>
                      <a:pt x="298" y="85"/>
                    </a:cubicBezTo>
                    <a:cubicBezTo>
                      <a:pt x="299" y="85"/>
                      <a:pt x="300" y="85"/>
                      <a:pt x="301" y="85"/>
                    </a:cubicBezTo>
                    <a:cubicBezTo>
                      <a:pt x="301" y="85"/>
                      <a:pt x="301" y="83"/>
                      <a:pt x="301" y="83"/>
                    </a:cubicBezTo>
                    <a:cubicBezTo>
                      <a:pt x="301" y="83"/>
                      <a:pt x="300" y="82"/>
                      <a:pt x="299" y="82"/>
                    </a:cubicBezTo>
                    <a:close/>
                    <a:moveTo>
                      <a:pt x="260" y="83"/>
                    </a:moveTo>
                    <a:cubicBezTo>
                      <a:pt x="260" y="83"/>
                      <a:pt x="259" y="84"/>
                      <a:pt x="259" y="84"/>
                    </a:cubicBezTo>
                    <a:cubicBezTo>
                      <a:pt x="266" y="84"/>
                      <a:pt x="269" y="83"/>
                      <a:pt x="260" y="83"/>
                    </a:cubicBezTo>
                    <a:close/>
                    <a:moveTo>
                      <a:pt x="249" y="84"/>
                    </a:moveTo>
                    <a:cubicBezTo>
                      <a:pt x="249" y="84"/>
                      <a:pt x="249" y="87"/>
                      <a:pt x="249" y="87"/>
                    </a:cubicBezTo>
                    <a:cubicBezTo>
                      <a:pt x="258" y="86"/>
                      <a:pt x="258" y="85"/>
                      <a:pt x="249" y="84"/>
                    </a:cubicBezTo>
                    <a:close/>
                    <a:moveTo>
                      <a:pt x="43" y="91"/>
                    </a:moveTo>
                    <a:cubicBezTo>
                      <a:pt x="43" y="94"/>
                      <a:pt x="43" y="94"/>
                      <a:pt x="43" y="94"/>
                    </a:cubicBezTo>
                    <a:cubicBezTo>
                      <a:pt x="45" y="95"/>
                      <a:pt x="44" y="92"/>
                      <a:pt x="43" y="91"/>
                    </a:cubicBezTo>
                    <a:close/>
                    <a:moveTo>
                      <a:pt x="108" y="94"/>
                    </a:moveTo>
                    <a:cubicBezTo>
                      <a:pt x="106" y="101"/>
                      <a:pt x="108" y="100"/>
                      <a:pt x="114" y="98"/>
                    </a:cubicBezTo>
                    <a:cubicBezTo>
                      <a:pt x="114" y="96"/>
                      <a:pt x="114" y="95"/>
                      <a:pt x="114" y="94"/>
                    </a:cubicBezTo>
                    <a:cubicBezTo>
                      <a:pt x="112" y="94"/>
                      <a:pt x="110" y="94"/>
                      <a:pt x="108" y="94"/>
                    </a:cubicBezTo>
                    <a:close/>
                    <a:moveTo>
                      <a:pt x="285" y="97"/>
                    </a:moveTo>
                    <a:cubicBezTo>
                      <a:pt x="285" y="97"/>
                      <a:pt x="284" y="98"/>
                      <a:pt x="284" y="98"/>
                    </a:cubicBezTo>
                    <a:cubicBezTo>
                      <a:pt x="283" y="98"/>
                      <a:pt x="282" y="98"/>
                      <a:pt x="282" y="98"/>
                    </a:cubicBezTo>
                    <a:cubicBezTo>
                      <a:pt x="281" y="100"/>
                      <a:pt x="281" y="100"/>
                      <a:pt x="281" y="100"/>
                    </a:cubicBezTo>
                    <a:cubicBezTo>
                      <a:pt x="282" y="100"/>
                      <a:pt x="283" y="100"/>
                      <a:pt x="284" y="100"/>
                    </a:cubicBezTo>
                    <a:cubicBezTo>
                      <a:pt x="284" y="100"/>
                      <a:pt x="285" y="102"/>
                      <a:pt x="285" y="102"/>
                    </a:cubicBezTo>
                    <a:cubicBezTo>
                      <a:pt x="288" y="102"/>
                      <a:pt x="287" y="100"/>
                      <a:pt x="288" y="100"/>
                    </a:cubicBezTo>
                    <a:cubicBezTo>
                      <a:pt x="290" y="99"/>
                      <a:pt x="291" y="102"/>
                      <a:pt x="293" y="102"/>
                    </a:cubicBezTo>
                    <a:cubicBezTo>
                      <a:pt x="294" y="102"/>
                      <a:pt x="295" y="101"/>
                      <a:pt x="296" y="101"/>
                    </a:cubicBezTo>
                    <a:cubicBezTo>
                      <a:pt x="298" y="101"/>
                      <a:pt x="301" y="103"/>
                      <a:pt x="304" y="103"/>
                    </a:cubicBezTo>
                    <a:cubicBezTo>
                      <a:pt x="304" y="103"/>
                      <a:pt x="305" y="102"/>
                      <a:pt x="305" y="101"/>
                    </a:cubicBezTo>
                    <a:cubicBezTo>
                      <a:pt x="304" y="100"/>
                      <a:pt x="303" y="100"/>
                      <a:pt x="303" y="99"/>
                    </a:cubicBezTo>
                    <a:cubicBezTo>
                      <a:pt x="299" y="98"/>
                      <a:pt x="296" y="98"/>
                      <a:pt x="293" y="98"/>
                    </a:cubicBezTo>
                    <a:cubicBezTo>
                      <a:pt x="291" y="97"/>
                      <a:pt x="291" y="97"/>
                      <a:pt x="291" y="97"/>
                    </a:cubicBezTo>
                    <a:cubicBezTo>
                      <a:pt x="291" y="97"/>
                      <a:pt x="285" y="97"/>
                      <a:pt x="285" y="97"/>
                    </a:cubicBezTo>
                    <a:close/>
                    <a:moveTo>
                      <a:pt x="273" y="97"/>
                    </a:moveTo>
                    <a:cubicBezTo>
                      <a:pt x="271" y="97"/>
                      <a:pt x="265" y="98"/>
                      <a:pt x="263" y="99"/>
                    </a:cubicBezTo>
                    <a:cubicBezTo>
                      <a:pt x="263" y="99"/>
                      <a:pt x="263" y="101"/>
                      <a:pt x="263" y="101"/>
                    </a:cubicBezTo>
                    <a:cubicBezTo>
                      <a:pt x="265" y="101"/>
                      <a:pt x="267" y="101"/>
                      <a:pt x="268" y="102"/>
                    </a:cubicBezTo>
                    <a:cubicBezTo>
                      <a:pt x="268" y="102"/>
                      <a:pt x="268" y="104"/>
                      <a:pt x="269" y="104"/>
                    </a:cubicBezTo>
                    <a:cubicBezTo>
                      <a:pt x="271" y="104"/>
                      <a:pt x="274" y="103"/>
                      <a:pt x="276" y="103"/>
                    </a:cubicBezTo>
                    <a:cubicBezTo>
                      <a:pt x="276" y="102"/>
                      <a:pt x="276" y="100"/>
                      <a:pt x="277" y="100"/>
                    </a:cubicBezTo>
                    <a:cubicBezTo>
                      <a:pt x="276" y="100"/>
                      <a:pt x="275" y="100"/>
                      <a:pt x="275" y="100"/>
                    </a:cubicBezTo>
                    <a:cubicBezTo>
                      <a:pt x="273" y="98"/>
                      <a:pt x="276" y="98"/>
                      <a:pt x="273" y="97"/>
                    </a:cubicBezTo>
                    <a:close/>
                    <a:moveTo>
                      <a:pt x="241" y="113"/>
                    </a:moveTo>
                    <a:cubicBezTo>
                      <a:pt x="241" y="115"/>
                      <a:pt x="241" y="114"/>
                      <a:pt x="240" y="114"/>
                    </a:cubicBezTo>
                    <a:cubicBezTo>
                      <a:pt x="240" y="115"/>
                      <a:pt x="240" y="117"/>
                      <a:pt x="240" y="118"/>
                    </a:cubicBezTo>
                    <a:cubicBezTo>
                      <a:pt x="240" y="118"/>
                      <a:pt x="238" y="121"/>
                      <a:pt x="239" y="118"/>
                    </a:cubicBezTo>
                    <a:cubicBezTo>
                      <a:pt x="238" y="118"/>
                      <a:pt x="238" y="117"/>
                      <a:pt x="238" y="117"/>
                    </a:cubicBezTo>
                    <a:cubicBezTo>
                      <a:pt x="238" y="117"/>
                      <a:pt x="236" y="117"/>
                      <a:pt x="236" y="117"/>
                    </a:cubicBezTo>
                    <a:cubicBezTo>
                      <a:pt x="235" y="119"/>
                      <a:pt x="236" y="120"/>
                      <a:pt x="235" y="121"/>
                    </a:cubicBezTo>
                    <a:cubicBezTo>
                      <a:pt x="239" y="123"/>
                      <a:pt x="237" y="120"/>
                      <a:pt x="239" y="125"/>
                    </a:cubicBezTo>
                    <a:cubicBezTo>
                      <a:pt x="239" y="125"/>
                      <a:pt x="241" y="126"/>
                      <a:pt x="241" y="125"/>
                    </a:cubicBezTo>
                    <a:cubicBezTo>
                      <a:pt x="241" y="125"/>
                      <a:pt x="244" y="122"/>
                      <a:pt x="244" y="122"/>
                    </a:cubicBezTo>
                    <a:cubicBezTo>
                      <a:pt x="244" y="121"/>
                      <a:pt x="242" y="120"/>
                      <a:pt x="242" y="119"/>
                    </a:cubicBezTo>
                    <a:cubicBezTo>
                      <a:pt x="241" y="116"/>
                      <a:pt x="245" y="115"/>
                      <a:pt x="241" y="113"/>
                    </a:cubicBezTo>
                    <a:close/>
                    <a:moveTo>
                      <a:pt x="102" y="123"/>
                    </a:moveTo>
                    <a:cubicBezTo>
                      <a:pt x="101" y="125"/>
                      <a:pt x="101" y="125"/>
                      <a:pt x="101" y="125"/>
                    </a:cubicBezTo>
                    <a:cubicBezTo>
                      <a:pt x="97" y="124"/>
                      <a:pt x="95" y="124"/>
                      <a:pt x="91" y="124"/>
                    </a:cubicBezTo>
                    <a:cubicBezTo>
                      <a:pt x="90" y="130"/>
                      <a:pt x="89" y="130"/>
                      <a:pt x="87" y="134"/>
                    </a:cubicBezTo>
                    <a:cubicBezTo>
                      <a:pt x="87" y="134"/>
                      <a:pt x="87" y="135"/>
                      <a:pt x="87" y="135"/>
                    </a:cubicBezTo>
                    <a:cubicBezTo>
                      <a:pt x="91" y="135"/>
                      <a:pt x="92" y="135"/>
                      <a:pt x="96" y="135"/>
                    </a:cubicBezTo>
                    <a:cubicBezTo>
                      <a:pt x="95" y="137"/>
                      <a:pt x="97" y="136"/>
                      <a:pt x="94" y="137"/>
                    </a:cubicBezTo>
                    <a:cubicBezTo>
                      <a:pt x="95" y="138"/>
                      <a:pt x="95" y="140"/>
                      <a:pt x="95" y="140"/>
                    </a:cubicBezTo>
                    <a:cubicBezTo>
                      <a:pt x="99" y="140"/>
                      <a:pt x="103" y="139"/>
                      <a:pt x="106" y="141"/>
                    </a:cubicBezTo>
                    <a:cubicBezTo>
                      <a:pt x="107" y="142"/>
                      <a:pt x="108" y="144"/>
                      <a:pt x="108" y="145"/>
                    </a:cubicBezTo>
                    <a:cubicBezTo>
                      <a:pt x="121" y="145"/>
                      <a:pt x="121" y="145"/>
                      <a:pt x="121" y="145"/>
                    </a:cubicBezTo>
                    <a:cubicBezTo>
                      <a:pt x="121" y="145"/>
                      <a:pt x="122" y="143"/>
                      <a:pt x="123" y="143"/>
                    </a:cubicBezTo>
                    <a:cubicBezTo>
                      <a:pt x="125" y="145"/>
                      <a:pt x="125" y="145"/>
                      <a:pt x="125" y="145"/>
                    </a:cubicBezTo>
                    <a:cubicBezTo>
                      <a:pt x="129" y="146"/>
                      <a:pt x="131" y="146"/>
                      <a:pt x="135" y="147"/>
                    </a:cubicBezTo>
                    <a:cubicBezTo>
                      <a:pt x="136" y="147"/>
                      <a:pt x="138" y="149"/>
                      <a:pt x="139" y="149"/>
                    </a:cubicBezTo>
                    <a:cubicBezTo>
                      <a:pt x="141" y="150"/>
                      <a:pt x="142" y="148"/>
                      <a:pt x="144" y="149"/>
                    </a:cubicBezTo>
                    <a:cubicBezTo>
                      <a:pt x="146" y="149"/>
                      <a:pt x="150" y="152"/>
                      <a:pt x="153" y="151"/>
                    </a:cubicBezTo>
                    <a:cubicBezTo>
                      <a:pt x="154" y="151"/>
                      <a:pt x="155" y="149"/>
                      <a:pt x="157" y="150"/>
                    </a:cubicBezTo>
                    <a:cubicBezTo>
                      <a:pt x="159" y="150"/>
                      <a:pt x="159" y="153"/>
                      <a:pt x="160" y="153"/>
                    </a:cubicBezTo>
                    <a:cubicBezTo>
                      <a:pt x="162" y="155"/>
                      <a:pt x="164" y="154"/>
                      <a:pt x="166" y="155"/>
                    </a:cubicBezTo>
                    <a:cubicBezTo>
                      <a:pt x="167" y="155"/>
                      <a:pt x="168" y="156"/>
                      <a:pt x="169" y="157"/>
                    </a:cubicBezTo>
                    <a:cubicBezTo>
                      <a:pt x="168" y="155"/>
                      <a:pt x="169" y="153"/>
                      <a:pt x="168" y="151"/>
                    </a:cubicBezTo>
                    <a:cubicBezTo>
                      <a:pt x="167" y="151"/>
                      <a:pt x="166" y="150"/>
                      <a:pt x="166" y="150"/>
                    </a:cubicBezTo>
                    <a:cubicBezTo>
                      <a:pt x="165" y="149"/>
                      <a:pt x="166" y="145"/>
                      <a:pt x="167" y="144"/>
                    </a:cubicBezTo>
                    <a:cubicBezTo>
                      <a:pt x="162" y="142"/>
                      <a:pt x="159" y="142"/>
                      <a:pt x="153" y="142"/>
                    </a:cubicBezTo>
                    <a:cubicBezTo>
                      <a:pt x="153" y="142"/>
                      <a:pt x="153" y="136"/>
                      <a:pt x="153" y="136"/>
                    </a:cubicBezTo>
                    <a:cubicBezTo>
                      <a:pt x="153" y="136"/>
                      <a:pt x="152" y="135"/>
                      <a:pt x="152" y="135"/>
                    </a:cubicBezTo>
                    <a:cubicBezTo>
                      <a:pt x="151" y="134"/>
                      <a:pt x="152" y="132"/>
                      <a:pt x="152" y="131"/>
                    </a:cubicBezTo>
                    <a:cubicBezTo>
                      <a:pt x="150" y="132"/>
                      <a:pt x="147" y="133"/>
                      <a:pt x="146" y="133"/>
                    </a:cubicBezTo>
                    <a:cubicBezTo>
                      <a:pt x="146" y="133"/>
                      <a:pt x="146" y="131"/>
                      <a:pt x="146" y="131"/>
                    </a:cubicBezTo>
                    <a:cubicBezTo>
                      <a:pt x="145" y="130"/>
                      <a:pt x="144" y="131"/>
                      <a:pt x="143" y="131"/>
                    </a:cubicBezTo>
                    <a:cubicBezTo>
                      <a:pt x="142" y="129"/>
                      <a:pt x="142" y="129"/>
                      <a:pt x="142" y="129"/>
                    </a:cubicBezTo>
                    <a:cubicBezTo>
                      <a:pt x="138" y="129"/>
                      <a:pt x="138" y="130"/>
                      <a:pt x="134" y="128"/>
                    </a:cubicBezTo>
                    <a:cubicBezTo>
                      <a:pt x="134" y="129"/>
                      <a:pt x="134" y="130"/>
                      <a:pt x="133" y="131"/>
                    </a:cubicBezTo>
                    <a:cubicBezTo>
                      <a:pt x="130" y="131"/>
                      <a:pt x="127" y="132"/>
                      <a:pt x="124" y="131"/>
                    </a:cubicBezTo>
                    <a:cubicBezTo>
                      <a:pt x="122" y="130"/>
                      <a:pt x="122" y="130"/>
                      <a:pt x="122" y="130"/>
                    </a:cubicBezTo>
                    <a:cubicBezTo>
                      <a:pt x="116" y="129"/>
                      <a:pt x="116" y="129"/>
                      <a:pt x="114" y="125"/>
                    </a:cubicBezTo>
                    <a:cubicBezTo>
                      <a:pt x="114" y="125"/>
                      <a:pt x="109" y="126"/>
                      <a:pt x="108" y="125"/>
                    </a:cubicBez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3"/>
                      <a:pt x="104" y="123"/>
                      <a:pt x="102" y="123"/>
                    </a:cubicBezTo>
                    <a:close/>
                    <a:moveTo>
                      <a:pt x="229" y="124"/>
                    </a:moveTo>
                    <a:cubicBezTo>
                      <a:pt x="230" y="125"/>
                      <a:pt x="230" y="125"/>
                      <a:pt x="230" y="125"/>
                    </a:cubicBezTo>
                    <a:cubicBezTo>
                      <a:pt x="230" y="124"/>
                      <a:pt x="231" y="124"/>
                      <a:pt x="229" y="124"/>
                    </a:cubicBezTo>
                    <a:close/>
                    <a:moveTo>
                      <a:pt x="335" y="127"/>
                    </a:moveTo>
                    <a:cubicBezTo>
                      <a:pt x="335" y="128"/>
                      <a:pt x="334" y="128"/>
                      <a:pt x="334" y="129"/>
                    </a:cubicBezTo>
                    <a:cubicBezTo>
                      <a:pt x="337" y="130"/>
                      <a:pt x="336" y="133"/>
                      <a:pt x="336" y="137"/>
                    </a:cubicBezTo>
                    <a:cubicBezTo>
                      <a:pt x="335" y="137"/>
                      <a:pt x="334" y="137"/>
                      <a:pt x="333" y="138"/>
                    </a:cubicBezTo>
                    <a:cubicBezTo>
                      <a:pt x="333" y="138"/>
                      <a:pt x="335" y="140"/>
                      <a:pt x="335" y="141"/>
                    </a:cubicBezTo>
                    <a:cubicBezTo>
                      <a:pt x="333" y="141"/>
                      <a:pt x="336" y="143"/>
                      <a:pt x="336" y="143"/>
                    </a:cubicBezTo>
                    <a:cubicBezTo>
                      <a:pt x="338" y="137"/>
                      <a:pt x="336" y="139"/>
                      <a:pt x="340" y="136"/>
                    </a:cubicBezTo>
                    <a:cubicBezTo>
                      <a:pt x="340" y="136"/>
                      <a:pt x="340" y="134"/>
                      <a:pt x="340" y="134"/>
                    </a:cubicBezTo>
                    <a:cubicBezTo>
                      <a:pt x="337" y="135"/>
                      <a:pt x="341" y="130"/>
                      <a:pt x="339" y="129"/>
                    </a:cubicBezTo>
                    <a:cubicBezTo>
                      <a:pt x="338" y="128"/>
                      <a:pt x="337" y="128"/>
                      <a:pt x="335" y="127"/>
                    </a:cubicBezTo>
                    <a:close/>
                    <a:moveTo>
                      <a:pt x="155" y="133"/>
                    </a:moveTo>
                    <a:cubicBezTo>
                      <a:pt x="155" y="133"/>
                      <a:pt x="153" y="135"/>
                      <a:pt x="156" y="136"/>
                    </a:cubicBezTo>
                    <a:cubicBezTo>
                      <a:pt x="157" y="137"/>
                      <a:pt x="161" y="135"/>
                      <a:pt x="161" y="135"/>
                    </a:cubicBezTo>
                    <a:cubicBezTo>
                      <a:pt x="164" y="136"/>
                      <a:pt x="162" y="133"/>
                      <a:pt x="162" y="133"/>
                    </a:cubicBezTo>
                    <a:cubicBezTo>
                      <a:pt x="159" y="133"/>
                      <a:pt x="158" y="133"/>
                      <a:pt x="155" y="133"/>
                    </a:cubicBezTo>
                    <a:close/>
                    <a:moveTo>
                      <a:pt x="370" y="143"/>
                    </a:moveTo>
                    <a:cubicBezTo>
                      <a:pt x="370" y="145"/>
                      <a:pt x="370" y="145"/>
                      <a:pt x="370" y="145"/>
                    </a:cubicBezTo>
                    <a:cubicBezTo>
                      <a:pt x="370" y="145"/>
                      <a:pt x="371" y="145"/>
                      <a:pt x="372" y="145"/>
                    </a:cubicBezTo>
                    <a:cubicBezTo>
                      <a:pt x="371" y="144"/>
                      <a:pt x="372" y="142"/>
                      <a:pt x="370" y="143"/>
                    </a:cubicBezTo>
                    <a:close/>
                    <a:moveTo>
                      <a:pt x="309" y="147"/>
                    </a:moveTo>
                    <a:cubicBezTo>
                      <a:pt x="308" y="147"/>
                      <a:pt x="309" y="149"/>
                      <a:pt x="308" y="150"/>
                    </a:cubicBezTo>
                    <a:cubicBezTo>
                      <a:pt x="307" y="151"/>
                      <a:pt x="303" y="153"/>
                      <a:pt x="307" y="155"/>
                    </a:cubicBezTo>
                    <a:cubicBezTo>
                      <a:pt x="307" y="154"/>
                      <a:pt x="313" y="145"/>
                      <a:pt x="309" y="147"/>
                    </a:cubicBezTo>
                    <a:close/>
                    <a:moveTo>
                      <a:pt x="169" y="149"/>
                    </a:moveTo>
                    <a:cubicBezTo>
                      <a:pt x="169" y="150"/>
                      <a:pt x="169" y="152"/>
                      <a:pt x="169" y="153"/>
                    </a:cubicBezTo>
                    <a:cubicBezTo>
                      <a:pt x="169" y="153"/>
                      <a:pt x="170" y="153"/>
                      <a:pt x="171" y="153"/>
                    </a:cubicBezTo>
                    <a:cubicBezTo>
                      <a:pt x="172" y="154"/>
                      <a:pt x="172" y="156"/>
                      <a:pt x="172" y="158"/>
                    </a:cubicBezTo>
                    <a:cubicBezTo>
                      <a:pt x="172" y="158"/>
                      <a:pt x="174" y="157"/>
                      <a:pt x="174" y="157"/>
                    </a:cubicBezTo>
                    <a:cubicBezTo>
                      <a:pt x="174" y="156"/>
                      <a:pt x="176" y="154"/>
                      <a:pt x="176" y="153"/>
                    </a:cubicBezTo>
                    <a:cubicBezTo>
                      <a:pt x="176" y="152"/>
                      <a:pt x="175" y="151"/>
                      <a:pt x="176" y="151"/>
                    </a:cubicBezTo>
                    <a:cubicBezTo>
                      <a:pt x="172" y="151"/>
                      <a:pt x="172" y="151"/>
                      <a:pt x="169" y="149"/>
                    </a:cubicBezTo>
                    <a:close/>
                    <a:moveTo>
                      <a:pt x="263" y="152"/>
                    </a:moveTo>
                    <a:cubicBezTo>
                      <a:pt x="263" y="152"/>
                      <a:pt x="263" y="154"/>
                      <a:pt x="263" y="155"/>
                    </a:cubicBezTo>
                    <a:cubicBezTo>
                      <a:pt x="271" y="155"/>
                      <a:pt x="271" y="155"/>
                      <a:pt x="271" y="155"/>
                    </a:cubicBezTo>
                    <a:cubicBezTo>
                      <a:pt x="271" y="154"/>
                      <a:pt x="271" y="152"/>
                      <a:pt x="271" y="152"/>
                    </a:cubicBezTo>
                    <a:cubicBezTo>
                      <a:pt x="267" y="152"/>
                      <a:pt x="267" y="152"/>
                      <a:pt x="263" y="152"/>
                    </a:cubicBezTo>
                    <a:close/>
                    <a:moveTo>
                      <a:pt x="182" y="154"/>
                    </a:moveTo>
                    <a:cubicBezTo>
                      <a:pt x="182" y="156"/>
                      <a:pt x="181" y="158"/>
                      <a:pt x="180" y="160"/>
                    </a:cubicBezTo>
                    <a:cubicBezTo>
                      <a:pt x="186" y="160"/>
                      <a:pt x="184" y="161"/>
                      <a:pt x="186" y="155"/>
                    </a:cubicBezTo>
                    <a:cubicBezTo>
                      <a:pt x="185" y="155"/>
                      <a:pt x="183" y="154"/>
                      <a:pt x="182" y="154"/>
                    </a:cubicBezTo>
                    <a:close/>
                    <a:moveTo>
                      <a:pt x="194" y="155"/>
                    </a:moveTo>
                    <a:cubicBezTo>
                      <a:pt x="194" y="155"/>
                      <a:pt x="194" y="157"/>
                      <a:pt x="194" y="158"/>
                    </a:cubicBezTo>
                    <a:cubicBezTo>
                      <a:pt x="194" y="158"/>
                      <a:pt x="196" y="158"/>
                      <a:pt x="196" y="158"/>
                    </a:cubicBezTo>
                    <a:cubicBezTo>
                      <a:pt x="195" y="159"/>
                      <a:pt x="198" y="161"/>
                      <a:pt x="193" y="161"/>
                    </a:cubicBezTo>
                    <a:cubicBezTo>
                      <a:pt x="191" y="160"/>
                      <a:pt x="190" y="158"/>
                      <a:pt x="189" y="158"/>
                    </a:cubicBezTo>
                    <a:cubicBezTo>
                      <a:pt x="188" y="158"/>
                      <a:pt x="189" y="159"/>
                      <a:pt x="187" y="159"/>
                    </a:cubicBezTo>
                    <a:cubicBezTo>
                      <a:pt x="186" y="160"/>
                      <a:pt x="186" y="162"/>
                      <a:pt x="186" y="165"/>
                    </a:cubicBezTo>
                    <a:cubicBezTo>
                      <a:pt x="187" y="164"/>
                      <a:pt x="188" y="164"/>
                      <a:pt x="190" y="164"/>
                    </a:cubicBezTo>
                    <a:cubicBezTo>
                      <a:pt x="190" y="164"/>
                      <a:pt x="191" y="165"/>
                      <a:pt x="192" y="165"/>
                    </a:cubicBezTo>
                    <a:cubicBezTo>
                      <a:pt x="194" y="164"/>
                      <a:pt x="194" y="164"/>
                      <a:pt x="194" y="164"/>
                    </a:cubicBezTo>
                    <a:cubicBezTo>
                      <a:pt x="197" y="163"/>
                      <a:pt x="204" y="163"/>
                      <a:pt x="205" y="163"/>
                    </a:cubicBezTo>
                    <a:cubicBezTo>
                      <a:pt x="205" y="161"/>
                      <a:pt x="205" y="160"/>
                      <a:pt x="204" y="159"/>
                    </a:cubicBezTo>
                    <a:cubicBezTo>
                      <a:pt x="199" y="158"/>
                      <a:pt x="198" y="157"/>
                      <a:pt x="194" y="155"/>
                    </a:cubicBezTo>
                    <a:close/>
                    <a:moveTo>
                      <a:pt x="282" y="156"/>
                    </a:moveTo>
                    <a:cubicBezTo>
                      <a:pt x="282" y="157"/>
                      <a:pt x="282" y="157"/>
                      <a:pt x="282" y="157"/>
                    </a:cubicBezTo>
                    <a:cubicBezTo>
                      <a:pt x="283" y="157"/>
                      <a:pt x="283" y="157"/>
                      <a:pt x="283" y="157"/>
                    </a:cubicBezTo>
                    <a:cubicBezTo>
                      <a:pt x="282" y="157"/>
                      <a:pt x="284" y="156"/>
                      <a:pt x="282" y="156"/>
                    </a:cubicBezTo>
                    <a:close/>
                    <a:moveTo>
                      <a:pt x="215" y="157"/>
                    </a:moveTo>
                    <a:cubicBezTo>
                      <a:pt x="214" y="157"/>
                      <a:pt x="212" y="157"/>
                      <a:pt x="211" y="158"/>
                    </a:cubicBezTo>
                    <a:cubicBezTo>
                      <a:pt x="211" y="158"/>
                      <a:pt x="212" y="161"/>
                      <a:pt x="211" y="161"/>
                    </a:cubicBezTo>
                    <a:cubicBezTo>
                      <a:pt x="217" y="162"/>
                      <a:pt x="220" y="163"/>
                      <a:pt x="225" y="163"/>
                    </a:cubicBezTo>
                    <a:cubicBezTo>
                      <a:pt x="225" y="164"/>
                      <a:pt x="225" y="164"/>
                      <a:pt x="225" y="164"/>
                    </a:cubicBezTo>
                    <a:cubicBezTo>
                      <a:pt x="229" y="164"/>
                      <a:pt x="233" y="160"/>
                      <a:pt x="236" y="161"/>
                    </a:cubicBezTo>
                    <a:cubicBezTo>
                      <a:pt x="236" y="161"/>
                      <a:pt x="237" y="162"/>
                      <a:pt x="238" y="163"/>
                    </a:cubicBezTo>
                    <a:cubicBezTo>
                      <a:pt x="239" y="161"/>
                      <a:pt x="239" y="159"/>
                      <a:pt x="239" y="159"/>
                    </a:cubicBezTo>
                    <a:cubicBezTo>
                      <a:pt x="239" y="159"/>
                      <a:pt x="237" y="158"/>
                      <a:pt x="235" y="158"/>
                    </a:cubicBezTo>
                    <a:cubicBezTo>
                      <a:pt x="234" y="158"/>
                      <a:pt x="233" y="159"/>
                      <a:pt x="231" y="159"/>
                    </a:cubicBezTo>
                    <a:cubicBezTo>
                      <a:pt x="231" y="159"/>
                      <a:pt x="228" y="157"/>
                      <a:pt x="227" y="157"/>
                    </a:cubicBezTo>
                    <a:cubicBezTo>
                      <a:pt x="225" y="157"/>
                      <a:pt x="225" y="158"/>
                      <a:pt x="222" y="158"/>
                    </a:cubicBezTo>
                    <a:cubicBezTo>
                      <a:pt x="221" y="158"/>
                      <a:pt x="217" y="156"/>
                      <a:pt x="215" y="157"/>
                    </a:cubicBezTo>
                    <a:close/>
                    <a:moveTo>
                      <a:pt x="251" y="158"/>
                    </a:moveTo>
                    <a:cubicBezTo>
                      <a:pt x="251" y="159"/>
                      <a:pt x="251" y="159"/>
                      <a:pt x="251" y="159"/>
                    </a:cubicBezTo>
                    <a:cubicBezTo>
                      <a:pt x="253" y="159"/>
                      <a:pt x="254" y="159"/>
                      <a:pt x="255" y="159"/>
                    </a:cubicBezTo>
                    <a:cubicBezTo>
                      <a:pt x="255" y="159"/>
                      <a:pt x="255" y="158"/>
                      <a:pt x="253" y="158"/>
                    </a:cubicBezTo>
                    <a:cubicBezTo>
                      <a:pt x="254" y="158"/>
                      <a:pt x="252" y="158"/>
                      <a:pt x="251" y="158"/>
                    </a:cubicBezTo>
                    <a:close/>
                    <a:moveTo>
                      <a:pt x="243" y="159"/>
                    </a:moveTo>
                    <a:cubicBezTo>
                      <a:pt x="242" y="159"/>
                      <a:pt x="244" y="160"/>
                      <a:pt x="244" y="160"/>
                    </a:cubicBezTo>
                    <a:cubicBezTo>
                      <a:pt x="244" y="160"/>
                      <a:pt x="246" y="158"/>
                      <a:pt x="243" y="159"/>
                    </a:cubicBezTo>
                    <a:close/>
                    <a:moveTo>
                      <a:pt x="248" y="159"/>
                    </a:moveTo>
                    <a:cubicBezTo>
                      <a:pt x="247" y="159"/>
                      <a:pt x="247" y="160"/>
                      <a:pt x="249" y="161"/>
                    </a:cubicBezTo>
                    <a:cubicBezTo>
                      <a:pt x="249" y="161"/>
                      <a:pt x="250" y="158"/>
                      <a:pt x="248" y="159"/>
                    </a:cubicBezTo>
                    <a:close/>
                    <a:moveTo>
                      <a:pt x="271" y="159"/>
                    </a:moveTo>
                    <a:cubicBezTo>
                      <a:pt x="269" y="160"/>
                      <a:pt x="269" y="160"/>
                      <a:pt x="269" y="160"/>
                    </a:cubicBezTo>
                    <a:cubicBezTo>
                      <a:pt x="268" y="160"/>
                      <a:pt x="266" y="159"/>
                      <a:pt x="265" y="160"/>
                    </a:cubicBezTo>
                    <a:cubicBezTo>
                      <a:pt x="264" y="160"/>
                      <a:pt x="264" y="162"/>
                      <a:pt x="263" y="162"/>
                    </a:cubicBezTo>
                    <a:cubicBezTo>
                      <a:pt x="261" y="162"/>
                      <a:pt x="257" y="161"/>
                      <a:pt x="255" y="163"/>
                    </a:cubicBezTo>
                    <a:cubicBezTo>
                      <a:pt x="254" y="163"/>
                      <a:pt x="255" y="165"/>
                      <a:pt x="254" y="166"/>
                    </a:cubicBezTo>
                    <a:cubicBezTo>
                      <a:pt x="253" y="167"/>
                      <a:pt x="251" y="166"/>
                      <a:pt x="250" y="167"/>
                    </a:cubicBezTo>
                    <a:cubicBezTo>
                      <a:pt x="249" y="168"/>
                      <a:pt x="250" y="169"/>
                      <a:pt x="249" y="170"/>
                    </a:cubicBezTo>
                    <a:cubicBezTo>
                      <a:pt x="249" y="171"/>
                      <a:pt x="244" y="173"/>
                      <a:pt x="242" y="174"/>
                    </a:cubicBezTo>
                    <a:cubicBezTo>
                      <a:pt x="242" y="175"/>
                      <a:pt x="243" y="176"/>
                      <a:pt x="243" y="177"/>
                    </a:cubicBezTo>
                    <a:cubicBezTo>
                      <a:pt x="240" y="179"/>
                      <a:pt x="239" y="180"/>
                      <a:pt x="235" y="181"/>
                    </a:cubicBezTo>
                    <a:cubicBezTo>
                      <a:pt x="235" y="182"/>
                      <a:pt x="234" y="182"/>
                      <a:pt x="234" y="183"/>
                    </a:cubicBezTo>
                    <a:cubicBezTo>
                      <a:pt x="235" y="183"/>
                      <a:pt x="235" y="184"/>
                      <a:pt x="235" y="184"/>
                    </a:cubicBezTo>
                    <a:cubicBezTo>
                      <a:pt x="237" y="185"/>
                      <a:pt x="240" y="184"/>
                      <a:pt x="241" y="183"/>
                    </a:cubicBezTo>
                    <a:cubicBezTo>
                      <a:pt x="242" y="183"/>
                      <a:pt x="241" y="182"/>
                      <a:pt x="241" y="181"/>
                    </a:cubicBezTo>
                    <a:cubicBezTo>
                      <a:pt x="241" y="181"/>
                      <a:pt x="245" y="178"/>
                      <a:pt x="245" y="178"/>
                    </a:cubicBezTo>
                    <a:cubicBezTo>
                      <a:pt x="248" y="176"/>
                      <a:pt x="250" y="178"/>
                      <a:pt x="253" y="177"/>
                    </a:cubicBezTo>
                    <a:cubicBezTo>
                      <a:pt x="255" y="176"/>
                      <a:pt x="256" y="173"/>
                      <a:pt x="257" y="171"/>
                    </a:cubicBezTo>
                    <a:cubicBezTo>
                      <a:pt x="258" y="171"/>
                      <a:pt x="259" y="171"/>
                      <a:pt x="259" y="171"/>
                    </a:cubicBezTo>
                    <a:cubicBezTo>
                      <a:pt x="260" y="171"/>
                      <a:pt x="260" y="170"/>
                      <a:pt x="260" y="169"/>
                    </a:cubicBezTo>
                    <a:cubicBezTo>
                      <a:pt x="261" y="168"/>
                      <a:pt x="263" y="169"/>
                      <a:pt x="264" y="168"/>
                    </a:cubicBezTo>
                    <a:cubicBezTo>
                      <a:pt x="265" y="167"/>
                      <a:pt x="265" y="166"/>
                      <a:pt x="265" y="165"/>
                    </a:cubicBezTo>
                    <a:cubicBezTo>
                      <a:pt x="267" y="164"/>
                      <a:pt x="268" y="165"/>
                      <a:pt x="270" y="164"/>
                    </a:cubicBezTo>
                    <a:cubicBezTo>
                      <a:pt x="270" y="164"/>
                      <a:pt x="271" y="162"/>
                      <a:pt x="271" y="162"/>
                    </a:cubicBezTo>
                    <a:cubicBezTo>
                      <a:pt x="273" y="161"/>
                      <a:pt x="276" y="158"/>
                      <a:pt x="271" y="159"/>
                    </a:cubicBezTo>
                    <a:close/>
                    <a:moveTo>
                      <a:pt x="207" y="171"/>
                    </a:moveTo>
                    <a:cubicBezTo>
                      <a:pt x="205" y="174"/>
                      <a:pt x="205" y="174"/>
                      <a:pt x="205" y="174"/>
                    </a:cubicBezTo>
                    <a:cubicBezTo>
                      <a:pt x="211" y="176"/>
                      <a:pt x="212" y="179"/>
                      <a:pt x="220" y="179"/>
                    </a:cubicBezTo>
                    <a:cubicBezTo>
                      <a:pt x="220" y="178"/>
                      <a:pt x="221" y="174"/>
                      <a:pt x="219" y="175"/>
                    </a:cubicBezTo>
                    <a:cubicBezTo>
                      <a:pt x="219" y="174"/>
                      <a:pt x="219" y="174"/>
                      <a:pt x="219" y="174"/>
                    </a:cubicBezTo>
                    <a:cubicBezTo>
                      <a:pt x="215" y="172"/>
                      <a:pt x="212" y="172"/>
                      <a:pt x="207" y="171"/>
                    </a:cubicBezTo>
                    <a:close/>
                    <a:moveTo>
                      <a:pt x="63" y="50"/>
                    </a:moveTo>
                    <a:cubicBezTo>
                      <a:pt x="63" y="50"/>
                      <a:pt x="63" y="52"/>
                      <a:pt x="63" y="52"/>
                    </a:cubicBezTo>
                    <a:cubicBezTo>
                      <a:pt x="63" y="52"/>
                      <a:pt x="65" y="53"/>
                      <a:pt x="66" y="53"/>
                    </a:cubicBezTo>
                    <a:cubicBezTo>
                      <a:pt x="66" y="52"/>
                      <a:pt x="66" y="51"/>
                      <a:pt x="66" y="51"/>
                    </a:cubicBezTo>
                    <a:lnTo>
                      <a:pt x="63" y="50"/>
                    </a:lnTo>
                    <a:close/>
                    <a:moveTo>
                      <a:pt x="75" y="68"/>
                    </a:moveTo>
                    <a:cubicBezTo>
                      <a:pt x="75" y="70"/>
                      <a:pt x="75" y="70"/>
                      <a:pt x="75" y="70"/>
                    </a:cubicBezTo>
                    <a:cubicBezTo>
                      <a:pt x="77" y="70"/>
                      <a:pt x="77" y="68"/>
                      <a:pt x="75" y="68"/>
                    </a:cubicBezTo>
                    <a:close/>
                    <a:moveTo>
                      <a:pt x="127" y="42"/>
                    </a:moveTo>
                    <a:cubicBezTo>
                      <a:pt x="127" y="42"/>
                      <a:pt x="127" y="42"/>
                      <a:pt x="126" y="42"/>
                    </a:cubicBezTo>
                    <a:cubicBezTo>
                      <a:pt x="126" y="41"/>
                      <a:pt x="125" y="42"/>
                      <a:pt x="124" y="42"/>
                    </a:cubicBezTo>
                    <a:cubicBezTo>
                      <a:pt x="124" y="42"/>
                      <a:pt x="124" y="44"/>
                      <a:pt x="124" y="45"/>
                    </a:cubicBezTo>
                    <a:cubicBezTo>
                      <a:pt x="123" y="45"/>
                      <a:pt x="122" y="45"/>
                      <a:pt x="122" y="46"/>
                    </a:cubicBezTo>
                    <a:cubicBezTo>
                      <a:pt x="120" y="47"/>
                      <a:pt x="121" y="49"/>
                      <a:pt x="120" y="51"/>
                    </a:cubicBezTo>
                    <a:cubicBezTo>
                      <a:pt x="118" y="52"/>
                      <a:pt x="118" y="52"/>
                      <a:pt x="118" y="52"/>
                    </a:cubicBezTo>
                    <a:cubicBezTo>
                      <a:pt x="118" y="53"/>
                      <a:pt x="118" y="61"/>
                      <a:pt x="118" y="62"/>
                    </a:cubicBezTo>
                    <a:cubicBezTo>
                      <a:pt x="119" y="62"/>
                      <a:pt x="121" y="64"/>
                      <a:pt x="121" y="65"/>
                    </a:cubicBezTo>
                    <a:cubicBezTo>
                      <a:pt x="121" y="66"/>
                      <a:pt x="120" y="68"/>
                      <a:pt x="120" y="69"/>
                    </a:cubicBezTo>
                    <a:cubicBezTo>
                      <a:pt x="120" y="69"/>
                      <a:pt x="122" y="71"/>
                      <a:pt x="122" y="71"/>
                    </a:cubicBezTo>
                    <a:cubicBezTo>
                      <a:pt x="123" y="72"/>
                      <a:pt x="122" y="73"/>
                      <a:pt x="122" y="74"/>
                    </a:cubicBezTo>
                    <a:cubicBezTo>
                      <a:pt x="122" y="74"/>
                      <a:pt x="123" y="74"/>
                      <a:pt x="124" y="75"/>
                    </a:cubicBezTo>
                    <a:cubicBezTo>
                      <a:pt x="123" y="77"/>
                      <a:pt x="123" y="77"/>
                      <a:pt x="122" y="79"/>
                    </a:cubicBezTo>
                    <a:cubicBezTo>
                      <a:pt x="123" y="78"/>
                      <a:pt x="124" y="79"/>
                      <a:pt x="124" y="79"/>
                    </a:cubicBezTo>
                    <a:cubicBezTo>
                      <a:pt x="125" y="79"/>
                      <a:pt x="126" y="77"/>
                      <a:pt x="126" y="77"/>
                    </a:cubicBezTo>
                    <a:cubicBezTo>
                      <a:pt x="128" y="77"/>
                      <a:pt x="127" y="78"/>
                      <a:pt x="128" y="77"/>
                    </a:cubicBezTo>
                    <a:cubicBezTo>
                      <a:pt x="129" y="81"/>
                      <a:pt x="129" y="84"/>
                      <a:pt x="130" y="88"/>
                    </a:cubicBezTo>
                    <a:cubicBezTo>
                      <a:pt x="131" y="89"/>
                      <a:pt x="132" y="90"/>
                      <a:pt x="132" y="91"/>
                    </a:cubicBezTo>
                    <a:cubicBezTo>
                      <a:pt x="133" y="93"/>
                      <a:pt x="133" y="94"/>
                      <a:pt x="133" y="96"/>
                    </a:cubicBezTo>
                    <a:cubicBezTo>
                      <a:pt x="135" y="97"/>
                      <a:pt x="138" y="98"/>
                      <a:pt x="140" y="97"/>
                    </a:cubicBezTo>
                    <a:cubicBezTo>
                      <a:pt x="141" y="97"/>
                      <a:pt x="140" y="95"/>
                      <a:pt x="143" y="95"/>
                    </a:cubicBezTo>
                    <a:cubicBezTo>
                      <a:pt x="143" y="96"/>
                      <a:pt x="143" y="96"/>
                      <a:pt x="143" y="96"/>
                    </a:cubicBezTo>
                    <a:cubicBezTo>
                      <a:pt x="144" y="97"/>
                      <a:pt x="144" y="96"/>
                      <a:pt x="146" y="97"/>
                    </a:cubicBezTo>
                    <a:cubicBezTo>
                      <a:pt x="146" y="97"/>
                      <a:pt x="146" y="100"/>
                      <a:pt x="146" y="100"/>
                    </a:cubicBezTo>
                    <a:cubicBezTo>
                      <a:pt x="147" y="101"/>
                      <a:pt x="148" y="99"/>
                      <a:pt x="148" y="101"/>
                    </a:cubicBezTo>
                    <a:cubicBezTo>
                      <a:pt x="152" y="101"/>
                      <a:pt x="152" y="100"/>
                      <a:pt x="156" y="100"/>
                    </a:cubicBezTo>
                    <a:cubicBezTo>
                      <a:pt x="156" y="98"/>
                      <a:pt x="156" y="98"/>
                      <a:pt x="156" y="98"/>
                    </a:cubicBezTo>
                    <a:cubicBezTo>
                      <a:pt x="157" y="98"/>
                      <a:pt x="158" y="98"/>
                      <a:pt x="158" y="98"/>
                    </a:cubicBezTo>
                    <a:cubicBezTo>
                      <a:pt x="160" y="99"/>
                      <a:pt x="161" y="102"/>
                      <a:pt x="164" y="100"/>
                    </a:cubicBezTo>
                    <a:cubicBezTo>
                      <a:pt x="164" y="100"/>
                      <a:pt x="164" y="99"/>
                      <a:pt x="165" y="99"/>
                    </a:cubicBezTo>
                    <a:cubicBezTo>
                      <a:pt x="166" y="100"/>
                      <a:pt x="166" y="100"/>
                      <a:pt x="166" y="100"/>
                    </a:cubicBezTo>
                    <a:cubicBezTo>
                      <a:pt x="170" y="101"/>
                      <a:pt x="168" y="101"/>
                      <a:pt x="170" y="102"/>
                    </a:cubicBezTo>
                    <a:cubicBezTo>
                      <a:pt x="170" y="103"/>
                      <a:pt x="170" y="103"/>
                      <a:pt x="170" y="103"/>
                    </a:cubicBezTo>
                    <a:cubicBezTo>
                      <a:pt x="171" y="103"/>
                      <a:pt x="171" y="104"/>
                      <a:pt x="172" y="103"/>
                    </a:cubicBezTo>
                    <a:cubicBezTo>
                      <a:pt x="172" y="103"/>
                      <a:pt x="174" y="102"/>
                      <a:pt x="174" y="101"/>
                    </a:cubicBezTo>
                    <a:cubicBezTo>
                      <a:pt x="177" y="100"/>
                      <a:pt x="179" y="100"/>
                      <a:pt x="182" y="99"/>
                    </a:cubicBezTo>
                    <a:cubicBezTo>
                      <a:pt x="183" y="94"/>
                      <a:pt x="186" y="90"/>
                      <a:pt x="190" y="88"/>
                    </a:cubicBezTo>
                    <a:cubicBezTo>
                      <a:pt x="189" y="86"/>
                      <a:pt x="188" y="85"/>
                      <a:pt x="187" y="83"/>
                    </a:cubicBezTo>
                    <a:cubicBezTo>
                      <a:pt x="189" y="81"/>
                      <a:pt x="191" y="79"/>
                      <a:pt x="193" y="76"/>
                    </a:cubicBezTo>
                    <a:cubicBezTo>
                      <a:pt x="193" y="75"/>
                      <a:pt x="193" y="74"/>
                      <a:pt x="193" y="73"/>
                    </a:cubicBezTo>
                    <a:cubicBezTo>
                      <a:pt x="193" y="73"/>
                      <a:pt x="190" y="72"/>
                      <a:pt x="191" y="71"/>
                    </a:cubicBezTo>
                    <a:cubicBezTo>
                      <a:pt x="192" y="71"/>
                      <a:pt x="192" y="72"/>
                      <a:pt x="193" y="71"/>
                    </a:cubicBezTo>
                    <a:cubicBezTo>
                      <a:pt x="195" y="68"/>
                      <a:pt x="194" y="62"/>
                      <a:pt x="194" y="58"/>
                    </a:cubicBezTo>
                    <a:cubicBezTo>
                      <a:pt x="197" y="56"/>
                      <a:pt x="199" y="55"/>
                      <a:pt x="204" y="54"/>
                    </a:cubicBezTo>
                    <a:cubicBezTo>
                      <a:pt x="203" y="54"/>
                      <a:pt x="204" y="52"/>
                      <a:pt x="203" y="52"/>
                    </a:cubicBezTo>
                    <a:cubicBezTo>
                      <a:pt x="200" y="50"/>
                      <a:pt x="196" y="49"/>
                      <a:pt x="195" y="46"/>
                    </a:cubicBezTo>
                    <a:cubicBezTo>
                      <a:pt x="194" y="44"/>
                      <a:pt x="196" y="42"/>
                      <a:pt x="196" y="41"/>
                    </a:cubicBezTo>
                    <a:cubicBezTo>
                      <a:pt x="197" y="37"/>
                      <a:pt x="194" y="33"/>
                      <a:pt x="192" y="30"/>
                    </a:cubicBezTo>
                    <a:cubicBezTo>
                      <a:pt x="192" y="30"/>
                      <a:pt x="191" y="28"/>
                      <a:pt x="192" y="28"/>
                    </a:cubicBezTo>
                    <a:cubicBezTo>
                      <a:pt x="192" y="27"/>
                      <a:pt x="193" y="27"/>
                      <a:pt x="193" y="26"/>
                    </a:cubicBezTo>
                    <a:cubicBezTo>
                      <a:pt x="194" y="27"/>
                      <a:pt x="193" y="26"/>
                      <a:pt x="194" y="26"/>
                    </a:cubicBezTo>
                    <a:cubicBezTo>
                      <a:pt x="195" y="26"/>
                      <a:pt x="194" y="24"/>
                      <a:pt x="194" y="24"/>
                    </a:cubicBezTo>
                    <a:cubicBezTo>
                      <a:pt x="194" y="23"/>
                      <a:pt x="192" y="23"/>
                      <a:pt x="192" y="23"/>
                    </a:cubicBezTo>
                    <a:cubicBezTo>
                      <a:pt x="191" y="23"/>
                      <a:pt x="191" y="22"/>
                      <a:pt x="191" y="22"/>
                    </a:cubicBezTo>
                    <a:cubicBezTo>
                      <a:pt x="186" y="22"/>
                      <a:pt x="186" y="22"/>
                      <a:pt x="186" y="22"/>
                    </a:cubicBezTo>
                    <a:cubicBezTo>
                      <a:pt x="180" y="21"/>
                      <a:pt x="180" y="21"/>
                      <a:pt x="180" y="21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30"/>
                      <a:pt x="177" y="30"/>
                      <a:pt x="177" y="30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3" y="35"/>
                      <a:pt x="173" y="35"/>
                      <a:pt x="173" y="35"/>
                    </a:cubicBezTo>
                    <a:cubicBezTo>
                      <a:pt x="171" y="38"/>
                      <a:pt x="171" y="38"/>
                      <a:pt x="171" y="38"/>
                    </a:cubicBezTo>
                    <a:cubicBezTo>
                      <a:pt x="169" y="39"/>
                      <a:pt x="169" y="39"/>
                      <a:pt x="169" y="39"/>
                    </a:cubicBezTo>
                    <a:cubicBezTo>
                      <a:pt x="168" y="42"/>
                      <a:pt x="168" y="42"/>
                      <a:pt x="168" y="42"/>
                    </a:cubicBezTo>
                    <a:cubicBezTo>
                      <a:pt x="166" y="47"/>
                      <a:pt x="166" y="47"/>
                      <a:pt x="166" y="47"/>
                    </a:cubicBezTo>
                    <a:cubicBezTo>
                      <a:pt x="165" y="49"/>
                      <a:pt x="165" y="49"/>
                      <a:pt x="165" y="49"/>
                    </a:cubicBezTo>
                    <a:cubicBezTo>
                      <a:pt x="161" y="51"/>
                      <a:pt x="161" y="51"/>
                      <a:pt x="161" y="51"/>
                    </a:cubicBezTo>
                    <a:cubicBezTo>
                      <a:pt x="156" y="51"/>
                      <a:pt x="156" y="51"/>
                      <a:pt x="156" y="51"/>
                    </a:cubicBezTo>
                    <a:cubicBezTo>
                      <a:pt x="154" y="50"/>
                      <a:pt x="154" y="50"/>
                      <a:pt x="154" y="50"/>
                    </a:cubicBezTo>
                    <a:cubicBezTo>
                      <a:pt x="149" y="51"/>
                      <a:pt x="149" y="51"/>
                      <a:pt x="149" y="51"/>
                    </a:cubicBezTo>
                    <a:cubicBezTo>
                      <a:pt x="147" y="53"/>
                      <a:pt x="147" y="53"/>
                      <a:pt x="147" y="53"/>
                    </a:cubicBezTo>
                    <a:cubicBezTo>
                      <a:pt x="143" y="54"/>
                      <a:pt x="143" y="54"/>
                      <a:pt x="143" y="54"/>
                    </a:cubicBezTo>
                    <a:cubicBezTo>
                      <a:pt x="138" y="55"/>
                      <a:pt x="138" y="55"/>
                      <a:pt x="138" y="55"/>
                    </a:cubicBezTo>
                    <a:cubicBezTo>
                      <a:pt x="134" y="54"/>
                      <a:pt x="134" y="54"/>
                      <a:pt x="134" y="54"/>
                    </a:cubicBezTo>
                    <a:cubicBezTo>
                      <a:pt x="131" y="52"/>
                      <a:pt x="131" y="52"/>
                      <a:pt x="131" y="52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7" y="47"/>
                      <a:pt x="127" y="47"/>
                      <a:pt x="127" y="47"/>
                    </a:cubicBezTo>
                    <a:lnTo>
                      <a:pt x="127" y="42"/>
                    </a:lnTo>
                    <a:close/>
                    <a:moveTo>
                      <a:pt x="314" y="75"/>
                    </a:moveTo>
                    <a:cubicBezTo>
                      <a:pt x="314" y="76"/>
                      <a:pt x="309" y="76"/>
                      <a:pt x="309" y="76"/>
                    </a:cubicBezTo>
                    <a:cubicBezTo>
                      <a:pt x="309" y="75"/>
                      <a:pt x="309" y="81"/>
                      <a:pt x="309" y="81"/>
                    </a:cubicBezTo>
                    <a:cubicBezTo>
                      <a:pt x="307" y="81"/>
                      <a:pt x="308" y="83"/>
                      <a:pt x="309" y="83"/>
                    </a:cubicBezTo>
                    <a:cubicBezTo>
                      <a:pt x="310" y="84"/>
                      <a:pt x="313" y="83"/>
                      <a:pt x="314" y="83"/>
                    </a:cubicBezTo>
                    <a:cubicBezTo>
                      <a:pt x="315" y="84"/>
                      <a:pt x="316" y="84"/>
                      <a:pt x="316" y="85"/>
                    </a:cubicBezTo>
                    <a:cubicBezTo>
                      <a:pt x="316" y="85"/>
                      <a:pt x="317" y="88"/>
                      <a:pt x="317" y="88"/>
                    </a:cubicBezTo>
                    <a:cubicBezTo>
                      <a:pt x="317" y="88"/>
                      <a:pt x="314" y="88"/>
                      <a:pt x="316" y="89"/>
                    </a:cubicBezTo>
                    <a:cubicBezTo>
                      <a:pt x="318" y="90"/>
                      <a:pt x="323" y="88"/>
                      <a:pt x="326" y="89"/>
                    </a:cubicBezTo>
                    <a:cubicBezTo>
                      <a:pt x="327" y="89"/>
                      <a:pt x="330" y="90"/>
                      <a:pt x="332" y="90"/>
                    </a:cubicBezTo>
                    <a:cubicBezTo>
                      <a:pt x="332" y="91"/>
                      <a:pt x="332" y="91"/>
                      <a:pt x="332" y="91"/>
                    </a:cubicBezTo>
                    <a:cubicBezTo>
                      <a:pt x="329" y="92"/>
                      <a:pt x="327" y="92"/>
                      <a:pt x="325" y="92"/>
                    </a:cubicBezTo>
                    <a:cubicBezTo>
                      <a:pt x="324" y="93"/>
                      <a:pt x="324" y="93"/>
                      <a:pt x="324" y="93"/>
                    </a:cubicBezTo>
                    <a:cubicBezTo>
                      <a:pt x="321" y="94"/>
                      <a:pt x="316" y="94"/>
                      <a:pt x="314" y="94"/>
                    </a:cubicBezTo>
                    <a:cubicBezTo>
                      <a:pt x="315" y="96"/>
                      <a:pt x="315" y="96"/>
                      <a:pt x="315" y="96"/>
                    </a:cubicBezTo>
                    <a:cubicBezTo>
                      <a:pt x="317" y="96"/>
                      <a:pt x="318" y="96"/>
                      <a:pt x="319" y="95"/>
                    </a:cubicBezTo>
                    <a:cubicBezTo>
                      <a:pt x="321" y="101"/>
                      <a:pt x="319" y="99"/>
                      <a:pt x="323" y="101"/>
                    </a:cubicBezTo>
                    <a:cubicBezTo>
                      <a:pt x="323" y="102"/>
                      <a:pt x="322" y="102"/>
                      <a:pt x="322" y="104"/>
                    </a:cubicBezTo>
                    <a:cubicBezTo>
                      <a:pt x="322" y="104"/>
                      <a:pt x="324" y="106"/>
                      <a:pt x="324" y="106"/>
                    </a:cubicBezTo>
                    <a:cubicBezTo>
                      <a:pt x="324" y="106"/>
                      <a:pt x="326" y="106"/>
                      <a:pt x="326" y="106"/>
                    </a:cubicBezTo>
                    <a:cubicBezTo>
                      <a:pt x="326" y="105"/>
                      <a:pt x="327" y="102"/>
                      <a:pt x="328" y="101"/>
                    </a:cubicBezTo>
                    <a:cubicBezTo>
                      <a:pt x="328" y="101"/>
                      <a:pt x="329" y="100"/>
                      <a:pt x="329" y="100"/>
                    </a:cubicBezTo>
                    <a:cubicBezTo>
                      <a:pt x="329" y="100"/>
                      <a:pt x="329" y="102"/>
                      <a:pt x="329" y="102"/>
                    </a:cubicBezTo>
                    <a:cubicBezTo>
                      <a:pt x="333" y="104"/>
                      <a:pt x="333" y="104"/>
                      <a:pt x="333" y="104"/>
                    </a:cubicBezTo>
                    <a:cubicBezTo>
                      <a:pt x="333" y="105"/>
                      <a:pt x="333" y="105"/>
                      <a:pt x="333" y="105"/>
                    </a:cubicBezTo>
                    <a:cubicBezTo>
                      <a:pt x="337" y="106"/>
                      <a:pt x="338" y="105"/>
                      <a:pt x="338" y="105"/>
                    </a:cubicBezTo>
                    <a:cubicBezTo>
                      <a:pt x="338" y="105"/>
                      <a:pt x="336" y="111"/>
                      <a:pt x="340" y="112"/>
                    </a:cubicBezTo>
                    <a:cubicBezTo>
                      <a:pt x="342" y="112"/>
                      <a:pt x="342" y="111"/>
                      <a:pt x="344" y="111"/>
                    </a:cubicBezTo>
                    <a:cubicBezTo>
                      <a:pt x="346" y="113"/>
                      <a:pt x="346" y="113"/>
                      <a:pt x="346" y="113"/>
                    </a:cubicBezTo>
                    <a:cubicBezTo>
                      <a:pt x="348" y="113"/>
                      <a:pt x="348" y="111"/>
                      <a:pt x="350" y="112"/>
                    </a:cubicBezTo>
                    <a:cubicBezTo>
                      <a:pt x="350" y="113"/>
                      <a:pt x="350" y="113"/>
                      <a:pt x="350" y="113"/>
                    </a:cubicBezTo>
                    <a:cubicBezTo>
                      <a:pt x="354" y="115"/>
                      <a:pt x="355" y="116"/>
                      <a:pt x="357" y="120"/>
                    </a:cubicBezTo>
                    <a:cubicBezTo>
                      <a:pt x="363" y="119"/>
                      <a:pt x="360" y="120"/>
                      <a:pt x="364" y="121"/>
                    </a:cubicBezTo>
                    <a:cubicBezTo>
                      <a:pt x="366" y="122"/>
                      <a:pt x="367" y="121"/>
                      <a:pt x="368" y="122"/>
                    </a:cubicBezTo>
                    <a:cubicBezTo>
                      <a:pt x="370" y="127"/>
                      <a:pt x="370" y="127"/>
                      <a:pt x="370" y="127"/>
                    </a:cubicBezTo>
                    <a:cubicBezTo>
                      <a:pt x="370" y="133"/>
                      <a:pt x="370" y="133"/>
                      <a:pt x="370" y="133"/>
                    </a:cubicBezTo>
                    <a:cubicBezTo>
                      <a:pt x="370" y="134"/>
                      <a:pt x="369" y="134"/>
                      <a:pt x="370" y="135"/>
                    </a:cubicBezTo>
                    <a:cubicBezTo>
                      <a:pt x="370" y="136"/>
                      <a:pt x="371" y="136"/>
                      <a:pt x="372" y="137"/>
                    </a:cubicBezTo>
                    <a:cubicBezTo>
                      <a:pt x="372" y="138"/>
                      <a:pt x="372" y="139"/>
                      <a:pt x="372" y="141"/>
                    </a:cubicBezTo>
                    <a:cubicBezTo>
                      <a:pt x="372" y="141"/>
                      <a:pt x="374" y="143"/>
                      <a:pt x="374" y="143"/>
                    </a:cubicBezTo>
                    <a:cubicBezTo>
                      <a:pt x="375" y="147"/>
                      <a:pt x="374" y="147"/>
                      <a:pt x="375" y="151"/>
                    </a:cubicBezTo>
                    <a:cubicBezTo>
                      <a:pt x="374" y="151"/>
                      <a:pt x="373" y="149"/>
                      <a:pt x="372" y="149"/>
                    </a:cubicBezTo>
                    <a:cubicBezTo>
                      <a:pt x="371" y="149"/>
                      <a:pt x="370" y="148"/>
                      <a:pt x="368" y="149"/>
                    </a:cubicBezTo>
                    <a:cubicBezTo>
                      <a:pt x="368" y="149"/>
                      <a:pt x="364" y="155"/>
                      <a:pt x="364" y="156"/>
                    </a:cubicBezTo>
                    <a:cubicBezTo>
                      <a:pt x="367" y="155"/>
                      <a:pt x="370" y="155"/>
                      <a:pt x="373" y="155"/>
                    </a:cubicBezTo>
                    <a:cubicBezTo>
                      <a:pt x="373" y="154"/>
                      <a:pt x="374" y="152"/>
                      <a:pt x="374" y="152"/>
                    </a:cubicBezTo>
                    <a:cubicBezTo>
                      <a:pt x="375" y="152"/>
                      <a:pt x="375" y="153"/>
                      <a:pt x="375" y="153"/>
                    </a:cubicBezTo>
                    <a:cubicBezTo>
                      <a:pt x="378" y="154"/>
                      <a:pt x="380" y="152"/>
                      <a:pt x="382" y="153"/>
                    </a:cubicBezTo>
                    <a:cubicBezTo>
                      <a:pt x="384" y="153"/>
                      <a:pt x="387" y="157"/>
                      <a:pt x="387" y="159"/>
                    </a:cubicBezTo>
                    <a:cubicBezTo>
                      <a:pt x="387" y="159"/>
                      <a:pt x="387" y="161"/>
                      <a:pt x="387" y="161"/>
                    </a:cubicBezTo>
                    <a:cubicBezTo>
                      <a:pt x="388" y="161"/>
                      <a:pt x="388" y="161"/>
                      <a:pt x="388" y="161"/>
                    </a:cubicBezTo>
                    <a:cubicBezTo>
                      <a:pt x="389" y="161"/>
                      <a:pt x="389" y="163"/>
                      <a:pt x="390" y="163"/>
                    </a:cubicBezTo>
                    <a:cubicBezTo>
                      <a:pt x="390" y="164"/>
                      <a:pt x="391" y="164"/>
                      <a:pt x="392" y="164"/>
                    </a:cubicBezTo>
                    <a:cubicBezTo>
                      <a:pt x="392" y="141"/>
                      <a:pt x="392" y="141"/>
                      <a:pt x="392" y="141"/>
                    </a:cubicBezTo>
                    <a:cubicBezTo>
                      <a:pt x="390" y="137"/>
                      <a:pt x="390" y="137"/>
                      <a:pt x="390" y="137"/>
                    </a:cubicBezTo>
                    <a:cubicBezTo>
                      <a:pt x="392" y="134"/>
                      <a:pt x="392" y="134"/>
                      <a:pt x="392" y="134"/>
                    </a:cubicBezTo>
                    <a:cubicBezTo>
                      <a:pt x="391" y="95"/>
                      <a:pt x="391" y="95"/>
                      <a:pt x="391" y="95"/>
                    </a:cubicBezTo>
                    <a:cubicBezTo>
                      <a:pt x="391" y="95"/>
                      <a:pt x="391" y="95"/>
                      <a:pt x="390" y="95"/>
                    </a:cubicBezTo>
                    <a:cubicBezTo>
                      <a:pt x="390" y="95"/>
                      <a:pt x="389" y="92"/>
                      <a:pt x="388" y="91"/>
                    </a:cubicBezTo>
                    <a:cubicBezTo>
                      <a:pt x="386" y="91"/>
                      <a:pt x="385" y="92"/>
                      <a:pt x="384" y="92"/>
                    </a:cubicBezTo>
                    <a:cubicBezTo>
                      <a:pt x="381" y="92"/>
                      <a:pt x="376" y="90"/>
                      <a:pt x="374" y="89"/>
                    </a:cubicBezTo>
                    <a:cubicBezTo>
                      <a:pt x="372" y="88"/>
                      <a:pt x="366" y="83"/>
                      <a:pt x="363" y="83"/>
                    </a:cubicBezTo>
                    <a:cubicBezTo>
                      <a:pt x="363" y="85"/>
                      <a:pt x="363" y="85"/>
                      <a:pt x="363" y="85"/>
                    </a:cubicBezTo>
                    <a:cubicBezTo>
                      <a:pt x="362" y="85"/>
                      <a:pt x="361" y="85"/>
                      <a:pt x="360" y="85"/>
                    </a:cubicBezTo>
                    <a:cubicBezTo>
                      <a:pt x="359" y="86"/>
                      <a:pt x="358" y="89"/>
                      <a:pt x="357" y="89"/>
                    </a:cubicBezTo>
                    <a:cubicBezTo>
                      <a:pt x="356" y="90"/>
                      <a:pt x="353" y="90"/>
                      <a:pt x="352" y="91"/>
                    </a:cubicBezTo>
                    <a:cubicBezTo>
                      <a:pt x="351" y="93"/>
                      <a:pt x="350" y="97"/>
                      <a:pt x="348" y="99"/>
                    </a:cubicBezTo>
                    <a:cubicBezTo>
                      <a:pt x="347" y="100"/>
                      <a:pt x="345" y="100"/>
                      <a:pt x="343" y="101"/>
                    </a:cubicBezTo>
                    <a:cubicBezTo>
                      <a:pt x="343" y="100"/>
                      <a:pt x="343" y="101"/>
                      <a:pt x="342" y="101"/>
                    </a:cubicBezTo>
                    <a:cubicBezTo>
                      <a:pt x="341" y="99"/>
                      <a:pt x="341" y="98"/>
                      <a:pt x="341" y="97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97"/>
                      <a:pt x="339" y="95"/>
                      <a:pt x="339" y="93"/>
                    </a:cubicBezTo>
                    <a:cubicBezTo>
                      <a:pt x="337" y="93"/>
                      <a:pt x="337" y="93"/>
                      <a:pt x="337" y="93"/>
                    </a:cubicBezTo>
                    <a:cubicBezTo>
                      <a:pt x="336" y="94"/>
                      <a:pt x="337" y="94"/>
                      <a:pt x="336" y="95"/>
                    </a:cubicBezTo>
                    <a:cubicBezTo>
                      <a:pt x="335" y="90"/>
                      <a:pt x="333" y="87"/>
                      <a:pt x="334" y="82"/>
                    </a:cubicBezTo>
                    <a:cubicBezTo>
                      <a:pt x="335" y="81"/>
                      <a:pt x="336" y="81"/>
                      <a:pt x="336" y="79"/>
                    </a:cubicBezTo>
                    <a:cubicBezTo>
                      <a:pt x="336" y="78"/>
                      <a:pt x="334" y="74"/>
                      <a:pt x="332" y="73"/>
                    </a:cubicBezTo>
                    <a:cubicBezTo>
                      <a:pt x="331" y="73"/>
                      <a:pt x="331" y="73"/>
                      <a:pt x="331" y="73"/>
                    </a:cubicBezTo>
                    <a:cubicBezTo>
                      <a:pt x="332" y="74"/>
                      <a:pt x="330" y="74"/>
                      <a:pt x="329" y="74"/>
                    </a:cubicBezTo>
                    <a:cubicBezTo>
                      <a:pt x="329" y="74"/>
                      <a:pt x="329" y="72"/>
                      <a:pt x="327" y="73"/>
                    </a:cubicBezTo>
                    <a:cubicBezTo>
                      <a:pt x="327" y="73"/>
                      <a:pt x="328" y="74"/>
                      <a:pt x="326" y="74"/>
                    </a:cubicBezTo>
                    <a:cubicBezTo>
                      <a:pt x="324" y="74"/>
                      <a:pt x="321" y="71"/>
                      <a:pt x="319" y="71"/>
                    </a:cubicBezTo>
                    <a:cubicBezTo>
                      <a:pt x="315" y="72"/>
                      <a:pt x="315" y="75"/>
                      <a:pt x="314" y="75"/>
                    </a:cubicBezTo>
                    <a:close/>
                    <a:moveTo>
                      <a:pt x="110" y="19"/>
                    </a:moveTo>
                    <a:cubicBezTo>
                      <a:pt x="111" y="19"/>
                      <a:pt x="110" y="22"/>
                      <a:pt x="110" y="23"/>
                    </a:cubicBezTo>
                    <a:cubicBezTo>
                      <a:pt x="110" y="23"/>
                      <a:pt x="113" y="22"/>
                      <a:pt x="113" y="22"/>
                    </a:cubicBezTo>
                    <a:cubicBezTo>
                      <a:pt x="113" y="22"/>
                      <a:pt x="113" y="18"/>
                      <a:pt x="112" y="20"/>
                    </a:cubicBezTo>
                    <a:lnTo>
                      <a:pt x="110" y="1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Freeform 206"/>
            <p:cNvSpPr>
              <a:spLocks noEditPoints="1"/>
            </p:cNvSpPr>
            <p:nvPr/>
          </p:nvSpPr>
          <p:spPr bwMode="auto">
            <a:xfrm>
              <a:off x="8855487" y="4014628"/>
              <a:ext cx="1381436" cy="652096"/>
            </a:xfrm>
            <a:custGeom>
              <a:avLst/>
              <a:gdLst>
                <a:gd name="T0" fmla="*/ 21 w 392"/>
                <a:gd name="T1" fmla="*/ 30 h 185"/>
                <a:gd name="T2" fmla="*/ 42 w 392"/>
                <a:gd name="T3" fmla="*/ 67 h 185"/>
                <a:gd name="T4" fmla="*/ 73 w 392"/>
                <a:gd name="T5" fmla="*/ 116 h 185"/>
                <a:gd name="T6" fmla="*/ 93 w 392"/>
                <a:gd name="T7" fmla="*/ 97 h 185"/>
                <a:gd name="T8" fmla="*/ 73 w 392"/>
                <a:gd name="T9" fmla="*/ 74 h 185"/>
                <a:gd name="T10" fmla="*/ 65 w 392"/>
                <a:gd name="T11" fmla="*/ 54 h 185"/>
                <a:gd name="T12" fmla="*/ 47 w 392"/>
                <a:gd name="T13" fmla="*/ 31 h 185"/>
                <a:gd name="T14" fmla="*/ 7 w 392"/>
                <a:gd name="T15" fmla="*/ 32 h 185"/>
                <a:gd name="T16" fmla="*/ 279 w 392"/>
                <a:gd name="T17" fmla="*/ 55 h 185"/>
                <a:gd name="T18" fmla="*/ 286 w 392"/>
                <a:gd name="T19" fmla="*/ 62 h 185"/>
                <a:gd name="T20" fmla="*/ 282 w 392"/>
                <a:gd name="T21" fmla="*/ 43 h 185"/>
                <a:gd name="T22" fmla="*/ 63 w 392"/>
                <a:gd name="T23" fmla="*/ 45 h 185"/>
                <a:gd name="T24" fmla="*/ 254 w 392"/>
                <a:gd name="T25" fmla="*/ 47 h 185"/>
                <a:gd name="T26" fmla="*/ 214 w 392"/>
                <a:gd name="T27" fmla="*/ 54 h 185"/>
                <a:gd name="T28" fmla="*/ 209 w 392"/>
                <a:gd name="T29" fmla="*/ 105 h 185"/>
                <a:gd name="T30" fmla="*/ 217 w 392"/>
                <a:gd name="T31" fmla="*/ 100 h 185"/>
                <a:gd name="T32" fmla="*/ 236 w 392"/>
                <a:gd name="T33" fmla="*/ 107 h 185"/>
                <a:gd name="T34" fmla="*/ 226 w 392"/>
                <a:gd name="T35" fmla="*/ 74 h 185"/>
                <a:gd name="T36" fmla="*/ 237 w 392"/>
                <a:gd name="T37" fmla="*/ 60 h 185"/>
                <a:gd name="T38" fmla="*/ 81 w 392"/>
                <a:gd name="T39" fmla="*/ 51 h 185"/>
                <a:gd name="T40" fmla="*/ 32 w 392"/>
                <a:gd name="T41" fmla="*/ 77 h 185"/>
                <a:gd name="T42" fmla="*/ 304 w 392"/>
                <a:gd name="T43" fmla="*/ 80 h 185"/>
                <a:gd name="T44" fmla="*/ 241 w 392"/>
                <a:gd name="T45" fmla="*/ 85 h 185"/>
                <a:gd name="T46" fmla="*/ 96 w 392"/>
                <a:gd name="T47" fmla="*/ 86 h 185"/>
                <a:gd name="T48" fmla="*/ 249 w 392"/>
                <a:gd name="T49" fmla="*/ 87 h 185"/>
                <a:gd name="T50" fmla="*/ 282 w 392"/>
                <a:gd name="T51" fmla="*/ 98 h 185"/>
                <a:gd name="T52" fmla="*/ 291 w 392"/>
                <a:gd name="T53" fmla="*/ 97 h 185"/>
                <a:gd name="T54" fmla="*/ 241 w 392"/>
                <a:gd name="T55" fmla="*/ 113 h 185"/>
                <a:gd name="T56" fmla="*/ 241 w 392"/>
                <a:gd name="T57" fmla="*/ 113 h 185"/>
                <a:gd name="T58" fmla="*/ 121 w 392"/>
                <a:gd name="T59" fmla="*/ 145 h 185"/>
                <a:gd name="T60" fmla="*/ 168 w 392"/>
                <a:gd name="T61" fmla="*/ 151 h 185"/>
                <a:gd name="T62" fmla="*/ 134 w 392"/>
                <a:gd name="T63" fmla="*/ 128 h 185"/>
                <a:gd name="T64" fmla="*/ 335 w 392"/>
                <a:gd name="T65" fmla="*/ 127 h 185"/>
                <a:gd name="T66" fmla="*/ 156 w 392"/>
                <a:gd name="T67" fmla="*/ 136 h 185"/>
                <a:gd name="T68" fmla="*/ 309 w 392"/>
                <a:gd name="T69" fmla="*/ 147 h 185"/>
                <a:gd name="T70" fmla="*/ 271 w 392"/>
                <a:gd name="T71" fmla="*/ 155 h 185"/>
                <a:gd name="T72" fmla="*/ 189 w 392"/>
                <a:gd name="T73" fmla="*/ 158 h 185"/>
                <a:gd name="T74" fmla="*/ 283 w 392"/>
                <a:gd name="T75" fmla="*/ 157 h 185"/>
                <a:gd name="T76" fmla="*/ 231 w 392"/>
                <a:gd name="T77" fmla="*/ 159 h 185"/>
                <a:gd name="T78" fmla="*/ 243 w 392"/>
                <a:gd name="T79" fmla="*/ 159 h 185"/>
                <a:gd name="T80" fmla="*/ 249 w 392"/>
                <a:gd name="T81" fmla="*/ 170 h 185"/>
                <a:gd name="T82" fmla="*/ 259 w 392"/>
                <a:gd name="T83" fmla="*/ 171 h 185"/>
                <a:gd name="T84" fmla="*/ 219 w 392"/>
                <a:gd name="T85" fmla="*/ 174 h 185"/>
                <a:gd name="T86" fmla="*/ 126 w 392"/>
                <a:gd name="T87" fmla="*/ 42 h 185"/>
                <a:gd name="T88" fmla="*/ 124 w 392"/>
                <a:gd name="T89" fmla="*/ 75 h 185"/>
                <a:gd name="T90" fmla="*/ 146 w 392"/>
                <a:gd name="T91" fmla="*/ 97 h 185"/>
                <a:gd name="T92" fmla="*/ 172 w 392"/>
                <a:gd name="T93" fmla="*/ 103 h 185"/>
                <a:gd name="T94" fmla="*/ 203 w 392"/>
                <a:gd name="T95" fmla="*/ 52 h 185"/>
                <a:gd name="T96" fmla="*/ 180 w 392"/>
                <a:gd name="T97" fmla="*/ 21 h 185"/>
                <a:gd name="T98" fmla="*/ 156 w 392"/>
                <a:gd name="T99" fmla="*/ 51 h 185"/>
                <a:gd name="T100" fmla="*/ 314 w 392"/>
                <a:gd name="T101" fmla="*/ 75 h 185"/>
                <a:gd name="T102" fmla="*/ 325 w 392"/>
                <a:gd name="T103" fmla="*/ 92 h 185"/>
                <a:gd name="T104" fmla="*/ 329 w 392"/>
                <a:gd name="T105" fmla="*/ 102 h 185"/>
                <a:gd name="T106" fmla="*/ 368 w 392"/>
                <a:gd name="T107" fmla="*/ 122 h 185"/>
                <a:gd name="T108" fmla="*/ 373 w 392"/>
                <a:gd name="T109" fmla="*/ 155 h 185"/>
                <a:gd name="T110" fmla="*/ 392 w 392"/>
                <a:gd name="T111" fmla="*/ 134 h 185"/>
                <a:gd name="T112" fmla="*/ 348 w 392"/>
                <a:gd name="T113" fmla="*/ 99 h 185"/>
                <a:gd name="T114" fmla="*/ 331 w 392"/>
                <a:gd name="T115" fmla="*/ 7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2" h="185">
                  <a:moveTo>
                    <a:pt x="11" y="4"/>
                  </a:moveTo>
                  <a:cubicBezTo>
                    <a:pt x="10" y="4"/>
                    <a:pt x="9" y="2"/>
                    <a:pt x="8" y="1"/>
                  </a:cubicBezTo>
                  <a:cubicBezTo>
                    <a:pt x="6" y="0"/>
                    <a:pt x="4" y="0"/>
                    <a:pt x="1" y="0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11"/>
                    <a:pt x="4" y="15"/>
                    <a:pt x="7" y="17"/>
                  </a:cubicBezTo>
                  <a:cubicBezTo>
                    <a:pt x="8" y="17"/>
                    <a:pt x="9" y="17"/>
                    <a:pt x="9" y="18"/>
                  </a:cubicBezTo>
                  <a:cubicBezTo>
                    <a:pt x="11" y="19"/>
                    <a:pt x="11" y="21"/>
                    <a:pt x="12" y="22"/>
                  </a:cubicBezTo>
                  <a:cubicBezTo>
                    <a:pt x="13" y="23"/>
                    <a:pt x="15" y="23"/>
                    <a:pt x="16" y="24"/>
                  </a:cubicBezTo>
                  <a:cubicBezTo>
                    <a:pt x="17" y="25"/>
                    <a:pt x="16" y="26"/>
                    <a:pt x="17" y="27"/>
                  </a:cubicBezTo>
                  <a:cubicBezTo>
                    <a:pt x="18" y="28"/>
                    <a:pt x="20" y="29"/>
                    <a:pt x="21" y="30"/>
                  </a:cubicBezTo>
                  <a:cubicBezTo>
                    <a:pt x="21" y="31"/>
                    <a:pt x="21" y="32"/>
                    <a:pt x="21" y="33"/>
                  </a:cubicBezTo>
                  <a:cubicBezTo>
                    <a:pt x="22" y="33"/>
                    <a:pt x="23" y="34"/>
                    <a:pt x="23" y="34"/>
                  </a:cubicBezTo>
                  <a:cubicBezTo>
                    <a:pt x="24" y="36"/>
                    <a:pt x="24" y="37"/>
                    <a:pt x="24" y="40"/>
                  </a:cubicBezTo>
                  <a:cubicBezTo>
                    <a:pt x="26" y="40"/>
                    <a:pt x="28" y="40"/>
                    <a:pt x="29" y="41"/>
                  </a:cubicBezTo>
                  <a:cubicBezTo>
                    <a:pt x="30" y="41"/>
                    <a:pt x="31" y="43"/>
                    <a:pt x="31" y="44"/>
                  </a:cubicBezTo>
                  <a:cubicBezTo>
                    <a:pt x="32" y="44"/>
                    <a:pt x="33" y="43"/>
                    <a:pt x="33" y="44"/>
                  </a:cubicBezTo>
                  <a:cubicBezTo>
                    <a:pt x="34" y="46"/>
                    <a:pt x="33" y="49"/>
                    <a:pt x="33" y="52"/>
                  </a:cubicBezTo>
                  <a:cubicBezTo>
                    <a:pt x="34" y="53"/>
                    <a:pt x="36" y="56"/>
                    <a:pt x="36" y="57"/>
                  </a:cubicBezTo>
                  <a:cubicBezTo>
                    <a:pt x="36" y="58"/>
                    <a:pt x="36" y="59"/>
                    <a:pt x="36" y="60"/>
                  </a:cubicBezTo>
                  <a:cubicBezTo>
                    <a:pt x="37" y="61"/>
                    <a:pt x="39" y="61"/>
                    <a:pt x="39" y="62"/>
                  </a:cubicBezTo>
                  <a:cubicBezTo>
                    <a:pt x="41" y="63"/>
                    <a:pt x="41" y="65"/>
                    <a:pt x="42" y="67"/>
                  </a:cubicBezTo>
                  <a:cubicBezTo>
                    <a:pt x="43" y="68"/>
                    <a:pt x="46" y="69"/>
                    <a:pt x="47" y="70"/>
                  </a:cubicBezTo>
                  <a:cubicBezTo>
                    <a:pt x="48" y="72"/>
                    <a:pt x="51" y="81"/>
                    <a:pt x="53" y="82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4" y="84"/>
                    <a:pt x="53" y="86"/>
                    <a:pt x="53" y="87"/>
                  </a:cubicBezTo>
                  <a:cubicBezTo>
                    <a:pt x="53" y="88"/>
                    <a:pt x="55" y="88"/>
                    <a:pt x="55" y="89"/>
                  </a:cubicBezTo>
                  <a:cubicBezTo>
                    <a:pt x="56" y="91"/>
                    <a:pt x="58" y="97"/>
                    <a:pt x="59" y="98"/>
                  </a:cubicBezTo>
                  <a:cubicBezTo>
                    <a:pt x="59" y="98"/>
                    <a:pt x="61" y="99"/>
                    <a:pt x="61" y="99"/>
                  </a:cubicBezTo>
                  <a:cubicBezTo>
                    <a:pt x="63" y="102"/>
                    <a:pt x="63" y="105"/>
                    <a:pt x="64" y="108"/>
                  </a:cubicBezTo>
                  <a:cubicBezTo>
                    <a:pt x="64" y="109"/>
                    <a:pt x="66" y="111"/>
                    <a:pt x="67" y="112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7" y="114"/>
                    <a:pt x="72" y="115"/>
                    <a:pt x="73" y="116"/>
                  </a:cubicBezTo>
                  <a:cubicBezTo>
                    <a:pt x="73" y="116"/>
                    <a:pt x="75" y="116"/>
                    <a:pt x="75" y="117"/>
                  </a:cubicBezTo>
                  <a:cubicBezTo>
                    <a:pt x="76" y="117"/>
                    <a:pt x="79" y="121"/>
                    <a:pt x="80" y="122"/>
                  </a:cubicBezTo>
                  <a:cubicBezTo>
                    <a:pt x="81" y="123"/>
                    <a:pt x="83" y="123"/>
                    <a:pt x="85" y="123"/>
                  </a:cubicBezTo>
                  <a:cubicBezTo>
                    <a:pt x="84" y="122"/>
                    <a:pt x="84" y="120"/>
                    <a:pt x="83" y="120"/>
                  </a:cubicBezTo>
                  <a:cubicBezTo>
                    <a:pt x="82" y="120"/>
                    <a:pt x="83" y="119"/>
                    <a:pt x="85" y="119"/>
                  </a:cubicBezTo>
                  <a:cubicBezTo>
                    <a:pt x="85" y="120"/>
                    <a:pt x="87" y="122"/>
                    <a:pt x="89" y="121"/>
                  </a:cubicBezTo>
                  <a:cubicBezTo>
                    <a:pt x="90" y="121"/>
                    <a:pt x="89" y="120"/>
                    <a:pt x="90" y="119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92" y="120"/>
                    <a:pt x="93" y="120"/>
                    <a:pt x="94" y="120"/>
                  </a:cubicBezTo>
                  <a:cubicBezTo>
                    <a:pt x="92" y="119"/>
                    <a:pt x="95" y="101"/>
                    <a:pt x="96" y="98"/>
                  </a:cubicBezTo>
                  <a:cubicBezTo>
                    <a:pt x="95" y="97"/>
                    <a:pt x="94" y="97"/>
                    <a:pt x="93" y="97"/>
                  </a:cubicBezTo>
                  <a:cubicBezTo>
                    <a:pt x="92" y="96"/>
                    <a:pt x="91" y="91"/>
                    <a:pt x="91" y="89"/>
                  </a:cubicBezTo>
                  <a:cubicBezTo>
                    <a:pt x="89" y="90"/>
                    <a:pt x="87" y="89"/>
                    <a:pt x="87" y="89"/>
                  </a:cubicBezTo>
                  <a:cubicBezTo>
                    <a:pt x="86" y="89"/>
                    <a:pt x="85" y="88"/>
                    <a:pt x="85" y="88"/>
                  </a:cubicBezTo>
                  <a:cubicBezTo>
                    <a:pt x="85" y="87"/>
                    <a:pt x="86" y="87"/>
                    <a:pt x="85" y="85"/>
                  </a:cubicBezTo>
                  <a:cubicBezTo>
                    <a:pt x="85" y="85"/>
                    <a:pt x="82" y="84"/>
                    <a:pt x="82" y="83"/>
                  </a:cubicBezTo>
                  <a:cubicBezTo>
                    <a:pt x="82" y="82"/>
                    <a:pt x="82" y="77"/>
                    <a:pt x="83" y="76"/>
                  </a:cubicBezTo>
                  <a:cubicBezTo>
                    <a:pt x="81" y="76"/>
                    <a:pt x="80" y="76"/>
                    <a:pt x="79" y="76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7" y="75"/>
                    <a:pt x="77" y="76"/>
                    <a:pt x="76" y="76"/>
                  </a:cubicBezTo>
                  <a:cubicBezTo>
                    <a:pt x="76" y="76"/>
                    <a:pt x="74" y="74"/>
                    <a:pt x="73" y="74"/>
                  </a:cubicBezTo>
                  <a:cubicBezTo>
                    <a:pt x="73" y="73"/>
                    <a:pt x="73" y="70"/>
                    <a:pt x="73" y="69"/>
                  </a:cubicBezTo>
                  <a:cubicBezTo>
                    <a:pt x="73" y="68"/>
                    <a:pt x="76" y="67"/>
                    <a:pt x="76" y="66"/>
                  </a:cubicBezTo>
                  <a:cubicBezTo>
                    <a:pt x="76" y="66"/>
                    <a:pt x="76" y="64"/>
                    <a:pt x="76" y="64"/>
                  </a:cubicBezTo>
                  <a:cubicBezTo>
                    <a:pt x="76" y="64"/>
                    <a:pt x="73" y="59"/>
                    <a:pt x="73" y="59"/>
                  </a:cubicBezTo>
                  <a:cubicBezTo>
                    <a:pt x="72" y="58"/>
                    <a:pt x="73" y="57"/>
                    <a:pt x="73" y="56"/>
                  </a:cubicBezTo>
                  <a:cubicBezTo>
                    <a:pt x="71" y="55"/>
                    <a:pt x="70" y="56"/>
                    <a:pt x="69" y="56"/>
                  </a:cubicBezTo>
                  <a:cubicBezTo>
                    <a:pt x="69" y="54"/>
                    <a:pt x="69" y="54"/>
                    <a:pt x="70" y="52"/>
                  </a:cubicBezTo>
                  <a:cubicBezTo>
                    <a:pt x="70" y="52"/>
                    <a:pt x="69" y="51"/>
                    <a:pt x="69" y="51"/>
                  </a:cubicBezTo>
                  <a:cubicBezTo>
                    <a:pt x="68" y="53"/>
                    <a:pt x="68" y="53"/>
                    <a:pt x="67" y="55"/>
                  </a:cubicBezTo>
                  <a:cubicBezTo>
                    <a:pt x="67" y="55"/>
                    <a:pt x="65" y="55"/>
                    <a:pt x="65" y="55"/>
                  </a:cubicBezTo>
                  <a:cubicBezTo>
                    <a:pt x="65" y="55"/>
                    <a:pt x="65" y="54"/>
                    <a:pt x="65" y="54"/>
                  </a:cubicBezTo>
                  <a:cubicBezTo>
                    <a:pt x="64" y="54"/>
                    <a:pt x="63" y="54"/>
                    <a:pt x="63" y="54"/>
                  </a:cubicBezTo>
                  <a:cubicBezTo>
                    <a:pt x="61" y="52"/>
                    <a:pt x="62" y="50"/>
                    <a:pt x="61" y="48"/>
                  </a:cubicBezTo>
                  <a:cubicBezTo>
                    <a:pt x="60" y="47"/>
                    <a:pt x="58" y="46"/>
                    <a:pt x="57" y="45"/>
                  </a:cubicBezTo>
                  <a:cubicBezTo>
                    <a:pt x="55" y="43"/>
                    <a:pt x="55" y="41"/>
                    <a:pt x="55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4" y="41"/>
                    <a:pt x="49" y="42"/>
                    <a:pt x="51" y="41"/>
                  </a:cubicBezTo>
                  <a:cubicBezTo>
                    <a:pt x="51" y="41"/>
                    <a:pt x="50" y="41"/>
                    <a:pt x="50" y="40"/>
                  </a:cubicBezTo>
                  <a:cubicBezTo>
                    <a:pt x="49" y="39"/>
                    <a:pt x="49" y="37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6" y="35"/>
                    <a:pt x="47" y="32"/>
                    <a:pt x="47" y="31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29"/>
                    <a:pt x="43" y="28"/>
                    <a:pt x="43" y="27"/>
                  </a:cubicBezTo>
                  <a:cubicBezTo>
                    <a:pt x="41" y="26"/>
                    <a:pt x="36" y="23"/>
                    <a:pt x="35" y="22"/>
                  </a:cubicBezTo>
                  <a:cubicBezTo>
                    <a:pt x="34" y="21"/>
                    <a:pt x="35" y="19"/>
                    <a:pt x="34" y="18"/>
                  </a:cubicBezTo>
                  <a:cubicBezTo>
                    <a:pt x="34" y="18"/>
                    <a:pt x="32" y="18"/>
                    <a:pt x="31" y="17"/>
                  </a:cubicBezTo>
                  <a:cubicBezTo>
                    <a:pt x="30" y="16"/>
                    <a:pt x="31" y="13"/>
                    <a:pt x="29" y="13"/>
                  </a:cubicBezTo>
                  <a:cubicBezTo>
                    <a:pt x="29" y="13"/>
                    <a:pt x="27" y="13"/>
                    <a:pt x="27" y="13"/>
                  </a:cubicBezTo>
                  <a:cubicBezTo>
                    <a:pt x="26" y="13"/>
                    <a:pt x="27" y="11"/>
                    <a:pt x="27" y="1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19" y="2"/>
                    <a:pt x="14" y="5"/>
                    <a:pt x="11" y="4"/>
                  </a:cubicBezTo>
                  <a:close/>
                  <a:moveTo>
                    <a:pt x="7" y="32"/>
                  </a:moveTo>
                  <a:cubicBezTo>
                    <a:pt x="9" y="35"/>
                    <a:pt x="11" y="38"/>
                    <a:pt x="8" y="32"/>
                  </a:cubicBezTo>
                  <a:lnTo>
                    <a:pt x="7" y="32"/>
                  </a:lnTo>
                  <a:close/>
                  <a:moveTo>
                    <a:pt x="285" y="35"/>
                  </a:moveTo>
                  <a:cubicBezTo>
                    <a:pt x="285" y="38"/>
                    <a:pt x="285" y="40"/>
                    <a:pt x="286" y="42"/>
                  </a:cubicBezTo>
                  <a:cubicBezTo>
                    <a:pt x="286" y="42"/>
                    <a:pt x="288" y="42"/>
                    <a:pt x="289" y="42"/>
                  </a:cubicBezTo>
                  <a:cubicBezTo>
                    <a:pt x="289" y="42"/>
                    <a:pt x="290" y="41"/>
                    <a:pt x="289" y="41"/>
                  </a:cubicBezTo>
                  <a:cubicBezTo>
                    <a:pt x="289" y="41"/>
                    <a:pt x="289" y="38"/>
                    <a:pt x="289" y="38"/>
                  </a:cubicBezTo>
                  <a:cubicBezTo>
                    <a:pt x="287" y="36"/>
                    <a:pt x="286" y="36"/>
                    <a:pt x="285" y="35"/>
                  </a:cubicBezTo>
                  <a:close/>
                  <a:moveTo>
                    <a:pt x="280" y="39"/>
                  </a:moveTo>
                  <a:cubicBezTo>
                    <a:pt x="277" y="43"/>
                    <a:pt x="277" y="47"/>
                    <a:pt x="275" y="52"/>
                  </a:cubicBezTo>
                  <a:cubicBezTo>
                    <a:pt x="276" y="53"/>
                    <a:pt x="278" y="54"/>
                    <a:pt x="279" y="55"/>
                  </a:cubicBezTo>
                  <a:cubicBezTo>
                    <a:pt x="279" y="57"/>
                    <a:pt x="278" y="56"/>
                    <a:pt x="277" y="57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77" y="58"/>
                    <a:pt x="279" y="62"/>
                    <a:pt x="277" y="63"/>
                  </a:cubicBezTo>
                  <a:cubicBezTo>
                    <a:pt x="277" y="64"/>
                    <a:pt x="277" y="64"/>
                    <a:pt x="277" y="64"/>
                  </a:cubicBezTo>
                  <a:cubicBezTo>
                    <a:pt x="277" y="65"/>
                    <a:pt x="279" y="67"/>
                    <a:pt x="280" y="68"/>
                  </a:cubicBezTo>
                  <a:cubicBezTo>
                    <a:pt x="281" y="69"/>
                    <a:pt x="281" y="70"/>
                    <a:pt x="283" y="70"/>
                  </a:cubicBezTo>
                  <a:cubicBezTo>
                    <a:pt x="285" y="71"/>
                    <a:pt x="279" y="66"/>
                    <a:pt x="279" y="66"/>
                  </a:cubicBezTo>
                  <a:cubicBezTo>
                    <a:pt x="279" y="64"/>
                    <a:pt x="279" y="62"/>
                    <a:pt x="279" y="61"/>
                  </a:cubicBezTo>
                  <a:cubicBezTo>
                    <a:pt x="279" y="61"/>
                    <a:pt x="283" y="58"/>
                    <a:pt x="282" y="59"/>
                  </a:cubicBezTo>
                  <a:cubicBezTo>
                    <a:pt x="283" y="59"/>
                    <a:pt x="283" y="59"/>
                    <a:pt x="284" y="59"/>
                  </a:cubicBezTo>
                  <a:cubicBezTo>
                    <a:pt x="285" y="59"/>
                    <a:pt x="285" y="61"/>
                    <a:pt x="286" y="62"/>
                  </a:cubicBezTo>
                  <a:cubicBezTo>
                    <a:pt x="287" y="62"/>
                    <a:pt x="287" y="61"/>
                    <a:pt x="288" y="62"/>
                  </a:cubicBezTo>
                  <a:cubicBezTo>
                    <a:pt x="287" y="60"/>
                    <a:pt x="287" y="58"/>
                    <a:pt x="287" y="56"/>
                  </a:cubicBezTo>
                  <a:cubicBezTo>
                    <a:pt x="286" y="56"/>
                    <a:pt x="284" y="57"/>
                    <a:pt x="283" y="56"/>
                  </a:cubicBezTo>
                  <a:cubicBezTo>
                    <a:pt x="285" y="55"/>
                    <a:pt x="286" y="53"/>
                    <a:pt x="288" y="52"/>
                  </a:cubicBezTo>
                  <a:cubicBezTo>
                    <a:pt x="286" y="51"/>
                    <a:pt x="289" y="51"/>
                    <a:pt x="286" y="50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85" y="50"/>
                    <a:pt x="283" y="51"/>
                    <a:pt x="283" y="52"/>
                  </a:cubicBezTo>
                  <a:cubicBezTo>
                    <a:pt x="282" y="52"/>
                    <a:pt x="283" y="53"/>
                    <a:pt x="283" y="54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82" y="50"/>
                    <a:pt x="283" y="46"/>
                    <a:pt x="281" y="45"/>
                  </a:cubicBezTo>
                  <a:cubicBezTo>
                    <a:pt x="281" y="45"/>
                    <a:pt x="282" y="42"/>
                    <a:pt x="282" y="43"/>
                  </a:cubicBezTo>
                  <a:cubicBezTo>
                    <a:pt x="283" y="42"/>
                    <a:pt x="283" y="42"/>
                    <a:pt x="283" y="42"/>
                  </a:cubicBezTo>
                  <a:cubicBezTo>
                    <a:pt x="282" y="41"/>
                    <a:pt x="282" y="41"/>
                    <a:pt x="282" y="40"/>
                  </a:cubicBezTo>
                  <a:lnTo>
                    <a:pt x="280" y="39"/>
                  </a:lnTo>
                  <a:close/>
                  <a:moveTo>
                    <a:pt x="57" y="41"/>
                  </a:moveTo>
                  <a:cubicBezTo>
                    <a:pt x="57" y="41"/>
                    <a:pt x="57" y="43"/>
                    <a:pt x="57" y="43"/>
                  </a:cubicBezTo>
                  <a:cubicBezTo>
                    <a:pt x="58" y="43"/>
                    <a:pt x="58" y="43"/>
                    <a:pt x="59" y="44"/>
                  </a:cubicBezTo>
                  <a:cubicBezTo>
                    <a:pt x="58" y="42"/>
                    <a:pt x="60" y="41"/>
                    <a:pt x="57" y="41"/>
                  </a:cubicBezTo>
                  <a:close/>
                  <a:moveTo>
                    <a:pt x="63" y="45"/>
                  </a:moveTo>
                  <a:cubicBezTo>
                    <a:pt x="63" y="45"/>
                    <a:pt x="63" y="47"/>
                    <a:pt x="63" y="47"/>
                  </a:cubicBezTo>
                  <a:cubicBezTo>
                    <a:pt x="64" y="47"/>
                    <a:pt x="64" y="47"/>
                    <a:pt x="65" y="48"/>
                  </a:cubicBezTo>
                  <a:cubicBezTo>
                    <a:pt x="68" y="48"/>
                    <a:pt x="63" y="45"/>
                    <a:pt x="63" y="45"/>
                  </a:cubicBezTo>
                  <a:close/>
                  <a:moveTo>
                    <a:pt x="19" y="46"/>
                  </a:move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1" y="49"/>
                    <a:pt x="21" y="50"/>
                  </a:cubicBezTo>
                  <a:cubicBezTo>
                    <a:pt x="22" y="50"/>
                    <a:pt x="24" y="54"/>
                    <a:pt x="25" y="55"/>
                  </a:cubicBezTo>
                  <a:cubicBezTo>
                    <a:pt x="26" y="55"/>
                    <a:pt x="26" y="52"/>
                    <a:pt x="25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3" y="50"/>
                    <a:pt x="23" y="48"/>
                    <a:pt x="22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7"/>
                    <a:pt x="19" y="46"/>
                  </a:cubicBezTo>
                  <a:close/>
                  <a:moveTo>
                    <a:pt x="254" y="47"/>
                  </a:moveTo>
                  <a:cubicBezTo>
                    <a:pt x="254" y="47"/>
                    <a:pt x="254" y="49"/>
                    <a:pt x="253" y="50"/>
                  </a:cubicBezTo>
                  <a:cubicBezTo>
                    <a:pt x="253" y="50"/>
                    <a:pt x="251" y="50"/>
                    <a:pt x="251" y="50"/>
                  </a:cubicBezTo>
                  <a:cubicBezTo>
                    <a:pt x="251" y="50"/>
                    <a:pt x="251" y="52"/>
                    <a:pt x="251" y="52"/>
                  </a:cubicBezTo>
                  <a:cubicBezTo>
                    <a:pt x="249" y="53"/>
                    <a:pt x="246" y="55"/>
                    <a:pt x="245" y="55"/>
                  </a:cubicBezTo>
                  <a:cubicBezTo>
                    <a:pt x="239" y="56"/>
                    <a:pt x="234" y="55"/>
                    <a:pt x="228" y="55"/>
                  </a:cubicBezTo>
                  <a:cubicBezTo>
                    <a:pt x="227" y="54"/>
                    <a:pt x="227" y="54"/>
                    <a:pt x="227" y="54"/>
                  </a:cubicBezTo>
                  <a:cubicBezTo>
                    <a:pt x="226" y="53"/>
                    <a:pt x="227" y="55"/>
                    <a:pt x="225" y="54"/>
                  </a:cubicBezTo>
                  <a:cubicBezTo>
                    <a:pt x="225" y="52"/>
                    <a:pt x="225" y="52"/>
                    <a:pt x="225" y="52"/>
                  </a:cubicBezTo>
                  <a:cubicBezTo>
                    <a:pt x="221" y="51"/>
                    <a:pt x="218" y="53"/>
                    <a:pt x="216" y="54"/>
                  </a:cubicBezTo>
                  <a:cubicBezTo>
                    <a:pt x="216" y="55"/>
                    <a:pt x="216" y="55"/>
                    <a:pt x="216" y="55"/>
                  </a:cubicBezTo>
                  <a:cubicBezTo>
                    <a:pt x="215" y="55"/>
                    <a:pt x="215" y="54"/>
                    <a:pt x="214" y="54"/>
                  </a:cubicBezTo>
                  <a:cubicBezTo>
                    <a:pt x="213" y="56"/>
                    <a:pt x="212" y="57"/>
                    <a:pt x="211" y="58"/>
                  </a:cubicBezTo>
                  <a:cubicBezTo>
                    <a:pt x="212" y="58"/>
                    <a:pt x="210" y="60"/>
                    <a:pt x="210" y="60"/>
                  </a:cubicBezTo>
                  <a:cubicBezTo>
                    <a:pt x="210" y="61"/>
                    <a:pt x="211" y="62"/>
                    <a:pt x="211" y="62"/>
                  </a:cubicBezTo>
                  <a:cubicBezTo>
                    <a:pt x="211" y="66"/>
                    <a:pt x="211" y="72"/>
                    <a:pt x="209" y="75"/>
                  </a:cubicBezTo>
                  <a:cubicBezTo>
                    <a:pt x="208" y="75"/>
                    <a:pt x="208" y="75"/>
                    <a:pt x="208" y="75"/>
                  </a:cubicBezTo>
                  <a:cubicBezTo>
                    <a:pt x="207" y="78"/>
                    <a:pt x="207" y="81"/>
                    <a:pt x="207" y="86"/>
                  </a:cubicBezTo>
                  <a:cubicBezTo>
                    <a:pt x="207" y="87"/>
                    <a:pt x="206" y="91"/>
                    <a:pt x="205" y="91"/>
                  </a:cubicBezTo>
                  <a:cubicBezTo>
                    <a:pt x="204" y="92"/>
                    <a:pt x="204" y="92"/>
                    <a:pt x="204" y="92"/>
                  </a:cubicBezTo>
                  <a:cubicBezTo>
                    <a:pt x="203" y="96"/>
                    <a:pt x="204" y="99"/>
                    <a:pt x="204" y="103"/>
                  </a:cubicBezTo>
                  <a:cubicBezTo>
                    <a:pt x="205" y="103"/>
                    <a:pt x="207" y="103"/>
                    <a:pt x="208" y="103"/>
                  </a:cubicBezTo>
                  <a:cubicBezTo>
                    <a:pt x="209" y="105"/>
                    <a:pt x="209" y="105"/>
                    <a:pt x="209" y="105"/>
                  </a:cubicBezTo>
                  <a:cubicBezTo>
                    <a:pt x="209" y="105"/>
                    <a:pt x="208" y="106"/>
                    <a:pt x="208" y="107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9" y="111"/>
                    <a:pt x="206" y="113"/>
                    <a:pt x="206" y="114"/>
                  </a:cubicBezTo>
                  <a:cubicBezTo>
                    <a:pt x="205" y="117"/>
                    <a:pt x="206" y="121"/>
                    <a:pt x="206" y="123"/>
                  </a:cubicBezTo>
                  <a:cubicBezTo>
                    <a:pt x="209" y="123"/>
                    <a:pt x="213" y="123"/>
                    <a:pt x="217" y="123"/>
                  </a:cubicBezTo>
                  <a:cubicBezTo>
                    <a:pt x="216" y="122"/>
                    <a:pt x="217" y="120"/>
                    <a:pt x="217" y="119"/>
                  </a:cubicBezTo>
                  <a:cubicBezTo>
                    <a:pt x="217" y="119"/>
                    <a:pt x="215" y="119"/>
                    <a:pt x="215" y="118"/>
                  </a:cubicBezTo>
                  <a:cubicBezTo>
                    <a:pt x="215" y="118"/>
                    <a:pt x="218" y="115"/>
                    <a:pt x="217" y="115"/>
                  </a:cubicBezTo>
                  <a:cubicBezTo>
                    <a:pt x="217" y="114"/>
                    <a:pt x="215" y="110"/>
                    <a:pt x="215" y="109"/>
                  </a:cubicBezTo>
                  <a:cubicBezTo>
                    <a:pt x="216" y="109"/>
                    <a:pt x="218" y="108"/>
                    <a:pt x="218" y="107"/>
                  </a:cubicBezTo>
                  <a:cubicBezTo>
                    <a:pt x="219" y="105"/>
                    <a:pt x="218" y="102"/>
                    <a:pt x="217" y="100"/>
                  </a:cubicBezTo>
                  <a:cubicBezTo>
                    <a:pt x="220" y="99"/>
                    <a:pt x="221" y="100"/>
                    <a:pt x="223" y="99"/>
                  </a:cubicBezTo>
                  <a:cubicBezTo>
                    <a:pt x="224" y="103"/>
                    <a:pt x="225" y="107"/>
                    <a:pt x="225" y="109"/>
                  </a:cubicBezTo>
                  <a:cubicBezTo>
                    <a:pt x="226" y="112"/>
                    <a:pt x="227" y="114"/>
                    <a:pt x="227" y="118"/>
                  </a:cubicBezTo>
                  <a:cubicBezTo>
                    <a:pt x="228" y="118"/>
                    <a:pt x="230" y="119"/>
                    <a:pt x="232" y="119"/>
                  </a:cubicBezTo>
                  <a:cubicBezTo>
                    <a:pt x="232" y="119"/>
                    <a:pt x="232" y="119"/>
                    <a:pt x="232" y="119"/>
                  </a:cubicBezTo>
                  <a:cubicBezTo>
                    <a:pt x="234" y="117"/>
                    <a:pt x="233" y="116"/>
                    <a:pt x="233" y="115"/>
                  </a:cubicBezTo>
                  <a:cubicBezTo>
                    <a:pt x="233" y="114"/>
                    <a:pt x="233" y="114"/>
                    <a:pt x="233" y="114"/>
                  </a:cubicBezTo>
                  <a:cubicBezTo>
                    <a:pt x="234" y="113"/>
                    <a:pt x="237" y="113"/>
                    <a:pt x="239" y="113"/>
                  </a:cubicBezTo>
                  <a:cubicBezTo>
                    <a:pt x="240" y="111"/>
                    <a:pt x="240" y="111"/>
                    <a:pt x="240" y="111"/>
                  </a:cubicBezTo>
                  <a:cubicBezTo>
                    <a:pt x="239" y="111"/>
                    <a:pt x="239" y="111"/>
                    <a:pt x="239" y="111"/>
                  </a:cubicBezTo>
                  <a:cubicBezTo>
                    <a:pt x="238" y="110"/>
                    <a:pt x="237" y="108"/>
                    <a:pt x="236" y="107"/>
                  </a:cubicBezTo>
                  <a:cubicBezTo>
                    <a:pt x="234" y="104"/>
                    <a:pt x="235" y="104"/>
                    <a:pt x="235" y="101"/>
                  </a:cubicBezTo>
                  <a:cubicBezTo>
                    <a:pt x="234" y="101"/>
                    <a:pt x="234" y="101"/>
                    <a:pt x="234" y="101"/>
                  </a:cubicBezTo>
                  <a:cubicBezTo>
                    <a:pt x="234" y="101"/>
                    <a:pt x="234" y="99"/>
                    <a:pt x="234" y="99"/>
                  </a:cubicBezTo>
                  <a:cubicBezTo>
                    <a:pt x="233" y="98"/>
                    <a:pt x="231" y="98"/>
                    <a:pt x="230" y="97"/>
                  </a:cubicBezTo>
                  <a:cubicBezTo>
                    <a:pt x="229" y="96"/>
                    <a:pt x="230" y="93"/>
                    <a:pt x="229" y="91"/>
                  </a:cubicBezTo>
                  <a:cubicBezTo>
                    <a:pt x="229" y="91"/>
                    <a:pt x="223" y="89"/>
                    <a:pt x="223" y="89"/>
                  </a:cubicBezTo>
                  <a:cubicBezTo>
                    <a:pt x="224" y="88"/>
                    <a:pt x="224" y="88"/>
                    <a:pt x="225" y="87"/>
                  </a:cubicBezTo>
                  <a:cubicBezTo>
                    <a:pt x="225" y="87"/>
                    <a:pt x="227" y="87"/>
                    <a:pt x="229" y="87"/>
                  </a:cubicBezTo>
                  <a:cubicBezTo>
                    <a:pt x="235" y="84"/>
                    <a:pt x="235" y="79"/>
                    <a:pt x="241" y="78"/>
                  </a:cubicBezTo>
                  <a:cubicBezTo>
                    <a:pt x="242" y="76"/>
                    <a:pt x="241" y="76"/>
                    <a:pt x="242" y="75"/>
                  </a:cubicBezTo>
                  <a:cubicBezTo>
                    <a:pt x="235" y="75"/>
                    <a:pt x="232" y="75"/>
                    <a:pt x="226" y="74"/>
                  </a:cubicBezTo>
                  <a:cubicBezTo>
                    <a:pt x="226" y="75"/>
                    <a:pt x="226" y="76"/>
                    <a:pt x="225" y="77"/>
                  </a:cubicBezTo>
                  <a:cubicBezTo>
                    <a:pt x="225" y="78"/>
                    <a:pt x="223" y="77"/>
                    <a:pt x="222" y="78"/>
                  </a:cubicBezTo>
                  <a:cubicBezTo>
                    <a:pt x="222" y="78"/>
                    <a:pt x="221" y="75"/>
                    <a:pt x="221" y="75"/>
                  </a:cubicBezTo>
                  <a:cubicBezTo>
                    <a:pt x="220" y="74"/>
                    <a:pt x="218" y="75"/>
                    <a:pt x="217" y="74"/>
                  </a:cubicBezTo>
                  <a:cubicBezTo>
                    <a:pt x="217" y="74"/>
                    <a:pt x="216" y="72"/>
                    <a:pt x="216" y="72"/>
                  </a:cubicBezTo>
                  <a:cubicBezTo>
                    <a:pt x="215" y="70"/>
                    <a:pt x="217" y="67"/>
                    <a:pt x="217" y="66"/>
                  </a:cubicBezTo>
                  <a:cubicBezTo>
                    <a:pt x="217" y="63"/>
                    <a:pt x="217" y="62"/>
                    <a:pt x="217" y="60"/>
                  </a:cubicBezTo>
                  <a:cubicBezTo>
                    <a:pt x="219" y="60"/>
                    <a:pt x="219" y="61"/>
                    <a:pt x="220" y="61"/>
                  </a:cubicBezTo>
                  <a:cubicBezTo>
                    <a:pt x="221" y="61"/>
                    <a:pt x="224" y="59"/>
                    <a:pt x="225" y="60"/>
                  </a:cubicBezTo>
                  <a:cubicBezTo>
                    <a:pt x="226" y="60"/>
                    <a:pt x="227" y="61"/>
                    <a:pt x="229" y="61"/>
                  </a:cubicBezTo>
                  <a:cubicBezTo>
                    <a:pt x="230" y="61"/>
                    <a:pt x="235" y="60"/>
                    <a:pt x="237" y="60"/>
                  </a:cubicBezTo>
                  <a:cubicBezTo>
                    <a:pt x="240" y="61"/>
                    <a:pt x="244" y="63"/>
                    <a:pt x="248" y="62"/>
                  </a:cubicBezTo>
                  <a:cubicBezTo>
                    <a:pt x="248" y="61"/>
                    <a:pt x="248" y="61"/>
                    <a:pt x="248" y="61"/>
                  </a:cubicBezTo>
                  <a:cubicBezTo>
                    <a:pt x="249" y="60"/>
                    <a:pt x="250" y="61"/>
                    <a:pt x="251" y="60"/>
                  </a:cubicBezTo>
                  <a:cubicBezTo>
                    <a:pt x="252" y="59"/>
                    <a:pt x="252" y="56"/>
                    <a:pt x="253" y="55"/>
                  </a:cubicBezTo>
                  <a:cubicBezTo>
                    <a:pt x="254" y="54"/>
                    <a:pt x="255" y="54"/>
                    <a:pt x="255" y="54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2"/>
                    <a:pt x="257" y="49"/>
                    <a:pt x="257" y="48"/>
                  </a:cubicBezTo>
                  <a:cubicBezTo>
                    <a:pt x="257" y="48"/>
                    <a:pt x="256" y="48"/>
                    <a:pt x="256" y="47"/>
                  </a:cubicBezTo>
                  <a:cubicBezTo>
                    <a:pt x="255" y="47"/>
                    <a:pt x="254" y="47"/>
                    <a:pt x="254" y="47"/>
                  </a:cubicBezTo>
                  <a:close/>
                  <a:moveTo>
                    <a:pt x="81" y="50"/>
                  </a:moveTo>
                  <a:cubicBezTo>
                    <a:pt x="81" y="51"/>
                    <a:pt x="81" y="51"/>
                    <a:pt x="81" y="51"/>
                  </a:cubicBezTo>
                  <a:cubicBezTo>
                    <a:pt x="83" y="51"/>
                    <a:pt x="83" y="50"/>
                    <a:pt x="81" y="50"/>
                  </a:cubicBezTo>
                  <a:close/>
                  <a:moveTo>
                    <a:pt x="304" y="66"/>
                  </a:moveTo>
                  <a:cubicBezTo>
                    <a:pt x="303" y="67"/>
                    <a:pt x="303" y="67"/>
                    <a:pt x="303" y="67"/>
                  </a:cubicBezTo>
                  <a:cubicBezTo>
                    <a:pt x="294" y="69"/>
                    <a:pt x="305" y="69"/>
                    <a:pt x="309" y="69"/>
                  </a:cubicBezTo>
                  <a:cubicBezTo>
                    <a:pt x="309" y="69"/>
                    <a:pt x="310" y="68"/>
                    <a:pt x="310" y="67"/>
                  </a:cubicBezTo>
                  <a:cubicBezTo>
                    <a:pt x="309" y="67"/>
                    <a:pt x="304" y="65"/>
                    <a:pt x="304" y="66"/>
                  </a:cubicBezTo>
                  <a:close/>
                  <a:moveTo>
                    <a:pt x="277" y="69"/>
                  </a:moveTo>
                  <a:cubicBezTo>
                    <a:pt x="277" y="71"/>
                    <a:pt x="277" y="73"/>
                    <a:pt x="277" y="74"/>
                  </a:cubicBezTo>
                  <a:cubicBezTo>
                    <a:pt x="281" y="72"/>
                    <a:pt x="279" y="73"/>
                    <a:pt x="277" y="69"/>
                  </a:cubicBezTo>
                  <a:close/>
                  <a:moveTo>
                    <a:pt x="33" y="75"/>
                  </a:moveTo>
                  <a:cubicBezTo>
                    <a:pt x="33" y="76"/>
                    <a:pt x="32" y="76"/>
                    <a:pt x="32" y="77"/>
                  </a:cubicBezTo>
                  <a:cubicBezTo>
                    <a:pt x="32" y="78"/>
                    <a:pt x="34" y="82"/>
                    <a:pt x="34" y="83"/>
                  </a:cubicBezTo>
                  <a:cubicBezTo>
                    <a:pt x="34" y="83"/>
                    <a:pt x="37" y="84"/>
                    <a:pt x="38" y="84"/>
                  </a:cubicBezTo>
                  <a:cubicBezTo>
                    <a:pt x="38" y="83"/>
                    <a:pt x="39" y="83"/>
                    <a:pt x="37" y="83"/>
                  </a:cubicBezTo>
                  <a:cubicBezTo>
                    <a:pt x="36" y="80"/>
                    <a:pt x="36" y="78"/>
                    <a:pt x="35" y="75"/>
                  </a:cubicBezTo>
                  <a:cubicBezTo>
                    <a:pt x="35" y="75"/>
                    <a:pt x="33" y="76"/>
                    <a:pt x="33" y="75"/>
                  </a:cubicBezTo>
                  <a:close/>
                  <a:moveTo>
                    <a:pt x="301" y="75"/>
                  </a:moveTo>
                  <a:cubicBezTo>
                    <a:pt x="300" y="76"/>
                    <a:pt x="302" y="77"/>
                    <a:pt x="302" y="77"/>
                  </a:cubicBezTo>
                  <a:cubicBezTo>
                    <a:pt x="303" y="77"/>
                    <a:pt x="304" y="75"/>
                    <a:pt x="301" y="75"/>
                  </a:cubicBezTo>
                  <a:close/>
                  <a:moveTo>
                    <a:pt x="305" y="77"/>
                  </a:moveTo>
                  <a:cubicBezTo>
                    <a:pt x="304" y="78"/>
                    <a:pt x="304" y="78"/>
                    <a:pt x="304" y="78"/>
                  </a:cubicBezTo>
                  <a:cubicBezTo>
                    <a:pt x="304" y="79"/>
                    <a:pt x="304" y="80"/>
                    <a:pt x="304" y="80"/>
                  </a:cubicBezTo>
                  <a:cubicBezTo>
                    <a:pt x="304" y="80"/>
                    <a:pt x="306" y="80"/>
                    <a:pt x="307" y="81"/>
                  </a:cubicBezTo>
                  <a:cubicBezTo>
                    <a:pt x="306" y="80"/>
                    <a:pt x="309" y="79"/>
                    <a:pt x="305" y="77"/>
                  </a:cubicBezTo>
                  <a:close/>
                  <a:moveTo>
                    <a:pt x="279" y="79"/>
                  </a:moveTo>
                  <a:cubicBezTo>
                    <a:pt x="277" y="79"/>
                    <a:pt x="280" y="80"/>
                    <a:pt x="281" y="80"/>
                  </a:cubicBezTo>
                  <a:cubicBezTo>
                    <a:pt x="280" y="80"/>
                    <a:pt x="281" y="78"/>
                    <a:pt x="279" y="79"/>
                  </a:cubicBezTo>
                  <a:close/>
                  <a:moveTo>
                    <a:pt x="237" y="81"/>
                  </a:moveTo>
                  <a:cubicBezTo>
                    <a:pt x="237" y="81"/>
                    <a:pt x="237" y="82"/>
                    <a:pt x="237" y="82"/>
                  </a:cubicBezTo>
                  <a:cubicBezTo>
                    <a:pt x="236" y="81"/>
                    <a:pt x="236" y="83"/>
                    <a:pt x="236" y="83"/>
                  </a:cubicBezTo>
                  <a:cubicBezTo>
                    <a:pt x="237" y="85"/>
                    <a:pt x="237" y="85"/>
                    <a:pt x="237" y="85"/>
                  </a:cubicBezTo>
                  <a:cubicBezTo>
                    <a:pt x="238" y="84"/>
                    <a:pt x="239" y="84"/>
                    <a:pt x="239" y="84"/>
                  </a:cubicBezTo>
                  <a:cubicBezTo>
                    <a:pt x="241" y="84"/>
                    <a:pt x="241" y="85"/>
                    <a:pt x="241" y="85"/>
                  </a:cubicBezTo>
                  <a:cubicBezTo>
                    <a:pt x="241" y="85"/>
                    <a:pt x="242" y="84"/>
                    <a:pt x="242" y="83"/>
                  </a:cubicBezTo>
                  <a:cubicBezTo>
                    <a:pt x="244" y="84"/>
                    <a:pt x="243" y="82"/>
                    <a:pt x="243" y="82"/>
                  </a:cubicBezTo>
                  <a:cubicBezTo>
                    <a:pt x="242" y="82"/>
                    <a:pt x="239" y="81"/>
                    <a:pt x="237" y="81"/>
                  </a:cubicBezTo>
                  <a:close/>
                  <a:moveTo>
                    <a:pt x="92" y="82"/>
                  </a:moveTo>
                  <a:cubicBezTo>
                    <a:pt x="90" y="84"/>
                    <a:pt x="90" y="84"/>
                    <a:pt x="90" y="87"/>
                  </a:cubicBezTo>
                  <a:cubicBezTo>
                    <a:pt x="92" y="88"/>
                    <a:pt x="93" y="88"/>
                    <a:pt x="94" y="88"/>
                  </a:cubicBezTo>
                  <a:cubicBezTo>
                    <a:pt x="94" y="90"/>
                    <a:pt x="93" y="90"/>
                    <a:pt x="94" y="93"/>
                  </a:cubicBezTo>
                  <a:cubicBezTo>
                    <a:pt x="94" y="94"/>
                    <a:pt x="96" y="95"/>
                    <a:pt x="97" y="95"/>
                  </a:cubicBezTo>
                  <a:cubicBezTo>
                    <a:pt x="98" y="96"/>
                    <a:pt x="98" y="97"/>
                    <a:pt x="98" y="97"/>
                  </a:cubicBezTo>
                  <a:cubicBezTo>
                    <a:pt x="100" y="97"/>
                    <a:pt x="100" y="97"/>
                    <a:pt x="100" y="97"/>
                  </a:cubicBezTo>
                  <a:cubicBezTo>
                    <a:pt x="99" y="91"/>
                    <a:pt x="99" y="90"/>
                    <a:pt x="96" y="86"/>
                  </a:cubicBezTo>
                  <a:cubicBezTo>
                    <a:pt x="95" y="84"/>
                    <a:pt x="94" y="83"/>
                    <a:pt x="92" y="82"/>
                  </a:cubicBezTo>
                  <a:close/>
                  <a:moveTo>
                    <a:pt x="299" y="82"/>
                  </a:moveTo>
                  <a:cubicBezTo>
                    <a:pt x="298" y="85"/>
                    <a:pt x="298" y="85"/>
                    <a:pt x="298" y="85"/>
                  </a:cubicBezTo>
                  <a:cubicBezTo>
                    <a:pt x="299" y="85"/>
                    <a:pt x="300" y="85"/>
                    <a:pt x="301" y="85"/>
                  </a:cubicBezTo>
                  <a:cubicBezTo>
                    <a:pt x="301" y="85"/>
                    <a:pt x="301" y="83"/>
                    <a:pt x="301" y="83"/>
                  </a:cubicBezTo>
                  <a:cubicBezTo>
                    <a:pt x="301" y="83"/>
                    <a:pt x="300" y="82"/>
                    <a:pt x="299" y="82"/>
                  </a:cubicBezTo>
                  <a:close/>
                  <a:moveTo>
                    <a:pt x="260" y="83"/>
                  </a:moveTo>
                  <a:cubicBezTo>
                    <a:pt x="260" y="83"/>
                    <a:pt x="259" y="84"/>
                    <a:pt x="259" y="84"/>
                  </a:cubicBezTo>
                  <a:cubicBezTo>
                    <a:pt x="266" y="84"/>
                    <a:pt x="269" y="83"/>
                    <a:pt x="260" y="83"/>
                  </a:cubicBezTo>
                  <a:close/>
                  <a:moveTo>
                    <a:pt x="249" y="84"/>
                  </a:moveTo>
                  <a:cubicBezTo>
                    <a:pt x="249" y="84"/>
                    <a:pt x="249" y="87"/>
                    <a:pt x="249" y="87"/>
                  </a:cubicBezTo>
                  <a:cubicBezTo>
                    <a:pt x="258" y="86"/>
                    <a:pt x="258" y="85"/>
                    <a:pt x="249" y="84"/>
                  </a:cubicBezTo>
                  <a:close/>
                  <a:moveTo>
                    <a:pt x="43" y="91"/>
                  </a:moveTo>
                  <a:cubicBezTo>
                    <a:pt x="43" y="94"/>
                    <a:pt x="43" y="94"/>
                    <a:pt x="43" y="94"/>
                  </a:cubicBezTo>
                  <a:cubicBezTo>
                    <a:pt x="45" y="95"/>
                    <a:pt x="44" y="92"/>
                    <a:pt x="43" y="91"/>
                  </a:cubicBezTo>
                  <a:close/>
                  <a:moveTo>
                    <a:pt x="108" y="94"/>
                  </a:moveTo>
                  <a:cubicBezTo>
                    <a:pt x="106" y="101"/>
                    <a:pt x="108" y="100"/>
                    <a:pt x="114" y="98"/>
                  </a:cubicBezTo>
                  <a:cubicBezTo>
                    <a:pt x="114" y="96"/>
                    <a:pt x="114" y="95"/>
                    <a:pt x="114" y="94"/>
                  </a:cubicBezTo>
                  <a:cubicBezTo>
                    <a:pt x="112" y="94"/>
                    <a:pt x="110" y="94"/>
                    <a:pt x="108" y="94"/>
                  </a:cubicBezTo>
                  <a:close/>
                  <a:moveTo>
                    <a:pt x="285" y="97"/>
                  </a:moveTo>
                  <a:cubicBezTo>
                    <a:pt x="285" y="97"/>
                    <a:pt x="284" y="98"/>
                    <a:pt x="284" y="98"/>
                  </a:cubicBezTo>
                  <a:cubicBezTo>
                    <a:pt x="283" y="98"/>
                    <a:pt x="282" y="98"/>
                    <a:pt x="282" y="98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282" y="100"/>
                    <a:pt x="283" y="100"/>
                    <a:pt x="284" y="100"/>
                  </a:cubicBezTo>
                  <a:cubicBezTo>
                    <a:pt x="284" y="100"/>
                    <a:pt x="285" y="102"/>
                    <a:pt x="285" y="102"/>
                  </a:cubicBezTo>
                  <a:cubicBezTo>
                    <a:pt x="288" y="102"/>
                    <a:pt x="287" y="100"/>
                    <a:pt x="288" y="100"/>
                  </a:cubicBezTo>
                  <a:cubicBezTo>
                    <a:pt x="290" y="99"/>
                    <a:pt x="291" y="102"/>
                    <a:pt x="293" y="102"/>
                  </a:cubicBezTo>
                  <a:cubicBezTo>
                    <a:pt x="294" y="102"/>
                    <a:pt x="295" y="101"/>
                    <a:pt x="296" y="101"/>
                  </a:cubicBezTo>
                  <a:cubicBezTo>
                    <a:pt x="298" y="101"/>
                    <a:pt x="301" y="103"/>
                    <a:pt x="304" y="103"/>
                  </a:cubicBezTo>
                  <a:cubicBezTo>
                    <a:pt x="304" y="103"/>
                    <a:pt x="305" y="102"/>
                    <a:pt x="305" y="101"/>
                  </a:cubicBezTo>
                  <a:cubicBezTo>
                    <a:pt x="304" y="100"/>
                    <a:pt x="303" y="100"/>
                    <a:pt x="303" y="99"/>
                  </a:cubicBezTo>
                  <a:cubicBezTo>
                    <a:pt x="299" y="98"/>
                    <a:pt x="296" y="98"/>
                    <a:pt x="293" y="98"/>
                  </a:cubicBezTo>
                  <a:cubicBezTo>
                    <a:pt x="291" y="97"/>
                    <a:pt x="291" y="97"/>
                    <a:pt x="291" y="97"/>
                  </a:cubicBezTo>
                  <a:cubicBezTo>
                    <a:pt x="291" y="97"/>
                    <a:pt x="285" y="97"/>
                    <a:pt x="285" y="97"/>
                  </a:cubicBezTo>
                  <a:close/>
                  <a:moveTo>
                    <a:pt x="273" y="97"/>
                  </a:moveTo>
                  <a:cubicBezTo>
                    <a:pt x="271" y="97"/>
                    <a:pt x="265" y="98"/>
                    <a:pt x="263" y="99"/>
                  </a:cubicBezTo>
                  <a:cubicBezTo>
                    <a:pt x="263" y="99"/>
                    <a:pt x="263" y="101"/>
                    <a:pt x="263" y="101"/>
                  </a:cubicBezTo>
                  <a:cubicBezTo>
                    <a:pt x="265" y="101"/>
                    <a:pt x="267" y="101"/>
                    <a:pt x="268" y="102"/>
                  </a:cubicBezTo>
                  <a:cubicBezTo>
                    <a:pt x="268" y="102"/>
                    <a:pt x="268" y="104"/>
                    <a:pt x="269" y="104"/>
                  </a:cubicBezTo>
                  <a:cubicBezTo>
                    <a:pt x="271" y="104"/>
                    <a:pt x="274" y="103"/>
                    <a:pt x="276" y="103"/>
                  </a:cubicBezTo>
                  <a:cubicBezTo>
                    <a:pt x="276" y="102"/>
                    <a:pt x="276" y="100"/>
                    <a:pt x="277" y="100"/>
                  </a:cubicBezTo>
                  <a:cubicBezTo>
                    <a:pt x="276" y="100"/>
                    <a:pt x="275" y="100"/>
                    <a:pt x="275" y="100"/>
                  </a:cubicBezTo>
                  <a:cubicBezTo>
                    <a:pt x="273" y="98"/>
                    <a:pt x="276" y="98"/>
                    <a:pt x="273" y="97"/>
                  </a:cubicBezTo>
                  <a:close/>
                  <a:moveTo>
                    <a:pt x="241" y="113"/>
                  </a:moveTo>
                  <a:cubicBezTo>
                    <a:pt x="241" y="115"/>
                    <a:pt x="241" y="114"/>
                    <a:pt x="240" y="114"/>
                  </a:cubicBezTo>
                  <a:cubicBezTo>
                    <a:pt x="240" y="115"/>
                    <a:pt x="240" y="117"/>
                    <a:pt x="240" y="118"/>
                  </a:cubicBezTo>
                  <a:cubicBezTo>
                    <a:pt x="240" y="118"/>
                    <a:pt x="238" y="121"/>
                    <a:pt x="239" y="118"/>
                  </a:cubicBezTo>
                  <a:cubicBezTo>
                    <a:pt x="238" y="118"/>
                    <a:pt x="238" y="117"/>
                    <a:pt x="238" y="117"/>
                  </a:cubicBezTo>
                  <a:cubicBezTo>
                    <a:pt x="238" y="117"/>
                    <a:pt x="236" y="117"/>
                    <a:pt x="236" y="117"/>
                  </a:cubicBezTo>
                  <a:cubicBezTo>
                    <a:pt x="235" y="119"/>
                    <a:pt x="236" y="120"/>
                    <a:pt x="235" y="121"/>
                  </a:cubicBezTo>
                  <a:cubicBezTo>
                    <a:pt x="239" y="123"/>
                    <a:pt x="237" y="120"/>
                    <a:pt x="239" y="125"/>
                  </a:cubicBezTo>
                  <a:cubicBezTo>
                    <a:pt x="239" y="125"/>
                    <a:pt x="241" y="126"/>
                    <a:pt x="241" y="125"/>
                  </a:cubicBezTo>
                  <a:cubicBezTo>
                    <a:pt x="241" y="125"/>
                    <a:pt x="244" y="122"/>
                    <a:pt x="244" y="122"/>
                  </a:cubicBezTo>
                  <a:cubicBezTo>
                    <a:pt x="244" y="121"/>
                    <a:pt x="242" y="120"/>
                    <a:pt x="242" y="119"/>
                  </a:cubicBezTo>
                  <a:cubicBezTo>
                    <a:pt x="241" y="116"/>
                    <a:pt x="245" y="115"/>
                    <a:pt x="241" y="113"/>
                  </a:cubicBezTo>
                  <a:close/>
                  <a:moveTo>
                    <a:pt x="102" y="123"/>
                  </a:moveTo>
                  <a:cubicBezTo>
                    <a:pt x="101" y="125"/>
                    <a:pt x="101" y="125"/>
                    <a:pt x="101" y="125"/>
                  </a:cubicBezTo>
                  <a:cubicBezTo>
                    <a:pt x="97" y="124"/>
                    <a:pt x="95" y="124"/>
                    <a:pt x="91" y="124"/>
                  </a:cubicBezTo>
                  <a:cubicBezTo>
                    <a:pt x="90" y="130"/>
                    <a:pt x="89" y="130"/>
                    <a:pt x="87" y="134"/>
                  </a:cubicBezTo>
                  <a:cubicBezTo>
                    <a:pt x="87" y="134"/>
                    <a:pt x="87" y="135"/>
                    <a:pt x="87" y="135"/>
                  </a:cubicBezTo>
                  <a:cubicBezTo>
                    <a:pt x="91" y="135"/>
                    <a:pt x="92" y="135"/>
                    <a:pt x="96" y="135"/>
                  </a:cubicBezTo>
                  <a:cubicBezTo>
                    <a:pt x="95" y="137"/>
                    <a:pt x="97" y="136"/>
                    <a:pt x="94" y="137"/>
                  </a:cubicBezTo>
                  <a:cubicBezTo>
                    <a:pt x="95" y="138"/>
                    <a:pt x="95" y="140"/>
                    <a:pt x="95" y="140"/>
                  </a:cubicBezTo>
                  <a:cubicBezTo>
                    <a:pt x="99" y="140"/>
                    <a:pt x="103" y="139"/>
                    <a:pt x="106" y="141"/>
                  </a:cubicBezTo>
                  <a:cubicBezTo>
                    <a:pt x="107" y="142"/>
                    <a:pt x="108" y="144"/>
                    <a:pt x="108" y="145"/>
                  </a:cubicBezTo>
                  <a:cubicBezTo>
                    <a:pt x="121" y="145"/>
                    <a:pt x="121" y="145"/>
                    <a:pt x="121" y="145"/>
                  </a:cubicBezTo>
                  <a:cubicBezTo>
                    <a:pt x="121" y="145"/>
                    <a:pt x="122" y="143"/>
                    <a:pt x="123" y="143"/>
                  </a:cubicBezTo>
                  <a:cubicBezTo>
                    <a:pt x="125" y="145"/>
                    <a:pt x="125" y="145"/>
                    <a:pt x="125" y="145"/>
                  </a:cubicBezTo>
                  <a:cubicBezTo>
                    <a:pt x="129" y="146"/>
                    <a:pt x="131" y="146"/>
                    <a:pt x="135" y="147"/>
                  </a:cubicBezTo>
                  <a:cubicBezTo>
                    <a:pt x="136" y="147"/>
                    <a:pt x="138" y="149"/>
                    <a:pt x="139" y="149"/>
                  </a:cubicBezTo>
                  <a:cubicBezTo>
                    <a:pt x="141" y="150"/>
                    <a:pt x="142" y="148"/>
                    <a:pt x="144" y="149"/>
                  </a:cubicBezTo>
                  <a:cubicBezTo>
                    <a:pt x="146" y="149"/>
                    <a:pt x="150" y="152"/>
                    <a:pt x="153" y="151"/>
                  </a:cubicBezTo>
                  <a:cubicBezTo>
                    <a:pt x="154" y="151"/>
                    <a:pt x="155" y="149"/>
                    <a:pt x="157" y="150"/>
                  </a:cubicBezTo>
                  <a:cubicBezTo>
                    <a:pt x="159" y="150"/>
                    <a:pt x="159" y="153"/>
                    <a:pt x="160" y="153"/>
                  </a:cubicBezTo>
                  <a:cubicBezTo>
                    <a:pt x="162" y="155"/>
                    <a:pt x="164" y="154"/>
                    <a:pt x="166" y="155"/>
                  </a:cubicBezTo>
                  <a:cubicBezTo>
                    <a:pt x="167" y="155"/>
                    <a:pt x="168" y="156"/>
                    <a:pt x="169" y="157"/>
                  </a:cubicBezTo>
                  <a:cubicBezTo>
                    <a:pt x="168" y="155"/>
                    <a:pt x="169" y="153"/>
                    <a:pt x="168" y="151"/>
                  </a:cubicBezTo>
                  <a:cubicBezTo>
                    <a:pt x="167" y="151"/>
                    <a:pt x="166" y="150"/>
                    <a:pt x="166" y="150"/>
                  </a:cubicBezTo>
                  <a:cubicBezTo>
                    <a:pt x="165" y="149"/>
                    <a:pt x="166" y="145"/>
                    <a:pt x="167" y="144"/>
                  </a:cubicBezTo>
                  <a:cubicBezTo>
                    <a:pt x="162" y="142"/>
                    <a:pt x="159" y="142"/>
                    <a:pt x="153" y="142"/>
                  </a:cubicBezTo>
                  <a:cubicBezTo>
                    <a:pt x="153" y="142"/>
                    <a:pt x="153" y="136"/>
                    <a:pt x="153" y="136"/>
                  </a:cubicBezTo>
                  <a:cubicBezTo>
                    <a:pt x="153" y="136"/>
                    <a:pt x="152" y="135"/>
                    <a:pt x="152" y="135"/>
                  </a:cubicBezTo>
                  <a:cubicBezTo>
                    <a:pt x="151" y="134"/>
                    <a:pt x="152" y="132"/>
                    <a:pt x="152" y="131"/>
                  </a:cubicBezTo>
                  <a:cubicBezTo>
                    <a:pt x="150" y="132"/>
                    <a:pt x="147" y="133"/>
                    <a:pt x="146" y="133"/>
                  </a:cubicBezTo>
                  <a:cubicBezTo>
                    <a:pt x="146" y="133"/>
                    <a:pt x="146" y="131"/>
                    <a:pt x="146" y="131"/>
                  </a:cubicBezTo>
                  <a:cubicBezTo>
                    <a:pt x="145" y="130"/>
                    <a:pt x="144" y="131"/>
                    <a:pt x="143" y="131"/>
                  </a:cubicBezTo>
                  <a:cubicBezTo>
                    <a:pt x="142" y="129"/>
                    <a:pt x="142" y="129"/>
                    <a:pt x="142" y="129"/>
                  </a:cubicBezTo>
                  <a:cubicBezTo>
                    <a:pt x="138" y="129"/>
                    <a:pt x="138" y="130"/>
                    <a:pt x="134" y="128"/>
                  </a:cubicBezTo>
                  <a:cubicBezTo>
                    <a:pt x="134" y="129"/>
                    <a:pt x="134" y="130"/>
                    <a:pt x="133" y="131"/>
                  </a:cubicBezTo>
                  <a:cubicBezTo>
                    <a:pt x="130" y="131"/>
                    <a:pt x="127" y="132"/>
                    <a:pt x="124" y="131"/>
                  </a:cubicBezTo>
                  <a:cubicBezTo>
                    <a:pt x="122" y="130"/>
                    <a:pt x="122" y="130"/>
                    <a:pt x="122" y="130"/>
                  </a:cubicBezTo>
                  <a:cubicBezTo>
                    <a:pt x="116" y="129"/>
                    <a:pt x="116" y="129"/>
                    <a:pt x="114" y="125"/>
                  </a:cubicBezTo>
                  <a:cubicBezTo>
                    <a:pt x="114" y="125"/>
                    <a:pt x="109" y="126"/>
                    <a:pt x="108" y="125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5" y="123"/>
                    <a:pt x="104" y="123"/>
                    <a:pt x="102" y="123"/>
                  </a:cubicBezTo>
                  <a:close/>
                  <a:moveTo>
                    <a:pt x="229" y="124"/>
                  </a:moveTo>
                  <a:cubicBezTo>
                    <a:pt x="230" y="125"/>
                    <a:pt x="230" y="125"/>
                    <a:pt x="230" y="125"/>
                  </a:cubicBezTo>
                  <a:cubicBezTo>
                    <a:pt x="230" y="124"/>
                    <a:pt x="231" y="124"/>
                    <a:pt x="229" y="124"/>
                  </a:cubicBezTo>
                  <a:close/>
                  <a:moveTo>
                    <a:pt x="335" y="127"/>
                  </a:moveTo>
                  <a:cubicBezTo>
                    <a:pt x="335" y="128"/>
                    <a:pt x="334" y="128"/>
                    <a:pt x="334" y="129"/>
                  </a:cubicBezTo>
                  <a:cubicBezTo>
                    <a:pt x="337" y="130"/>
                    <a:pt x="336" y="133"/>
                    <a:pt x="336" y="137"/>
                  </a:cubicBezTo>
                  <a:cubicBezTo>
                    <a:pt x="335" y="137"/>
                    <a:pt x="334" y="137"/>
                    <a:pt x="333" y="138"/>
                  </a:cubicBezTo>
                  <a:cubicBezTo>
                    <a:pt x="333" y="138"/>
                    <a:pt x="335" y="140"/>
                    <a:pt x="335" y="141"/>
                  </a:cubicBezTo>
                  <a:cubicBezTo>
                    <a:pt x="333" y="141"/>
                    <a:pt x="336" y="143"/>
                    <a:pt x="336" y="143"/>
                  </a:cubicBezTo>
                  <a:cubicBezTo>
                    <a:pt x="338" y="137"/>
                    <a:pt x="336" y="139"/>
                    <a:pt x="340" y="136"/>
                  </a:cubicBezTo>
                  <a:cubicBezTo>
                    <a:pt x="340" y="136"/>
                    <a:pt x="340" y="134"/>
                    <a:pt x="340" y="134"/>
                  </a:cubicBezTo>
                  <a:cubicBezTo>
                    <a:pt x="337" y="135"/>
                    <a:pt x="341" y="130"/>
                    <a:pt x="339" y="129"/>
                  </a:cubicBezTo>
                  <a:cubicBezTo>
                    <a:pt x="338" y="128"/>
                    <a:pt x="337" y="128"/>
                    <a:pt x="335" y="127"/>
                  </a:cubicBezTo>
                  <a:close/>
                  <a:moveTo>
                    <a:pt x="155" y="133"/>
                  </a:moveTo>
                  <a:cubicBezTo>
                    <a:pt x="155" y="133"/>
                    <a:pt x="153" y="135"/>
                    <a:pt x="156" y="136"/>
                  </a:cubicBezTo>
                  <a:cubicBezTo>
                    <a:pt x="157" y="137"/>
                    <a:pt x="161" y="135"/>
                    <a:pt x="161" y="135"/>
                  </a:cubicBezTo>
                  <a:cubicBezTo>
                    <a:pt x="164" y="136"/>
                    <a:pt x="162" y="133"/>
                    <a:pt x="162" y="133"/>
                  </a:cubicBezTo>
                  <a:cubicBezTo>
                    <a:pt x="159" y="133"/>
                    <a:pt x="158" y="133"/>
                    <a:pt x="155" y="133"/>
                  </a:cubicBezTo>
                  <a:close/>
                  <a:moveTo>
                    <a:pt x="370" y="143"/>
                  </a:moveTo>
                  <a:cubicBezTo>
                    <a:pt x="370" y="145"/>
                    <a:pt x="370" y="145"/>
                    <a:pt x="370" y="145"/>
                  </a:cubicBezTo>
                  <a:cubicBezTo>
                    <a:pt x="370" y="145"/>
                    <a:pt x="371" y="145"/>
                    <a:pt x="372" y="145"/>
                  </a:cubicBezTo>
                  <a:cubicBezTo>
                    <a:pt x="371" y="144"/>
                    <a:pt x="372" y="142"/>
                    <a:pt x="370" y="143"/>
                  </a:cubicBezTo>
                  <a:close/>
                  <a:moveTo>
                    <a:pt x="309" y="147"/>
                  </a:moveTo>
                  <a:cubicBezTo>
                    <a:pt x="308" y="147"/>
                    <a:pt x="309" y="149"/>
                    <a:pt x="308" y="150"/>
                  </a:cubicBezTo>
                  <a:cubicBezTo>
                    <a:pt x="307" y="151"/>
                    <a:pt x="303" y="153"/>
                    <a:pt x="307" y="155"/>
                  </a:cubicBezTo>
                  <a:cubicBezTo>
                    <a:pt x="307" y="154"/>
                    <a:pt x="313" y="145"/>
                    <a:pt x="309" y="147"/>
                  </a:cubicBezTo>
                  <a:close/>
                  <a:moveTo>
                    <a:pt x="169" y="149"/>
                  </a:moveTo>
                  <a:cubicBezTo>
                    <a:pt x="169" y="150"/>
                    <a:pt x="169" y="152"/>
                    <a:pt x="169" y="153"/>
                  </a:cubicBezTo>
                  <a:cubicBezTo>
                    <a:pt x="169" y="153"/>
                    <a:pt x="170" y="153"/>
                    <a:pt x="171" y="153"/>
                  </a:cubicBezTo>
                  <a:cubicBezTo>
                    <a:pt x="172" y="154"/>
                    <a:pt x="172" y="156"/>
                    <a:pt x="172" y="158"/>
                  </a:cubicBezTo>
                  <a:cubicBezTo>
                    <a:pt x="172" y="158"/>
                    <a:pt x="174" y="157"/>
                    <a:pt x="174" y="157"/>
                  </a:cubicBezTo>
                  <a:cubicBezTo>
                    <a:pt x="174" y="156"/>
                    <a:pt x="176" y="154"/>
                    <a:pt x="176" y="153"/>
                  </a:cubicBezTo>
                  <a:cubicBezTo>
                    <a:pt x="176" y="152"/>
                    <a:pt x="175" y="151"/>
                    <a:pt x="176" y="151"/>
                  </a:cubicBezTo>
                  <a:cubicBezTo>
                    <a:pt x="172" y="151"/>
                    <a:pt x="172" y="151"/>
                    <a:pt x="169" y="149"/>
                  </a:cubicBezTo>
                  <a:close/>
                  <a:moveTo>
                    <a:pt x="263" y="152"/>
                  </a:moveTo>
                  <a:cubicBezTo>
                    <a:pt x="263" y="152"/>
                    <a:pt x="263" y="154"/>
                    <a:pt x="263" y="155"/>
                  </a:cubicBezTo>
                  <a:cubicBezTo>
                    <a:pt x="271" y="155"/>
                    <a:pt x="271" y="155"/>
                    <a:pt x="271" y="155"/>
                  </a:cubicBezTo>
                  <a:cubicBezTo>
                    <a:pt x="271" y="154"/>
                    <a:pt x="271" y="152"/>
                    <a:pt x="271" y="152"/>
                  </a:cubicBezTo>
                  <a:cubicBezTo>
                    <a:pt x="267" y="152"/>
                    <a:pt x="267" y="152"/>
                    <a:pt x="263" y="152"/>
                  </a:cubicBezTo>
                  <a:close/>
                  <a:moveTo>
                    <a:pt x="182" y="154"/>
                  </a:moveTo>
                  <a:cubicBezTo>
                    <a:pt x="182" y="156"/>
                    <a:pt x="181" y="158"/>
                    <a:pt x="180" y="160"/>
                  </a:cubicBezTo>
                  <a:cubicBezTo>
                    <a:pt x="186" y="160"/>
                    <a:pt x="184" y="161"/>
                    <a:pt x="186" y="155"/>
                  </a:cubicBezTo>
                  <a:cubicBezTo>
                    <a:pt x="185" y="155"/>
                    <a:pt x="183" y="154"/>
                    <a:pt x="182" y="154"/>
                  </a:cubicBezTo>
                  <a:close/>
                  <a:moveTo>
                    <a:pt x="194" y="155"/>
                  </a:moveTo>
                  <a:cubicBezTo>
                    <a:pt x="194" y="155"/>
                    <a:pt x="194" y="157"/>
                    <a:pt x="194" y="158"/>
                  </a:cubicBezTo>
                  <a:cubicBezTo>
                    <a:pt x="194" y="158"/>
                    <a:pt x="196" y="158"/>
                    <a:pt x="196" y="158"/>
                  </a:cubicBezTo>
                  <a:cubicBezTo>
                    <a:pt x="195" y="159"/>
                    <a:pt x="198" y="161"/>
                    <a:pt x="193" y="161"/>
                  </a:cubicBezTo>
                  <a:cubicBezTo>
                    <a:pt x="191" y="160"/>
                    <a:pt x="190" y="158"/>
                    <a:pt x="189" y="158"/>
                  </a:cubicBezTo>
                  <a:cubicBezTo>
                    <a:pt x="188" y="158"/>
                    <a:pt x="189" y="159"/>
                    <a:pt x="187" y="159"/>
                  </a:cubicBezTo>
                  <a:cubicBezTo>
                    <a:pt x="186" y="160"/>
                    <a:pt x="186" y="162"/>
                    <a:pt x="186" y="165"/>
                  </a:cubicBezTo>
                  <a:cubicBezTo>
                    <a:pt x="187" y="164"/>
                    <a:pt x="188" y="164"/>
                    <a:pt x="190" y="164"/>
                  </a:cubicBezTo>
                  <a:cubicBezTo>
                    <a:pt x="190" y="164"/>
                    <a:pt x="191" y="165"/>
                    <a:pt x="192" y="165"/>
                  </a:cubicBezTo>
                  <a:cubicBezTo>
                    <a:pt x="194" y="164"/>
                    <a:pt x="194" y="164"/>
                    <a:pt x="194" y="164"/>
                  </a:cubicBezTo>
                  <a:cubicBezTo>
                    <a:pt x="197" y="163"/>
                    <a:pt x="204" y="163"/>
                    <a:pt x="205" y="163"/>
                  </a:cubicBezTo>
                  <a:cubicBezTo>
                    <a:pt x="205" y="161"/>
                    <a:pt x="205" y="160"/>
                    <a:pt x="204" y="159"/>
                  </a:cubicBezTo>
                  <a:cubicBezTo>
                    <a:pt x="199" y="158"/>
                    <a:pt x="198" y="157"/>
                    <a:pt x="194" y="155"/>
                  </a:cubicBezTo>
                  <a:close/>
                  <a:moveTo>
                    <a:pt x="282" y="156"/>
                  </a:moveTo>
                  <a:cubicBezTo>
                    <a:pt x="282" y="157"/>
                    <a:pt x="282" y="157"/>
                    <a:pt x="282" y="157"/>
                  </a:cubicBezTo>
                  <a:cubicBezTo>
                    <a:pt x="283" y="157"/>
                    <a:pt x="283" y="157"/>
                    <a:pt x="283" y="157"/>
                  </a:cubicBezTo>
                  <a:cubicBezTo>
                    <a:pt x="282" y="157"/>
                    <a:pt x="284" y="156"/>
                    <a:pt x="282" y="156"/>
                  </a:cubicBezTo>
                  <a:close/>
                  <a:moveTo>
                    <a:pt x="215" y="157"/>
                  </a:moveTo>
                  <a:cubicBezTo>
                    <a:pt x="214" y="157"/>
                    <a:pt x="212" y="157"/>
                    <a:pt x="211" y="158"/>
                  </a:cubicBezTo>
                  <a:cubicBezTo>
                    <a:pt x="211" y="158"/>
                    <a:pt x="212" y="161"/>
                    <a:pt x="211" y="161"/>
                  </a:cubicBezTo>
                  <a:cubicBezTo>
                    <a:pt x="217" y="162"/>
                    <a:pt x="220" y="163"/>
                    <a:pt x="225" y="163"/>
                  </a:cubicBezTo>
                  <a:cubicBezTo>
                    <a:pt x="225" y="164"/>
                    <a:pt x="225" y="164"/>
                    <a:pt x="225" y="164"/>
                  </a:cubicBezTo>
                  <a:cubicBezTo>
                    <a:pt x="229" y="164"/>
                    <a:pt x="233" y="160"/>
                    <a:pt x="236" y="161"/>
                  </a:cubicBezTo>
                  <a:cubicBezTo>
                    <a:pt x="236" y="161"/>
                    <a:pt x="237" y="162"/>
                    <a:pt x="238" y="163"/>
                  </a:cubicBezTo>
                  <a:cubicBezTo>
                    <a:pt x="239" y="161"/>
                    <a:pt x="239" y="159"/>
                    <a:pt x="239" y="159"/>
                  </a:cubicBezTo>
                  <a:cubicBezTo>
                    <a:pt x="239" y="159"/>
                    <a:pt x="237" y="158"/>
                    <a:pt x="235" y="158"/>
                  </a:cubicBezTo>
                  <a:cubicBezTo>
                    <a:pt x="234" y="158"/>
                    <a:pt x="233" y="159"/>
                    <a:pt x="231" y="159"/>
                  </a:cubicBezTo>
                  <a:cubicBezTo>
                    <a:pt x="231" y="159"/>
                    <a:pt x="228" y="157"/>
                    <a:pt x="227" y="157"/>
                  </a:cubicBezTo>
                  <a:cubicBezTo>
                    <a:pt x="225" y="157"/>
                    <a:pt x="225" y="158"/>
                    <a:pt x="222" y="158"/>
                  </a:cubicBezTo>
                  <a:cubicBezTo>
                    <a:pt x="221" y="158"/>
                    <a:pt x="217" y="156"/>
                    <a:pt x="215" y="157"/>
                  </a:cubicBezTo>
                  <a:close/>
                  <a:moveTo>
                    <a:pt x="251" y="158"/>
                  </a:moveTo>
                  <a:cubicBezTo>
                    <a:pt x="251" y="159"/>
                    <a:pt x="251" y="159"/>
                    <a:pt x="251" y="159"/>
                  </a:cubicBezTo>
                  <a:cubicBezTo>
                    <a:pt x="253" y="159"/>
                    <a:pt x="254" y="159"/>
                    <a:pt x="255" y="159"/>
                  </a:cubicBezTo>
                  <a:cubicBezTo>
                    <a:pt x="255" y="159"/>
                    <a:pt x="255" y="158"/>
                    <a:pt x="253" y="158"/>
                  </a:cubicBezTo>
                  <a:cubicBezTo>
                    <a:pt x="254" y="158"/>
                    <a:pt x="252" y="158"/>
                    <a:pt x="251" y="158"/>
                  </a:cubicBezTo>
                  <a:close/>
                  <a:moveTo>
                    <a:pt x="243" y="159"/>
                  </a:moveTo>
                  <a:cubicBezTo>
                    <a:pt x="242" y="159"/>
                    <a:pt x="244" y="160"/>
                    <a:pt x="244" y="160"/>
                  </a:cubicBezTo>
                  <a:cubicBezTo>
                    <a:pt x="244" y="160"/>
                    <a:pt x="246" y="158"/>
                    <a:pt x="243" y="159"/>
                  </a:cubicBezTo>
                  <a:close/>
                  <a:moveTo>
                    <a:pt x="248" y="159"/>
                  </a:moveTo>
                  <a:cubicBezTo>
                    <a:pt x="247" y="159"/>
                    <a:pt x="247" y="160"/>
                    <a:pt x="249" y="161"/>
                  </a:cubicBezTo>
                  <a:cubicBezTo>
                    <a:pt x="249" y="161"/>
                    <a:pt x="250" y="158"/>
                    <a:pt x="248" y="159"/>
                  </a:cubicBezTo>
                  <a:close/>
                  <a:moveTo>
                    <a:pt x="271" y="159"/>
                  </a:moveTo>
                  <a:cubicBezTo>
                    <a:pt x="269" y="160"/>
                    <a:pt x="269" y="160"/>
                    <a:pt x="269" y="160"/>
                  </a:cubicBezTo>
                  <a:cubicBezTo>
                    <a:pt x="268" y="160"/>
                    <a:pt x="266" y="159"/>
                    <a:pt x="265" y="160"/>
                  </a:cubicBezTo>
                  <a:cubicBezTo>
                    <a:pt x="264" y="160"/>
                    <a:pt x="264" y="162"/>
                    <a:pt x="263" y="162"/>
                  </a:cubicBezTo>
                  <a:cubicBezTo>
                    <a:pt x="261" y="162"/>
                    <a:pt x="257" y="161"/>
                    <a:pt x="255" y="163"/>
                  </a:cubicBezTo>
                  <a:cubicBezTo>
                    <a:pt x="254" y="163"/>
                    <a:pt x="255" y="165"/>
                    <a:pt x="254" y="166"/>
                  </a:cubicBezTo>
                  <a:cubicBezTo>
                    <a:pt x="253" y="167"/>
                    <a:pt x="251" y="166"/>
                    <a:pt x="250" y="167"/>
                  </a:cubicBezTo>
                  <a:cubicBezTo>
                    <a:pt x="249" y="168"/>
                    <a:pt x="250" y="169"/>
                    <a:pt x="249" y="170"/>
                  </a:cubicBezTo>
                  <a:cubicBezTo>
                    <a:pt x="249" y="171"/>
                    <a:pt x="244" y="173"/>
                    <a:pt x="242" y="174"/>
                  </a:cubicBezTo>
                  <a:cubicBezTo>
                    <a:pt x="242" y="175"/>
                    <a:pt x="243" y="176"/>
                    <a:pt x="243" y="177"/>
                  </a:cubicBezTo>
                  <a:cubicBezTo>
                    <a:pt x="240" y="179"/>
                    <a:pt x="239" y="180"/>
                    <a:pt x="235" y="181"/>
                  </a:cubicBezTo>
                  <a:cubicBezTo>
                    <a:pt x="235" y="182"/>
                    <a:pt x="234" y="182"/>
                    <a:pt x="234" y="183"/>
                  </a:cubicBezTo>
                  <a:cubicBezTo>
                    <a:pt x="235" y="183"/>
                    <a:pt x="235" y="184"/>
                    <a:pt x="235" y="184"/>
                  </a:cubicBezTo>
                  <a:cubicBezTo>
                    <a:pt x="237" y="185"/>
                    <a:pt x="240" y="184"/>
                    <a:pt x="241" y="183"/>
                  </a:cubicBezTo>
                  <a:cubicBezTo>
                    <a:pt x="242" y="183"/>
                    <a:pt x="241" y="182"/>
                    <a:pt x="241" y="181"/>
                  </a:cubicBezTo>
                  <a:cubicBezTo>
                    <a:pt x="241" y="181"/>
                    <a:pt x="245" y="178"/>
                    <a:pt x="245" y="178"/>
                  </a:cubicBezTo>
                  <a:cubicBezTo>
                    <a:pt x="248" y="176"/>
                    <a:pt x="250" y="178"/>
                    <a:pt x="253" y="177"/>
                  </a:cubicBezTo>
                  <a:cubicBezTo>
                    <a:pt x="255" y="176"/>
                    <a:pt x="256" y="173"/>
                    <a:pt x="257" y="171"/>
                  </a:cubicBezTo>
                  <a:cubicBezTo>
                    <a:pt x="258" y="171"/>
                    <a:pt x="259" y="171"/>
                    <a:pt x="259" y="171"/>
                  </a:cubicBezTo>
                  <a:cubicBezTo>
                    <a:pt x="260" y="171"/>
                    <a:pt x="260" y="170"/>
                    <a:pt x="260" y="169"/>
                  </a:cubicBezTo>
                  <a:cubicBezTo>
                    <a:pt x="261" y="168"/>
                    <a:pt x="263" y="169"/>
                    <a:pt x="264" y="168"/>
                  </a:cubicBezTo>
                  <a:cubicBezTo>
                    <a:pt x="265" y="167"/>
                    <a:pt x="265" y="166"/>
                    <a:pt x="265" y="165"/>
                  </a:cubicBezTo>
                  <a:cubicBezTo>
                    <a:pt x="267" y="164"/>
                    <a:pt x="268" y="165"/>
                    <a:pt x="270" y="164"/>
                  </a:cubicBezTo>
                  <a:cubicBezTo>
                    <a:pt x="270" y="164"/>
                    <a:pt x="271" y="162"/>
                    <a:pt x="271" y="162"/>
                  </a:cubicBezTo>
                  <a:cubicBezTo>
                    <a:pt x="273" y="161"/>
                    <a:pt x="276" y="158"/>
                    <a:pt x="271" y="159"/>
                  </a:cubicBezTo>
                  <a:close/>
                  <a:moveTo>
                    <a:pt x="207" y="171"/>
                  </a:moveTo>
                  <a:cubicBezTo>
                    <a:pt x="205" y="174"/>
                    <a:pt x="205" y="174"/>
                    <a:pt x="205" y="174"/>
                  </a:cubicBezTo>
                  <a:cubicBezTo>
                    <a:pt x="211" y="176"/>
                    <a:pt x="212" y="179"/>
                    <a:pt x="220" y="179"/>
                  </a:cubicBezTo>
                  <a:cubicBezTo>
                    <a:pt x="220" y="178"/>
                    <a:pt x="221" y="174"/>
                    <a:pt x="219" y="175"/>
                  </a:cubicBezTo>
                  <a:cubicBezTo>
                    <a:pt x="219" y="174"/>
                    <a:pt x="219" y="174"/>
                    <a:pt x="219" y="174"/>
                  </a:cubicBezTo>
                  <a:cubicBezTo>
                    <a:pt x="215" y="172"/>
                    <a:pt x="212" y="172"/>
                    <a:pt x="207" y="171"/>
                  </a:cubicBezTo>
                  <a:close/>
                  <a:moveTo>
                    <a:pt x="63" y="50"/>
                  </a:moveTo>
                  <a:cubicBezTo>
                    <a:pt x="63" y="50"/>
                    <a:pt x="63" y="52"/>
                    <a:pt x="63" y="52"/>
                  </a:cubicBezTo>
                  <a:cubicBezTo>
                    <a:pt x="63" y="52"/>
                    <a:pt x="65" y="53"/>
                    <a:pt x="66" y="53"/>
                  </a:cubicBezTo>
                  <a:cubicBezTo>
                    <a:pt x="66" y="52"/>
                    <a:pt x="66" y="51"/>
                    <a:pt x="66" y="51"/>
                  </a:cubicBezTo>
                  <a:lnTo>
                    <a:pt x="63" y="50"/>
                  </a:lnTo>
                  <a:close/>
                  <a:moveTo>
                    <a:pt x="75" y="68"/>
                  </a:moveTo>
                  <a:cubicBezTo>
                    <a:pt x="75" y="70"/>
                    <a:pt x="75" y="70"/>
                    <a:pt x="75" y="70"/>
                  </a:cubicBezTo>
                  <a:cubicBezTo>
                    <a:pt x="77" y="70"/>
                    <a:pt x="77" y="68"/>
                    <a:pt x="75" y="68"/>
                  </a:cubicBezTo>
                  <a:close/>
                  <a:moveTo>
                    <a:pt x="127" y="42"/>
                  </a:moveTo>
                  <a:cubicBezTo>
                    <a:pt x="127" y="42"/>
                    <a:pt x="127" y="42"/>
                    <a:pt x="126" y="42"/>
                  </a:cubicBezTo>
                  <a:cubicBezTo>
                    <a:pt x="126" y="41"/>
                    <a:pt x="125" y="42"/>
                    <a:pt x="124" y="42"/>
                  </a:cubicBezTo>
                  <a:cubicBezTo>
                    <a:pt x="124" y="42"/>
                    <a:pt x="124" y="44"/>
                    <a:pt x="124" y="45"/>
                  </a:cubicBezTo>
                  <a:cubicBezTo>
                    <a:pt x="123" y="45"/>
                    <a:pt x="122" y="45"/>
                    <a:pt x="122" y="46"/>
                  </a:cubicBezTo>
                  <a:cubicBezTo>
                    <a:pt x="120" y="47"/>
                    <a:pt x="121" y="49"/>
                    <a:pt x="120" y="51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18" y="53"/>
                    <a:pt x="118" y="61"/>
                    <a:pt x="118" y="62"/>
                  </a:cubicBezTo>
                  <a:cubicBezTo>
                    <a:pt x="119" y="62"/>
                    <a:pt x="121" y="64"/>
                    <a:pt x="121" y="65"/>
                  </a:cubicBezTo>
                  <a:cubicBezTo>
                    <a:pt x="121" y="66"/>
                    <a:pt x="120" y="68"/>
                    <a:pt x="120" y="69"/>
                  </a:cubicBezTo>
                  <a:cubicBezTo>
                    <a:pt x="120" y="69"/>
                    <a:pt x="122" y="71"/>
                    <a:pt x="122" y="71"/>
                  </a:cubicBezTo>
                  <a:cubicBezTo>
                    <a:pt x="123" y="72"/>
                    <a:pt x="122" y="73"/>
                    <a:pt x="122" y="74"/>
                  </a:cubicBezTo>
                  <a:cubicBezTo>
                    <a:pt x="122" y="74"/>
                    <a:pt x="123" y="74"/>
                    <a:pt x="124" y="75"/>
                  </a:cubicBezTo>
                  <a:cubicBezTo>
                    <a:pt x="123" y="77"/>
                    <a:pt x="123" y="77"/>
                    <a:pt x="122" y="79"/>
                  </a:cubicBezTo>
                  <a:cubicBezTo>
                    <a:pt x="123" y="78"/>
                    <a:pt x="124" y="79"/>
                    <a:pt x="124" y="79"/>
                  </a:cubicBezTo>
                  <a:cubicBezTo>
                    <a:pt x="125" y="79"/>
                    <a:pt x="126" y="77"/>
                    <a:pt x="126" y="77"/>
                  </a:cubicBezTo>
                  <a:cubicBezTo>
                    <a:pt x="128" y="77"/>
                    <a:pt x="127" y="78"/>
                    <a:pt x="128" y="77"/>
                  </a:cubicBezTo>
                  <a:cubicBezTo>
                    <a:pt x="129" y="81"/>
                    <a:pt x="129" y="84"/>
                    <a:pt x="130" y="88"/>
                  </a:cubicBezTo>
                  <a:cubicBezTo>
                    <a:pt x="131" y="89"/>
                    <a:pt x="132" y="90"/>
                    <a:pt x="132" y="91"/>
                  </a:cubicBezTo>
                  <a:cubicBezTo>
                    <a:pt x="133" y="93"/>
                    <a:pt x="133" y="94"/>
                    <a:pt x="133" y="96"/>
                  </a:cubicBezTo>
                  <a:cubicBezTo>
                    <a:pt x="135" y="97"/>
                    <a:pt x="138" y="98"/>
                    <a:pt x="140" y="97"/>
                  </a:cubicBezTo>
                  <a:cubicBezTo>
                    <a:pt x="141" y="97"/>
                    <a:pt x="140" y="95"/>
                    <a:pt x="143" y="95"/>
                  </a:cubicBezTo>
                  <a:cubicBezTo>
                    <a:pt x="143" y="96"/>
                    <a:pt x="143" y="96"/>
                    <a:pt x="143" y="96"/>
                  </a:cubicBezTo>
                  <a:cubicBezTo>
                    <a:pt x="144" y="97"/>
                    <a:pt x="144" y="96"/>
                    <a:pt x="146" y="97"/>
                  </a:cubicBezTo>
                  <a:cubicBezTo>
                    <a:pt x="146" y="97"/>
                    <a:pt x="146" y="100"/>
                    <a:pt x="146" y="100"/>
                  </a:cubicBezTo>
                  <a:cubicBezTo>
                    <a:pt x="147" y="101"/>
                    <a:pt x="148" y="99"/>
                    <a:pt x="148" y="101"/>
                  </a:cubicBezTo>
                  <a:cubicBezTo>
                    <a:pt x="152" y="101"/>
                    <a:pt x="152" y="100"/>
                    <a:pt x="156" y="100"/>
                  </a:cubicBezTo>
                  <a:cubicBezTo>
                    <a:pt x="156" y="98"/>
                    <a:pt x="156" y="98"/>
                    <a:pt x="156" y="98"/>
                  </a:cubicBezTo>
                  <a:cubicBezTo>
                    <a:pt x="157" y="98"/>
                    <a:pt x="158" y="98"/>
                    <a:pt x="158" y="98"/>
                  </a:cubicBezTo>
                  <a:cubicBezTo>
                    <a:pt x="160" y="99"/>
                    <a:pt x="161" y="102"/>
                    <a:pt x="164" y="100"/>
                  </a:cubicBezTo>
                  <a:cubicBezTo>
                    <a:pt x="164" y="100"/>
                    <a:pt x="164" y="99"/>
                    <a:pt x="165" y="99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70" y="101"/>
                    <a:pt x="168" y="101"/>
                    <a:pt x="170" y="102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71" y="103"/>
                    <a:pt x="171" y="104"/>
                    <a:pt x="172" y="103"/>
                  </a:cubicBezTo>
                  <a:cubicBezTo>
                    <a:pt x="172" y="103"/>
                    <a:pt x="174" y="102"/>
                    <a:pt x="174" y="101"/>
                  </a:cubicBezTo>
                  <a:cubicBezTo>
                    <a:pt x="177" y="100"/>
                    <a:pt x="179" y="100"/>
                    <a:pt x="182" y="99"/>
                  </a:cubicBezTo>
                  <a:cubicBezTo>
                    <a:pt x="183" y="94"/>
                    <a:pt x="186" y="90"/>
                    <a:pt x="190" y="88"/>
                  </a:cubicBezTo>
                  <a:cubicBezTo>
                    <a:pt x="189" y="86"/>
                    <a:pt x="188" y="85"/>
                    <a:pt x="187" y="83"/>
                  </a:cubicBezTo>
                  <a:cubicBezTo>
                    <a:pt x="189" y="81"/>
                    <a:pt x="191" y="79"/>
                    <a:pt x="193" y="76"/>
                  </a:cubicBezTo>
                  <a:cubicBezTo>
                    <a:pt x="193" y="75"/>
                    <a:pt x="193" y="74"/>
                    <a:pt x="193" y="73"/>
                  </a:cubicBezTo>
                  <a:cubicBezTo>
                    <a:pt x="193" y="73"/>
                    <a:pt x="190" y="72"/>
                    <a:pt x="191" y="71"/>
                  </a:cubicBezTo>
                  <a:cubicBezTo>
                    <a:pt x="192" y="71"/>
                    <a:pt x="192" y="72"/>
                    <a:pt x="193" y="71"/>
                  </a:cubicBezTo>
                  <a:cubicBezTo>
                    <a:pt x="195" y="68"/>
                    <a:pt x="194" y="62"/>
                    <a:pt x="194" y="58"/>
                  </a:cubicBezTo>
                  <a:cubicBezTo>
                    <a:pt x="197" y="56"/>
                    <a:pt x="199" y="55"/>
                    <a:pt x="204" y="54"/>
                  </a:cubicBezTo>
                  <a:cubicBezTo>
                    <a:pt x="203" y="54"/>
                    <a:pt x="204" y="52"/>
                    <a:pt x="203" y="52"/>
                  </a:cubicBezTo>
                  <a:cubicBezTo>
                    <a:pt x="200" y="50"/>
                    <a:pt x="196" y="49"/>
                    <a:pt x="195" y="46"/>
                  </a:cubicBezTo>
                  <a:cubicBezTo>
                    <a:pt x="194" y="44"/>
                    <a:pt x="196" y="42"/>
                    <a:pt x="196" y="41"/>
                  </a:cubicBezTo>
                  <a:cubicBezTo>
                    <a:pt x="197" y="37"/>
                    <a:pt x="194" y="33"/>
                    <a:pt x="192" y="30"/>
                  </a:cubicBezTo>
                  <a:cubicBezTo>
                    <a:pt x="192" y="30"/>
                    <a:pt x="191" y="28"/>
                    <a:pt x="192" y="28"/>
                  </a:cubicBezTo>
                  <a:cubicBezTo>
                    <a:pt x="192" y="27"/>
                    <a:pt x="193" y="27"/>
                    <a:pt x="193" y="26"/>
                  </a:cubicBezTo>
                  <a:cubicBezTo>
                    <a:pt x="194" y="27"/>
                    <a:pt x="193" y="26"/>
                    <a:pt x="194" y="26"/>
                  </a:cubicBezTo>
                  <a:cubicBezTo>
                    <a:pt x="195" y="26"/>
                    <a:pt x="194" y="24"/>
                    <a:pt x="194" y="24"/>
                  </a:cubicBezTo>
                  <a:cubicBezTo>
                    <a:pt x="194" y="23"/>
                    <a:pt x="192" y="23"/>
                    <a:pt x="192" y="23"/>
                  </a:cubicBezTo>
                  <a:cubicBezTo>
                    <a:pt x="191" y="23"/>
                    <a:pt x="191" y="22"/>
                    <a:pt x="191" y="22"/>
                  </a:cubicBezTo>
                  <a:cubicBezTo>
                    <a:pt x="186" y="22"/>
                    <a:pt x="186" y="22"/>
                    <a:pt x="186" y="22"/>
                  </a:cubicBezTo>
                  <a:cubicBezTo>
                    <a:pt x="180" y="21"/>
                    <a:pt x="180" y="21"/>
                    <a:pt x="180" y="21"/>
                  </a:cubicBezTo>
                  <a:cubicBezTo>
                    <a:pt x="178" y="24"/>
                    <a:pt x="178" y="24"/>
                    <a:pt x="178" y="24"/>
                  </a:cubicBezTo>
                  <a:cubicBezTo>
                    <a:pt x="177" y="30"/>
                    <a:pt x="177" y="30"/>
                    <a:pt x="177" y="30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3" y="35"/>
                    <a:pt x="173" y="35"/>
                    <a:pt x="173" y="35"/>
                  </a:cubicBezTo>
                  <a:cubicBezTo>
                    <a:pt x="171" y="38"/>
                    <a:pt x="171" y="38"/>
                    <a:pt x="171" y="38"/>
                  </a:cubicBezTo>
                  <a:cubicBezTo>
                    <a:pt x="169" y="39"/>
                    <a:pt x="169" y="39"/>
                    <a:pt x="169" y="39"/>
                  </a:cubicBezTo>
                  <a:cubicBezTo>
                    <a:pt x="168" y="42"/>
                    <a:pt x="168" y="42"/>
                    <a:pt x="168" y="42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9"/>
                    <a:pt x="165" y="49"/>
                    <a:pt x="165" y="49"/>
                  </a:cubicBezTo>
                  <a:cubicBezTo>
                    <a:pt x="161" y="51"/>
                    <a:pt x="161" y="51"/>
                    <a:pt x="161" y="51"/>
                  </a:cubicBezTo>
                  <a:cubicBezTo>
                    <a:pt x="156" y="51"/>
                    <a:pt x="156" y="51"/>
                    <a:pt x="156" y="51"/>
                  </a:cubicBezTo>
                  <a:cubicBezTo>
                    <a:pt x="154" y="50"/>
                    <a:pt x="154" y="50"/>
                    <a:pt x="154" y="50"/>
                  </a:cubicBezTo>
                  <a:cubicBezTo>
                    <a:pt x="149" y="51"/>
                    <a:pt x="149" y="51"/>
                    <a:pt x="149" y="51"/>
                  </a:cubicBezTo>
                  <a:cubicBezTo>
                    <a:pt x="147" y="53"/>
                    <a:pt x="147" y="53"/>
                    <a:pt x="147" y="53"/>
                  </a:cubicBezTo>
                  <a:cubicBezTo>
                    <a:pt x="143" y="54"/>
                    <a:pt x="143" y="54"/>
                    <a:pt x="143" y="54"/>
                  </a:cubicBezTo>
                  <a:cubicBezTo>
                    <a:pt x="138" y="55"/>
                    <a:pt x="138" y="55"/>
                    <a:pt x="138" y="55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31" y="52"/>
                    <a:pt x="131" y="52"/>
                    <a:pt x="131" y="52"/>
                  </a:cubicBezTo>
                  <a:cubicBezTo>
                    <a:pt x="128" y="51"/>
                    <a:pt x="128" y="51"/>
                    <a:pt x="128" y="51"/>
                  </a:cubicBezTo>
                  <a:cubicBezTo>
                    <a:pt x="127" y="47"/>
                    <a:pt x="127" y="47"/>
                    <a:pt x="127" y="47"/>
                  </a:cubicBezTo>
                  <a:lnTo>
                    <a:pt x="127" y="42"/>
                  </a:lnTo>
                  <a:close/>
                  <a:moveTo>
                    <a:pt x="314" y="75"/>
                  </a:moveTo>
                  <a:cubicBezTo>
                    <a:pt x="314" y="76"/>
                    <a:pt x="309" y="76"/>
                    <a:pt x="309" y="76"/>
                  </a:cubicBezTo>
                  <a:cubicBezTo>
                    <a:pt x="309" y="75"/>
                    <a:pt x="309" y="81"/>
                    <a:pt x="309" y="81"/>
                  </a:cubicBezTo>
                  <a:cubicBezTo>
                    <a:pt x="307" y="81"/>
                    <a:pt x="308" y="83"/>
                    <a:pt x="309" y="83"/>
                  </a:cubicBezTo>
                  <a:cubicBezTo>
                    <a:pt x="310" y="84"/>
                    <a:pt x="313" y="83"/>
                    <a:pt x="314" y="83"/>
                  </a:cubicBezTo>
                  <a:cubicBezTo>
                    <a:pt x="315" y="84"/>
                    <a:pt x="316" y="84"/>
                    <a:pt x="316" y="85"/>
                  </a:cubicBezTo>
                  <a:cubicBezTo>
                    <a:pt x="316" y="85"/>
                    <a:pt x="317" y="88"/>
                    <a:pt x="317" y="88"/>
                  </a:cubicBezTo>
                  <a:cubicBezTo>
                    <a:pt x="317" y="88"/>
                    <a:pt x="314" y="88"/>
                    <a:pt x="316" y="89"/>
                  </a:cubicBezTo>
                  <a:cubicBezTo>
                    <a:pt x="318" y="90"/>
                    <a:pt x="323" y="88"/>
                    <a:pt x="326" y="89"/>
                  </a:cubicBezTo>
                  <a:cubicBezTo>
                    <a:pt x="327" y="89"/>
                    <a:pt x="330" y="90"/>
                    <a:pt x="332" y="90"/>
                  </a:cubicBezTo>
                  <a:cubicBezTo>
                    <a:pt x="332" y="91"/>
                    <a:pt x="332" y="91"/>
                    <a:pt x="332" y="91"/>
                  </a:cubicBezTo>
                  <a:cubicBezTo>
                    <a:pt x="329" y="92"/>
                    <a:pt x="327" y="92"/>
                    <a:pt x="325" y="92"/>
                  </a:cubicBezTo>
                  <a:cubicBezTo>
                    <a:pt x="324" y="93"/>
                    <a:pt x="324" y="93"/>
                    <a:pt x="324" y="93"/>
                  </a:cubicBezTo>
                  <a:cubicBezTo>
                    <a:pt x="321" y="94"/>
                    <a:pt x="316" y="94"/>
                    <a:pt x="314" y="94"/>
                  </a:cubicBezTo>
                  <a:cubicBezTo>
                    <a:pt x="315" y="96"/>
                    <a:pt x="315" y="96"/>
                    <a:pt x="315" y="96"/>
                  </a:cubicBezTo>
                  <a:cubicBezTo>
                    <a:pt x="317" y="96"/>
                    <a:pt x="318" y="96"/>
                    <a:pt x="319" y="95"/>
                  </a:cubicBezTo>
                  <a:cubicBezTo>
                    <a:pt x="321" y="101"/>
                    <a:pt x="319" y="99"/>
                    <a:pt x="323" y="101"/>
                  </a:cubicBezTo>
                  <a:cubicBezTo>
                    <a:pt x="323" y="102"/>
                    <a:pt x="322" y="102"/>
                    <a:pt x="322" y="104"/>
                  </a:cubicBezTo>
                  <a:cubicBezTo>
                    <a:pt x="322" y="104"/>
                    <a:pt x="324" y="106"/>
                    <a:pt x="324" y="106"/>
                  </a:cubicBezTo>
                  <a:cubicBezTo>
                    <a:pt x="324" y="106"/>
                    <a:pt x="326" y="106"/>
                    <a:pt x="326" y="106"/>
                  </a:cubicBezTo>
                  <a:cubicBezTo>
                    <a:pt x="326" y="105"/>
                    <a:pt x="327" y="102"/>
                    <a:pt x="328" y="101"/>
                  </a:cubicBezTo>
                  <a:cubicBezTo>
                    <a:pt x="328" y="101"/>
                    <a:pt x="329" y="100"/>
                    <a:pt x="329" y="100"/>
                  </a:cubicBezTo>
                  <a:cubicBezTo>
                    <a:pt x="329" y="100"/>
                    <a:pt x="329" y="102"/>
                    <a:pt x="329" y="102"/>
                  </a:cubicBezTo>
                  <a:cubicBezTo>
                    <a:pt x="333" y="104"/>
                    <a:pt x="333" y="104"/>
                    <a:pt x="333" y="104"/>
                  </a:cubicBezTo>
                  <a:cubicBezTo>
                    <a:pt x="333" y="105"/>
                    <a:pt x="333" y="105"/>
                    <a:pt x="333" y="105"/>
                  </a:cubicBezTo>
                  <a:cubicBezTo>
                    <a:pt x="337" y="106"/>
                    <a:pt x="338" y="105"/>
                    <a:pt x="338" y="105"/>
                  </a:cubicBezTo>
                  <a:cubicBezTo>
                    <a:pt x="338" y="105"/>
                    <a:pt x="336" y="111"/>
                    <a:pt x="340" y="112"/>
                  </a:cubicBezTo>
                  <a:cubicBezTo>
                    <a:pt x="342" y="112"/>
                    <a:pt x="342" y="111"/>
                    <a:pt x="344" y="111"/>
                  </a:cubicBezTo>
                  <a:cubicBezTo>
                    <a:pt x="346" y="113"/>
                    <a:pt x="346" y="113"/>
                    <a:pt x="346" y="113"/>
                  </a:cubicBezTo>
                  <a:cubicBezTo>
                    <a:pt x="348" y="113"/>
                    <a:pt x="348" y="111"/>
                    <a:pt x="350" y="112"/>
                  </a:cubicBezTo>
                  <a:cubicBezTo>
                    <a:pt x="350" y="113"/>
                    <a:pt x="350" y="113"/>
                    <a:pt x="350" y="113"/>
                  </a:cubicBezTo>
                  <a:cubicBezTo>
                    <a:pt x="354" y="115"/>
                    <a:pt x="355" y="116"/>
                    <a:pt x="357" y="120"/>
                  </a:cubicBezTo>
                  <a:cubicBezTo>
                    <a:pt x="363" y="119"/>
                    <a:pt x="360" y="120"/>
                    <a:pt x="364" y="121"/>
                  </a:cubicBezTo>
                  <a:cubicBezTo>
                    <a:pt x="366" y="122"/>
                    <a:pt x="367" y="121"/>
                    <a:pt x="368" y="122"/>
                  </a:cubicBezTo>
                  <a:cubicBezTo>
                    <a:pt x="370" y="127"/>
                    <a:pt x="370" y="127"/>
                    <a:pt x="370" y="127"/>
                  </a:cubicBezTo>
                  <a:cubicBezTo>
                    <a:pt x="370" y="133"/>
                    <a:pt x="370" y="133"/>
                    <a:pt x="370" y="133"/>
                  </a:cubicBezTo>
                  <a:cubicBezTo>
                    <a:pt x="370" y="134"/>
                    <a:pt x="369" y="134"/>
                    <a:pt x="370" y="135"/>
                  </a:cubicBezTo>
                  <a:cubicBezTo>
                    <a:pt x="370" y="136"/>
                    <a:pt x="371" y="136"/>
                    <a:pt x="372" y="137"/>
                  </a:cubicBezTo>
                  <a:cubicBezTo>
                    <a:pt x="372" y="138"/>
                    <a:pt x="372" y="139"/>
                    <a:pt x="372" y="141"/>
                  </a:cubicBezTo>
                  <a:cubicBezTo>
                    <a:pt x="372" y="141"/>
                    <a:pt x="374" y="143"/>
                    <a:pt x="374" y="143"/>
                  </a:cubicBezTo>
                  <a:cubicBezTo>
                    <a:pt x="375" y="147"/>
                    <a:pt x="374" y="147"/>
                    <a:pt x="375" y="151"/>
                  </a:cubicBezTo>
                  <a:cubicBezTo>
                    <a:pt x="374" y="151"/>
                    <a:pt x="373" y="149"/>
                    <a:pt x="372" y="149"/>
                  </a:cubicBezTo>
                  <a:cubicBezTo>
                    <a:pt x="371" y="149"/>
                    <a:pt x="370" y="148"/>
                    <a:pt x="368" y="149"/>
                  </a:cubicBezTo>
                  <a:cubicBezTo>
                    <a:pt x="368" y="149"/>
                    <a:pt x="364" y="155"/>
                    <a:pt x="364" y="156"/>
                  </a:cubicBezTo>
                  <a:cubicBezTo>
                    <a:pt x="367" y="155"/>
                    <a:pt x="370" y="155"/>
                    <a:pt x="373" y="155"/>
                  </a:cubicBezTo>
                  <a:cubicBezTo>
                    <a:pt x="373" y="154"/>
                    <a:pt x="374" y="152"/>
                    <a:pt x="374" y="152"/>
                  </a:cubicBezTo>
                  <a:cubicBezTo>
                    <a:pt x="375" y="152"/>
                    <a:pt x="375" y="153"/>
                    <a:pt x="375" y="153"/>
                  </a:cubicBezTo>
                  <a:cubicBezTo>
                    <a:pt x="378" y="154"/>
                    <a:pt x="380" y="152"/>
                    <a:pt x="382" y="153"/>
                  </a:cubicBezTo>
                  <a:cubicBezTo>
                    <a:pt x="384" y="153"/>
                    <a:pt x="387" y="157"/>
                    <a:pt x="387" y="159"/>
                  </a:cubicBezTo>
                  <a:cubicBezTo>
                    <a:pt x="387" y="159"/>
                    <a:pt x="387" y="161"/>
                    <a:pt x="387" y="161"/>
                  </a:cubicBezTo>
                  <a:cubicBezTo>
                    <a:pt x="388" y="161"/>
                    <a:pt x="388" y="161"/>
                    <a:pt x="388" y="161"/>
                  </a:cubicBezTo>
                  <a:cubicBezTo>
                    <a:pt x="389" y="161"/>
                    <a:pt x="389" y="163"/>
                    <a:pt x="390" y="163"/>
                  </a:cubicBezTo>
                  <a:cubicBezTo>
                    <a:pt x="390" y="164"/>
                    <a:pt x="391" y="164"/>
                    <a:pt x="392" y="164"/>
                  </a:cubicBezTo>
                  <a:cubicBezTo>
                    <a:pt x="392" y="141"/>
                    <a:pt x="392" y="141"/>
                    <a:pt x="392" y="141"/>
                  </a:cubicBezTo>
                  <a:cubicBezTo>
                    <a:pt x="390" y="137"/>
                    <a:pt x="390" y="137"/>
                    <a:pt x="390" y="137"/>
                  </a:cubicBezTo>
                  <a:cubicBezTo>
                    <a:pt x="392" y="134"/>
                    <a:pt x="392" y="134"/>
                    <a:pt x="392" y="134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91" y="95"/>
                    <a:pt x="391" y="95"/>
                    <a:pt x="390" y="95"/>
                  </a:cubicBezTo>
                  <a:cubicBezTo>
                    <a:pt x="390" y="95"/>
                    <a:pt x="389" y="92"/>
                    <a:pt x="388" y="91"/>
                  </a:cubicBezTo>
                  <a:cubicBezTo>
                    <a:pt x="386" y="91"/>
                    <a:pt x="385" y="92"/>
                    <a:pt x="384" y="92"/>
                  </a:cubicBezTo>
                  <a:cubicBezTo>
                    <a:pt x="381" y="92"/>
                    <a:pt x="376" y="90"/>
                    <a:pt x="374" y="89"/>
                  </a:cubicBezTo>
                  <a:cubicBezTo>
                    <a:pt x="372" y="88"/>
                    <a:pt x="366" y="83"/>
                    <a:pt x="363" y="83"/>
                  </a:cubicBezTo>
                  <a:cubicBezTo>
                    <a:pt x="363" y="85"/>
                    <a:pt x="363" y="85"/>
                    <a:pt x="363" y="85"/>
                  </a:cubicBezTo>
                  <a:cubicBezTo>
                    <a:pt x="362" y="85"/>
                    <a:pt x="361" y="85"/>
                    <a:pt x="360" y="85"/>
                  </a:cubicBezTo>
                  <a:cubicBezTo>
                    <a:pt x="359" y="86"/>
                    <a:pt x="358" y="89"/>
                    <a:pt x="357" y="89"/>
                  </a:cubicBezTo>
                  <a:cubicBezTo>
                    <a:pt x="356" y="90"/>
                    <a:pt x="353" y="90"/>
                    <a:pt x="352" y="91"/>
                  </a:cubicBezTo>
                  <a:cubicBezTo>
                    <a:pt x="351" y="93"/>
                    <a:pt x="350" y="97"/>
                    <a:pt x="348" y="99"/>
                  </a:cubicBezTo>
                  <a:cubicBezTo>
                    <a:pt x="347" y="100"/>
                    <a:pt x="345" y="100"/>
                    <a:pt x="343" y="101"/>
                  </a:cubicBezTo>
                  <a:cubicBezTo>
                    <a:pt x="343" y="100"/>
                    <a:pt x="343" y="101"/>
                    <a:pt x="342" y="101"/>
                  </a:cubicBezTo>
                  <a:cubicBezTo>
                    <a:pt x="341" y="99"/>
                    <a:pt x="341" y="98"/>
                    <a:pt x="341" y="97"/>
                  </a:cubicBezTo>
                  <a:cubicBezTo>
                    <a:pt x="339" y="98"/>
                    <a:pt x="339" y="98"/>
                    <a:pt x="339" y="98"/>
                  </a:cubicBezTo>
                  <a:cubicBezTo>
                    <a:pt x="339" y="97"/>
                    <a:pt x="339" y="95"/>
                    <a:pt x="339" y="93"/>
                  </a:cubicBezTo>
                  <a:cubicBezTo>
                    <a:pt x="337" y="93"/>
                    <a:pt x="337" y="93"/>
                    <a:pt x="337" y="93"/>
                  </a:cubicBezTo>
                  <a:cubicBezTo>
                    <a:pt x="336" y="94"/>
                    <a:pt x="337" y="94"/>
                    <a:pt x="336" y="95"/>
                  </a:cubicBezTo>
                  <a:cubicBezTo>
                    <a:pt x="335" y="90"/>
                    <a:pt x="333" y="87"/>
                    <a:pt x="334" y="82"/>
                  </a:cubicBezTo>
                  <a:cubicBezTo>
                    <a:pt x="335" y="81"/>
                    <a:pt x="336" y="81"/>
                    <a:pt x="336" y="79"/>
                  </a:cubicBezTo>
                  <a:cubicBezTo>
                    <a:pt x="336" y="78"/>
                    <a:pt x="334" y="74"/>
                    <a:pt x="332" y="73"/>
                  </a:cubicBezTo>
                  <a:cubicBezTo>
                    <a:pt x="331" y="73"/>
                    <a:pt x="331" y="73"/>
                    <a:pt x="331" y="73"/>
                  </a:cubicBezTo>
                  <a:cubicBezTo>
                    <a:pt x="332" y="74"/>
                    <a:pt x="330" y="74"/>
                    <a:pt x="329" y="74"/>
                  </a:cubicBezTo>
                  <a:cubicBezTo>
                    <a:pt x="329" y="74"/>
                    <a:pt x="329" y="72"/>
                    <a:pt x="327" y="73"/>
                  </a:cubicBezTo>
                  <a:cubicBezTo>
                    <a:pt x="327" y="73"/>
                    <a:pt x="328" y="74"/>
                    <a:pt x="326" y="74"/>
                  </a:cubicBezTo>
                  <a:cubicBezTo>
                    <a:pt x="324" y="74"/>
                    <a:pt x="321" y="71"/>
                    <a:pt x="319" y="71"/>
                  </a:cubicBezTo>
                  <a:cubicBezTo>
                    <a:pt x="315" y="72"/>
                    <a:pt x="315" y="75"/>
                    <a:pt x="314" y="75"/>
                  </a:cubicBezTo>
                  <a:close/>
                  <a:moveTo>
                    <a:pt x="110" y="19"/>
                  </a:moveTo>
                  <a:cubicBezTo>
                    <a:pt x="111" y="19"/>
                    <a:pt x="110" y="22"/>
                    <a:pt x="110" y="23"/>
                  </a:cubicBezTo>
                  <a:cubicBezTo>
                    <a:pt x="110" y="23"/>
                    <a:pt x="113" y="22"/>
                    <a:pt x="113" y="22"/>
                  </a:cubicBezTo>
                  <a:cubicBezTo>
                    <a:pt x="113" y="22"/>
                    <a:pt x="113" y="18"/>
                    <a:pt x="112" y="20"/>
                  </a:cubicBezTo>
                  <a:lnTo>
                    <a:pt x="110" y="19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07"/>
            <p:cNvSpPr>
              <a:spLocks noEditPoints="1"/>
            </p:cNvSpPr>
            <p:nvPr/>
          </p:nvSpPr>
          <p:spPr bwMode="auto">
            <a:xfrm>
              <a:off x="8052494" y="2832593"/>
              <a:ext cx="885628" cy="1142514"/>
            </a:xfrm>
            <a:custGeom>
              <a:avLst/>
              <a:gdLst>
                <a:gd name="T0" fmla="*/ 213 w 251"/>
                <a:gd name="T1" fmla="*/ 268 h 324"/>
                <a:gd name="T2" fmla="*/ 209 w 251"/>
                <a:gd name="T3" fmla="*/ 285 h 324"/>
                <a:gd name="T4" fmla="*/ 220 w 251"/>
                <a:gd name="T5" fmla="*/ 322 h 324"/>
                <a:gd name="T6" fmla="*/ 1 w 251"/>
                <a:gd name="T7" fmla="*/ 149 h 324"/>
                <a:gd name="T8" fmla="*/ 16 w 251"/>
                <a:gd name="T9" fmla="*/ 154 h 324"/>
                <a:gd name="T10" fmla="*/ 5 w 251"/>
                <a:gd name="T11" fmla="*/ 160 h 324"/>
                <a:gd name="T12" fmla="*/ 32 w 251"/>
                <a:gd name="T13" fmla="*/ 167 h 324"/>
                <a:gd name="T14" fmla="*/ 36 w 251"/>
                <a:gd name="T15" fmla="*/ 161 h 324"/>
                <a:gd name="T16" fmla="*/ 36 w 251"/>
                <a:gd name="T17" fmla="*/ 170 h 324"/>
                <a:gd name="T18" fmla="*/ 37 w 251"/>
                <a:gd name="T19" fmla="*/ 193 h 324"/>
                <a:gd name="T20" fmla="*/ 41 w 251"/>
                <a:gd name="T21" fmla="*/ 215 h 324"/>
                <a:gd name="T22" fmla="*/ 54 w 251"/>
                <a:gd name="T23" fmla="*/ 268 h 324"/>
                <a:gd name="T24" fmla="*/ 67 w 251"/>
                <a:gd name="T25" fmla="*/ 291 h 324"/>
                <a:gd name="T26" fmla="*/ 87 w 251"/>
                <a:gd name="T27" fmla="*/ 302 h 324"/>
                <a:gd name="T28" fmla="*/ 98 w 251"/>
                <a:gd name="T29" fmla="*/ 272 h 324"/>
                <a:gd name="T30" fmla="*/ 100 w 251"/>
                <a:gd name="T31" fmla="*/ 238 h 324"/>
                <a:gd name="T32" fmla="*/ 109 w 251"/>
                <a:gd name="T33" fmla="*/ 224 h 324"/>
                <a:gd name="T34" fmla="*/ 128 w 251"/>
                <a:gd name="T35" fmla="*/ 208 h 324"/>
                <a:gd name="T36" fmla="*/ 141 w 251"/>
                <a:gd name="T37" fmla="*/ 196 h 324"/>
                <a:gd name="T38" fmla="*/ 154 w 251"/>
                <a:gd name="T39" fmla="*/ 186 h 324"/>
                <a:gd name="T40" fmla="*/ 167 w 251"/>
                <a:gd name="T41" fmla="*/ 169 h 324"/>
                <a:gd name="T42" fmla="*/ 176 w 251"/>
                <a:gd name="T43" fmla="*/ 161 h 324"/>
                <a:gd name="T44" fmla="*/ 167 w 251"/>
                <a:gd name="T45" fmla="*/ 139 h 324"/>
                <a:gd name="T46" fmla="*/ 175 w 251"/>
                <a:gd name="T47" fmla="*/ 123 h 324"/>
                <a:gd name="T48" fmla="*/ 186 w 251"/>
                <a:gd name="T49" fmla="*/ 119 h 324"/>
                <a:gd name="T50" fmla="*/ 199 w 251"/>
                <a:gd name="T51" fmla="*/ 131 h 324"/>
                <a:gd name="T52" fmla="*/ 204 w 251"/>
                <a:gd name="T53" fmla="*/ 142 h 324"/>
                <a:gd name="T54" fmla="*/ 206 w 251"/>
                <a:gd name="T55" fmla="*/ 151 h 324"/>
                <a:gd name="T56" fmla="*/ 216 w 251"/>
                <a:gd name="T57" fmla="*/ 167 h 324"/>
                <a:gd name="T58" fmla="*/ 218 w 251"/>
                <a:gd name="T59" fmla="*/ 153 h 324"/>
                <a:gd name="T60" fmla="*/ 228 w 251"/>
                <a:gd name="T61" fmla="*/ 135 h 324"/>
                <a:gd name="T62" fmla="*/ 237 w 251"/>
                <a:gd name="T63" fmla="*/ 123 h 324"/>
                <a:gd name="T64" fmla="*/ 251 w 251"/>
                <a:gd name="T65" fmla="*/ 109 h 324"/>
                <a:gd name="T66" fmla="*/ 243 w 251"/>
                <a:gd name="T67" fmla="*/ 96 h 324"/>
                <a:gd name="T68" fmla="*/ 231 w 251"/>
                <a:gd name="T69" fmla="*/ 87 h 324"/>
                <a:gd name="T70" fmla="*/ 214 w 251"/>
                <a:gd name="T71" fmla="*/ 91 h 324"/>
                <a:gd name="T72" fmla="*/ 204 w 251"/>
                <a:gd name="T73" fmla="*/ 106 h 324"/>
                <a:gd name="T74" fmla="*/ 180 w 251"/>
                <a:gd name="T75" fmla="*/ 103 h 324"/>
                <a:gd name="T76" fmla="*/ 170 w 251"/>
                <a:gd name="T77" fmla="*/ 98 h 324"/>
                <a:gd name="T78" fmla="*/ 171 w 251"/>
                <a:gd name="T79" fmla="*/ 111 h 324"/>
                <a:gd name="T80" fmla="*/ 149 w 251"/>
                <a:gd name="T81" fmla="*/ 108 h 324"/>
                <a:gd name="T82" fmla="*/ 128 w 251"/>
                <a:gd name="T83" fmla="*/ 98 h 324"/>
                <a:gd name="T84" fmla="*/ 106 w 251"/>
                <a:gd name="T85" fmla="*/ 88 h 324"/>
                <a:gd name="T86" fmla="*/ 106 w 251"/>
                <a:gd name="T87" fmla="*/ 69 h 324"/>
                <a:gd name="T88" fmla="*/ 89 w 251"/>
                <a:gd name="T89" fmla="*/ 57 h 324"/>
                <a:gd name="T90" fmla="*/ 89 w 251"/>
                <a:gd name="T91" fmla="*/ 45 h 324"/>
                <a:gd name="T92" fmla="*/ 83 w 251"/>
                <a:gd name="T93" fmla="*/ 28 h 324"/>
                <a:gd name="T94" fmla="*/ 91 w 251"/>
                <a:gd name="T95" fmla="*/ 14 h 324"/>
                <a:gd name="T96" fmla="*/ 84 w 251"/>
                <a:gd name="T97" fmla="*/ 1 h 324"/>
                <a:gd name="T98" fmla="*/ 68 w 251"/>
                <a:gd name="T99" fmla="*/ 10 h 324"/>
                <a:gd name="T100" fmla="*/ 50 w 251"/>
                <a:gd name="T101" fmla="*/ 22 h 324"/>
                <a:gd name="T102" fmla="*/ 37 w 251"/>
                <a:gd name="T103" fmla="*/ 27 h 324"/>
                <a:gd name="T104" fmla="*/ 45 w 251"/>
                <a:gd name="T105" fmla="*/ 47 h 324"/>
                <a:gd name="T106" fmla="*/ 43 w 251"/>
                <a:gd name="T107" fmla="*/ 70 h 324"/>
                <a:gd name="T108" fmla="*/ 28 w 251"/>
                <a:gd name="T109" fmla="*/ 87 h 324"/>
                <a:gd name="T110" fmla="*/ 13 w 251"/>
                <a:gd name="T111" fmla="*/ 101 h 324"/>
                <a:gd name="T112" fmla="*/ 10 w 251"/>
                <a:gd name="T113" fmla="*/ 116 h 324"/>
                <a:gd name="T114" fmla="*/ 13 w 251"/>
                <a:gd name="T115" fmla="*/ 135 h 324"/>
                <a:gd name="T116" fmla="*/ 213 w 251"/>
                <a:gd name="T117" fmla="*/ 252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1" h="324">
                  <a:moveTo>
                    <a:pt x="213" y="262"/>
                  </a:moveTo>
                  <a:cubicBezTo>
                    <a:pt x="213" y="263"/>
                    <a:pt x="213" y="263"/>
                    <a:pt x="213" y="263"/>
                  </a:cubicBezTo>
                  <a:cubicBezTo>
                    <a:pt x="213" y="262"/>
                    <a:pt x="214" y="262"/>
                    <a:pt x="213" y="262"/>
                  </a:cubicBezTo>
                  <a:close/>
                  <a:moveTo>
                    <a:pt x="213" y="266"/>
                  </a:moveTo>
                  <a:cubicBezTo>
                    <a:pt x="213" y="266"/>
                    <a:pt x="213" y="268"/>
                    <a:pt x="213" y="268"/>
                  </a:cubicBezTo>
                  <a:cubicBezTo>
                    <a:pt x="215" y="269"/>
                    <a:pt x="214" y="266"/>
                    <a:pt x="213" y="266"/>
                  </a:cubicBezTo>
                  <a:close/>
                  <a:moveTo>
                    <a:pt x="211" y="272"/>
                  </a:moveTo>
                  <a:cubicBezTo>
                    <a:pt x="211" y="272"/>
                    <a:pt x="212" y="273"/>
                    <a:pt x="212" y="274"/>
                  </a:cubicBezTo>
                  <a:cubicBezTo>
                    <a:pt x="213" y="274"/>
                    <a:pt x="213" y="272"/>
                    <a:pt x="211" y="272"/>
                  </a:cubicBezTo>
                  <a:close/>
                  <a:moveTo>
                    <a:pt x="209" y="285"/>
                  </a:moveTo>
                  <a:cubicBezTo>
                    <a:pt x="209" y="286"/>
                    <a:pt x="209" y="286"/>
                    <a:pt x="209" y="286"/>
                  </a:cubicBezTo>
                  <a:cubicBezTo>
                    <a:pt x="212" y="287"/>
                    <a:pt x="211" y="285"/>
                    <a:pt x="209" y="285"/>
                  </a:cubicBezTo>
                  <a:close/>
                  <a:moveTo>
                    <a:pt x="218" y="322"/>
                  </a:moveTo>
                  <a:cubicBezTo>
                    <a:pt x="219" y="324"/>
                    <a:pt x="219" y="324"/>
                    <a:pt x="219" y="324"/>
                  </a:cubicBezTo>
                  <a:cubicBezTo>
                    <a:pt x="221" y="324"/>
                    <a:pt x="220" y="323"/>
                    <a:pt x="220" y="322"/>
                  </a:cubicBezTo>
                  <a:cubicBezTo>
                    <a:pt x="220" y="322"/>
                    <a:pt x="219" y="322"/>
                    <a:pt x="218" y="322"/>
                  </a:cubicBezTo>
                  <a:close/>
                  <a:moveTo>
                    <a:pt x="0" y="141"/>
                  </a:moveTo>
                  <a:cubicBezTo>
                    <a:pt x="1" y="141"/>
                    <a:pt x="1" y="141"/>
                    <a:pt x="1" y="141"/>
                  </a:cubicBezTo>
                  <a:cubicBezTo>
                    <a:pt x="1" y="142"/>
                    <a:pt x="1" y="141"/>
                    <a:pt x="0" y="142"/>
                  </a:cubicBezTo>
                  <a:cubicBezTo>
                    <a:pt x="1" y="145"/>
                    <a:pt x="1" y="147"/>
                    <a:pt x="1" y="149"/>
                  </a:cubicBezTo>
                  <a:cubicBezTo>
                    <a:pt x="4" y="150"/>
                    <a:pt x="10" y="154"/>
                    <a:pt x="16" y="152"/>
                  </a:cubicBezTo>
                  <a:cubicBezTo>
                    <a:pt x="18" y="151"/>
                    <a:pt x="18" y="148"/>
                    <a:pt x="19" y="147"/>
                  </a:cubicBezTo>
                  <a:cubicBezTo>
                    <a:pt x="20" y="147"/>
                    <a:pt x="21" y="148"/>
                    <a:pt x="21" y="147"/>
                  </a:cubicBezTo>
                  <a:cubicBezTo>
                    <a:pt x="20" y="149"/>
                    <a:pt x="20" y="151"/>
                    <a:pt x="19" y="153"/>
                  </a:cubicBezTo>
                  <a:cubicBezTo>
                    <a:pt x="18" y="153"/>
                    <a:pt x="17" y="153"/>
                    <a:pt x="16" y="154"/>
                  </a:cubicBezTo>
                  <a:cubicBezTo>
                    <a:pt x="15" y="155"/>
                    <a:pt x="16" y="157"/>
                    <a:pt x="15" y="157"/>
                  </a:cubicBezTo>
                  <a:cubicBezTo>
                    <a:pt x="14" y="158"/>
                    <a:pt x="12" y="157"/>
                    <a:pt x="11" y="157"/>
                  </a:cubicBezTo>
                  <a:cubicBezTo>
                    <a:pt x="11" y="157"/>
                    <a:pt x="10" y="159"/>
                    <a:pt x="9" y="159"/>
                  </a:cubicBezTo>
                  <a:cubicBezTo>
                    <a:pt x="8" y="160"/>
                    <a:pt x="8" y="158"/>
                    <a:pt x="7" y="159"/>
                  </a:cubicBezTo>
                  <a:cubicBezTo>
                    <a:pt x="6" y="159"/>
                    <a:pt x="6" y="160"/>
                    <a:pt x="5" y="160"/>
                  </a:cubicBezTo>
                  <a:cubicBezTo>
                    <a:pt x="6" y="161"/>
                    <a:pt x="7" y="163"/>
                    <a:pt x="7" y="164"/>
                  </a:cubicBezTo>
                  <a:cubicBezTo>
                    <a:pt x="11" y="169"/>
                    <a:pt x="15" y="172"/>
                    <a:pt x="18" y="177"/>
                  </a:cubicBezTo>
                  <a:cubicBezTo>
                    <a:pt x="19" y="177"/>
                    <a:pt x="20" y="177"/>
                    <a:pt x="21" y="177"/>
                  </a:cubicBezTo>
                  <a:cubicBezTo>
                    <a:pt x="22" y="177"/>
                    <a:pt x="23" y="175"/>
                    <a:pt x="23" y="175"/>
                  </a:cubicBezTo>
                  <a:cubicBezTo>
                    <a:pt x="27" y="173"/>
                    <a:pt x="31" y="172"/>
                    <a:pt x="32" y="167"/>
                  </a:cubicBezTo>
                  <a:cubicBezTo>
                    <a:pt x="33" y="163"/>
                    <a:pt x="31" y="161"/>
                    <a:pt x="33" y="157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58"/>
                    <a:pt x="34" y="158"/>
                    <a:pt x="35" y="158"/>
                  </a:cubicBezTo>
                  <a:cubicBezTo>
                    <a:pt x="35" y="159"/>
                    <a:pt x="35" y="159"/>
                    <a:pt x="35" y="160"/>
                  </a:cubicBezTo>
                  <a:cubicBezTo>
                    <a:pt x="35" y="159"/>
                    <a:pt x="36" y="161"/>
                    <a:pt x="36" y="161"/>
                  </a:cubicBezTo>
                  <a:cubicBezTo>
                    <a:pt x="36" y="162"/>
                    <a:pt x="35" y="162"/>
                    <a:pt x="35" y="164"/>
                  </a:cubicBezTo>
                  <a:cubicBezTo>
                    <a:pt x="37" y="165"/>
                    <a:pt x="37" y="166"/>
                    <a:pt x="36" y="166"/>
                  </a:cubicBezTo>
                  <a:cubicBezTo>
                    <a:pt x="36" y="166"/>
                    <a:pt x="37" y="167"/>
                    <a:pt x="35" y="167"/>
                  </a:cubicBezTo>
                  <a:cubicBezTo>
                    <a:pt x="35" y="167"/>
                    <a:pt x="35" y="169"/>
                    <a:pt x="36" y="168"/>
                  </a:cubicBezTo>
                  <a:cubicBezTo>
                    <a:pt x="36" y="170"/>
                    <a:pt x="36" y="170"/>
                    <a:pt x="36" y="170"/>
                  </a:cubicBezTo>
                  <a:cubicBezTo>
                    <a:pt x="37" y="172"/>
                    <a:pt x="39" y="172"/>
                    <a:pt x="39" y="175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7" y="177"/>
                    <a:pt x="34" y="187"/>
                    <a:pt x="34" y="187"/>
                  </a:cubicBezTo>
                  <a:cubicBezTo>
                    <a:pt x="34" y="188"/>
                    <a:pt x="37" y="190"/>
                    <a:pt x="37" y="191"/>
                  </a:cubicBezTo>
                  <a:cubicBezTo>
                    <a:pt x="38" y="192"/>
                    <a:pt x="36" y="193"/>
                    <a:pt x="37" y="193"/>
                  </a:cubicBezTo>
                  <a:cubicBezTo>
                    <a:pt x="39" y="194"/>
                    <a:pt x="37" y="198"/>
                    <a:pt x="37" y="200"/>
                  </a:cubicBezTo>
                  <a:cubicBezTo>
                    <a:pt x="38" y="200"/>
                    <a:pt x="38" y="200"/>
                    <a:pt x="38" y="200"/>
                  </a:cubicBezTo>
                  <a:cubicBezTo>
                    <a:pt x="38" y="203"/>
                    <a:pt x="37" y="209"/>
                    <a:pt x="39" y="210"/>
                  </a:cubicBezTo>
                  <a:cubicBezTo>
                    <a:pt x="39" y="210"/>
                    <a:pt x="38" y="211"/>
                    <a:pt x="39" y="212"/>
                  </a:cubicBezTo>
                  <a:cubicBezTo>
                    <a:pt x="39" y="212"/>
                    <a:pt x="40" y="214"/>
                    <a:pt x="41" y="215"/>
                  </a:cubicBezTo>
                  <a:cubicBezTo>
                    <a:pt x="41" y="218"/>
                    <a:pt x="41" y="220"/>
                    <a:pt x="41" y="224"/>
                  </a:cubicBezTo>
                  <a:cubicBezTo>
                    <a:pt x="43" y="231"/>
                    <a:pt x="48" y="237"/>
                    <a:pt x="49" y="244"/>
                  </a:cubicBezTo>
                  <a:cubicBezTo>
                    <a:pt x="51" y="250"/>
                    <a:pt x="50" y="253"/>
                    <a:pt x="51" y="260"/>
                  </a:cubicBezTo>
                  <a:cubicBezTo>
                    <a:pt x="51" y="260"/>
                    <a:pt x="53" y="262"/>
                    <a:pt x="53" y="263"/>
                  </a:cubicBezTo>
                  <a:cubicBezTo>
                    <a:pt x="54" y="265"/>
                    <a:pt x="53" y="266"/>
                    <a:pt x="54" y="268"/>
                  </a:cubicBezTo>
                  <a:cubicBezTo>
                    <a:pt x="55" y="269"/>
                    <a:pt x="57" y="269"/>
                    <a:pt x="57" y="270"/>
                  </a:cubicBezTo>
                  <a:cubicBezTo>
                    <a:pt x="58" y="272"/>
                    <a:pt x="57" y="273"/>
                    <a:pt x="58" y="274"/>
                  </a:cubicBezTo>
                  <a:cubicBezTo>
                    <a:pt x="59" y="276"/>
                    <a:pt x="61" y="277"/>
                    <a:pt x="61" y="279"/>
                  </a:cubicBezTo>
                  <a:cubicBezTo>
                    <a:pt x="62" y="281"/>
                    <a:pt x="62" y="283"/>
                    <a:pt x="63" y="285"/>
                  </a:cubicBezTo>
                  <a:cubicBezTo>
                    <a:pt x="63" y="287"/>
                    <a:pt x="67" y="289"/>
                    <a:pt x="67" y="291"/>
                  </a:cubicBezTo>
                  <a:cubicBezTo>
                    <a:pt x="67" y="293"/>
                    <a:pt x="66" y="294"/>
                    <a:pt x="65" y="295"/>
                  </a:cubicBezTo>
                  <a:cubicBezTo>
                    <a:pt x="68" y="300"/>
                    <a:pt x="72" y="306"/>
                    <a:pt x="75" y="311"/>
                  </a:cubicBezTo>
                  <a:cubicBezTo>
                    <a:pt x="77" y="311"/>
                    <a:pt x="78" y="312"/>
                    <a:pt x="79" y="311"/>
                  </a:cubicBezTo>
                  <a:cubicBezTo>
                    <a:pt x="82" y="309"/>
                    <a:pt x="81" y="305"/>
                    <a:pt x="83" y="303"/>
                  </a:cubicBezTo>
                  <a:cubicBezTo>
                    <a:pt x="84" y="303"/>
                    <a:pt x="86" y="303"/>
                    <a:pt x="87" y="302"/>
                  </a:cubicBezTo>
                  <a:cubicBezTo>
                    <a:pt x="87" y="302"/>
                    <a:pt x="86" y="300"/>
                    <a:pt x="87" y="300"/>
                  </a:cubicBezTo>
                  <a:cubicBezTo>
                    <a:pt x="87" y="300"/>
                    <a:pt x="92" y="291"/>
                    <a:pt x="92" y="291"/>
                  </a:cubicBezTo>
                  <a:cubicBezTo>
                    <a:pt x="93" y="291"/>
                    <a:pt x="95" y="291"/>
                    <a:pt x="96" y="291"/>
                  </a:cubicBezTo>
                  <a:cubicBezTo>
                    <a:pt x="95" y="286"/>
                    <a:pt x="93" y="279"/>
                    <a:pt x="94" y="276"/>
                  </a:cubicBezTo>
                  <a:cubicBezTo>
                    <a:pt x="95" y="274"/>
                    <a:pt x="97" y="273"/>
                    <a:pt x="98" y="272"/>
                  </a:cubicBezTo>
                  <a:cubicBezTo>
                    <a:pt x="99" y="270"/>
                    <a:pt x="98" y="268"/>
                    <a:pt x="98" y="266"/>
                  </a:cubicBezTo>
                  <a:cubicBezTo>
                    <a:pt x="100" y="266"/>
                    <a:pt x="100" y="266"/>
                    <a:pt x="100" y="266"/>
                  </a:cubicBezTo>
                  <a:cubicBezTo>
                    <a:pt x="100" y="263"/>
                    <a:pt x="99" y="261"/>
                    <a:pt x="98" y="260"/>
                  </a:cubicBezTo>
                  <a:cubicBezTo>
                    <a:pt x="98" y="254"/>
                    <a:pt x="97" y="250"/>
                    <a:pt x="98" y="244"/>
                  </a:cubicBezTo>
                  <a:cubicBezTo>
                    <a:pt x="98" y="242"/>
                    <a:pt x="100" y="240"/>
                    <a:pt x="100" y="238"/>
                  </a:cubicBezTo>
                  <a:cubicBezTo>
                    <a:pt x="99" y="238"/>
                    <a:pt x="99" y="238"/>
                    <a:pt x="99" y="238"/>
                  </a:cubicBezTo>
                  <a:cubicBezTo>
                    <a:pt x="99" y="236"/>
                    <a:pt x="98" y="234"/>
                    <a:pt x="98" y="232"/>
                  </a:cubicBezTo>
                  <a:cubicBezTo>
                    <a:pt x="99" y="231"/>
                    <a:pt x="100" y="230"/>
                    <a:pt x="100" y="230"/>
                  </a:cubicBezTo>
                  <a:cubicBezTo>
                    <a:pt x="103" y="228"/>
                    <a:pt x="103" y="229"/>
                    <a:pt x="106" y="228"/>
                  </a:cubicBezTo>
                  <a:cubicBezTo>
                    <a:pt x="108" y="228"/>
                    <a:pt x="108" y="225"/>
                    <a:pt x="109" y="224"/>
                  </a:cubicBezTo>
                  <a:cubicBezTo>
                    <a:pt x="111" y="223"/>
                    <a:pt x="114" y="224"/>
                    <a:pt x="115" y="222"/>
                  </a:cubicBezTo>
                  <a:cubicBezTo>
                    <a:pt x="117" y="220"/>
                    <a:pt x="116" y="215"/>
                    <a:pt x="119" y="213"/>
                  </a:cubicBezTo>
                  <a:cubicBezTo>
                    <a:pt x="121" y="212"/>
                    <a:pt x="123" y="213"/>
                    <a:pt x="126" y="212"/>
                  </a:cubicBezTo>
                  <a:cubicBezTo>
                    <a:pt x="126" y="211"/>
                    <a:pt x="126" y="211"/>
                    <a:pt x="126" y="211"/>
                  </a:cubicBezTo>
                  <a:cubicBezTo>
                    <a:pt x="127" y="210"/>
                    <a:pt x="127" y="209"/>
                    <a:pt x="128" y="208"/>
                  </a:cubicBezTo>
                  <a:cubicBezTo>
                    <a:pt x="130" y="207"/>
                    <a:pt x="132" y="208"/>
                    <a:pt x="134" y="207"/>
                  </a:cubicBezTo>
                  <a:cubicBezTo>
                    <a:pt x="135" y="206"/>
                    <a:pt x="134" y="204"/>
                    <a:pt x="135" y="203"/>
                  </a:cubicBezTo>
                  <a:cubicBezTo>
                    <a:pt x="136" y="202"/>
                    <a:pt x="138" y="201"/>
                    <a:pt x="138" y="200"/>
                  </a:cubicBezTo>
                  <a:cubicBezTo>
                    <a:pt x="139" y="199"/>
                    <a:pt x="139" y="198"/>
                    <a:pt x="140" y="196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5"/>
                    <a:pt x="141" y="195"/>
                    <a:pt x="141" y="195"/>
                  </a:cubicBezTo>
                  <a:cubicBezTo>
                    <a:pt x="141" y="194"/>
                    <a:pt x="144" y="194"/>
                    <a:pt x="144" y="193"/>
                  </a:cubicBezTo>
                  <a:cubicBezTo>
                    <a:pt x="146" y="189"/>
                    <a:pt x="146" y="189"/>
                    <a:pt x="146" y="189"/>
                  </a:cubicBezTo>
                  <a:cubicBezTo>
                    <a:pt x="147" y="189"/>
                    <a:pt x="149" y="190"/>
                    <a:pt x="150" y="189"/>
                  </a:cubicBezTo>
                  <a:cubicBezTo>
                    <a:pt x="151" y="189"/>
                    <a:pt x="153" y="186"/>
                    <a:pt x="154" y="186"/>
                  </a:cubicBezTo>
                  <a:cubicBezTo>
                    <a:pt x="155" y="185"/>
                    <a:pt x="156" y="186"/>
                    <a:pt x="157" y="185"/>
                  </a:cubicBezTo>
                  <a:cubicBezTo>
                    <a:pt x="162" y="181"/>
                    <a:pt x="159" y="180"/>
                    <a:pt x="160" y="174"/>
                  </a:cubicBezTo>
                  <a:cubicBezTo>
                    <a:pt x="160" y="174"/>
                    <a:pt x="163" y="172"/>
                    <a:pt x="163" y="171"/>
                  </a:cubicBezTo>
                  <a:cubicBezTo>
                    <a:pt x="163" y="171"/>
                    <a:pt x="163" y="169"/>
                    <a:pt x="163" y="169"/>
                  </a:cubicBezTo>
                  <a:cubicBezTo>
                    <a:pt x="164" y="168"/>
                    <a:pt x="166" y="169"/>
                    <a:pt x="167" y="169"/>
                  </a:cubicBezTo>
                  <a:cubicBezTo>
                    <a:pt x="168" y="168"/>
                    <a:pt x="169" y="166"/>
                    <a:pt x="169" y="166"/>
                  </a:cubicBezTo>
                  <a:cubicBezTo>
                    <a:pt x="170" y="166"/>
                    <a:pt x="169" y="166"/>
                    <a:pt x="170" y="167"/>
                  </a:cubicBezTo>
                  <a:cubicBezTo>
                    <a:pt x="172" y="167"/>
                    <a:pt x="172" y="167"/>
                    <a:pt x="174" y="167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6" y="161"/>
                    <a:pt x="176" y="161"/>
                    <a:pt x="176" y="161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73" y="151"/>
                    <a:pt x="173" y="151"/>
                    <a:pt x="173" y="151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3" y="142"/>
                    <a:pt x="173" y="142"/>
                    <a:pt x="173" y="142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7" y="137"/>
                    <a:pt x="167" y="137"/>
                    <a:pt x="167" y="137"/>
                  </a:cubicBezTo>
                  <a:cubicBezTo>
                    <a:pt x="166" y="130"/>
                    <a:pt x="166" y="130"/>
                    <a:pt x="166" y="130"/>
                  </a:cubicBezTo>
                  <a:cubicBezTo>
                    <a:pt x="169" y="128"/>
                    <a:pt x="169" y="128"/>
                    <a:pt x="169" y="128"/>
                  </a:cubicBezTo>
                  <a:cubicBezTo>
                    <a:pt x="173" y="126"/>
                    <a:pt x="173" y="126"/>
                    <a:pt x="173" y="126"/>
                  </a:cubicBezTo>
                  <a:cubicBezTo>
                    <a:pt x="175" y="123"/>
                    <a:pt x="175" y="123"/>
                    <a:pt x="175" y="123"/>
                  </a:cubicBezTo>
                  <a:cubicBezTo>
                    <a:pt x="171" y="118"/>
                    <a:pt x="171" y="118"/>
                    <a:pt x="171" y="118"/>
                  </a:cubicBezTo>
                  <a:cubicBezTo>
                    <a:pt x="173" y="114"/>
                    <a:pt x="173" y="114"/>
                    <a:pt x="173" y="114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82" y="117"/>
                    <a:pt x="182" y="117"/>
                    <a:pt x="182" y="117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5" y="125"/>
                    <a:pt x="185" y="125"/>
                    <a:pt x="185" y="125"/>
                  </a:cubicBezTo>
                  <a:cubicBezTo>
                    <a:pt x="185" y="132"/>
                    <a:pt x="185" y="132"/>
                    <a:pt x="185" y="132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94" y="132"/>
                    <a:pt x="194" y="132"/>
                    <a:pt x="194" y="132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10" y="130"/>
                    <a:pt x="210" y="130"/>
                    <a:pt x="210" y="130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206" y="137"/>
                    <a:pt x="206" y="137"/>
                    <a:pt x="206" y="137"/>
                  </a:cubicBezTo>
                  <a:cubicBezTo>
                    <a:pt x="205" y="138"/>
                    <a:pt x="204" y="142"/>
                    <a:pt x="204" y="142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201" y="155"/>
                    <a:pt x="201" y="155"/>
                    <a:pt x="201" y="155"/>
                  </a:cubicBezTo>
                  <a:cubicBezTo>
                    <a:pt x="205" y="155"/>
                    <a:pt x="205" y="155"/>
                    <a:pt x="205" y="155"/>
                  </a:cubicBezTo>
                  <a:cubicBezTo>
                    <a:pt x="206" y="151"/>
                    <a:pt x="206" y="151"/>
                    <a:pt x="206" y="151"/>
                  </a:cubicBezTo>
                  <a:cubicBezTo>
                    <a:pt x="210" y="157"/>
                    <a:pt x="210" y="157"/>
                    <a:pt x="210" y="157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1" y="166"/>
                    <a:pt x="211" y="166"/>
                    <a:pt x="211" y="166"/>
                  </a:cubicBezTo>
                  <a:cubicBezTo>
                    <a:pt x="214" y="165"/>
                    <a:pt x="214" y="165"/>
                    <a:pt x="214" y="165"/>
                  </a:cubicBezTo>
                  <a:cubicBezTo>
                    <a:pt x="216" y="167"/>
                    <a:pt x="216" y="167"/>
                    <a:pt x="216" y="167"/>
                  </a:cubicBezTo>
                  <a:cubicBezTo>
                    <a:pt x="218" y="165"/>
                    <a:pt x="218" y="165"/>
                    <a:pt x="218" y="165"/>
                  </a:cubicBezTo>
                  <a:cubicBezTo>
                    <a:pt x="219" y="163"/>
                    <a:pt x="219" y="163"/>
                    <a:pt x="219" y="163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19" y="156"/>
                    <a:pt x="219" y="156"/>
                    <a:pt x="219" y="156"/>
                  </a:cubicBezTo>
                  <a:cubicBezTo>
                    <a:pt x="218" y="153"/>
                    <a:pt x="218" y="153"/>
                    <a:pt x="218" y="153"/>
                  </a:cubicBezTo>
                  <a:cubicBezTo>
                    <a:pt x="218" y="144"/>
                    <a:pt x="218" y="144"/>
                    <a:pt x="218" y="144"/>
                  </a:cubicBezTo>
                  <a:cubicBezTo>
                    <a:pt x="223" y="148"/>
                    <a:pt x="223" y="148"/>
                    <a:pt x="223" y="148"/>
                  </a:cubicBezTo>
                  <a:cubicBezTo>
                    <a:pt x="225" y="142"/>
                    <a:pt x="225" y="142"/>
                    <a:pt x="225" y="142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8" y="135"/>
                    <a:pt x="228" y="135"/>
                    <a:pt x="228" y="135"/>
                  </a:cubicBezTo>
                  <a:cubicBezTo>
                    <a:pt x="226" y="133"/>
                    <a:pt x="226" y="133"/>
                    <a:pt x="226" y="133"/>
                  </a:cubicBezTo>
                  <a:cubicBezTo>
                    <a:pt x="227" y="132"/>
                    <a:pt x="227" y="132"/>
                    <a:pt x="227" y="132"/>
                  </a:cubicBezTo>
                  <a:cubicBezTo>
                    <a:pt x="231" y="130"/>
                    <a:pt x="231" y="130"/>
                    <a:pt x="231" y="130"/>
                  </a:cubicBezTo>
                  <a:cubicBezTo>
                    <a:pt x="233" y="126"/>
                    <a:pt x="233" y="126"/>
                    <a:pt x="233" y="126"/>
                  </a:cubicBezTo>
                  <a:cubicBezTo>
                    <a:pt x="237" y="123"/>
                    <a:pt x="237" y="123"/>
                    <a:pt x="237" y="123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40" y="115"/>
                    <a:pt x="240" y="115"/>
                    <a:pt x="240" y="115"/>
                  </a:cubicBezTo>
                  <a:cubicBezTo>
                    <a:pt x="245" y="114"/>
                    <a:pt x="245" y="114"/>
                    <a:pt x="245" y="114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51" y="109"/>
                    <a:pt x="251" y="109"/>
                    <a:pt x="251" y="109"/>
                  </a:cubicBezTo>
                  <a:cubicBezTo>
                    <a:pt x="251" y="104"/>
                    <a:pt x="251" y="104"/>
                    <a:pt x="251" y="104"/>
                  </a:cubicBezTo>
                  <a:cubicBezTo>
                    <a:pt x="250" y="101"/>
                    <a:pt x="250" y="101"/>
                    <a:pt x="250" y="101"/>
                  </a:cubicBezTo>
                  <a:cubicBezTo>
                    <a:pt x="249" y="98"/>
                    <a:pt x="249" y="98"/>
                    <a:pt x="249" y="98"/>
                  </a:cubicBezTo>
                  <a:cubicBezTo>
                    <a:pt x="246" y="97"/>
                    <a:pt x="246" y="97"/>
                    <a:pt x="246" y="97"/>
                  </a:cubicBezTo>
                  <a:cubicBezTo>
                    <a:pt x="243" y="96"/>
                    <a:pt x="243" y="96"/>
                    <a:pt x="243" y="96"/>
                  </a:cubicBezTo>
                  <a:cubicBezTo>
                    <a:pt x="241" y="95"/>
                    <a:pt x="241" y="95"/>
                    <a:pt x="241" y="95"/>
                  </a:cubicBezTo>
                  <a:cubicBezTo>
                    <a:pt x="238" y="96"/>
                    <a:pt x="238" y="96"/>
                    <a:pt x="238" y="96"/>
                  </a:cubicBezTo>
                  <a:cubicBezTo>
                    <a:pt x="236" y="94"/>
                    <a:pt x="236" y="94"/>
                    <a:pt x="236" y="94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8" y="87"/>
                    <a:pt x="228" y="87"/>
                    <a:pt x="228" y="87"/>
                  </a:cubicBezTo>
                  <a:cubicBezTo>
                    <a:pt x="224" y="90"/>
                    <a:pt x="224" y="90"/>
                    <a:pt x="224" y="90"/>
                  </a:cubicBezTo>
                  <a:cubicBezTo>
                    <a:pt x="221" y="89"/>
                    <a:pt x="221" y="89"/>
                    <a:pt x="221" y="89"/>
                  </a:cubicBezTo>
                  <a:cubicBezTo>
                    <a:pt x="217" y="89"/>
                    <a:pt x="217" y="89"/>
                    <a:pt x="217" y="89"/>
                  </a:cubicBezTo>
                  <a:cubicBezTo>
                    <a:pt x="214" y="91"/>
                    <a:pt x="214" y="91"/>
                    <a:pt x="214" y="91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05"/>
                    <a:pt x="206" y="105"/>
                    <a:pt x="206" y="105"/>
                  </a:cubicBezTo>
                  <a:cubicBezTo>
                    <a:pt x="204" y="106"/>
                    <a:pt x="204" y="106"/>
                    <a:pt x="204" y="106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1" y="105"/>
                    <a:pt x="191" y="105"/>
                    <a:pt x="191" y="105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3" y="107"/>
                    <a:pt x="183" y="107"/>
                    <a:pt x="183" y="107"/>
                  </a:cubicBezTo>
                  <a:cubicBezTo>
                    <a:pt x="180" y="103"/>
                    <a:pt x="180" y="103"/>
                    <a:pt x="180" y="103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101"/>
                    <a:pt x="179" y="101"/>
                    <a:pt x="179" y="101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11"/>
                    <a:pt x="171" y="111"/>
                    <a:pt x="171" y="111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1" y="112"/>
                    <a:pt x="161" y="112"/>
                    <a:pt x="161" y="112"/>
                  </a:cubicBezTo>
                  <a:cubicBezTo>
                    <a:pt x="156" y="112"/>
                    <a:pt x="156" y="112"/>
                    <a:pt x="156" y="112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2" y="108"/>
                    <a:pt x="142" y="108"/>
                    <a:pt x="142" y="108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28" y="98"/>
                    <a:pt x="128" y="98"/>
                    <a:pt x="128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17" y="95"/>
                    <a:pt x="117" y="95"/>
                    <a:pt x="117" y="95"/>
                  </a:cubicBezTo>
                  <a:cubicBezTo>
                    <a:pt x="112" y="93"/>
                    <a:pt x="112" y="93"/>
                    <a:pt x="112" y="93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6" y="88"/>
                    <a:pt x="106" y="88"/>
                    <a:pt x="106" y="88"/>
                  </a:cubicBezTo>
                  <a:cubicBezTo>
                    <a:pt x="101" y="86"/>
                    <a:pt x="101" y="86"/>
                    <a:pt x="101" y="86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104" y="75"/>
                    <a:pt x="104" y="75"/>
                    <a:pt x="104" y="75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3" y="28"/>
                    <a:pt x="83" y="28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3" y="135"/>
                    <a:pt x="13" y="135"/>
                    <a:pt x="13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5" y="135"/>
                    <a:pt x="5" y="135"/>
                    <a:pt x="5" y="135"/>
                  </a:cubicBezTo>
                  <a:cubicBezTo>
                    <a:pt x="1" y="137"/>
                    <a:pt x="1" y="137"/>
                    <a:pt x="1" y="137"/>
                  </a:cubicBezTo>
                  <a:lnTo>
                    <a:pt x="0" y="141"/>
                  </a:lnTo>
                  <a:close/>
                  <a:moveTo>
                    <a:pt x="213" y="252"/>
                  </a:moveTo>
                  <a:cubicBezTo>
                    <a:pt x="213" y="252"/>
                    <a:pt x="212" y="256"/>
                    <a:pt x="213" y="255"/>
                  </a:cubicBezTo>
                  <a:cubicBezTo>
                    <a:pt x="214" y="255"/>
                    <a:pt x="215" y="252"/>
                    <a:pt x="213" y="252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08"/>
            <p:cNvSpPr>
              <a:spLocks noEditPoints="1"/>
            </p:cNvSpPr>
            <p:nvPr/>
          </p:nvSpPr>
          <p:spPr bwMode="auto">
            <a:xfrm>
              <a:off x="8052494" y="2832593"/>
              <a:ext cx="885628" cy="1142514"/>
            </a:xfrm>
            <a:custGeom>
              <a:avLst/>
              <a:gdLst>
                <a:gd name="T0" fmla="*/ 213 w 251"/>
                <a:gd name="T1" fmla="*/ 268 h 324"/>
                <a:gd name="T2" fmla="*/ 209 w 251"/>
                <a:gd name="T3" fmla="*/ 285 h 324"/>
                <a:gd name="T4" fmla="*/ 220 w 251"/>
                <a:gd name="T5" fmla="*/ 322 h 324"/>
                <a:gd name="T6" fmla="*/ 1 w 251"/>
                <a:gd name="T7" fmla="*/ 149 h 324"/>
                <a:gd name="T8" fmla="*/ 16 w 251"/>
                <a:gd name="T9" fmla="*/ 154 h 324"/>
                <a:gd name="T10" fmla="*/ 5 w 251"/>
                <a:gd name="T11" fmla="*/ 160 h 324"/>
                <a:gd name="T12" fmla="*/ 32 w 251"/>
                <a:gd name="T13" fmla="*/ 167 h 324"/>
                <a:gd name="T14" fmla="*/ 36 w 251"/>
                <a:gd name="T15" fmla="*/ 161 h 324"/>
                <a:gd name="T16" fmla="*/ 36 w 251"/>
                <a:gd name="T17" fmla="*/ 170 h 324"/>
                <a:gd name="T18" fmla="*/ 37 w 251"/>
                <a:gd name="T19" fmla="*/ 193 h 324"/>
                <a:gd name="T20" fmla="*/ 41 w 251"/>
                <a:gd name="T21" fmla="*/ 215 h 324"/>
                <a:gd name="T22" fmla="*/ 54 w 251"/>
                <a:gd name="T23" fmla="*/ 268 h 324"/>
                <a:gd name="T24" fmla="*/ 67 w 251"/>
                <a:gd name="T25" fmla="*/ 291 h 324"/>
                <a:gd name="T26" fmla="*/ 87 w 251"/>
                <a:gd name="T27" fmla="*/ 302 h 324"/>
                <a:gd name="T28" fmla="*/ 98 w 251"/>
                <a:gd name="T29" fmla="*/ 272 h 324"/>
                <a:gd name="T30" fmla="*/ 100 w 251"/>
                <a:gd name="T31" fmla="*/ 238 h 324"/>
                <a:gd name="T32" fmla="*/ 109 w 251"/>
                <a:gd name="T33" fmla="*/ 224 h 324"/>
                <a:gd name="T34" fmla="*/ 128 w 251"/>
                <a:gd name="T35" fmla="*/ 208 h 324"/>
                <a:gd name="T36" fmla="*/ 141 w 251"/>
                <a:gd name="T37" fmla="*/ 196 h 324"/>
                <a:gd name="T38" fmla="*/ 154 w 251"/>
                <a:gd name="T39" fmla="*/ 186 h 324"/>
                <a:gd name="T40" fmla="*/ 167 w 251"/>
                <a:gd name="T41" fmla="*/ 169 h 324"/>
                <a:gd name="T42" fmla="*/ 176 w 251"/>
                <a:gd name="T43" fmla="*/ 161 h 324"/>
                <a:gd name="T44" fmla="*/ 167 w 251"/>
                <a:gd name="T45" fmla="*/ 139 h 324"/>
                <a:gd name="T46" fmla="*/ 175 w 251"/>
                <a:gd name="T47" fmla="*/ 123 h 324"/>
                <a:gd name="T48" fmla="*/ 186 w 251"/>
                <a:gd name="T49" fmla="*/ 119 h 324"/>
                <a:gd name="T50" fmla="*/ 199 w 251"/>
                <a:gd name="T51" fmla="*/ 131 h 324"/>
                <a:gd name="T52" fmla="*/ 204 w 251"/>
                <a:gd name="T53" fmla="*/ 142 h 324"/>
                <a:gd name="T54" fmla="*/ 206 w 251"/>
                <a:gd name="T55" fmla="*/ 151 h 324"/>
                <a:gd name="T56" fmla="*/ 216 w 251"/>
                <a:gd name="T57" fmla="*/ 167 h 324"/>
                <a:gd name="T58" fmla="*/ 218 w 251"/>
                <a:gd name="T59" fmla="*/ 153 h 324"/>
                <a:gd name="T60" fmla="*/ 228 w 251"/>
                <a:gd name="T61" fmla="*/ 135 h 324"/>
                <a:gd name="T62" fmla="*/ 237 w 251"/>
                <a:gd name="T63" fmla="*/ 123 h 324"/>
                <a:gd name="T64" fmla="*/ 251 w 251"/>
                <a:gd name="T65" fmla="*/ 109 h 324"/>
                <a:gd name="T66" fmla="*/ 243 w 251"/>
                <a:gd name="T67" fmla="*/ 96 h 324"/>
                <a:gd name="T68" fmla="*/ 231 w 251"/>
                <a:gd name="T69" fmla="*/ 87 h 324"/>
                <a:gd name="T70" fmla="*/ 214 w 251"/>
                <a:gd name="T71" fmla="*/ 91 h 324"/>
                <a:gd name="T72" fmla="*/ 204 w 251"/>
                <a:gd name="T73" fmla="*/ 106 h 324"/>
                <a:gd name="T74" fmla="*/ 180 w 251"/>
                <a:gd name="T75" fmla="*/ 103 h 324"/>
                <a:gd name="T76" fmla="*/ 170 w 251"/>
                <a:gd name="T77" fmla="*/ 98 h 324"/>
                <a:gd name="T78" fmla="*/ 171 w 251"/>
                <a:gd name="T79" fmla="*/ 111 h 324"/>
                <a:gd name="T80" fmla="*/ 149 w 251"/>
                <a:gd name="T81" fmla="*/ 108 h 324"/>
                <a:gd name="T82" fmla="*/ 128 w 251"/>
                <a:gd name="T83" fmla="*/ 98 h 324"/>
                <a:gd name="T84" fmla="*/ 106 w 251"/>
                <a:gd name="T85" fmla="*/ 88 h 324"/>
                <a:gd name="T86" fmla="*/ 106 w 251"/>
                <a:gd name="T87" fmla="*/ 69 h 324"/>
                <a:gd name="T88" fmla="*/ 89 w 251"/>
                <a:gd name="T89" fmla="*/ 57 h 324"/>
                <a:gd name="T90" fmla="*/ 89 w 251"/>
                <a:gd name="T91" fmla="*/ 45 h 324"/>
                <a:gd name="T92" fmla="*/ 83 w 251"/>
                <a:gd name="T93" fmla="*/ 28 h 324"/>
                <a:gd name="T94" fmla="*/ 91 w 251"/>
                <a:gd name="T95" fmla="*/ 14 h 324"/>
                <a:gd name="T96" fmla="*/ 84 w 251"/>
                <a:gd name="T97" fmla="*/ 1 h 324"/>
                <a:gd name="T98" fmla="*/ 68 w 251"/>
                <a:gd name="T99" fmla="*/ 10 h 324"/>
                <a:gd name="T100" fmla="*/ 50 w 251"/>
                <a:gd name="T101" fmla="*/ 22 h 324"/>
                <a:gd name="T102" fmla="*/ 37 w 251"/>
                <a:gd name="T103" fmla="*/ 27 h 324"/>
                <a:gd name="T104" fmla="*/ 45 w 251"/>
                <a:gd name="T105" fmla="*/ 47 h 324"/>
                <a:gd name="T106" fmla="*/ 43 w 251"/>
                <a:gd name="T107" fmla="*/ 70 h 324"/>
                <a:gd name="T108" fmla="*/ 28 w 251"/>
                <a:gd name="T109" fmla="*/ 87 h 324"/>
                <a:gd name="T110" fmla="*/ 13 w 251"/>
                <a:gd name="T111" fmla="*/ 101 h 324"/>
                <a:gd name="T112" fmla="*/ 10 w 251"/>
                <a:gd name="T113" fmla="*/ 116 h 324"/>
                <a:gd name="T114" fmla="*/ 13 w 251"/>
                <a:gd name="T115" fmla="*/ 135 h 324"/>
                <a:gd name="T116" fmla="*/ 213 w 251"/>
                <a:gd name="T117" fmla="*/ 252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1" h="324">
                  <a:moveTo>
                    <a:pt x="213" y="262"/>
                  </a:moveTo>
                  <a:cubicBezTo>
                    <a:pt x="213" y="263"/>
                    <a:pt x="213" y="263"/>
                    <a:pt x="213" y="263"/>
                  </a:cubicBezTo>
                  <a:cubicBezTo>
                    <a:pt x="213" y="262"/>
                    <a:pt x="214" y="262"/>
                    <a:pt x="213" y="262"/>
                  </a:cubicBezTo>
                  <a:close/>
                  <a:moveTo>
                    <a:pt x="213" y="266"/>
                  </a:moveTo>
                  <a:cubicBezTo>
                    <a:pt x="213" y="266"/>
                    <a:pt x="213" y="268"/>
                    <a:pt x="213" y="268"/>
                  </a:cubicBezTo>
                  <a:cubicBezTo>
                    <a:pt x="215" y="269"/>
                    <a:pt x="214" y="266"/>
                    <a:pt x="213" y="266"/>
                  </a:cubicBezTo>
                  <a:close/>
                  <a:moveTo>
                    <a:pt x="211" y="272"/>
                  </a:moveTo>
                  <a:cubicBezTo>
                    <a:pt x="211" y="272"/>
                    <a:pt x="212" y="273"/>
                    <a:pt x="212" y="274"/>
                  </a:cubicBezTo>
                  <a:cubicBezTo>
                    <a:pt x="213" y="274"/>
                    <a:pt x="213" y="272"/>
                    <a:pt x="211" y="272"/>
                  </a:cubicBezTo>
                  <a:close/>
                  <a:moveTo>
                    <a:pt x="209" y="285"/>
                  </a:moveTo>
                  <a:cubicBezTo>
                    <a:pt x="209" y="286"/>
                    <a:pt x="209" y="286"/>
                    <a:pt x="209" y="286"/>
                  </a:cubicBezTo>
                  <a:cubicBezTo>
                    <a:pt x="212" y="287"/>
                    <a:pt x="211" y="285"/>
                    <a:pt x="209" y="285"/>
                  </a:cubicBezTo>
                  <a:close/>
                  <a:moveTo>
                    <a:pt x="218" y="322"/>
                  </a:moveTo>
                  <a:cubicBezTo>
                    <a:pt x="219" y="324"/>
                    <a:pt x="219" y="324"/>
                    <a:pt x="219" y="324"/>
                  </a:cubicBezTo>
                  <a:cubicBezTo>
                    <a:pt x="221" y="324"/>
                    <a:pt x="220" y="323"/>
                    <a:pt x="220" y="322"/>
                  </a:cubicBezTo>
                  <a:cubicBezTo>
                    <a:pt x="220" y="322"/>
                    <a:pt x="219" y="322"/>
                    <a:pt x="218" y="322"/>
                  </a:cubicBezTo>
                  <a:close/>
                  <a:moveTo>
                    <a:pt x="0" y="141"/>
                  </a:moveTo>
                  <a:cubicBezTo>
                    <a:pt x="1" y="141"/>
                    <a:pt x="1" y="141"/>
                    <a:pt x="1" y="141"/>
                  </a:cubicBezTo>
                  <a:cubicBezTo>
                    <a:pt x="1" y="142"/>
                    <a:pt x="1" y="141"/>
                    <a:pt x="0" y="142"/>
                  </a:cubicBezTo>
                  <a:cubicBezTo>
                    <a:pt x="1" y="145"/>
                    <a:pt x="1" y="147"/>
                    <a:pt x="1" y="149"/>
                  </a:cubicBezTo>
                  <a:cubicBezTo>
                    <a:pt x="4" y="150"/>
                    <a:pt x="10" y="154"/>
                    <a:pt x="16" y="152"/>
                  </a:cubicBezTo>
                  <a:cubicBezTo>
                    <a:pt x="18" y="151"/>
                    <a:pt x="18" y="148"/>
                    <a:pt x="19" y="147"/>
                  </a:cubicBezTo>
                  <a:cubicBezTo>
                    <a:pt x="20" y="147"/>
                    <a:pt x="21" y="148"/>
                    <a:pt x="21" y="147"/>
                  </a:cubicBezTo>
                  <a:cubicBezTo>
                    <a:pt x="20" y="149"/>
                    <a:pt x="20" y="151"/>
                    <a:pt x="19" y="153"/>
                  </a:cubicBezTo>
                  <a:cubicBezTo>
                    <a:pt x="18" y="153"/>
                    <a:pt x="17" y="153"/>
                    <a:pt x="16" y="154"/>
                  </a:cubicBezTo>
                  <a:cubicBezTo>
                    <a:pt x="15" y="155"/>
                    <a:pt x="16" y="157"/>
                    <a:pt x="15" y="157"/>
                  </a:cubicBezTo>
                  <a:cubicBezTo>
                    <a:pt x="14" y="158"/>
                    <a:pt x="12" y="157"/>
                    <a:pt x="11" y="157"/>
                  </a:cubicBezTo>
                  <a:cubicBezTo>
                    <a:pt x="11" y="157"/>
                    <a:pt x="10" y="159"/>
                    <a:pt x="9" y="159"/>
                  </a:cubicBezTo>
                  <a:cubicBezTo>
                    <a:pt x="8" y="160"/>
                    <a:pt x="8" y="158"/>
                    <a:pt x="7" y="159"/>
                  </a:cubicBezTo>
                  <a:cubicBezTo>
                    <a:pt x="6" y="159"/>
                    <a:pt x="6" y="160"/>
                    <a:pt x="5" y="160"/>
                  </a:cubicBezTo>
                  <a:cubicBezTo>
                    <a:pt x="6" y="161"/>
                    <a:pt x="7" y="163"/>
                    <a:pt x="7" y="164"/>
                  </a:cubicBezTo>
                  <a:cubicBezTo>
                    <a:pt x="11" y="169"/>
                    <a:pt x="15" y="172"/>
                    <a:pt x="18" y="177"/>
                  </a:cubicBezTo>
                  <a:cubicBezTo>
                    <a:pt x="19" y="177"/>
                    <a:pt x="20" y="177"/>
                    <a:pt x="21" y="177"/>
                  </a:cubicBezTo>
                  <a:cubicBezTo>
                    <a:pt x="22" y="177"/>
                    <a:pt x="23" y="175"/>
                    <a:pt x="23" y="175"/>
                  </a:cubicBezTo>
                  <a:cubicBezTo>
                    <a:pt x="27" y="173"/>
                    <a:pt x="31" y="172"/>
                    <a:pt x="32" y="167"/>
                  </a:cubicBezTo>
                  <a:cubicBezTo>
                    <a:pt x="33" y="163"/>
                    <a:pt x="31" y="161"/>
                    <a:pt x="33" y="157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58"/>
                    <a:pt x="34" y="158"/>
                    <a:pt x="35" y="158"/>
                  </a:cubicBezTo>
                  <a:cubicBezTo>
                    <a:pt x="35" y="159"/>
                    <a:pt x="35" y="159"/>
                    <a:pt x="35" y="160"/>
                  </a:cubicBezTo>
                  <a:cubicBezTo>
                    <a:pt x="35" y="159"/>
                    <a:pt x="36" y="161"/>
                    <a:pt x="36" y="161"/>
                  </a:cubicBezTo>
                  <a:cubicBezTo>
                    <a:pt x="36" y="162"/>
                    <a:pt x="35" y="162"/>
                    <a:pt x="35" y="164"/>
                  </a:cubicBezTo>
                  <a:cubicBezTo>
                    <a:pt x="37" y="165"/>
                    <a:pt x="37" y="166"/>
                    <a:pt x="36" y="166"/>
                  </a:cubicBezTo>
                  <a:cubicBezTo>
                    <a:pt x="36" y="166"/>
                    <a:pt x="37" y="167"/>
                    <a:pt x="35" y="167"/>
                  </a:cubicBezTo>
                  <a:cubicBezTo>
                    <a:pt x="35" y="167"/>
                    <a:pt x="35" y="169"/>
                    <a:pt x="36" y="168"/>
                  </a:cubicBezTo>
                  <a:cubicBezTo>
                    <a:pt x="36" y="170"/>
                    <a:pt x="36" y="170"/>
                    <a:pt x="36" y="170"/>
                  </a:cubicBezTo>
                  <a:cubicBezTo>
                    <a:pt x="37" y="172"/>
                    <a:pt x="39" y="172"/>
                    <a:pt x="39" y="175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7" y="177"/>
                    <a:pt x="34" y="187"/>
                    <a:pt x="34" y="187"/>
                  </a:cubicBezTo>
                  <a:cubicBezTo>
                    <a:pt x="34" y="188"/>
                    <a:pt x="37" y="190"/>
                    <a:pt x="37" y="191"/>
                  </a:cubicBezTo>
                  <a:cubicBezTo>
                    <a:pt x="38" y="192"/>
                    <a:pt x="36" y="193"/>
                    <a:pt x="37" y="193"/>
                  </a:cubicBezTo>
                  <a:cubicBezTo>
                    <a:pt x="39" y="194"/>
                    <a:pt x="37" y="198"/>
                    <a:pt x="37" y="200"/>
                  </a:cubicBezTo>
                  <a:cubicBezTo>
                    <a:pt x="38" y="200"/>
                    <a:pt x="38" y="200"/>
                    <a:pt x="38" y="200"/>
                  </a:cubicBezTo>
                  <a:cubicBezTo>
                    <a:pt x="38" y="203"/>
                    <a:pt x="37" y="209"/>
                    <a:pt x="39" y="210"/>
                  </a:cubicBezTo>
                  <a:cubicBezTo>
                    <a:pt x="39" y="210"/>
                    <a:pt x="38" y="211"/>
                    <a:pt x="39" y="212"/>
                  </a:cubicBezTo>
                  <a:cubicBezTo>
                    <a:pt x="39" y="212"/>
                    <a:pt x="40" y="214"/>
                    <a:pt x="41" y="215"/>
                  </a:cubicBezTo>
                  <a:cubicBezTo>
                    <a:pt x="41" y="218"/>
                    <a:pt x="41" y="220"/>
                    <a:pt x="41" y="224"/>
                  </a:cubicBezTo>
                  <a:cubicBezTo>
                    <a:pt x="43" y="231"/>
                    <a:pt x="48" y="237"/>
                    <a:pt x="49" y="244"/>
                  </a:cubicBezTo>
                  <a:cubicBezTo>
                    <a:pt x="51" y="250"/>
                    <a:pt x="50" y="253"/>
                    <a:pt x="51" y="260"/>
                  </a:cubicBezTo>
                  <a:cubicBezTo>
                    <a:pt x="51" y="260"/>
                    <a:pt x="53" y="262"/>
                    <a:pt x="53" y="263"/>
                  </a:cubicBezTo>
                  <a:cubicBezTo>
                    <a:pt x="54" y="265"/>
                    <a:pt x="53" y="266"/>
                    <a:pt x="54" y="268"/>
                  </a:cubicBezTo>
                  <a:cubicBezTo>
                    <a:pt x="55" y="269"/>
                    <a:pt x="57" y="269"/>
                    <a:pt x="57" y="270"/>
                  </a:cubicBezTo>
                  <a:cubicBezTo>
                    <a:pt x="58" y="272"/>
                    <a:pt x="57" y="273"/>
                    <a:pt x="58" y="274"/>
                  </a:cubicBezTo>
                  <a:cubicBezTo>
                    <a:pt x="59" y="276"/>
                    <a:pt x="61" y="277"/>
                    <a:pt x="61" y="279"/>
                  </a:cubicBezTo>
                  <a:cubicBezTo>
                    <a:pt x="62" y="281"/>
                    <a:pt x="62" y="283"/>
                    <a:pt x="63" y="285"/>
                  </a:cubicBezTo>
                  <a:cubicBezTo>
                    <a:pt x="63" y="287"/>
                    <a:pt x="67" y="289"/>
                    <a:pt x="67" y="291"/>
                  </a:cubicBezTo>
                  <a:cubicBezTo>
                    <a:pt x="67" y="293"/>
                    <a:pt x="66" y="294"/>
                    <a:pt x="65" y="295"/>
                  </a:cubicBezTo>
                  <a:cubicBezTo>
                    <a:pt x="68" y="300"/>
                    <a:pt x="72" y="306"/>
                    <a:pt x="75" y="311"/>
                  </a:cubicBezTo>
                  <a:cubicBezTo>
                    <a:pt x="77" y="311"/>
                    <a:pt x="78" y="312"/>
                    <a:pt x="79" y="311"/>
                  </a:cubicBezTo>
                  <a:cubicBezTo>
                    <a:pt x="82" y="309"/>
                    <a:pt x="81" y="305"/>
                    <a:pt x="83" y="303"/>
                  </a:cubicBezTo>
                  <a:cubicBezTo>
                    <a:pt x="84" y="303"/>
                    <a:pt x="86" y="303"/>
                    <a:pt x="87" y="302"/>
                  </a:cubicBezTo>
                  <a:cubicBezTo>
                    <a:pt x="87" y="302"/>
                    <a:pt x="86" y="300"/>
                    <a:pt x="87" y="300"/>
                  </a:cubicBezTo>
                  <a:cubicBezTo>
                    <a:pt x="87" y="300"/>
                    <a:pt x="92" y="291"/>
                    <a:pt x="92" y="291"/>
                  </a:cubicBezTo>
                  <a:cubicBezTo>
                    <a:pt x="93" y="291"/>
                    <a:pt x="95" y="291"/>
                    <a:pt x="96" y="291"/>
                  </a:cubicBezTo>
                  <a:cubicBezTo>
                    <a:pt x="95" y="286"/>
                    <a:pt x="93" y="279"/>
                    <a:pt x="94" y="276"/>
                  </a:cubicBezTo>
                  <a:cubicBezTo>
                    <a:pt x="95" y="274"/>
                    <a:pt x="97" y="273"/>
                    <a:pt x="98" y="272"/>
                  </a:cubicBezTo>
                  <a:cubicBezTo>
                    <a:pt x="99" y="270"/>
                    <a:pt x="98" y="268"/>
                    <a:pt x="98" y="266"/>
                  </a:cubicBezTo>
                  <a:cubicBezTo>
                    <a:pt x="100" y="266"/>
                    <a:pt x="100" y="266"/>
                    <a:pt x="100" y="266"/>
                  </a:cubicBezTo>
                  <a:cubicBezTo>
                    <a:pt x="100" y="263"/>
                    <a:pt x="99" y="261"/>
                    <a:pt x="98" y="260"/>
                  </a:cubicBezTo>
                  <a:cubicBezTo>
                    <a:pt x="98" y="254"/>
                    <a:pt x="97" y="250"/>
                    <a:pt x="98" y="244"/>
                  </a:cubicBezTo>
                  <a:cubicBezTo>
                    <a:pt x="98" y="242"/>
                    <a:pt x="100" y="240"/>
                    <a:pt x="100" y="238"/>
                  </a:cubicBezTo>
                  <a:cubicBezTo>
                    <a:pt x="99" y="238"/>
                    <a:pt x="99" y="238"/>
                    <a:pt x="99" y="238"/>
                  </a:cubicBezTo>
                  <a:cubicBezTo>
                    <a:pt x="99" y="236"/>
                    <a:pt x="98" y="234"/>
                    <a:pt x="98" y="232"/>
                  </a:cubicBezTo>
                  <a:cubicBezTo>
                    <a:pt x="99" y="231"/>
                    <a:pt x="100" y="230"/>
                    <a:pt x="100" y="230"/>
                  </a:cubicBezTo>
                  <a:cubicBezTo>
                    <a:pt x="103" y="228"/>
                    <a:pt x="103" y="229"/>
                    <a:pt x="106" y="228"/>
                  </a:cubicBezTo>
                  <a:cubicBezTo>
                    <a:pt x="108" y="228"/>
                    <a:pt x="108" y="225"/>
                    <a:pt x="109" y="224"/>
                  </a:cubicBezTo>
                  <a:cubicBezTo>
                    <a:pt x="111" y="223"/>
                    <a:pt x="114" y="224"/>
                    <a:pt x="115" y="222"/>
                  </a:cubicBezTo>
                  <a:cubicBezTo>
                    <a:pt x="117" y="220"/>
                    <a:pt x="116" y="215"/>
                    <a:pt x="119" y="213"/>
                  </a:cubicBezTo>
                  <a:cubicBezTo>
                    <a:pt x="121" y="212"/>
                    <a:pt x="123" y="213"/>
                    <a:pt x="126" y="212"/>
                  </a:cubicBezTo>
                  <a:cubicBezTo>
                    <a:pt x="126" y="211"/>
                    <a:pt x="126" y="211"/>
                    <a:pt x="126" y="211"/>
                  </a:cubicBezTo>
                  <a:cubicBezTo>
                    <a:pt x="127" y="210"/>
                    <a:pt x="127" y="209"/>
                    <a:pt x="128" y="208"/>
                  </a:cubicBezTo>
                  <a:cubicBezTo>
                    <a:pt x="130" y="207"/>
                    <a:pt x="132" y="208"/>
                    <a:pt x="134" y="207"/>
                  </a:cubicBezTo>
                  <a:cubicBezTo>
                    <a:pt x="135" y="206"/>
                    <a:pt x="134" y="204"/>
                    <a:pt x="135" y="203"/>
                  </a:cubicBezTo>
                  <a:cubicBezTo>
                    <a:pt x="136" y="202"/>
                    <a:pt x="138" y="201"/>
                    <a:pt x="138" y="200"/>
                  </a:cubicBezTo>
                  <a:cubicBezTo>
                    <a:pt x="139" y="199"/>
                    <a:pt x="139" y="198"/>
                    <a:pt x="140" y="196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5"/>
                    <a:pt x="141" y="195"/>
                    <a:pt x="141" y="195"/>
                  </a:cubicBezTo>
                  <a:cubicBezTo>
                    <a:pt x="141" y="194"/>
                    <a:pt x="144" y="194"/>
                    <a:pt x="144" y="193"/>
                  </a:cubicBezTo>
                  <a:cubicBezTo>
                    <a:pt x="146" y="189"/>
                    <a:pt x="146" y="189"/>
                    <a:pt x="146" y="189"/>
                  </a:cubicBezTo>
                  <a:cubicBezTo>
                    <a:pt x="147" y="189"/>
                    <a:pt x="149" y="190"/>
                    <a:pt x="150" y="189"/>
                  </a:cubicBezTo>
                  <a:cubicBezTo>
                    <a:pt x="151" y="189"/>
                    <a:pt x="153" y="186"/>
                    <a:pt x="154" y="186"/>
                  </a:cubicBezTo>
                  <a:cubicBezTo>
                    <a:pt x="155" y="185"/>
                    <a:pt x="156" y="186"/>
                    <a:pt x="157" y="185"/>
                  </a:cubicBezTo>
                  <a:cubicBezTo>
                    <a:pt x="162" y="181"/>
                    <a:pt x="159" y="180"/>
                    <a:pt x="160" y="174"/>
                  </a:cubicBezTo>
                  <a:cubicBezTo>
                    <a:pt x="160" y="174"/>
                    <a:pt x="163" y="172"/>
                    <a:pt x="163" y="171"/>
                  </a:cubicBezTo>
                  <a:cubicBezTo>
                    <a:pt x="163" y="171"/>
                    <a:pt x="163" y="169"/>
                    <a:pt x="163" y="169"/>
                  </a:cubicBezTo>
                  <a:cubicBezTo>
                    <a:pt x="164" y="168"/>
                    <a:pt x="166" y="169"/>
                    <a:pt x="167" y="169"/>
                  </a:cubicBezTo>
                  <a:cubicBezTo>
                    <a:pt x="168" y="168"/>
                    <a:pt x="169" y="166"/>
                    <a:pt x="169" y="166"/>
                  </a:cubicBezTo>
                  <a:cubicBezTo>
                    <a:pt x="170" y="166"/>
                    <a:pt x="169" y="166"/>
                    <a:pt x="170" y="167"/>
                  </a:cubicBezTo>
                  <a:cubicBezTo>
                    <a:pt x="172" y="167"/>
                    <a:pt x="172" y="167"/>
                    <a:pt x="174" y="167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6" y="161"/>
                    <a:pt x="176" y="161"/>
                    <a:pt x="176" y="161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73" y="151"/>
                    <a:pt x="173" y="151"/>
                    <a:pt x="173" y="151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3" y="142"/>
                    <a:pt x="173" y="142"/>
                    <a:pt x="173" y="142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7" y="137"/>
                    <a:pt x="167" y="137"/>
                    <a:pt x="167" y="137"/>
                  </a:cubicBezTo>
                  <a:cubicBezTo>
                    <a:pt x="166" y="130"/>
                    <a:pt x="166" y="130"/>
                    <a:pt x="166" y="130"/>
                  </a:cubicBezTo>
                  <a:cubicBezTo>
                    <a:pt x="169" y="128"/>
                    <a:pt x="169" y="128"/>
                    <a:pt x="169" y="128"/>
                  </a:cubicBezTo>
                  <a:cubicBezTo>
                    <a:pt x="173" y="126"/>
                    <a:pt x="173" y="126"/>
                    <a:pt x="173" y="126"/>
                  </a:cubicBezTo>
                  <a:cubicBezTo>
                    <a:pt x="175" y="123"/>
                    <a:pt x="175" y="123"/>
                    <a:pt x="175" y="123"/>
                  </a:cubicBezTo>
                  <a:cubicBezTo>
                    <a:pt x="171" y="118"/>
                    <a:pt x="171" y="118"/>
                    <a:pt x="171" y="118"/>
                  </a:cubicBezTo>
                  <a:cubicBezTo>
                    <a:pt x="173" y="114"/>
                    <a:pt x="173" y="114"/>
                    <a:pt x="173" y="114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82" y="117"/>
                    <a:pt x="182" y="117"/>
                    <a:pt x="182" y="117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5" y="125"/>
                    <a:pt x="185" y="125"/>
                    <a:pt x="185" y="125"/>
                  </a:cubicBezTo>
                  <a:cubicBezTo>
                    <a:pt x="185" y="132"/>
                    <a:pt x="185" y="132"/>
                    <a:pt x="185" y="132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94" y="132"/>
                    <a:pt x="194" y="132"/>
                    <a:pt x="194" y="132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10" y="130"/>
                    <a:pt x="210" y="130"/>
                    <a:pt x="210" y="130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206" y="137"/>
                    <a:pt x="206" y="137"/>
                    <a:pt x="206" y="137"/>
                  </a:cubicBezTo>
                  <a:cubicBezTo>
                    <a:pt x="205" y="138"/>
                    <a:pt x="204" y="142"/>
                    <a:pt x="204" y="142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201" y="155"/>
                    <a:pt x="201" y="155"/>
                    <a:pt x="201" y="155"/>
                  </a:cubicBezTo>
                  <a:cubicBezTo>
                    <a:pt x="205" y="155"/>
                    <a:pt x="205" y="155"/>
                    <a:pt x="205" y="155"/>
                  </a:cubicBezTo>
                  <a:cubicBezTo>
                    <a:pt x="206" y="151"/>
                    <a:pt x="206" y="151"/>
                    <a:pt x="206" y="151"/>
                  </a:cubicBezTo>
                  <a:cubicBezTo>
                    <a:pt x="210" y="157"/>
                    <a:pt x="210" y="157"/>
                    <a:pt x="210" y="157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1" y="166"/>
                    <a:pt x="211" y="166"/>
                    <a:pt x="211" y="166"/>
                  </a:cubicBezTo>
                  <a:cubicBezTo>
                    <a:pt x="214" y="165"/>
                    <a:pt x="214" y="165"/>
                    <a:pt x="214" y="165"/>
                  </a:cubicBezTo>
                  <a:cubicBezTo>
                    <a:pt x="216" y="167"/>
                    <a:pt x="216" y="167"/>
                    <a:pt x="216" y="167"/>
                  </a:cubicBezTo>
                  <a:cubicBezTo>
                    <a:pt x="218" y="165"/>
                    <a:pt x="218" y="165"/>
                    <a:pt x="218" y="165"/>
                  </a:cubicBezTo>
                  <a:cubicBezTo>
                    <a:pt x="219" y="163"/>
                    <a:pt x="219" y="163"/>
                    <a:pt x="219" y="163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19" y="156"/>
                    <a:pt x="219" y="156"/>
                    <a:pt x="219" y="156"/>
                  </a:cubicBezTo>
                  <a:cubicBezTo>
                    <a:pt x="218" y="153"/>
                    <a:pt x="218" y="153"/>
                    <a:pt x="218" y="153"/>
                  </a:cubicBezTo>
                  <a:cubicBezTo>
                    <a:pt x="218" y="144"/>
                    <a:pt x="218" y="144"/>
                    <a:pt x="218" y="144"/>
                  </a:cubicBezTo>
                  <a:cubicBezTo>
                    <a:pt x="223" y="148"/>
                    <a:pt x="223" y="148"/>
                    <a:pt x="223" y="148"/>
                  </a:cubicBezTo>
                  <a:cubicBezTo>
                    <a:pt x="225" y="142"/>
                    <a:pt x="225" y="142"/>
                    <a:pt x="225" y="142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8" y="135"/>
                    <a:pt x="228" y="135"/>
                    <a:pt x="228" y="135"/>
                  </a:cubicBezTo>
                  <a:cubicBezTo>
                    <a:pt x="226" y="133"/>
                    <a:pt x="226" y="133"/>
                    <a:pt x="226" y="133"/>
                  </a:cubicBezTo>
                  <a:cubicBezTo>
                    <a:pt x="227" y="132"/>
                    <a:pt x="227" y="132"/>
                    <a:pt x="227" y="132"/>
                  </a:cubicBezTo>
                  <a:cubicBezTo>
                    <a:pt x="231" y="130"/>
                    <a:pt x="231" y="130"/>
                    <a:pt x="231" y="130"/>
                  </a:cubicBezTo>
                  <a:cubicBezTo>
                    <a:pt x="233" y="126"/>
                    <a:pt x="233" y="126"/>
                    <a:pt x="233" y="126"/>
                  </a:cubicBezTo>
                  <a:cubicBezTo>
                    <a:pt x="237" y="123"/>
                    <a:pt x="237" y="123"/>
                    <a:pt x="237" y="123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40" y="115"/>
                    <a:pt x="240" y="115"/>
                    <a:pt x="240" y="115"/>
                  </a:cubicBezTo>
                  <a:cubicBezTo>
                    <a:pt x="245" y="114"/>
                    <a:pt x="245" y="114"/>
                    <a:pt x="245" y="114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51" y="109"/>
                    <a:pt x="251" y="109"/>
                    <a:pt x="251" y="109"/>
                  </a:cubicBezTo>
                  <a:cubicBezTo>
                    <a:pt x="251" y="104"/>
                    <a:pt x="251" y="104"/>
                    <a:pt x="251" y="104"/>
                  </a:cubicBezTo>
                  <a:cubicBezTo>
                    <a:pt x="250" y="101"/>
                    <a:pt x="250" y="101"/>
                    <a:pt x="250" y="101"/>
                  </a:cubicBezTo>
                  <a:cubicBezTo>
                    <a:pt x="249" y="98"/>
                    <a:pt x="249" y="98"/>
                    <a:pt x="249" y="98"/>
                  </a:cubicBezTo>
                  <a:cubicBezTo>
                    <a:pt x="246" y="97"/>
                    <a:pt x="246" y="97"/>
                    <a:pt x="246" y="97"/>
                  </a:cubicBezTo>
                  <a:cubicBezTo>
                    <a:pt x="243" y="96"/>
                    <a:pt x="243" y="96"/>
                    <a:pt x="243" y="96"/>
                  </a:cubicBezTo>
                  <a:cubicBezTo>
                    <a:pt x="241" y="95"/>
                    <a:pt x="241" y="95"/>
                    <a:pt x="241" y="95"/>
                  </a:cubicBezTo>
                  <a:cubicBezTo>
                    <a:pt x="238" y="96"/>
                    <a:pt x="238" y="96"/>
                    <a:pt x="238" y="96"/>
                  </a:cubicBezTo>
                  <a:cubicBezTo>
                    <a:pt x="236" y="94"/>
                    <a:pt x="236" y="94"/>
                    <a:pt x="236" y="94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8" y="87"/>
                    <a:pt x="228" y="87"/>
                    <a:pt x="228" y="87"/>
                  </a:cubicBezTo>
                  <a:cubicBezTo>
                    <a:pt x="224" y="90"/>
                    <a:pt x="224" y="90"/>
                    <a:pt x="224" y="90"/>
                  </a:cubicBezTo>
                  <a:cubicBezTo>
                    <a:pt x="221" y="89"/>
                    <a:pt x="221" y="89"/>
                    <a:pt x="221" y="89"/>
                  </a:cubicBezTo>
                  <a:cubicBezTo>
                    <a:pt x="217" y="89"/>
                    <a:pt x="217" y="89"/>
                    <a:pt x="217" y="89"/>
                  </a:cubicBezTo>
                  <a:cubicBezTo>
                    <a:pt x="214" y="91"/>
                    <a:pt x="214" y="91"/>
                    <a:pt x="214" y="91"/>
                  </a:cubicBezTo>
                  <a:cubicBezTo>
                    <a:pt x="209" y="94"/>
                    <a:pt x="209" y="94"/>
                    <a:pt x="209" y="94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05"/>
                    <a:pt x="206" y="105"/>
                    <a:pt x="206" y="105"/>
                  </a:cubicBezTo>
                  <a:cubicBezTo>
                    <a:pt x="204" y="106"/>
                    <a:pt x="204" y="106"/>
                    <a:pt x="204" y="106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1" y="105"/>
                    <a:pt x="191" y="105"/>
                    <a:pt x="191" y="105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3" y="107"/>
                    <a:pt x="183" y="107"/>
                    <a:pt x="183" y="107"/>
                  </a:cubicBezTo>
                  <a:cubicBezTo>
                    <a:pt x="180" y="103"/>
                    <a:pt x="180" y="103"/>
                    <a:pt x="180" y="103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101"/>
                    <a:pt x="179" y="101"/>
                    <a:pt x="179" y="101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11"/>
                    <a:pt x="171" y="111"/>
                    <a:pt x="171" y="111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1" y="112"/>
                    <a:pt x="161" y="112"/>
                    <a:pt x="161" y="112"/>
                  </a:cubicBezTo>
                  <a:cubicBezTo>
                    <a:pt x="156" y="112"/>
                    <a:pt x="156" y="112"/>
                    <a:pt x="156" y="112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2" y="108"/>
                    <a:pt x="142" y="108"/>
                    <a:pt x="142" y="108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28" y="98"/>
                    <a:pt x="128" y="98"/>
                    <a:pt x="128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17" y="95"/>
                    <a:pt x="117" y="95"/>
                    <a:pt x="117" y="95"/>
                  </a:cubicBezTo>
                  <a:cubicBezTo>
                    <a:pt x="112" y="93"/>
                    <a:pt x="112" y="93"/>
                    <a:pt x="112" y="93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6" y="88"/>
                    <a:pt x="106" y="88"/>
                    <a:pt x="106" y="88"/>
                  </a:cubicBezTo>
                  <a:cubicBezTo>
                    <a:pt x="101" y="86"/>
                    <a:pt x="101" y="86"/>
                    <a:pt x="101" y="86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104" y="75"/>
                    <a:pt x="104" y="75"/>
                    <a:pt x="104" y="75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3" y="28"/>
                    <a:pt x="83" y="28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10" y="111"/>
                    <a:pt x="10" y="111"/>
                    <a:pt x="10" y="111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3" y="135"/>
                    <a:pt x="13" y="135"/>
                    <a:pt x="13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5" y="135"/>
                    <a:pt x="5" y="135"/>
                    <a:pt x="5" y="135"/>
                  </a:cubicBezTo>
                  <a:cubicBezTo>
                    <a:pt x="1" y="137"/>
                    <a:pt x="1" y="137"/>
                    <a:pt x="1" y="137"/>
                  </a:cubicBezTo>
                  <a:lnTo>
                    <a:pt x="0" y="141"/>
                  </a:lnTo>
                  <a:close/>
                  <a:moveTo>
                    <a:pt x="213" y="252"/>
                  </a:moveTo>
                  <a:cubicBezTo>
                    <a:pt x="213" y="252"/>
                    <a:pt x="212" y="256"/>
                    <a:pt x="213" y="255"/>
                  </a:cubicBezTo>
                  <a:cubicBezTo>
                    <a:pt x="214" y="255"/>
                    <a:pt x="215" y="252"/>
                    <a:pt x="213" y="252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09"/>
            <p:cNvSpPr>
              <a:spLocks noEditPoints="1"/>
            </p:cNvSpPr>
            <p:nvPr/>
          </p:nvSpPr>
          <p:spPr bwMode="auto">
            <a:xfrm>
              <a:off x="5248305" y="1391876"/>
              <a:ext cx="317964" cy="168862"/>
            </a:xfrm>
            <a:custGeom>
              <a:avLst/>
              <a:gdLst>
                <a:gd name="T0" fmla="*/ 66 w 90"/>
                <a:gd name="T1" fmla="*/ 2 h 48"/>
                <a:gd name="T2" fmla="*/ 62 w 90"/>
                <a:gd name="T3" fmla="*/ 8 h 48"/>
                <a:gd name="T4" fmla="*/ 59 w 90"/>
                <a:gd name="T5" fmla="*/ 8 h 48"/>
                <a:gd name="T6" fmla="*/ 55 w 90"/>
                <a:gd name="T7" fmla="*/ 9 h 48"/>
                <a:gd name="T8" fmla="*/ 50 w 90"/>
                <a:gd name="T9" fmla="*/ 12 h 48"/>
                <a:gd name="T10" fmla="*/ 47 w 90"/>
                <a:gd name="T11" fmla="*/ 7 h 48"/>
                <a:gd name="T12" fmla="*/ 44 w 90"/>
                <a:gd name="T13" fmla="*/ 5 h 48"/>
                <a:gd name="T14" fmla="*/ 38 w 90"/>
                <a:gd name="T15" fmla="*/ 9 h 48"/>
                <a:gd name="T16" fmla="*/ 38 w 90"/>
                <a:gd name="T17" fmla="*/ 13 h 48"/>
                <a:gd name="T18" fmla="*/ 35 w 90"/>
                <a:gd name="T19" fmla="*/ 7 h 48"/>
                <a:gd name="T20" fmla="*/ 32 w 90"/>
                <a:gd name="T21" fmla="*/ 16 h 48"/>
                <a:gd name="T22" fmla="*/ 28 w 90"/>
                <a:gd name="T23" fmla="*/ 15 h 48"/>
                <a:gd name="T24" fmla="*/ 24 w 90"/>
                <a:gd name="T25" fmla="*/ 20 h 48"/>
                <a:gd name="T26" fmla="*/ 23 w 90"/>
                <a:gd name="T27" fmla="*/ 12 h 48"/>
                <a:gd name="T28" fmla="*/ 22 w 90"/>
                <a:gd name="T29" fmla="*/ 10 h 48"/>
                <a:gd name="T30" fmla="*/ 20 w 90"/>
                <a:gd name="T31" fmla="*/ 5 h 48"/>
                <a:gd name="T32" fmla="*/ 13 w 90"/>
                <a:gd name="T33" fmla="*/ 6 h 48"/>
                <a:gd name="T34" fmla="*/ 16 w 90"/>
                <a:gd name="T35" fmla="*/ 12 h 48"/>
                <a:gd name="T36" fmla="*/ 10 w 90"/>
                <a:gd name="T37" fmla="*/ 7 h 48"/>
                <a:gd name="T38" fmla="*/ 8 w 90"/>
                <a:gd name="T39" fmla="*/ 8 h 48"/>
                <a:gd name="T40" fmla="*/ 8 w 90"/>
                <a:gd name="T41" fmla="*/ 8 h 48"/>
                <a:gd name="T42" fmla="*/ 8 w 90"/>
                <a:gd name="T43" fmla="*/ 10 h 48"/>
                <a:gd name="T44" fmla="*/ 6 w 90"/>
                <a:gd name="T45" fmla="*/ 14 h 48"/>
                <a:gd name="T46" fmla="*/ 0 w 90"/>
                <a:gd name="T47" fmla="*/ 17 h 48"/>
                <a:gd name="T48" fmla="*/ 2 w 90"/>
                <a:gd name="T49" fmla="*/ 19 h 48"/>
                <a:gd name="T50" fmla="*/ 6 w 90"/>
                <a:gd name="T51" fmla="*/ 18 h 48"/>
                <a:gd name="T52" fmla="*/ 16 w 90"/>
                <a:gd name="T53" fmla="*/ 16 h 48"/>
                <a:gd name="T54" fmla="*/ 14 w 90"/>
                <a:gd name="T55" fmla="*/ 22 h 48"/>
                <a:gd name="T56" fmla="*/ 17 w 90"/>
                <a:gd name="T57" fmla="*/ 23 h 48"/>
                <a:gd name="T58" fmla="*/ 7 w 90"/>
                <a:gd name="T59" fmla="*/ 26 h 48"/>
                <a:gd name="T60" fmla="*/ 3 w 90"/>
                <a:gd name="T61" fmla="*/ 28 h 48"/>
                <a:gd name="T62" fmla="*/ 8 w 90"/>
                <a:gd name="T63" fmla="*/ 28 h 48"/>
                <a:gd name="T64" fmla="*/ 16 w 90"/>
                <a:gd name="T65" fmla="*/ 32 h 48"/>
                <a:gd name="T66" fmla="*/ 19 w 90"/>
                <a:gd name="T67" fmla="*/ 34 h 48"/>
                <a:gd name="T68" fmla="*/ 18 w 90"/>
                <a:gd name="T69" fmla="*/ 37 h 48"/>
                <a:gd name="T70" fmla="*/ 12 w 90"/>
                <a:gd name="T71" fmla="*/ 40 h 48"/>
                <a:gd name="T72" fmla="*/ 26 w 90"/>
                <a:gd name="T73" fmla="*/ 40 h 48"/>
                <a:gd name="T74" fmla="*/ 30 w 90"/>
                <a:gd name="T75" fmla="*/ 41 h 48"/>
                <a:gd name="T76" fmla="*/ 36 w 90"/>
                <a:gd name="T77" fmla="*/ 42 h 48"/>
                <a:gd name="T78" fmla="*/ 36 w 90"/>
                <a:gd name="T79" fmla="*/ 46 h 48"/>
                <a:gd name="T80" fmla="*/ 48 w 90"/>
                <a:gd name="T81" fmla="*/ 45 h 48"/>
                <a:gd name="T82" fmla="*/ 50 w 90"/>
                <a:gd name="T83" fmla="*/ 47 h 48"/>
                <a:gd name="T84" fmla="*/ 51 w 90"/>
                <a:gd name="T85" fmla="*/ 42 h 48"/>
                <a:gd name="T86" fmla="*/ 58 w 90"/>
                <a:gd name="T87" fmla="*/ 42 h 48"/>
                <a:gd name="T88" fmla="*/ 62 w 90"/>
                <a:gd name="T89" fmla="*/ 38 h 48"/>
                <a:gd name="T90" fmla="*/ 69 w 90"/>
                <a:gd name="T91" fmla="*/ 36 h 48"/>
                <a:gd name="T92" fmla="*/ 78 w 90"/>
                <a:gd name="T93" fmla="*/ 33 h 48"/>
                <a:gd name="T94" fmla="*/ 81 w 90"/>
                <a:gd name="T95" fmla="*/ 28 h 48"/>
                <a:gd name="T96" fmla="*/ 84 w 90"/>
                <a:gd name="T97" fmla="*/ 26 h 48"/>
                <a:gd name="T98" fmla="*/ 86 w 90"/>
                <a:gd name="T99" fmla="*/ 26 h 48"/>
                <a:gd name="T100" fmla="*/ 89 w 90"/>
                <a:gd name="T101" fmla="*/ 23 h 48"/>
                <a:gd name="T102" fmla="*/ 88 w 90"/>
                <a:gd name="T103" fmla="*/ 22 h 48"/>
                <a:gd name="T104" fmla="*/ 89 w 90"/>
                <a:gd name="T105" fmla="*/ 18 h 48"/>
                <a:gd name="T106" fmla="*/ 85 w 90"/>
                <a:gd name="T107" fmla="*/ 16 h 48"/>
                <a:gd name="T108" fmla="*/ 82 w 90"/>
                <a:gd name="T109" fmla="*/ 14 h 48"/>
                <a:gd name="T110" fmla="*/ 80 w 90"/>
                <a:gd name="T111" fmla="*/ 10 h 48"/>
                <a:gd name="T112" fmla="*/ 78 w 90"/>
                <a:gd name="T113" fmla="*/ 7 h 48"/>
                <a:gd name="T114" fmla="*/ 83 w 90"/>
                <a:gd name="T115" fmla="*/ 4 h 48"/>
                <a:gd name="T116" fmla="*/ 74 w 90"/>
                <a:gd name="T117" fmla="*/ 6 h 48"/>
                <a:gd name="T118" fmla="*/ 69 w 90"/>
                <a:gd name="T119" fmla="*/ 1 h 48"/>
                <a:gd name="T120" fmla="*/ 10 w 90"/>
                <a:gd name="T121" fmla="*/ 2 h 48"/>
                <a:gd name="T122" fmla="*/ 18 w 90"/>
                <a:gd name="T123" fmla="*/ 3 h 48"/>
                <a:gd name="T124" fmla="*/ 10 w 90"/>
                <a:gd name="T1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" h="48">
                  <a:moveTo>
                    <a:pt x="69" y="1"/>
                  </a:moveTo>
                  <a:cubicBezTo>
                    <a:pt x="68" y="2"/>
                    <a:pt x="68" y="2"/>
                    <a:pt x="66" y="2"/>
                  </a:cubicBezTo>
                  <a:cubicBezTo>
                    <a:pt x="66" y="4"/>
                    <a:pt x="66" y="6"/>
                    <a:pt x="66" y="7"/>
                  </a:cubicBezTo>
                  <a:cubicBezTo>
                    <a:pt x="64" y="7"/>
                    <a:pt x="63" y="8"/>
                    <a:pt x="62" y="8"/>
                  </a:cubicBezTo>
                  <a:cubicBezTo>
                    <a:pt x="62" y="8"/>
                    <a:pt x="62" y="5"/>
                    <a:pt x="60" y="6"/>
                  </a:cubicBezTo>
                  <a:cubicBezTo>
                    <a:pt x="59" y="6"/>
                    <a:pt x="59" y="8"/>
                    <a:pt x="59" y="8"/>
                  </a:cubicBezTo>
                  <a:cubicBezTo>
                    <a:pt x="58" y="8"/>
                    <a:pt x="57" y="8"/>
                    <a:pt x="56" y="8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3" y="10"/>
                    <a:pt x="51" y="7"/>
                    <a:pt x="50" y="6"/>
                  </a:cubicBezTo>
                  <a:cubicBezTo>
                    <a:pt x="50" y="8"/>
                    <a:pt x="49" y="10"/>
                    <a:pt x="50" y="12"/>
                  </a:cubicBezTo>
                  <a:cubicBezTo>
                    <a:pt x="49" y="11"/>
                    <a:pt x="47" y="11"/>
                    <a:pt x="46" y="8"/>
                  </a:cubicBezTo>
                  <a:cubicBezTo>
                    <a:pt x="46" y="8"/>
                    <a:pt x="47" y="6"/>
                    <a:pt x="47" y="7"/>
                  </a:cubicBezTo>
                  <a:cubicBezTo>
                    <a:pt x="47" y="7"/>
                    <a:pt x="47" y="5"/>
                    <a:pt x="47" y="5"/>
                  </a:cubicBezTo>
                  <a:cubicBezTo>
                    <a:pt x="47" y="5"/>
                    <a:pt x="45" y="5"/>
                    <a:pt x="44" y="5"/>
                  </a:cubicBezTo>
                  <a:cubicBezTo>
                    <a:pt x="44" y="5"/>
                    <a:pt x="44" y="7"/>
                    <a:pt x="44" y="7"/>
                  </a:cubicBezTo>
                  <a:cubicBezTo>
                    <a:pt x="42" y="8"/>
                    <a:pt x="39" y="7"/>
                    <a:pt x="38" y="9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3"/>
                    <a:pt x="38" y="12"/>
                    <a:pt x="38" y="13"/>
                  </a:cubicBezTo>
                  <a:cubicBezTo>
                    <a:pt x="37" y="12"/>
                    <a:pt x="36" y="11"/>
                    <a:pt x="36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34" y="8"/>
                    <a:pt x="33" y="8"/>
                    <a:pt x="32" y="8"/>
                  </a:cubicBezTo>
                  <a:cubicBezTo>
                    <a:pt x="32" y="10"/>
                    <a:pt x="33" y="15"/>
                    <a:pt x="32" y="16"/>
                  </a:cubicBezTo>
                  <a:cubicBezTo>
                    <a:pt x="31" y="16"/>
                    <a:pt x="28" y="14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7"/>
                    <a:pt x="28" y="18"/>
                    <a:pt x="27" y="19"/>
                  </a:cubicBezTo>
                  <a:cubicBezTo>
                    <a:pt x="27" y="19"/>
                    <a:pt x="25" y="20"/>
                    <a:pt x="24" y="20"/>
                  </a:cubicBezTo>
                  <a:cubicBezTo>
                    <a:pt x="24" y="20"/>
                    <a:pt x="23" y="18"/>
                    <a:pt x="23" y="18"/>
                  </a:cubicBezTo>
                  <a:cubicBezTo>
                    <a:pt x="23" y="15"/>
                    <a:pt x="26" y="12"/>
                    <a:pt x="23" y="12"/>
                  </a:cubicBezTo>
                  <a:cubicBezTo>
                    <a:pt x="23" y="12"/>
                    <a:pt x="24" y="11"/>
                    <a:pt x="24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9"/>
                    <a:pt x="23" y="8"/>
                    <a:pt x="22" y="8"/>
                  </a:cubicBezTo>
                  <a:cubicBezTo>
                    <a:pt x="22" y="7"/>
                    <a:pt x="20" y="6"/>
                    <a:pt x="20" y="5"/>
                  </a:cubicBezTo>
                  <a:cubicBezTo>
                    <a:pt x="19" y="5"/>
                    <a:pt x="15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7"/>
                    <a:pt x="16" y="8"/>
                    <a:pt x="17" y="8"/>
                  </a:cubicBezTo>
                  <a:cubicBezTo>
                    <a:pt x="17" y="9"/>
                    <a:pt x="20" y="13"/>
                    <a:pt x="16" y="12"/>
                  </a:cubicBezTo>
                  <a:cubicBezTo>
                    <a:pt x="16" y="12"/>
                    <a:pt x="16" y="11"/>
                    <a:pt x="15" y="11"/>
                  </a:cubicBezTo>
                  <a:cubicBezTo>
                    <a:pt x="12" y="10"/>
                    <a:pt x="11" y="9"/>
                    <a:pt x="10" y="7"/>
                  </a:cubicBezTo>
                  <a:cubicBezTo>
                    <a:pt x="12" y="6"/>
                    <a:pt x="8" y="6"/>
                    <a:pt x="8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8"/>
                    <a:pt x="7" y="8"/>
                    <a:pt x="8" y="8"/>
                  </a:cubicBezTo>
                  <a:cubicBezTo>
                    <a:pt x="7" y="8"/>
                    <a:pt x="6" y="9"/>
                    <a:pt x="5" y="9"/>
                  </a:cubicBezTo>
                  <a:cubicBezTo>
                    <a:pt x="6" y="10"/>
                    <a:pt x="6" y="9"/>
                    <a:pt x="8" y="10"/>
                  </a:cubicBezTo>
                  <a:cubicBezTo>
                    <a:pt x="7" y="11"/>
                    <a:pt x="8" y="13"/>
                    <a:pt x="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4" y="17"/>
                    <a:pt x="3" y="18"/>
                  </a:cubicBezTo>
                  <a:cubicBezTo>
                    <a:pt x="2" y="18"/>
                    <a:pt x="1" y="17"/>
                    <a:pt x="0" y="1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2" y="19"/>
                    <a:pt x="2" y="19"/>
                  </a:cubicBezTo>
                  <a:cubicBezTo>
                    <a:pt x="1" y="19"/>
                    <a:pt x="5" y="20"/>
                    <a:pt x="5" y="20"/>
                  </a:cubicBezTo>
                  <a:cubicBezTo>
                    <a:pt x="5" y="19"/>
                    <a:pt x="6" y="18"/>
                    <a:pt x="6" y="18"/>
                  </a:cubicBezTo>
                  <a:cubicBezTo>
                    <a:pt x="9" y="17"/>
                    <a:pt x="11" y="17"/>
                    <a:pt x="14" y="16"/>
                  </a:cubicBezTo>
                  <a:cubicBezTo>
                    <a:pt x="13" y="15"/>
                    <a:pt x="15" y="16"/>
                    <a:pt x="16" y="16"/>
                  </a:cubicBezTo>
                  <a:cubicBezTo>
                    <a:pt x="18" y="18"/>
                    <a:pt x="16" y="18"/>
                    <a:pt x="14" y="18"/>
                  </a:cubicBezTo>
                  <a:cubicBezTo>
                    <a:pt x="14" y="19"/>
                    <a:pt x="15" y="22"/>
                    <a:pt x="14" y="22"/>
                  </a:cubicBezTo>
                  <a:cubicBezTo>
                    <a:pt x="15" y="22"/>
                    <a:pt x="16" y="21"/>
                    <a:pt x="16" y="21"/>
                  </a:cubicBezTo>
                  <a:cubicBezTo>
                    <a:pt x="19" y="21"/>
                    <a:pt x="17" y="23"/>
                    <a:pt x="17" y="23"/>
                  </a:cubicBezTo>
                  <a:cubicBezTo>
                    <a:pt x="15" y="23"/>
                    <a:pt x="12" y="22"/>
                    <a:pt x="11" y="22"/>
                  </a:cubicBezTo>
                  <a:cubicBezTo>
                    <a:pt x="10" y="23"/>
                    <a:pt x="9" y="25"/>
                    <a:pt x="7" y="26"/>
                  </a:cubicBezTo>
                  <a:cubicBezTo>
                    <a:pt x="6" y="26"/>
                    <a:pt x="4" y="26"/>
                    <a:pt x="3" y="26"/>
                  </a:cubicBezTo>
                  <a:cubicBezTo>
                    <a:pt x="2" y="27"/>
                    <a:pt x="2" y="28"/>
                    <a:pt x="3" y="28"/>
                  </a:cubicBezTo>
                  <a:cubicBezTo>
                    <a:pt x="3" y="28"/>
                    <a:pt x="5" y="29"/>
                    <a:pt x="6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13" y="28"/>
                    <a:pt x="15" y="28"/>
                  </a:cubicBezTo>
                  <a:cubicBezTo>
                    <a:pt x="16" y="30"/>
                    <a:pt x="16" y="31"/>
                    <a:pt x="16" y="32"/>
                  </a:cubicBezTo>
                  <a:cubicBezTo>
                    <a:pt x="17" y="32"/>
                    <a:pt x="18" y="31"/>
                    <a:pt x="19" y="31"/>
                  </a:cubicBezTo>
                  <a:cubicBezTo>
                    <a:pt x="19" y="31"/>
                    <a:pt x="19" y="33"/>
                    <a:pt x="19" y="34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8" y="35"/>
                    <a:pt x="19" y="36"/>
                    <a:pt x="18" y="37"/>
                  </a:cubicBezTo>
                  <a:cubicBezTo>
                    <a:pt x="15" y="37"/>
                    <a:pt x="15" y="37"/>
                    <a:pt x="12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41"/>
                    <a:pt x="20" y="40"/>
                    <a:pt x="25" y="3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7" y="41"/>
                    <a:pt x="28" y="40"/>
                    <a:pt x="29" y="4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42"/>
                    <a:pt x="33" y="42"/>
                    <a:pt x="34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4" y="44"/>
                    <a:pt x="34" y="45"/>
                    <a:pt x="32" y="46"/>
                  </a:cubicBezTo>
                  <a:cubicBezTo>
                    <a:pt x="34" y="46"/>
                    <a:pt x="34" y="46"/>
                    <a:pt x="36" y="46"/>
                  </a:cubicBezTo>
                  <a:cubicBezTo>
                    <a:pt x="38" y="46"/>
                    <a:pt x="43" y="48"/>
                    <a:pt x="46" y="47"/>
                  </a:cubicBezTo>
                  <a:cubicBezTo>
                    <a:pt x="47" y="47"/>
                    <a:pt x="48" y="45"/>
                    <a:pt x="48" y="45"/>
                  </a:cubicBezTo>
                  <a:cubicBezTo>
                    <a:pt x="48" y="45"/>
                    <a:pt x="49" y="46"/>
                    <a:pt x="49" y="47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51" y="47"/>
                    <a:pt x="51" y="46"/>
                    <a:pt x="51" y="45"/>
                  </a:cubicBezTo>
                  <a:cubicBezTo>
                    <a:pt x="52" y="43"/>
                    <a:pt x="54" y="43"/>
                    <a:pt x="51" y="42"/>
                  </a:cubicBezTo>
                  <a:cubicBezTo>
                    <a:pt x="51" y="41"/>
                    <a:pt x="51" y="40"/>
                    <a:pt x="51" y="39"/>
                  </a:cubicBezTo>
                  <a:cubicBezTo>
                    <a:pt x="56" y="40"/>
                    <a:pt x="55" y="40"/>
                    <a:pt x="58" y="42"/>
                  </a:cubicBezTo>
                  <a:cubicBezTo>
                    <a:pt x="59" y="41"/>
                    <a:pt x="60" y="41"/>
                    <a:pt x="61" y="41"/>
                  </a:cubicBezTo>
                  <a:cubicBezTo>
                    <a:pt x="61" y="40"/>
                    <a:pt x="61" y="39"/>
                    <a:pt x="62" y="38"/>
                  </a:cubicBezTo>
                  <a:cubicBezTo>
                    <a:pt x="62" y="38"/>
                    <a:pt x="64" y="40"/>
                    <a:pt x="65" y="40"/>
                  </a:cubicBezTo>
                  <a:cubicBezTo>
                    <a:pt x="66" y="39"/>
                    <a:pt x="67" y="37"/>
                    <a:pt x="69" y="36"/>
                  </a:cubicBezTo>
                  <a:cubicBezTo>
                    <a:pt x="71" y="35"/>
                    <a:pt x="73" y="36"/>
                    <a:pt x="76" y="35"/>
                  </a:cubicBezTo>
                  <a:cubicBezTo>
                    <a:pt x="76" y="35"/>
                    <a:pt x="78" y="33"/>
                    <a:pt x="78" y="33"/>
                  </a:cubicBezTo>
                  <a:cubicBezTo>
                    <a:pt x="78" y="33"/>
                    <a:pt x="79" y="33"/>
                    <a:pt x="80" y="33"/>
                  </a:cubicBezTo>
                  <a:cubicBezTo>
                    <a:pt x="80" y="33"/>
                    <a:pt x="81" y="29"/>
                    <a:pt x="81" y="28"/>
                  </a:cubicBezTo>
                  <a:cubicBezTo>
                    <a:pt x="83" y="27"/>
                    <a:pt x="83" y="28"/>
                    <a:pt x="84" y="27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7" y="25"/>
                    <a:pt x="86" y="26"/>
                  </a:cubicBezTo>
                  <a:cubicBezTo>
                    <a:pt x="87" y="25"/>
                    <a:pt x="87" y="27"/>
                    <a:pt x="89" y="26"/>
                  </a:cubicBezTo>
                  <a:cubicBezTo>
                    <a:pt x="90" y="26"/>
                    <a:pt x="90" y="23"/>
                    <a:pt x="89" y="23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89" y="22"/>
                    <a:pt x="88" y="22"/>
                    <a:pt x="88" y="22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21"/>
                    <a:pt x="89" y="19"/>
                    <a:pt x="89" y="18"/>
                  </a:cubicBezTo>
                  <a:cubicBezTo>
                    <a:pt x="88" y="18"/>
                    <a:pt x="88" y="16"/>
                    <a:pt x="87" y="16"/>
                  </a:cubicBezTo>
                  <a:cubicBezTo>
                    <a:pt x="86" y="15"/>
                    <a:pt x="86" y="17"/>
                    <a:pt x="85" y="16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3" y="15"/>
                    <a:pt x="83" y="14"/>
                    <a:pt x="82" y="14"/>
                  </a:cubicBezTo>
                  <a:cubicBezTo>
                    <a:pt x="81" y="15"/>
                    <a:pt x="80" y="16"/>
                    <a:pt x="79" y="16"/>
                  </a:cubicBezTo>
                  <a:cubicBezTo>
                    <a:pt x="79" y="14"/>
                    <a:pt x="80" y="12"/>
                    <a:pt x="80" y="10"/>
                  </a:cubicBezTo>
                  <a:cubicBezTo>
                    <a:pt x="80" y="10"/>
                    <a:pt x="79" y="10"/>
                    <a:pt x="78" y="10"/>
                  </a:cubicBezTo>
                  <a:cubicBezTo>
                    <a:pt x="78" y="9"/>
                    <a:pt x="79" y="8"/>
                    <a:pt x="78" y="7"/>
                  </a:cubicBezTo>
                  <a:cubicBezTo>
                    <a:pt x="79" y="7"/>
                    <a:pt x="80" y="6"/>
                    <a:pt x="82" y="6"/>
                  </a:cubicBezTo>
                  <a:cubicBezTo>
                    <a:pt x="82" y="6"/>
                    <a:pt x="82" y="4"/>
                    <a:pt x="83" y="4"/>
                  </a:cubicBezTo>
                  <a:cubicBezTo>
                    <a:pt x="80" y="5"/>
                    <a:pt x="79" y="5"/>
                    <a:pt x="76" y="6"/>
                  </a:cubicBezTo>
                  <a:cubicBezTo>
                    <a:pt x="77" y="6"/>
                    <a:pt x="74" y="6"/>
                    <a:pt x="74" y="6"/>
                  </a:cubicBezTo>
                  <a:cubicBezTo>
                    <a:pt x="74" y="6"/>
                    <a:pt x="71" y="1"/>
                    <a:pt x="71" y="1"/>
                  </a:cubicBezTo>
                  <a:cubicBezTo>
                    <a:pt x="70" y="1"/>
                    <a:pt x="69" y="1"/>
                    <a:pt x="69" y="1"/>
                  </a:cubicBezTo>
                  <a:close/>
                  <a:moveTo>
                    <a:pt x="10" y="0"/>
                  </a:moveTo>
                  <a:cubicBezTo>
                    <a:pt x="10" y="1"/>
                    <a:pt x="10" y="2"/>
                    <a:pt x="10" y="2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8" y="3"/>
                    <a:pt x="18" y="2"/>
                    <a:pt x="17" y="1"/>
                  </a:cubicBezTo>
                  <a:cubicBezTo>
                    <a:pt x="16" y="0"/>
                    <a:pt x="12" y="0"/>
                    <a:pt x="10" y="0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10"/>
            <p:cNvSpPr>
              <a:spLocks noEditPoints="1"/>
            </p:cNvSpPr>
            <p:nvPr/>
          </p:nvSpPr>
          <p:spPr bwMode="auto">
            <a:xfrm>
              <a:off x="5248305" y="1391876"/>
              <a:ext cx="317964" cy="168862"/>
            </a:xfrm>
            <a:custGeom>
              <a:avLst/>
              <a:gdLst>
                <a:gd name="T0" fmla="*/ 66 w 90"/>
                <a:gd name="T1" fmla="*/ 2 h 48"/>
                <a:gd name="T2" fmla="*/ 62 w 90"/>
                <a:gd name="T3" fmla="*/ 8 h 48"/>
                <a:gd name="T4" fmla="*/ 59 w 90"/>
                <a:gd name="T5" fmla="*/ 8 h 48"/>
                <a:gd name="T6" fmla="*/ 55 w 90"/>
                <a:gd name="T7" fmla="*/ 9 h 48"/>
                <a:gd name="T8" fmla="*/ 50 w 90"/>
                <a:gd name="T9" fmla="*/ 12 h 48"/>
                <a:gd name="T10" fmla="*/ 47 w 90"/>
                <a:gd name="T11" fmla="*/ 7 h 48"/>
                <a:gd name="T12" fmla="*/ 44 w 90"/>
                <a:gd name="T13" fmla="*/ 5 h 48"/>
                <a:gd name="T14" fmla="*/ 38 w 90"/>
                <a:gd name="T15" fmla="*/ 9 h 48"/>
                <a:gd name="T16" fmla="*/ 38 w 90"/>
                <a:gd name="T17" fmla="*/ 13 h 48"/>
                <a:gd name="T18" fmla="*/ 35 w 90"/>
                <a:gd name="T19" fmla="*/ 7 h 48"/>
                <a:gd name="T20" fmla="*/ 32 w 90"/>
                <a:gd name="T21" fmla="*/ 16 h 48"/>
                <a:gd name="T22" fmla="*/ 28 w 90"/>
                <a:gd name="T23" fmla="*/ 15 h 48"/>
                <a:gd name="T24" fmla="*/ 24 w 90"/>
                <a:gd name="T25" fmla="*/ 20 h 48"/>
                <a:gd name="T26" fmla="*/ 23 w 90"/>
                <a:gd name="T27" fmla="*/ 12 h 48"/>
                <a:gd name="T28" fmla="*/ 22 w 90"/>
                <a:gd name="T29" fmla="*/ 10 h 48"/>
                <a:gd name="T30" fmla="*/ 20 w 90"/>
                <a:gd name="T31" fmla="*/ 5 h 48"/>
                <a:gd name="T32" fmla="*/ 13 w 90"/>
                <a:gd name="T33" fmla="*/ 6 h 48"/>
                <a:gd name="T34" fmla="*/ 16 w 90"/>
                <a:gd name="T35" fmla="*/ 12 h 48"/>
                <a:gd name="T36" fmla="*/ 10 w 90"/>
                <a:gd name="T37" fmla="*/ 7 h 48"/>
                <a:gd name="T38" fmla="*/ 8 w 90"/>
                <a:gd name="T39" fmla="*/ 8 h 48"/>
                <a:gd name="T40" fmla="*/ 8 w 90"/>
                <a:gd name="T41" fmla="*/ 8 h 48"/>
                <a:gd name="T42" fmla="*/ 8 w 90"/>
                <a:gd name="T43" fmla="*/ 10 h 48"/>
                <a:gd name="T44" fmla="*/ 6 w 90"/>
                <a:gd name="T45" fmla="*/ 14 h 48"/>
                <a:gd name="T46" fmla="*/ 0 w 90"/>
                <a:gd name="T47" fmla="*/ 17 h 48"/>
                <a:gd name="T48" fmla="*/ 2 w 90"/>
                <a:gd name="T49" fmla="*/ 19 h 48"/>
                <a:gd name="T50" fmla="*/ 6 w 90"/>
                <a:gd name="T51" fmla="*/ 18 h 48"/>
                <a:gd name="T52" fmla="*/ 16 w 90"/>
                <a:gd name="T53" fmla="*/ 16 h 48"/>
                <a:gd name="T54" fmla="*/ 14 w 90"/>
                <a:gd name="T55" fmla="*/ 22 h 48"/>
                <a:gd name="T56" fmla="*/ 17 w 90"/>
                <a:gd name="T57" fmla="*/ 23 h 48"/>
                <a:gd name="T58" fmla="*/ 7 w 90"/>
                <a:gd name="T59" fmla="*/ 26 h 48"/>
                <a:gd name="T60" fmla="*/ 3 w 90"/>
                <a:gd name="T61" fmla="*/ 28 h 48"/>
                <a:gd name="T62" fmla="*/ 8 w 90"/>
                <a:gd name="T63" fmla="*/ 28 h 48"/>
                <a:gd name="T64" fmla="*/ 16 w 90"/>
                <a:gd name="T65" fmla="*/ 32 h 48"/>
                <a:gd name="T66" fmla="*/ 19 w 90"/>
                <a:gd name="T67" fmla="*/ 34 h 48"/>
                <a:gd name="T68" fmla="*/ 18 w 90"/>
                <a:gd name="T69" fmla="*/ 37 h 48"/>
                <a:gd name="T70" fmla="*/ 12 w 90"/>
                <a:gd name="T71" fmla="*/ 40 h 48"/>
                <a:gd name="T72" fmla="*/ 26 w 90"/>
                <a:gd name="T73" fmla="*/ 40 h 48"/>
                <a:gd name="T74" fmla="*/ 30 w 90"/>
                <a:gd name="T75" fmla="*/ 41 h 48"/>
                <a:gd name="T76" fmla="*/ 36 w 90"/>
                <a:gd name="T77" fmla="*/ 42 h 48"/>
                <a:gd name="T78" fmla="*/ 36 w 90"/>
                <a:gd name="T79" fmla="*/ 46 h 48"/>
                <a:gd name="T80" fmla="*/ 48 w 90"/>
                <a:gd name="T81" fmla="*/ 45 h 48"/>
                <a:gd name="T82" fmla="*/ 50 w 90"/>
                <a:gd name="T83" fmla="*/ 47 h 48"/>
                <a:gd name="T84" fmla="*/ 51 w 90"/>
                <a:gd name="T85" fmla="*/ 42 h 48"/>
                <a:gd name="T86" fmla="*/ 58 w 90"/>
                <a:gd name="T87" fmla="*/ 42 h 48"/>
                <a:gd name="T88" fmla="*/ 62 w 90"/>
                <a:gd name="T89" fmla="*/ 38 h 48"/>
                <a:gd name="T90" fmla="*/ 69 w 90"/>
                <a:gd name="T91" fmla="*/ 36 h 48"/>
                <a:gd name="T92" fmla="*/ 78 w 90"/>
                <a:gd name="T93" fmla="*/ 33 h 48"/>
                <a:gd name="T94" fmla="*/ 81 w 90"/>
                <a:gd name="T95" fmla="*/ 28 h 48"/>
                <a:gd name="T96" fmla="*/ 84 w 90"/>
                <a:gd name="T97" fmla="*/ 26 h 48"/>
                <a:gd name="T98" fmla="*/ 86 w 90"/>
                <a:gd name="T99" fmla="*/ 26 h 48"/>
                <a:gd name="T100" fmla="*/ 89 w 90"/>
                <a:gd name="T101" fmla="*/ 23 h 48"/>
                <a:gd name="T102" fmla="*/ 88 w 90"/>
                <a:gd name="T103" fmla="*/ 22 h 48"/>
                <a:gd name="T104" fmla="*/ 89 w 90"/>
                <a:gd name="T105" fmla="*/ 18 h 48"/>
                <a:gd name="T106" fmla="*/ 85 w 90"/>
                <a:gd name="T107" fmla="*/ 16 h 48"/>
                <a:gd name="T108" fmla="*/ 82 w 90"/>
                <a:gd name="T109" fmla="*/ 14 h 48"/>
                <a:gd name="T110" fmla="*/ 80 w 90"/>
                <a:gd name="T111" fmla="*/ 10 h 48"/>
                <a:gd name="T112" fmla="*/ 78 w 90"/>
                <a:gd name="T113" fmla="*/ 7 h 48"/>
                <a:gd name="T114" fmla="*/ 83 w 90"/>
                <a:gd name="T115" fmla="*/ 4 h 48"/>
                <a:gd name="T116" fmla="*/ 74 w 90"/>
                <a:gd name="T117" fmla="*/ 6 h 48"/>
                <a:gd name="T118" fmla="*/ 69 w 90"/>
                <a:gd name="T119" fmla="*/ 1 h 48"/>
                <a:gd name="T120" fmla="*/ 10 w 90"/>
                <a:gd name="T121" fmla="*/ 2 h 48"/>
                <a:gd name="T122" fmla="*/ 18 w 90"/>
                <a:gd name="T123" fmla="*/ 3 h 48"/>
                <a:gd name="T124" fmla="*/ 10 w 90"/>
                <a:gd name="T1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" h="48">
                  <a:moveTo>
                    <a:pt x="69" y="1"/>
                  </a:moveTo>
                  <a:cubicBezTo>
                    <a:pt x="68" y="2"/>
                    <a:pt x="68" y="2"/>
                    <a:pt x="66" y="2"/>
                  </a:cubicBezTo>
                  <a:cubicBezTo>
                    <a:pt x="66" y="4"/>
                    <a:pt x="66" y="6"/>
                    <a:pt x="66" y="7"/>
                  </a:cubicBezTo>
                  <a:cubicBezTo>
                    <a:pt x="64" y="7"/>
                    <a:pt x="63" y="8"/>
                    <a:pt x="62" y="8"/>
                  </a:cubicBezTo>
                  <a:cubicBezTo>
                    <a:pt x="62" y="8"/>
                    <a:pt x="62" y="5"/>
                    <a:pt x="60" y="6"/>
                  </a:cubicBezTo>
                  <a:cubicBezTo>
                    <a:pt x="59" y="6"/>
                    <a:pt x="59" y="8"/>
                    <a:pt x="59" y="8"/>
                  </a:cubicBezTo>
                  <a:cubicBezTo>
                    <a:pt x="58" y="8"/>
                    <a:pt x="57" y="8"/>
                    <a:pt x="56" y="8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3" y="10"/>
                    <a:pt x="51" y="7"/>
                    <a:pt x="50" y="6"/>
                  </a:cubicBezTo>
                  <a:cubicBezTo>
                    <a:pt x="50" y="8"/>
                    <a:pt x="49" y="10"/>
                    <a:pt x="50" y="12"/>
                  </a:cubicBezTo>
                  <a:cubicBezTo>
                    <a:pt x="49" y="11"/>
                    <a:pt x="47" y="11"/>
                    <a:pt x="46" y="8"/>
                  </a:cubicBezTo>
                  <a:cubicBezTo>
                    <a:pt x="46" y="8"/>
                    <a:pt x="47" y="6"/>
                    <a:pt x="47" y="7"/>
                  </a:cubicBezTo>
                  <a:cubicBezTo>
                    <a:pt x="47" y="7"/>
                    <a:pt x="47" y="5"/>
                    <a:pt x="47" y="5"/>
                  </a:cubicBezTo>
                  <a:cubicBezTo>
                    <a:pt x="47" y="5"/>
                    <a:pt x="45" y="5"/>
                    <a:pt x="44" y="5"/>
                  </a:cubicBezTo>
                  <a:cubicBezTo>
                    <a:pt x="44" y="5"/>
                    <a:pt x="44" y="7"/>
                    <a:pt x="44" y="7"/>
                  </a:cubicBezTo>
                  <a:cubicBezTo>
                    <a:pt x="42" y="8"/>
                    <a:pt x="39" y="7"/>
                    <a:pt x="38" y="9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3"/>
                    <a:pt x="38" y="12"/>
                    <a:pt x="38" y="13"/>
                  </a:cubicBezTo>
                  <a:cubicBezTo>
                    <a:pt x="37" y="12"/>
                    <a:pt x="36" y="11"/>
                    <a:pt x="36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34" y="8"/>
                    <a:pt x="33" y="8"/>
                    <a:pt x="32" y="8"/>
                  </a:cubicBezTo>
                  <a:cubicBezTo>
                    <a:pt x="32" y="10"/>
                    <a:pt x="33" y="15"/>
                    <a:pt x="32" y="16"/>
                  </a:cubicBezTo>
                  <a:cubicBezTo>
                    <a:pt x="31" y="16"/>
                    <a:pt x="28" y="14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7"/>
                    <a:pt x="28" y="18"/>
                    <a:pt x="27" y="19"/>
                  </a:cubicBezTo>
                  <a:cubicBezTo>
                    <a:pt x="27" y="19"/>
                    <a:pt x="25" y="20"/>
                    <a:pt x="24" y="20"/>
                  </a:cubicBezTo>
                  <a:cubicBezTo>
                    <a:pt x="24" y="20"/>
                    <a:pt x="23" y="18"/>
                    <a:pt x="23" y="18"/>
                  </a:cubicBezTo>
                  <a:cubicBezTo>
                    <a:pt x="23" y="15"/>
                    <a:pt x="26" y="12"/>
                    <a:pt x="23" y="12"/>
                  </a:cubicBezTo>
                  <a:cubicBezTo>
                    <a:pt x="23" y="12"/>
                    <a:pt x="24" y="11"/>
                    <a:pt x="24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9"/>
                    <a:pt x="23" y="8"/>
                    <a:pt x="22" y="8"/>
                  </a:cubicBezTo>
                  <a:cubicBezTo>
                    <a:pt x="22" y="7"/>
                    <a:pt x="20" y="6"/>
                    <a:pt x="20" y="5"/>
                  </a:cubicBezTo>
                  <a:cubicBezTo>
                    <a:pt x="19" y="5"/>
                    <a:pt x="15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7"/>
                    <a:pt x="16" y="8"/>
                    <a:pt x="17" y="8"/>
                  </a:cubicBezTo>
                  <a:cubicBezTo>
                    <a:pt x="17" y="9"/>
                    <a:pt x="20" y="13"/>
                    <a:pt x="16" y="12"/>
                  </a:cubicBezTo>
                  <a:cubicBezTo>
                    <a:pt x="16" y="12"/>
                    <a:pt x="16" y="11"/>
                    <a:pt x="15" y="11"/>
                  </a:cubicBezTo>
                  <a:cubicBezTo>
                    <a:pt x="12" y="10"/>
                    <a:pt x="11" y="9"/>
                    <a:pt x="10" y="7"/>
                  </a:cubicBezTo>
                  <a:cubicBezTo>
                    <a:pt x="12" y="6"/>
                    <a:pt x="8" y="6"/>
                    <a:pt x="8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8"/>
                    <a:pt x="7" y="8"/>
                    <a:pt x="8" y="8"/>
                  </a:cubicBezTo>
                  <a:cubicBezTo>
                    <a:pt x="7" y="8"/>
                    <a:pt x="6" y="9"/>
                    <a:pt x="5" y="9"/>
                  </a:cubicBezTo>
                  <a:cubicBezTo>
                    <a:pt x="6" y="10"/>
                    <a:pt x="6" y="9"/>
                    <a:pt x="8" y="10"/>
                  </a:cubicBezTo>
                  <a:cubicBezTo>
                    <a:pt x="7" y="11"/>
                    <a:pt x="8" y="13"/>
                    <a:pt x="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4" y="17"/>
                    <a:pt x="3" y="18"/>
                  </a:cubicBezTo>
                  <a:cubicBezTo>
                    <a:pt x="2" y="18"/>
                    <a:pt x="1" y="17"/>
                    <a:pt x="0" y="1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2" y="19"/>
                    <a:pt x="2" y="19"/>
                  </a:cubicBezTo>
                  <a:cubicBezTo>
                    <a:pt x="1" y="19"/>
                    <a:pt x="5" y="20"/>
                    <a:pt x="5" y="20"/>
                  </a:cubicBezTo>
                  <a:cubicBezTo>
                    <a:pt x="5" y="19"/>
                    <a:pt x="6" y="18"/>
                    <a:pt x="6" y="18"/>
                  </a:cubicBezTo>
                  <a:cubicBezTo>
                    <a:pt x="9" y="17"/>
                    <a:pt x="11" y="17"/>
                    <a:pt x="14" y="16"/>
                  </a:cubicBezTo>
                  <a:cubicBezTo>
                    <a:pt x="13" y="15"/>
                    <a:pt x="15" y="16"/>
                    <a:pt x="16" y="16"/>
                  </a:cubicBezTo>
                  <a:cubicBezTo>
                    <a:pt x="18" y="18"/>
                    <a:pt x="16" y="18"/>
                    <a:pt x="14" y="18"/>
                  </a:cubicBezTo>
                  <a:cubicBezTo>
                    <a:pt x="14" y="19"/>
                    <a:pt x="15" y="22"/>
                    <a:pt x="14" y="22"/>
                  </a:cubicBezTo>
                  <a:cubicBezTo>
                    <a:pt x="15" y="22"/>
                    <a:pt x="16" y="21"/>
                    <a:pt x="16" y="21"/>
                  </a:cubicBezTo>
                  <a:cubicBezTo>
                    <a:pt x="19" y="21"/>
                    <a:pt x="17" y="23"/>
                    <a:pt x="17" y="23"/>
                  </a:cubicBezTo>
                  <a:cubicBezTo>
                    <a:pt x="15" y="23"/>
                    <a:pt x="12" y="22"/>
                    <a:pt x="11" y="22"/>
                  </a:cubicBezTo>
                  <a:cubicBezTo>
                    <a:pt x="10" y="23"/>
                    <a:pt x="9" y="25"/>
                    <a:pt x="7" y="26"/>
                  </a:cubicBezTo>
                  <a:cubicBezTo>
                    <a:pt x="6" y="26"/>
                    <a:pt x="4" y="26"/>
                    <a:pt x="3" y="26"/>
                  </a:cubicBezTo>
                  <a:cubicBezTo>
                    <a:pt x="2" y="27"/>
                    <a:pt x="2" y="28"/>
                    <a:pt x="3" y="28"/>
                  </a:cubicBezTo>
                  <a:cubicBezTo>
                    <a:pt x="3" y="28"/>
                    <a:pt x="5" y="29"/>
                    <a:pt x="6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13" y="28"/>
                    <a:pt x="15" y="28"/>
                  </a:cubicBezTo>
                  <a:cubicBezTo>
                    <a:pt x="16" y="30"/>
                    <a:pt x="16" y="31"/>
                    <a:pt x="16" y="32"/>
                  </a:cubicBezTo>
                  <a:cubicBezTo>
                    <a:pt x="17" y="32"/>
                    <a:pt x="18" y="31"/>
                    <a:pt x="19" y="31"/>
                  </a:cubicBezTo>
                  <a:cubicBezTo>
                    <a:pt x="19" y="31"/>
                    <a:pt x="19" y="33"/>
                    <a:pt x="19" y="34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8" y="35"/>
                    <a:pt x="19" y="36"/>
                    <a:pt x="18" y="37"/>
                  </a:cubicBezTo>
                  <a:cubicBezTo>
                    <a:pt x="15" y="37"/>
                    <a:pt x="15" y="37"/>
                    <a:pt x="12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41"/>
                    <a:pt x="20" y="40"/>
                    <a:pt x="25" y="3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7" y="41"/>
                    <a:pt x="28" y="40"/>
                    <a:pt x="29" y="4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42"/>
                    <a:pt x="33" y="42"/>
                    <a:pt x="34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4" y="44"/>
                    <a:pt x="34" y="45"/>
                    <a:pt x="32" y="46"/>
                  </a:cubicBezTo>
                  <a:cubicBezTo>
                    <a:pt x="34" y="46"/>
                    <a:pt x="34" y="46"/>
                    <a:pt x="36" y="46"/>
                  </a:cubicBezTo>
                  <a:cubicBezTo>
                    <a:pt x="38" y="46"/>
                    <a:pt x="43" y="48"/>
                    <a:pt x="46" y="47"/>
                  </a:cubicBezTo>
                  <a:cubicBezTo>
                    <a:pt x="47" y="47"/>
                    <a:pt x="48" y="45"/>
                    <a:pt x="48" y="45"/>
                  </a:cubicBezTo>
                  <a:cubicBezTo>
                    <a:pt x="48" y="45"/>
                    <a:pt x="49" y="46"/>
                    <a:pt x="49" y="47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51" y="47"/>
                    <a:pt x="51" y="46"/>
                    <a:pt x="51" y="45"/>
                  </a:cubicBezTo>
                  <a:cubicBezTo>
                    <a:pt x="52" y="43"/>
                    <a:pt x="54" y="43"/>
                    <a:pt x="51" y="42"/>
                  </a:cubicBezTo>
                  <a:cubicBezTo>
                    <a:pt x="51" y="41"/>
                    <a:pt x="51" y="40"/>
                    <a:pt x="51" y="39"/>
                  </a:cubicBezTo>
                  <a:cubicBezTo>
                    <a:pt x="56" y="40"/>
                    <a:pt x="55" y="40"/>
                    <a:pt x="58" y="42"/>
                  </a:cubicBezTo>
                  <a:cubicBezTo>
                    <a:pt x="59" y="41"/>
                    <a:pt x="60" y="41"/>
                    <a:pt x="61" y="41"/>
                  </a:cubicBezTo>
                  <a:cubicBezTo>
                    <a:pt x="61" y="40"/>
                    <a:pt x="61" y="39"/>
                    <a:pt x="62" y="38"/>
                  </a:cubicBezTo>
                  <a:cubicBezTo>
                    <a:pt x="62" y="38"/>
                    <a:pt x="64" y="40"/>
                    <a:pt x="65" y="40"/>
                  </a:cubicBezTo>
                  <a:cubicBezTo>
                    <a:pt x="66" y="39"/>
                    <a:pt x="67" y="37"/>
                    <a:pt x="69" y="36"/>
                  </a:cubicBezTo>
                  <a:cubicBezTo>
                    <a:pt x="71" y="35"/>
                    <a:pt x="73" y="36"/>
                    <a:pt x="76" y="35"/>
                  </a:cubicBezTo>
                  <a:cubicBezTo>
                    <a:pt x="76" y="35"/>
                    <a:pt x="78" y="33"/>
                    <a:pt x="78" y="33"/>
                  </a:cubicBezTo>
                  <a:cubicBezTo>
                    <a:pt x="78" y="33"/>
                    <a:pt x="79" y="33"/>
                    <a:pt x="80" y="33"/>
                  </a:cubicBezTo>
                  <a:cubicBezTo>
                    <a:pt x="80" y="33"/>
                    <a:pt x="81" y="29"/>
                    <a:pt x="81" y="28"/>
                  </a:cubicBezTo>
                  <a:cubicBezTo>
                    <a:pt x="83" y="27"/>
                    <a:pt x="83" y="28"/>
                    <a:pt x="84" y="27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7" y="25"/>
                    <a:pt x="86" y="26"/>
                  </a:cubicBezTo>
                  <a:cubicBezTo>
                    <a:pt x="87" y="25"/>
                    <a:pt x="87" y="27"/>
                    <a:pt x="89" y="26"/>
                  </a:cubicBezTo>
                  <a:cubicBezTo>
                    <a:pt x="90" y="26"/>
                    <a:pt x="90" y="23"/>
                    <a:pt x="89" y="23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89" y="22"/>
                    <a:pt x="88" y="22"/>
                    <a:pt x="88" y="22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21"/>
                    <a:pt x="89" y="19"/>
                    <a:pt x="89" y="18"/>
                  </a:cubicBezTo>
                  <a:cubicBezTo>
                    <a:pt x="88" y="18"/>
                    <a:pt x="88" y="16"/>
                    <a:pt x="87" y="16"/>
                  </a:cubicBezTo>
                  <a:cubicBezTo>
                    <a:pt x="86" y="15"/>
                    <a:pt x="86" y="17"/>
                    <a:pt x="85" y="16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3" y="15"/>
                    <a:pt x="83" y="14"/>
                    <a:pt x="82" y="14"/>
                  </a:cubicBezTo>
                  <a:cubicBezTo>
                    <a:pt x="81" y="15"/>
                    <a:pt x="80" y="16"/>
                    <a:pt x="79" y="16"/>
                  </a:cubicBezTo>
                  <a:cubicBezTo>
                    <a:pt x="79" y="14"/>
                    <a:pt x="80" y="12"/>
                    <a:pt x="80" y="10"/>
                  </a:cubicBezTo>
                  <a:cubicBezTo>
                    <a:pt x="80" y="10"/>
                    <a:pt x="79" y="10"/>
                    <a:pt x="78" y="10"/>
                  </a:cubicBezTo>
                  <a:cubicBezTo>
                    <a:pt x="78" y="9"/>
                    <a:pt x="79" y="8"/>
                    <a:pt x="78" y="7"/>
                  </a:cubicBezTo>
                  <a:cubicBezTo>
                    <a:pt x="79" y="7"/>
                    <a:pt x="80" y="6"/>
                    <a:pt x="82" y="6"/>
                  </a:cubicBezTo>
                  <a:cubicBezTo>
                    <a:pt x="82" y="6"/>
                    <a:pt x="82" y="4"/>
                    <a:pt x="83" y="4"/>
                  </a:cubicBezTo>
                  <a:cubicBezTo>
                    <a:pt x="80" y="5"/>
                    <a:pt x="79" y="5"/>
                    <a:pt x="76" y="6"/>
                  </a:cubicBezTo>
                  <a:cubicBezTo>
                    <a:pt x="77" y="6"/>
                    <a:pt x="74" y="6"/>
                    <a:pt x="74" y="6"/>
                  </a:cubicBezTo>
                  <a:cubicBezTo>
                    <a:pt x="74" y="6"/>
                    <a:pt x="71" y="1"/>
                    <a:pt x="71" y="1"/>
                  </a:cubicBezTo>
                  <a:cubicBezTo>
                    <a:pt x="70" y="1"/>
                    <a:pt x="69" y="1"/>
                    <a:pt x="69" y="1"/>
                  </a:cubicBezTo>
                  <a:close/>
                  <a:moveTo>
                    <a:pt x="10" y="0"/>
                  </a:moveTo>
                  <a:cubicBezTo>
                    <a:pt x="10" y="1"/>
                    <a:pt x="10" y="2"/>
                    <a:pt x="10" y="2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8" y="3"/>
                    <a:pt x="18" y="2"/>
                    <a:pt x="17" y="1"/>
                  </a:cubicBezTo>
                  <a:cubicBezTo>
                    <a:pt x="16" y="0"/>
                    <a:pt x="12" y="0"/>
                    <a:pt x="10" y="0"/>
                  </a:cubicBezTo>
                  <a:close/>
                </a:path>
              </a:pathLst>
            </a:custGeom>
            <a:grpFill/>
            <a:ln w="2" cap="flat">
              <a:solidFill>
                <a:schemeClr val="accent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11"/>
            <p:cNvSpPr>
              <a:spLocks/>
            </p:cNvSpPr>
            <p:nvPr/>
          </p:nvSpPr>
          <p:spPr bwMode="auto">
            <a:xfrm>
              <a:off x="6468065" y="2290079"/>
              <a:ext cx="215569" cy="152695"/>
            </a:xfrm>
            <a:custGeom>
              <a:avLst/>
              <a:gdLst>
                <a:gd name="T0" fmla="*/ 27 w 61"/>
                <a:gd name="T1" fmla="*/ 42 h 43"/>
                <a:gd name="T2" fmla="*/ 21 w 61"/>
                <a:gd name="T3" fmla="*/ 41 h 43"/>
                <a:gd name="T4" fmla="*/ 13 w 61"/>
                <a:gd name="T5" fmla="*/ 37 h 43"/>
                <a:gd name="T6" fmla="*/ 7 w 61"/>
                <a:gd name="T7" fmla="*/ 29 h 43"/>
                <a:gd name="T8" fmla="*/ 2 w 61"/>
                <a:gd name="T9" fmla="*/ 23 h 43"/>
                <a:gd name="T10" fmla="*/ 2 w 61"/>
                <a:gd name="T11" fmla="*/ 20 h 43"/>
                <a:gd name="T12" fmla="*/ 0 w 61"/>
                <a:gd name="T13" fmla="*/ 17 h 43"/>
                <a:gd name="T14" fmla="*/ 3 w 61"/>
                <a:gd name="T15" fmla="*/ 14 h 43"/>
                <a:gd name="T16" fmla="*/ 5 w 61"/>
                <a:gd name="T17" fmla="*/ 8 h 43"/>
                <a:gd name="T18" fmla="*/ 7 w 61"/>
                <a:gd name="T19" fmla="*/ 5 h 43"/>
                <a:gd name="T20" fmla="*/ 13 w 61"/>
                <a:gd name="T21" fmla="*/ 8 h 43"/>
                <a:gd name="T22" fmla="*/ 21 w 61"/>
                <a:gd name="T23" fmla="*/ 8 h 43"/>
                <a:gd name="T24" fmla="*/ 26 w 61"/>
                <a:gd name="T25" fmla="*/ 9 h 43"/>
                <a:gd name="T26" fmla="*/ 25 w 61"/>
                <a:gd name="T27" fmla="*/ 5 h 43"/>
                <a:gd name="T28" fmla="*/ 30 w 61"/>
                <a:gd name="T29" fmla="*/ 5 h 43"/>
                <a:gd name="T30" fmla="*/ 36 w 61"/>
                <a:gd name="T31" fmla="*/ 4 h 43"/>
                <a:gd name="T32" fmla="*/ 40 w 61"/>
                <a:gd name="T33" fmla="*/ 5 h 43"/>
                <a:gd name="T34" fmla="*/ 43 w 61"/>
                <a:gd name="T35" fmla="*/ 3 h 43"/>
                <a:gd name="T36" fmla="*/ 51 w 61"/>
                <a:gd name="T37" fmla="*/ 2 h 43"/>
                <a:gd name="T38" fmla="*/ 57 w 61"/>
                <a:gd name="T39" fmla="*/ 2 h 43"/>
                <a:gd name="T40" fmla="*/ 61 w 61"/>
                <a:gd name="T41" fmla="*/ 4 h 43"/>
                <a:gd name="T42" fmla="*/ 60 w 61"/>
                <a:gd name="T43" fmla="*/ 12 h 43"/>
                <a:gd name="T44" fmla="*/ 55 w 61"/>
                <a:gd name="T45" fmla="*/ 16 h 43"/>
                <a:gd name="T46" fmla="*/ 51 w 61"/>
                <a:gd name="T47" fmla="*/ 32 h 43"/>
                <a:gd name="T48" fmla="*/ 45 w 61"/>
                <a:gd name="T49" fmla="*/ 37 h 43"/>
                <a:gd name="T50" fmla="*/ 43 w 61"/>
                <a:gd name="T51" fmla="*/ 37 h 43"/>
                <a:gd name="T52" fmla="*/ 38 w 61"/>
                <a:gd name="T53" fmla="*/ 37 h 43"/>
                <a:gd name="T54" fmla="*/ 32 w 61"/>
                <a:gd name="T55" fmla="*/ 39 h 43"/>
                <a:gd name="T56" fmla="*/ 28 w 61"/>
                <a:gd name="T57" fmla="*/ 42 h 43"/>
                <a:gd name="T58" fmla="*/ 27 w 61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43">
                  <a:moveTo>
                    <a:pt x="27" y="42"/>
                  </a:moveTo>
                  <a:cubicBezTo>
                    <a:pt x="27" y="42"/>
                    <a:pt x="23" y="43"/>
                    <a:pt x="21" y="41"/>
                  </a:cubicBezTo>
                  <a:cubicBezTo>
                    <a:pt x="19" y="40"/>
                    <a:pt x="16" y="40"/>
                    <a:pt x="13" y="37"/>
                  </a:cubicBezTo>
                  <a:cubicBezTo>
                    <a:pt x="10" y="35"/>
                    <a:pt x="8" y="32"/>
                    <a:pt x="7" y="29"/>
                  </a:cubicBezTo>
                  <a:cubicBezTo>
                    <a:pt x="7" y="26"/>
                    <a:pt x="2" y="23"/>
                    <a:pt x="2" y="23"/>
                  </a:cubicBezTo>
                  <a:cubicBezTo>
                    <a:pt x="2" y="23"/>
                    <a:pt x="3" y="22"/>
                    <a:pt x="2" y="20"/>
                  </a:cubicBezTo>
                  <a:cubicBezTo>
                    <a:pt x="2" y="18"/>
                    <a:pt x="0" y="17"/>
                    <a:pt x="0" y="17"/>
                  </a:cubicBezTo>
                  <a:cubicBezTo>
                    <a:pt x="0" y="17"/>
                    <a:pt x="1" y="13"/>
                    <a:pt x="3" y="14"/>
                  </a:cubicBezTo>
                  <a:cubicBezTo>
                    <a:pt x="5" y="15"/>
                    <a:pt x="5" y="8"/>
                    <a:pt x="5" y="8"/>
                  </a:cubicBezTo>
                  <a:cubicBezTo>
                    <a:pt x="5" y="8"/>
                    <a:pt x="4" y="4"/>
                    <a:pt x="7" y="5"/>
                  </a:cubicBezTo>
                  <a:cubicBezTo>
                    <a:pt x="7" y="5"/>
                    <a:pt x="11" y="8"/>
                    <a:pt x="13" y="8"/>
                  </a:cubicBezTo>
                  <a:cubicBezTo>
                    <a:pt x="16" y="8"/>
                    <a:pt x="16" y="7"/>
                    <a:pt x="21" y="8"/>
                  </a:cubicBezTo>
                  <a:cubicBezTo>
                    <a:pt x="26" y="10"/>
                    <a:pt x="26" y="9"/>
                    <a:pt x="26" y="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6"/>
                    <a:pt x="30" y="5"/>
                  </a:cubicBezTo>
                  <a:cubicBezTo>
                    <a:pt x="34" y="3"/>
                    <a:pt x="34" y="2"/>
                    <a:pt x="36" y="4"/>
                  </a:cubicBezTo>
                  <a:cubicBezTo>
                    <a:pt x="38" y="6"/>
                    <a:pt x="40" y="5"/>
                    <a:pt x="40" y="5"/>
                  </a:cubicBezTo>
                  <a:cubicBezTo>
                    <a:pt x="40" y="5"/>
                    <a:pt x="40" y="4"/>
                    <a:pt x="43" y="3"/>
                  </a:cubicBezTo>
                  <a:cubicBezTo>
                    <a:pt x="47" y="2"/>
                    <a:pt x="47" y="1"/>
                    <a:pt x="51" y="2"/>
                  </a:cubicBezTo>
                  <a:cubicBezTo>
                    <a:pt x="55" y="2"/>
                    <a:pt x="55" y="0"/>
                    <a:pt x="57" y="2"/>
                  </a:cubicBezTo>
                  <a:cubicBezTo>
                    <a:pt x="59" y="4"/>
                    <a:pt x="61" y="4"/>
                    <a:pt x="61" y="4"/>
                  </a:cubicBezTo>
                  <a:cubicBezTo>
                    <a:pt x="61" y="4"/>
                    <a:pt x="61" y="10"/>
                    <a:pt x="60" y="12"/>
                  </a:cubicBezTo>
                  <a:cubicBezTo>
                    <a:pt x="60" y="14"/>
                    <a:pt x="59" y="14"/>
                    <a:pt x="55" y="16"/>
                  </a:cubicBezTo>
                  <a:cubicBezTo>
                    <a:pt x="52" y="19"/>
                    <a:pt x="54" y="26"/>
                    <a:pt x="51" y="32"/>
                  </a:cubicBezTo>
                  <a:cubicBezTo>
                    <a:pt x="48" y="37"/>
                    <a:pt x="45" y="37"/>
                    <a:pt x="45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5" y="37"/>
                    <a:pt x="33" y="37"/>
                    <a:pt x="32" y="39"/>
                  </a:cubicBezTo>
                  <a:cubicBezTo>
                    <a:pt x="31" y="41"/>
                    <a:pt x="28" y="42"/>
                    <a:pt x="28" y="42"/>
                  </a:cubicBezTo>
                  <a:lnTo>
                    <a:pt x="27" y="42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12"/>
            <p:cNvSpPr>
              <a:spLocks/>
            </p:cNvSpPr>
            <p:nvPr/>
          </p:nvSpPr>
          <p:spPr bwMode="auto">
            <a:xfrm>
              <a:off x="6468065" y="2290079"/>
              <a:ext cx="215569" cy="152695"/>
            </a:xfrm>
            <a:custGeom>
              <a:avLst/>
              <a:gdLst>
                <a:gd name="T0" fmla="*/ 27 w 61"/>
                <a:gd name="T1" fmla="*/ 42 h 43"/>
                <a:gd name="T2" fmla="*/ 21 w 61"/>
                <a:gd name="T3" fmla="*/ 41 h 43"/>
                <a:gd name="T4" fmla="*/ 13 w 61"/>
                <a:gd name="T5" fmla="*/ 37 h 43"/>
                <a:gd name="T6" fmla="*/ 7 w 61"/>
                <a:gd name="T7" fmla="*/ 29 h 43"/>
                <a:gd name="T8" fmla="*/ 2 w 61"/>
                <a:gd name="T9" fmla="*/ 23 h 43"/>
                <a:gd name="T10" fmla="*/ 2 w 61"/>
                <a:gd name="T11" fmla="*/ 20 h 43"/>
                <a:gd name="T12" fmla="*/ 0 w 61"/>
                <a:gd name="T13" fmla="*/ 17 h 43"/>
                <a:gd name="T14" fmla="*/ 3 w 61"/>
                <a:gd name="T15" fmla="*/ 14 h 43"/>
                <a:gd name="T16" fmla="*/ 5 w 61"/>
                <a:gd name="T17" fmla="*/ 8 h 43"/>
                <a:gd name="T18" fmla="*/ 7 w 61"/>
                <a:gd name="T19" fmla="*/ 5 h 43"/>
                <a:gd name="T20" fmla="*/ 13 w 61"/>
                <a:gd name="T21" fmla="*/ 8 h 43"/>
                <a:gd name="T22" fmla="*/ 21 w 61"/>
                <a:gd name="T23" fmla="*/ 8 h 43"/>
                <a:gd name="T24" fmla="*/ 26 w 61"/>
                <a:gd name="T25" fmla="*/ 9 h 43"/>
                <a:gd name="T26" fmla="*/ 25 w 61"/>
                <a:gd name="T27" fmla="*/ 5 h 43"/>
                <a:gd name="T28" fmla="*/ 30 w 61"/>
                <a:gd name="T29" fmla="*/ 5 h 43"/>
                <a:gd name="T30" fmla="*/ 36 w 61"/>
                <a:gd name="T31" fmla="*/ 4 h 43"/>
                <a:gd name="T32" fmla="*/ 40 w 61"/>
                <a:gd name="T33" fmla="*/ 5 h 43"/>
                <a:gd name="T34" fmla="*/ 43 w 61"/>
                <a:gd name="T35" fmla="*/ 3 h 43"/>
                <a:gd name="T36" fmla="*/ 51 w 61"/>
                <a:gd name="T37" fmla="*/ 2 h 43"/>
                <a:gd name="T38" fmla="*/ 57 w 61"/>
                <a:gd name="T39" fmla="*/ 2 h 43"/>
                <a:gd name="T40" fmla="*/ 61 w 61"/>
                <a:gd name="T41" fmla="*/ 4 h 43"/>
                <a:gd name="T42" fmla="*/ 60 w 61"/>
                <a:gd name="T43" fmla="*/ 12 h 43"/>
                <a:gd name="T44" fmla="*/ 55 w 61"/>
                <a:gd name="T45" fmla="*/ 16 h 43"/>
                <a:gd name="T46" fmla="*/ 51 w 61"/>
                <a:gd name="T47" fmla="*/ 32 h 43"/>
                <a:gd name="T48" fmla="*/ 45 w 61"/>
                <a:gd name="T49" fmla="*/ 37 h 43"/>
                <a:gd name="T50" fmla="*/ 43 w 61"/>
                <a:gd name="T51" fmla="*/ 37 h 43"/>
                <a:gd name="T52" fmla="*/ 38 w 61"/>
                <a:gd name="T53" fmla="*/ 37 h 43"/>
                <a:gd name="T54" fmla="*/ 32 w 61"/>
                <a:gd name="T55" fmla="*/ 39 h 43"/>
                <a:gd name="T56" fmla="*/ 28 w 61"/>
                <a:gd name="T57" fmla="*/ 42 h 43"/>
                <a:gd name="T58" fmla="*/ 27 w 61"/>
                <a:gd name="T59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43">
                  <a:moveTo>
                    <a:pt x="27" y="42"/>
                  </a:moveTo>
                  <a:cubicBezTo>
                    <a:pt x="27" y="42"/>
                    <a:pt x="23" y="43"/>
                    <a:pt x="21" y="41"/>
                  </a:cubicBezTo>
                  <a:cubicBezTo>
                    <a:pt x="19" y="40"/>
                    <a:pt x="16" y="40"/>
                    <a:pt x="13" y="37"/>
                  </a:cubicBezTo>
                  <a:cubicBezTo>
                    <a:pt x="10" y="35"/>
                    <a:pt x="8" y="32"/>
                    <a:pt x="7" y="29"/>
                  </a:cubicBezTo>
                  <a:cubicBezTo>
                    <a:pt x="7" y="26"/>
                    <a:pt x="2" y="23"/>
                    <a:pt x="2" y="23"/>
                  </a:cubicBezTo>
                  <a:cubicBezTo>
                    <a:pt x="2" y="23"/>
                    <a:pt x="3" y="22"/>
                    <a:pt x="2" y="20"/>
                  </a:cubicBezTo>
                  <a:cubicBezTo>
                    <a:pt x="2" y="18"/>
                    <a:pt x="0" y="17"/>
                    <a:pt x="0" y="17"/>
                  </a:cubicBezTo>
                  <a:cubicBezTo>
                    <a:pt x="0" y="17"/>
                    <a:pt x="1" y="13"/>
                    <a:pt x="3" y="14"/>
                  </a:cubicBezTo>
                  <a:cubicBezTo>
                    <a:pt x="5" y="15"/>
                    <a:pt x="5" y="8"/>
                    <a:pt x="5" y="8"/>
                  </a:cubicBezTo>
                  <a:cubicBezTo>
                    <a:pt x="5" y="8"/>
                    <a:pt x="4" y="4"/>
                    <a:pt x="7" y="5"/>
                  </a:cubicBezTo>
                  <a:cubicBezTo>
                    <a:pt x="7" y="5"/>
                    <a:pt x="11" y="8"/>
                    <a:pt x="13" y="8"/>
                  </a:cubicBezTo>
                  <a:cubicBezTo>
                    <a:pt x="16" y="8"/>
                    <a:pt x="16" y="7"/>
                    <a:pt x="21" y="8"/>
                  </a:cubicBezTo>
                  <a:cubicBezTo>
                    <a:pt x="26" y="10"/>
                    <a:pt x="26" y="9"/>
                    <a:pt x="26" y="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6"/>
                    <a:pt x="30" y="5"/>
                  </a:cubicBezTo>
                  <a:cubicBezTo>
                    <a:pt x="34" y="3"/>
                    <a:pt x="34" y="2"/>
                    <a:pt x="36" y="4"/>
                  </a:cubicBezTo>
                  <a:cubicBezTo>
                    <a:pt x="38" y="6"/>
                    <a:pt x="40" y="5"/>
                    <a:pt x="40" y="5"/>
                  </a:cubicBezTo>
                  <a:cubicBezTo>
                    <a:pt x="40" y="5"/>
                    <a:pt x="40" y="4"/>
                    <a:pt x="43" y="3"/>
                  </a:cubicBezTo>
                  <a:cubicBezTo>
                    <a:pt x="47" y="2"/>
                    <a:pt x="47" y="1"/>
                    <a:pt x="51" y="2"/>
                  </a:cubicBezTo>
                  <a:cubicBezTo>
                    <a:pt x="55" y="2"/>
                    <a:pt x="55" y="0"/>
                    <a:pt x="57" y="2"/>
                  </a:cubicBezTo>
                  <a:cubicBezTo>
                    <a:pt x="59" y="4"/>
                    <a:pt x="61" y="4"/>
                    <a:pt x="61" y="4"/>
                  </a:cubicBezTo>
                  <a:cubicBezTo>
                    <a:pt x="61" y="4"/>
                    <a:pt x="61" y="10"/>
                    <a:pt x="60" y="12"/>
                  </a:cubicBezTo>
                  <a:cubicBezTo>
                    <a:pt x="60" y="14"/>
                    <a:pt x="59" y="14"/>
                    <a:pt x="55" y="16"/>
                  </a:cubicBezTo>
                  <a:cubicBezTo>
                    <a:pt x="52" y="19"/>
                    <a:pt x="54" y="26"/>
                    <a:pt x="51" y="32"/>
                  </a:cubicBezTo>
                  <a:cubicBezTo>
                    <a:pt x="48" y="37"/>
                    <a:pt x="45" y="37"/>
                    <a:pt x="45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5" y="37"/>
                    <a:pt x="33" y="37"/>
                    <a:pt x="32" y="39"/>
                  </a:cubicBezTo>
                  <a:cubicBezTo>
                    <a:pt x="31" y="41"/>
                    <a:pt x="28" y="42"/>
                    <a:pt x="28" y="42"/>
                  </a:cubicBezTo>
                  <a:lnTo>
                    <a:pt x="27" y="42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13"/>
            <p:cNvSpPr>
              <a:spLocks/>
            </p:cNvSpPr>
            <p:nvPr/>
          </p:nvSpPr>
          <p:spPr bwMode="auto">
            <a:xfrm>
              <a:off x="9444708" y="3376904"/>
              <a:ext cx="14371" cy="10778"/>
            </a:xfrm>
            <a:custGeom>
              <a:avLst/>
              <a:gdLst>
                <a:gd name="T0" fmla="*/ 4 w 4"/>
                <a:gd name="T1" fmla="*/ 2 h 3"/>
                <a:gd name="T2" fmla="*/ 3 w 4"/>
                <a:gd name="T3" fmla="*/ 3 h 3"/>
                <a:gd name="T4" fmla="*/ 1 w 4"/>
                <a:gd name="T5" fmla="*/ 3 h 3"/>
                <a:gd name="T6" fmla="*/ 0 w 4"/>
                <a:gd name="T7" fmla="*/ 1 h 3"/>
                <a:gd name="T8" fmla="*/ 4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3" y="0"/>
                    <a:pt x="4" y="2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4"/>
            <p:cNvSpPr>
              <a:spLocks/>
            </p:cNvSpPr>
            <p:nvPr/>
          </p:nvSpPr>
          <p:spPr bwMode="auto">
            <a:xfrm>
              <a:off x="3250702" y="3619419"/>
              <a:ext cx="194012" cy="116767"/>
            </a:xfrm>
            <a:custGeom>
              <a:avLst/>
              <a:gdLst>
                <a:gd name="T0" fmla="*/ 53 w 55"/>
                <a:gd name="T1" fmla="*/ 14 h 33"/>
                <a:gd name="T2" fmla="*/ 52 w 55"/>
                <a:gd name="T3" fmla="*/ 11 h 33"/>
                <a:gd name="T4" fmla="*/ 46 w 55"/>
                <a:gd name="T5" fmla="*/ 9 h 33"/>
                <a:gd name="T6" fmla="*/ 45 w 55"/>
                <a:gd name="T7" fmla="*/ 4 h 33"/>
                <a:gd name="T8" fmla="*/ 43 w 55"/>
                <a:gd name="T9" fmla="*/ 4 h 33"/>
                <a:gd name="T10" fmla="*/ 42 w 55"/>
                <a:gd name="T11" fmla="*/ 3 h 33"/>
                <a:gd name="T12" fmla="*/ 33 w 55"/>
                <a:gd name="T13" fmla="*/ 2 h 33"/>
                <a:gd name="T14" fmla="*/ 31 w 55"/>
                <a:gd name="T15" fmla="*/ 1 h 33"/>
                <a:gd name="T16" fmla="*/ 30 w 55"/>
                <a:gd name="T17" fmla="*/ 3 h 33"/>
                <a:gd name="T18" fmla="*/ 22 w 55"/>
                <a:gd name="T19" fmla="*/ 3 h 33"/>
                <a:gd name="T20" fmla="*/ 22 w 55"/>
                <a:gd name="T21" fmla="*/ 5 h 33"/>
                <a:gd name="T22" fmla="*/ 9 w 55"/>
                <a:gd name="T23" fmla="*/ 4 h 33"/>
                <a:gd name="T24" fmla="*/ 6 w 55"/>
                <a:gd name="T25" fmla="*/ 7 h 33"/>
                <a:gd name="T26" fmla="*/ 2 w 55"/>
                <a:gd name="T27" fmla="*/ 11 h 33"/>
                <a:gd name="T28" fmla="*/ 0 w 55"/>
                <a:gd name="T29" fmla="*/ 16 h 33"/>
                <a:gd name="T30" fmla="*/ 9 w 55"/>
                <a:gd name="T31" fmla="*/ 19 h 33"/>
                <a:gd name="T32" fmla="*/ 14 w 55"/>
                <a:gd name="T33" fmla="*/ 21 h 33"/>
                <a:gd name="T34" fmla="*/ 17 w 55"/>
                <a:gd name="T35" fmla="*/ 23 h 33"/>
                <a:gd name="T36" fmla="*/ 17 w 55"/>
                <a:gd name="T37" fmla="*/ 29 h 33"/>
                <a:gd name="T38" fmla="*/ 19 w 55"/>
                <a:gd name="T39" fmla="*/ 29 h 33"/>
                <a:gd name="T40" fmla="*/ 18 w 55"/>
                <a:gd name="T41" fmla="*/ 32 h 33"/>
                <a:gd name="T42" fmla="*/ 22 w 55"/>
                <a:gd name="T43" fmla="*/ 31 h 33"/>
                <a:gd name="T44" fmla="*/ 22 w 55"/>
                <a:gd name="T45" fmla="*/ 23 h 33"/>
                <a:gd name="T46" fmla="*/ 29 w 55"/>
                <a:gd name="T47" fmla="*/ 20 h 33"/>
                <a:gd name="T48" fmla="*/ 34 w 55"/>
                <a:gd name="T49" fmla="*/ 21 h 33"/>
                <a:gd name="T50" fmla="*/ 38 w 55"/>
                <a:gd name="T51" fmla="*/ 21 h 33"/>
                <a:gd name="T52" fmla="*/ 44 w 55"/>
                <a:gd name="T53" fmla="*/ 19 h 33"/>
                <a:gd name="T54" fmla="*/ 47 w 55"/>
                <a:gd name="T55" fmla="*/ 15 h 33"/>
                <a:gd name="T56" fmla="*/ 53 w 55"/>
                <a:gd name="T57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" h="33">
                  <a:moveTo>
                    <a:pt x="53" y="14"/>
                  </a:moveTo>
                  <a:cubicBezTo>
                    <a:pt x="53" y="11"/>
                    <a:pt x="55" y="13"/>
                    <a:pt x="52" y="11"/>
                  </a:cubicBezTo>
                  <a:cubicBezTo>
                    <a:pt x="51" y="10"/>
                    <a:pt x="48" y="10"/>
                    <a:pt x="46" y="9"/>
                  </a:cubicBezTo>
                  <a:cubicBezTo>
                    <a:pt x="46" y="9"/>
                    <a:pt x="46" y="5"/>
                    <a:pt x="45" y="4"/>
                  </a:cubicBezTo>
                  <a:cubicBezTo>
                    <a:pt x="45" y="4"/>
                    <a:pt x="44" y="4"/>
                    <a:pt x="43" y="4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9" y="1"/>
                    <a:pt x="36" y="3"/>
                    <a:pt x="33" y="2"/>
                  </a:cubicBezTo>
                  <a:cubicBezTo>
                    <a:pt x="32" y="2"/>
                    <a:pt x="33" y="0"/>
                    <a:pt x="31" y="1"/>
                  </a:cubicBezTo>
                  <a:cubicBezTo>
                    <a:pt x="31" y="1"/>
                    <a:pt x="31" y="2"/>
                    <a:pt x="30" y="3"/>
                  </a:cubicBezTo>
                  <a:cubicBezTo>
                    <a:pt x="27" y="3"/>
                    <a:pt x="25" y="2"/>
                    <a:pt x="22" y="3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17" y="5"/>
                    <a:pt x="12" y="4"/>
                    <a:pt x="9" y="4"/>
                  </a:cubicBezTo>
                  <a:cubicBezTo>
                    <a:pt x="9" y="4"/>
                    <a:pt x="9" y="7"/>
                    <a:pt x="6" y="7"/>
                  </a:cubicBezTo>
                  <a:cubicBezTo>
                    <a:pt x="3" y="7"/>
                    <a:pt x="2" y="8"/>
                    <a:pt x="2" y="11"/>
                  </a:cubicBezTo>
                  <a:cubicBezTo>
                    <a:pt x="2" y="13"/>
                    <a:pt x="0" y="16"/>
                    <a:pt x="0" y="16"/>
                  </a:cubicBezTo>
                  <a:cubicBezTo>
                    <a:pt x="0" y="16"/>
                    <a:pt x="7" y="18"/>
                    <a:pt x="9" y="19"/>
                  </a:cubicBezTo>
                  <a:cubicBezTo>
                    <a:pt x="11" y="20"/>
                    <a:pt x="10" y="21"/>
                    <a:pt x="14" y="21"/>
                  </a:cubicBezTo>
                  <a:cubicBezTo>
                    <a:pt x="17" y="22"/>
                    <a:pt x="17" y="23"/>
                    <a:pt x="17" y="2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9" y="29"/>
                    <a:pt x="19" y="29"/>
                  </a:cubicBezTo>
                  <a:cubicBezTo>
                    <a:pt x="19" y="30"/>
                    <a:pt x="19" y="31"/>
                    <a:pt x="18" y="32"/>
                  </a:cubicBezTo>
                  <a:cubicBezTo>
                    <a:pt x="18" y="32"/>
                    <a:pt x="21" y="33"/>
                    <a:pt x="22" y="31"/>
                  </a:cubicBezTo>
                  <a:cubicBezTo>
                    <a:pt x="23" y="29"/>
                    <a:pt x="22" y="23"/>
                    <a:pt x="22" y="23"/>
                  </a:cubicBezTo>
                  <a:cubicBezTo>
                    <a:pt x="22" y="23"/>
                    <a:pt x="26" y="21"/>
                    <a:pt x="29" y="20"/>
                  </a:cubicBezTo>
                  <a:cubicBezTo>
                    <a:pt x="31" y="20"/>
                    <a:pt x="33" y="20"/>
                    <a:pt x="34" y="21"/>
                  </a:cubicBezTo>
                  <a:cubicBezTo>
                    <a:pt x="34" y="23"/>
                    <a:pt x="36" y="22"/>
                    <a:pt x="38" y="21"/>
                  </a:cubicBezTo>
                  <a:cubicBezTo>
                    <a:pt x="40" y="20"/>
                    <a:pt x="44" y="20"/>
                    <a:pt x="44" y="19"/>
                  </a:cubicBezTo>
                  <a:cubicBezTo>
                    <a:pt x="44" y="17"/>
                    <a:pt x="47" y="15"/>
                    <a:pt x="47" y="15"/>
                  </a:cubicBezTo>
                  <a:lnTo>
                    <a:pt x="53" y="14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15"/>
            <p:cNvSpPr>
              <a:spLocks/>
            </p:cNvSpPr>
            <p:nvPr/>
          </p:nvSpPr>
          <p:spPr bwMode="auto">
            <a:xfrm>
              <a:off x="3250702" y="3619419"/>
              <a:ext cx="194012" cy="116767"/>
            </a:xfrm>
            <a:custGeom>
              <a:avLst/>
              <a:gdLst>
                <a:gd name="T0" fmla="*/ 53 w 55"/>
                <a:gd name="T1" fmla="*/ 14 h 33"/>
                <a:gd name="T2" fmla="*/ 52 w 55"/>
                <a:gd name="T3" fmla="*/ 11 h 33"/>
                <a:gd name="T4" fmla="*/ 46 w 55"/>
                <a:gd name="T5" fmla="*/ 9 h 33"/>
                <a:gd name="T6" fmla="*/ 45 w 55"/>
                <a:gd name="T7" fmla="*/ 4 h 33"/>
                <a:gd name="T8" fmla="*/ 43 w 55"/>
                <a:gd name="T9" fmla="*/ 4 h 33"/>
                <a:gd name="T10" fmla="*/ 42 w 55"/>
                <a:gd name="T11" fmla="*/ 3 h 33"/>
                <a:gd name="T12" fmla="*/ 33 w 55"/>
                <a:gd name="T13" fmla="*/ 2 h 33"/>
                <a:gd name="T14" fmla="*/ 31 w 55"/>
                <a:gd name="T15" fmla="*/ 1 h 33"/>
                <a:gd name="T16" fmla="*/ 30 w 55"/>
                <a:gd name="T17" fmla="*/ 3 h 33"/>
                <a:gd name="T18" fmla="*/ 22 w 55"/>
                <a:gd name="T19" fmla="*/ 3 h 33"/>
                <a:gd name="T20" fmla="*/ 22 w 55"/>
                <a:gd name="T21" fmla="*/ 5 h 33"/>
                <a:gd name="T22" fmla="*/ 9 w 55"/>
                <a:gd name="T23" fmla="*/ 4 h 33"/>
                <a:gd name="T24" fmla="*/ 6 w 55"/>
                <a:gd name="T25" fmla="*/ 7 h 33"/>
                <a:gd name="T26" fmla="*/ 2 w 55"/>
                <a:gd name="T27" fmla="*/ 11 h 33"/>
                <a:gd name="T28" fmla="*/ 0 w 55"/>
                <a:gd name="T29" fmla="*/ 16 h 33"/>
                <a:gd name="T30" fmla="*/ 9 w 55"/>
                <a:gd name="T31" fmla="*/ 19 h 33"/>
                <a:gd name="T32" fmla="*/ 14 w 55"/>
                <a:gd name="T33" fmla="*/ 21 h 33"/>
                <a:gd name="T34" fmla="*/ 17 w 55"/>
                <a:gd name="T35" fmla="*/ 23 h 33"/>
                <a:gd name="T36" fmla="*/ 17 w 55"/>
                <a:gd name="T37" fmla="*/ 29 h 33"/>
                <a:gd name="T38" fmla="*/ 19 w 55"/>
                <a:gd name="T39" fmla="*/ 29 h 33"/>
                <a:gd name="T40" fmla="*/ 18 w 55"/>
                <a:gd name="T41" fmla="*/ 32 h 33"/>
                <a:gd name="T42" fmla="*/ 22 w 55"/>
                <a:gd name="T43" fmla="*/ 31 h 33"/>
                <a:gd name="T44" fmla="*/ 22 w 55"/>
                <a:gd name="T45" fmla="*/ 23 h 33"/>
                <a:gd name="T46" fmla="*/ 29 w 55"/>
                <a:gd name="T47" fmla="*/ 20 h 33"/>
                <a:gd name="T48" fmla="*/ 34 w 55"/>
                <a:gd name="T49" fmla="*/ 21 h 33"/>
                <a:gd name="T50" fmla="*/ 38 w 55"/>
                <a:gd name="T51" fmla="*/ 21 h 33"/>
                <a:gd name="T52" fmla="*/ 44 w 55"/>
                <a:gd name="T53" fmla="*/ 19 h 33"/>
                <a:gd name="T54" fmla="*/ 47 w 55"/>
                <a:gd name="T55" fmla="*/ 15 h 33"/>
                <a:gd name="T56" fmla="*/ 53 w 55"/>
                <a:gd name="T57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5" h="33">
                  <a:moveTo>
                    <a:pt x="53" y="14"/>
                  </a:moveTo>
                  <a:cubicBezTo>
                    <a:pt x="53" y="11"/>
                    <a:pt x="55" y="13"/>
                    <a:pt x="52" y="11"/>
                  </a:cubicBezTo>
                  <a:cubicBezTo>
                    <a:pt x="51" y="10"/>
                    <a:pt x="48" y="10"/>
                    <a:pt x="46" y="9"/>
                  </a:cubicBezTo>
                  <a:cubicBezTo>
                    <a:pt x="46" y="9"/>
                    <a:pt x="46" y="5"/>
                    <a:pt x="45" y="4"/>
                  </a:cubicBezTo>
                  <a:cubicBezTo>
                    <a:pt x="45" y="4"/>
                    <a:pt x="44" y="4"/>
                    <a:pt x="43" y="4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9" y="1"/>
                    <a:pt x="36" y="3"/>
                    <a:pt x="33" y="2"/>
                  </a:cubicBezTo>
                  <a:cubicBezTo>
                    <a:pt x="32" y="2"/>
                    <a:pt x="33" y="0"/>
                    <a:pt x="31" y="1"/>
                  </a:cubicBezTo>
                  <a:cubicBezTo>
                    <a:pt x="31" y="1"/>
                    <a:pt x="31" y="2"/>
                    <a:pt x="30" y="3"/>
                  </a:cubicBezTo>
                  <a:cubicBezTo>
                    <a:pt x="27" y="3"/>
                    <a:pt x="25" y="2"/>
                    <a:pt x="22" y="3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17" y="5"/>
                    <a:pt x="12" y="4"/>
                    <a:pt x="9" y="4"/>
                  </a:cubicBezTo>
                  <a:cubicBezTo>
                    <a:pt x="9" y="4"/>
                    <a:pt x="9" y="7"/>
                    <a:pt x="6" y="7"/>
                  </a:cubicBezTo>
                  <a:cubicBezTo>
                    <a:pt x="3" y="7"/>
                    <a:pt x="2" y="8"/>
                    <a:pt x="2" y="11"/>
                  </a:cubicBezTo>
                  <a:cubicBezTo>
                    <a:pt x="2" y="13"/>
                    <a:pt x="0" y="16"/>
                    <a:pt x="0" y="16"/>
                  </a:cubicBezTo>
                  <a:cubicBezTo>
                    <a:pt x="0" y="16"/>
                    <a:pt x="7" y="18"/>
                    <a:pt x="9" y="19"/>
                  </a:cubicBezTo>
                  <a:cubicBezTo>
                    <a:pt x="11" y="20"/>
                    <a:pt x="10" y="21"/>
                    <a:pt x="14" y="21"/>
                  </a:cubicBezTo>
                  <a:cubicBezTo>
                    <a:pt x="17" y="22"/>
                    <a:pt x="17" y="23"/>
                    <a:pt x="17" y="2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9" y="29"/>
                    <a:pt x="19" y="29"/>
                  </a:cubicBezTo>
                  <a:cubicBezTo>
                    <a:pt x="19" y="30"/>
                    <a:pt x="19" y="31"/>
                    <a:pt x="18" y="32"/>
                  </a:cubicBezTo>
                  <a:cubicBezTo>
                    <a:pt x="18" y="32"/>
                    <a:pt x="21" y="33"/>
                    <a:pt x="22" y="31"/>
                  </a:cubicBezTo>
                  <a:cubicBezTo>
                    <a:pt x="23" y="29"/>
                    <a:pt x="22" y="23"/>
                    <a:pt x="22" y="23"/>
                  </a:cubicBezTo>
                  <a:cubicBezTo>
                    <a:pt x="22" y="23"/>
                    <a:pt x="26" y="21"/>
                    <a:pt x="29" y="20"/>
                  </a:cubicBezTo>
                  <a:cubicBezTo>
                    <a:pt x="31" y="20"/>
                    <a:pt x="33" y="20"/>
                    <a:pt x="34" y="21"/>
                  </a:cubicBezTo>
                  <a:cubicBezTo>
                    <a:pt x="34" y="23"/>
                    <a:pt x="36" y="22"/>
                    <a:pt x="38" y="21"/>
                  </a:cubicBezTo>
                  <a:cubicBezTo>
                    <a:pt x="40" y="20"/>
                    <a:pt x="44" y="20"/>
                    <a:pt x="44" y="19"/>
                  </a:cubicBezTo>
                  <a:cubicBezTo>
                    <a:pt x="44" y="17"/>
                    <a:pt x="47" y="15"/>
                    <a:pt x="47" y="15"/>
                  </a:cubicBezTo>
                  <a:lnTo>
                    <a:pt x="53" y="14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16"/>
            <p:cNvSpPr>
              <a:spLocks noEditPoints="1"/>
            </p:cNvSpPr>
            <p:nvPr/>
          </p:nvSpPr>
          <p:spPr bwMode="auto">
            <a:xfrm>
              <a:off x="1091423" y="3369718"/>
              <a:ext cx="156288" cy="132934"/>
            </a:xfrm>
            <a:custGeom>
              <a:avLst/>
              <a:gdLst>
                <a:gd name="T0" fmla="*/ 38 w 44"/>
                <a:gd name="T1" fmla="*/ 25 h 38"/>
                <a:gd name="T2" fmla="*/ 38 w 44"/>
                <a:gd name="T3" fmla="*/ 27 h 38"/>
                <a:gd name="T4" fmla="*/ 35 w 44"/>
                <a:gd name="T5" fmla="*/ 28 h 38"/>
                <a:gd name="T6" fmla="*/ 44 w 44"/>
                <a:gd name="T7" fmla="*/ 32 h 38"/>
                <a:gd name="T8" fmla="*/ 43 w 44"/>
                <a:gd name="T9" fmla="*/ 28 h 38"/>
                <a:gd name="T10" fmla="*/ 38 w 44"/>
                <a:gd name="T11" fmla="*/ 25 h 38"/>
                <a:gd name="T12" fmla="*/ 31 w 44"/>
                <a:gd name="T13" fmla="*/ 14 h 38"/>
                <a:gd name="T14" fmla="*/ 33 w 44"/>
                <a:gd name="T15" fmla="*/ 18 h 38"/>
                <a:gd name="T16" fmla="*/ 33 w 44"/>
                <a:gd name="T17" fmla="*/ 17 h 38"/>
                <a:gd name="T18" fmla="*/ 33 w 44"/>
                <a:gd name="T19" fmla="*/ 14 h 38"/>
                <a:gd name="T20" fmla="*/ 31 w 44"/>
                <a:gd name="T21" fmla="*/ 14 h 38"/>
                <a:gd name="T22" fmla="*/ 17 w 44"/>
                <a:gd name="T23" fmla="*/ 5 h 38"/>
                <a:gd name="T24" fmla="*/ 16 w 44"/>
                <a:gd name="T25" fmla="*/ 5 h 38"/>
                <a:gd name="T26" fmla="*/ 16 w 44"/>
                <a:gd name="T27" fmla="*/ 7 h 38"/>
                <a:gd name="T28" fmla="*/ 19 w 44"/>
                <a:gd name="T29" fmla="*/ 9 h 38"/>
                <a:gd name="T30" fmla="*/ 20 w 44"/>
                <a:gd name="T31" fmla="*/ 9 h 38"/>
                <a:gd name="T32" fmla="*/ 19 w 44"/>
                <a:gd name="T33" fmla="*/ 7 h 38"/>
                <a:gd name="T34" fmla="*/ 19 w 44"/>
                <a:gd name="T35" fmla="*/ 5 h 38"/>
                <a:gd name="T36" fmla="*/ 17 w 44"/>
                <a:gd name="T37" fmla="*/ 5 h 38"/>
                <a:gd name="T38" fmla="*/ 2 w 44"/>
                <a:gd name="T39" fmla="*/ 0 h 38"/>
                <a:gd name="T40" fmla="*/ 4 w 44"/>
                <a:gd name="T41" fmla="*/ 5 h 38"/>
                <a:gd name="T42" fmla="*/ 2 w 44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38">
                  <a:moveTo>
                    <a:pt x="38" y="25"/>
                  </a:moveTo>
                  <a:cubicBezTo>
                    <a:pt x="38" y="25"/>
                    <a:pt x="38" y="27"/>
                    <a:pt x="38" y="27"/>
                  </a:cubicBezTo>
                  <a:cubicBezTo>
                    <a:pt x="38" y="27"/>
                    <a:pt x="35" y="28"/>
                    <a:pt x="35" y="28"/>
                  </a:cubicBezTo>
                  <a:cubicBezTo>
                    <a:pt x="37" y="38"/>
                    <a:pt x="38" y="36"/>
                    <a:pt x="44" y="32"/>
                  </a:cubicBezTo>
                  <a:cubicBezTo>
                    <a:pt x="43" y="30"/>
                    <a:pt x="43" y="30"/>
                    <a:pt x="43" y="28"/>
                  </a:cubicBezTo>
                  <a:cubicBezTo>
                    <a:pt x="41" y="25"/>
                    <a:pt x="41" y="27"/>
                    <a:pt x="38" y="25"/>
                  </a:cubicBezTo>
                  <a:close/>
                  <a:moveTo>
                    <a:pt x="31" y="14"/>
                  </a:moveTo>
                  <a:cubicBezTo>
                    <a:pt x="31" y="15"/>
                    <a:pt x="32" y="17"/>
                    <a:pt x="33" y="18"/>
                  </a:cubicBezTo>
                  <a:cubicBezTo>
                    <a:pt x="33" y="18"/>
                    <a:pt x="34" y="18"/>
                    <a:pt x="33" y="17"/>
                  </a:cubicBezTo>
                  <a:cubicBezTo>
                    <a:pt x="35" y="18"/>
                    <a:pt x="34" y="14"/>
                    <a:pt x="33" y="14"/>
                  </a:cubicBezTo>
                  <a:cubicBezTo>
                    <a:pt x="33" y="14"/>
                    <a:pt x="31" y="14"/>
                    <a:pt x="31" y="14"/>
                  </a:cubicBezTo>
                  <a:close/>
                  <a:moveTo>
                    <a:pt x="17" y="5"/>
                  </a:moveTo>
                  <a:cubicBezTo>
                    <a:pt x="19" y="5"/>
                    <a:pt x="16" y="5"/>
                    <a:pt x="16" y="5"/>
                  </a:cubicBezTo>
                  <a:cubicBezTo>
                    <a:pt x="16" y="6"/>
                    <a:pt x="16" y="7"/>
                    <a:pt x="16" y="7"/>
                  </a:cubicBezTo>
                  <a:cubicBezTo>
                    <a:pt x="17" y="8"/>
                    <a:pt x="18" y="8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19" y="7"/>
                    <a:pt x="19" y="7"/>
                  </a:cubicBezTo>
                  <a:cubicBezTo>
                    <a:pt x="19" y="7"/>
                    <a:pt x="20" y="6"/>
                    <a:pt x="19" y="5"/>
                  </a:cubicBezTo>
                  <a:cubicBezTo>
                    <a:pt x="19" y="5"/>
                    <a:pt x="17" y="5"/>
                    <a:pt x="17" y="5"/>
                  </a:cubicBezTo>
                  <a:close/>
                  <a:moveTo>
                    <a:pt x="2" y="0"/>
                  </a:moveTo>
                  <a:cubicBezTo>
                    <a:pt x="0" y="0"/>
                    <a:pt x="1" y="5"/>
                    <a:pt x="4" y="5"/>
                  </a:cubicBezTo>
                  <a:cubicBezTo>
                    <a:pt x="6" y="4"/>
                    <a:pt x="6" y="0"/>
                    <a:pt x="2" y="0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17"/>
            <p:cNvSpPr>
              <a:spLocks noEditPoints="1"/>
            </p:cNvSpPr>
            <p:nvPr/>
          </p:nvSpPr>
          <p:spPr bwMode="auto">
            <a:xfrm>
              <a:off x="1091423" y="3369718"/>
              <a:ext cx="156288" cy="132934"/>
            </a:xfrm>
            <a:custGeom>
              <a:avLst/>
              <a:gdLst>
                <a:gd name="T0" fmla="*/ 38 w 44"/>
                <a:gd name="T1" fmla="*/ 25 h 38"/>
                <a:gd name="T2" fmla="*/ 38 w 44"/>
                <a:gd name="T3" fmla="*/ 27 h 38"/>
                <a:gd name="T4" fmla="*/ 35 w 44"/>
                <a:gd name="T5" fmla="*/ 28 h 38"/>
                <a:gd name="T6" fmla="*/ 44 w 44"/>
                <a:gd name="T7" fmla="*/ 32 h 38"/>
                <a:gd name="T8" fmla="*/ 43 w 44"/>
                <a:gd name="T9" fmla="*/ 28 h 38"/>
                <a:gd name="T10" fmla="*/ 38 w 44"/>
                <a:gd name="T11" fmla="*/ 25 h 38"/>
                <a:gd name="T12" fmla="*/ 31 w 44"/>
                <a:gd name="T13" fmla="*/ 14 h 38"/>
                <a:gd name="T14" fmla="*/ 33 w 44"/>
                <a:gd name="T15" fmla="*/ 18 h 38"/>
                <a:gd name="T16" fmla="*/ 33 w 44"/>
                <a:gd name="T17" fmla="*/ 17 h 38"/>
                <a:gd name="T18" fmla="*/ 33 w 44"/>
                <a:gd name="T19" fmla="*/ 14 h 38"/>
                <a:gd name="T20" fmla="*/ 31 w 44"/>
                <a:gd name="T21" fmla="*/ 14 h 38"/>
                <a:gd name="T22" fmla="*/ 17 w 44"/>
                <a:gd name="T23" fmla="*/ 5 h 38"/>
                <a:gd name="T24" fmla="*/ 16 w 44"/>
                <a:gd name="T25" fmla="*/ 5 h 38"/>
                <a:gd name="T26" fmla="*/ 16 w 44"/>
                <a:gd name="T27" fmla="*/ 7 h 38"/>
                <a:gd name="T28" fmla="*/ 19 w 44"/>
                <a:gd name="T29" fmla="*/ 9 h 38"/>
                <a:gd name="T30" fmla="*/ 20 w 44"/>
                <a:gd name="T31" fmla="*/ 9 h 38"/>
                <a:gd name="T32" fmla="*/ 19 w 44"/>
                <a:gd name="T33" fmla="*/ 7 h 38"/>
                <a:gd name="T34" fmla="*/ 19 w 44"/>
                <a:gd name="T35" fmla="*/ 5 h 38"/>
                <a:gd name="T36" fmla="*/ 17 w 44"/>
                <a:gd name="T37" fmla="*/ 5 h 38"/>
                <a:gd name="T38" fmla="*/ 2 w 44"/>
                <a:gd name="T39" fmla="*/ 0 h 38"/>
                <a:gd name="T40" fmla="*/ 4 w 44"/>
                <a:gd name="T41" fmla="*/ 5 h 38"/>
                <a:gd name="T42" fmla="*/ 2 w 44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38">
                  <a:moveTo>
                    <a:pt x="38" y="25"/>
                  </a:moveTo>
                  <a:cubicBezTo>
                    <a:pt x="38" y="25"/>
                    <a:pt x="38" y="27"/>
                    <a:pt x="38" y="27"/>
                  </a:cubicBezTo>
                  <a:cubicBezTo>
                    <a:pt x="38" y="27"/>
                    <a:pt x="35" y="28"/>
                    <a:pt x="35" y="28"/>
                  </a:cubicBezTo>
                  <a:cubicBezTo>
                    <a:pt x="37" y="38"/>
                    <a:pt x="38" y="36"/>
                    <a:pt x="44" y="32"/>
                  </a:cubicBezTo>
                  <a:cubicBezTo>
                    <a:pt x="43" y="30"/>
                    <a:pt x="43" y="30"/>
                    <a:pt x="43" y="28"/>
                  </a:cubicBezTo>
                  <a:cubicBezTo>
                    <a:pt x="41" y="25"/>
                    <a:pt x="41" y="27"/>
                    <a:pt x="38" y="25"/>
                  </a:cubicBezTo>
                  <a:close/>
                  <a:moveTo>
                    <a:pt x="31" y="14"/>
                  </a:moveTo>
                  <a:cubicBezTo>
                    <a:pt x="31" y="15"/>
                    <a:pt x="32" y="17"/>
                    <a:pt x="33" y="18"/>
                  </a:cubicBezTo>
                  <a:cubicBezTo>
                    <a:pt x="33" y="18"/>
                    <a:pt x="34" y="18"/>
                    <a:pt x="33" y="17"/>
                  </a:cubicBezTo>
                  <a:cubicBezTo>
                    <a:pt x="35" y="18"/>
                    <a:pt x="34" y="14"/>
                    <a:pt x="33" y="14"/>
                  </a:cubicBezTo>
                  <a:cubicBezTo>
                    <a:pt x="33" y="14"/>
                    <a:pt x="31" y="14"/>
                    <a:pt x="31" y="14"/>
                  </a:cubicBezTo>
                  <a:close/>
                  <a:moveTo>
                    <a:pt x="17" y="5"/>
                  </a:moveTo>
                  <a:cubicBezTo>
                    <a:pt x="19" y="5"/>
                    <a:pt x="16" y="5"/>
                    <a:pt x="16" y="5"/>
                  </a:cubicBezTo>
                  <a:cubicBezTo>
                    <a:pt x="16" y="6"/>
                    <a:pt x="16" y="7"/>
                    <a:pt x="16" y="7"/>
                  </a:cubicBezTo>
                  <a:cubicBezTo>
                    <a:pt x="17" y="8"/>
                    <a:pt x="18" y="8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19" y="7"/>
                    <a:pt x="19" y="7"/>
                  </a:cubicBezTo>
                  <a:cubicBezTo>
                    <a:pt x="19" y="7"/>
                    <a:pt x="20" y="6"/>
                    <a:pt x="19" y="5"/>
                  </a:cubicBezTo>
                  <a:cubicBezTo>
                    <a:pt x="19" y="5"/>
                    <a:pt x="17" y="5"/>
                    <a:pt x="17" y="5"/>
                  </a:cubicBezTo>
                  <a:close/>
                  <a:moveTo>
                    <a:pt x="2" y="0"/>
                  </a:moveTo>
                  <a:cubicBezTo>
                    <a:pt x="0" y="0"/>
                    <a:pt x="1" y="5"/>
                    <a:pt x="4" y="5"/>
                  </a:cubicBezTo>
                  <a:cubicBezTo>
                    <a:pt x="6" y="4"/>
                    <a:pt x="6" y="0"/>
                    <a:pt x="2" y="0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8"/>
            <p:cNvSpPr>
              <a:spLocks/>
            </p:cNvSpPr>
            <p:nvPr/>
          </p:nvSpPr>
          <p:spPr bwMode="auto">
            <a:xfrm>
              <a:off x="3712379" y="3468521"/>
              <a:ext cx="88024" cy="62875"/>
            </a:xfrm>
            <a:custGeom>
              <a:avLst/>
              <a:gdLst>
                <a:gd name="T0" fmla="*/ 24 w 25"/>
                <a:gd name="T1" fmla="*/ 18 h 18"/>
                <a:gd name="T2" fmla="*/ 24 w 25"/>
                <a:gd name="T3" fmla="*/ 15 h 18"/>
                <a:gd name="T4" fmla="*/ 23 w 25"/>
                <a:gd name="T5" fmla="*/ 12 h 18"/>
                <a:gd name="T6" fmla="*/ 23 w 25"/>
                <a:gd name="T7" fmla="*/ 11 h 18"/>
                <a:gd name="T8" fmla="*/ 24 w 25"/>
                <a:gd name="T9" fmla="*/ 8 h 18"/>
                <a:gd name="T10" fmla="*/ 23 w 25"/>
                <a:gd name="T11" fmla="*/ 3 h 18"/>
                <a:gd name="T12" fmla="*/ 16 w 25"/>
                <a:gd name="T13" fmla="*/ 0 h 18"/>
                <a:gd name="T14" fmla="*/ 12 w 25"/>
                <a:gd name="T15" fmla="*/ 0 h 18"/>
                <a:gd name="T16" fmla="*/ 16 w 25"/>
                <a:gd name="T17" fmla="*/ 3 h 18"/>
                <a:gd name="T18" fmla="*/ 16 w 25"/>
                <a:gd name="T19" fmla="*/ 8 h 18"/>
                <a:gd name="T20" fmla="*/ 19 w 25"/>
                <a:gd name="T21" fmla="*/ 12 h 18"/>
                <a:gd name="T22" fmla="*/ 18 w 25"/>
                <a:gd name="T23" fmla="*/ 14 h 18"/>
                <a:gd name="T24" fmla="*/ 18 w 25"/>
                <a:gd name="T25" fmla="*/ 15 h 18"/>
                <a:gd name="T26" fmla="*/ 16 w 25"/>
                <a:gd name="T27" fmla="*/ 15 h 18"/>
                <a:gd name="T28" fmla="*/ 9 w 25"/>
                <a:gd name="T29" fmla="*/ 13 h 18"/>
                <a:gd name="T30" fmla="*/ 6 w 25"/>
                <a:gd name="T31" fmla="*/ 14 h 18"/>
                <a:gd name="T32" fmla="*/ 2 w 25"/>
                <a:gd name="T33" fmla="*/ 12 h 18"/>
                <a:gd name="T34" fmla="*/ 0 w 25"/>
                <a:gd name="T35" fmla="*/ 13 h 18"/>
                <a:gd name="T36" fmla="*/ 0 w 25"/>
                <a:gd name="T37" fmla="*/ 16 h 18"/>
                <a:gd name="T38" fmla="*/ 3 w 25"/>
                <a:gd name="T39" fmla="*/ 18 h 18"/>
                <a:gd name="T40" fmla="*/ 8 w 25"/>
                <a:gd name="T41" fmla="*/ 17 h 18"/>
                <a:gd name="T42" fmla="*/ 24 w 25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18">
                  <a:moveTo>
                    <a:pt x="24" y="18"/>
                  </a:moveTo>
                  <a:cubicBezTo>
                    <a:pt x="24" y="18"/>
                    <a:pt x="25" y="16"/>
                    <a:pt x="24" y="15"/>
                  </a:cubicBezTo>
                  <a:cubicBezTo>
                    <a:pt x="24" y="14"/>
                    <a:pt x="23" y="12"/>
                    <a:pt x="23" y="12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18" y="4"/>
                    <a:pt x="19" y="1"/>
                    <a:pt x="16" y="0"/>
                  </a:cubicBezTo>
                  <a:cubicBezTo>
                    <a:pt x="15" y="0"/>
                    <a:pt x="13" y="1"/>
                    <a:pt x="12" y="0"/>
                  </a:cubicBezTo>
                  <a:cubicBezTo>
                    <a:pt x="13" y="1"/>
                    <a:pt x="15" y="2"/>
                    <a:pt x="16" y="3"/>
                  </a:cubicBezTo>
                  <a:cubicBezTo>
                    <a:pt x="16" y="5"/>
                    <a:pt x="15" y="6"/>
                    <a:pt x="16" y="8"/>
                  </a:cubicBezTo>
                  <a:cubicBezTo>
                    <a:pt x="16" y="9"/>
                    <a:pt x="19" y="12"/>
                    <a:pt x="19" y="12"/>
                  </a:cubicBezTo>
                  <a:cubicBezTo>
                    <a:pt x="19" y="13"/>
                    <a:pt x="19" y="15"/>
                    <a:pt x="18" y="14"/>
                  </a:cubicBezTo>
                  <a:cubicBezTo>
                    <a:pt x="17" y="15"/>
                    <a:pt x="18" y="15"/>
                    <a:pt x="18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4"/>
                    <a:pt x="11" y="13"/>
                    <a:pt x="9" y="13"/>
                  </a:cubicBezTo>
                  <a:cubicBezTo>
                    <a:pt x="7" y="13"/>
                    <a:pt x="8" y="14"/>
                    <a:pt x="6" y="14"/>
                  </a:cubicBezTo>
                  <a:cubicBezTo>
                    <a:pt x="5" y="14"/>
                    <a:pt x="4" y="12"/>
                    <a:pt x="2" y="12"/>
                  </a:cubicBezTo>
                  <a:cubicBezTo>
                    <a:pt x="2" y="12"/>
                    <a:pt x="1" y="13"/>
                    <a:pt x="0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" y="16"/>
                    <a:pt x="2" y="18"/>
                    <a:pt x="3" y="18"/>
                  </a:cubicBezTo>
                  <a:cubicBezTo>
                    <a:pt x="5" y="18"/>
                    <a:pt x="8" y="17"/>
                    <a:pt x="8" y="17"/>
                  </a:cubicBezTo>
                  <a:cubicBezTo>
                    <a:pt x="13" y="17"/>
                    <a:pt x="19" y="18"/>
                    <a:pt x="24" y="18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9"/>
            <p:cNvSpPr>
              <a:spLocks/>
            </p:cNvSpPr>
            <p:nvPr/>
          </p:nvSpPr>
          <p:spPr bwMode="auto">
            <a:xfrm>
              <a:off x="3712379" y="3468521"/>
              <a:ext cx="88024" cy="62875"/>
            </a:xfrm>
            <a:custGeom>
              <a:avLst/>
              <a:gdLst>
                <a:gd name="T0" fmla="*/ 24 w 25"/>
                <a:gd name="T1" fmla="*/ 18 h 18"/>
                <a:gd name="T2" fmla="*/ 24 w 25"/>
                <a:gd name="T3" fmla="*/ 15 h 18"/>
                <a:gd name="T4" fmla="*/ 23 w 25"/>
                <a:gd name="T5" fmla="*/ 12 h 18"/>
                <a:gd name="T6" fmla="*/ 23 w 25"/>
                <a:gd name="T7" fmla="*/ 11 h 18"/>
                <a:gd name="T8" fmla="*/ 24 w 25"/>
                <a:gd name="T9" fmla="*/ 8 h 18"/>
                <a:gd name="T10" fmla="*/ 23 w 25"/>
                <a:gd name="T11" fmla="*/ 3 h 18"/>
                <a:gd name="T12" fmla="*/ 16 w 25"/>
                <a:gd name="T13" fmla="*/ 0 h 18"/>
                <a:gd name="T14" fmla="*/ 12 w 25"/>
                <a:gd name="T15" fmla="*/ 0 h 18"/>
                <a:gd name="T16" fmla="*/ 16 w 25"/>
                <a:gd name="T17" fmla="*/ 3 h 18"/>
                <a:gd name="T18" fmla="*/ 16 w 25"/>
                <a:gd name="T19" fmla="*/ 8 h 18"/>
                <a:gd name="T20" fmla="*/ 19 w 25"/>
                <a:gd name="T21" fmla="*/ 12 h 18"/>
                <a:gd name="T22" fmla="*/ 18 w 25"/>
                <a:gd name="T23" fmla="*/ 14 h 18"/>
                <a:gd name="T24" fmla="*/ 18 w 25"/>
                <a:gd name="T25" fmla="*/ 15 h 18"/>
                <a:gd name="T26" fmla="*/ 16 w 25"/>
                <a:gd name="T27" fmla="*/ 15 h 18"/>
                <a:gd name="T28" fmla="*/ 9 w 25"/>
                <a:gd name="T29" fmla="*/ 13 h 18"/>
                <a:gd name="T30" fmla="*/ 6 w 25"/>
                <a:gd name="T31" fmla="*/ 14 h 18"/>
                <a:gd name="T32" fmla="*/ 2 w 25"/>
                <a:gd name="T33" fmla="*/ 12 h 18"/>
                <a:gd name="T34" fmla="*/ 0 w 25"/>
                <a:gd name="T35" fmla="*/ 13 h 18"/>
                <a:gd name="T36" fmla="*/ 0 w 25"/>
                <a:gd name="T37" fmla="*/ 16 h 18"/>
                <a:gd name="T38" fmla="*/ 3 w 25"/>
                <a:gd name="T39" fmla="*/ 18 h 18"/>
                <a:gd name="T40" fmla="*/ 8 w 25"/>
                <a:gd name="T41" fmla="*/ 17 h 18"/>
                <a:gd name="T42" fmla="*/ 24 w 25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18">
                  <a:moveTo>
                    <a:pt x="24" y="18"/>
                  </a:moveTo>
                  <a:cubicBezTo>
                    <a:pt x="24" y="18"/>
                    <a:pt x="25" y="16"/>
                    <a:pt x="24" y="15"/>
                  </a:cubicBezTo>
                  <a:cubicBezTo>
                    <a:pt x="24" y="14"/>
                    <a:pt x="23" y="12"/>
                    <a:pt x="23" y="12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18" y="4"/>
                    <a:pt x="19" y="1"/>
                    <a:pt x="16" y="0"/>
                  </a:cubicBezTo>
                  <a:cubicBezTo>
                    <a:pt x="15" y="0"/>
                    <a:pt x="13" y="1"/>
                    <a:pt x="12" y="0"/>
                  </a:cubicBezTo>
                  <a:cubicBezTo>
                    <a:pt x="13" y="1"/>
                    <a:pt x="15" y="2"/>
                    <a:pt x="16" y="3"/>
                  </a:cubicBezTo>
                  <a:cubicBezTo>
                    <a:pt x="16" y="5"/>
                    <a:pt x="15" y="6"/>
                    <a:pt x="16" y="8"/>
                  </a:cubicBezTo>
                  <a:cubicBezTo>
                    <a:pt x="16" y="9"/>
                    <a:pt x="19" y="12"/>
                    <a:pt x="19" y="12"/>
                  </a:cubicBezTo>
                  <a:cubicBezTo>
                    <a:pt x="19" y="13"/>
                    <a:pt x="19" y="15"/>
                    <a:pt x="18" y="14"/>
                  </a:cubicBezTo>
                  <a:cubicBezTo>
                    <a:pt x="17" y="15"/>
                    <a:pt x="18" y="15"/>
                    <a:pt x="18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4"/>
                    <a:pt x="11" y="13"/>
                    <a:pt x="9" y="13"/>
                  </a:cubicBezTo>
                  <a:cubicBezTo>
                    <a:pt x="7" y="13"/>
                    <a:pt x="8" y="14"/>
                    <a:pt x="6" y="14"/>
                  </a:cubicBezTo>
                  <a:cubicBezTo>
                    <a:pt x="5" y="14"/>
                    <a:pt x="4" y="12"/>
                    <a:pt x="2" y="12"/>
                  </a:cubicBezTo>
                  <a:cubicBezTo>
                    <a:pt x="2" y="12"/>
                    <a:pt x="1" y="13"/>
                    <a:pt x="0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" y="16"/>
                    <a:pt x="2" y="18"/>
                    <a:pt x="3" y="18"/>
                  </a:cubicBezTo>
                  <a:cubicBezTo>
                    <a:pt x="5" y="18"/>
                    <a:pt x="8" y="17"/>
                    <a:pt x="8" y="17"/>
                  </a:cubicBezTo>
                  <a:cubicBezTo>
                    <a:pt x="13" y="17"/>
                    <a:pt x="19" y="18"/>
                    <a:pt x="24" y="18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0"/>
            <p:cNvSpPr>
              <a:spLocks/>
            </p:cNvSpPr>
            <p:nvPr/>
          </p:nvSpPr>
          <p:spPr bwMode="auto">
            <a:xfrm>
              <a:off x="4089624" y="3908640"/>
              <a:ext cx="149102" cy="296407"/>
            </a:xfrm>
            <a:custGeom>
              <a:avLst/>
              <a:gdLst>
                <a:gd name="T0" fmla="*/ 14 w 42"/>
                <a:gd name="T1" fmla="*/ 1 h 84"/>
                <a:gd name="T2" fmla="*/ 14 w 42"/>
                <a:gd name="T3" fmla="*/ 5 h 84"/>
                <a:gd name="T4" fmla="*/ 12 w 42"/>
                <a:gd name="T5" fmla="*/ 7 h 84"/>
                <a:gd name="T6" fmla="*/ 6 w 42"/>
                <a:gd name="T7" fmla="*/ 9 h 84"/>
                <a:gd name="T8" fmla="*/ 6 w 42"/>
                <a:gd name="T9" fmla="*/ 12 h 84"/>
                <a:gd name="T10" fmla="*/ 8 w 42"/>
                <a:gd name="T11" fmla="*/ 17 h 84"/>
                <a:gd name="T12" fmla="*/ 11 w 42"/>
                <a:gd name="T13" fmla="*/ 19 h 84"/>
                <a:gd name="T14" fmla="*/ 4 w 42"/>
                <a:gd name="T15" fmla="*/ 22 h 84"/>
                <a:gd name="T16" fmla="*/ 3 w 42"/>
                <a:gd name="T17" fmla="*/ 26 h 84"/>
                <a:gd name="T18" fmla="*/ 0 w 42"/>
                <a:gd name="T19" fmla="*/ 27 h 84"/>
                <a:gd name="T20" fmla="*/ 8 w 42"/>
                <a:gd name="T21" fmla="*/ 39 h 84"/>
                <a:gd name="T22" fmla="*/ 14 w 42"/>
                <a:gd name="T23" fmla="*/ 40 h 84"/>
                <a:gd name="T24" fmla="*/ 16 w 42"/>
                <a:gd name="T25" fmla="*/ 43 h 84"/>
                <a:gd name="T26" fmla="*/ 13 w 42"/>
                <a:gd name="T27" fmla="*/ 46 h 84"/>
                <a:gd name="T28" fmla="*/ 18 w 42"/>
                <a:gd name="T29" fmla="*/ 48 h 84"/>
                <a:gd name="T30" fmla="*/ 18 w 42"/>
                <a:gd name="T31" fmla="*/ 51 h 84"/>
                <a:gd name="T32" fmla="*/ 18 w 42"/>
                <a:gd name="T33" fmla="*/ 55 h 84"/>
                <a:gd name="T34" fmla="*/ 13 w 42"/>
                <a:gd name="T35" fmla="*/ 59 h 84"/>
                <a:gd name="T36" fmla="*/ 13 w 42"/>
                <a:gd name="T37" fmla="*/ 72 h 84"/>
                <a:gd name="T38" fmla="*/ 15 w 42"/>
                <a:gd name="T39" fmla="*/ 78 h 84"/>
                <a:gd name="T40" fmla="*/ 19 w 42"/>
                <a:gd name="T41" fmla="*/ 81 h 84"/>
                <a:gd name="T42" fmla="*/ 23 w 42"/>
                <a:gd name="T43" fmla="*/ 84 h 84"/>
                <a:gd name="T44" fmla="*/ 27 w 42"/>
                <a:gd name="T45" fmla="*/ 81 h 84"/>
                <a:gd name="T46" fmla="*/ 29 w 42"/>
                <a:gd name="T47" fmla="*/ 78 h 84"/>
                <a:gd name="T48" fmla="*/ 33 w 42"/>
                <a:gd name="T49" fmla="*/ 76 h 84"/>
                <a:gd name="T50" fmla="*/ 37 w 42"/>
                <a:gd name="T51" fmla="*/ 77 h 84"/>
                <a:gd name="T52" fmla="*/ 36 w 42"/>
                <a:gd name="T53" fmla="*/ 72 h 84"/>
                <a:gd name="T54" fmla="*/ 35 w 42"/>
                <a:gd name="T55" fmla="*/ 64 h 84"/>
                <a:gd name="T56" fmla="*/ 35 w 42"/>
                <a:gd name="T57" fmla="*/ 59 h 84"/>
                <a:gd name="T58" fmla="*/ 32 w 42"/>
                <a:gd name="T59" fmla="*/ 57 h 84"/>
                <a:gd name="T60" fmla="*/ 33 w 42"/>
                <a:gd name="T61" fmla="*/ 50 h 84"/>
                <a:gd name="T62" fmla="*/ 32 w 42"/>
                <a:gd name="T63" fmla="*/ 44 h 84"/>
                <a:gd name="T64" fmla="*/ 37 w 42"/>
                <a:gd name="T65" fmla="*/ 40 h 84"/>
                <a:gd name="T66" fmla="*/ 37 w 42"/>
                <a:gd name="T67" fmla="*/ 35 h 84"/>
                <a:gd name="T68" fmla="*/ 42 w 42"/>
                <a:gd name="T69" fmla="*/ 27 h 84"/>
                <a:gd name="T70" fmla="*/ 39 w 42"/>
                <a:gd name="T71" fmla="*/ 20 h 84"/>
                <a:gd name="T72" fmla="*/ 36 w 42"/>
                <a:gd name="T73" fmla="*/ 20 h 84"/>
                <a:gd name="T74" fmla="*/ 33 w 42"/>
                <a:gd name="T75" fmla="*/ 17 h 84"/>
                <a:gd name="T76" fmla="*/ 30 w 42"/>
                <a:gd name="T77" fmla="*/ 18 h 84"/>
                <a:gd name="T78" fmla="*/ 30 w 42"/>
                <a:gd name="T79" fmla="*/ 16 h 84"/>
                <a:gd name="T80" fmla="*/ 28 w 42"/>
                <a:gd name="T81" fmla="*/ 24 h 84"/>
                <a:gd name="T82" fmla="*/ 25 w 42"/>
                <a:gd name="T83" fmla="*/ 23 h 84"/>
                <a:gd name="T84" fmla="*/ 24 w 42"/>
                <a:gd name="T85" fmla="*/ 24 h 84"/>
                <a:gd name="T86" fmla="*/ 24 w 42"/>
                <a:gd name="T87" fmla="*/ 22 h 84"/>
                <a:gd name="T88" fmla="*/ 24 w 42"/>
                <a:gd name="T89" fmla="*/ 20 h 84"/>
                <a:gd name="T90" fmla="*/ 26 w 42"/>
                <a:gd name="T91" fmla="*/ 18 h 84"/>
                <a:gd name="T92" fmla="*/ 27 w 42"/>
                <a:gd name="T93" fmla="*/ 18 h 84"/>
                <a:gd name="T94" fmla="*/ 28 w 42"/>
                <a:gd name="T95" fmla="*/ 10 h 84"/>
                <a:gd name="T96" fmla="*/ 18 w 42"/>
                <a:gd name="T97" fmla="*/ 0 h 84"/>
                <a:gd name="T98" fmla="*/ 15 w 42"/>
                <a:gd name="T99" fmla="*/ 1 h 84"/>
                <a:gd name="T100" fmla="*/ 14 w 42"/>
                <a:gd name="T101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" h="84">
                  <a:moveTo>
                    <a:pt x="14" y="1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2" y="7"/>
                  </a:cubicBezTo>
                  <a:cubicBezTo>
                    <a:pt x="10" y="8"/>
                    <a:pt x="8" y="9"/>
                    <a:pt x="6" y="9"/>
                  </a:cubicBezTo>
                  <a:cubicBezTo>
                    <a:pt x="4" y="9"/>
                    <a:pt x="5" y="12"/>
                    <a:pt x="6" y="12"/>
                  </a:cubicBezTo>
                  <a:cubicBezTo>
                    <a:pt x="8" y="13"/>
                    <a:pt x="8" y="17"/>
                    <a:pt x="8" y="17"/>
                  </a:cubicBezTo>
                  <a:cubicBezTo>
                    <a:pt x="8" y="17"/>
                    <a:pt x="11" y="17"/>
                    <a:pt x="11" y="19"/>
                  </a:cubicBezTo>
                  <a:cubicBezTo>
                    <a:pt x="11" y="21"/>
                    <a:pt x="6" y="22"/>
                    <a:pt x="4" y="22"/>
                  </a:cubicBezTo>
                  <a:cubicBezTo>
                    <a:pt x="2" y="22"/>
                    <a:pt x="3" y="26"/>
                    <a:pt x="3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12" y="41"/>
                    <a:pt x="14" y="40"/>
                  </a:cubicBezTo>
                  <a:cubicBezTo>
                    <a:pt x="16" y="40"/>
                    <a:pt x="16" y="43"/>
                    <a:pt x="16" y="4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7" y="47"/>
                    <a:pt x="18" y="48"/>
                  </a:cubicBezTo>
                  <a:cubicBezTo>
                    <a:pt x="19" y="48"/>
                    <a:pt x="17" y="50"/>
                    <a:pt x="18" y="51"/>
                  </a:cubicBezTo>
                  <a:cubicBezTo>
                    <a:pt x="19" y="53"/>
                    <a:pt x="20" y="54"/>
                    <a:pt x="18" y="55"/>
                  </a:cubicBezTo>
                  <a:cubicBezTo>
                    <a:pt x="16" y="57"/>
                    <a:pt x="13" y="59"/>
                    <a:pt x="13" y="59"/>
                  </a:cubicBezTo>
                  <a:cubicBezTo>
                    <a:pt x="13" y="59"/>
                    <a:pt x="14" y="69"/>
                    <a:pt x="13" y="72"/>
                  </a:cubicBezTo>
                  <a:cubicBezTo>
                    <a:pt x="12" y="75"/>
                    <a:pt x="14" y="76"/>
                    <a:pt x="15" y="78"/>
                  </a:cubicBezTo>
                  <a:cubicBezTo>
                    <a:pt x="16" y="79"/>
                    <a:pt x="19" y="80"/>
                    <a:pt x="19" y="81"/>
                  </a:cubicBezTo>
                  <a:cubicBezTo>
                    <a:pt x="19" y="83"/>
                    <a:pt x="21" y="84"/>
                    <a:pt x="23" y="84"/>
                  </a:cubicBezTo>
                  <a:cubicBezTo>
                    <a:pt x="24" y="84"/>
                    <a:pt x="25" y="80"/>
                    <a:pt x="27" y="81"/>
                  </a:cubicBezTo>
                  <a:cubicBezTo>
                    <a:pt x="28" y="82"/>
                    <a:pt x="27" y="78"/>
                    <a:pt x="29" y="78"/>
                  </a:cubicBezTo>
                  <a:cubicBezTo>
                    <a:pt x="31" y="78"/>
                    <a:pt x="30" y="75"/>
                    <a:pt x="33" y="76"/>
                  </a:cubicBezTo>
                  <a:cubicBezTo>
                    <a:pt x="35" y="78"/>
                    <a:pt x="37" y="77"/>
                    <a:pt x="37" y="77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4"/>
                    <a:pt x="36" y="60"/>
                    <a:pt x="35" y="59"/>
                  </a:cubicBezTo>
                  <a:cubicBezTo>
                    <a:pt x="34" y="58"/>
                    <a:pt x="32" y="57"/>
                    <a:pt x="32" y="57"/>
                  </a:cubicBezTo>
                  <a:cubicBezTo>
                    <a:pt x="32" y="57"/>
                    <a:pt x="33" y="52"/>
                    <a:pt x="33" y="50"/>
                  </a:cubicBezTo>
                  <a:cubicBezTo>
                    <a:pt x="34" y="48"/>
                    <a:pt x="30" y="45"/>
                    <a:pt x="32" y="44"/>
                  </a:cubicBezTo>
                  <a:cubicBezTo>
                    <a:pt x="34" y="42"/>
                    <a:pt x="36" y="42"/>
                    <a:pt x="37" y="40"/>
                  </a:cubicBezTo>
                  <a:cubicBezTo>
                    <a:pt x="37" y="38"/>
                    <a:pt x="37" y="36"/>
                    <a:pt x="37" y="35"/>
                  </a:cubicBezTo>
                  <a:cubicBezTo>
                    <a:pt x="37" y="33"/>
                    <a:pt x="42" y="27"/>
                    <a:pt x="42" y="27"/>
                  </a:cubicBezTo>
                  <a:cubicBezTo>
                    <a:pt x="42" y="24"/>
                    <a:pt x="41" y="21"/>
                    <a:pt x="39" y="20"/>
                  </a:cubicBezTo>
                  <a:cubicBezTo>
                    <a:pt x="38" y="20"/>
                    <a:pt x="37" y="20"/>
                    <a:pt x="36" y="20"/>
                  </a:cubicBezTo>
                  <a:cubicBezTo>
                    <a:pt x="35" y="19"/>
                    <a:pt x="34" y="17"/>
                    <a:pt x="33" y="17"/>
                  </a:cubicBezTo>
                  <a:cubicBezTo>
                    <a:pt x="31" y="17"/>
                    <a:pt x="32" y="18"/>
                    <a:pt x="30" y="18"/>
                  </a:cubicBezTo>
                  <a:cubicBezTo>
                    <a:pt x="30" y="17"/>
                    <a:pt x="31" y="17"/>
                    <a:pt x="30" y="16"/>
                  </a:cubicBezTo>
                  <a:cubicBezTo>
                    <a:pt x="29" y="19"/>
                    <a:pt x="28" y="20"/>
                    <a:pt x="28" y="24"/>
                  </a:cubicBezTo>
                  <a:cubicBezTo>
                    <a:pt x="26" y="23"/>
                    <a:pt x="25" y="23"/>
                    <a:pt x="25" y="23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2"/>
                    <a:pt x="24" y="22"/>
                  </a:cubicBezTo>
                  <a:cubicBezTo>
                    <a:pt x="23" y="23"/>
                    <a:pt x="24" y="20"/>
                    <a:pt x="24" y="20"/>
                  </a:cubicBezTo>
                  <a:cubicBezTo>
                    <a:pt x="25" y="19"/>
                    <a:pt x="25" y="19"/>
                    <a:pt x="2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5"/>
                    <a:pt x="28" y="13"/>
                    <a:pt x="28" y="10"/>
                  </a:cubicBezTo>
                  <a:cubicBezTo>
                    <a:pt x="24" y="7"/>
                    <a:pt x="21" y="4"/>
                    <a:pt x="18" y="0"/>
                  </a:cubicBezTo>
                  <a:cubicBezTo>
                    <a:pt x="17" y="1"/>
                    <a:pt x="15" y="1"/>
                    <a:pt x="15" y="1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21"/>
            <p:cNvSpPr>
              <a:spLocks/>
            </p:cNvSpPr>
            <p:nvPr/>
          </p:nvSpPr>
          <p:spPr bwMode="auto">
            <a:xfrm>
              <a:off x="4089624" y="3908640"/>
              <a:ext cx="149102" cy="296407"/>
            </a:xfrm>
            <a:custGeom>
              <a:avLst/>
              <a:gdLst>
                <a:gd name="T0" fmla="*/ 14 w 42"/>
                <a:gd name="T1" fmla="*/ 1 h 84"/>
                <a:gd name="T2" fmla="*/ 14 w 42"/>
                <a:gd name="T3" fmla="*/ 5 h 84"/>
                <a:gd name="T4" fmla="*/ 12 w 42"/>
                <a:gd name="T5" fmla="*/ 7 h 84"/>
                <a:gd name="T6" fmla="*/ 6 w 42"/>
                <a:gd name="T7" fmla="*/ 9 h 84"/>
                <a:gd name="T8" fmla="*/ 6 w 42"/>
                <a:gd name="T9" fmla="*/ 12 h 84"/>
                <a:gd name="T10" fmla="*/ 8 w 42"/>
                <a:gd name="T11" fmla="*/ 17 h 84"/>
                <a:gd name="T12" fmla="*/ 11 w 42"/>
                <a:gd name="T13" fmla="*/ 19 h 84"/>
                <a:gd name="T14" fmla="*/ 4 w 42"/>
                <a:gd name="T15" fmla="*/ 22 h 84"/>
                <a:gd name="T16" fmla="*/ 3 w 42"/>
                <a:gd name="T17" fmla="*/ 26 h 84"/>
                <a:gd name="T18" fmla="*/ 0 w 42"/>
                <a:gd name="T19" fmla="*/ 27 h 84"/>
                <a:gd name="T20" fmla="*/ 8 w 42"/>
                <a:gd name="T21" fmla="*/ 39 h 84"/>
                <a:gd name="T22" fmla="*/ 14 w 42"/>
                <a:gd name="T23" fmla="*/ 40 h 84"/>
                <a:gd name="T24" fmla="*/ 16 w 42"/>
                <a:gd name="T25" fmla="*/ 43 h 84"/>
                <a:gd name="T26" fmla="*/ 13 w 42"/>
                <a:gd name="T27" fmla="*/ 46 h 84"/>
                <a:gd name="T28" fmla="*/ 18 w 42"/>
                <a:gd name="T29" fmla="*/ 48 h 84"/>
                <a:gd name="T30" fmla="*/ 18 w 42"/>
                <a:gd name="T31" fmla="*/ 51 h 84"/>
                <a:gd name="T32" fmla="*/ 18 w 42"/>
                <a:gd name="T33" fmla="*/ 55 h 84"/>
                <a:gd name="T34" fmla="*/ 13 w 42"/>
                <a:gd name="T35" fmla="*/ 59 h 84"/>
                <a:gd name="T36" fmla="*/ 13 w 42"/>
                <a:gd name="T37" fmla="*/ 72 h 84"/>
                <a:gd name="T38" fmla="*/ 15 w 42"/>
                <a:gd name="T39" fmla="*/ 78 h 84"/>
                <a:gd name="T40" fmla="*/ 19 w 42"/>
                <a:gd name="T41" fmla="*/ 81 h 84"/>
                <a:gd name="T42" fmla="*/ 23 w 42"/>
                <a:gd name="T43" fmla="*/ 84 h 84"/>
                <a:gd name="T44" fmla="*/ 27 w 42"/>
                <a:gd name="T45" fmla="*/ 81 h 84"/>
                <a:gd name="T46" fmla="*/ 29 w 42"/>
                <a:gd name="T47" fmla="*/ 78 h 84"/>
                <a:gd name="T48" fmla="*/ 33 w 42"/>
                <a:gd name="T49" fmla="*/ 76 h 84"/>
                <a:gd name="T50" fmla="*/ 37 w 42"/>
                <a:gd name="T51" fmla="*/ 77 h 84"/>
                <a:gd name="T52" fmla="*/ 36 w 42"/>
                <a:gd name="T53" fmla="*/ 72 h 84"/>
                <a:gd name="T54" fmla="*/ 35 w 42"/>
                <a:gd name="T55" fmla="*/ 64 h 84"/>
                <a:gd name="T56" fmla="*/ 35 w 42"/>
                <a:gd name="T57" fmla="*/ 59 h 84"/>
                <a:gd name="T58" fmla="*/ 32 w 42"/>
                <a:gd name="T59" fmla="*/ 57 h 84"/>
                <a:gd name="T60" fmla="*/ 33 w 42"/>
                <a:gd name="T61" fmla="*/ 50 h 84"/>
                <a:gd name="T62" fmla="*/ 32 w 42"/>
                <a:gd name="T63" fmla="*/ 44 h 84"/>
                <a:gd name="T64" fmla="*/ 37 w 42"/>
                <a:gd name="T65" fmla="*/ 40 h 84"/>
                <a:gd name="T66" fmla="*/ 37 w 42"/>
                <a:gd name="T67" fmla="*/ 35 h 84"/>
                <a:gd name="T68" fmla="*/ 42 w 42"/>
                <a:gd name="T69" fmla="*/ 27 h 84"/>
                <a:gd name="T70" fmla="*/ 39 w 42"/>
                <a:gd name="T71" fmla="*/ 20 h 84"/>
                <a:gd name="T72" fmla="*/ 36 w 42"/>
                <a:gd name="T73" fmla="*/ 20 h 84"/>
                <a:gd name="T74" fmla="*/ 33 w 42"/>
                <a:gd name="T75" fmla="*/ 17 h 84"/>
                <a:gd name="T76" fmla="*/ 30 w 42"/>
                <a:gd name="T77" fmla="*/ 18 h 84"/>
                <a:gd name="T78" fmla="*/ 30 w 42"/>
                <a:gd name="T79" fmla="*/ 16 h 84"/>
                <a:gd name="T80" fmla="*/ 28 w 42"/>
                <a:gd name="T81" fmla="*/ 24 h 84"/>
                <a:gd name="T82" fmla="*/ 25 w 42"/>
                <a:gd name="T83" fmla="*/ 23 h 84"/>
                <a:gd name="T84" fmla="*/ 24 w 42"/>
                <a:gd name="T85" fmla="*/ 24 h 84"/>
                <a:gd name="T86" fmla="*/ 24 w 42"/>
                <a:gd name="T87" fmla="*/ 22 h 84"/>
                <a:gd name="T88" fmla="*/ 24 w 42"/>
                <a:gd name="T89" fmla="*/ 20 h 84"/>
                <a:gd name="T90" fmla="*/ 26 w 42"/>
                <a:gd name="T91" fmla="*/ 18 h 84"/>
                <a:gd name="T92" fmla="*/ 27 w 42"/>
                <a:gd name="T93" fmla="*/ 18 h 84"/>
                <a:gd name="T94" fmla="*/ 28 w 42"/>
                <a:gd name="T95" fmla="*/ 10 h 84"/>
                <a:gd name="T96" fmla="*/ 18 w 42"/>
                <a:gd name="T97" fmla="*/ 0 h 84"/>
                <a:gd name="T98" fmla="*/ 15 w 42"/>
                <a:gd name="T99" fmla="*/ 1 h 84"/>
                <a:gd name="T100" fmla="*/ 14 w 42"/>
                <a:gd name="T101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" h="84">
                  <a:moveTo>
                    <a:pt x="14" y="1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2" y="7"/>
                  </a:cubicBezTo>
                  <a:cubicBezTo>
                    <a:pt x="10" y="8"/>
                    <a:pt x="8" y="9"/>
                    <a:pt x="6" y="9"/>
                  </a:cubicBezTo>
                  <a:cubicBezTo>
                    <a:pt x="4" y="9"/>
                    <a:pt x="5" y="12"/>
                    <a:pt x="6" y="12"/>
                  </a:cubicBezTo>
                  <a:cubicBezTo>
                    <a:pt x="8" y="13"/>
                    <a:pt x="8" y="17"/>
                    <a:pt x="8" y="17"/>
                  </a:cubicBezTo>
                  <a:cubicBezTo>
                    <a:pt x="8" y="17"/>
                    <a:pt x="11" y="17"/>
                    <a:pt x="11" y="19"/>
                  </a:cubicBezTo>
                  <a:cubicBezTo>
                    <a:pt x="11" y="21"/>
                    <a:pt x="6" y="22"/>
                    <a:pt x="4" y="22"/>
                  </a:cubicBezTo>
                  <a:cubicBezTo>
                    <a:pt x="2" y="22"/>
                    <a:pt x="3" y="26"/>
                    <a:pt x="3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12" y="41"/>
                    <a:pt x="14" y="40"/>
                  </a:cubicBezTo>
                  <a:cubicBezTo>
                    <a:pt x="16" y="40"/>
                    <a:pt x="16" y="43"/>
                    <a:pt x="16" y="4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7" y="47"/>
                    <a:pt x="18" y="48"/>
                  </a:cubicBezTo>
                  <a:cubicBezTo>
                    <a:pt x="19" y="48"/>
                    <a:pt x="17" y="50"/>
                    <a:pt x="18" y="51"/>
                  </a:cubicBezTo>
                  <a:cubicBezTo>
                    <a:pt x="19" y="53"/>
                    <a:pt x="20" y="54"/>
                    <a:pt x="18" y="55"/>
                  </a:cubicBezTo>
                  <a:cubicBezTo>
                    <a:pt x="16" y="57"/>
                    <a:pt x="13" y="59"/>
                    <a:pt x="13" y="59"/>
                  </a:cubicBezTo>
                  <a:cubicBezTo>
                    <a:pt x="13" y="59"/>
                    <a:pt x="14" y="69"/>
                    <a:pt x="13" y="72"/>
                  </a:cubicBezTo>
                  <a:cubicBezTo>
                    <a:pt x="12" y="75"/>
                    <a:pt x="14" y="76"/>
                    <a:pt x="15" y="78"/>
                  </a:cubicBezTo>
                  <a:cubicBezTo>
                    <a:pt x="16" y="79"/>
                    <a:pt x="19" y="80"/>
                    <a:pt x="19" y="81"/>
                  </a:cubicBezTo>
                  <a:cubicBezTo>
                    <a:pt x="19" y="83"/>
                    <a:pt x="21" y="84"/>
                    <a:pt x="23" y="84"/>
                  </a:cubicBezTo>
                  <a:cubicBezTo>
                    <a:pt x="24" y="84"/>
                    <a:pt x="25" y="80"/>
                    <a:pt x="27" y="81"/>
                  </a:cubicBezTo>
                  <a:cubicBezTo>
                    <a:pt x="28" y="82"/>
                    <a:pt x="27" y="78"/>
                    <a:pt x="29" y="78"/>
                  </a:cubicBezTo>
                  <a:cubicBezTo>
                    <a:pt x="31" y="78"/>
                    <a:pt x="30" y="75"/>
                    <a:pt x="33" y="76"/>
                  </a:cubicBezTo>
                  <a:cubicBezTo>
                    <a:pt x="35" y="78"/>
                    <a:pt x="37" y="77"/>
                    <a:pt x="37" y="77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4"/>
                    <a:pt x="36" y="60"/>
                    <a:pt x="35" y="59"/>
                  </a:cubicBezTo>
                  <a:cubicBezTo>
                    <a:pt x="34" y="58"/>
                    <a:pt x="32" y="57"/>
                    <a:pt x="32" y="57"/>
                  </a:cubicBezTo>
                  <a:cubicBezTo>
                    <a:pt x="32" y="57"/>
                    <a:pt x="33" y="52"/>
                    <a:pt x="33" y="50"/>
                  </a:cubicBezTo>
                  <a:cubicBezTo>
                    <a:pt x="34" y="48"/>
                    <a:pt x="30" y="45"/>
                    <a:pt x="32" y="44"/>
                  </a:cubicBezTo>
                  <a:cubicBezTo>
                    <a:pt x="34" y="42"/>
                    <a:pt x="36" y="42"/>
                    <a:pt x="37" y="40"/>
                  </a:cubicBezTo>
                  <a:cubicBezTo>
                    <a:pt x="37" y="38"/>
                    <a:pt x="37" y="36"/>
                    <a:pt x="37" y="35"/>
                  </a:cubicBezTo>
                  <a:cubicBezTo>
                    <a:pt x="37" y="33"/>
                    <a:pt x="42" y="27"/>
                    <a:pt x="42" y="27"/>
                  </a:cubicBezTo>
                  <a:cubicBezTo>
                    <a:pt x="42" y="24"/>
                    <a:pt x="41" y="21"/>
                    <a:pt x="39" y="20"/>
                  </a:cubicBezTo>
                  <a:cubicBezTo>
                    <a:pt x="38" y="20"/>
                    <a:pt x="37" y="20"/>
                    <a:pt x="36" y="20"/>
                  </a:cubicBezTo>
                  <a:cubicBezTo>
                    <a:pt x="35" y="19"/>
                    <a:pt x="34" y="17"/>
                    <a:pt x="33" y="17"/>
                  </a:cubicBezTo>
                  <a:cubicBezTo>
                    <a:pt x="31" y="17"/>
                    <a:pt x="32" y="18"/>
                    <a:pt x="30" y="18"/>
                  </a:cubicBezTo>
                  <a:cubicBezTo>
                    <a:pt x="30" y="17"/>
                    <a:pt x="31" y="17"/>
                    <a:pt x="30" y="16"/>
                  </a:cubicBezTo>
                  <a:cubicBezTo>
                    <a:pt x="29" y="19"/>
                    <a:pt x="28" y="20"/>
                    <a:pt x="28" y="24"/>
                  </a:cubicBezTo>
                  <a:cubicBezTo>
                    <a:pt x="26" y="23"/>
                    <a:pt x="25" y="23"/>
                    <a:pt x="25" y="23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2"/>
                    <a:pt x="24" y="22"/>
                  </a:cubicBezTo>
                  <a:cubicBezTo>
                    <a:pt x="23" y="23"/>
                    <a:pt x="24" y="20"/>
                    <a:pt x="24" y="20"/>
                  </a:cubicBezTo>
                  <a:cubicBezTo>
                    <a:pt x="25" y="19"/>
                    <a:pt x="25" y="19"/>
                    <a:pt x="2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5"/>
                    <a:pt x="28" y="13"/>
                    <a:pt x="28" y="10"/>
                  </a:cubicBezTo>
                  <a:cubicBezTo>
                    <a:pt x="24" y="7"/>
                    <a:pt x="21" y="4"/>
                    <a:pt x="18" y="0"/>
                  </a:cubicBezTo>
                  <a:cubicBezTo>
                    <a:pt x="17" y="1"/>
                    <a:pt x="15" y="1"/>
                    <a:pt x="15" y="1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2"/>
            <p:cNvSpPr>
              <a:spLocks/>
            </p:cNvSpPr>
            <p:nvPr/>
          </p:nvSpPr>
          <p:spPr bwMode="auto">
            <a:xfrm>
              <a:off x="5467467" y="3750556"/>
              <a:ext cx="84432" cy="62875"/>
            </a:xfrm>
            <a:custGeom>
              <a:avLst/>
              <a:gdLst>
                <a:gd name="T0" fmla="*/ 14 w 24"/>
                <a:gd name="T1" fmla="*/ 18 h 18"/>
                <a:gd name="T2" fmla="*/ 14 w 24"/>
                <a:gd name="T3" fmla="*/ 15 h 18"/>
                <a:gd name="T4" fmla="*/ 17 w 24"/>
                <a:gd name="T5" fmla="*/ 15 h 18"/>
                <a:gd name="T6" fmla="*/ 21 w 24"/>
                <a:gd name="T7" fmla="*/ 12 h 18"/>
                <a:gd name="T8" fmla="*/ 21 w 24"/>
                <a:gd name="T9" fmla="*/ 8 h 18"/>
                <a:gd name="T10" fmla="*/ 22 w 24"/>
                <a:gd name="T11" fmla="*/ 5 h 18"/>
                <a:gd name="T12" fmla="*/ 23 w 24"/>
                <a:gd name="T13" fmla="*/ 0 h 18"/>
                <a:gd name="T14" fmla="*/ 9 w 24"/>
                <a:gd name="T15" fmla="*/ 0 h 18"/>
                <a:gd name="T16" fmla="*/ 5 w 24"/>
                <a:gd name="T17" fmla="*/ 3 h 18"/>
                <a:gd name="T18" fmla="*/ 1 w 24"/>
                <a:gd name="T19" fmla="*/ 4 h 18"/>
                <a:gd name="T20" fmla="*/ 0 w 24"/>
                <a:gd name="T21" fmla="*/ 6 h 18"/>
                <a:gd name="T22" fmla="*/ 8 w 24"/>
                <a:gd name="T23" fmla="*/ 10 h 18"/>
                <a:gd name="T24" fmla="*/ 8 w 24"/>
                <a:gd name="T25" fmla="*/ 15 h 18"/>
                <a:gd name="T26" fmla="*/ 12 w 24"/>
                <a:gd name="T27" fmla="*/ 16 h 18"/>
                <a:gd name="T28" fmla="*/ 12 w 24"/>
                <a:gd name="T29" fmla="*/ 18 h 18"/>
                <a:gd name="T30" fmla="*/ 14 w 24"/>
                <a:gd name="T3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18">
                  <a:moveTo>
                    <a:pt x="14" y="18"/>
                  </a:moveTo>
                  <a:cubicBezTo>
                    <a:pt x="14" y="18"/>
                    <a:pt x="14" y="18"/>
                    <a:pt x="14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21" y="12"/>
                    <a:pt x="21" y="12"/>
                  </a:cubicBezTo>
                  <a:cubicBezTo>
                    <a:pt x="21" y="12"/>
                    <a:pt x="23" y="10"/>
                    <a:pt x="21" y="8"/>
                  </a:cubicBezTo>
                  <a:cubicBezTo>
                    <a:pt x="20" y="7"/>
                    <a:pt x="21" y="5"/>
                    <a:pt x="22" y="5"/>
                  </a:cubicBezTo>
                  <a:cubicBezTo>
                    <a:pt x="24" y="5"/>
                    <a:pt x="23" y="0"/>
                    <a:pt x="23" y="0"/>
                  </a:cubicBezTo>
                  <a:cubicBezTo>
                    <a:pt x="20" y="0"/>
                    <a:pt x="9" y="0"/>
                    <a:pt x="9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0" y="5"/>
                    <a:pt x="0" y="6"/>
                  </a:cubicBezTo>
                  <a:cubicBezTo>
                    <a:pt x="2" y="8"/>
                    <a:pt x="5" y="8"/>
                    <a:pt x="8" y="10"/>
                  </a:cubicBezTo>
                  <a:cubicBezTo>
                    <a:pt x="8" y="10"/>
                    <a:pt x="8" y="14"/>
                    <a:pt x="8" y="15"/>
                  </a:cubicBezTo>
                  <a:cubicBezTo>
                    <a:pt x="9" y="16"/>
                    <a:pt x="10" y="15"/>
                    <a:pt x="12" y="16"/>
                  </a:cubicBezTo>
                  <a:cubicBezTo>
                    <a:pt x="12" y="16"/>
                    <a:pt x="12" y="18"/>
                    <a:pt x="12" y="18"/>
                  </a:cubicBezTo>
                  <a:cubicBezTo>
                    <a:pt x="13" y="18"/>
                    <a:pt x="14" y="18"/>
                    <a:pt x="14" y="18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3"/>
            <p:cNvSpPr>
              <a:spLocks/>
            </p:cNvSpPr>
            <p:nvPr/>
          </p:nvSpPr>
          <p:spPr bwMode="auto">
            <a:xfrm>
              <a:off x="5467467" y="3750556"/>
              <a:ext cx="84432" cy="62875"/>
            </a:xfrm>
            <a:custGeom>
              <a:avLst/>
              <a:gdLst>
                <a:gd name="T0" fmla="*/ 14 w 24"/>
                <a:gd name="T1" fmla="*/ 18 h 18"/>
                <a:gd name="T2" fmla="*/ 14 w 24"/>
                <a:gd name="T3" fmla="*/ 15 h 18"/>
                <a:gd name="T4" fmla="*/ 17 w 24"/>
                <a:gd name="T5" fmla="*/ 15 h 18"/>
                <a:gd name="T6" fmla="*/ 21 w 24"/>
                <a:gd name="T7" fmla="*/ 12 h 18"/>
                <a:gd name="T8" fmla="*/ 21 w 24"/>
                <a:gd name="T9" fmla="*/ 8 h 18"/>
                <a:gd name="T10" fmla="*/ 22 w 24"/>
                <a:gd name="T11" fmla="*/ 5 h 18"/>
                <a:gd name="T12" fmla="*/ 23 w 24"/>
                <a:gd name="T13" fmla="*/ 0 h 18"/>
                <a:gd name="T14" fmla="*/ 9 w 24"/>
                <a:gd name="T15" fmla="*/ 0 h 18"/>
                <a:gd name="T16" fmla="*/ 5 w 24"/>
                <a:gd name="T17" fmla="*/ 3 h 18"/>
                <a:gd name="T18" fmla="*/ 1 w 24"/>
                <a:gd name="T19" fmla="*/ 4 h 18"/>
                <a:gd name="T20" fmla="*/ 0 w 24"/>
                <a:gd name="T21" fmla="*/ 6 h 18"/>
                <a:gd name="T22" fmla="*/ 8 w 24"/>
                <a:gd name="T23" fmla="*/ 10 h 18"/>
                <a:gd name="T24" fmla="*/ 8 w 24"/>
                <a:gd name="T25" fmla="*/ 15 h 18"/>
                <a:gd name="T26" fmla="*/ 12 w 24"/>
                <a:gd name="T27" fmla="*/ 16 h 18"/>
                <a:gd name="T28" fmla="*/ 12 w 24"/>
                <a:gd name="T29" fmla="*/ 18 h 18"/>
                <a:gd name="T30" fmla="*/ 14 w 24"/>
                <a:gd name="T3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18">
                  <a:moveTo>
                    <a:pt x="14" y="18"/>
                  </a:moveTo>
                  <a:cubicBezTo>
                    <a:pt x="14" y="18"/>
                    <a:pt x="14" y="18"/>
                    <a:pt x="14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21" y="12"/>
                    <a:pt x="21" y="12"/>
                  </a:cubicBezTo>
                  <a:cubicBezTo>
                    <a:pt x="21" y="12"/>
                    <a:pt x="23" y="10"/>
                    <a:pt x="21" y="8"/>
                  </a:cubicBezTo>
                  <a:cubicBezTo>
                    <a:pt x="20" y="7"/>
                    <a:pt x="21" y="5"/>
                    <a:pt x="22" y="5"/>
                  </a:cubicBezTo>
                  <a:cubicBezTo>
                    <a:pt x="24" y="5"/>
                    <a:pt x="23" y="0"/>
                    <a:pt x="23" y="0"/>
                  </a:cubicBezTo>
                  <a:cubicBezTo>
                    <a:pt x="20" y="0"/>
                    <a:pt x="9" y="0"/>
                    <a:pt x="9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0" y="5"/>
                    <a:pt x="0" y="6"/>
                  </a:cubicBezTo>
                  <a:cubicBezTo>
                    <a:pt x="2" y="8"/>
                    <a:pt x="5" y="8"/>
                    <a:pt x="8" y="10"/>
                  </a:cubicBezTo>
                  <a:cubicBezTo>
                    <a:pt x="8" y="10"/>
                    <a:pt x="8" y="14"/>
                    <a:pt x="8" y="15"/>
                  </a:cubicBezTo>
                  <a:cubicBezTo>
                    <a:pt x="9" y="16"/>
                    <a:pt x="10" y="15"/>
                    <a:pt x="12" y="16"/>
                  </a:cubicBezTo>
                  <a:cubicBezTo>
                    <a:pt x="12" y="16"/>
                    <a:pt x="12" y="18"/>
                    <a:pt x="12" y="18"/>
                  </a:cubicBezTo>
                  <a:cubicBezTo>
                    <a:pt x="13" y="18"/>
                    <a:pt x="14" y="18"/>
                    <a:pt x="14" y="18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4"/>
            <p:cNvSpPr>
              <a:spLocks/>
            </p:cNvSpPr>
            <p:nvPr/>
          </p:nvSpPr>
          <p:spPr bwMode="auto">
            <a:xfrm>
              <a:off x="5515970" y="3750556"/>
              <a:ext cx="226347" cy="201197"/>
            </a:xfrm>
            <a:custGeom>
              <a:avLst/>
              <a:gdLst>
                <a:gd name="T0" fmla="*/ 12 w 64"/>
                <a:gd name="T1" fmla="*/ 39 h 57"/>
                <a:gd name="T2" fmla="*/ 14 w 64"/>
                <a:gd name="T3" fmla="*/ 39 h 57"/>
                <a:gd name="T4" fmla="*/ 17 w 64"/>
                <a:gd name="T5" fmla="*/ 36 h 57"/>
                <a:gd name="T6" fmla="*/ 19 w 64"/>
                <a:gd name="T7" fmla="*/ 29 h 57"/>
                <a:gd name="T8" fmla="*/ 26 w 64"/>
                <a:gd name="T9" fmla="*/ 28 h 57"/>
                <a:gd name="T10" fmla="*/ 31 w 64"/>
                <a:gd name="T11" fmla="*/ 28 h 57"/>
                <a:gd name="T12" fmla="*/ 33 w 64"/>
                <a:gd name="T13" fmla="*/ 33 h 57"/>
                <a:gd name="T14" fmla="*/ 36 w 64"/>
                <a:gd name="T15" fmla="*/ 37 h 57"/>
                <a:gd name="T16" fmla="*/ 38 w 64"/>
                <a:gd name="T17" fmla="*/ 41 h 57"/>
                <a:gd name="T18" fmla="*/ 37 w 64"/>
                <a:gd name="T19" fmla="*/ 46 h 57"/>
                <a:gd name="T20" fmla="*/ 41 w 64"/>
                <a:gd name="T21" fmla="*/ 46 h 57"/>
                <a:gd name="T22" fmla="*/ 45 w 64"/>
                <a:gd name="T23" fmla="*/ 46 h 57"/>
                <a:gd name="T24" fmla="*/ 46 w 64"/>
                <a:gd name="T25" fmla="*/ 43 h 57"/>
                <a:gd name="T26" fmla="*/ 49 w 64"/>
                <a:gd name="T27" fmla="*/ 48 h 57"/>
                <a:gd name="T28" fmla="*/ 47 w 64"/>
                <a:gd name="T29" fmla="*/ 55 h 57"/>
                <a:gd name="T30" fmla="*/ 49 w 64"/>
                <a:gd name="T31" fmla="*/ 57 h 57"/>
                <a:gd name="T32" fmla="*/ 52 w 64"/>
                <a:gd name="T33" fmla="*/ 52 h 57"/>
                <a:gd name="T34" fmla="*/ 55 w 64"/>
                <a:gd name="T35" fmla="*/ 52 h 57"/>
                <a:gd name="T36" fmla="*/ 58 w 64"/>
                <a:gd name="T37" fmla="*/ 50 h 57"/>
                <a:gd name="T38" fmla="*/ 57 w 64"/>
                <a:gd name="T39" fmla="*/ 47 h 57"/>
                <a:gd name="T40" fmla="*/ 63 w 64"/>
                <a:gd name="T41" fmla="*/ 44 h 57"/>
                <a:gd name="T42" fmla="*/ 61 w 64"/>
                <a:gd name="T43" fmla="*/ 38 h 57"/>
                <a:gd name="T44" fmla="*/ 63 w 64"/>
                <a:gd name="T45" fmla="*/ 34 h 57"/>
                <a:gd name="T46" fmla="*/ 60 w 64"/>
                <a:gd name="T47" fmla="*/ 32 h 57"/>
                <a:gd name="T48" fmla="*/ 57 w 64"/>
                <a:gd name="T49" fmla="*/ 28 h 57"/>
                <a:gd name="T50" fmla="*/ 52 w 64"/>
                <a:gd name="T51" fmla="*/ 26 h 57"/>
                <a:gd name="T52" fmla="*/ 49 w 64"/>
                <a:gd name="T53" fmla="*/ 26 h 57"/>
                <a:gd name="T54" fmla="*/ 47 w 64"/>
                <a:gd name="T55" fmla="*/ 24 h 57"/>
                <a:gd name="T56" fmla="*/ 53 w 64"/>
                <a:gd name="T57" fmla="*/ 20 h 57"/>
                <a:gd name="T58" fmla="*/ 50 w 64"/>
                <a:gd name="T59" fmla="*/ 19 h 57"/>
                <a:gd name="T60" fmla="*/ 48 w 64"/>
                <a:gd name="T61" fmla="*/ 15 h 57"/>
                <a:gd name="T62" fmla="*/ 49 w 64"/>
                <a:gd name="T63" fmla="*/ 9 h 57"/>
                <a:gd name="T64" fmla="*/ 48 w 64"/>
                <a:gd name="T65" fmla="*/ 4 h 57"/>
                <a:gd name="T66" fmla="*/ 44 w 64"/>
                <a:gd name="T67" fmla="*/ 4 h 57"/>
                <a:gd name="T68" fmla="*/ 40 w 64"/>
                <a:gd name="T69" fmla="*/ 2 h 57"/>
                <a:gd name="T70" fmla="*/ 37 w 64"/>
                <a:gd name="T71" fmla="*/ 5 h 57"/>
                <a:gd name="T72" fmla="*/ 34 w 64"/>
                <a:gd name="T73" fmla="*/ 3 h 57"/>
                <a:gd name="T74" fmla="*/ 31 w 64"/>
                <a:gd name="T75" fmla="*/ 5 h 57"/>
                <a:gd name="T76" fmla="*/ 28 w 64"/>
                <a:gd name="T77" fmla="*/ 5 h 57"/>
                <a:gd name="T78" fmla="*/ 28 w 64"/>
                <a:gd name="T79" fmla="*/ 1 h 57"/>
                <a:gd name="T80" fmla="*/ 20 w 64"/>
                <a:gd name="T81" fmla="*/ 2 h 57"/>
                <a:gd name="T82" fmla="*/ 15 w 64"/>
                <a:gd name="T83" fmla="*/ 1 h 57"/>
                <a:gd name="T84" fmla="*/ 9 w 64"/>
                <a:gd name="T85" fmla="*/ 0 h 57"/>
                <a:gd name="T86" fmla="*/ 8 w 64"/>
                <a:gd name="T87" fmla="*/ 5 h 57"/>
                <a:gd name="T88" fmla="*/ 7 w 64"/>
                <a:gd name="T89" fmla="*/ 8 h 57"/>
                <a:gd name="T90" fmla="*/ 7 w 64"/>
                <a:gd name="T91" fmla="*/ 12 h 57"/>
                <a:gd name="T92" fmla="*/ 3 w 64"/>
                <a:gd name="T93" fmla="*/ 15 h 57"/>
                <a:gd name="T94" fmla="*/ 0 w 64"/>
                <a:gd name="T95" fmla="*/ 15 h 57"/>
                <a:gd name="T96" fmla="*/ 0 w 64"/>
                <a:gd name="T97" fmla="*/ 18 h 57"/>
                <a:gd name="T98" fmla="*/ 0 w 64"/>
                <a:gd name="T99" fmla="*/ 18 h 57"/>
                <a:gd name="T100" fmla="*/ 0 w 64"/>
                <a:gd name="T101" fmla="*/ 20 h 57"/>
                <a:gd name="T102" fmla="*/ 3 w 64"/>
                <a:gd name="T103" fmla="*/ 22 h 57"/>
                <a:gd name="T104" fmla="*/ 2 w 64"/>
                <a:gd name="T105" fmla="*/ 24 h 57"/>
                <a:gd name="T106" fmla="*/ 4 w 64"/>
                <a:gd name="T107" fmla="*/ 26 h 57"/>
                <a:gd name="T108" fmla="*/ 4 w 64"/>
                <a:gd name="T109" fmla="*/ 27 h 57"/>
                <a:gd name="T110" fmla="*/ 8 w 64"/>
                <a:gd name="T111" fmla="*/ 28 h 57"/>
                <a:gd name="T112" fmla="*/ 8 w 64"/>
                <a:gd name="T113" fmla="*/ 37 h 57"/>
                <a:gd name="T114" fmla="*/ 12 w 64"/>
                <a:gd name="T115" fmla="*/ 3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" h="57">
                  <a:moveTo>
                    <a:pt x="12" y="39"/>
                  </a:moveTo>
                  <a:cubicBezTo>
                    <a:pt x="13" y="39"/>
                    <a:pt x="13" y="39"/>
                    <a:pt x="14" y="39"/>
                  </a:cubicBezTo>
                  <a:cubicBezTo>
                    <a:pt x="16" y="39"/>
                    <a:pt x="15" y="37"/>
                    <a:pt x="17" y="36"/>
                  </a:cubicBezTo>
                  <a:cubicBezTo>
                    <a:pt x="19" y="35"/>
                    <a:pt x="18" y="32"/>
                    <a:pt x="19" y="29"/>
                  </a:cubicBezTo>
                  <a:cubicBezTo>
                    <a:pt x="21" y="26"/>
                    <a:pt x="23" y="26"/>
                    <a:pt x="26" y="28"/>
                  </a:cubicBezTo>
                  <a:cubicBezTo>
                    <a:pt x="29" y="30"/>
                    <a:pt x="29" y="28"/>
                    <a:pt x="31" y="28"/>
                  </a:cubicBezTo>
                  <a:cubicBezTo>
                    <a:pt x="33" y="28"/>
                    <a:pt x="33" y="30"/>
                    <a:pt x="33" y="33"/>
                  </a:cubicBezTo>
                  <a:cubicBezTo>
                    <a:pt x="33" y="36"/>
                    <a:pt x="35" y="34"/>
                    <a:pt x="36" y="37"/>
                  </a:cubicBezTo>
                  <a:cubicBezTo>
                    <a:pt x="37" y="40"/>
                    <a:pt x="37" y="39"/>
                    <a:pt x="38" y="41"/>
                  </a:cubicBezTo>
                  <a:cubicBezTo>
                    <a:pt x="39" y="43"/>
                    <a:pt x="37" y="46"/>
                    <a:pt x="37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3" y="46"/>
                    <a:pt x="45" y="46"/>
                  </a:cubicBezTo>
                  <a:cubicBezTo>
                    <a:pt x="46" y="45"/>
                    <a:pt x="46" y="43"/>
                    <a:pt x="46" y="43"/>
                  </a:cubicBezTo>
                  <a:cubicBezTo>
                    <a:pt x="46" y="43"/>
                    <a:pt x="48" y="46"/>
                    <a:pt x="49" y="48"/>
                  </a:cubicBezTo>
                  <a:cubicBezTo>
                    <a:pt x="50" y="51"/>
                    <a:pt x="47" y="55"/>
                    <a:pt x="47" y="55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7"/>
                    <a:pt x="50" y="55"/>
                    <a:pt x="52" y="52"/>
                  </a:cubicBezTo>
                  <a:cubicBezTo>
                    <a:pt x="54" y="49"/>
                    <a:pt x="55" y="52"/>
                    <a:pt x="55" y="52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50"/>
                    <a:pt x="58" y="49"/>
                    <a:pt x="57" y="47"/>
                  </a:cubicBezTo>
                  <a:cubicBezTo>
                    <a:pt x="57" y="46"/>
                    <a:pt x="61" y="47"/>
                    <a:pt x="63" y="44"/>
                  </a:cubicBezTo>
                  <a:cubicBezTo>
                    <a:pt x="64" y="41"/>
                    <a:pt x="62" y="40"/>
                    <a:pt x="61" y="38"/>
                  </a:cubicBezTo>
                  <a:cubicBezTo>
                    <a:pt x="59" y="36"/>
                    <a:pt x="63" y="34"/>
                    <a:pt x="63" y="34"/>
                  </a:cubicBezTo>
                  <a:cubicBezTo>
                    <a:pt x="63" y="34"/>
                    <a:pt x="62" y="32"/>
                    <a:pt x="60" y="32"/>
                  </a:cubicBezTo>
                  <a:cubicBezTo>
                    <a:pt x="59" y="32"/>
                    <a:pt x="58" y="30"/>
                    <a:pt x="57" y="28"/>
                  </a:cubicBezTo>
                  <a:cubicBezTo>
                    <a:pt x="55" y="25"/>
                    <a:pt x="53" y="28"/>
                    <a:pt x="52" y="26"/>
                  </a:cubicBezTo>
                  <a:cubicBezTo>
                    <a:pt x="51" y="23"/>
                    <a:pt x="51" y="26"/>
                    <a:pt x="49" y="26"/>
                  </a:cubicBezTo>
                  <a:cubicBezTo>
                    <a:pt x="47" y="26"/>
                    <a:pt x="47" y="24"/>
                    <a:pt x="47" y="24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0" y="21"/>
                    <a:pt x="50" y="19"/>
                  </a:cubicBezTo>
                  <a:cubicBezTo>
                    <a:pt x="50" y="18"/>
                    <a:pt x="49" y="15"/>
                    <a:pt x="48" y="15"/>
                  </a:cubicBezTo>
                  <a:cubicBezTo>
                    <a:pt x="46" y="14"/>
                    <a:pt x="49" y="12"/>
                    <a:pt x="49" y="9"/>
                  </a:cubicBezTo>
                  <a:cubicBezTo>
                    <a:pt x="49" y="7"/>
                    <a:pt x="48" y="4"/>
                    <a:pt x="48" y="4"/>
                  </a:cubicBezTo>
                  <a:cubicBezTo>
                    <a:pt x="48" y="4"/>
                    <a:pt x="47" y="3"/>
                    <a:pt x="44" y="4"/>
                  </a:cubicBezTo>
                  <a:cubicBezTo>
                    <a:pt x="41" y="5"/>
                    <a:pt x="40" y="2"/>
                    <a:pt x="40" y="2"/>
                  </a:cubicBezTo>
                  <a:cubicBezTo>
                    <a:pt x="40" y="2"/>
                    <a:pt x="39" y="5"/>
                    <a:pt x="37" y="5"/>
                  </a:cubicBezTo>
                  <a:cubicBezTo>
                    <a:pt x="36" y="6"/>
                    <a:pt x="36" y="4"/>
                    <a:pt x="34" y="3"/>
                  </a:cubicBezTo>
                  <a:cubicBezTo>
                    <a:pt x="32" y="3"/>
                    <a:pt x="31" y="5"/>
                    <a:pt x="31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2" y="3"/>
                    <a:pt x="20" y="2"/>
                  </a:cubicBezTo>
                  <a:cubicBezTo>
                    <a:pt x="18" y="1"/>
                    <a:pt x="17" y="0"/>
                    <a:pt x="15" y="1"/>
                  </a:cubicBezTo>
                  <a:cubicBezTo>
                    <a:pt x="13" y="2"/>
                    <a:pt x="11" y="1"/>
                    <a:pt x="9" y="0"/>
                  </a:cubicBezTo>
                  <a:cubicBezTo>
                    <a:pt x="9" y="0"/>
                    <a:pt x="10" y="5"/>
                    <a:pt x="8" y="5"/>
                  </a:cubicBezTo>
                  <a:cubicBezTo>
                    <a:pt x="7" y="5"/>
                    <a:pt x="6" y="7"/>
                    <a:pt x="7" y="8"/>
                  </a:cubicBezTo>
                  <a:cubicBezTo>
                    <a:pt x="9" y="10"/>
                    <a:pt x="7" y="12"/>
                    <a:pt x="7" y="12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3" y="21"/>
                    <a:pt x="3" y="22"/>
                  </a:cubicBezTo>
                  <a:cubicBezTo>
                    <a:pt x="3" y="23"/>
                    <a:pt x="2" y="23"/>
                    <a:pt x="2" y="24"/>
                  </a:cubicBezTo>
                  <a:cubicBezTo>
                    <a:pt x="2" y="24"/>
                    <a:pt x="4" y="26"/>
                    <a:pt x="4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6" y="27"/>
                    <a:pt x="8" y="28"/>
                  </a:cubicBezTo>
                  <a:cubicBezTo>
                    <a:pt x="7" y="30"/>
                    <a:pt x="7" y="36"/>
                    <a:pt x="8" y="37"/>
                  </a:cubicBezTo>
                  <a:cubicBezTo>
                    <a:pt x="12" y="39"/>
                    <a:pt x="12" y="39"/>
                    <a:pt x="12" y="39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5"/>
            <p:cNvSpPr>
              <a:spLocks/>
            </p:cNvSpPr>
            <p:nvPr/>
          </p:nvSpPr>
          <p:spPr bwMode="auto">
            <a:xfrm>
              <a:off x="5515970" y="3750556"/>
              <a:ext cx="226347" cy="201197"/>
            </a:xfrm>
            <a:custGeom>
              <a:avLst/>
              <a:gdLst>
                <a:gd name="T0" fmla="*/ 12 w 64"/>
                <a:gd name="T1" fmla="*/ 39 h 57"/>
                <a:gd name="T2" fmla="*/ 14 w 64"/>
                <a:gd name="T3" fmla="*/ 39 h 57"/>
                <a:gd name="T4" fmla="*/ 17 w 64"/>
                <a:gd name="T5" fmla="*/ 36 h 57"/>
                <a:gd name="T6" fmla="*/ 19 w 64"/>
                <a:gd name="T7" fmla="*/ 29 h 57"/>
                <a:gd name="T8" fmla="*/ 26 w 64"/>
                <a:gd name="T9" fmla="*/ 28 h 57"/>
                <a:gd name="T10" fmla="*/ 31 w 64"/>
                <a:gd name="T11" fmla="*/ 28 h 57"/>
                <a:gd name="T12" fmla="*/ 33 w 64"/>
                <a:gd name="T13" fmla="*/ 33 h 57"/>
                <a:gd name="T14" fmla="*/ 36 w 64"/>
                <a:gd name="T15" fmla="*/ 37 h 57"/>
                <a:gd name="T16" fmla="*/ 38 w 64"/>
                <a:gd name="T17" fmla="*/ 41 h 57"/>
                <a:gd name="T18" fmla="*/ 37 w 64"/>
                <a:gd name="T19" fmla="*/ 46 h 57"/>
                <a:gd name="T20" fmla="*/ 41 w 64"/>
                <a:gd name="T21" fmla="*/ 46 h 57"/>
                <a:gd name="T22" fmla="*/ 45 w 64"/>
                <a:gd name="T23" fmla="*/ 46 h 57"/>
                <a:gd name="T24" fmla="*/ 46 w 64"/>
                <a:gd name="T25" fmla="*/ 43 h 57"/>
                <a:gd name="T26" fmla="*/ 49 w 64"/>
                <a:gd name="T27" fmla="*/ 48 h 57"/>
                <a:gd name="T28" fmla="*/ 47 w 64"/>
                <a:gd name="T29" fmla="*/ 55 h 57"/>
                <a:gd name="T30" fmla="*/ 49 w 64"/>
                <a:gd name="T31" fmla="*/ 57 h 57"/>
                <a:gd name="T32" fmla="*/ 52 w 64"/>
                <a:gd name="T33" fmla="*/ 52 h 57"/>
                <a:gd name="T34" fmla="*/ 55 w 64"/>
                <a:gd name="T35" fmla="*/ 52 h 57"/>
                <a:gd name="T36" fmla="*/ 58 w 64"/>
                <a:gd name="T37" fmla="*/ 50 h 57"/>
                <a:gd name="T38" fmla="*/ 57 w 64"/>
                <a:gd name="T39" fmla="*/ 47 h 57"/>
                <a:gd name="T40" fmla="*/ 63 w 64"/>
                <a:gd name="T41" fmla="*/ 44 h 57"/>
                <a:gd name="T42" fmla="*/ 61 w 64"/>
                <a:gd name="T43" fmla="*/ 38 h 57"/>
                <a:gd name="T44" fmla="*/ 63 w 64"/>
                <a:gd name="T45" fmla="*/ 34 h 57"/>
                <a:gd name="T46" fmla="*/ 60 w 64"/>
                <a:gd name="T47" fmla="*/ 32 h 57"/>
                <a:gd name="T48" fmla="*/ 57 w 64"/>
                <a:gd name="T49" fmla="*/ 28 h 57"/>
                <a:gd name="T50" fmla="*/ 52 w 64"/>
                <a:gd name="T51" fmla="*/ 26 h 57"/>
                <a:gd name="T52" fmla="*/ 49 w 64"/>
                <a:gd name="T53" fmla="*/ 26 h 57"/>
                <a:gd name="T54" fmla="*/ 47 w 64"/>
                <a:gd name="T55" fmla="*/ 24 h 57"/>
                <a:gd name="T56" fmla="*/ 53 w 64"/>
                <a:gd name="T57" fmla="*/ 20 h 57"/>
                <a:gd name="T58" fmla="*/ 50 w 64"/>
                <a:gd name="T59" fmla="*/ 19 h 57"/>
                <a:gd name="T60" fmla="*/ 48 w 64"/>
                <a:gd name="T61" fmla="*/ 15 h 57"/>
                <a:gd name="T62" fmla="*/ 49 w 64"/>
                <a:gd name="T63" fmla="*/ 9 h 57"/>
                <a:gd name="T64" fmla="*/ 48 w 64"/>
                <a:gd name="T65" fmla="*/ 4 h 57"/>
                <a:gd name="T66" fmla="*/ 44 w 64"/>
                <a:gd name="T67" fmla="*/ 4 h 57"/>
                <a:gd name="T68" fmla="*/ 40 w 64"/>
                <a:gd name="T69" fmla="*/ 2 h 57"/>
                <a:gd name="T70" fmla="*/ 37 w 64"/>
                <a:gd name="T71" fmla="*/ 5 h 57"/>
                <a:gd name="T72" fmla="*/ 34 w 64"/>
                <a:gd name="T73" fmla="*/ 3 h 57"/>
                <a:gd name="T74" fmla="*/ 31 w 64"/>
                <a:gd name="T75" fmla="*/ 5 h 57"/>
                <a:gd name="T76" fmla="*/ 28 w 64"/>
                <a:gd name="T77" fmla="*/ 5 h 57"/>
                <a:gd name="T78" fmla="*/ 28 w 64"/>
                <a:gd name="T79" fmla="*/ 1 h 57"/>
                <a:gd name="T80" fmla="*/ 20 w 64"/>
                <a:gd name="T81" fmla="*/ 2 h 57"/>
                <a:gd name="T82" fmla="*/ 15 w 64"/>
                <a:gd name="T83" fmla="*/ 1 h 57"/>
                <a:gd name="T84" fmla="*/ 9 w 64"/>
                <a:gd name="T85" fmla="*/ 0 h 57"/>
                <a:gd name="T86" fmla="*/ 8 w 64"/>
                <a:gd name="T87" fmla="*/ 5 h 57"/>
                <a:gd name="T88" fmla="*/ 7 w 64"/>
                <a:gd name="T89" fmla="*/ 8 h 57"/>
                <a:gd name="T90" fmla="*/ 7 w 64"/>
                <a:gd name="T91" fmla="*/ 12 h 57"/>
                <a:gd name="T92" fmla="*/ 3 w 64"/>
                <a:gd name="T93" fmla="*/ 15 h 57"/>
                <a:gd name="T94" fmla="*/ 0 w 64"/>
                <a:gd name="T95" fmla="*/ 15 h 57"/>
                <a:gd name="T96" fmla="*/ 0 w 64"/>
                <a:gd name="T97" fmla="*/ 18 h 57"/>
                <a:gd name="T98" fmla="*/ 0 w 64"/>
                <a:gd name="T99" fmla="*/ 18 h 57"/>
                <a:gd name="T100" fmla="*/ 0 w 64"/>
                <a:gd name="T101" fmla="*/ 20 h 57"/>
                <a:gd name="T102" fmla="*/ 3 w 64"/>
                <a:gd name="T103" fmla="*/ 22 h 57"/>
                <a:gd name="T104" fmla="*/ 2 w 64"/>
                <a:gd name="T105" fmla="*/ 24 h 57"/>
                <a:gd name="T106" fmla="*/ 4 w 64"/>
                <a:gd name="T107" fmla="*/ 26 h 57"/>
                <a:gd name="T108" fmla="*/ 4 w 64"/>
                <a:gd name="T109" fmla="*/ 27 h 57"/>
                <a:gd name="T110" fmla="*/ 8 w 64"/>
                <a:gd name="T111" fmla="*/ 28 h 57"/>
                <a:gd name="T112" fmla="*/ 8 w 64"/>
                <a:gd name="T113" fmla="*/ 37 h 57"/>
                <a:gd name="T114" fmla="*/ 12 w 64"/>
                <a:gd name="T115" fmla="*/ 3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" h="57">
                  <a:moveTo>
                    <a:pt x="12" y="39"/>
                  </a:moveTo>
                  <a:cubicBezTo>
                    <a:pt x="13" y="39"/>
                    <a:pt x="13" y="39"/>
                    <a:pt x="14" y="39"/>
                  </a:cubicBezTo>
                  <a:cubicBezTo>
                    <a:pt x="16" y="39"/>
                    <a:pt x="15" y="37"/>
                    <a:pt x="17" y="36"/>
                  </a:cubicBezTo>
                  <a:cubicBezTo>
                    <a:pt x="19" y="35"/>
                    <a:pt x="18" y="32"/>
                    <a:pt x="19" y="29"/>
                  </a:cubicBezTo>
                  <a:cubicBezTo>
                    <a:pt x="21" y="26"/>
                    <a:pt x="23" y="26"/>
                    <a:pt x="26" y="28"/>
                  </a:cubicBezTo>
                  <a:cubicBezTo>
                    <a:pt x="29" y="30"/>
                    <a:pt x="29" y="28"/>
                    <a:pt x="31" y="28"/>
                  </a:cubicBezTo>
                  <a:cubicBezTo>
                    <a:pt x="33" y="28"/>
                    <a:pt x="33" y="30"/>
                    <a:pt x="33" y="33"/>
                  </a:cubicBezTo>
                  <a:cubicBezTo>
                    <a:pt x="33" y="36"/>
                    <a:pt x="35" y="34"/>
                    <a:pt x="36" y="37"/>
                  </a:cubicBezTo>
                  <a:cubicBezTo>
                    <a:pt x="37" y="40"/>
                    <a:pt x="37" y="39"/>
                    <a:pt x="38" y="41"/>
                  </a:cubicBezTo>
                  <a:cubicBezTo>
                    <a:pt x="39" y="43"/>
                    <a:pt x="37" y="46"/>
                    <a:pt x="37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3" y="46"/>
                    <a:pt x="45" y="46"/>
                  </a:cubicBezTo>
                  <a:cubicBezTo>
                    <a:pt x="46" y="45"/>
                    <a:pt x="46" y="43"/>
                    <a:pt x="46" y="43"/>
                  </a:cubicBezTo>
                  <a:cubicBezTo>
                    <a:pt x="46" y="43"/>
                    <a:pt x="48" y="46"/>
                    <a:pt x="49" y="48"/>
                  </a:cubicBezTo>
                  <a:cubicBezTo>
                    <a:pt x="50" y="51"/>
                    <a:pt x="47" y="55"/>
                    <a:pt x="47" y="55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7"/>
                    <a:pt x="50" y="55"/>
                    <a:pt x="52" y="52"/>
                  </a:cubicBezTo>
                  <a:cubicBezTo>
                    <a:pt x="54" y="49"/>
                    <a:pt x="55" y="52"/>
                    <a:pt x="55" y="52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50"/>
                    <a:pt x="58" y="49"/>
                    <a:pt x="57" y="47"/>
                  </a:cubicBezTo>
                  <a:cubicBezTo>
                    <a:pt x="57" y="46"/>
                    <a:pt x="61" y="47"/>
                    <a:pt x="63" y="44"/>
                  </a:cubicBezTo>
                  <a:cubicBezTo>
                    <a:pt x="64" y="41"/>
                    <a:pt x="62" y="40"/>
                    <a:pt x="61" y="38"/>
                  </a:cubicBezTo>
                  <a:cubicBezTo>
                    <a:pt x="59" y="36"/>
                    <a:pt x="63" y="34"/>
                    <a:pt x="63" y="34"/>
                  </a:cubicBezTo>
                  <a:cubicBezTo>
                    <a:pt x="63" y="34"/>
                    <a:pt x="62" y="32"/>
                    <a:pt x="60" y="32"/>
                  </a:cubicBezTo>
                  <a:cubicBezTo>
                    <a:pt x="59" y="32"/>
                    <a:pt x="58" y="30"/>
                    <a:pt x="57" y="28"/>
                  </a:cubicBezTo>
                  <a:cubicBezTo>
                    <a:pt x="55" y="25"/>
                    <a:pt x="53" y="28"/>
                    <a:pt x="52" y="26"/>
                  </a:cubicBezTo>
                  <a:cubicBezTo>
                    <a:pt x="51" y="23"/>
                    <a:pt x="51" y="26"/>
                    <a:pt x="49" y="26"/>
                  </a:cubicBezTo>
                  <a:cubicBezTo>
                    <a:pt x="47" y="26"/>
                    <a:pt x="47" y="24"/>
                    <a:pt x="47" y="24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0" y="21"/>
                    <a:pt x="50" y="19"/>
                  </a:cubicBezTo>
                  <a:cubicBezTo>
                    <a:pt x="50" y="18"/>
                    <a:pt x="49" y="15"/>
                    <a:pt x="48" y="15"/>
                  </a:cubicBezTo>
                  <a:cubicBezTo>
                    <a:pt x="46" y="14"/>
                    <a:pt x="49" y="12"/>
                    <a:pt x="49" y="9"/>
                  </a:cubicBezTo>
                  <a:cubicBezTo>
                    <a:pt x="49" y="7"/>
                    <a:pt x="48" y="4"/>
                    <a:pt x="48" y="4"/>
                  </a:cubicBezTo>
                  <a:cubicBezTo>
                    <a:pt x="48" y="4"/>
                    <a:pt x="47" y="3"/>
                    <a:pt x="44" y="4"/>
                  </a:cubicBezTo>
                  <a:cubicBezTo>
                    <a:pt x="41" y="5"/>
                    <a:pt x="40" y="2"/>
                    <a:pt x="40" y="2"/>
                  </a:cubicBezTo>
                  <a:cubicBezTo>
                    <a:pt x="40" y="2"/>
                    <a:pt x="39" y="5"/>
                    <a:pt x="37" y="5"/>
                  </a:cubicBezTo>
                  <a:cubicBezTo>
                    <a:pt x="36" y="6"/>
                    <a:pt x="36" y="4"/>
                    <a:pt x="34" y="3"/>
                  </a:cubicBezTo>
                  <a:cubicBezTo>
                    <a:pt x="32" y="3"/>
                    <a:pt x="31" y="5"/>
                    <a:pt x="31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2" y="3"/>
                    <a:pt x="20" y="2"/>
                  </a:cubicBezTo>
                  <a:cubicBezTo>
                    <a:pt x="18" y="1"/>
                    <a:pt x="17" y="0"/>
                    <a:pt x="15" y="1"/>
                  </a:cubicBezTo>
                  <a:cubicBezTo>
                    <a:pt x="13" y="2"/>
                    <a:pt x="11" y="1"/>
                    <a:pt x="9" y="0"/>
                  </a:cubicBezTo>
                  <a:cubicBezTo>
                    <a:pt x="9" y="0"/>
                    <a:pt x="10" y="5"/>
                    <a:pt x="8" y="5"/>
                  </a:cubicBezTo>
                  <a:cubicBezTo>
                    <a:pt x="7" y="5"/>
                    <a:pt x="6" y="7"/>
                    <a:pt x="7" y="8"/>
                  </a:cubicBezTo>
                  <a:cubicBezTo>
                    <a:pt x="9" y="10"/>
                    <a:pt x="7" y="12"/>
                    <a:pt x="7" y="12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3" y="21"/>
                    <a:pt x="3" y="22"/>
                  </a:cubicBezTo>
                  <a:cubicBezTo>
                    <a:pt x="3" y="23"/>
                    <a:pt x="2" y="23"/>
                    <a:pt x="2" y="24"/>
                  </a:cubicBezTo>
                  <a:cubicBezTo>
                    <a:pt x="2" y="24"/>
                    <a:pt x="4" y="26"/>
                    <a:pt x="4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6" y="27"/>
                    <a:pt x="8" y="28"/>
                  </a:cubicBezTo>
                  <a:cubicBezTo>
                    <a:pt x="7" y="30"/>
                    <a:pt x="7" y="36"/>
                    <a:pt x="8" y="37"/>
                  </a:cubicBezTo>
                  <a:cubicBezTo>
                    <a:pt x="12" y="39"/>
                    <a:pt x="12" y="39"/>
                    <a:pt x="12" y="39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6"/>
            <p:cNvSpPr>
              <a:spLocks/>
            </p:cNvSpPr>
            <p:nvPr/>
          </p:nvSpPr>
          <p:spPr bwMode="auto">
            <a:xfrm>
              <a:off x="3157289" y="3545766"/>
              <a:ext cx="125748" cy="158084"/>
            </a:xfrm>
            <a:custGeom>
              <a:avLst/>
              <a:gdLst>
                <a:gd name="T0" fmla="*/ 19 w 36"/>
                <a:gd name="T1" fmla="*/ 45 h 45"/>
                <a:gd name="T2" fmla="*/ 23 w 36"/>
                <a:gd name="T3" fmla="*/ 42 h 45"/>
                <a:gd name="T4" fmla="*/ 27 w 36"/>
                <a:gd name="T5" fmla="*/ 37 h 45"/>
                <a:gd name="T6" fmla="*/ 29 w 36"/>
                <a:gd name="T7" fmla="*/ 32 h 45"/>
                <a:gd name="T8" fmla="*/ 33 w 36"/>
                <a:gd name="T9" fmla="*/ 28 h 45"/>
                <a:gd name="T10" fmla="*/ 36 w 36"/>
                <a:gd name="T11" fmla="*/ 25 h 45"/>
                <a:gd name="T12" fmla="*/ 31 w 36"/>
                <a:gd name="T13" fmla="*/ 25 h 45"/>
                <a:gd name="T14" fmla="*/ 31 w 36"/>
                <a:gd name="T15" fmla="*/ 24 h 45"/>
                <a:gd name="T16" fmla="*/ 28 w 36"/>
                <a:gd name="T17" fmla="*/ 24 h 45"/>
                <a:gd name="T18" fmla="*/ 29 w 36"/>
                <a:gd name="T19" fmla="*/ 0 h 45"/>
                <a:gd name="T20" fmla="*/ 14 w 36"/>
                <a:gd name="T21" fmla="*/ 0 h 45"/>
                <a:gd name="T22" fmla="*/ 13 w 36"/>
                <a:gd name="T23" fmla="*/ 5 h 45"/>
                <a:gd name="T24" fmla="*/ 10 w 36"/>
                <a:gd name="T25" fmla="*/ 5 h 45"/>
                <a:gd name="T26" fmla="*/ 10 w 36"/>
                <a:gd name="T27" fmla="*/ 8 h 45"/>
                <a:gd name="T28" fmla="*/ 15 w 36"/>
                <a:gd name="T29" fmla="*/ 13 h 45"/>
                <a:gd name="T30" fmla="*/ 17 w 36"/>
                <a:gd name="T31" fmla="*/ 18 h 45"/>
                <a:gd name="T32" fmla="*/ 6 w 36"/>
                <a:gd name="T33" fmla="*/ 18 h 45"/>
                <a:gd name="T34" fmla="*/ 1 w 36"/>
                <a:gd name="T35" fmla="*/ 26 h 45"/>
                <a:gd name="T36" fmla="*/ 0 w 36"/>
                <a:gd name="T37" fmla="*/ 31 h 45"/>
                <a:gd name="T38" fmla="*/ 1 w 36"/>
                <a:gd name="T39" fmla="*/ 32 h 45"/>
                <a:gd name="T40" fmla="*/ 4 w 36"/>
                <a:gd name="T41" fmla="*/ 34 h 45"/>
                <a:gd name="T42" fmla="*/ 8 w 36"/>
                <a:gd name="T43" fmla="*/ 39 h 45"/>
                <a:gd name="T44" fmla="*/ 11 w 36"/>
                <a:gd name="T45" fmla="*/ 40 h 45"/>
                <a:gd name="T46" fmla="*/ 13 w 36"/>
                <a:gd name="T47" fmla="*/ 43 h 45"/>
                <a:gd name="T48" fmla="*/ 13 w 36"/>
                <a:gd name="T49" fmla="*/ 44 h 45"/>
                <a:gd name="T50" fmla="*/ 17 w 36"/>
                <a:gd name="T51" fmla="*/ 44 h 45"/>
                <a:gd name="T52" fmla="*/ 19 w 36"/>
                <a:gd name="T5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45">
                  <a:moveTo>
                    <a:pt x="19" y="45"/>
                  </a:moveTo>
                  <a:cubicBezTo>
                    <a:pt x="18" y="42"/>
                    <a:pt x="24" y="44"/>
                    <a:pt x="23" y="42"/>
                  </a:cubicBezTo>
                  <a:cubicBezTo>
                    <a:pt x="23" y="40"/>
                    <a:pt x="27" y="37"/>
                    <a:pt x="27" y="37"/>
                  </a:cubicBezTo>
                  <a:cubicBezTo>
                    <a:pt x="27" y="37"/>
                    <a:pt x="29" y="34"/>
                    <a:pt x="29" y="32"/>
                  </a:cubicBezTo>
                  <a:cubicBezTo>
                    <a:pt x="29" y="29"/>
                    <a:pt x="30" y="28"/>
                    <a:pt x="33" y="28"/>
                  </a:cubicBezTo>
                  <a:cubicBezTo>
                    <a:pt x="36" y="28"/>
                    <a:pt x="36" y="25"/>
                    <a:pt x="36" y="25"/>
                  </a:cubicBezTo>
                  <a:cubicBezTo>
                    <a:pt x="34" y="25"/>
                    <a:pt x="32" y="25"/>
                    <a:pt x="31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2" y="12"/>
                    <a:pt x="15" y="13"/>
                  </a:cubicBezTo>
                  <a:cubicBezTo>
                    <a:pt x="17" y="15"/>
                    <a:pt x="17" y="18"/>
                    <a:pt x="1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0" y="25"/>
                    <a:pt x="1" y="26"/>
                  </a:cubicBezTo>
                  <a:cubicBezTo>
                    <a:pt x="2" y="28"/>
                    <a:pt x="0" y="31"/>
                    <a:pt x="0" y="31"/>
                  </a:cubicBezTo>
                  <a:cubicBezTo>
                    <a:pt x="0" y="32"/>
                    <a:pt x="1" y="32"/>
                    <a:pt x="1" y="32"/>
                  </a:cubicBezTo>
                  <a:cubicBezTo>
                    <a:pt x="1" y="33"/>
                    <a:pt x="3" y="33"/>
                    <a:pt x="4" y="34"/>
                  </a:cubicBezTo>
                  <a:cubicBezTo>
                    <a:pt x="5" y="35"/>
                    <a:pt x="6" y="38"/>
                    <a:pt x="8" y="39"/>
                  </a:cubicBezTo>
                  <a:cubicBezTo>
                    <a:pt x="8" y="40"/>
                    <a:pt x="10" y="40"/>
                    <a:pt x="11" y="40"/>
                  </a:cubicBezTo>
                  <a:cubicBezTo>
                    <a:pt x="13" y="42"/>
                    <a:pt x="10" y="41"/>
                    <a:pt x="13" y="4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45"/>
                    <a:pt x="15" y="43"/>
                    <a:pt x="17" y="44"/>
                  </a:cubicBezTo>
                  <a:cubicBezTo>
                    <a:pt x="19" y="45"/>
                    <a:pt x="19" y="45"/>
                    <a:pt x="19" y="45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7"/>
            <p:cNvSpPr>
              <a:spLocks/>
            </p:cNvSpPr>
            <p:nvPr/>
          </p:nvSpPr>
          <p:spPr bwMode="auto">
            <a:xfrm>
              <a:off x="3157289" y="3545766"/>
              <a:ext cx="125748" cy="158084"/>
            </a:xfrm>
            <a:custGeom>
              <a:avLst/>
              <a:gdLst>
                <a:gd name="T0" fmla="*/ 19 w 36"/>
                <a:gd name="T1" fmla="*/ 45 h 45"/>
                <a:gd name="T2" fmla="*/ 23 w 36"/>
                <a:gd name="T3" fmla="*/ 42 h 45"/>
                <a:gd name="T4" fmla="*/ 27 w 36"/>
                <a:gd name="T5" fmla="*/ 37 h 45"/>
                <a:gd name="T6" fmla="*/ 29 w 36"/>
                <a:gd name="T7" fmla="*/ 32 h 45"/>
                <a:gd name="T8" fmla="*/ 33 w 36"/>
                <a:gd name="T9" fmla="*/ 28 h 45"/>
                <a:gd name="T10" fmla="*/ 36 w 36"/>
                <a:gd name="T11" fmla="*/ 25 h 45"/>
                <a:gd name="T12" fmla="*/ 31 w 36"/>
                <a:gd name="T13" fmla="*/ 25 h 45"/>
                <a:gd name="T14" fmla="*/ 31 w 36"/>
                <a:gd name="T15" fmla="*/ 24 h 45"/>
                <a:gd name="T16" fmla="*/ 28 w 36"/>
                <a:gd name="T17" fmla="*/ 24 h 45"/>
                <a:gd name="T18" fmla="*/ 29 w 36"/>
                <a:gd name="T19" fmla="*/ 0 h 45"/>
                <a:gd name="T20" fmla="*/ 14 w 36"/>
                <a:gd name="T21" fmla="*/ 0 h 45"/>
                <a:gd name="T22" fmla="*/ 13 w 36"/>
                <a:gd name="T23" fmla="*/ 5 h 45"/>
                <a:gd name="T24" fmla="*/ 10 w 36"/>
                <a:gd name="T25" fmla="*/ 5 h 45"/>
                <a:gd name="T26" fmla="*/ 10 w 36"/>
                <a:gd name="T27" fmla="*/ 8 h 45"/>
                <a:gd name="T28" fmla="*/ 15 w 36"/>
                <a:gd name="T29" fmla="*/ 13 h 45"/>
                <a:gd name="T30" fmla="*/ 17 w 36"/>
                <a:gd name="T31" fmla="*/ 18 h 45"/>
                <a:gd name="T32" fmla="*/ 6 w 36"/>
                <a:gd name="T33" fmla="*/ 18 h 45"/>
                <a:gd name="T34" fmla="*/ 1 w 36"/>
                <a:gd name="T35" fmla="*/ 26 h 45"/>
                <a:gd name="T36" fmla="*/ 0 w 36"/>
                <a:gd name="T37" fmla="*/ 31 h 45"/>
                <a:gd name="T38" fmla="*/ 1 w 36"/>
                <a:gd name="T39" fmla="*/ 32 h 45"/>
                <a:gd name="T40" fmla="*/ 4 w 36"/>
                <a:gd name="T41" fmla="*/ 34 h 45"/>
                <a:gd name="T42" fmla="*/ 8 w 36"/>
                <a:gd name="T43" fmla="*/ 39 h 45"/>
                <a:gd name="T44" fmla="*/ 11 w 36"/>
                <a:gd name="T45" fmla="*/ 40 h 45"/>
                <a:gd name="T46" fmla="*/ 13 w 36"/>
                <a:gd name="T47" fmla="*/ 43 h 45"/>
                <a:gd name="T48" fmla="*/ 13 w 36"/>
                <a:gd name="T49" fmla="*/ 44 h 45"/>
                <a:gd name="T50" fmla="*/ 17 w 36"/>
                <a:gd name="T51" fmla="*/ 44 h 45"/>
                <a:gd name="T52" fmla="*/ 19 w 36"/>
                <a:gd name="T5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45">
                  <a:moveTo>
                    <a:pt x="19" y="45"/>
                  </a:moveTo>
                  <a:cubicBezTo>
                    <a:pt x="18" y="42"/>
                    <a:pt x="24" y="44"/>
                    <a:pt x="23" y="42"/>
                  </a:cubicBezTo>
                  <a:cubicBezTo>
                    <a:pt x="23" y="40"/>
                    <a:pt x="27" y="37"/>
                    <a:pt x="27" y="37"/>
                  </a:cubicBezTo>
                  <a:cubicBezTo>
                    <a:pt x="27" y="37"/>
                    <a:pt x="29" y="34"/>
                    <a:pt x="29" y="32"/>
                  </a:cubicBezTo>
                  <a:cubicBezTo>
                    <a:pt x="29" y="29"/>
                    <a:pt x="30" y="28"/>
                    <a:pt x="33" y="28"/>
                  </a:cubicBezTo>
                  <a:cubicBezTo>
                    <a:pt x="36" y="28"/>
                    <a:pt x="36" y="25"/>
                    <a:pt x="36" y="25"/>
                  </a:cubicBezTo>
                  <a:cubicBezTo>
                    <a:pt x="34" y="25"/>
                    <a:pt x="32" y="25"/>
                    <a:pt x="31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2" y="12"/>
                    <a:pt x="15" y="13"/>
                  </a:cubicBezTo>
                  <a:cubicBezTo>
                    <a:pt x="17" y="15"/>
                    <a:pt x="17" y="18"/>
                    <a:pt x="1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0" y="25"/>
                    <a:pt x="1" y="26"/>
                  </a:cubicBezTo>
                  <a:cubicBezTo>
                    <a:pt x="2" y="28"/>
                    <a:pt x="0" y="31"/>
                    <a:pt x="0" y="31"/>
                  </a:cubicBezTo>
                  <a:cubicBezTo>
                    <a:pt x="0" y="32"/>
                    <a:pt x="1" y="32"/>
                    <a:pt x="1" y="32"/>
                  </a:cubicBezTo>
                  <a:cubicBezTo>
                    <a:pt x="1" y="33"/>
                    <a:pt x="3" y="33"/>
                    <a:pt x="4" y="34"/>
                  </a:cubicBezTo>
                  <a:cubicBezTo>
                    <a:pt x="5" y="35"/>
                    <a:pt x="6" y="38"/>
                    <a:pt x="8" y="39"/>
                  </a:cubicBezTo>
                  <a:cubicBezTo>
                    <a:pt x="8" y="40"/>
                    <a:pt x="10" y="40"/>
                    <a:pt x="11" y="40"/>
                  </a:cubicBezTo>
                  <a:cubicBezTo>
                    <a:pt x="13" y="42"/>
                    <a:pt x="10" y="41"/>
                    <a:pt x="13" y="4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5" y="45"/>
                    <a:pt x="15" y="43"/>
                    <a:pt x="17" y="44"/>
                  </a:cubicBezTo>
                  <a:cubicBezTo>
                    <a:pt x="19" y="45"/>
                    <a:pt x="19" y="45"/>
                    <a:pt x="19" y="45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8"/>
            <p:cNvSpPr>
              <a:spLocks noEditPoints="1"/>
            </p:cNvSpPr>
            <p:nvPr/>
          </p:nvSpPr>
          <p:spPr bwMode="auto">
            <a:xfrm>
              <a:off x="3773457" y="330200"/>
              <a:ext cx="1834131" cy="1417364"/>
            </a:xfrm>
            <a:custGeom>
              <a:avLst/>
              <a:gdLst>
                <a:gd name="T0" fmla="*/ 392 w 521"/>
                <a:gd name="T1" fmla="*/ 63 h 402"/>
                <a:gd name="T2" fmla="*/ 198 w 521"/>
                <a:gd name="T3" fmla="*/ 298 h 402"/>
                <a:gd name="T4" fmla="*/ 174 w 521"/>
                <a:gd name="T5" fmla="*/ 223 h 402"/>
                <a:gd name="T6" fmla="*/ 404 w 521"/>
                <a:gd name="T7" fmla="*/ 203 h 402"/>
                <a:gd name="T8" fmla="*/ 435 w 521"/>
                <a:gd name="T9" fmla="*/ 206 h 402"/>
                <a:gd name="T10" fmla="*/ 466 w 521"/>
                <a:gd name="T11" fmla="*/ 167 h 402"/>
                <a:gd name="T12" fmla="*/ 466 w 521"/>
                <a:gd name="T13" fmla="*/ 153 h 402"/>
                <a:gd name="T14" fmla="*/ 10 w 521"/>
                <a:gd name="T15" fmla="*/ 119 h 402"/>
                <a:gd name="T16" fmla="*/ 463 w 521"/>
                <a:gd name="T17" fmla="*/ 39 h 402"/>
                <a:gd name="T18" fmla="*/ 327 w 521"/>
                <a:gd name="T19" fmla="*/ 18 h 402"/>
                <a:gd name="T20" fmla="*/ 366 w 521"/>
                <a:gd name="T21" fmla="*/ 14 h 402"/>
                <a:gd name="T22" fmla="*/ 451 w 521"/>
                <a:gd name="T23" fmla="*/ 27 h 402"/>
                <a:gd name="T24" fmla="*/ 406 w 521"/>
                <a:gd name="T25" fmla="*/ 12 h 402"/>
                <a:gd name="T26" fmla="*/ 300 w 521"/>
                <a:gd name="T27" fmla="*/ 2 h 402"/>
                <a:gd name="T28" fmla="*/ 267 w 521"/>
                <a:gd name="T29" fmla="*/ 12 h 402"/>
                <a:gd name="T30" fmla="*/ 264 w 521"/>
                <a:gd name="T31" fmla="*/ 27 h 402"/>
                <a:gd name="T32" fmla="*/ 245 w 521"/>
                <a:gd name="T33" fmla="*/ 48 h 402"/>
                <a:gd name="T34" fmla="*/ 194 w 521"/>
                <a:gd name="T35" fmla="*/ 40 h 402"/>
                <a:gd name="T36" fmla="*/ 146 w 521"/>
                <a:gd name="T37" fmla="*/ 33 h 402"/>
                <a:gd name="T38" fmla="*/ 92 w 521"/>
                <a:gd name="T39" fmla="*/ 49 h 402"/>
                <a:gd name="T40" fmla="*/ 72 w 521"/>
                <a:gd name="T41" fmla="*/ 79 h 402"/>
                <a:gd name="T42" fmla="*/ 7 w 521"/>
                <a:gd name="T43" fmla="*/ 110 h 402"/>
                <a:gd name="T44" fmla="*/ 41 w 521"/>
                <a:gd name="T45" fmla="*/ 121 h 402"/>
                <a:gd name="T46" fmla="*/ 49 w 521"/>
                <a:gd name="T47" fmla="*/ 139 h 402"/>
                <a:gd name="T48" fmla="*/ 106 w 521"/>
                <a:gd name="T49" fmla="*/ 143 h 402"/>
                <a:gd name="T50" fmla="*/ 136 w 521"/>
                <a:gd name="T51" fmla="*/ 176 h 402"/>
                <a:gd name="T52" fmla="*/ 146 w 521"/>
                <a:gd name="T53" fmla="*/ 209 h 402"/>
                <a:gd name="T54" fmla="*/ 190 w 521"/>
                <a:gd name="T55" fmla="*/ 223 h 402"/>
                <a:gd name="T56" fmla="*/ 158 w 521"/>
                <a:gd name="T57" fmla="*/ 237 h 402"/>
                <a:gd name="T58" fmla="*/ 152 w 521"/>
                <a:gd name="T59" fmla="*/ 260 h 402"/>
                <a:gd name="T60" fmla="*/ 190 w 521"/>
                <a:gd name="T61" fmla="*/ 250 h 402"/>
                <a:gd name="T62" fmla="*/ 180 w 521"/>
                <a:gd name="T63" fmla="*/ 275 h 402"/>
                <a:gd name="T64" fmla="*/ 164 w 521"/>
                <a:gd name="T65" fmla="*/ 292 h 402"/>
                <a:gd name="T66" fmla="*/ 165 w 521"/>
                <a:gd name="T67" fmla="*/ 294 h 402"/>
                <a:gd name="T68" fmla="*/ 168 w 521"/>
                <a:gd name="T69" fmla="*/ 319 h 402"/>
                <a:gd name="T70" fmla="*/ 192 w 521"/>
                <a:gd name="T71" fmla="*/ 331 h 402"/>
                <a:gd name="T72" fmla="*/ 188 w 521"/>
                <a:gd name="T73" fmla="*/ 358 h 402"/>
                <a:gd name="T74" fmla="*/ 213 w 521"/>
                <a:gd name="T75" fmla="*/ 377 h 402"/>
                <a:gd name="T76" fmla="*/ 231 w 521"/>
                <a:gd name="T77" fmla="*/ 385 h 402"/>
                <a:gd name="T78" fmla="*/ 249 w 521"/>
                <a:gd name="T79" fmla="*/ 391 h 402"/>
                <a:gd name="T80" fmla="*/ 258 w 521"/>
                <a:gd name="T81" fmla="*/ 383 h 402"/>
                <a:gd name="T82" fmla="*/ 272 w 521"/>
                <a:gd name="T83" fmla="*/ 351 h 402"/>
                <a:gd name="T84" fmla="*/ 283 w 521"/>
                <a:gd name="T85" fmla="*/ 316 h 402"/>
                <a:gd name="T86" fmla="*/ 318 w 521"/>
                <a:gd name="T87" fmla="*/ 313 h 402"/>
                <a:gd name="T88" fmla="*/ 364 w 521"/>
                <a:gd name="T89" fmla="*/ 273 h 402"/>
                <a:gd name="T90" fmla="*/ 409 w 521"/>
                <a:gd name="T91" fmla="*/ 258 h 402"/>
                <a:gd name="T92" fmla="*/ 418 w 521"/>
                <a:gd name="T93" fmla="*/ 237 h 402"/>
                <a:gd name="T94" fmla="*/ 402 w 521"/>
                <a:gd name="T95" fmla="*/ 228 h 402"/>
                <a:gd name="T96" fmla="*/ 410 w 521"/>
                <a:gd name="T97" fmla="*/ 221 h 402"/>
                <a:gd name="T98" fmla="*/ 436 w 521"/>
                <a:gd name="T99" fmla="*/ 219 h 402"/>
                <a:gd name="T100" fmla="*/ 400 w 521"/>
                <a:gd name="T101" fmla="*/ 202 h 402"/>
                <a:gd name="T102" fmla="*/ 427 w 521"/>
                <a:gd name="T103" fmla="*/ 189 h 402"/>
                <a:gd name="T104" fmla="*/ 464 w 521"/>
                <a:gd name="T105" fmla="*/ 174 h 402"/>
                <a:gd name="T106" fmla="*/ 453 w 521"/>
                <a:gd name="T107" fmla="*/ 158 h 402"/>
                <a:gd name="T108" fmla="*/ 460 w 521"/>
                <a:gd name="T109" fmla="*/ 131 h 402"/>
                <a:gd name="T110" fmla="*/ 443 w 521"/>
                <a:gd name="T111" fmla="*/ 109 h 402"/>
                <a:gd name="T112" fmla="*/ 453 w 521"/>
                <a:gd name="T113" fmla="*/ 69 h 402"/>
                <a:gd name="T114" fmla="*/ 505 w 521"/>
                <a:gd name="T115" fmla="*/ 56 h 402"/>
                <a:gd name="T116" fmla="*/ 444 w 521"/>
                <a:gd name="T117" fmla="*/ 50 h 402"/>
                <a:gd name="T118" fmla="*/ 400 w 521"/>
                <a:gd name="T119" fmla="*/ 44 h 402"/>
                <a:gd name="T120" fmla="*/ 359 w 521"/>
                <a:gd name="T121" fmla="*/ 38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1" h="402">
                  <a:moveTo>
                    <a:pt x="460" y="133"/>
                  </a:moveTo>
                  <a:cubicBezTo>
                    <a:pt x="461" y="135"/>
                    <a:pt x="461" y="135"/>
                    <a:pt x="461" y="135"/>
                  </a:cubicBezTo>
                  <a:cubicBezTo>
                    <a:pt x="460" y="134"/>
                    <a:pt x="461" y="133"/>
                    <a:pt x="460" y="133"/>
                  </a:cubicBezTo>
                  <a:close/>
                  <a:moveTo>
                    <a:pt x="247" y="398"/>
                  </a:moveTo>
                  <a:cubicBezTo>
                    <a:pt x="247" y="401"/>
                    <a:pt x="247" y="401"/>
                    <a:pt x="247" y="401"/>
                  </a:cubicBezTo>
                  <a:cubicBezTo>
                    <a:pt x="248" y="400"/>
                    <a:pt x="248" y="402"/>
                    <a:pt x="250" y="401"/>
                  </a:cubicBezTo>
                  <a:cubicBezTo>
                    <a:pt x="251" y="401"/>
                    <a:pt x="250" y="399"/>
                    <a:pt x="250" y="399"/>
                  </a:cubicBezTo>
                  <a:cubicBezTo>
                    <a:pt x="249" y="399"/>
                    <a:pt x="248" y="399"/>
                    <a:pt x="247" y="398"/>
                  </a:cubicBezTo>
                  <a:close/>
                  <a:moveTo>
                    <a:pt x="236" y="383"/>
                  </a:moveTo>
                  <a:cubicBezTo>
                    <a:pt x="236" y="383"/>
                    <a:pt x="236" y="385"/>
                    <a:pt x="235" y="385"/>
                  </a:cubicBezTo>
                  <a:cubicBezTo>
                    <a:pt x="234" y="386"/>
                    <a:pt x="236" y="383"/>
                    <a:pt x="236" y="383"/>
                  </a:cubicBezTo>
                  <a:close/>
                  <a:moveTo>
                    <a:pt x="439" y="172"/>
                  </a:moveTo>
                  <a:cubicBezTo>
                    <a:pt x="439" y="172"/>
                    <a:pt x="439" y="175"/>
                    <a:pt x="439" y="177"/>
                  </a:cubicBezTo>
                  <a:cubicBezTo>
                    <a:pt x="440" y="177"/>
                    <a:pt x="440" y="177"/>
                    <a:pt x="441" y="178"/>
                  </a:cubicBezTo>
                  <a:cubicBezTo>
                    <a:pt x="443" y="178"/>
                    <a:pt x="446" y="177"/>
                    <a:pt x="447" y="177"/>
                  </a:cubicBezTo>
                  <a:cubicBezTo>
                    <a:pt x="453" y="174"/>
                    <a:pt x="441" y="172"/>
                    <a:pt x="439" y="172"/>
                  </a:cubicBezTo>
                  <a:close/>
                  <a:moveTo>
                    <a:pt x="392" y="63"/>
                  </a:moveTo>
                  <a:cubicBezTo>
                    <a:pt x="397" y="61"/>
                    <a:pt x="390" y="65"/>
                    <a:pt x="390" y="65"/>
                  </a:cubicBezTo>
                  <a:cubicBezTo>
                    <a:pt x="389" y="65"/>
                    <a:pt x="388" y="67"/>
                    <a:pt x="388" y="67"/>
                  </a:cubicBezTo>
                  <a:cubicBezTo>
                    <a:pt x="385" y="69"/>
                    <a:pt x="387" y="64"/>
                    <a:pt x="392" y="63"/>
                  </a:cubicBezTo>
                  <a:close/>
                  <a:moveTo>
                    <a:pt x="269" y="31"/>
                  </a:moveTo>
                  <a:cubicBezTo>
                    <a:pt x="270" y="31"/>
                    <a:pt x="273" y="34"/>
                    <a:pt x="269" y="33"/>
                  </a:cubicBezTo>
                  <a:cubicBezTo>
                    <a:pt x="269" y="33"/>
                    <a:pt x="267" y="30"/>
                    <a:pt x="269" y="31"/>
                  </a:cubicBezTo>
                  <a:close/>
                  <a:moveTo>
                    <a:pt x="305" y="304"/>
                  </a:moveTo>
                  <a:cubicBezTo>
                    <a:pt x="307" y="305"/>
                    <a:pt x="307" y="304"/>
                    <a:pt x="309" y="305"/>
                  </a:cubicBezTo>
                  <a:cubicBezTo>
                    <a:pt x="308" y="305"/>
                    <a:pt x="308" y="307"/>
                    <a:pt x="307" y="308"/>
                  </a:cubicBezTo>
                  <a:cubicBezTo>
                    <a:pt x="306" y="308"/>
                    <a:pt x="305" y="308"/>
                    <a:pt x="304" y="309"/>
                  </a:cubicBezTo>
                  <a:cubicBezTo>
                    <a:pt x="304" y="308"/>
                    <a:pt x="304" y="306"/>
                    <a:pt x="303" y="305"/>
                  </a:cubicBezTo>
                  <a:cubicBezTo>
                    <a:pt x="303" y="305"/>
                    <a:pt x="305" y="304"/>
                    <a:pt x="305" y="304"/>
                  </a:cubicBezTo>
                  <a:close/>
                  <a:moveTo>
                    <a:pt x="174" y="299"/>
                  </a:moveTo>
                  <a:cubicBezTo>
                    <a:pt x="175" y="300"/>
                    <a:pt x="177" y="302"/>
                    <a:pt x="175" y="301"/>
                  </a:cubicBezTo>
                  <a:cubicBezTo>
                    <a:pt x="175" y="301"/>
                    <a:pt x="172" y="299"/>
                    <a:pt x="174" y="299"/>
                  </a:cubicBezTo>
                  <a:close/>
                  <a:moveTo>
                    <a:pt x="198" y="297"/>
                  </a:moveTo>
                  <a:cubicBezTo>
                    <a:pt x="200" y="297"/>
                    <a:pt x="198" y="298"/>
                    <a:pt x="198" y="298"/>
                  </a:cubicBezTo>
                  <a:cubicBezTo>
                    <a:pt x="198" y="299"/>
                    <a:pt x="198" y="300"/>
                    <a:pt x="198" y="300"/>
                  </a:cubicBezTo>
                  <a:cubicBezTo>
                    <a:pt x="196" y="301"/>
                    <a:pt x="193" y="303"/>
                    <a:pt x="192" y="303"/>
                  </a:cubicBezTo>
                  <a:cubicBezTo>
                    <a:pt x="189" y="303"/>
                    <a:pt x="191" y="302"/>
                    <a:pt x="192" y="301"/>
                  </a:cubicBezTo>
                  <a:cubicBezTo>
                    <a:pt x="192" y="301"/>
                    <a:pt x="193" y="300"/>
                    <a:pt x="194" y="299"/>
                  </a:cubicBezTo>
                  <a:cubicBezTo>
                    <a:pt x="195" y="299"/>
                    <a:pt x="197" y="297"/>
                    <a:pt x="198" y="297"/>
                  </a:cubicBezTo>
                  <a:close/>
                  <a:moveTo>
                    <a:pt x="195" y="286"/>
                  </a:moveTo>
                  <a:cubicBezTo>
                    <a:pt x="197" y="286"/>
                    <a:pt x="195" y="287"/>
                    <a:pt x="194" y="288"/>
                  </a:cubicBezTo>
                  <a:cubicBezTo>
                    <a:pt x="194" y="287"/>
                    <a:pt x="194" y="286"/>
                    <a:pt x="195" y="286"/>
                  </a:cubicBezTo>
                  <a:close/>
                  <a:moveTo>
                    <a:pt x="196" y="284"/>
                  </a:moveTo>
                  <a:cubicBezTo>
                    <a:pt x="198" y="283"/>
                    <a:pt x="196" y="285"/>
                    <a:pt x="196" y="285"/>
                  </a:cubicBezTo>
                  <a:cubicBezTo>
                    <a:pt x="196" y="285"/>
                    <a:pt x="194" y="284"/>
                    <a:pt x="196" y="284"/>
                  </a:cubicBezTo>
                  <a:close/>
                  <a:moveTo>
                    <a:pt x="395" y="240"/>
                  </a:moveTo>
                  <a:cubicBezTo>
                    <a:pt x="398" y="240"/>
                    <a:pt x="396" y="243"/>
                    <a:pt x="396" y="243"/>
                  </a:cubicBezTo>
                  <a:cubicBezTo>
                    <a:pt x="395" y="243"/>
                    <a:pt x="391" y="242"/>
                    <a:pt x="391" y="242"/>
                  </a:cubicBezTo>
                  <a:cubicBezTo>
                    <a:pt x="391" y="242"/>
                    <a:pt x="392" y="242"/>
                    <a:pt x="393" y="242"/>
                  </a:cubicBezTo>
                  <a:cubicBezTo>
                    <a:pt x="393" y="241"/>
                    <a:pt x="394" y="240"/>
                    <a:pt x="395" y="240"/>
                  </a:cubicBezTo>
                  <a:close/>
                  <a:moveTo>
                    <a:pt x="174" y="223"/>
                  </a:moveTo>
                  <a:cubicBezTo>
                    <a:pt x="172" y="223"/>
                    <a:pt x="175" y="224"/>
                    <a:pt x="176" y="224"/>
                  </a:cubicBezTo>
                  <a:cubicBezTo>
                    <a:pt x="176" y="224"/>
                    <a:pt x="177" y="223"/>
                    <a:pt x="174" y="223"/>
                  </a:cubicBezTo>
                  <a:close/>
                  <a:moveTo>
                    <a:pt x="166" y="221"/>
                  </a:moveTo>
                  <a:cubicBezTo>
                    <a:pt x="164" y="221"/>
                    <a:pt x="164" y="223"/>
                    <a:pt x="164" y="224"/>
                  </a:cubicBezTo>
                  <a:cubicBezTo>
                    <a:pt x="164" y="224"/>
                    <a:pt x="165" y="225"/>
                    <a:pt x="165" y="225"/>
                  </a:cubicBezTo>
                  <a:cubicBezTo>
                    <a:pt x="165" y="225"/>
                    <a:pt x="166" y="225"/>
                    <a:pt x="167" y="225"/>
                  </a:cubicBezTo>
                  <a:cubicBezTo>
                    <a:pt x="167" y="223"/>
                    <a:pt x="167" y="221"/>
                    <a:pt x="166" y="221"/>
                  </a:cubicBezTo>
                  <a:close/>
                  <a:moveTo>
                    <a:pt x="418" y="189"/>
                  </a:moveTo>
                  <a:cubicBezTo>
                    <a:pt x="417" y="190"/>
                    <a:pt x="417" y="190"/>
                    <a:pt x="417" y="190"/>
                  </a:cubicBezTo>
                  <a:cubicBezTo>
                    <a:pt x="416" y="191"/>
                    <a:pt x="413" y="191"/>
                    <a:pt x="412" y="192"/>
                  </a:cubicBezTo>
                  <a:cubicBezTo>
                    <a:pt x="412" y="192"/>
                    <a:pt x="412" y="194"/>
                    <a:pt x="412" y="194"/>
                  </a:cubicBezTo>
                  <a:cubicBezTo>
                    <a:pt x="412" y="195"/>
                    <a:pt x="413" y="195"/>
                    <a:pt x="414" y="196"/>
                  </a:cubicBezTo>
                  <a:cubicBezTo>
                    <a:pt x="410" y="195"/>
                    <a:pt x="405" y="193"/>
                    <a:pt x="402" y="195"/>
                  </a:cubicBezTo>
                  <a:cubicBezTo>
                    <a:pt x="401" y="196"/>
                    <a:pt x="400" y="196"/>
                    <a:pt x="400" y="197"/>
                  </a:cubicBezTo>
                  <a:cubicBezTo>
                    <a:pt x="400" y="197"/>
                    <a:pt x="400" y="200"/>
                    <a:pt x="400" y="200"/>
                  </a:cubicBezTo>
                  <a:cubicBezTo>
                    <a:pt x="400" y="200"/>
                    <a:pt x="402" y="200"/>
                    <a:pt x="403" y="200"/>
                  </a:cubicBezTo>
                  <a:cubicBezTo>
                    <a:pt x="403" y="201"/>
                    <a:pt x="404" y="203"/>
                    <a:pt x="404" y="203"/>
                  </a:cubicBezTo>
                  <a:cubicBezTo>
                    <a:pt x="406" y="202"/>
                    <a:pt x="406" y="203"/>
                    <a:pt x="408" y="202"/>
                  </a:cubicBezTo>
                  <a:cubicBezTo>
                    <a:pt x="408" y="202"/>
                    <a:pt x="409" y="200"/>
                    <a:pt x="410" y="200"/>
                  </a:cubicBezTo>
                  <a:cubicBezTo>
                    <a:pt x="411" y="200"/>
                    <a:pt x="412" y="200"/>
                    <a:pt x="413" y="200"/>
                  </a:cubicBezTo>
                  <a:cubicBezTo>
                    <a:pt x="414" y="199"/>
                    <a:pt x="413" y="197"/>
                    <a:pt x="414" y="196"/>
                  </a:cubicBezTo>
                  <a:cubicBezTo>
                    <a:pt x="415" y="197"/>
                    <a:pt x="415" y="196"/>
                    <a:pt x="416" y="196"/>
                  </a:cubicBezTo>
                  <a:cubicBezTo>
                    <a:pt x="417" y="197"/>
                    <a:pt x="417" y="199"/>
                    <a:pt x="418" y="199"/>
                  </a:cubicBezTo>
                  <a:cubicBezTo>
                    <a:pt x="420" y="200"/>
                    <a:pt x="423" y="200"/>
                    <a:pt x="425" y="200"/>
                  </a:cubicBezTo>
                  <a:cubicBezTo>
                    <a:pt x="425" y="200"/>
                    <a:pt x="426" y="201"/>
                    <a:pt x="426" y="201"/>
                  </a:cubicBezTo>
                  <a:cubicBezTo>
                    <a:pt x="425" y="202"/>
                    <a:pt x="422" y="202"/>
                    <a:pt x="424" y="203"/>
                  </a:cubicBezTo>
                  <a:cubicBezTo>
                    <a:pt x="425" y="203"/>
                    <a:pt x="424" y="204"/>
                    <a:pt x="425" y="204"/>
                  </a:cubicBezTo>
                  <a:cubicBezTo>
                    <a:pt x="420" y="209"/>
                    <a:pt x="431" y="211"/>
                    <a:pt x="434" y="212"/>
                  </a:cubicBezTo>
                  <a:cubicBezTo>
                    <a:pt x="435" y="213"/>
                    <a:pt x="437" y="215"/>
                    <a:pt x="438" y="216"/>
                  </a:cubicBezTo>
                  <a:cubicBezTo>
                    <a:pt x="440" y="216"/>
                    <a:pt x="441" y="215"/>
                    <a:pt x="443" y="216"/>
                  </a:cubicBezTo>
                  <a:cubicBezTo>
                    <a:pt x="443" y="216"/>
                    <a:pt x="444" y="214"/>
                    <a:pt x="443" y="213"/>
                  </a:cubicBezTo>
                  <a:cubicBezTo>
                    <a:pt x="439" y="210"/>
                    <a:pt x="435" y="214"/>
                    <a:pt x="441" y="209"/>
                  </a:cubicBezTo>
                  <a:cubicBezTo>
                    <a:pt x="441" y="208"/>
                    <a:pt x="441" y="208"/>
                    <a:pt x="441" y="208"/>
                  </a:cubicBezTo>
                  <a:cubicBezTo>
                    <a:pt x="439" y="207"/>
                    <a:pt x="437" y="207"/>
                    <a:pt x="435" y="206"/>
                  </a:cubicBezTo>
                  <a:cubicBezTo>
                    <a:pt x="435" y="206"/>
                    <a:pt x="433" y="204"/>
                    <a:pt x="433" y="204"/>
                  </a:cubicBezTo>
                  <a:cubicBezTo>
                    <a:pt x="431" y="204"/>
                    <a:pt x="435" y="204"/>
                    <a:pt x="435" y="204"/>
                  </a:cubicBezTo>
                  <a:cubicBezTo>
                    <a:pt x="436" y="204"/>
                    <a:pt x="437" y="206"/>
                    <a:pt x="437" y="206"/>
                  </a:cubicBezTo>
                  <a:cubicBezTo>
                    <a:pt x="439" y="206"/>
                    <a:pt x="439" y="205"/>
                    <a:pt x="441" y="205"/>
                  </a:cubicBezTo>
                  <a:cubicBezTo>
                    <a:pt x="441" y="203"/>
                    <a:pt x="441" y="203"/>
                    <a:pt x="442" y="200"/>
                  </a:cubicBezTo>
                  <a:cubicBezTo>
                    <a:pt x="436" y="199"/>
                    <a:pt x="435" y="199"/>
                    <a:pt x="429" y="200"/>
                  </a:cubicBezTo>
                  <a:cubicBezTo>
                    <a:pt x="430" y="200"/>
                    <a:pt x="431" y="198"/>
                    <a:pt x="432" y="198"/>
                  </a:cubicBezTo>
                  <a:cubicBezTo>
                    <a:pt x="433" y="198"/>
                    <a:pt x="434" y="198"/>
                    <a:pt x="435" y="198"/>
                  </a:cubicBezTo>
                  <a:cubicBezTo>
                    <a:pt x="435" y="198"/>
                    <a:pt x="435" y="196"/>
                    <a:pt x="435" y="196"/>
                  </a:cubicBezTo>
                  <a:cubicBezTo>
                    <a:pt x="428" y="196"/>
                    <a:pt x="428" y="196"/>
                    <a:pt x="428" y="196"/>
                  </a:cubicBezTo>
                  <a:cubicBezTo>
                    <a:pt x="429" y="195"/>
                    <a:pt x="430" y="193"/>
                    <a:pt x="430" y="193"/>
                  </a:cubicBezTo>
                  <a:cubicBezTo>
                    <a:pt x="427" y="192"/>
                    <a:pt x="421" y="189"/>
                    <a:pt x="418" y="189"/>
                  </a:cubicBezTo>
                  <a:close/>
                  <a:moveTo>
                    <a:pt x="136" y="168"/>
                  </a:moveTo>
                  <a:cubicBezTo>
                    <a:pt x="135" y="168"/>
                    <a:pt x="130" y="171"/>
                    <a:pt x="134" y="171"/>
                  </a:cubicBezTo>
                  <a:cubicBezTo>
                    <a:pt x="135" y="170"/>
                    <a:pt x="139" y="169"/>
                    <a:pt x="138" y="169"/>
                  </a:cubicBezTo>
                  <a:cubicBezTo>
                    <a:pt x="137" y="168"/>
                    <a:pt x="137" y="168"/>
                    <a:pt x="136" y="168"/>
                  </a:cubicBezTo>
                  <a:close/>
                  <a:moveTo>
                    <a:pt x="466" y="167"/>
                  </a:moveTo>
                  <a:cubicBezTo>
                    <a:pt x="466" y="167"/>
                    <a:pt x="465" y="168"/>
                    <a:pt x="465" y="168"/>
                  </a:cubicBezTo>
                  <a:cubicBezTo>
                    <a:pt x="466" y="168"/>
                    <a:pt x="467" y="168"/>
                    <a:pt x="467" y="169"/>
                  </a:cubicBezTo>
                  <a:cubicBezTo>
                    <a:pt x="466" y="168"/>
                    <a:pt x="469" y="166"/>
                    <a:pt x="466" y="167"/>
                  </a:cubicBezTo>
                  <a:close/>
                  <a:moveTo>
                    <a:pt x="454" y="162"/>
                  </a:moveTo>
                  <a:cubicBezTo>
                    <a:pt x="454" y="164"/>
                    <a:pt x="453" y="166"/>
                    <a:pt x="455" y="168"/>
                  </a:cubicBezTo>
                  <a:cubicBezTo>
                    <a:pt x="455" y="168"/>
                    <a:pt x="457" y="168"/>
                    <a:pt x="457" y="169"/>
                  </a:cubicBezTo>
                  <a:cubicBezTo>
                    <a:pt x="457" y="168"/>
                    <a:pt x="458" y="167"/>
                    <a:pt x="459" y="167"/>
                  </a:cubicBezTo>
                  <a:cubicBezTo>
                    <a:pt x="459" y="166"/>
                    <a:pt x="459" y="166"/>
                    <a:pt x="459" y="165"/>
                  </a:cubicBezTo>
                  <a:cubicBezTo>
                    <a:pt x="459" y="164"/>
                    <a:pt x="457" y="165"/>
                    <a:pt x="457" y="165"/>
                  </a:cubicBezTo>
                  <a:cubicBezTo>
                    <a:pt x="456" y="164"/>
                    <a:pt x="456" y="163"/>
                    <a:pt x="456" y="163"/>
                  </a:cubicBezTo>
                  <a:cubicBezTo>
                    <a:pt x="456" y="162"/>
                    <a:pt x="455" y="162"/>
                    <a:pt x="454" y="162"/>
                  </a:cubicBezTo>
                  <a:close/>
                  <a:moveTo>
                    <a:pt x="436" y="157"/>
                  </a:moveTo>
                  <a:cubicBezTo>
                    <a:pt x="439" y="157"/>
                    <a:pt x="438" y="160"/>
                    <a:pt x="438" y="163"/>
                  </a:cubicBezTo>
                  <a:cubicBezTo>
                    <a:pt x="438" y="163"/>
                    <a:pt x="436" y="162"/>
                    <a:pt x="436" y="163"/>
                  </a:cubicBezTo>
                  <a:cubicBezTo>
                    <a:pt x="436" y="162"/>
                    <a:pt x="434" y="157"/>
                    <a:pt x="436" y="157"/>
                  </a:cubicBezTo>
                  <a:close/>
                  <a:moveTo>
                    <a:pt x="467" y="151"/>
                  </a:moveTo>
                  <a:cubicBezTo>
                    <a:pt x="467" y="151"/>
                    <a:pt x="467" y="152"/>
                    <a:pt x="466" y="153"/>
                  </a:cubicBezTo>
                  <a:cubicBezTo>
                    <a:pt x="465" y="153"/>
                    <a:pt x="464" y="152"/>
                    <a:pt x="463" y="153"/>
                  </a:cubicBezTo>
                  <a:cubicBezTo>
                    <a:pt x="464" y="157"/>
                    <a:pt x="463" y="164"/>
                    <a:pt x="470" y="161"/>
                  </a:cubicBezTo>
                  <a:cubicBezTo>
                    <a:pt x="471" y="161"/>
                    <a:pt x="471" y="159"/>
                    <a:pt x="472" y="159"/>
                  </a:cubicBezTo>
                  <a:cubicBezTo>
                    <a:pt x="473" y="158"/>
                    <a:pt x="473" y="159"/>
                    <a:pt x="474" y="159"/>
                  </a:cubicBezTo>
                  <a:cubicBezTo>
                    <a:pt x="473" y="160"/>
                    <a:pt x="476" y="159"/>
                    <a:pt x="476" y="159"/>
                  </a:cubicBezTo>
                  <a:cubicBezTo>
                    <a:pt x="476" y="157"/>
                    <a:pt x="475" y="155"/>
                    <a:pt x="475" y="155"/>
                  </a:cubicBezTo>
                  <a:cubicBezTo>
                    <a:pt x="475" y="155"/>
                    <a:pt x="473" y="157"/>
                    <a:pt x="473" y="157"/>
                  </a:cubicBezTo>
                  <a:cubicBezTo>
                    <a:pt x="469" y="156"/>
                    <a:pt x="470" y="154"/>
                    <a:pt x="469" y="151"/>
                  </a:cubicBezTo>
                  <a:lnTo>
                    <a:pt x="467" y="151"/>
                  </a:lnTo>
                  <a:close/>
                  <a:moveTo>
                    <a:pt x="461" y="135"/>
                  </a:moveTo>
                  <a:cubicBezTo>
                    <a:pt x="461" y="136"/>
                    <a:pt x="460" y="136"/>
                    <a:pt x="460" y="137"/>
                  </a:cubicBezTo>
                  <a:cubicBezTo>
                    <a:pt x="462" y="137"/>
                    <a:pt x="465" y="148"/>
                    <a:pt x="464" y="143"/>
                  </a:cubicBezTo>
                  <a:cubicBezTo>
                    <a:pt x="464" y="142"/>
                    <a:pt x="464" y="141"/>
                    <a:pt x="464" y="140"/>
                  </a:cubicBezTo>
                  <a:cubicBezTo>
                    <a:pt x="464" y="140"/>
                    <a:pt x="462" y="138"/>
                    <a:pt x="462" y="138"/>
                  </a:cubicBezTo>
                  <a:cubicBezTo>
                    <a:pt x="462" y="137"/>
                    <a:pt x="463" y="136"/>
                    <a:pt x="463" y="136"/>
                  </a:cubicBezTo>
                  <a:lnTo>
                    <a:pt x="461" y="135"/>
                  </a:lnTo>
                  <a:close/>
                  <a:moveTo>
                    <a:pt x="10" y="119"/>
                  </a:moveTo>
                  <a:cubicBezTo>
                    <a:pt x="11" y="120"/>
                    <a:pt x="11" y="120"/>
                    <a:pt x="11" y="120"/>
                  </a:cubicBezTo>
                  <a:cubicBezTo>
                    <a:pt x="13" y="120"/>
                    <a:pt x="13" y="120"/>
                    <a:pt x="11" y="119"/>
                  </a:cubicBezTo>
                  <a:cubicBezTo>
                    <a:pt x="11" y="119"/>
                    <a:pt x="11" y="119"/>
                    <a:pt x="10" y="119"/>
                  </a:cubicBezTo>
                  <a:close/>
                  <a:moveTo>
                    <a:pt x="1" y="117"/>
                  </a:moveTo>
                  <a:cubicBezTo>
                    <a:pt x="1" y="117"/>
                    <a:pt x="0" y="120"/>
                    <a:pt x="1" y="120"/>
                  </a:cubicBezTo>
                  <a:cubicBezTo>
                    <a:pt x="4" y="120"/>
                    <a:pt x="4" y="118"/>
                    <a:pt x="5" y="118"/>
                  </a:cubicBezTo>
                  <a:cubicBezTo>
                    <a:pt x="3" y="118"/>
                    <a:pt x="3" y="118"/>
                    <a:pt x="1" y="117"/>
                  </a:cubicBezTo>
                  <a:close/>
                  <a:moveTo>
                    <a:pt x="457" y="69"/>
                  </a:moveTo>
                  <a:cubicBezTo>
                    <a:pt x="457" y="69"/>
                    <a:pt x="456" y="71"/>
                    <a:pt x="456" y="72"/>
                  </a:cubicBezTo>
                  <a:cubicBezTo>
                    <a:pt x="460" y="71"/>
                    <a:pt x="460" y="72"/>
                    <a:pt x="457" y="69"/>
                  </a:cubicBezTo>
                  <a:close/>
                  <a:moveTo>
                    <a:pt x="400" y="60"/>
                  </a:moveTo>
                  <a:cubicBezTo>
                    <a:pt x="407" y="58"/>
                    <a:pt x="396" y="63"/>
                    <a:pt x="396" y="63"/>
                  </a:cubicBezTo>
                  <a:cubicBezTo>
                    <a:pt x="395" y="63"/>
                    <a:pt x="392" y="62"/>
                    <a:pt x="393" y="62"/>
                  </a:cubicBezTo>
                  <a:cubicBezTo>
                    <a:pt x="394" y="62"/>
                    <a:pt x="395" y="62"/>
                    <a:pt x="396" y="62"/>
                  </a:cubicBezTo>
                  <a:cubicBezTo>
                    <a:pt x="397" y="61"/>
                    <a:pt x="399" y="60"/>
                    <a:pt x="400" y="60"/>
                  </a:cubicBezTo>
                  <a:close/>
                  <a:moveTo>
                    <a:pt x="463" y="37"/>
                  </a:moveTo>
                  <a:cubicBezTo>
                    <a:pt x="463" y="37"/>
                    <a:pt x="463" y="39"/>
                    <a:pt x="463" y="39"/>
                  </a:cubicBezTo>
                  <a:cubicBezTo>
                    <a:pt x="465" y="40"/>
                    <a:pt x="464" y="37"/>
                    <a:pt x="463" y="37"/>
                  </a:cubicBezTo>
                  <a:close/>
                  <a:moveTo>
                    <a:pt x="455" y="36"/>
                  </a:moveTo>
                  <a:cubicBezTo>
                    <a:pt x="456" y="37"/>
                    <a:pt x="455" y="39"/>
                    <a:pt x="455" y="41"/>
                  </a:cubicBezTo>
                  <a:cubicBezTo>
                    <a:pt x="457" y="41"/>
                    <a:pt x="457" y="41"/>
                    <a:pt x="457" y="41"/>
                  </a:cubicBezTo>
                  <a:cubicBezTo>
                    <a:pt x="457" y="40"/>
                    <a:pt x="456" y="38"/>
                    <a:pt x="457" y="37"/>
                  </a:cubicBezTo>
                  <a:lnTo>
                    <a:pt x="455" y="36"/>
                  </a:lnTo>
                  <a:close/>
                  <a:moveTo>
                    <a:pt x="166" y="30"/>
                  </a:moveTo>
                  <a:cubicBezTo>
                    <a:pt x="167" y="31"/>
                    <a:pt x="166" y="33"/>
                    <a:pt x="167" y="34"/>
                  </a:cubicBezTo>
                  <a:cubicBezTo>
                    <a:pt x="169" y="38"/>
                    <a:pt x="180" y="41"/>
                    <a:pt x="186" y="42"/>
                  </a:cubicBezTo>
                  <a:cubicBezTo>
                    <a:pt x="186" y="42"/>
                    <a:pt x="189" y="43"/>
                    <a:pt x="187" y="41"/>
                  </a:cubicBezTo>
                  <a:cubicBezTo>
                    <a:pt x="187" y="41"/>
                    <a:pt x="187" y="39"/>
                    <a:pt x="186" y="39"/>
                  </a:cubicBezTo>
                  <a:cubicBezTo>
                    <a:pt x="186" y="39"/>
                    <a:pt x="180" y="36"/>
                    <a:pt x="180" y="36"/>
                  </a:cubicBezTo>
                  <a:cubicBezTo>
                    <a:pt x="179" y="36"/>
                    <a:pt x="178" y="37"/>
                    <a:pt x="177" y="36"/>
                  </a:cubicBezTo>
                  <a:cubicBezTo>
                    <a:pt x="176" y="36"/>
                    <a:pt x="175" y="34"/>
                    <a:pt x="175" y="34"/>
                  </a:cubicBezTo>
                  <a:cubicBezTo>
                    <a:pt x="174" y="33"/>
                    <a:pt x="173" y="34"/>
                    <a:pt x="172" y="33"/>
                  </a:cubicBezTo>
                  <a:cubicBezTo>
                    <a:pt x="170" y="32"/>
                    <a:pt x="168" y="30"/>
                    <a:pt x="166" y="30"/>
                  </a:cubicBezTo>
                  <a:close/>
                  <a:moveTo>
                    <a:pt x="327" y="18"/>
                  </a:moveTo>
                  <a:cubicBezTo>
                    <a:pt x="332" y="17"/>
                    <a:pt x="324" y="20"/>
                    <a:pt x="324" y="20"/>
                  </a:cubicBezTo>
                  <a:cubicBezTo>
                    <a:pt x="324" y="20"/>
                    <a:pt x="324" y="21"/>
                    <a:pt x="324" y="22"/>
                  </a:cubicBezTo>
                  <a:cubicBezTo>
                    <a:pt x="324" y="22"/>
                    <a:pt x="321" y="21"/>
                    <a:pt x="320" y="20"/>
                  </a:cubicBezTo>
                  <a:cubicBezTo>
                    <a:pt x="320" y="21"/>
                    <a:pt x="320" y="22"/>
                    <a:pt x="319" y="22"/>
                  </a:cubicBezTo>
                  <a:cubicBezTo>
                    <a:pt x="317" y="22"/>
                    <a:pt x="319" y="19"/>
                    <a:pt x="319" y="19"/>
                  </a:cubicBezTo>
                  <a:cubicBezTo>
                    <a:pt x="322" y="19"/>
                    <a:pt x="325" y="18"/>
                    <a:pt x="327" y="18"/>
                  </a:cubicBezTo>
                  <a:close/>
                  <a:moveTo>
                    <a:pt x="366" y="14"/>
                  </a:moveTo>
                  <a:cubicBezTo>
                    <a:pt x="368" y="14"/>
                    <a:pt x="372" y="15"/>
                    <a:pt x="373" y="15"/>
                  </a:cubicBezTo>
                  <a:cubicBezTo>
                    <a:pt x="377" y="15"/>
                    <a:pt x="379" y="14"/>
                    <a:pt x="383" y="14"/>
                  </a:cubicBezTo>
                  <a:cubicBezTo>
                    <a:pt x="384" y="14"/>
                    <a:pt x="390" y="16"/>
                    <a:pt x="392" y="16"/>
                  </a:cubicBezTo>
                  <a:cubicBezTo>
                    <a:pt x="386" y="16"/>
                    <a:pt x="379" y="18"/>
                    <a:pt x="374" y="18"/>
                  </a:cubicBezTo>
                  <a:cubicBezTo>
                    <a:pt x="371" y="18"/>
                    <a:pt x="367" y="16"/>
                    <a:pt x="364" y="17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59" y="19"/>
                    <a:pt x="356" y="18"/>
                    <a:pt x="353" y="18"/>
                  </a:cubicBezTo>
                  <a:cubicBezTo>
                    <a:pt x="354" y="17"/>
                    <a:pt x="354" y="17"/>
                    <a:pt x="354" y="17"/>
                  </a:cubicBezTo>
                  <a:cubicBezTo>
                    <a:pt x="354" y="17"/>
                    <a:pt x="356" y="17"/>
                    <a:pt x="356" y="17"/>
                  </a:cubicBezTo>
                  <a:cubicBezTo>
                    <a:pt x="359" y="16"/>
                    <a:pt x="363" y="15"/>
                    <a:pt x="366" y="14"/>
                  </a:cubicBezTo>
                  <a:close/>
                  <a:moveTo>
                    <a:pt x="335" y="12"/>
                  </a:moveTo>
                  <a:cubicBezTo>
                    <a:pt x="336" y="12"/>
                    <a:pt x="336" y="12"/>
                    <a:pt x="336" y="12"/>
                  </a:cubicBezTo>
                  <a:cubicBezTo>
                    <a:pt x="337" y="13"/>
                    <a:pt x="336" y="14"/>
                    <a:pt x="336" y="15"/>
                  </a:cubicBezTo>
                  <a:cubicBezTo>
                    <a:pt x="337" y="15"/>
                    <a:pt x="339" y="17"/>
                    <a:pt x="339" y="18"/>
                  </a:cubicBezTo>
                  <a:cubicBezTo>
                    <a:pt x="346" y="15"/>
                    <a:pt x="346" y="16"/>
                    <a:pt x="352" y="18"/>
                  </a:cubicBezTo>
                  <a:cubicBezTo>
                    <a:pt x="350" y="18"/>
                    <a:pt x="347" y="18"/>
                    <a:pt x="346" y="18"/>
                  </a:cubicBezTo>
                  <a:cubicBezTo>
                    <a:pt x="345" y="18"/>
                    <a:pt x="341" y="18"/>
                    <a:pt x="339" y="18"/>
                  </a:cubicBezTo>
                  <a:cubicBezTo>
                    <a:pt x="339" y="18"/>
                    <a:pt x="339" y="20"/>
                    <a:pt x="339" y="20"/>
                  </a:cubicBezTo>
                  <a:cubicBezTo>
                    <a:pt x="338" y="20"/>
                    <a:pt x="339" y="21"/>
                    <a:pt x="338" y="21"/>
                  </a:cubicBezTo>
                  <a:cubicBezTo>
                    <a:pt x="337" y="21"/>
                    <a:pt x="337" y="19"/>
                    <a:pt x="336" y="19"/>
                  </a:cubicBezTo>
                  <a:cubicBezTo>
                    <a:pt x="336" y="19"/>
                    <a:pt x="334" y="19"/>
                    <a:pt x="334" y="18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7" y="16"/>
                    <a:pt x="334" y="11"/>
                    <a:pt x="335" y="12"/>
                  </a:cubicBezTo>
                  <a:close/>
                  <a:moveTo>
                    <a:pt x="440" y="34"/>
                  </a:moveTo>
                  <a:cubicBezTo>
                    <a:pt x="442" y="33"/>
                    <a:pt x="443" y="30"/>
                    <a:pt x="444" y="30"/>
                  </a:cubicBezTo>
                  <a:cubicBezTo>
                    <a:pt x="445" y="29"/>
                    <a:pt x="446" y="30"/>
                    <a:pt x="447" y="30"/>
                  </a:cubicBezTo>
                  <a:cubicBezTo>
                    <a:pt x="448" y="29"/>
                    <a:pt x="450" y="28"/>
                    <a:pt x="451" y="27"/>
                  </a:cubicBezTo>
                  <a:cubicBezTo>
                    <a:pt x="451" y="27"/>
                    <a:pt x="451" y="25"/>
                    <a:pt x="451" y="25"/>
                  </a:cubicBezTo>
                  <a:cubicBezTo>
                    <a:pt x="449" y="24"/>
                    <a:pt x="447" y="24"/>
                    <a:pt x="445" y="24"/>
                  </a:cubicBezTo>
                  <a:cubicBezTo>
                    <a:pt x="444" y="23"/>
                    <a:pt x="443" y="22"/>
                    <a:pt x="443" y="22"/>
                  </a:cubicBezTo>
                  <a:cubicBezTo>
                    <a:pt x="439" y="21"/>
                    <a:pt x="435" y="24"/>
                    <a:pt x="432" y="22"/>
                  </a:cubicBezTo>
                  <a:cubicBezTo>
                    <a:pt x="432" y="22"/>
                    <a:pt x="432" y="20"/>
                    <a:pt x="432" y="20"/>
                  </a:cubicBezTo>
                  <a:cubicBezTo>
                    <a:pt x="431" y="20"/>
                    <a:pt x="430" y="19"/>
                    <a:pt x="429" y="18"/>
                  </a:cubicBezTo>
                  <a:cubicBezTo>
                    <a:pt x="428" y="19"/>
                    <a:pt x="428" y="18"/>
                    <a:pt x="427" y="18"/>
                  </a:cubicBezTo>
                  <a:cubicBezTo>
                    <a:pt x="426" y="18"/>
                    <a:pt x="426" y="20"/>
                    <a:pt x="425" y="20"/>
                  </a:cubicBezTo>
                  <a:cubicBezTo>
                    <a:pt x="425" y="20"/>
                    <a:pt x="425" y="18"/>
                    <a:pt x="425" y="18"/>
                  </a:cubicBezTo>
                  <a:cubicBezTo>
                    <a:pt x="424" y="17"/>
                    <a:pt x="424" y="17"/>
                    <a:pt x="423" y="17"/>
                  </a:cubicBezTo>
                  <a:cubicBezTo>
                    <a:pt x="418" y="19"/>
                    <a:pt x="417" y="21"/>
                    <a:pt x="410" y="22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3" y="19"/>
                    <a:pt x="414" y="20"/>
                    <a:pt x="417" y="19"/>
                  </a:cubicBezTo>
                  <a:cubicBezTo>
                    <a:pt x="417" y="19"/>
                    <a:pt x="417" y="18"/>
                    <a:pt x="418" y="18"/>
                  </a:cubicBezTo>
                  <a:cubicBezTo>
                    <a:pt x="418" y="17"/>
                    <a:pt x="419" y="15"/>
                    <a:pt x="418" y="14"/>
                  </a:cubicBezTo>
                  <a:cubicBezTo>
                    <a:pt x="418" y="13"/>
                    <a:pt x="412" y="9"/>
                    <a:pt x="410" y="9"/>
                  </a:cubicBezTo>
                  <a:cubicBezTo>
                    <a:pt x="408" y="9"/>
                    <a:pt x="407" y="12"/>
                    <a:pt x="406" y="12"/>
                  </a:cubicBezTo>
                  <a:cubicBezTo>
                    <a:pt x="403" y="14"/>
                    <a:pt x="398" y="14"/>
                    <a:pt x="394" y="15"/>
                  </a:cubicBezTo>
                  <a:cubicBezTo>
                    <a:pt x="395" y="14"/>
                    <a:pt x="397" y="11"/>
                    <a:pt x="398" y="10"/>
                  </a:cubicBezTo>
                  <a:cubicBezTo>
                    <a:pt x="399" y="10"/>
                    <a:pt x="401" y="10"/>
                    <a:pt x="402" y="9"/>
                  </a:cubicBezTo>
                  <a:cubicBezTo>
                    <a:pt x="403" y="9"/>
                    <a:pt x="403" y="7"/>
                    <a:pt x="404" y="6"/>
                  </a:cubicBezTo>
                  <a:cubicBezTo>
                    <a:pt x="403" y="6"/>
                    <a:pt x="401" y="5"/>
                    <a:pt x="400" y="5"/>
                  </a:cubicBezTo>
                  <a:cubicBezTo>
                    <a:pt x="396" y="5"/>
                    <a:pt x="391" y="6"/>
                    <a:pt x="386" y="5"/>
                  </a:cubicBezTo>
                  <a:cubicBezTo>
                    <a:pt x="383" y="5"/>
                    <a:pt x="380" y="3"/>
                    <a:pt x="376" y="3"/>
                  </a:cubicBezTo>
                  <a:cubicBezTo>
                    <a:pt x="376" y="3"/>
                    <a:pt x="376" y="4"/>
                    <a:pt x="376" y="4"/>
                  </a:cubicBezTo>
                  <a:cubicBezTo>
                    <a:pt x="374" y="4"/>
                    <a:pt x="373" y="4"/>
                    <a:pt x="371" y="4"/>
                  </a:cubicBezTo>
                  <a:cubicBezTo>
                    <a:pt x="369" y="4"/>
                    <a:pt x="367" y="6"/>
                    <a:pt x="364" y="6"/>
                  </a:cubicBezTo>
                  <a:cubicBezTo>
                    <a:pt x="360" y="5"/>
                    <a:pt x="355" y="1"/>
                    <a:pt x="352" y="1"/>
                  </a:cubicBezTo>
                  <a:cubicBezTo>
                    <a:pt x="351" y="1"/>
                    <a:pt x="349" y="3"/>
                    <a:pt x="348" y="3"/>
                  </a:cubicBezTo>
                  <a:cubicBezTo>
                    <a:pt x="345" y="4"/>
                    <a:pt x="342" y="2"/>
                    <a:pt x="340" y="2"/>
                  </a:cubicBezTo>
                  <a:cubicBezTo>
                    <a:pt x="335" y="1"/>
                    <a:pt x="333" y="3"/>
                    <a:pt x="326" y="3"/>
                  </a:cubicBezTo>
                  <a:cubicBezTo>
                    <a:pt x="324" y="3"/>
                    <a:pt x="310" y="0"/>
                    <a:pt x="309" y="1"/>
                  </a:cubicBezTo>
                  <a:cubicBezTo>
                    <a:pt x="308" y="1"/>
                    <a:pt x="308" y="3"/>
                    <a:pt x="308" y="4"/>
                  </a:cubicBezTo>
                  <a:cubicBezTo>
                    <a:pt x="305" y="3"/>
                    <a:pt x="303" y="3"/>
                    <a:pt x="300" y="2"/>
                  </a:cubicBezTo>
                  <a:cubicBezTo>
                    <a:pt x="300" y="2"/>
                    <a:pt x="299" y="4"/>
                    <a:pt x="299" y="4"/>
                  </a:cubicBezTo>
                  <a:cubicBezTo>
                    <a:pt x="300" y="5"/>
                    <a:pt x="300" y="5"/>
                    <a:pt x="301" y="6"/>
                  </a:cubicBezTo>
                  <a:cubicBezTo>
                    <a:pt x="299" y="6"/>
                    <a:pt x="294" y="7"/>
                    <a:pt x="291" y="6"/>
                  </a:cubicBezTo>
                  <a:cubicBezTo>
                    <a:pt x="290" y="5"/>
                    <a:pt x="293" y="4"/>
                    <a:pt x="291" y="5"/>
                  </a:cubicBezTo>
                  <a:cubicBezTo>
                    <a:pt x="290" y="5"/>
                    <a:pt x="290" y="6"/>
                    <a:pt x="290" y="7"/>
                  </a:cubicBezTo>
                  <a:cubicBezTo>
                    <a:pt x="290" y="7"/>
                    <a:pt x="286" y="9"/>
                    <a:pt x="288" y="10"/>
                  </a:cubicBezTo>
                  <a:cubicBezTo>
                    <a:pt x="289" y="10"/>
                    <a:pt x="290" y="9"/>
                    <a:pt x="291" y="10"/>
                  </a:cubicBezTo>
                  <a:cubicBezTo>
                    <a:pt x="293" y="11"/>
                    <a:pt x="293" y="11"/>
                    <a:pt x="293" y="11"/>
                  </a:cubicBezTo>
                  <a:cubicBezTo>
                    <a:pt x="277" y="11"/>
                    <a:pt x="282" y="13"/>
                    <a:pt x="288" y="19"/>
                  </a:cubicBezTo>
                  <a:cubicBezTo>
                    <a:pt x="287" y="19"/>
                    <a:pt x="286" y="19"/>
                    <a:pt x="285" y="19"/>
                  </a:cubicBezTo>
                  <a:cubicBezTo>
                    <a:pt x="284" y="19"/>
                    <a:pt x="281" y="14"/>
                    <a:pt x="281" y="14"/>
                  </a:cubicBezTo>
                  <a:cubicBezTo>
                    <a:pt x="279" y="13"/>
                    <a:pt x="278" y="14"/>
                    <a:pt x="277" y="14"/>
                  </a:cubicBezTo>
                  <a:cubicBezTo>
                    <a:pt x="278" y="14"/>
                    <a:pt x="278" y="15"/>
                    <a:pt x="279" y="15"/>
                  </a:cubicBezTo>
                  <a:cubicBezTo>
                    <a:pt x="280" y="16"/>
                    <a:pt x="279" y="17"/>
                    <a:pt x="280" y="18"/>
                  </a:cubicBezTo>
                  <a:cubicBezTo>
                    <a:pt x="276" y="16"/>
                    <a:pt x="277" y="14"/>
                    <a:pt x="275" y="20"/>
                  </a:cubicBezTo>
                  <a:cubicBezTo>
                    <a:pt x="273" y="19"/>
                    <a:pt x="268" y="17"/>
                    <a:pt x="267" y="16"/>
                  </a:cubicBezTo>
                  <a:cubicBezTo>
                    <a:pt x="267" y="15"/>
                    <a:pt x="267" y="12"/>
                    <a:pt x="267" y="12"/>
                  </a:cubicBezTo>
                  <a:cubicBezTo>
                    <a:pt x="265" y="11"/>
                    <a:pt x="259" y="9"/>
                    <a:pt x="255" y="10"/>
                  </a:cubicBezTo>
                  <a:cubicBezTo>
                    <a:pt x="253" y="11"/>
                    <a:pt x="258" y="13"/>
                    <a:pt x="255" y="14"/>
                  </a:cubicBezTo>
                  <a:cubicBezTo>
                    <a:pt x="254" y="14"/>
                    <a:pt x="250" y="12"/>
                    <a:pt x="249" y="12"/>
                  </a:cubicBezTo>
                  <a:cubicBezTo>
                    <a:pt x="250" y="12"/>
                    <a:pt x="247" y="12"/>
                    <a:pt x="247" y="12"/>
                  </a:cubicBezTo>
                  <a:cubicBezTo>
                    <a:pt x="247" y="13"/>
                    <a:pt x="247" y="14"/>
                    <a:pt x="248" y="14"/>
                  </a:cubicBezTo>
                  <a:cubicBezTo>
                    <a:pt x="248" y="15"/>
                    <a:pt x="248" y="15"/>
                    <a:pt x="248" y="15"/>
                  </a:cubicBezTo>
                  <a:cubicBezTo>
                    <a:pt x="248" y="15"/>
                    <a:pt x="250" y="16"/>
                    <a:pt x="250" y="16"/>
                  </a:cubicBezTo>
                  <a:cubicBezTo>
                    <a:pt x="250" y="16"/>
                    <a:pt x="251" y="17"/>
                    <a:pt x="251" y="18"/>
                  </a:cubicBezTo>
                  <a:cubicBezTo>
                    <a:pt x="250" y="18"/>
                    <a:pt x="248" y="18"/>
                    <a:pt x="247" y="18"/>
                  </a:cubicBezTo>
                  <a:cubicBezTo>
                    <a:pt x="248" y="18"/>
                    <a:pt x="247" y="20"/>
                    <a:pt x="247" y="21"/>
                  </a:cubicBezTo>
                  <a:cubicBezTo>
                    <a:pt x="248" y="21"/>
                    <a:pt x="252" y="21"/>
                    <a:pt x="253" y="22"/>
                  </a:cubicBezTo>
                  <a:cubicBezTo>
                    <a:pt x="255" y="23"/>
                    <a:pt x="255" y="23"/>
                    <a:pt x="255" y="23"/>
                  </a:cubicBezTo>
                  <a:cubicBezTo>
                    <a:pt x="258" y="23"/>
                    <a:pt x="260" y="21"/>
                    <a:pt x="263" y="23"/>
                  </a:cubicBezTo>
                  <a:cubicBezTo>
                    <a:pt x="265" y="24"/>
                    <a:pt x="264" y="26"/>
                    <a:pt x="265" y="28"/>
                  </a:cubicBezTo>
                  <a:cubicBezTo>
                    <a:pt x="265" y="28"/>
                    <a:pt x="267" y="30"/>
                    <a:pt x="268" y="31"/>
                  </a:cubicBezTo>
                  <a:cubicBezTo>
                    <a:pt x="266" y="30"/>
                    <a:pt x="265" y="30"/>
                    <a:pt x="264" y="28"/>
                  </a:cubicBezTo>
                  <a:cubicBezTo>
                    <a:pt x="264" y="27"/>
                    <a:pt x="264" y="27"/>
                    <a:pt x="264" y="27"/>
                  </a:cubicBezTo>
                  <a:cubicBezTo>
                    <a:pt x="263" y="24"/>
                    <a:pt x="256" y="23"/>
                    <a:pt x="253" y="23"/>
                  </a:cubicBezTo>
                  <a:cubicBezTo>
                    <a:pt x="249" y="22"/>
                    <a:pt x="238" y="20"/>
                    <a:pt x="242" y="27"/>
                  </a:cubicBezTo>
                  <a:cubicBezTo>
                    <a:pt x="242" y="28"/>
                    <a:pt x="244" y="28"/>
                    <a:pt x="245" y="28"/>
                  </a:cubicBezTo>
                  <a:cubicBezTo>
                    <a:pt x="245" y="29"/>
                    <a:pt x="245" y="30"/>
                    <a:pt x="245" y="31"/>
                  </a:cubicBezTo>
                  <a:cubicBezTo>
                    <a:pt x="244" y="30"/>
                    <a:pt x="239" y="25"/>
                    <a:pt x="239" y="25"/>
                  </a:cubicBezTo>
                  <a:cubicBezTo>
                    <a:pt x="234" y="23"/>
                    <a:pt x="231" y="26"/>
                    <a:pt x="227" y="26"/>
                  </a:cubicBezTo>
                  <a:cubicBezTo>
                    <a:pt x="225" y="27"/>
                    <a:pt x="223" y="26"/>
                    <a:pt x="220" y="26"/>
                  </a:cubicBezTo>
                  <a:cubicBezTo>
                    <a:pt x="220" y="26"/>
                    <a:pt x="220" y="28"/>
                    <a:pt x="220" y="28"/>
                  </a:cubicBezTo>
                  <a:cubicBezTo>
                    <a:pt x="220" y="29"/>
                    <a:pt x="222" y="30"/>
                    <a:pt x="223" y="30"/>
                  </a:cubicBezTo>
                  <a:cubicBezTo>
                    <a:pt x="223" y="31"/>
                    <a:pt x="223" y="33"/>
                    <a:pt x="223" y="33"/>
                  </a:cubicBezTo>
                  <a:cubicBezTo>
                    <a:pt x="224" y="34"/>
                    <a:pt x="225" y="33"/>
                    <a:pt x="226" y="34"/>
                  </a:cubicBezTo>
                  <a:cubicBezTo>
                    <a:pt x="227" y="34"/>
                    <a:pt x="228" y="36"/>
                    <a:pt x="228" y="36"/>
                  </a:cubicBezTo>
                  <a:cubicBezTo>
                    <a:pt x="230" y="38"/>
                    <a:pt x="232" y="39"/>
                    <a:pt x="234" y="40"/>
                  </a:cubicBezTo>
                  <a:cubicBezTo>
                    <a:pt x="235" y="41"/>
                    <a:pt x="236" y="43"/>
                    <a:pt x="237" y="44"/>
                  </a:cubicBezTo>
                  <a:cubicBezTo>
                    <a:pt x="240" y="46"/>
                    <a:pt x="245" y="46"/>
                    <a:pt x="249" y="48"/>
                  </a:cubicBezTo>
                  <a:cubicBezTo>
                    <a:pt x="250" y="49"/>
                    <a:pt x="250" y="51"/>
                    <a:pt x="251" y="52"/>
                  </a:cubicBezTo>
                  <a:cubicBezTo>
                    <a:pt x="249" y="51"/>
                    <a:pt x="247" y="48"/>
                    <a:pt x="245" y="48"/>
                  </a:cubicBezTo>
                  <a:cubicBezTo>
                    <a:pt x="245" y="48"/>
                    <a:pt x="244" y="49"/>
                    <a:pt x="243" y="49"/>
                  </a:cubicBezTo>
                  <a:cubicBezTo>
                    <a:pt x="241" y="48"/>
                    <a:pt x="241" y="48"/>
                    <a:pt x="241" y="48"/>
                  </a:cubicBezTo>
                  <a:cubicBezTo>
                    <a:pt x="236" y="46"/>
                    <a:pt x="236" y="49"/>
                    <a:pt x="233" y="52"/>
                  </a:cubicBezTo>
                  <a:cubicBezTo>
                    <a:pt x="233" y="52"/>
                    <a:pt x="231" y="52"/>
                    <a:pt x="230" y="52"/>
                  </a:cubicBezTo>
                  <a:cubicBezTo>
                    <a:pt x="229" y="51"/>
                    <a:pt x="229" y="49"/>
                    <a:pt x="228" y="49"/>
                  </a:cubicBezTo>
                  <a:cubicBezTo>
                    <a:pt x="227" y="48"/>
                    <a:pt x="227" y="50"/>
                    <a:pt x="225" y="50"/>
                  </a:cubicBezTo>
                  <a:cubicBezTo>
                    <a:pt x="224" y="49"/>
                    <a:pt x="217" y="43"/>
                    <a:pt x="217" y="42"/>
                  </a:cubicBezTo>
                  <a:cubicBezTo>
                    <a:pt x="216" y="40"/>
                    <a:pt x="217" y="38"/>
                    <a:pt x="216" y="36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3" y="35"/>
                    <a:pt x="209" y="30"/>
                    <a:pt x="207" y="28"/>
                  </a:cubicBezTo>
                  <a:cubicBezTo>
                    <a:pt x="207" y="28"/>
                    <a:pt x="198" y="26"/>
                    <a:pt x="198" y="26"/>
                  </a:cubicBezTo>
                  <a:cubicBezTo>
                    <a:pt x="196" y="26"/>
                    <a:pt x="195" y="26"/>
                    <a:pt x="194" y="26"/>
                  </a:cubicBezTo>
                  <a:cubicBezTo>
                    <a:pt x="194" y="28"/>
                    <a:pt x="194" y="31"/>
                    <a:pt x="195" y="34"/>
                  </a:cubicBezTo>
                  <a:cubicBezTo>
                    <a:pt x="195" y="34"/>
                    <a:pt x="197" y="36"/>
                    <a:pt x="197" y="36"/>
                  </a:cubicBezTo>
                  <a:cubicBezTo>
                    <a:pt x="197" y="36"/>
                    <a:pt x="196" y="39"/>
                    <a:pt x="196" y="38"/>
                  </a:cubicBezTo>
                  <a:cubicBezTo>
                    <a:pt x="197" y="37"/>
                    <a:pt x="194" y="37"/>
                    <a:pt x="194" y="37"/>
                  </a:cubicBezTo>
                  <a:cubicBezTo>
                    <a:pt x="193" y="38"/>
                    <a:pt x="193" y="40"/>
                    <a:pt x="194" y="40"/>
                  </a:cubicBezTo>
                  <a:cubicBezTo>
                    <a:pt x="194" y="41"/>
                    <a:pt x="194" y="43"/>
                    <a:pt x="194" y="43"/>
                  </a:cubicBezTo>
                  <a:cubicBezTo>
                    <a:pt x="193" y="43"/>
                    <a:pt x="195" y="47"/>
                    <a:pt x="195" y="47"/>
                  </a:cubicBezTo>
                  <a:cubicBezTo>
                    <a:pt x="194" y="48"/>
                    <a:pt x="194" y="47"/>
                    <a:pt x="194" y="49"/>
                  </a:cubicBezTo>
                  <a:cubicBezTo>
                    <a:pt x="193" y="49"/>
                    <a:pt x="192" y="49"/>
                    <a:pt x="192" y="49"/>
                  </a:cubicBezTo>
                  <a:cubicBezTo>
                    <a:pt x="189" y="47"/>
                    <a:pt x="186" y="44"/>
                    <a:pt x="182" y="44"/>
                  </a:cubicBezTo>
                  <a:cubicBezTo>
                    <a:pt x="181" y="43"/>
                    <a:pt x="181" y="44"/>
                    <a:pt x="180" y="44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78" y="42"/>
                    <a:pt x="180" y="43"/>
                    <a:pt x="179" y="44"/>
                  </a:cubicBezTo>
                  <a:cubicBezTo>
                    <a:pt x="176" y="45"/>
                    <a:pt x="172" y="41"/>
                    <a:pt x="171" y="40"/>
                  </a:cubicBezTo>
                  <a:cubicBezTo>
                    <a:pt x="170" y="41"/>
                    <a:pt x="170" y="42"/>
                    <a:pt x="170" y="43"/>
                  </a:cubicBezTo>
                  <a:cubicBezTo>
                    <a:pt x="168" y="44"/>
                    <a:pt x="166" y="45"/>
                    <a:pt x="164" y="47"/>
                  </a:cubicBezTo>
                  <a:cubicBezTo>
                    <a:pt x="165" y="48"/>
                    <a:pt x="165" y="48"/>
                    <a:pt x="165" y="4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2" y="43"/>
                    <a:pt x="164" y="30"/>
                    <a:pt x="156" y="30"/>
                  </a:cubicBezTo>
                  <a:cubicBezTo>
                    <a:pt x="155" y="30"/>
                    <a:pt x="151" y="32"/>
                    <a:pt x="150" y="32"/>
                  </a:cubicBezTo>
                  <a:cubicBezTo>
                    <a:pt x="150" y="36"/>
                    <a:pt x="150" y="36"/>
                    <a:pt x="150" y="36"/>
                  </a:cubicBezTo>
                  <a:cubicBezTo>
                    <a:pt x="149" y="36"/>
                    <a:pt x="147" y="33"/>
                    <a:pt x="146" y="33"/>
                  </a:cubicBezTo>
                  <a:cubicBezTo>
                    <a:pt x="144" y="33"/>
                    <a:pt x="145" y="34"/>
                    <a:pt x="144" y="34"/>
                  </a:cubicBezTo>
                  <a:cubicBezTo>
                    <a:pt x="143" y="34"/>
                    <a:pt x="143" y="36"/>
                    <a:pt x="143" y="36"/>
                  </a:cubicBezTo>
                  <a:cubicBezTo>
                    <a:pt x="142" y="37"/>
                    <a:pt x="141" y="36"/>
                    <a:pt x="141" y="37"/>
                  </a:cubicBezTo>
                  <a:cubicBezTo>
                    <a:pt x="140" y="36"/>
                    <a:pt x="140" y="34"/>
                    <a:pt x="138" y="34"/>
                  </a:cubicBezTo>
                  <a:cubicBezTo>
                    <a:pt x="135" y="33"/>
                    <a:pt x="131" y="35"/>
                    <a:pt x="128" y="36"/>
                  </a:cubicBezTo>
                  <a:cubicBezTo>
                    <a:pt x="123" y="36"/>
                    <a:pt x="119" y="36"/>
                    <a:pt x="114" y="37"/>
                  </a:cubicBezTo>
                  <a:cubicBezTo>
                    <a:pt x="113" y="37"/>
                    <a:pt x="111" y="40"/>
                    <a:pt x="110" y="40"/>
                  </a:cubicBezTo>
                  <a:cubicBezTo>
                    <a:pt x="109" y="41"/>
                    <a:pt x="108" y="40"/>
                    <a:pt x="106" y="40"/>
                  </a:cubicBezTo>
                  <a:cubicBezTo>
                    <a:pt x="107" y="41"/>
                    <a:pt x="108" y="42"/>
                    <a:pt x="108" y="43"/>
                  </a:cubicBezTo>
                  <a:cubicBezTo>
                    <a:pt x="109" y="45"/>
                    <a:pt x="108" y="47"/>
                    <a:pt x="109" y="49"/>
                  </a:cubicBezTo>
                  <a:cubicBezTo>
                    <a:pt x="109" y="49"/>
                    <a:pt x="111" y="50"/>
                    <a:pt x="111" y="51"/>
                  </a:cubicBezTo>
                  <a:cubicBezTo>
                    <a:pt x="110" y="50"/>
                    <a:pt x="108" y="50"/>
                    <a:pt x="107" y="48"/>
                  </a:cubicBezTo>
                  <a:cubicBezTo>
                    <a:pt x="106" y="46"/>
                    <a:pt x="106" y="43"/>
                    <a:pt x="104" y="42"/>
                  </a:cubicBezTo>
                  <a:cubicBezTo>
                    <a:pt x="103" y="41"/>
                    <a:pt x="102" y="41"/>
                    <a:pt x="100" y="40"/>
                  </a:cubicBezTo>
                  <a:cubicBezTo>
                    <a:pt x="101" y="40"/>
                    <a:pt x="97" y="40"/>
                    <a:pt x="96" y="42"/>
                  </a:cubicBezTo>
                  <a:cubicBezTo>
                    <a:pt x="95" y="43"/>
                    <a:pt x="94" y="47"/>
                    <a:pt x="93" y="49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2" y="50"/>
                    <a:pt x="93" y="52"/>
                    <a:pt x="93" y="52"/>
                  </a:cubicBezTo>
                  <a:cubicBezTo>
                    <a:pt x="94" y="53"/>
                    <a:pt x="95" y="54"/>
                    <a:pt x="96" y="55"/>
                  </a:cubicBezTo>
                  <a:cubicBezTo>
                    <a:pt x="96" y="55"/>
                    <a:pt x="95" y="56"/>
                    <a:pt x="9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56"/>
                    <a:pt x="93" y="54"/>
                    <a:pt x="92" y="54"/>
                  </a:cubicBezTo>
                  <a:cubicBezTo>
                    <a:pt x="91" y="53"/>
                    <a:pt x="84" y="51"/>
                    <a:pt x="83" y="52"/>
                  </a:cubicBezTo>
                  <a:cubicBezTo>
                    <a:pt x="74" y="52"/>
                    <a:pt x="68" y="58"/>
                    <a:pt x="61" y="60"/>
                  </a:cubicBezTo>
                  <a:cubicBezTo>
                    <a:pt x="56" y="61"/>
                    <a:pt x="49" y="61"/>
                    <a:pt x="47" y="64"/>
                  </a:cubicBezTo>
                  <a:cubicBezTo>
                    <a:pt x="46" y="64"/>
                    <a:pt x="45" y="67"/>
                    <a:pt x="45" y="67"/>
                  </a:cubicBezTo>
                  <a:cubicBezTo>
                    <a:pt x="43" y="72"/>
                    <a:pt x="44" y="70"/>
                    <a:pt x="46" y="73"/>
                  </a:cubicBezTo>
                  <a:cubicBezTo>
                    <a:pt x="49" y="73"/>
                    <a:pt x="53" y="70"/>
                    <a:pt x="57" y="71"/>
                  </a:cubicBezTo>
                  <a:cubicBezTo>
                    <a:pt x="57" y="71"/>
                    <a:pt x="59" y="73"/>
                    <a:pt x="59" y="74"/>
                  </a:cubicBezTo>
                  <a:cubicBezTo>
                    <a:pt x="61" y="73"/>
                    <a:pt x="63" y="72"/>
                    <a:pt x="64" y="71"/>
                  </a:cubicBezTo>
                  <a:cubicBezTo>
                    <a:pt x="65" y="71"/>
                    <a:pt x="67" y="72"/>
                    <a:pt x="67" y="72"/>
                  </a:cubicBezTo>
                  <a:cubicBezTo>
                    <a:pt x="70" y="72"/>
                    <a:pt x="72" y="71"/>
                    <a:pt x="75" y="71"/>
                  </a:cubicBezTo>
                  <a:cubicBezTo>
                    <a:pt x="73" y="75"/>
                    <a:pt x="72" y="71"/>
                    <a:pt x="75" y="76"/>
                  </a:cubicBezTo>
                  <a:cubicBezTo>
                    <a:pt x="74" y="77"/>
                    <a:pt x="72" y="77"/>
                    <a:pt x="72" y="79"/>
                  </a:cubicBezTo>
                  <a:cubicBezTo>
                    <a:pt x="72" y="79"/>
                    <a:pt x="74" y="82"/>
                    <a:pt x="73" y="84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1"/>
                    <a:pt x="63" y="90"/>
                    <a:pt x="62" y="91"/>
                  </a:cubicBezTo>
                  <a:cubicBezTo>
                    <a:pt x="61" y="91"/>
                    <a:pt x="60" y="93"/>
                    <a:pt x="60" y="93"/>
                  </a:cubicBezTo>
                  <a:cubicBezTo>
                    <a:pt x="59" y="94"/>
                    <a:pt x="58" y="92"/>
                    <a:pt x="57" y="91"/>
                  </a:cubicBezTo>
                  <a:cubicBezTo>
                    <a:pt x="57" y="91"/>
                    <a:pt x="46" y="91"/>
                    <a:pt x="45" y="91"/>
                  </a:cubicBezTo>
                  <a:cubicBezTo>
                    <a:pt x="42" y="92"/>
                    <a:pt x="37" y="95"/>
                    <a:pt x="35" y="95"/>
                  </a:cubicBezTo>
                  <a:cubicBezTo>
                    <a:pt x="33" y="96"/>
                    <a:pt x="32" y="95"/>
                    <a:pt x="30" y="95"/>
                  </a:cubicBezTo>
                  <a:cubicBezTo>
                    <a:pt x="28" y="95"/>
                    <a:pt x="23" y="97"/>
                    <a:pt x="21" y="97"/>
                  </a:cubicBezTo>
                  <a:cubicBezTo>
                    <a:pt x="19" y="97"/>
                    <a:pt x="17" y="96"/>
                    <a:pt x="15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1" y="98"/>
                    <a:pt x="9" y="97"/>
                    <a:pt x="6" y="98"/>
                  </a:cubicBezTo>
                  <a:cubicBezTo>
                    <a:pt x="5" y="98"/>
                    <a:pt x="2" y="102"/>
                    <a:pt x="1" y="103"/>
                  </a:cubicBezTo>
                  <a:cubicBezTo>
                    <a:pt x="2" y="103"/>
                    <a:pt x="1" y="104"/>
                    <a:pt x="1" y="105"/>
                  </a:cubicBezTo>
                  <a:cubicBezTo>
                    <a:pt x="1" y="105"/>
                    <a:pt x="3" y="105"/>
                    <a:pt x="3" y="105"/>
                  </a:cubicBezTo>
                  <a:cubicBezTo>
                    <a:pt x="4" y="106"/>
                    <a:pt x="4" y="109"/>
                    <a:pt x="5" y="109"/>
                  </a:cubicBezTo>
                  <a:cubicBezTo>
                    <a:pt x="6" y="110"/>
                    <a:pt x="7" y="109"/>
                    <a:pt x="7" y="110"/>
                  </a:cubicBezTo>
                  <a:cubicBezTo>
                    <a:pt x="8" y="110"/>
                    <a:pt x="8" y="113"/>
                    <a:pt x="8" y="113"/>
                  </a:cubicBezTo>
                  <a:cubicBezTo>
                    <a:pt x="9" y="113"/>
                    <a:pt x="11" y="112"/>
                    <a:pt x="12" y="113"/>
                  </a:cubicBezTo>
                  <a:cubicBezTo>
                    <a:pt x="12" y="113"/>
                    <a:pt x="12" y="113"/>
                    <a:pt x="12" y="113"/>
                  </a:cubicBezTo>
                  <a:cubicBezTo>
                    <a:pt x="12" y="114"/>
                    <a:pt x="14" y="114"/>
                    <a:pt x="15" y="115"/>
                  </a:cubicBezTo>
                  <a:cubicBezTo>
                    <a:pt x="15" y="115"/>
                    <a:pt x="15" y="116"/>
                    <a:pt x="15" y="117"/>
                  </a:cubicBezTo>
                  <a:cubicBezTo>
                    <a:pt x="17" y="117"/>
                    <a:pt x="19" y="116"/>
                    <a:pt x="20" y="117"/>
                  </a:cubicBezTo>
                  <a:cubicBezTo>
                    <a:pt x="27" y="118"/>
                    <a:pt x="27" y="119"/>
                    <a:pt x="29" y="111"/>
                  </a:cubicBezTo>
                  <a:cubicBezTo>
                    <a:pt x="30" y="112"/>
                    <a:pt x="31" y="111"/>
                    <a:pt x="32" y="112"/>
                  </a:cubicBezTo>
                  <a:cubicBezTo>
                    <a:pt x="32" y="112"/>
                    <a:pt x="34" y="117"/>
                    <a:pt x="35" y="117"/>
                  </a:cubicBezTo>
                  <a:cubicBezTo>
                    <a:pt x="42" y="117"/>
                    <a:pt x="49" y="115"/>
                    <a:pt x="58" y="115"/>
                  </a:cubicBezTo>
                  <a:cubicBezTo>
                    <a:pt x="58" y="116"/>
                    <a:pt x="59" y="118"/>
                    <a:pt x="59" y="119"/>
                  </a:cubicBezTo>
                  <a:cubicBezTo>
                    <a:pt x="58" y="119"/>
                    <a:pt x="58" y="120"/>
                    <a:pt x="57" y="120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54" y="121"/>
                    <a:pt x="54" y="119"/>
                    <a:pt x="53" y="119"/>
                  </a:cubicBezTo>
                  <a:cubicBezTo>
                    <a:pt x="52" y="118"/>
                    <a:pt x="45" y="119"/>
                    <a:pt x="43" y="119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9" y="121"/>
                    <a:pt x="37" y="120"/>
                    <a:pt x="35" y="120"/>
                  </a:cubicBezTo>
                  <a:cubicBezTo>
                    <a:pt x="32" y="120"/>
                    <a:pt x="27" y="123"/>
                    <a:pt x="23" y="124"/>
                  </a:cubicBezTo>
                  <a:cubicBezTo>
                    <a:pt x="23" y="124"/>
                    <a:pt x="23" y="126"/>
                    <a:pt x="23" y="126"/>
                  </a:cubicBezTo>
                  <a:cubicBezTo>
                    <a:pt x="24" y="127"/>
                    <a:pt x="24" y="127"/>
                    <a:pt x="25" y="127"/>
                  </a:cubicBezTo>
                  <a:cubicBezTo>
                    <a:pt x="23" y="127"/>
                    <a:pt x="20" y="128"/>
                    <a:pt x="17" y="127"/>
                  </a:cubicBezTo>
                  <a:cubicBezTo>
                    <a:pt x="13" y="126"/>
                    <a:pt x="16" y="122"/>
                    <a:pt x="8" y="126"/>
                  </a:cubicBezTo>
                  <a:cubicBezTo>
                    <a:pt x="9" y="128"/>
                    <a:pt x="10" y="130"/>
                    <a:pt x="11" y="132"/>
                  </a:cubicBezTo>
                  <a:cubicBezTo>
                    <a:pt x="12" y="132"/>
                    <a:pt x="13" y="131"/>
                    <a:pt x="15" y="131"/>
                  </a:cubicBezTo>
                  <a:cubicBezTo>
                    <a:pt x="15" y="131"/>
                    <a:pt x="16" y="133"/>
                    <a:pt x="16" y="133"/>
                  </a:cubicBezTo>
                  <a:cubicBezTo>
                    <a:pt x="18" y="135"/>
                    <a:pt x="20" y="134"/>
                    <a:pt x="23" y="135"/>
                  </a:cubicBezTo>
                  <a:cubicBezTo>
                    <a:pt x="22" y="135"/>
                    <a:pt x="21" y="136"/>
                    <a:pt x="20" y="137"/>
                  </a:cubicBezTo>
                  <a:cubicBezTo>
                    <a:pt x="22" y="139"/>
                    <a:pt x="24" y="144"/>
                    <a:pt x="27" y="145"/>
                  </a:cubicBezTo>
                  <a:cubicBezTo>
                    <a:pt x="29" y="145"/>
                    <a:pt x="30" y="144"/>
                    <a:pt x="33" y="144"/>
                  </a:cubicBezTo>
                  <a:cubicBezTo>
                    <a:pt x="35" y="144"/>
                    <a:pt x="38" y="146"/>
                    <a:pt x="41" y="146"/>
                  </a:cubicBezTo>
                  <a:cubicBezTo>
                    <a:pt x="40" y="140"/>
                    <a:pt x="40" y="140"/>
                    <a:pt x="43" y="137"/>
                  </a:cubicBezTo>
                  <a:cubicBezTo>
                    <a:pt x="45" y="138"/>
                    <a:pt x="47" y="140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51" y="137"/>
                    <a:pt x="55" y="137"/>
                    <a:pt x="58" y="137"/>
                  </a:cubicBezTo>
                  <a:cubicBezTo>
                    <a:pt x="58" y="138"/>
                    <a:pt x="58" y="139"/>
                    <a:pt x="58" y="140"/>
                  </a:cubicBezTo>
                  <a:cubicBezTo>
                    <a:pt x="58" y="141"/>
                    <a:pt x="61" y="142"/>
                    <a:pt x="63" y="143"/>
                  </a:cubicBezTo>
                  <a:cubicBezTo>
                    <a:pt x="63" y="141"/>
                    <a:pt x="64" y="140"/>
                    <a:pt x="65" y="139"/>
                  </a:cubicBezTo>
                  <a:cubicBezTo>
                    <a:pt x="65" y="139"/>
                    <a:pt x="66" y="140"/>
                    <a:pt x="67" y="140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69" y="139"/>
                    <a:pt x="69" y="139"/>
                    <a:pt x="69" y="139"/>
                  </a:cubicBezTo>
                  <a:cubicBezTo>
                    <a:pt x="71" y="139"/>
                    <a:pt x="74" y="139"/>
                    <a:pt x="77" y="139"/>
                  </a:cubicBezTo>
                  <a:cubicBezTo>
                    <a:pt x="77" y="139"/>
                    <a:pt x="77" y="137"/>
                    <a:pt x="77" y="137"/>
                  </a:cubicBezTo>
                  <a:cubicBezTo>
                    <a:pt x="78" y="136"/>
                    <a:pt x="80" y="135"/>
                    <a:pt x="81" y="135"/>
                  </a:cubicBezTo>
                  <a:cubicBezTo>
                    <a:pt x="81" y="135"/>
                    <a:pt x="82" y="136"/>
                    <a:pt x="83" y="137"/>
                  </a:cubicBezTo>
                  <a:cubicBezTo>
                    <a:pt x="83" y="138"/>
                    <a:pt x="83" y="139"/>
                    <a:pt x="83" y="141"/>
                  </a:cubicBezTo>
                  <a:cubicBezTo>
                    <a:pt x="85" y="139"/>
                    <a:pt x="86" y="138"/>
                    <a:pt x="88" y="136"/>
                  </a:cubicBezTo>
                  <a:cubicBezTo>
                    <a:pt x="89" y="136"/>
                    <a:pt x="90" y="136"/>
                    <a:pt x="91" y="136"/>
                  </a:cubicBezTo>
                  <a:cubicBezTo>
                    <a:pt x="92" y="139"/>
                    <a:pt x="92" y="139"/>
                    <a:pt x="92" y="139"/>
                  </a:cubicBezTo>
                  <a:cubicBezTo>
                    <a:pt x="96" y="140"/>
                    <a:pt x="102" y="139"/>
                    <a:pt x="106" y="141"/>
                  </a:cubicBezTo>
                  <a:cubicBezTo>
                    <a:pt x="106" y="141"/>
                    <a:pt x="106" y="142"/>
                    <a:pt x="106" y="143"/>
                  </a:cubicBezTo>
                  <a:cubicBezTo>
                    <a:pt x="108" y="144"/>
                    <a:pt x="110" y="144"/>
                    <a:pt x="112" y="146"/>
                  </a:cubicBezTo>
                  <a:cubicBezTo>
                    <a:pt x="112" y="146"/>
                    <a:pt x="112" y="148"/>
                    <a:pt x="112" y="148"/>
                  </a:cubicBezTo>
                  <a:cubicBezTo>
                    <a:pt x="114" y="148"/>
                    <a:pt x="118" y="147"/>
                    <a:pt x="121" y="148"/>
                  </a:cubicBezTo>
                  <a:cubicBezTo>
                    <a:pt x="121" y="148"/>
                    <a:pt x="125" y="152"/>
                    <a:pt x="125" y="152"/>
                  </a:cubicBezTo>
                  <a:cubicBezTo>
                    <a:pt x="126" y="154"/>
                    <a:pt x="125" y="155"/>
                    <a:pt x="126" y="156"/>
                  </a:cubicBezTo>
                  <a:cubicBezTo>
                    <a:pt x="126" y="156"/>
                    <a:pt x="127" y="156"/>
                    <a:pt x="128" y="156"/>
                  </a:cubicBezTo>
                  <a:cubicBezTo>
                    <a:pt x="128" y="156"/>
                    <a:pt x="133" y="160"/>
                    <a:pt x="134" y="160"/>
                  </a:cubicBezTo>
                  <a:cubicBezTo>
                    <a:pt x="134" y="160"/>
                    <a:pt x="136" y="165"/>
                    <a:pt x="136" y="165"/>
                  </a:cubicBezTo>
                  <a:cubicBezTo>
                    <a:pt x="138" y="165"/>
                    <a:pt x="140" y="164"/>
                    <a:pt x="141" y="165"/>
                  </a:cubicBezTo>
                  <a:cubicBezTo>
                    <a:pt x="141" y="165"/>
                    <a:pt x="142" y="166"/>
                    <a:pt x="142" y="166"/>
                  </a:cubicBezTo>
                  <a:cubicBezTo>
                    <a:pt x="143" y="165"/>
                    <a:pt x="142" y="166"/>
                    <a:pt x="142" y="167"/>
                  </a:cubicBezTo>
                  <a:cubicBezTo>
                    <a:pt x="143" y="166"/>
                    <a:pt x="143" y="167"/>
                    <a:pt x="143" y="167"/>
                  </a:cubicBezTo>
                  <a:cubicBezTo>
                    <a:pt x="143" y="167"/>
                    <a:pt x="141" y="168"/>
                    <a:pt x="141" y="169"/>
                  </a:cubicBezTo>
                  <a:cubicBezTo>
                    <a:pt x="141" y="169"/>
                    <a:pt x="142" y="170"/>
                    <a:pt x="142" y="171"/>
                  </a:cubicBezTo>
                  <a:cubicBezTo>
                    <a:pt x="142" y="172"/>
                    <a:pt x="140" y="172"/>
                    <a:pt x="140" y="173"/>
                  </a:cubicBezTo>
                  <a:cubicBezTo>
                    <a:pt x="139" y="174"/>
                    <a:pt x="138" y="173"/>
                    <a:pt x="137" y="174"/>
                  </a:cubicBezTo>
                  <a:cubicBezTo>
                    <a:pt x="137" y="174"/>
                    <a:pt x="136" y="176"/>
                    <a:pt x="136" y="176"/>
                  </a:cubicBezTo>
                  <a:cubicBezTo>
                    <a:pt x="138" y="175"/>
                    <a:pt x="141" y="174"/>
                    <a:pt x="143" y="174"/>
                  </a:cubicBezTo>
                  <a:cubicBezTo>
                    <a:pt x="143" y="174"/>
                    <a:pt x="143" y="175"/>
                    <a:pt x="143" y="176"/>
                  </a:cubicBezTo>
                  <a:cubicBezTo>
                    <a:pt x="143" y="176"/>
                    <a:pt x="149" y="183"/>
                    <a:pt x="150" y="183"/>
                  </a:cubicBezTo>
                  <a:cubicBezTo>
                    <a:pt x="150" y="183"/>
                    <a:pt x="149" y="185"/>
                    <a:pt x="148" y="184"/>
                  </a:cubicBezTo>
                  <a:cubicBezTo>
                    <a:pt x="148" y="185"/>
                    <a:pt x="148" y="185"/>
                    <a:pt x="148" y="185"/>
                  </a:cubicBezTo>
                  <a:cubicBezTo>
                    <a:pt x="149" y="186"/>
                    <a:pt x="152" y="188"/>
                    <a:pt x="152" y="190"/>
                  </a:cubicBezTo>
                  <a:cubicBezTo>
                    <a:pt x="153" y="192"/>
                    <a:pt x="151" y="191"/>
                    <a:pt x="152" y="192"/>
                  </a:cubicBezTo>
                  <a:cubicBezTo>
                    <a:pt x="153" y="192"/>
                    <a:pt x="154" y="192"/>
                    <a:pt x="156" y="192"/>
                  </a:cubicBezTo>
                  <a:cubicBezTo>
                    <a:pt x="155" y="193"/>
                    <a:pt x="157" y="195"/>
                    <a:pt x="154" y="194"/>
                  </a:cubicBezTo>
                  <a:cubicBezTo>
                    <a:pt x="154" y="195"/>
                    <a:pt x="155" y="196"/>
                    <a:pt x="155" y="197"/>
                  </a:cubicBezTo>
                  <a:cubicBezTo>
                    <a:pt x="153" y="198"/>
                    <a:pt x="154" y="198"/>
                    <a:pt x="154" y="200"/>
                  </a:cubicBezTo>
                  <a:cubicBezTo>
                    <a:pt x="154" y="201"/>
                    <a:pt x="154" y="201"/>
                    <a:pt x="154" y="201"/>
                  </a:cubicBezTo>
                  <a:cubicBezTo>
                    <a:pt x="153" y="202"/>
                    <a:pt x="148" y="202"/>
                    <a:pt x="147" y="202"/>
                  </a:cubicBezTo>
                  <a:cubicBezTo>
                    <a:pt x="147" y="203"/>
                    <a:pt x="147" y="203"/>
                    <a:pt x="147" y="203"/>
                  </a:cubicBezTo>
                  <a:cubicBezTo>
                    <a:pt x="148" y="203"/>
                    <a:pt x="149" y="203"/>
                    <a:pt x="150" y="203"/>
                  </a:cubicBezTo>
                  <a:cubicBezTo>
                    <a:pt x="149" y="205"/>
                    <a:pt x="149" y="207"/>
                    <a:pt x="148" y="208"/>
                  </a:cubicBezTo>
                  <a:cubicBezTo>
                    <a:pt x="147" y="209"/>
                    <a:pt x="146" y="209"/>
                    <a:pt x="146" y="209"/>
                  </a:cubicBezTo>
                  <a:cubicBezTo>
                    <a:pt x="146" y="209"/>
                    <a:pt x="146" y="212"/>
                    <a:pt x="146" y="212"/>
                  </a:cubicBezTo>
                  <a:cubicBezTo>
                    <a:pt x="147" y="212"/>
                    <a:pt x="148" y="211"/>
                    <a:pt x="149" y="211"/>
                  </a:cubicBezTo>
                  <a:cubicBezTo>
                    <a:pt x="148" y="212"/>
                    <a:pt x="148" y="214"/>
                    <a:pt x="148" y="214"/>
                  </a:cubicBezTo>
                  <a:cubicBezTo>
                    <a:pt x="147" y="215"/>
                    <a:pt x="145" y="215"/>
                    <a:pt x="145" y="216"/>
                  </a:cubicBezTo>
                  <a:cubicBezTo>
                    <a:pt x="145" y="217"/>
                    <a:pt x="145" y="217"/>
                    <a:pt x="145" y="217"/>
                  </a:cubicBezTo>
                  <a:cubicBezTo>
                    <a:pt x="147" y="219"/>
                    <a:pt x="153" y="222"/>
                    <a:pt x="157" y="219"/>
                  </a:cubicBezTo>
                  <a:cubicBezTo>
                    <a:pt x="157" y="219"/>
                    <a:pt x="158" y="213"/>
                    <a:pt x="159" y="212"/>
                  </a:cubicBezTo>
                  <a:cubicBezTo>
                    <a:pt x="160" y="212"/>
                    <a:pt x="160" y="212"/>
                    <a:pt x="160" y="212"/>
                  </a:cubicBezTo>
                  <a:cubicBezTo>
                    <a:pt x="161" y="214"/>
                    <a:pt x="160" y="214"/>
                    <a:pt x="161" y="216"/>
                  </a:cubicBezTo>
                  <a:cubicBezTo>
                    <a:pt x="166" y="215"/>
                    <a:pt x="169" y="217"/>
                    <a:pt x="176" y="218"/>
                  </a:cubicBezTo>
                  <a:cubicBezTo>
                    <a:pt x="175" y="218"/>
                    <a:pt x="175" y="219"/>
                    <a:pt x="174" y="219"/>
                  </a:cubicBezTo>
                  <a:cubicBezTo>
                    <a:pt x="175" y="221"/>
                    <a:pt x="175" y="221"/>
                    <a:pt x="175" y="221"/>
                  </a:cubicBezTo>
                  <a:cubicBezTo>
                    <a:pt x="177" y="221"/>
                    <a:pt x="179" y="221"/>
                    <a:pt x="182" y="220"/>
                  </a:cubicBezTo>
                  <a:cubicBezTo>
                    <a:pt x="182" y="220"/>
                    <a:pt x="184" y="218"/>
                    <a:pt x="184" y="218"/>
                  </a:cubicBezTo>
                  <a:cubicBezTo>
                    <a:pt x="186" y="218"/>
                    <a:pt x="185" y="219"/>
                    <a:pt x="186" y="219"/>
                  </a:cubicBezTo>
                  <a:cubicBezTo>
                    <a:pt x="185" y="219"/>
                    <a:pt x="182" y="221"/>
                    <a:pt x="182" y="222"/>
                  </a:cubicBezTo>
                  <a:cubicBezTo>
                    <a:pt x="178" y="223"/>
                    <a:pt x="187" y="223"/>
                    <a:pt x="190" y="223"/>
                  </a:cubicBezTo>
                  <a:cubicBezTo>
                    <a:pt x="189" y="223"/>
                    <a:pt x="190" y="225"/>
                    <a:pt x="190" y="226"/>
                  </a:cubicBezTo>
                  <a:cubicBezTo>
                    <a:pt x="188" y="226"/>
                    <a:pt x="186" y="226"/>
                    <a:pt x="184" y="226"/>
                  </a:cubicBezTo>
                  <a:cubicBezTo>
                    <a:pt x="185" y="226"/>
                    <a:pt x="187" y="227"/>
                    <a:pt x="188" y="228"/>
                  </a:cubicBezTo>
                  <a:cubicBezTo>
                    <a:pt x="191" y="229"/>
                    <a:pt x="187" y="229"/>
                    <a:pt x="185" y="229"/>
                  </a:cubicBezTo>
                  <a:cubicBezTo>
                    <a:pt x="185" y="230"/>
                    <a:pt x="185" y="230"/>
                    <a:pt x="185" y="230"/>
                  </a:cubicBezTo>
                  <a:cubicBezTo>
                    <a:pt x="182" y="232"/>
                    <a:pt x="186" y="231"/>
                    <a:pt x="187" y="232"/>
                  </a:cubicBezTo>
                  <a:cubicBezTo>
                    <a:pt x="187" y="232"/>
                    <a:pt x="188" y="232"/>
                    <a:pt x="189" y="232"/>
                  </a:cubicBezTo>
                  <a:cubicBezTo>
                    <a:pt x="189" y="234"/>
                    <a:pt x="189" y="234"/>
                    <a:pt x="189" y="234"/>
                  </a:cubicBezTo>
                  <a:cubicBezTo>
                    <a:pt x="181" y="234"/>
                    <a:pt x="185" y="236"/>
                    <a:pt x="190" y="238"/>
                  </a:cubicBezTo>
                  <a:cubicBezTo>
                    <a:pt x="190" y="238"/>
                    <a:pt x="189" y="240"/>
                    <a:pt x="190" y="240"/>
                  </a:cubicBezTo>
                  <a:cubicBezTo>
                    <a:pt x="185" y="239"/>
                    <a:pt x="179" y="237"/>
                    <a:pt x="176" y="235"/>
                  </a:cubicBezTo>
                  <a:cubicBezTo>
                    <a:pt x="175" y="234"/>
                    <a:pt x="175" y="233"/>
                    <a:pt x="174" y="232"/>
                  </a:cubicBezTo>
                  <a:cubicBezTo>
                    <a:pt x="169" y="230"/>
                    <a:pt x="159" y="230"/>
                    <a:pt x="154" y="231"/>
                  </a:cubicBezTo>
                  <a:cubicBezTo>
                    <a:pt x="154" y="231"/>
                    <a:pt x="153" y="233"/>
                    <a:pt x="153" y="233"/>
                  </a:cubicBezTo>
                  <a:cubicBezTo>
                    <a:pt x="153" y="233"/>
                    <a:pt x="155" y="236"/>
                    <a:pt x="155" y="236"/>
                  </a:cubicBezTo>
                  <a:cubicBezTo>
                    <a:pt x="156" y="237"/>
                    <a:pt x="157" y="236"/>
                    <a:pt x="158" y="236"/>
                  </a:cubicBezTo>
                  <a:cubicBezTo>
                    <a:pt x="158" y="237"/>
                    <a:pt x="158" y="237"/>
                    <a:pt x="158" y="237"/>
                  </a:cubicBezTo>
                  <a:cubicBezTo>
                    <a:pt x="159" y="237"/>
                    <a:pt x="161" y="238"/>
                    <a:pt x="162" y="238"/>
                  </a:cubicBezTo>
                  <a:cubicBezTo>
                    <a:pt x="162" y="240"/>
                    <a:pt x="162" y="240"/>
                    <a:pt x="162" y="240"/>
                  </a:cubicBezTo>
                  <a:cubicBezTo>
                    <a:pt x="161" y="240"/>
                    <a:pt x="162" y="241"/>
                    <a:pt x="160" y="241"/>
                  </a:cubicBezTo>
                  <a:cubicBezTo>
                    <a:pt x="157" y="240"/>
                    <a:pt x="157" y="240"/>
                    <a:pt x="157" y="240"/>
                  </a:cubicBezTo>
                  <a:cubicBezTo>
                    <a:pt x="155" y="240"/>
                    <a:pt x="154" y="240"/>
                    <a:pt x="153" y="240"/>
                  </a:cubicBezTo>
                  <a:cubicBezTo>
                    <a:pt x="152" y="241"/>
                    <a:pt x="152" y="242"/>
                    <a:pt x="151" y="242"/>
                  </a:cubicBezTo>
                  <a:cubicBezTo>
                    <a:pt x="151" y="244"/>
                    <a:pt x="153" y="246"/>
                    <a:pt x="152" y="247"/>
                  </a:cubicBezTo>
                  <a:cubicBezTo>
                    <a:pt x="150" y="249"/>
                    <a:pt x="150" y="249"/>
                    <a:pt x="150" y="249"/>
                  </a:cubicBezTo>
                  <a:cubicBezTo>
                    <a:pt x="149" y="250"/>
                    <a:pt x="150" y="251"/>
                    <a:pt x="150" y="252"/>
                  </a:cubicBezTo>
                  <a:cubicBezTo>
                    <a:pt x="147" y="253"/>
                    <a:pt x="149" y="254"/>
                    <a:pt x="148" y="254"/>
                  </a:cubicBezTo>
                  <a:cubicBezTo>
                    <a:pt x="148" y="254"/>
                    <a:pt x="148" y="256"/>
                    <a:pt x="149" y="256"/>
                  </a:cubicBezTo>
                  <a:cubicBezTo>
                    <a:pt x="151" y="257"/>
                    <a:pt x="154" y="256"/>
                    <a:pt x="155" y="256"/>
                  </a:cubicBezTo>
                  <a:cubicBezTo>
                    <a:pt x="157" y="256"/>
                    <a:pt x="157" y="258"/>
                    <a:pt x="159" y="257"/>
                  </a:cubicBezTo>
                  <a:cubicBezTo>
                    <a:pt x="160" y="257"/>
                    <a:pt x="158" y="256"/>
                    <a:pt x="160" y="256"/>
                  </a:cubicBezTo>
                  <a:cubicBezTo>
                    <a:pt x="160" y="256"/>
                    <a:pt x="160" y="259"/>
                    <a:pt x="160" y="259"/>
                  </a:cubicBezTo>
                  <a:cubicBezTo>
                    <a:pt x="152" y="259"/>
                    <a:pt x="152" y="259"/>
                    <a:pt x="152" y="259"/>
                  </a:cubicBezTo>
                  <a:cubicBezTo>
                    <a:pt x="152" y="260"/>
                    <a:pt x="152" y="260"/>
                    <a:pt x="152" y="260"/>
                  </a:cubicBezTo>
                  <a:cubicBezTo>
                    <a:pt x="154" y="261"/>
                    <a:pt x="155" y="263"/>
                    <a:pt x="157" y="263"/>
                  </a:cubicBezTo>
                  <a:cubicBezTo>
                    <a:pt x="162" y="264"/>
                    <a:pt x="163" y="262"/>
                    <a:pt x="165" y="261"/>
                  </a:cubicBezTo>
                  <a:cubicBezTo>
                    <a:pt x="167" y="260"/>
                    <a:pt x="169" y="261"/>
                    <a:pt x="170" y="260"/>
                  </a:cubicBezTo>
                  <a:cubicBezTo>
                    <a:pt x="177" y="256"/>
                    <a:pt x="177" y="256"/>
                    <a:pt x="177" y="256"/>
                  </a:cubicBezTo>
                  <a:cubicBezTo>
                    <a:pt x="178" y="255"/>
                    <a:pt x="177" y="254"/>
                    <a:pt x="178" y="253"/>
                  </a:cubicBezTo>
                  <a:cubicBezTo>
                    <a:pt x="175" y="251"/>
                    <a:pt x="173" y="250"/>
                    <a:pt x="172" y="248"/>
                  </a:cubicBezTo>
                  <a:cubicBezTo>
                    <a:pt x="171" y="247"/>
                    <a:pt x="170" y="245"/>
                    <a:pt x="169" y="244"/>
                  </a:cubicBezTo>
                  <a:cubicBezTo>
                    <a:pt x="167" y="243"/>
                    <a:pt x="165" y="243"/>
                    <a:pt x="164" y="242"/>
                  </a:cubicBezTo>
                  <a:cubicBezTo>
                    <a:pt x="164" y="241"/>
                    <a:pt x="163" y="239"/>
                    <a:pt x="163" y="239"/>
                  </a:cubicBezTo>
                  <a:cubicBezTo>
                    <a:pt x="167" y="240"/>
                    <a:pt x="168" y="240"/>
                    <a:pt x="171" y="242"/>
                  </a:cubicBezTo>
                  <a:cubicBezTo>
                    <a:pt x="173" y="243"/>
                    <a:pt x="175" y="247"/>
                    <a:pt x="180" y="246"/>
                  </a:cubicBezTo>
                  <a:cubicBezTo>
                    <a:pt x="181" y="245"/>
                    <a:pt x="182" y="244"/>
                    <a:pt x="183" y="244"/>
                  </a:cubicBezTo>
                  <a:cubicBezTo>
                    <a:pt x="184" y="246"/>
                    <a:pt x="184" y="246"/>
                    <a:pt x="184" y="246"/>
                  </a:cubicBezTo>
                  <a:cubicBezTo>
                    <a:pt x="186" y="246"/>
                    <a:pt x="187" y="246"/>
                    <a:pt x="190" y="245"/>
                  </a:cubicBezTo>
                  <a:cubicBezTo>
                    <a:pt x="190" y="246"/>
                    <a:pt x="190" y="246"/>
                    <a:pt x="190" y="246"/>
                  </a:cubicBezTo>
                  <a:cubicBezTo>
                    <a:pt x="190" y="246"/>
                    <a:pt x="189" y="248"/>
                    <a:pt x="189" y="248"/>
                  </a:cubicBezTo>
                  <a:cubicBezTo>
                    <a:pt x="189" y="248"/>
                    <a:pt x="191" y="249"/>
                    <a:pt x="190" y="250"/>
                  </a:cubicBezTo>
                  <a:cubicBezTo>
                    <a:pt x="190" y="250"/>
                    <a:pt x="188" y="250"/>
                    <a:pt x="188" y="250"/>
                  </a:cubicBezTo>
                  <a:cubicBezTo>
                    <a:pt x="187" y="252"/>
                    <a:pt x="188" y="252"/>
                    <a:pt x="187" y="254"/>
                  </a:cubicBezTo>
                  <a:cubicBezTo>
                    <a:pt x="187" y="254"/>
                    <a:pt x="189" y="255"/>
                    <a:pt x="190" y="255"/>
                  </a:cubicBezTo>
                  <a:cubicBezTo>
                    <a:pt x="189" y="256"/>
                    <a:pt x="188" y="256"/>
                    <a:pt x="187" y="256"/>
                  </a:cubicBezTo>
                  <a:cubicBezTo>
                    <a:pt x="187" y="258"/>
                    <a:pt x="187" y="258"/>
                    <a:pt x="187" y="258"/>
                  </a:cubicBezTo>
                  <a:cubicBezTo>
                    <a:pt x="192" y="257"/>
                    <a:pt x="192" y="256"/>
                    <a:pt x="191" y="261"/>
                  </a:cubicBezTo>
                  <a:cubicBezTo>
                    <a:pt x="191" y="261"/>
                    <a:pt x="193" y="261"/>
                    <a:pt x="193" y="261"/>
                  </a:cubicBezTo>
                  <a:cubicBezTo>
                    <a:pt x="193" y="261"/>
                    <a:pt x="193" y="263"/>
                    <a:pt x="193" y="264"/>
                  </a:cubicBezTo>
                  <a:cubicBezTo>
                    <a:pt x="191" y="265"/>
                    <a:pt x="192" y="264"/>
                    <a:pt x="192" y="266"/>
                  </a:cubicBezTo>
                  <a:cubicBezTo>
                    <a:pt x="190" y="266"/>
                    <a:pt x="190" y="266"/>
                    <a:pt x="190" y="266"/>
                  </a:cubicBezTo>
                  <a:cubicBezTo>
                    <a:pt x="189" y="265"/>
                    <a:pt x="189" y="264"/>
                    <a:pt x="189" y="262"/>
                  </a:cubicBezTo>
                  <a:cubicBezTo>
                    <a:pt x="189" y="263"/>
                    <a:pt x="187" y="262"/>
                    <a:pt x="186" y="262"/>
                  </a:cubicBezTo>
                  <a:cubicBezTo>
                    <a:pt x="186" y="265"/>
                    <a:pt x="186" y="269"/>
                    <a:pt x="186" y="269"/>
                  </a:cubicBezTo>
                  <a:cubicBezTo>
                    <a:pt x="186" y="270"/>
                    <a:pt x="186" y="270"/>
                    <a:pt x="186" y="270"/>
                  </a:cubicBezTo>
                  <a:cubicBezTo>
                    <a:pt x="187" y="270"/>
                    <a:pt x="188" y="270"/>
                    <a:pt x="188" y="270"/>
                  </a:cubicBezTo>
                  <a:cubicBezTo>
                    <a:pt x="188" y="272"/>
                    <a:pt x="187" y="273"/>
                    <a:pt x="187" y="274"/>
                  </a:cubicBezTo>
                  <a:cubicBezTo>
                    <a:pt x="185" y="275"/>
                    <a:pt x="182" y="276"/>
                    <a:pt x="180" y="275"/>
                  </a:cubicBezTo>
                  <a:cubicBezTo>
                    <a:pt x="179" y="275"/>
                    <a:pt x="178" y="273"/>
                    <a:pt x="178" y="274"/>
                  </a:cubicBezTo>
                  <a:cubicBezTo>
                    <a:pt x="176" y="274"/>
                    <a:pt x="177" y="276"/>
                    <a:pt x="176" y="276"/>
                  </a:cubicBezTo>
                  <a:cubicBezTo>
                    <a:pt x="175" y="277"/>
                    <a:pt x="174" y="277"/>
                    <a:pt x="173" y="278"/>
                  </a:cubicBezTo>
                  <a:cubicBezTo>
                    <a:pt x="173" y="277"/>
                    <a:pt x="171" y="277"/>
                    <a:pt x="170" y="278"/>
                  </a:cubicBezTo>
                  <a:cubicBezTo>
                    <a:pt x="170" y="279"/>
                    <a:pt x="170" y="279"/>
                    <a:pt x="170" y="279"/>
                  </a:cubicBezTo>
                  <a:cubicBezTo>
                    <a:pt x="179" y="279"/>
                    <a:pt x="183" y="280"/>
                    <a:pt x="188" y="276"/>
                  </a:cubicBezTo>
                  <a:cubicBezTo>
                    <a:pt x="190" y="283"/>
                    <a:pt x="191" y="280"/>
                    <a:pt x="184" y="281"/>
                  </a:cubicBezTo>
                  <a:cubicBezTo>
                    <a:pt x="183" y="281"/>
                    <a:pt x="179" y="283"/>
                    <a:pt x="177" y="282"/>
                  </a:cubicBezTo>
                  <a:cubicBezTo>
                    <a:pt x="177" y="282"/>
                    <a:pt x="176" y="280"/>
                    <a:pt x="176" y="280"/>
                  </a:cubicBezTo>
                  <a:cubicBezTo>
                    <a:pt x="174" y="279"/>
                    <a:pt x="173" y="280"/>
                    <a:pt x="172" y="280"/>
                  </a:cubicBezTo>
                  <a:cubicBezTo>
                    <a:pt x="172" y="282"/>
                    <a:pt x="172" y="282"/>
                    <a:pt x="172" y="282"/>
                  </a:cubicBezTo>
                  <a:cubicBezTo>
                    <a:pt x="173" y="283"/>
                    <a:pt x="180" y="286"/>
                    <a:pt x="177" y="286"/>
                  </a:cubicBezTo>
                  <a:cubicBezTo>
                    <a:pt x="176" y="285"/>
                    <a:pt x="175" y="285"/>
                    <a:pt x="174" y="285"/>
                  </a:cubicBezTo>
                  <a:cubicBezTo>
                    <a:pt x="174" y="285"/>
                    <a:pt x="172" y="283"/>
                    <a:pt x="172" y="283"/>
                  </a:cubicBezTo>
                  <a:cubicBezTo>
                    <a:pt x="169" y="282"/>
                    <a:pt x="167" y="285"/>
                    <a:pt x="166" y="286"/>
                  </a:cubicBezTo>
                  <a:cubicBezTo>
                    <a:pt x="166" y="287"/>
                    <a:pt x="164" y="288"/>
                    <a:pt x="164" y="289"/>
                  </a:cubicBezTo>
                  <a:cubicBezTo>
                    <a:pt x="163" y="290"/>
                    <a:pt x="164" y="291"/>
                    <a:pt x="164" y="292"/>
                  </a:cubicBezTo>
                  <a:cubicBezTo>
                    <a:pt x="166" y="291"/>
                    <a:pt x="168" y="289"/>
                    <a:pt x="170" y="288"/>
                  </a:cubicBezTo>
                  <a:cubicBezTo>
                    <a:pt x="170" y="288"/>
                    <a:pt x="170" y="288"/>
                    <a:pt x="170" y="288"/>
                  </a:cubicBezTo>
                  <a:cubicBezTo>
                    <a:pt x="171" y="287"/>
                    <a:pt x="171" y="288"/>
                    <a:pt x="173" y="288"/>
                  </a:cubicBezTo>
                  <a:cubicBezTo>
                    <a:pt x="175" y="288"/>
                    <a:pt x="178" y="286"/>
                    <a:pt x="181" y="286"/>
                  </a:cubicBezTo>
                  <a:cubicBezTo>
                    <a:pt x="178" y="288"/>
                    <a:pt x="179" y="288"/>
                    <a:pt x="182" y="290"/>
                  </a:cubicBezTo>
                  <a:cubicBezTo>
                    <a:pt x="182" y="291"/>
                    <a:pt x="182" y="291"/>
                    <a:pt x="182" y="291"/>
                  </a:cubicBezTo>
                  <a:cubicBezTo>
                    <a:pt x="184" y="291"/>
                    <a:pt x="186" y="290"/>
                    <a:pt x="187" y="290"/>
                  </a:cubicBezTo>
                  <a:cubicBezTo>
                    <a:pt x="187" y="288"/>
                    <a:pt x="187" y="287"/>
                    <a:pt x="186" y="285"/>
                  </a:cubicBezTo>
                  <a:cubicBezTo>
                    <a:pt x="187" y="285"/>
                    <a:pt x="189" y="285"/>
                    <a:pt x="191" y="285"/>
                  </a:cubicBezTo>
                  <a:cubicBezTo>
                    <a:pt x="190" y="286"/>
                    <a:pt x="188" y="289"/>
                    <a:pt x="190" y="288"/>
                  </a:cubicBezTo>
                  <a:cubicBezTo>
                    <a:pt x="190" y="288"/>
                    <a:pt x="190" y="290"/>
                    <a:pt x="189" y="290"/>
                  </a:cubicBezTo>
                  <a:cubicBezTo>
                    <a:pt x="189" y="290"/>
                    <a:pt x="189" y="292"/>
                    <a:pt x="188" y="292"/>
                  </a:cubicBezTo>
                  <a:cubicBezTo>
                    <a:pt x="186" y="292"/>
                    <a:pt x="184" y="293"/>
                    <a:pt x="182" y="292"/>
                  </a:cubicBezTo>
                  <a:cubicBezTo>
                    <a:pt x="179" y="292"/>
                    <a:pt x="175" y="287"/>
                    <a:pt x="170" y="289"/>
                  </a:cubicBezTo>
                  <a:cubicBezTo>
                    <a:pt x="170" y="290"/>
                    <a:pt x="170" y="290"/>
                    <a:pt x="170" y="290"/>
                  </a:cubicBezTo>
                  <a:cubicBezTo>
                    <a:pt x="168" y="291"/>
                    <a:pt x="168" y="293"/>
                    <a:pt x="168" y="294"/>
                  </a:cubicBezTo>
                  <a:cubicBezTo>
                    <a:pt x="167" y="294"/>
                    <a:pt x="166" y="293"/>
                    <a:pt x="165" y="294"/>
                  </a:cubicBezTo>
                  <a:cubicBezTo>
                    <a:pt x="165" y="294"/>
                    <a:pt x="164" y="295"/>
                    <a:pt x="163" y="296"/>
                  </a:cubicBezTo>
                  <a:cubicBezTo>
                    <a:pt x="163" y="296"/>
                    <a:pt x="165" y="297"/>
                    <a:pt x="165" y="298"/>
                  </a:cubicBezTo>
                  <a:cubicBezTo>
                    <a:pt x="165" y="299"/>
                    <a:pt x="164" y="300"/>
                    <a:pt x="164" y="300"/>
                  </a:cubicBezTo>
                  <a:cubicBezTo>
                    <a:pt x="165" y="301"/>
                    <a:pt x="167" y="300"/>
                    <a:pt x="168" y="301"/>
                  </a:cubicBezTo>
                  <a:cubicBezTo>
                    <a:pt x="169" y="301"/>
                    <a:pt x="169" y="303"/>
                    <a:pt x="168" y="303"/>
                  </a:cubicBezTo>
                  <a:cubicBezTo>
                    <a:pt x="170" y="303"/>
                    <a:pt x="170" y="303"/>
                    <a:pt x="170" y="303"/>
                  </a:cubicBezTo>
                  <a:cubicBezTo>
                    <a:pt x="169" y="304"/>
                    <a:pt x="169" y="306"/>
                    <a:pt x="168" y="306"/>
                  </a:cubicBezTo>
                  <a:cubicBezTo>
                    <a:pt x="168" y="306"/>
                    <a:pt x="166" y="306"/>
                    <a:pt x="166" y="306"/>
                  </a:cubicBezTo>
                  <a:cubicBezTo>
                    <a:pt x="166" y="307"/>
                    <a:pt x="166" y="308"/>
                    <a:pt x="166" y="308"/>
                  </a:cubicBezTo>
                  <a:cubicBezTo>
                    <a:pt x="166" y="309"/>
                    <a:pt x="166" y="309"/>
                    <a:pt x="166" y="309"/>
                  </a:cubicBezTo>
                  <a:cubicBezTo>
                    <a:pt x="166" y="309"/>
                    <a:pt x="169" y="309"/>
                    <a:pt x="168" y="309"/>
                  </a:cubicBezTo>
                  <a:cubicBezTo>
                    <a:pt x="168" y="310"/>
                    <a:pt x="168" y="310"/>
                    <a:pt x="168" y="310"/>
                  </a:cubicBezTo>
                  <a:cubicBezTo>
                    <a:pt x="167" y="311"/>
                    <a:pt x="162" y="311"/>
                    <a:pt x="165" y="313"/>
                  </a:cubicBezTo>
                  <a:cubicBezTo>
                    <a:pt x="166" y="315"/>
                    <a:pt x="166" y="315"/>
                    <a:pt x="166" y="315"/>
                  </a:cubicBezTo>
                  <a:cubicBezTo>
                    <a:pt x="168" y="314"/>
                    <a:pt x="169" y="314"/>
                    <a:pt x="171" y="314"/>
                  </a:cubicBezTo>
                  <a:cubicBezTo>
                    <a:pt x="171" y="314"/>
                    <a:pt x="168" y="316"/>
                    <a:pt x="168" y="316"/>
                  </a:cubicBezTo>
                  <a:cubicBezTo>
                    <a:pt x="168" y="317"/>
                    <a:pt x="169" y="318"/>
                    <a:pt x="168" y="319"/>
                  </a:cubicBezTo>
                  <a:cubicBezTo>
                    <a:pt x="170" y="318"/>
                    <a:pt x="170" y="318"/>
                    <a:pt x="172" y="318"/>
                  </a:cubicBezTo>
                  <a:cubicBezTo>
                    <a:pt x="172" y="318"/>
                    <a:pt x="173" y="319"/>
                    <a:pt x="174" y="319"/>
                  </a:cubicBezTo>
                  <a:cubicBezTo>
                    <a:pt x="175" y="319"/>
                    <a:pt x="175" y="317"/>
                    <a:pt x="176" y="317"/>
                  </a:cubicBezTo>
                  <a:cubicBezTo>
                    <a:pt x="177" y="316"/>
                    <a:pt x="178" y="317"/>
                    <a:pt x="179" y="316"/>
                  </a:cubicBezTo>
                  <a:cubicBezTo>
                    <a:pt x="177" y="318"/>
                    <a:pt x="175" y="320"/>
                    <a:pt x="174" y="321"/>
                  </a:cubicBezTo>
                  <a:cubicBezTo>
                    <a:pt x="175" y="322"/>
                    <a:pt x="176" y="323"/>
                    <a:pt x="178" y="323"/>
                  </a:cubicBezTo>
                  <a:cubicBezTo>
                    <a:pt x="178" y="325"/>
                    <a:pt x="178" y="325"/>
                    <a:pt x="178" y="325"/>
                  </a:cubicBezTo>
                  <a:cubicBezTo>
                    <a:pt x="176" y="325"/>
                    <a:pt x="176" y="325"/>
                    <a:pt x="175" y="325"/>
                  </a:cubicBezTo>
                  <a:cubicBezTo>
                    <a:pt x="175" y="325"/>
                    <a:pt x="175" y="328"/>
                    <a:pt x="175" y="328"/>
                  </a:cubicBezTo>
                  <a:cubicBezTo>
                    <a:pt x="176" y="328"/>
                    <a:pt x="178" y="328"/>
                    <a:pt x="178" y="328"/>
                  </a:cubicBezTo>
                  <a:cubicBezTo>
                    <a:pt x="178" y="328"/>
                    <a:pt x="178" y="330"/>
                    <a:pt x="178" y="330"/>
                  </a:cubicBezTo>
                  <a:cubicBezTo>
                    <a:pt x="178" y="330"/>
                    <a:pt x="180" y="330"/>
                    <a:pt x="180" y="331"/>
                  </a:cubicBezTo>
                  <a:cubicBezTo>
                    <a:pt x="179" y="334"/>
                    <a:pt x="179" y="333"/>
                    <a:pt x="179" y="337"/>
                  </a:cubicBezTo>
                  <a:cubicBezTo>
                    <a:pt x="184" y="332"/>
                    <a:pt x="184" y="332"/>
                    <a:pt x="184" y="332"/>
                  </a:cubicBezTo>
                  <a:cubicBezTo>
                    <a:pt x="185" y="332"/>
                    <a:pt x="185" y="333"/>
                    <a:pt x="187" y="333"/>
                  </a:cubicBezTo>
                  <a:cubicBezTo>
                    <a:pt x="187" y="333"/>
                    <a:pt x="188" y="330"/>
                    <a:pt x="188" y="330"/>
                  </a:cubicBezTo>
                  <a:cubicBezTo>
                    <a:pt x="190" y="330"/>
                    <a:pt x="190" y="331"/>
                    <a:pt x="192" y="331"/>
                  </a:cubicBezTo>
                  <a:cubicBezTo>
                    <a:pt x="190" y="332"/>
                    <a:pt x="192" y="335"/>
                    <a:pt x="192" y="335"/>
                  </a:cubicBezTo>
                  <a:cubicBezTo>
                    <a:pt x="191" y="336"/>
                    <a:pt x="190" y="334"/>
                    <a:pt x="188" y="334"/>
                  </a:cubicBezTo>
                  <a:cubicBezTo>
                    <a:pt x="188" y="334"/>
                    <a:pt x="188" y="336"/>
                    <a:pt x="188" y="336"/>
                  </a:cubicBezTo>
                  <a:cubicBezTo>
                    <a:pt x="189" y="336"/>
                    <a:pt x="189" y="337"/>
                    <a:pt x="189" y="338"/>
                  </a:cubicBezTo>
                  <a:cubicBezTo>
                    <a:pt x="185" y="339"/>
                    <a:pt x="184" y="338"/>
                    <a:pt x="181" y="339"/>
                  </a:cubicBezTo>
                  <a:cubicBezTo>
                    <a:pt x="181" y="341"/>
                    <a:pt x="181" y="341"/>
                    <a:pt x="181" y="341"/>
                  </a:cubicBezTo>
                  <a:cubicBezTo>
                    <a:pt x="182" y="341"/>
                    <a:pt x="184" y="340"/>
                    <a:pt x="186" y="341"/>
                  </a:cubicBezTo>
                  <a:cubicBezTo>
                    <a:pt x="186" y="342"/>
                    <a:pt x="186" y="342"/>
                    <a:pt x="186" y="342"/>
                  </a:cubicBezTo>
                  <a:cubicBezTo>
                    <a:pt x="184" y="342"/>
                    <a:pt x="183" y="342"/>
                    <a:pt x="182" y="342"/>
                  </a:cubicBezTo>
                  <a:cubicBezTo>
                    <a:pt x="182" y="342"/>
                    <a:pt x="179" y="344"/>
                    <a:pt x="181" y="343"/>
                  </a:cubicBezTo>
                  <a:cubicBezTo>
                    <a:pt x="181" y="344"/>
                    <a:pt x="184" y="347"/>
                    <a:pt x="183" y="345"/>
                  </a:cubicBezTo>
                  <a:cubicBezTo>
                    <a:pt x="183" y="345"/>
                    <a:pt x="184" y="341"/>
                    <a:pt x="183" y="347"/>
                  </a:cubicBezTo>
                  <a:cubicBezTo>
                    <a:pt x="182" y="350"/>
                    <a:pt x="184" y="349"/>
                    <a:pt x="188" y="349"/>
                  </a:cubicBezTo>
                  <a:cubicBezTo>
                    <a:pt x="187" y="349"/>
                    <a:pt x="187" y="352"/>
                    <a:pt x="187" y="352"/>
                  </a:cubicBezTo>
                  <a:cubicBezTo>
                    <a:pt x="185" y="351"/>
                    <a:pt x="186" y="354"/>
                    <a:pt x="186" y="354"/>
                  </a:cubicBezTo>
                  <a:cubicBezTo>
                    <a:pt x="187" y="354"/>
                    <a:pt x="188" y="354"/>
                    <a:pt x="189" y="354"/>
                  </a:cubicBezTo>
                  <a:cubicBezTo>
                    <a:pt x="186" y="355"/>
                    <a:pt x="189" y="358"/>
                    <a:pt x="188" y="358"/>
                  </a:cubicBezTo>
                  <a:cubicBezTo>
                    <a:pt x="188" y="358"/>
                    <a:pt x="190" y="358"/>
                    <a:pt x="189" y="357"/>
                  </a:cubicBezTo>
                  <a:cubicBezTo>
                    <a:pt x="189" y="357"/>
                    <a:pt x="190" y="356"/>
                    <a:pt x="190" y="356"/>
                  </a:cubicBezTo>
                  <a:cubicBezTo>
                    <a:pt x="190" y="356"/>
                    <a:pt x="192" y="356"/>
                    <a:pt x="194" y="355"/>
                  </a:cubicBezTo>
                  <a:cubicBezTo>
                    <a:pt x="192" y="360"/>
                    <a:pt x="191" y="364"/>
                    <a:pt x="198" y="361"/>
                  </a:cubicBezTo>
                  <a:cubicBezTo>
                    <a:pt x="197" y="361"/>
                    <a:pt x="196" y="366"/>
                    <a:pt x="197" y="367"/>
                  </a:cubicBezTo>
                  <a:cubicBezTo>
                    <a:pt x="199" y="368"/>
                    <a:pt x="200" y="365"/>
                    <a:pt x="202" y="364"/>
                  </a:cubicBezTo>
                  <a:cubicBezTo>
                    <a:pt x="203" y="364"/>
                    <a:pt x="204" y="364"/>
                    <a:pt x="205" y="364"/>
                  </a:cubicBezTo>
                  <a:cubicBezTo>
                    <a:pt x="205" y="364"/>
                    <a:pt x="203" y="368"/>
                    <a:pt x="204" y="368"/>
                  </a:cubicBezTo>
                  <a:cubicBezTo>
                    <a:pt x="202" y="368"/>
                    <a:pt x="205" y="369"/>
                    <a:pt x="205" y="369"/>
                  </a:cubicBezTo>
                  <a:cubicBezTo>
                    <a:pt x="206" y="369"/>
                    <a:pt x="207" y="368"/>
                    <a:pt x="208" y="367"/>
                  </a:cubicBezTo>
                  <a:cubicBezTo>
                    <a:pt x="208" y="368"/>
                    <a:pt x="208" y="369"/>
                    <a:pt x="208" y="369"/>
                  </a:cubicBezTo>
                  <a:cubicBezTo>
                    <a:pt x="208" y="370"/>
                    <a:pt x="206" y="371"/>
                    <a:pt x="206" y="371"/>
                  </a:cubicBezTo>
                  <a:cubicBezTo>
                    <a:pt x="205" y="374"/>
                    <a:pt x="211" y="369"/>
                    <a:pt x="209" y="375"/>
                  </a:cubicBezTo>
                  <a:cubicBezTo>
                    <a:pt x="209" y="375"/>
                    <a:pt x="208" y="378"/>
                    <a:pt x="208" y="377"/>
                  </a:cubicBezTo>
                  <a:cubicBezTo>
                    <a:pt x="207" y="378"/>
                    <a:pt x="210" y="378"/>
                    <a:pt x="210" y="378"/>
                  </a:cubicBezTo>
                  <a:cubicBezTo>
                    <a:pt x="211" y="378"/>
                    <a:pt x="211" y="376"/>
                    <a:pt x="211" y="376"/>
                  </a:cubicBezTo>
                  <a:cubicBezTo>
                    <a:pt x="211" y="376"/>
                    <a:pt x="214" y="376"/>
                    <a:pt x="213" y="377"/>
                  </a:cubicBezTo>
                  <a:cubicBezTo>
                    <a:pt x="213" y="377"/>
                    <a:pt x="215" y="377"/>
                    <a:pt x="213" y="377"/>
                  </a:cubicBezTo>
                  <a:cubicBezTo>
                    <a:pt x="213" y="377"/>
                    <a:pt x="210" y="378"/>
                    <a:pt x="213" y="378"/>
                  </a:cubicBezTo>
                  <a:cubicBezTo>
                    <a:pt x="211" y="379"/>
                    <a:pt x="211" y="378"/>
                    <a:pt x="209" y="379"/>
                  </a:cubicBezTo>
                  <a:cubicBezTo>
                    <a:pt x="209" y="380"/>
                    <a:pt x="209" y="380"/>
                    <a:pt x="209" y="380"/>
                  </a:cubicBezTo>
                  <a:cubicBezTo>
                    <a:pt x="210" y="380"/>
                    <a:pt x="212" y="380"/>
                    <a:pt x="213" y="380"/>
                  </a:cubicBezTo>
                  <a:cubicBezTo>
                    <a:pt x="213" y="380"/>
                    <a:pt x="213" y="382"/>
                    <a:pt x="212" y="382"/>
                  </a:cubicBezTo>
                  <a:cubicBezTo>
                    <a:pt x="212" y="382"/>
                    <a:pt x="212" y="384"/>
                    <a:pt x="212" y="385"/>
                  </a:cubicBezTo>
                  <a:cubicBezTo>
                    <a:pt x="217" y="385"/>
                    <a:pt x="216" y="383"/>
                    <a:pt x="215" y="388"/>
                  </a:cubicBezTo>
                  <a:cubicBezTo>
                    <a:pt x="215" y="387"/>
                    <a:pt x="217" y="388"/>
                    <a:pt x="217" y="388"/>
                  </a:cubicBezTo>
                  <a:cubicBezTo>
                    <a:pt x="217" y="388"/>
                    <a:pt x="218" y="386"/>
                    <a:pt x="219" y="385"/>
                  </a:cubicBezTo>
                  <a:cubicBezTo>
                    <a:pt x="219" y="385"/>
                    <a:pt x="219" y="385"/>
                    <a:pt x="219" y="385"/>
                  </a:cubicBezTo>
                  <a:cubicBezTo>
                    <a:pt x="221" y="384"/>
                    <a:pt x="221" y="386"/>
                    <a:pt x="221" y="386"/>
                  </a:cubicBezTo>
                  <a:cubicBezTo>
                    <a:pt x="222" y="386"/>
                    <a:pt x="226" y="384"/>
                    <a:pt x="226" y="384"/>
                  </a:cubicBezTo>
                  <a:cubicBezTo>
                    <a:pt x="227" y="383"/>
                    <a:pt x="229" y="379"/>
                    <a:pt x="230" y="378"/>
                  </a:cubicBezTo>
                  <a:cubicBezTo>
                    <a:pt x="230" y="378"/>
                    <a:pt x="231" y="379"/>
                    <a:pt x="231" y="379"/>
                  </a:cubicBezTo>
                  <a:cubicBezTo>
                    <a:pt x="231" y="381"/>
                    <a:pt x="231" y="382"/>
                    <a:pt x="230" y="384"/>
                  </a:cubicBezTo>
                  <a:cubicBezTo>
                    <a:pt x="233" y="383"/>
                    <a:pt x="233" y="384"/>
                    <a:pt x="231" y="385"/>
                  </a:cubicBezTo>
                  <a:cubicBezTo>
                    <a:pt x="227" y="387"/>
                    <a:pt x="231" y="386"/>
                    <a:pt x="234" y="387"/>
                  </a:cubicBezTo>
                  <a:cubicBezTo>
                    <a:pt x="234" y="386"/>
                    <a:pt x="234" y="386"/>
                    <a:pt x="235" y="386"/>
                  </a:cubicBezTo>
                  <a:cubicBezTo>
                    <a:pt x="235" y="386"/>
                    <a:pt x="234" y="389"/>
                    <a:pt x="234" y="389"/>
                  </a:cubicBezTo>
                  <a:cubicBezTo>
                    <a:pt x="235" y="390"/>
                    <a:pt x="235" y="389"/>
                    <a:pt x="235" y="390"/>
                  </a:cubicBezTo>
                  <a:cubicBezTo>
                    <a:pt x="235" y="390"/>
                    <a:pt x="237" y="389"/>
                    <a:pt x="237" y="389"/>
                  </a:cubicBezTo>
                  <a:cubicBezTo>
                    <a:pt x="238" y="389"/>
                    <a:pt x="238" y="388"/>
                    <a:pt x="238" y="387"/>
                  </a:cubicBezTo>
                  <a:cubicBezTo>
                    <a:pt x="239" y="387"/>
                    <a:pt x="239" y="387"/>
                    <a:pt x="239" y="387"/>
                  </a:cubicBezTo>
                  <a:cubicBezTo>
                    <a:pt x="240" y="387"/>
                    <a:pt x="239" y="388"/>
                    <a:pt x="241" y="389"/>
                  </a:cubicBezTo>
                  <a:cubicBezTo>
                    <a:pt x="242" y="388"/>
                    <a:pt x="243" y="387"/>
                    <a:pt x="243" y="387"/>
                  </a:cubicBezTo>
                  <a:cubicBezTo>
                    <a:pt x="243" y="387"/>
                    <a:pt x="244" y="389"/>
                    <a:pt x="243" y="390"/>
                  </a:cubicBezTo>
                  <a:cubicBezTo>
                    <a:pt x="243" y="390"/>
                    <a:pt x="241" y="391"/>
                    <a:pt x="241" y="391"/>
                  </a:cubicBezTo>
                  <a:cubicBezTo>
                    <a:pt x="240" y="392"/>
                    <a:pt x="241" y="393"/>
                    <a:pt x="240" y="394"/>
                  </a:cubicBezTo>
                  <a:cubicBezTo>
                    <a:pt x="239" y="395"/>
                    <a:pt x="244" y="391"/>
                    <a:pt x="245" y="390"/>
                  </a:cubicBezTo>
                  <a:cubicBezTo>
                    <a:pt x="245" y="391"/>
                    <a:pt x="243" y="396"/>
                    <a:pt x="245" y="395"/>
                  </a:cubicBezTo>
                  <a:cubicBezTo>
                    <a:pt x="244" y="396"/>
                    <a:pt x="246" y="395"/>
                    <a:pt x="247" y="395"/>
                  </a:cubicBezTo>
                  <a:cubicBezTo>
                    <a:pt x="247" y="394"/>
                    <a:pt x="247" y="393"/>
                    <a:pt x="247" y="391"/>
                  </a:cubicBezTo>
                  <a:cubicBezTo>
                    <a:pt x="249" y="391"/>
                    <a:pt x="249" y="391"/>
                    <a:pt x="249" y="391"/>
                  </a:cubicBezTo>
                  <a:cubicBezTo>
                    <a:pt x="248" y="392"/>
                    <a:pt x="249" y="392"/>
                    <a:pt x="249" y="393"/>
                  </a:cubicBezTo>
                  <a:cubicBezTo>
                    <a:pt x="249" y="393"/>
                    <a:pt x="248" y="394"/>
                    <a:pt x="248" y="394"/>
                  </a:cubicBezTo>
                  <a:cubicBezTo>
                    <a:pt x="248" y="394"/>
                    <a:pt x="248" y="395"/>
                    <a:pt x="248" y="396"/>
                  </a:cubicBezTo>
                  <a:cubicBezTo>
                    <a:pt x="248" y="396"/>
                    <a:pt x="253" y="399"/>
                    <a:pt x="253" y="399"/>
                  </a:cubicBezTo>
                  <a:cubicBezTo>
                    <a:pt x="254" y="399"/>
                    <a:pt x="254" y="397"/>
                    <a:pt x="255" y="397"/>
                  </a:cubicBezTo>
                  <a:cubicBezTo>
                    <a:pt x="255" y="397"/>
                    <a:pt x="256" y="397"/>
                    <a:pt x="257" y="397"/>
                  </a:cubicBezTo>
                  <a:cubicBezTo>
                    <a:pt x="257" y="397"/>
                    <a:pt x="256" y="396"/>
                    <a:pt x="256" y="396"/>
                  </a:cubicBezTo>
                  <a:cubicBezTo>
                    <a:pt x="256" y="396"/>
                    <a:pt x="258" y="395"/>
                    <a:pt x="259" y="395"/>
                  </a:cubicBezTo>
                  <a:cubicBezTo>
                    <a:pt x="258" y="395"/>
                    <a:pt x="258" y="394"/>
                    <a:pt x="258" y="393"/>
                  </a:cubicBezTo>
                  <a:cubicBezTo>
                    <a:pt x="257" y="393"/>
                    <a:pt x="254" y="393"/>
                    <a:pt x="256" y="391"/>
                  </a:cubicBezTo>
                  <a:cubicBezTo>
                    <a:pt x="258" y="390"/>
                    <a:pt x="258" y="390"/>
                    <a:pt x="256" y="389"/>
                  </a:cubicBezTo>
                  <a:cubicBezTo>
                    <a:pt x="255" y="387"/>
                    <a:pt x="255" y="387"/>
                    <a:pt x="255" y="387"/>
                  </a:cubicBezTo>
                  <a:cubicBezTo>
                    <a:pt x="254" y="387"/>
                    <a:pt x="253" y="387"/>
                    <a:pt x="252" y="387"/>
                  </a:cubicBezTo>
                  <a:cubicBezTo>
                    <a:pt x="252" y="385"/>
                    <a:pt x="252" y="385"/>
                    <a:pt x="252" y="385"/>
                  </a:cubicBezTo>
                  <a:cubicBezTo>
                    <a:pt x="253" y="385"/>
                    <a:pt x="254" y="386"/>
                    <a:pt x="256" y="386"/>
                  </a:cubicBezTo>
                  <a:cubicBezTo>
                    <a:pt x="256" y="386"/>
                    <a:pt x="257" y="384"/>
                    <a:pt x="256" y="384"/>
                  </a:cubicBezTo>
                  <a:cubicBezTo>
                    <a:pt x="258" y="383"/>
                    <a:pt x="258" y="383"/>
                    <a:pt x="258" y="383"/>
                  </a:cubicBezTo>
                  <a:cubicBezTo>
                    <a:pt x="258" y="381"/>
                    <a:pt x="257" y="381"/>
                    <a:pt x="257" y="379"/>
                  </a:cubicBezTo>
                  <a:cubicBezTo>
                    <a:pt x="261" y="377"/>
                    <a:pt x="261" y="377"/>
                    <a:pt x="261" y="377"/>
                  </a:cubicBezTo>
                  <a:cubicBezTo>
                    <a:pt x="261" y="374"/>
                    <a:pt x="260" y="374"/>
                    <a:pt x="259" y="373"/>
                  </a:cubicBezTo>
                  <a:cubicBezTo>
                    <a:pt x="260" y="372"/>
                    <a:pt x="261" y="372"/>
                    <a:pt x="262" y="372"/>
                  </a:cubicBezTo>
                  <a:cubicBezTo>
                    <a:pt x="262" y="371"/>
                    <a:pt x="263" y="369"/>
                    <a:pt x="264" y="368"/>
                  </a:cubicBezTo>
                  <a:cubicBezTo>
                    <a:pt x="265" y="367"/>
                    <a:pt x="262" y="366"/>
                    <a:pt x="262" y="366"/>
                  </a:cubicBezTo>
                  <a:cubicBezTo>
                    <a:pt x="262" y="365"/>
                    <a:pt x="262" y="363"/>
                    <a:pt x="263" y="361"/>
                  </a:cubicBezTo>
                  <a:cubicBezTo>
                    <a:pt x="263" y="361"/>
                    <a:pt x="264" y="361"/>
                    <a:pt x="265" y="361"/>
                  </a:cubicBezTo>
                  <a:cubicBezTo>
                    <a:pt x="264" y="363"/>
                    <a:pt x="265" y="362"/>
                    <a:pt x="266" y="362"/>
                  </a:cubicBezTo>
                  <a:cubicBezTo>
                    <a:pt x="266" y="361"/>
                    <a:pt x="266" y="360"/>
                    <a:pt x="267" y="359"/>
                  </a:cubicBezTo>
                  <a:cubicBezTo>
                    <a:pt x="266" y="359"/>
                    <a:pt x="267" y="358"/>
                    <a:pt x="267" y="357"/>
                  </a:cubicBezTo>
                  <a:cubicBezTo>
                    <a:pt x="266" y="357"/>
                    <a:pt x="265" y="358"/>
                    <a:pt x="265" y="357"/>
                  </a:cubicBezTo>
                  <a:cubicBezTo>
                    <a:pt x="264" y="357"/>
                    <a:pt x="265" y="356"/>
                    <a:pt x="265" y="355"/>
                  </a:cubicBezTo>
                  <a:cubicBezTo>
                    <a:pt x="266" y="355"/>
                    <a:pt x="265" y="355"/>
                    <a:pt x="266" y="353"/>
                  </a:cubicBezTo>
                  <a:cubicBezTo>
                    <a:pt x="268" y="354"/>
                    <a:pt x="269" y="354"/>
                    <a:pt x="271" y="355"/>
                  </a:cubicBezTo>
                  <a:cubicBezTo>
                    <a:pt x="271" y="355"/>
                    <a:pt x="270" y="354"/>
                    <a:pt x="271" y="352"/>
                  </a:cubicBezTo>
                  <a:cubicBezTo>
                    <a:pt x="272" y="351"/>
                    <a:pt x="272" y="351"/>
                    <a:pt x="272" y="351"/>
                  </a:cubicBezTo>
                  <a:cubicBezTo>
                    <a:pt x="272" y="348"/>
                    <a:pt x="271" y="348"/>
                    <a:pt x="269" y="345"/>
                  </a:cubicBezTo>
                  <a:cubicBezTo>
                    <a:pt x="270" y="345"/>
                    <a:pt x="271" y="345"/>
                    <a:pt x="271" y="345"/>
                  </a:cubicBezTo>
                  <a:cubicBezTo>
                    <a:pt x="272" y="345"/>
                    <a:pt x="273" y="347"/>
                    <a:pt x="273" y="347"/>
                  </a:cubicBezTo>
                  <a:cubicBezTo>
                    <a:pt x="277" y="348"/>
                    <a:pt x="277" y="345"/>
                    <a:pt x="275" y="345"/>
                  </a:cubicBezTo>
                  <a:cubicBezTo>
                    <a:pt x="276" y="341"/>
                    <a:pt x="276" y="340"/>
                    <a:pt x="278" y="337"/>
                  </a:cubicBezTo>
                  <a:cubicBezTo>
                    <a:pt x="275" y="336"/>
                    <a:pt x="273" y="336"/>
                    <a:pt x="271" y="335"/>
                  </a:cubicBezTo>
                  <a:cubicBezTo>
                    <a:pt x="271" y="334"/>
                    <a:pt x="271" y="334"/>
                    <a:pt x="271" y="334"/>
                  </a:cubicBezTo>
                  <a:cubicBezTo>
                    <a:pt x="271" y="334"/>
                    <a:pt x="274" y="335"/>
                    <a:pt x="273" y="335"/>
                  </a:cubicBezTo>
                  <a:cubicBezTo>
                    <a:pt x="275" y="335"/>
                    <a:pt x="277" y="335"/>
                    <a:pt x="279" y="335"/>
                  </a:cubicBezTo>
                  <a:cubicBezTo>
                    <a:pt x="280" y="328"/>
                    <a:pt x="280" y="329"/>
                    <a:pt x="277" y="324"/>
                  </a:cubicBezTo>
                  <a:cubicBezTo>
                    <a:pt x="275" y="323"/>
                    <a:pt x="275" y="323"/>
                    <a:pt x="275" y="323"/>
                  </a:cubicBezTo>
                  <a:cubicBezTo>
                    <a:pt x="275" y="321"/>
                    <a:pt x="275" y="321"/>
                    <a:pt x="275" y="321"/>
                  </a:cubicBezTo>
                  <a:cubicBezTo>
                    <a:pt x="277" y="322"/>
                    <a:pt x="277" y="321"/>
                    <a:pt x="278" y="321"/>
                  </a:cubicBezTo>
                  <a:cubicBezTo>
                    <a:pt x="275" y="321"/>
                    <a:pt x="279" y="321"/>
                    <a:pt x="279" y="321"/>
                  </a:cubicBezTo>
                  <a:cubicBezTo>
                    <a:pt x="278" y="321"/>
                    <a:pt x="281" y="321"/>
                    <a:pt x="281" y="321"/>
                  </a:cubicBezTo>
                  <a:cubicBezTo>
                    <a:pt x="282" y="321"/>
                    <a:pt x="283" y="319"/>
                    <a:pt x="283" y="319"/>
                  </a:cubicBezTo>
                  <a:cubicBezTo>
                    <a:pt x="283" y="318"/>
                    <a:pt x="283" y="315"/>
                    <a:pt x="283" y="316"/>
                  </a:cubicBezTo>
                  <a:cubicBezTo>
                    <a:pt x="283" y="315"/>
                    <a:pt x="283" y="315"/>
                    <a:pt x="283" y="315"/>
                  </a:cubicBezTo>
                  <a:cubicBezTo>
                    <a:pt x="284" y="314"/>
                    <a:pt x="287" y="315"/>
                    <a:pt x="288" y="315"/>
                  </a:cubicBezTo>
                  <a:cubicBezTo>
                    <a:pt x="289" y="315"/>
                    <a:pt x="290" y="315"/>
                    <a:pt x="290" y="315"/>
                  </a:cubicBezTo>
                  <a:cubicBezTo>
                    <a:pt x="290" y="315"/>
                    <a:pt x="285" y="315"/>
                    <a:pt x="290" y="314"/>
                  </a:cubicBezTo>
                  <a:cubicBezTo>
                    <a:pt x="292" y="314"/>
                    <a:pt x="294" y="316"/>
                    <a:pt x="297" y="315"/>
                  </a:cubicBezTo>
                  <a:cubicBezTo>
                    <a:pt x="299" y="314"/>
                    <a:pt x="299" y="312"/>
                    <a:pt x="301" y="311"/>
                  </a:cubicBezTo>
                  <a:cubicBezTo>
                    <a:pt x="302" y="311"/>
                    <a:pt x="303" y="311"/>
                    <a:pt x="304" y="311"/>
                  </a:cubicBezTo>
                  <a:cubicBezTo>
                    <a:pt x="305" y="313"/>
                    <a:pt x="305" y="314"/>
                    <a:pt x="306" y="315"/>
                  </a:cubicBezTo>
                  <a:cubicBezTo>
                    <a:pt x="307" y="317"/>
                    <a:pt x="307" y="317"/>
                    <a:pt x="307" y="317"/>
                  </a:cubicBezTo>
                  <a:cubicBezTo>
                    <a:pt x="307" y="317"/>
                    <a:pt x="309" y="317"/>
                    <a:pt x="307" y="316"/>
                  </a:cubicBezTo>
                  <a:cubicBezTo>
                    <a:pt x="307" y="316"/>
                    <a:pt x="309" y="316"/>
                    <a:pt x="308" y="315"/>
                  </a:cubicBezTo>
                  <a:cubicBezTo>
                    <a:pt x="308" y="315"/>
                    <a:pt x="310" y="314"/>
                    <a:pt x="310" y="313"/>
                  </a:cubicBezTo>
                  <a:cubicBezTo>
                    <a:pt x="311" y="312"/>
                    <a:pt x="311" y="312"/>
                    <a:pt x="311" y="310"/>
                  </a:cubicBezTo>
                  <a:cubicBezTo>
                    <a:pt x="312" y="310"/>
                    <a:pt x="314" y="310"/>
                    <a:pt x="316" y="310"/>
                  </a:cubicBezTo>
                  <a:cubicBezTo>
                    <a:pt x="316" y="311"/>
                    <a:pt x="315" y="311"/>
                    <a:pt x="316" y="311"/>
                  </a:cubicBezTo>
                  <a:cubicBezTo>
                    <a:pt x="316" y="313"/>
                    <a:pt x="316" y="313"/>
                    <a:pt x="316" y="313"/>
                  </a:cubicBezTo>
                  <a:cubicBezTo>
                    <a:pt x="318" y="313"/>
                    <a:pt x="318" y="313"/>
                    <a:pt x="318" y="313"/>
                  </a:cubicBezTo>
                  <a:cubicBezTo>
                    <a:pt x="318" y="312"/>
                    <a:pt x="320" y="310"/>
                    <a:pt x="320" y="309"/>
                  </a:cubicBezTo>
                  <a:cubicBezTo>
                    <a:pt x="320" y="308"/>
                    <a:pt x="319" y="307"/>
                    <a:pt x="319" y="307"/>
                  </a:cubicBezTo>
                  <a:cubicBezTo>
                    <a:pt x="320" y="306"/>
                    <a:pt x="322" y="306"/>
                    <a:pt x="323" y="305"/>
                  </a:cubicBezTo>
                  <a:cubicBezTo>
                    <a:pt x="324" y="304"/>
                    <a:pt x="323" y="301"/>
                    <a:pt x="325" y="299"/>
                  </a:cubicBezTo>
                  <a:cubicBezTo>
                    <a:pt x="326" y="299"/>
                    <a:pt x="327" y="300"/>
                    <a:pt x="328" y="299"/>
                  </a:cubicBezTo>
                  <a:cubicBezTo>
                    <a:pt x="329" y="299"/>
                    <a:pt x="330" y="297"/>
                    <a:pt x="331" y="296"/>
                  </a:cubicBezTo>
                  <a:cubicBezTo>
                    <a:pt x="333" y="295"/>
                    <a:pt x="335" y="295"/>
                    <a:pt x="337" y="294"/>
                  </a:cubicBezTo>
                  <a:cubicBezTo>
                    <a:pt x="339" y="293"/>
                    <a:pt x="341" y="286"/>
                    <a:pt x="344" y="286"/>
                  </a:cubicBezTo>
                  <a:cubicBezTo>
                    <a:pt x="345" y="285"/>
                    <a:pt x="346" y="287"/>
                    <a:pt x="347" y="286"/>
                  </a:cubicBezTo>
                  <a:cubicBezTo>
                    <a:pt x="348" y="285"/>
                    <a:pt x="348" y="285"/>
                    <a:pt x="348" y="285"/>
                  </a:cubicBezTo>
                  <a:cubicBezTo>
                    <a:pt x="349" y="283"/>
                    <a:pt x="349" y="283"/>
                    <a:pt x="349" y="283"/>
                  </a:cubicBezTo>
                  <a:cubicBezTo>
                    <a:pt x="350" y="277"/>
                    <a:pt x="347" y="279"/>
                    <a:pt x="346" y="278"/>
                  </a:cubicBezTo>
                  <a:cubicBezTo>
                    <a:pt x="345" y="276"/>
                    <a:pt x="345" y="272"/>
                    <a:pt x="344" y="270"/>
                  </a:cubicBezTo>
                  <a:cubicBezTo>
                    <a:pt x="347" y="276"/>
                    <a:pt x="353" y="279"/>
                    <a:pt x="360" y="278"/>
                  </a:cubicBezTo>
                  <a:cubicBezTo>
                    <a:pt x="360" y="277"/>
                    <a:pt x="360" y="277"/>
                    <a:pt x="360" y="277"/>
                  </a:cubicBezTo>
                  <a:cubicBezTo>
                    <a:pt x="362" y="276"/>
                    <a:pt x="363" y="277"/>
                    <a:pt x="364" y="276"/>
                  </a:cubicBezTo>
                  <a:cubicBezTo>
                    <a:pt x="365" y="276"/>
                    <a:pt x="364" y="273"/>
                    <a:pt x="364" y="273"/>
                  </a:cubicBezTo>
                  <a:cubicBezTo>
                    <a:pt x="365" y="273"/>
                    <a:pt x="366" y="273"/>
                    <a:pt x="366" y="273"/>
                  </a:cubicBezTo>
                  <a:cubicBezTo>
                    <a:pt x="367" y="273"/>
                    <a:pt x="367" y="274"/>
                    <a:pt x="367" y="276"/>
                  </a:cubicBezTo>
                  <a:cubicBezTo>
                    <a:pt x="367" y="275"/>
                    <a:pt x="371" y="274"/>
                    <a:pt x="370" y="274"/>
                  </a:cubicBezTo>
                  <a:cubicBezTo>
                    <a:pt x="371" y="274"/>
                    <a:pt x="372" y="274"/>
                    <a:pt x="372" y="274"/>
                  </a:cubicBezTo>
                  <a:cubicBezTo>
                    <a:pt x="373" y="274"/>
                    <a:pt x="372" y="272"/>
                    <a:pt x="373" y="272"/>
                  </a:cubicBezTo>
                  <a:cubicBezTo>
                    <a:pt x="374" y="272"/>
                    <a:pt x="374" y="271"/>
                    <a:pt x="375" y="272"/>
                  </a:cubicBezTo>
                  <a:cubicBezTo>
                    <a:pt x="375" y="272"/>
                    <a:pt x="376" y="273"/>
                    <a:pt x="376" y="274"/>
                  </a:cubicBezTo>
                  <a:cubicBezTo>
                    <a:pt x="380" y="272"/>
                    <a:pt x="379" y="273"/>
                    <a:pt x="383" y="273"/>
                  </a:cubicBezTo>
                  <a:cubicBezTo>
                    <a:pt x="384" y="271"/>
                    <a:pt x="384" y="271"/>
                    <a:pt x="384" y="271"/>
                  </a:cubicBezTo>
                  <a:cubicBezTo>
                    <a:pt x="385" y="270"/>
                    <a:pt x="385" y="272"/>
                    <a:pt x="386" y="272"/>
                  </a:cubicBezTo>
                  <a:cubicBezTo>
                    <a:pt x="387" y="271"/>
                    <a:pt x="388" y="269"/>
                    <a:pt x="390" y="269"/>
                  </a:cubicBezTo>
                  <a:cubicBezTo>
                    <a:pt x="391" y="269"/>
                    <a:pt x="392" y="269"/>
                    <a:pt x="393" y="269"/>
                  </a:cubicBezTo>
                  <a:cubicBezTo>
                    <a:pt x="395" y="269"/>
                    <a:pt x="398" y="267"/>
                    <a:pt x="400" y="266"/>
                  </a:cubicBezTo>
                  <a:cubicBezTo>
                    <a:pt x="400" y="262"/>
                    <a:pt x="400" y="262"/>
                    <a:pt x="400" y="262"/>
                  </a:cubicBezTo>
                  <a:cubicBezTo>
                    <a:pt x="401" y="261"/>
                    <a:pt x="402" y="263"/>
                    <a:pt x="402" y="264"/>
                  </a:cubicBezTo>
                  <a:cubicBezTo>
                    <a:pt x="403" y="264"/>
                    <a:pt x="404" y="263"/>
                    <a:pt x="405" y="264"/>
                  </a:cubicBezTo>
                  <a:cubicBezTo>
                    <a:pt x="406" y="261"/>
                    <a:pt x="407" y="260"/>
                    <a:pt x="409" y="258"/>
                  </a:cubicBezTo>
                  <a:cubicBezTo>
                    <a:pt x="410" y="258"/>
                    <a:pt x="410" y="258"/>
                    <a:pt x="412" y="258"/>
                  </a:cubicBezTo>
                  <a:cubicBezTo>
                    <a:pt x="411" y="258"/>
                    <a:pt x="412" y="259"/>
                    <a:pt x="412" y="260"/>
                  </a:cubicBezTo>
                  <a:cubicBezTo>
                    <a:pt x="412" y="259"/>
                    <a:pt x="414" y="258"/>
                    <a:pt x="414" y="258"/>
                  </a:cubicBezTo>
                  <a:cubicBezTo>
                    <a:pt x="415" y="257"/>
                    <a:pt x="415" y="258"/>
                    <a:pt x="416" y="258"/>
                  </a:cubicBezTo>
                  <a:cubicBezTo>
                    <a:pt x="416" y="258"/>
                    <a:pt x="417" y="256"/>
                    <a:pt x="417" y="256"/>
                  </a:cubicBezTo>
                  <a:cubicBezTo>
                    <a:pt x="419" y="255"/>
                    <a:pt x="419" y="256"/>
                    <a:pt x="421" y="256"/>
                  </a:cubicBezTo>
                  <a:cubicBezTo>
                    <a:pt x="422" y="256"/>
                    <a:pt x="424" y="254"/>
                    <a:pt x="424" y="254"/>
                  </a:cubicBezTo>
                  <a:cubicBezTo>
                    <a:pt x="425" y="254"/>
                    <a:pt x="427" y="254"/>
                    <a:pt x="428" y="254"/>
                  </a:cubicBezTo>
                  <a:cubicBezTo>
                    <a:pt x="427" y="250"/>
                    <a:pt x="428" y="250"/>
                    <a:pt x="432" y="250"/>
                  </a:cubicBezTo>
                  <a:cubicBezTo>
                    <a:pt x="432" y="249"/>
                    <a:pt x="432" y="248"/>
                    <a:pt x="431" y="247"/>
                  </a:cubicBezTo>
                  <a:cubicBezTo>
                    <a:pt x="432" y="246"/>
                    <a:pt x="434" y="245"/>
                    <a:pt x="434" y="244"/>
                  </a:cubicBezTo>
                  <a:cubicBezTo>
                    <a:pt x="436" y="244"/>
                    <a:pt x="437" y="244"/>
                    <a:pt x="438" y="244"/>
                  </a:cubicBezTo>
                  <a:cubicBezTo>
                    <a:pt x="439" y="243"/>
                    <a:pt x="439" y="241"/>
                    <a:pt x="439" y="241"/>
                  </a:cubicBezTo>
                  <a:cubicBezTo>
                    <a:pt x="434" y="242"/>
                    <a:pt x="429" y="242"/>
                    <a:pt x="425" y="240"/>
                  </a:cubicBezTo>
                  <a:cubicBezTo>
                    <a:pt x="424" y="240"/>
                    <a:pt x="422" y="238"/>
                    <a:pt x="421" y="238"/>
                  </a:cubicBezTo>
                  <a:cubicBezTo>
                    <a:pt x="419" y="238"/>
                    <a:pt x="420" y="239"/>
                    <a:pt x="418" y="238"/>
                  </a:cubicBezTo>
                  <a:cubicBezTo>
                    <a:pt x="418" y="237"/>
                    <a:pt x="418" y="237"/>
                    <a:pt x="418" y="237"/>
                  </a:cubicBezTo>
                  <a:cubicBezTo>
                    <a:pt x="414" y="237"/>
                    <a:pt x="412" y="240"/>
                    <a:pt x="410" y="240"/>
                  </a:cubicBezTo>
                  <a:cubicBezTo>
                    <a:pt x="405" y="241"/>
                    <a:pt x="403" y="240"/>
                    <a:pt x="399" y="240"/>
                  </a:cubicBezTo>
                  <a:cubicBezTo>
                    <a:pt x="411" y="232"/>
                    <a:pt x="389" y="236"/>
                    <a:pt x="384" y="237"/>
                  </a:cubicBezTo>
                  <a:cubicBezTo>
                    <a:pt x="384" y="235"/>
                    <a:pt x="383" y="234"/>
                    <a:pt x="382" y="232"/>
                  </a:cubicBezTo>
                  <a:cubicBezTo>
                    <a:pt x="383" y="232"/>
                    <a:pt x="383" y="232"/>
                    <a:pt x="383" y="231"/>
                  </a:cubicBezTo>
                  <a:cubicBezTo>
                    <a:pt x="384" y="232"/>
                    <a:pt x="385" y="230"/>
                    <a:pt x="385" y="230"/>
                  </a:cubicBezTo>
                  <a:cubicBezTo>
                    <a:pt x="385" y="232"/>
                    <a:pt x="385" y="235"/>
                    <a:pt x="386" y="236"/>
                  </a:cubicBezTo>
                  <a:cubicBezTo>
                    <a:pt x="391" y="234"/>
                    <a:pt x="397" y="233"/>
                    <a:pt x="403" y="234"/>
                  </a:cubicBezTo>
                  <a:cubicBezTo>
                    <a:pt x="403" y="234"/>
                    <a:pt x="406" y="236"/>
                    <a:pt x="408" y="235"/>
                  </a:cubicBezTo>
                  <a:cubicBezTo>
                    <a:pt x="408" y="235"/>
                    <a:pt x="409" y="234"/>
                    <a:pt x="410" y="234"/>
                  </a:cubicBezTo>
                  <a:cubicBezTo>
                    <a:pt x="409" y="232"/>
                    <a:pt x="409" y="230"/>
                    <a:pt x="408" y="228"/>
                  </a:cubicBezTo>
                  <a:cubicBezTo>
                    <a:pt x="402" y="230"/>
                    <a:pt x="399" y="229"/>
                    <a:pt x="392" y="230"/>
                  </a:cubicBezTo>
                  <a:cubicBezTo>
                    <a:pt x="391" y="230"/>
                    <a:pt x="383" y="232"/>
                    <a:pt x="386" y="229"/>
                  </a:cubicBezTo>
                  <a:cubicBezTo>
                    <a:pt x="386" y="229"/>
                    <a:pt x="388" y="227"/>
                    <a:pt x="388" y="227"/>
                  </a:cubicBezTo>
                  <a:cubicBezTo>
                    <a:pt x="388" y="226"/>
                    <a:pt x="388" y="226"/>
                    <a:pt x="388" y="226"/>
                  </a:cubicBezTo>
                  <a:cubicBezTo>
                    <a:pt x="390" y="226"/>
                    <a:pt x="390" y="227"/>
                    <a:pt x="391" y="228"/>
                  </a:cubicBezTo>
                  <a:cubicBezTo>
                    <a:pt x="394" y="228"/>
                    <a:pt x="400" y="229"/>
                    <a:pt x="402" y="228"/>
                  </a:cubicBezTo>
                  <a:cubicBezTo>
                    <a:pt x="403" y="228"/>
                    <a:pt x="405" y="226"/>
                    <a:pt x="405" y="226"/>
                  </a:cubicBezTo>
                  <a:cubicBezTo>
                    <a:pt x="407" y="226"/>
                    <a:pt x="409" y="226"/>
                    <a:pt x="411" y="226"/>
                  </a:cubicBezTo>
                  <a:cubicBezTo>
                    <a:pt x="411" y="225"/>
                    <a:pt x="411" y="225"/>
                    <a:pt x="411" y="225"/>
                  </a:cubicBezTo>
                  <a:cubicBezTo>
                    <a:pt x="410" y="224"/>
                    <a:pt x="410" y="224"/>
                    <a:pt x="410" y="222"/>
                  </a:cubicBezTo>
                  <a:cubicBezTo>
                    <a:pt x="408" y="222"/>
                    <a:pt x="405" y="222"/>
                    <a:pt x="404" y="221"/>
                  </a:cubicBezTo>
                  <a:cubicBezTo>
                    <a:pt x="403" y="219"/>
                    <a:pt x="403" y="219"/>
                    <a:pt x="403" y="219"/>
                  </a:cubicBezTo>
                  <a:cubicBezTo>
                    <a:pt x="397" y="220"/>
                    <a:pt x="390" y="220"/>
                    <a:pt x="384" y="221"/>
                  </a:cubicBezTo>
                  <a:cubicBezTo>
                    <a:pt x="384" y="220"/>
                    <a:pt x="384" y="220"/>
                    <a:pt x="384" y="220"/>
                  </a:cubicBezTo>
                  <a:cubicBezTo>
                    <a:pt x="385" y="219"/>
                    <a:pt x="386" y="219"/>
                    <a:pt x="388" y="219"/>
                  </a:cubicBezTo>
                  <a:cubicBezTo>
                    <a:pt x="387" y="218"/>
                    <a:pt x="389" y="218"/>
                    <a:pt x="388" y="216"/>
                  </a:cubicBezTo>
                  <a:cubicBezTo>
                    <a:pt x="386" y="216"/>
                    <a:pt x="386" y="216"/>
                    <a:pt x="386" y="216"/>
                  </a:cubicBezTo>
                  <a:cubicBezTo>
                    <a:pt x="385" y="215"/>
                    <a:pt x="386" y="214"/>
                    <a:pt x="386" y="213"/>
                  </a:cubicBezTo>
                  <a:cubicBezTo>
                    <a:pt x="388" y="214"/>
                    <a:pt x="389" y="215"/>
                    <a:pt x="391" y="217"/>
                  </a:cubicBezTo>
                  <a:cubicBezTo>
                    <a:pt x="395" y="216"/>
                    <a:pt x="398" y="215"/>
                    <a:pt x="402" y="216"/>
                  </a:cubicBezTo>
                  <a:cubicBezTo>
                    <a:pt x="404" y="218"/>
                    <a:pt x="404" y="218"/>
                    <a:pt x="404" y="218"/>
                  </a:cubicBezTo>
                  <a:cubicBezTo>
                    <a:pt x="405" y="218"/>
                    <a:pt x="407" y="217"/>
                    <a:pt x="408" y="218"/>
                  </a:cubicBezTo>
                  <a:cubicBezTo>
                    <a:pt x="408" y="218"/>
                    <a:pt x="408" y="221"/>
                    <a:pt x="410" y="221"/>
                  </a:cubicBezTo>
                  <a:cubicBezTo>
                    <a:pt x="412" y="222"/>
                    <a:pt x="414" y="220"/>
                    <a:pt x="417" y="222"/>
                  </a:cubicBezTo>
                  <a:cubicBezTo>
                    <a:pt x="418" y="222"/>
                    <a:pt x="418" y="224"/>
                    <a:pt x="418" y="225"/>
                  </a:cubicBezTo>
                  <a:cubicBezTo>
                    <a:pt x="420" y="228"/>
                    <a:pt x="424" y="234"/>
                    <a:pt x="427" y="236"/>
                  </a:cubicBezTo>
                  <a:cubicBezTo>
                    <a:pt x="428" y="237"/>
                    <a:pt x="431" y="238"/>
                    <a:pt x="432" y="238"/>
                  </a:cubicBezTo>
                  <a:cubicBezTo>
                    <a:pt x="432" y="239"/>
                    <a:pt x="432" y="239"/>
                    <a:pt x="432" y="239"/>
                  </a:cubicBezTo>
                  <a:cubicBezTo>
                    <a:pt x="434" y="239"/>
                    <a:pt x="433" y="237"/>
                    <a:pt x="434" y="237"/>
                  </a:cubicBezTo>
                  <a:cubicBezTo>
                    <a:pt x="436" y="236"/>
                    <a:pt x="440" y="238"/>
                    <a:pt x="442" y="239"/>
                  </a:cubicBezTo>
                  <a:cubicBezTo>
                    <a:pt x="443" y="240"/>
                    <a:pt x="443" y="240"/>
                    <a:pt x="443" y="240"/>
                  </a:cubicBezTo>
                  <a:cubicBezTo>
                    <a:pt x="446" y="237"/>
                    <a:pt x="443" y="236"/>
                    <a:pt x="441" y="235"/>
                  </a:cubicBezTo>
                  <a:cubicBezTo>
                    <a:pt x="442" y="234"/>
                    <a:pt x="443" y="234"/>
                    <a:pt x="443" y="234"/>
                  </a:cubicBezTo>
                  <a:cubicBezTo>
                    <a:pt x="444" y="233"/>
                    <a:pt x="442" y="233"/>
                    <a:pt x="443" y="232"/>
                  </a:cubicBezTo>
                  <a:cubicBezTo>
                    <a:pt x="445" y="231"/>
                    <a:pt x="443" y="225"/>
                    <a:pt x="441" y="224"/>
                  </a:cubicBezTo>
                  <a:cubicBezTo>
                    <a:pt x="440" y="224"/>
                    <a:pt x="440" y="224"/>
                    <a:pt x="440" y="224"/>
                  </a:cubicBezTo>
                  <a:cubicBezTo>
                    <a:pt x="439" y="223"/>
                    <a:pt x="440" y="222"/>
                    <a:pt x="439" y="220"/>
                  </a:cubicBezTo>
                  <a:cubicBezTo>
                    <a:pt x="439" y="221"/>
                    <a:pt x="438" y="220"/>
                    <a:pt x="437" y="220"/>
                  </a:cubicBezTo>
                  <a:cubicBezTo>
                    <a:pt x="437" y="222"/>
                    <a:pt x="438" y="222"/>
                    <a:pt x="436" y="222"/>
                  </a:cubicBezTo>
                  <a:cubicBezTo>
                    <a:pt x="436" y="222"/>
                    <a:pt x="436" y="219"/>
                    <a:pt x="436" y="219"/>
                  </a:cubicBezTo>
                  <a:cubicBezTo>
                    <a:pt x="437" y="219"/>
                    <a:pt x="437" y="219"/>
                    <a:pt x="437" y="218"/>
                  </a:cubicBezTo>
                  <a:cubicBezTo>
                    <a:pt x="435" y="218"/>
                    <a:pt x="435" y="218"/>
                    <a:pt x="433" y="218"/>
                  </a:cubicBezTo>
                  <a:cubicBezTo>
                    <a:pt x="433" y="217"/>
                    <a:pt x="434" y="217"/>
                    <a:pt x="434" y="216"/>
                  </a:cubicBezTo>
                  <a:cubicBezTo>
                    <a:pt x="433" y="215"/>
                    <a:pt x="431" y="213"/>
                    <a:pt x="430" y="212"/>
                  </a:cubicBezTo>
                  <a:cubicBezTo>
                    <a:pt x="429" y="212"/>
                    <a:pt x="428" y="213"/>
                    <a:pt x="426" y="212"/>
                  </a:cubicBezTo>
                  <a:cubicBezTo>
                    <a:pt x="425" y="211"/>
                    <a:pt x="423" y="208"/>
                    <a:pt x="421" y="208"/>
                  </a:cubicBezTo>
                  <a:cubicBezTo>
                    <a:pt x="418" y="207"/>
                    <a:pt x="415" y="208"/>
                    <a:pt x="412" y="208"/>
                  </a:cubicBezTo>
                  <a:cubicBezTo>
                    <a:pt x="412" y="207"/>
                    <a:pt x="412" y="207"/>
                    <a:pt x="412" y="207"/>
                  </a:cubicBezTo>
                  <a:cubicBezTo>
                    <a:pt x="414" y="206"/>
                    <a:pt x="416" y="206"/>
                    <a:pt x="418" y="206"/>
                  </a:cubicBezTo>
                  <a:cubicBezTo>
                    <a:pt x="416" y="204"/>
                    <a:pt x="416" y="202"/>
                    <a:pt x="413" y="201"/>
                  </a:cubicBezTo>
                  <a:cubicBezTo>
                    <a:pt x="412" y="201"/>
                    <a:pt x="411" y="202"/>
                    <a:pt x="412" y="202"/>
                  </a:cubicBezTo>
                  <a:cubicBezTo>
                    <a:pt x="411" y="202"/>
                    <a:pt x="410" y="204"/>
                    <a:pt x="410" y="204"/>
                  </a:cubicBezTo>
                  <a:cubicBezTo>
                    <a:pt x="408" y="204"/>
                    <a:pt x="406" y="204"/>
                    <a:pt x="406" y="204"/>
                  </a:cubicBezTo>
                  <a:cubicBezTo>
                    <a:pt x="406" y="204"/>
                    <a:pt x="405" y="206"/>
                    <a:pt x="405" y="206"/>
                  </a:cubicBezTo>
                  <a:cubicBezTo>
                    <a:pt x="404" y="206"/>
                    <a:pt x="402" y="206"/>
                    <a:pt x="402" y="205"/>
                  </a:cubicBezTo>
                  <a:cubicBezTo>
                    <a:pt x="402" y="205"/>
                    <a:pt x="402" y="204"/>
                    <a:pt x="402" y="203"/>
                  </a:cubicBezTo>
                  <a:cubicBezTo>
                    <a:pt x="401" y="203"/>
                    <a:pt x="400" y="202"/>
                    <a:pt x="400" y="202"/>
                  </a:cubicBezTo>
                  <a:cubicBezTo>
                    <a:pt x="400" y="202"/>
                    <a:pt x="398" y="203"/>
                    <a:pt x="398" y="202"/>
                  </a:cubicBezTo>
                  <a:cubicBezTo>
                    <a:pt x="397" y="202"/>
                    <a:pt x="398" y="200"/>
                    <a:pt x="398" y="200"/>
                  </a:cubicBezTo>
                  <a:cubicBezTo>
                    <a:pt x="397" y="199"/>
                    <a:pt x="397" y="199"/>
                    <a:pt x="396" y="199"/>
                  </a:cubicBezTo>
                  <a:cubicBezTo>
                    <a:pt x="395" y="198"/>
                    <a:pt x="396" y="198"/>
                    <a:pt x="395" y="197"/>
                  </a:cubicBezTo>
                  <a:cubicBezTo>
                    <a:pt x="395" y="196"/>
                    <a:pt x="395" y="196"/>
                    <a:pt x="395" y="196"/>
                  </a:cubicBezTo>
                  <a:cubicBezTo>
                    <a:pt x="396" y="196"/>
                    <a:pt x="397" y="196"/>
                    <a:pt x="398" y="196"/>
                  </a:cubicBezTo>
                  <a:cubicBezTo>
                    <a:pt x="401" y="194"/>
                    <a:pt x="399" y="195"/>
                    <a:pt x="400" y="194"/>
                  </a:cubicBezTo>
                  <a:cubicBezTo>
                    <a:pt x="398" y="194"/>
                    <a:pt x="398" y="193"/>
                    <a:pt x="398" y="193"/>
                  </a:cubicBezTo>
                  <a:cubicBezTo>
                    <a:pt x="401" y="193"/>
                    <a:pt x="403" y="194"/>
                    <a:pt x="406" y="193"/>
                  </a:cubicBezTo>
                  <a:cubicBezTo>
                    <a:pt x="408" y="193"/>
                    <a:pt x="409" y="190"/>
                    <a:pt x="411" y="190"/>
                  </a:cubicBezTo>
                  <a:cubicBezTo>
                    <a:pt x="411" y="190"/>
                    <a:pt x="412" y="190"/>
                    <a:pt x="413" y="190"/>
                  </a:cubicBezTo>
                  <a:cubicBezTo>
                    <a:pt x="413" y="190"/>
                    <a:pt x="414" y="188"/>
                    <a:pt x="414" y="188"/>
                  </a:cubicBezTo>
                  <a:cubicBezTo>
                    <a:pt x="415" y="187"/>
                    <a:pt x="417" y="187"/>
                    <a:pt x="418" y="187"/>
                  </a:cubicBezTo>
                  <a:cubicBezTo>
                    <a:pt x="418" y="186"/>
                    <a:pt x="418" y="184"/>
                    <a:pt x="418" y="183"/>
                  </a:cubicBezTo>
                  <a:cubicBezTo>
                    <a:pt x="419" y="183"/>
                    <a:pt x="420" y="183"/>
                    <a:pt x="421" y="183"/>
                  </a:cubicBezTo>
                  <a:cubicBezTo>
                    <a:pt x="420" y="185"/>
                    <a:pt x="419" y="187"/>
                    <a:pt x="421" y="188"/>
                  </a:cubicBezTo>
                  <a:cubicBezTo>
                    <a:pt x="423" y="189"/>
                    <a:pt x="425" y="189"/>
                    <a:pt x="427" y="189"/>
                  </a:cubicBezTo>
                  <a:cubicBezTo>
                    <a:pt x="429" y="190"/>
                    <a:pt x="429" y="190"/>
                    <a:pt x="429" y="190"/>
                  </a:cubicBezTo>
                  <a:cubicBezTo>
                    <a:pt x="430" y="191"/>
                    <a:pt x="432" y="190"/>
                    <a:pt x="433" y="190"/>
                  </a:cubicBezTo>
                  <a:cubicBezTo>
                    <a:pt x="434" y="191"/>
                    <a:pt x="436" y="192"/>
                    <a:pt x="436" y="192"/>
                  </a:cubicBezTo>
                  <a:cubicBezTo>
                    <a:pt x="439" y="193"/>
                    <a:pt x="443" y="190"/>
                    <a:pt x="445" y="189"/>
                  </a:cubicBezTo>
                  <a:cubicBezTo>
                    <a:pt x="445" y="189"/>
                    <a:pt x="445" y="187"/>
                    <a:pt x="445" y="187"/>
                  </a:cubicBezTo>
                  <a:cubicBezTo>
                    <a:pt x="447" y="186"/>
                    <a:pt x="451" y="186"/>
                    <a:pt x="452" y="186"/>
                  </a:cubicBezTo>
                  <a:cubicBezTo>
                    <a:pt x="451" y="185"/>
                    <a:pt x="452" y="181"/>
                    <a:pt x="452" y="181"/>
                  </a:cubicBezTo>
                  <a:cubicBezTo>
                    <a:pt x="451" y="180"/>
                    <a:pt x="450" y="181"/>
                    <a:pt x="449" y="181"/>
                  </a:cubicBezTo>
                  <a:cubicBezTo>
                    <a:pt x="443" y="180"/>
                    <a:pt x="444" y="176"/>
                    <a:pt x="441" y="183"/>
                  </a:cubicBezTo>
                  <a:cubicBezTo>
                    <a:pt x="441" y="182"/>
                    <a:pt x="440" y="180"/>
                    <a:pt x="439" y="179"/>
                  </a:cubicBezTo>
                  <a:cubicBezTo>
                    <a:pt x="439" y="179"/>
                    <a:pt x="438" y="179"/>
                    <a:pt x="437" y="179"/>
                  </a:cubicBezTo>
                  <a:cubicBezTo>
                    <a:pt x="434" y="178"/>
                    <a:pt x="438" y="175"/>
                    <a:pt x="438" y="174"/>
                  </a:cubicBezTo>
                  <a:cubicBezTo>
                    <a:pt x="438" y="173"/>
                    <a:pt x="438" y="171"/>
                    <a:pt x="438" y="169"/>
                  </a:cubicBezTo>
                  <a:cubicBezTo>
                    <a:pt x="440" y="170"/>
                    <a:pt x="442" y="172"/>
                    <a:pt x="443" y="172"/>
                  </a:cubicBezTo>
                  <a:cubicBezTo>
                    <a:pt x="447" y="173"/>
                    <a:pt x="451" y="172"/>
                    <a:pt x="455" y="173"/>
                  </a:cubicBezTo>
                  <a:cubicBezTo>
                    <a:pt x="457" y="174"/>
                    <a:pt x="458" y="177"/>
                    <a:pt x="462" y="176"/>
                  </a:cubicBezTo>
                  <a:cubicBezTo>
                    <a:pt x="462" y="176"/>
                    <a:pt x="464" y="174"/>
                    <a:pt x="464" y="174"/>
                  </a:cubicBezTo>
                  <a:cubicBezTo>
                    <a:pt x="465" y="175"/>
                    <a:pt x="465" y="172"/>
                    <a:pt x="465" y="171"/>
                  </a:cubicBezTo>
                  <a:cubicBezTo>
                    <a:pt x="463" y="171"/>
                    <a:pt x="461" y="170"/>
                    <a:pt x="459" y="170"/>
                  </a:cubicBezTo>
                  <a:cubicBezTo>
                    <a:pt x="457" y="171"/>
                    <a:pt x="457" y="171"/>
                    <a:pt x="457" y="171"/>
                  </a:cubicBezTo>
                  <a:cubicBezTo>
                    <a:pt x="455" y="171"/>
                    <a:pt x="452" y="171"/>
                    <a:pt x="449" y="171"/>
                  </a:cubicBezTo>
                  <a:cubicBezTo>
                    <a:pt x="450" y="169"/>
                    <a:pt x="450" y="169"/>
                    <a:pt x="450" y="169"/>
                  </a:cubicBezTo>
                  <a:cubicBezTo>
                    <a:pt x="452" y="169"/>
                    <a:pt x="453" y="164"/>
                    <a:pt x="447" y="166"/>
                  </a:cubicBezTo>
                  <a:cubicBezTo>
                    <a:pt x="447" y="168"/>
                    <a:pt x="447" y="168"/>
                    <a:pt x="447" y="168"/>
                  </a:cubicBezTo>
                  <a:cubicBezTo>
                    <a:pt x="446" y="168"/>
                    <a:pt x="443" y="167"/>
                    <a:pt x="443" y="167"/>
                  </a:cubicBezTo>
                  <a:cubicBezTo>
                    <a:pt x="445" y="167"/>
                    <a:pt x="446" y="167"/>
                    <a:pt x="447" y="164"/>
                  </a:cubicBezTo>
                  <a:cubicBezTo>
                    <a:pt x="448" y="163"/>
                    <a:pt x="449" y="163"/>
                    <a:pt x="449" y="163"/>
                  </a:cubicBezTo>
                  <a:cubicBezTo>
                    <a:pt x="446" y="158"/>
                    <a:pt x="446" y="159"/>
                    <a:pt x="440" y="157"/>
                  </a:cubicBezTo>
                  <a:cubicBezTo>
                    <a:pt x="441" y="155"/>
                    <a:pt x="441" y="155"/>
                    <a:pt x="441" y="155"/>
                  </a:cubicBezTo>
                  <a:cubicBezTo>
                    <a:pt x="441" y="155"/>
                    <a:pt x="444" y="155"/>
                    <a:pt x="443" y="156"/>
                  </a:cubicBezTo>
                  <a:cubicBezTo>
                    <a:pt x="443" y="156"/>
                    <a:pt x="444" y="157"/>
                    <a:pt x="444" y="157"/>
                  </a:cubicBezTo>
                  <a:cubicBezTo>
                    <a:pt x="446" y="157"/>
                    <a:pt x="448" y="158"/>
                    <a:pt x="450" y="157"/>
                  </a:cubicBezTo>
                  <a:cubicBezTo>
                    <a:pt x="451" y="157"/>
                    <a:pt x="451" y="155"/>
                    <a:pt x="453" y="156"/>
                  </a:cubicBezTo>
                  <a:cubicBezTo>
                    <a:pt x="453" y="156"/>
                    <a:pt x="453" y="158"/>
                    <a:pt x="453" y="158"/>
                  </a:cubicBezTo>
                  <a:cubicBezTo>
                    <a:pt x="455" y="159"/>
                    <a:pt x="455" y="159"/>
                    <a:pt x="455" y="159"/>
                  </a:cubicBezTo>
                  <a:cubicBezTo>
                    <a:pt x="455" y="159"/>
                    <a:pt x="455" y="159"/>
                    <a:pt x="455" y="159"/>
                  </a:cubicBezTo>
                  <a:cubicBezTo>
                    <a:pt x="455" y="159"/>
                    <a:pt x="457" y="159"/>
                    <a:pt x="457" y="159"/>
                  </a:cubicBezTo>
                  <a:cubicBezTo>
                    <a:pt x="459" y="154"/>
                    <a:pt x="458" y="151"/>
                    <a:pt x="457" y="145"/>
                  </a:cubicBezTo>
                  <a:cubicBezTo>
                    <a:pt x="454" y="145"/>
                    <a:pt x="454" y="145"/>
                    <a:pt x="454" y="145"/>
                  </a:cubicBezTo>
                  <a:cubicBezTo>
                    <a:pt x="454" y="144"/>
                    <a:pt x="455" y="144"/>
                    <a:pt x="455" y="143"/>
                  </a:cubicBezTo>
                  <a:cubicBezTo>
                    <a:pt x="456" y="142"/>
                    <a:pt x="455" y="140"/>
                    <a:pt x="455" y="139"/>
                  </a:cubicBezTo>
                  <a:cubicBezTo>
                    <a:pt x="449" y="138"/>
                    <a:pt x="450" y="139"/>
                    <a:pt x="447" y="143"/>
                  </a:cubicBezTo>
                  <a:cubicBezTo>
                    <a:pt x="445" y="142"/>
                    <a:pt x="446" y="142"/>
                    <a:pt x="445" y="141"/>
                  </a:cubicBezTo>
                  <a:cubicBezTo>
                    <a:pt x="444" y="141"/>
                    <a:pt x="442" y="141"/>
                    <a:pt x="441" y="141"/>
                  </a:cubicBezTo>
                  <a:cubicBezTo>
                    <a:pt x="442" y="141"/>
                    <a:pt x="441" y="138"/>
                    <a:pt x="441" y="138"/>
                  </a:cubicBezTo>
                  <a:cubicBezTo>
                    <a:pt x="443" y="138"/>
                    <a:pt x="443" y="139"/>
                    <a:pt x="445" y="139"/>
                  </a:cubicBezTo>
                  <a:cubicBezTo>
                    <a:pt x="445" y="139"/>
                    <a:pt x="446" y="137"/>
                    <a:pt x="446" y="137"/>
                  </a:cubicBezTo>
                  <a:cubicBezTo>
                    <a:pt x="448" y="135"/>
                    <a:pt x="449" y="135"/>
                    <a:pt x="447" y="133"/>
                  </a:cubicBezTo>
                  <a:cubicBezTo>
                    <a:pt x="448" y="133"/>
                    <a:pt x="449" y="131"/>
                    <a:pt x="446" y="131"/>
                  </a:cubicBezTo>
                  <a:cubicBezTo>
                    <a:pt x="446" y="131"/>
                    <a:pt x="447" y="129"/>
                    <a:pt x="447" y="129"/>
                  </a:cubicBezTo>
                  <a:cubicBezTo>
                    <a:pt x="451" y="130"/>
                    <a:pt x="456" y="129"/>
                    <a:pt x="460" y="131"/>
                  </a:cubicBezTo>
                  <a:cubicBezTo>
                    <a:pt x="461" y="131"/>
                    <a:pt x="463" y="133"/>
                    <a:pt x="464" y="133"/>
                  </a:cubicBezTo>
                  <a:cubicBezTo>
                    <a:pt x="466" y="134"/>
                    <a:pt x="469" y="133"/>
                    <a:pt x="470" y="133"/>
                  </a:cubicBezTo>
                  <a:cubicBezTo>
                    <a:pt x="469" y="131"/>
                    <a:pt x="469" y="131"/>
                    <a:pt x="469" y="131"/>
                  </a:cubicBezTo>
                  <a:cubicBezTo>
                    <a:pt x="470" y="127"/>
                    <a:pt x="469" y="129"/>
                    <a:pt x="468" y="126"/>
                  </a:cubicBezTo>
                  <a:cubicBezTo>
                    <a:pt x="468" y="125"/>
                    <a:pt x="468" y="124"/>
                    <a:pt x="467" y="123"/>
                  </a:cubicBezTo>
                  <a:cubicBezTo>
                    <a:pt x="467" y="122"/>
                    <a:pt x="466" y="122"/>
                    <a:pt x="465" y="121"/>
                  </a:cubicBezTo>
                  <a:cubicBezTo>
                    <a:pt x="466" y="121"/>
                    <a:pt x="464" y="120"/>
                    <a:pt x="464" y="120"/>
                  </a:cubicBezTo>
                  <a:cubicBezTo>
                    <a:pt x="464" y="120"/>
                    <a:pt x="462" y="120"/>
                    <a:pt x="462" y="120"/>
                  </a:cubicBezTo>
                  <a:cubicBezTo>
                    <a:pt x="462" y="120"/>
                    <a:pt x="462" y="123"/>
                    <a:pt x="461" y="123"/>
                  </a:cubicBezTo>
                  <a:cubicBezTo>
                    <a:pt x="459" y="123"/>
                    <a:pt x="459" y="122"/>
                    <a:pt x="457" y="122"/>
                  </a:cubicBezTo>
                  <a:cubicBezTo>
                    <a:pt x="456" y="122"/>
                    <a:pt x="455" y="122"/>
                    <a:pt x="453" y="123"/>
                  </a:cubicBezTo>
                  <a:cubicBezTo>
                    <a:pt x="453" y="121"/>
                    <a:pt x="453" y="117"/>
                    <a:pt x="453" y="115"/>
                  </a:cubicBezTo>
                  <a:cubicBezTo>
                    <a:pt x="456" y="116"/>
                    <a:pt x="457" y="117"/>
                    <a:pt x="459" y="117"/>
                  </a:cubicBezTo>
                  <a:cubicBezTo>
                    <a:pt x="465" y="115"/>
                    <a:pt x="458" y="114"/>
                    <a:pt x="456" y="113"/>
                  </a:cubicBezTo>
                  <a:cubicBezTo>
                    <a:pt x="456" y="112"/>
                    <a:pt x="455" y="111"/>
                    <a:pt x="455" y="111"/>
                  </a:cubicBezTo>
                  <a:cubicBezTo>
                    <a:pt x="453" y="110"/>
                    <a:pt x="451" y="112"/>
                    <a:pt x="450" y="112"/>
                  </a:cubicBezTo>
                  <a:cubicBezTo>
                    <a:pt x="448" y="112"/>
                    <a:pt x="445" y="110"/>
                    <a:pt x="443" y="109"/>
                  </a:cubicBezTo>
                  <a:cubicBezTo>
                    <a:pt x="444" y="110"/>
                    <a:pt x="441" y="111"/>
                    <a:pt x="441" y="111"/>
                  </a:cubicBezTo>
                  <a:cubicBezTo>
                    <a:pt x="440" y="110"/>
                    <a:pt x="439" y="108"/>
                    <a:pt x="441" y="109"/>
                  </a:cubicBezTo>
                  <a:cubicBezTo>
                    <a:pt x="441" y="107"/>
                    <a:pt x="441" y="106"/>
                    <a:pt x="441" y="105"/>
                  </a:cubicBezTo>
                  <a:cubicBezTo>
                    <a:pt x="447" y="106"/>
                    <a:pt x="450" y="107"/>
                    <a:pt x="454" y="109"/>
                  </a:cubicBezTo>
                  <a:cubicBezTo>
                    <a:pt x="454" y="107"/>
                    <a:pt x="455" y="104"/>
                    <a:pt x="455" y="103"/>
                  </a:cubicBezTo>
                  <a:cubicBezTo>
                    <a:pt x="456" y="101"/>
                    <a:pt x="460" y="100"/>
                    <a:pt x="461" y="99"/>
                  </a:cubicBezTo>
                  <a:cubicBezTo>
                    <a:pt x="461" y="98"/>
                    <a:pt x="460" y="98"/>
                    <a:pt x="461" y="97"/>
                  </a:cubicBezTo>
                  <a:cubicBezTo>
                    <a:pt x="461" y="97"/>
                    <a:pt x="462" y="94"/>
                    <a:pt x="461" y="93"/>
                  </a:cubicBezTo>
                  <a:cubicBezTo>
                    <a:pt x="465" y="90"/>
                    <a:pt x="466" y="89"/>
                    <a:pt x="461" y="86"/>
                  </a:cubicBezTo>
                  <a:cubicBezTo>
                    <a:pt x="464" y="85"/>
                    <a:pt x="468" y="85"/>
                    <a:pt x="473" y="85"/>
                  </a:cubicBezTo>
                  <a:cubicBezTo>
                    <a:pt x="474" y="84"/>
                    <a:pt x="473" y="82"/>
                    <a:pt x="473" y="81"/>
                  </a:cubicBezTo>
                  <a:cubicBezTo>
                    <a:pt x="479" y="77"/>
                    <a:pt x="482" y="75"/>
                    <a:pt x="472" y="73"/>
                  </a:cubicBezTo>
                  <a:cubicBezTo>
                    <a:pt x="470" y="73"/>
                    <a:pt x="467" y="72"/>
                    <a:pt x="464" y="73"/>
                  </a:cubicBezTo>
                  <a:cubicBezTo>
                    <a:pt x="463" y="73"/>
                    <a:pt x="463" y="75"/>
                    <a:pt x="462" y="75"/>
                  </a:cubicBezTo>
                  <a:cubicBezTo>
                    <a:pt x="459" y="76"/>
                    <a:pt x="457" y="77"/>
                    <a:pt x="455" y="78"/>
                  </a:cubicBezTo>
                  <a:cubicBezTo>
                    <a:pt x="455" y="76"/>
                    <a:pt x="455" y="76"/>
                    <a:pt x="454" y="75"/>
                  </a:cubicBezTo>
                  <a:cubicBezTo>
                    <a:pt x="453" y="73"/>
                    <a:pt x="451" y="71"/>
                    <a:pt x="453" y="69"/>
                  </a:cubicBezTo>
                  <a:cubicBezTo>
                    <a:pt x="459" y="66"/>
                    <a:pt x="468" y="70"/>
                    <a:pt x="473" y="71"/>
                  </a:cubicBezTo>
                  <a:cubicBezTo>
                    <a:pt x="476" y="71"/>
                    <a:pt x="478" y="71"/>
                    <a:pt x="481" y="71"/>
                  </a:cubicBezTo>
                  <a:cubicBezTo>
                    <a:pt x="481" y="71"/>
                    <a:pt x="483" y="72"/>
                    <a:pt x="484" y="71"/>
                  </a:cubicBezTo>
                  <a:cubicBezTo>
                    <a:pt x="485" y="71"/>
                    <a:pt x="491" y="64"/>
                    <a:pt x="492" y="63"/>
                  </a:cubicBezTo>
                  <a:cubicBezTo>
                    <a:pt x="493" y="63"/>
                    <a:pt x="492" y="61"/>
                    <a:pt x="493" y="61"/>
                  </a:cubicBezTo>
                  <a:cubicBezTo>
                    <a:pt x="490" y="61"/>
                    <a:pt x="487" y="60"/>
                    <a:pt x="485" y="60"/>
                  </a:cubicBezTo>
                  <a:cubicBezTo>
                    <a:pt x="485" y="60"/>
                    <a:pt x="484" y="63"/>
                    <a:pt x="483" y="63"/>
                  </a:cubicBezTo>
                  <a:cubicBezTo>
                    <a:pt x="482" y="63"/>
                    <a:pt x="480" y="62"/>
                    <a:pt x="478" y="62"/>
                  </a:cubicBezTo>
                  <a:cubicBezTo>
                    <a:pt x="476" y="62"/>
                    <a:pt x="472" y="64"/>
                    <a:pt x="469" y="64"/>
                  </a:cubicBezTo>
                  <a:cubicBezTo>
                    <a:pt x="468" y="64"/>
                    <a:pt x="465" y="62"/>
                    <a:pt x="464" y="61"/>
                  </a:cubicBezTo>
                  <a:cubicBezTo>
                    <a:pt x="467" y="61"/>
                    <a:pt x="470" y="61"/>
                    <a:pt x="472" y="60"/>
                  </a:cubicBezTo>
                  <a:cubicBezTo>
                    <a:pt x="472" y="60"/>
                    <a:pt x="473" y="58"/>
                    <a:pt x="473" y="58"/>
                  </a:cubicBezTo>
                  <a:cubicBezTo>
                    <a:pt x="477" y="57"/>
                    <a:pt x="481" y="60"/>
                    <a:pt x="485" y="60"/>
                  </a:cubicBezTo>
                  <a:cubicBezTo>
                    <a:pt x="486" y="59"/>
                    <a:pt x="487" y="58"/>
                    <a:pt x="489" y="58"/>
                  </a:cubicBezTo>
                  <a:cubicBezTo>
                    <a:pt x="490" y="58"/>
                    <a:pt x="494" y="60"/>
                    <a:pt x="495" y="60"/>
                  </a:cubicBezTo>
                  <a:cubicBezTo>
                    <a:pt x="495" y="59"/>
                    <a:pt x="496" y="57"/>
                    <a:pt x="497" y="57"/>
                  </a:cubicBezTo>
                  <a:cubicBezTo>
                    <a:pt x="499" y="56"/>
                    <a:pt x="502" y="56"/>
                    <a:pt x="505" y="56"/>
                  </a:cubicBezTo>
                  <a:cubicBezTo>
                    <a:pt x="505" y="54"/>
                    <a:pt x="504" y="53"/>
                    <a:pt x="505" y="52"/>
                  </a:cubicBezTo>
                  <a:cubicBezTo>
                    <a:pt x="506" y="52"/>
                    <a:pt x="508" y="52"/>
                    <a:pt x="509" y="52"/>
                  </a:cubicBezTo>
                  <a:cubicBezTo>
                    <a:pt x="511" y="52"/>
                    <a:pt x="512" y="49"/>
                    <a:pt x="513" y="49"/>
                  </a:cubicBezTo>
                  <a:cubicBezTo>
                    <a:pt x="515" y="48"/>
                    <a:pt x="516" y="50"/>
                    <a:pt x="519" y="50"/>
                  </a:cubicBezTo>
                  <a:cubicBezTo>
                    <a:pt x="519" y="49"/>
                    <a:pt x="520" y="48"/>
                    <a:pt x="521" y="48"/>
                  </a:cubicBezTo>
                  <a:cubicBezTo>
                    <a:pt x="519" y="46"/>
                    <a:pt x="518" y="43"/>
                    <a:pt x="516" y="43"/>
                  </a:cubicBezTo>
                  <a:cubicBezTo>
                    <a:pt x="513" y="42"/>
                    <a:pt x="507" y="44"/>
                    <a:pt x="505" y="44"/>
                  </a:cubicBezTo>
                  <a:cubicBezTo>
                    <a:pt x="502" y="43"/>
                    <a:pt x="495" y="41"/>
                    <a:pt x="491" y="41"/>
                  </a:cubicBezTo>
                  <a:cubicBezTo>
                    <a:pt x="487" y="40"/>
                    <a:pt x="485" y="42"/>
                    <a:pt x="481" y="42"/>
                  </a:cubicBezTo>
                  <a:cubicBezTo>
                    <a:pt x="481" y="42"/>
                    <a:pt x="476" y="40"/>
                    <a:pt x="475" y="41"/>
                  </a:cubicBezTo>
                  <a:cubicBezTo>
                    <a:pt x="474" y="44"/>
                    <a:pt x="474" y="44"/>
                    <a:pt x="474" y="44"/>
                  </a:cubicBezTo>
                  <a:cubicBezTo>
                    <a:pt x="470" y="45"/>
                    <a:pt x="468" y="45"/>
                    <a:pt x="465" y="46"/>
                  </a:cubicBezTo>
                  <a:cubicBezTo>
                    <a:pt x="465" y="46"/>
                    <a:pt x="465" y="48"/>
                    <a:pt x="465" y="48"/>
                  </a:cubicBezTo>
                  <a:cubicBezTo>
                    <a:pt x="463" y="49"/>
                    <a:pt x="463" y="47"/>
                    <a:pt x="462" y="47"/>
                  </a:cubicBezTo>
                  <a:cubicBezTo>
                    <a:pt x="458" y="45"/>
                    <a:pt x="458" y="45"/>
                    <a:pt x="455" y="48"/>
                  </a:cubicBezTo>
                  <a:cubicBezTo>
                    <a:pt x="454" y="46"/>
                    <a:pt x="454" y="45"/>
                    <a:pt x="453" y="43"/>
                  </a:cubicBezTo>
                  <a:cubicBezTo>
                    <a:pt x="451" y="44"/>
                    <a:pt x="446" y="49"/>
                    <a:pt x="444" y="50"/>
                  </a:cubicBezTo>
                  <a:cubicBezTo>
                    <a:pt x="443" y="50"/>
                    <a:pt x="442" y="49"/>
                    <a:pt x="441" y="50"/>
                  </a:cubicBezTo>
                  <a:cubicBezTo>
                    <a:pt x="439" y="50"/>
                    <a:pt x="439" y="53"/>
                    <a:pt x="437" y="54"/>
                  </a:cubicBezTo>
                  <a:cubicBezTo>
                    <a:pt x="435" y="55"/>
                    <a:pt x="429" y="56"/>
                    <a:pt x="425" y="56"/>
                  </a:cubicBezTo>
                  <a:cubicBezTo>
                    <a:pt x="425" y="55"/>
                    <a:pt x="423" y="55"/>
                    <a:pt x="421" y="55"/>
                  </a:cubicBezTo>
                  <a:cubicBezTo>
                    <a:pt x="421" y="55"/>
                    <a:pt x="420" y="56"/>
                    <a:pt x="419" y="56"/>
                  </a:cubicBezTo>
                  <a:cubicBezTo>
                    <a:pt x="418" y="56"/>
                    <a:pt x="416" y="54"/>
                    <a:pt x="416" y="54"/>
                  </a:cubicBezTo>
                  <a:cubicBezTo>
                    <a:pt x="418" y="53"/>
                    <a:pt x="419" y="51"/>
                    <a:pt x="423" y="51"/>
                  </a:cubicBezTo>
                  <a:cubicBezTo>
                    <a:pt x="423" y="51"/>
                    <a:pt x="425" y="52"/>
                    <a:pt x="426" y="52"/>
                  </a:cubicBezTo>
                  <a:cubicBezTo>
                    <a:pt x="427" y="51"/>
                    <a:pt x="427" y="50"/>
                    <a:pt x="427" y="50"/>
                  </a:cubicBezTo>
                  <a:cubicBezTo>
                    <a:pt x="429" y="49"/>
                    <a:pt x="431" y="49"/>
                    <a:pt x="432" y="48"/>
                  </a:cubicBezTo>
                  <a:cubicBezTo>
                    <a:pt x="433" y="48"/>
                    <a:pt x="437" y="41"/>
                    <a:pt x="437" y="40"/>
                  </a:cubicBezTo>
                  <a:cubicBezTo>
                    <a:pt x="438" y="38"/>
                    <a:pt x="437" y="39"/>
                    <a:pt x="437" y="37"/>
                  </a:cubicBezTo>
                  <a:cubicBezTo>
                    <a:pt x="433" y="37"/>
                    <a:pt x="429" y="38"/>
                    <a:pt x="426" y="38"/>
                  </a:cubicBezTo>
                  <a:cubicBezTo>
                    <a:pt x="426" y="38"/>
                    <a:pt x="423" y="36"/>
                    <a:pt x="421" y="37"/>
                  </a:cubicBezTo>
                  <a:cubicBezTo>
                    <a:pt x="421" y="37"/>
                    <a:pt x="421" y="38"/>
                    <a:pt x="420" y="38"/>
                  </a:cubicBezTo>
                  <a:cubicBezTo>
                    <a:pt x="420" y="40"/>
                    <a:pt x="420" y="42"/>
                    <a:pt x="420" y="44"/>
                  </a:cubicBezTo>
                  <a:cubicBezTo>
                    <a:pt x="415" y="43"/>
                    <a:pt x="407" y="44"/>
                    <a:pt x="400" y="44"/>
                  </a:cubicBezTo>
                  <a:cubicBezTo>
                    <a:pt x="400" y="43"/>
                    <a:pt x="401" y="43"/>
                    <a:pt x="402" y="43"/>
                  </a:cubicBezTo>
                  <a:cubicBezTo>
                    <a:pt x="402" y="41"/>
                    <a:pt x="401" y="39"/>
                    <a:pt x="402" y="38"/>
                  </a:cubicBezTo>
                  <a:cubicBezTo>
                    <a:pt x="400" y="37"/>
                    <a:pt x="400" y="38"/>
                    <a:pt x="400" y="37"/>
                  </a:cubicBezTo>
                  <a:cubicBezTo>
                    <a:pt x="393" y="37"/>
                    <a:pt x="386" y="37"/>
                    <a:pt x="378" y="38"/>
                  </a:cubicBezTo>
                  <a:cubicBezTo>
                    <a:pt x="378" y="38"/>
                    <a:pt x="374" y="39"/>
                    <a:pt x="374" y="39"/>
                  </a:cubicBezTo>
                  <a:cubicBezTo>
                    <a:pt x="371" y="39"/>
                    <a:pt x="369" y="38"/>
                    <a:pt x="368" y="38"/>
                  </a:cubicBezTo>
                  <a:cubicBezTo>
                    <a:pt x="365" y="37"/>
                    <a:pt x="365" y="39"/>
                    <a:pt x="364" y="39"/>
                  </a:cubicBezTo>
                  <a:cubicBezTo>
                    <a:pt x="362" y="39"/>
                    <a:pt x="362" y="38"/>
                    <a:pt x="360" y="38"/>
                  </a:cubicBezTo>
                  <a:cubicBezTo>
                    <a:pt x="357" y="39"/>
                    <a:pt x="353" y="42"/>
                    <a:pt x="350" y="43"/>
                  </a:cubicBezTo>
                  <a:cubicBezTo>
                    <a:pt x="348" y="43"/>
                    <a:pt x="345" y="42"/>
                    <a:pt x="342" y="43"/>
                  </a:cubicBezTo>
                  <a:cubicBezTo>
                    <a:pt x="341" y="43"/>
                    <a:pt x="341" y="45"/>
                    <a:pt x="340" y="46"/>
                  </a:cubicBezTo>
                  <a:cubicBezTo>
                    <a:pt x="339" y="46"/>
                    <a:pt x="339" y="45"/>
                    <a:pt x="337" y="46"/>
                  </a:cubicBezTo>
                  <a:cubicBezTo>
                    <a:pt x="338" y="45"/>
                    <a:pt x="338" y="43"/>
                    <a:pt x="338" y="43"/>
                  </a:cubicBezTo>
                  <a:cubicBezTo>
                    <a:pt x="341" y="41"/>
                    <a:pt x="347" y="42"/>
                    <a:pt x="350" y="41"/>
                  </a:cubicBezTo>
                  <a:cubicBezTo>
                    <a:pt x="351" y="41"/>
                    <a:pt x="352" y="40"/>
                    <a:pt x="352" y="39"/>
                  </a:cubicBezTo>
                  <a:cubicBezTo>
                    <a:pt x="352" y="38"/>
                    <a:pt x="352" y="38"/>
                    <a:pt x="352" y="38"/>
                  </a:cubicBezTo>
                  <a:cubicBezTo>
                    <a:pt x="355" y="37"/>
                    <a:pt x="357" y="39"/>
                    <a:pt x="359" y="38"/>
                  </a:cubicBezTo>
                  <a:cubicBezTo>
                    <a:pt x="360" y="37"/>
                    <a:pt x="359" y="36"/>
                    <a:pt x="360" y="35"/>
                  </a:cubicBezTo>
                  <a:cubicBezTo>
                    <a:pt x="361" y="34"/>
                    <a:pt x="364" y="33"/>
                    <a:pt x="365" y="33"/>
                  </a:cubicBezTo>
                  <a:cubicBezTo>
                    <a:pt x="367" y="33"/>
                    <a:pt x="370" y="33"/>
                    <a:pt x="372" y="34"/>
                  </a:cubicBezTo>
                  <a:cubicBezTo>
                    <a:pt x="377" y="34"/>
                    <a:pt x="383" y="33"/>
                    <a:pt x="387" y="33"/>
                  </a:cubicBezTo>
                  <a:cubicBezTo>
                    <a:pt x="391" y="34"/>
                    <a:pt x="391" y="34"/>
                    <a:pt x="391" y="34"/>
                  </a:cubicBezTo>
                  <a:cubicBezTo>
                    <a:pt x="398" y="34"/>
                    <a:pt x="405" y="33"/>
                    <a:pt x="414" y="34"/>
                  </a:cubicBezTo>
                  <a:cubicBezTo>
                    <a:pt x="416" y="34"/>
                    <a:pt x="420" y="35"/>
                    <a:pt x="423" y="35"/>
                  </a:cubicBezTo>
                  <a:cubicBezTo>
                    <a:pt x="425" y="35"/>
                    <a:pt x="428" y="33"/>
                    <a:pt x="430" y="33"/>
                  </a:cubicBezTo>
                  <a:cubicBezTo>
                    <a:pt x="434" y="33"/>
                    <a:pt x="437" y="34"/>
                    <a:pt x="440" y="34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9"/>
            <p:cNvSpPr>
              <a:spLocks noEditPoints="1"/>
            </p:cNvSpPr>
            <p:nvPr/>
          </p:nvSpPr>
          <p:spPr bwMode="auto">
            <a:xfrm>
              <a:off x="3773457" y="330200"/>
              <a:ext cx="1834131" cy="1417364"/>
            </a:xfrm>
            <a:custGeom>
              <a:avLst/>
              <a:gdLst>
                <a:gd name="T0" fmla="*/ 392 w 521"/>
                <a:gd name="T1" fmla="*/ 63 h 402"/>
                <a:gd name="T2" fmla="*/ 198 w 521"/>
                <a:gd name="T3" fmla="*/ 298 h 402"/>
                <a:gd name="T4" fmla="*/ 174 w 521"/>
                <a:gd name="T5" fmla="*/ 223 h 402"/>
                <a:gd name="T6" fmla="*/ 404 w 521"/>
                <a:gd name="T7" fmla="*/ 203 h 402"/>
                <a:gd name="T8" fmla="*/ 435 w 521"/>
                <a:gd name="T9" fmla="*/ 206 h 402"/>
                <a:gd name="T10" fmla="*/ 466 w 521"/>
                <a:gd name="T11" fmla="*/ 167 h 402"/>
                <a:gd name="T12" fmla="*/ 466 w 521"/>
                <a:gd name="T13" fmla="*/ 153 h 402"/>
                <a:gd name="T14" fmla="*/ 10 w 521"/>
                <a:gd name="T15" fmla="*/ 119 h 402"/>
                <a:gd name="T16" fmla="*/ 463 w 521"/>
                <a:gd name="T17" fmla="*/ 39 h 402"/>
                <a:gd name="T18" fmla="*/ 327 w 521"/>
                <a:gd name="T19" fmla="*/ 18 h 402"/>
                <a:gd name="T20" fmla="*/ 366 w 521"/>
                <a:gd name="T21" fmla="*/ 14 h 402"/>
                <a:gd name="T22" fmla="*/ 451 w 521"/>
                <a:gd name="T23" fmla="*/ 27 h 402"/>
                <a:gd name="T24" fmla="*/ 406 w 521"/>
                <a:gd name="T25" fmla="*/ 12 h 402"/>
                <a:gd name="T26" fmla="*/ 300 w 521"/>
                <a:gd name="T27" fmla="*/ 2 h 402"/>
                <a:gd name="T28" fmla="*/ 267 w 521"/>
                <a:gd name="T29" fmla="*/ 12 h 402"/>
                <a:gd name="T30" fmla="*/ 264 w 521"/>
                <a:gd name="T31" fmla="*/ 27 h 402"/>
                <a:gd name="T32" fmla="*/ 245 w 521"/>
                <a:gd name="T33" fmla="*/ 48 h 402"/>
                <a:gd name="T34" fmla="*/ 194 w 521"/>
                <a:gd name="T35" fmla="*/ 40 h 402"/>
                <a:gd name="T36" fmla="*/ 146 w 521"/>
                <a:gd name="T37" fmla="*/ 33 h 402"/>
                <a:gd name="T38" fmla="*/ 92 w 521"/>
                <a:gd name="T39" fmla="*/ 49 h 402"/>
                <a:gd name="T40" fmla="*/ 72 w 521"/>
                <a:gd name="T41" fmla="*/ 79 h 402"/>
                <a:gd name="T42" fmla="*/ 7 w 521"/>
                <a:gd name="T43" fmla="*/ 110 h 402"/>
                <a:gd name="T44" fmla="*/ 41 w 521"/>
                <a:gd name="T45" fmla="*/ 121 h 402"/>
                <a:gd name="T46" fmla="*/ 49 w 521"/>
                <a:gd name="T47" fmla="*/ 139 h 402"/>
                <a:gd name="T48" fmla="*/ 106 w 521"/>
                <a:gd name="T49" fmla="*/ 143 h 402"/>
                <a:gd name="T50" fmla="*/ 136 w 521"/>
                <a:gd name="T51" fmla="*/ 176 h 402"/>
                <a:gd name="T52" fmla="*/ 146 w 521"/>
                <a:gd name="T53" fmla="*/ 209 h 402"/>
                <a:gd name="T54" fmla="*/ 190 w 521"/>
                <a:gd name="T55" fmla="*/ 223 h 402"/>
                <a:gd name="T56" fmla="*/ 158 w 521"/>
                <a:gd name="T57" fmla="*/ 237 h 402"/>
                <a:gd name="T58" fmla="*/ 152 w 521"/>
                <a:gd name="T59" fmla="*/ 260 h 402"/>
                <a:gd name="T60" fmla="*/ 190 w 521"/>
                <a:gd name="T61" fmla="*/ 250 h 402"/>
                <a:gd name="T62" fmla="*/ 180 w 521"/>
                <a:gd name="T63" fmla="*/ 275 h 402"/>
                <a:gd name="T64" fmla="*/ 164 w 521"/>
                <a:gd name="T65" fmla="*/ 292 h 402"/>
                <a:gd name="T66" fmla="*/ 165 w 521"/>
                <a:gd name="T67" fmla="*/ 294 h 402"/>
                <a:gd name="T68" fmla="*/ 168 w 521"/>
                <a:gd name="T69" fmla="*/ 319 h 402"/>
                <a:gd name="T70" fmla="*/ 192 w 521"/>
                <a:gd name="T71" fmla="*/ 331 h 402"/>
                <a:gd name="T72" fmla="*/ 188 w 521"/>
                <a:gd name="T73" fmla="*/ 358 h 402"/>
                <a:gd name="T74" fmla="*/ 213 w 521"/>
                <a:gd name="T75" fmla="*/ 377 h 402"/>
                <a:gd name="T76" fmla="*/ 231 w 521"/>
                <a:gd name="T77" fmla="*/ 385 h 402"/>
                <a:gd name="T78" fmla="*/ 249 w 521"/>
                <a:gd name="T79" fmla="*/ 391 h 402"/>
                <a:gd name="T80" fmla="*/ 258 w 521"/>
                <a:gd name="T81" fmla="*/ 383 h 402"/>
                <a:gd name="T82" fmla="*/ 272 w 521"/>
                <a:gd name="T83" fmla="*/ 351 h 402"/>
                <a:gd name="T84" fmla="*/ 283 w 521"/>
                <a:gd name="T85" fmla="*/ 316 h 402"/>
                <a:gd name="T86" fmla="*/ 318 w 521"/>
                <a:gd name="T87" fmla="*/ 313 h 402"/>
                <a:gd name="T88" fmla="*/ 364 w 521"/>
                <a:gd name="T89" fmla="*/ 273 h 402"/>
                <a:gd name="T90" fmla="*/ 409 w 521"/>
                <a:gd name="T91" fmla="*/ 258 h 402"/>
                <a:gd name="T92" fmla="*/ 418 w 521"/>
                <a:gd name="T93" fmla="*/ 237 h 402"/>
                <a:gd name="T94" fmla="*/ 402 w 521"/>
                <a:gd name="T95" fmla="*/ 228 h 402"/>
                <a:gd name="T96" fmla="*/ 410 w 521"/>
                <a:gd name="T97" fmla="*/ 221 h 402"/>
                <a:gd name="T98" fmla="*/ 436 w 521"/>
                <a:gd name="T99" fmla="*/ 219 h 402"/>
                <a:gd name="T100" fmla="*/ 400 w 521"/>
                <a:gd name="T101" fmla="*/ 202 h 402"/>
                <a:gd name="T102" fmla="*/ 427 w 521"/>
                <a:gd name="T103" fmla="*/ 189 h 402"/>
                <a:gd name="T104" fmla="*/ 464 w 521"/>
                <a:gd name="T105" fmla="*/ 174 h 402"/>
                <a:gd name="T106" fmla="*/ 453 w 521"/>
                <a:gd name="T107" fmla="*/ 158 h 402"/>
                <a:gd name="T108" fmla="*/ 460 w 521"/>
                <a:gd name="T109" fmla="*/ 131 h 402"/>
                <a:gd name="T110" fmla="*/ 443 w 521"/>
                <a:gd name="T111" fmla="*/ 109 h 402"/>
                <a:gd name="T112" fmla="*/ 453 w 521"/>
                <a:gd name="T113" fmla="*/ 69 h 402"/>
                <a:gd name="T114" fmla="*/ 505 w 521"/>
                <a:gd name="T115" fmla="*/ 56 h 402"/>
                <a:gd name="T116" fmla="*/ 444 w 521"/>
                <a:gd name="T117" fmla="*/ 50 h 402"/>
                <a:gd name="T118" fmla="*/ 400 w 521"/>
                <a:gd name="T119" fmla="*/ 44 h 402"/>
                <a:gd name="T120" fmla="*/ 359 w 521"/>
                <a:gd name="T121" fmla="*/ 38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1" h="402">
                  <a:moveTo>
                    <a:pt x="460" y="133"/>
                  </a:moveTo>
                  <a:cubicBezTo>
                    <a:pt x="461" y="135"/>
                    <a:pt x="461" y="135"/>
                    <a:pt x="461" y="135"/>
                  </a:cubicBezTo>
                  <a:cubicBezTo>
                    <a:pt x="460" y="134"/>
                    <a:pt x="461" y="133"/>
                    <a:pt x="460" y="133"/>
                  </a:cubicBezTo>
                  <a:close/>
                  <a:moveTo>
                    <a:pt x="247" y="398"/>
                  </a:moveTo>
                  <a:cubicBezTo>
                    <a:pt x="247" y="401"/>
                    <a:pt x="247" y="401"/>
                    <a:pt x="247" y="401"/>
                  </a:cubicBezTo>
                  <a:cubicBezTo>
                    <a:pt x="248" y="400"/>
                    <a:pt x="248" y="402"/>
                    <a:pt x="250" y="401"/>
                  </a:cubicBezTo>
                  <a:cubicBezTo>
                    <a:pt x="251" y="401"/>
                    <a:pt x="250" y="399"/>
                    <a:pt x="250" y="399"/>
                  </a:cubicBezTo>
                  <a:cubicBezTo>
                    <a:pt x="249" y="399"/>
                    <a:pt x="248" y="399"/>
                    <a:pt x="247" y="398"/>
                  </a:cubicBezTo>
                  <a:close/>
                  <a:moveTo>
                    <a:pt x="236" y="383"/>
                  </a:moveTo>
                  <a:cubicBezTo>
                    <a:pt x="236" y="383"/>
                    <a:pt x="236" y="385"/>
                    <a:pt x="235" y="385"/>
                  </a:cubicBezTo>
                  <a:cubicBezTo>
                    <a:pt x="234" y="386"/>
                    <a:pt x="236" y="383"/>
                    <a:pt x="236" y="383"/>
                  </a:cubicBezTo>
                  <a:close/>
                  <a:moveTo>
                    <a:pt x="439" y="172"/>
                  </a:moveTo>
                  <a:cubicBezTo>
                    <a:pt x="439" y="172"/>
                    <a:pt x="439" y="175"/>
                    <a:pt x="439" y="177"/>
                  </a:cubicBezTo>
                  <a:cubicBezTo>
                    <a:pt x="440" y="177"/>
                    <a:pt x="440" y="177"/>
                    <a:pt x="441" y="178"/>
                  </a:cubicBezTo>
                  <a:cubicBezTo>
                    <a:pt x="443" y="178"/>
                    <a:pt x="446" y="177"/>
                    <a:pt x="447" y="177"/>
                  </a:cubicBezTo>
                  <a:cubicBezTo>
                    <a:pt x="453" y="174"/>
                    <a:pt x="441" y="172"/>
                    <a:pt x="439" y="172"/>
                  </a:cubicBezTo>
                  <a:close/>
                  <a:moveTo>
                    <a:pt x="392" y="63"/>
                  </a:moveTo>
                  <a:cubicBezTo>
                    <a:pt x="397" y="61"/>
                    <a:pt x="390" y="65"/>
                    <a:pt x="390" y="65"/>
                  </a:cubicBezTo>
                  <a:cubicBezTo>
                    <a:pt x="389" y="65"/>
                    <a:pt x="388" y="67"/>
                    <a:pt x="388" y="67"/>
                  </a:cubicBezTo>
                  <a:cubicBezTo>
                    <a:pt x="385" y="69"/>
                    <a:pt x="387" y="64"/>
                    <a:pt x="392" y="63"/>
                  </a:cubicBezTo>
                  <a:close/>
                  <a:moveTo>
                    <a:pt x="269" y="31"/>
                  </a:moveTo>
                  <a:cubicBezTo>
                    <a:pt x="270" y="31"/>
                    <a:pt x="273" y="34"/>
                    <a:pt x="269" y="33"/>
                  </a:cubicBezTo>
                  <a:cubicBezTo>
                    <a:pt x="269" y="33"/>
                    <a:pt x="267" y="30"/>
                    <a:pt x="269" y="31"/>
                  </a:cubicBezTo>
                  <a:close/>
                  <a:moveTo>
                    <a:pt x="305" y="304"/>
                  </a:moveTo>
                  <a:cubicBezTo>
                    <a:pt x="307" y="305"/>
                    <a:pt x="307" y="304"/>
                    <a:pt x="309" y="305"/>
                  </a:cubicBezTo>
                  <a:cubicBezTo>
                    <a:pt x="308" y="305"/>
                    <a:pt x="308" y="307"/>
                    <a:pt x="307" y="308"/>
                  </a:cubicBezTo>
                  <a:cubicBezTo>
                    <a:pt x="306" y="308"/>
                    <a:pt x="305" y="308"/>
                    <a:pt x="304" y="309"/>
                  </a:cubicBezTo>
                  <a:cubicBezTo>
                    <a:pt x="304" y="308"/>
                    <a:pt x="304" y="306"/>
                    <a:pt x="303" y="305"/>
                  </a:cubicBezTo>
                  <a:cubicBezTo>
                    <a:pt x="303" y="305"/>
                    <a:pt x="305" y="304"/>
                    <a:pt x="305" y="304"/>
                  </a:cubicBezTo>
                  <a:close/>
                  <a:moveTo>
                    <a:pt x="174" y="299"/>
                  </a:moveTo>
                  <a:cubicBezTo>
                    <a:pt x="175" y="300"/>
                    <a:pt x="177" y="302"/>
                    <a:pt x="175" y="301"/>
                  </a:cubicBezTo>
                  <a:cubicBezTo>
                    <a:pt x="175" y="301"/>
                    <a:pt x="172" y="299"/>
                    <a:pt x="174" y="299"/>
                  </a:cubicBezTo>
                  <a:close/>
                  <a:moveTo>
                    <a:pt x="198" y="297"/>
                  </a:moveTo>
                  <a:cubicBezTo>
                    <a:pt x="200" y="297"/>
                    <a:pt x="198" y="298"/>
                    <a:pt x="198" y="298"/>
                  </a:cubicBezTo>
                  <a:cubicBezTo>
                    <a:pt x="198" y="299"/>
                    <a:pt x="198" y="300"/>
                    <a:pt x="198" y="300"/>
                  </a:cubicBezTo>
                  <a:cubicBezTo>
                    <a:pt x="196" y="301"/>
                    <a:pt x="193" y="303"/>
                    <a:pt x="192" y="303"/>
                  </a:cubicBezTo>
                  <a:cubicBezTo>
                    <a:pt x="189" y="303"/>
                    <a:pt x="191" y="302"/>
                    <a:pt x="192" y="301"/>
                  </a:cubicBezTo>
                  <a:cubicBezTo>
                    <a:pt x="192" y="301"/>
                    <a:pt x="193" y="300"/>
                    <a:pt x="194" y="299"/>
                  </a:cubicBezTo>
                  <a:cubicBezTo>
                    <a:pt x="195" y="299"/>
                    <a:pt x="197" y="297"/>
                    <a:pt x="198" y="297"/>
                  </a:cubicBezTo>
                  <a:close/>
                  <a:moveTo>
                    <a:pt x="195" y="286"/>
                  </a:moveTo>
                  <a:cubicBezTo>
                    <a:pt x="197" y="286"/>
                    <a:pt x="195" y="287"/>
                    <a:pt x="194" y="288"/>
                  </a:cubicBezTo>
                  <a:cubicBezTo>
                    <a:pt x="194" y="287"/>
                    <a:pt x="194" y="286"/>
                    <a:pt x="195" y="286"/>
                  </a:cubicBezTo>
                  <a:close/>
                  <a:moveTo>
                    <a:pt x="196" y="284"/>
                  </a:moveTo>
                  <a:cubicBezTo>
                    <a:pt x="198" y="283"/>
                    <a:pt x="196" y="285"/>
                    <a:pt x="196" y="285"/>
                  </a:cubicBezTo>
                  <a:cubicBezTo>
                    <a:pt x="196" y="285"/>
                    <a:pt x="194" y="284"/>
                    <a:pt x="196" y="284"/>
                  </a:cubicBezTo>
                  <a:close/>
                  <a:moveTo>
                    <a:pt x="395" y="240"/>
                  </a:moveTo>
                  <a:cubicBezTo>
                    <a:pt x="398" y="240"/>
                    <a:pt x="396" y="243"/>
                    <a:pt x="396" y="243"/>
                  </a:cubicBezTo>
                  <a:cubicBezTo>
                    <a:pt x="395" y="243"/>
                    <a:pt x="391" y="242"/>
                    <a:pt x="391" y="242"/>
                  </a:cubicBezTo>
                  <a:cubicBezTo>
                    <a:pt x="391" y="242"/>
                    <a:pt x="392" y="242"/>
                    <a:pt x="393" y="242"/>
                  </a:cubicBezTo>
                  <a:cubicBezTo>
                    <a:pt x="393" y="241"/>
                    <a:pt x="394" y="240"/>
                    <a:pt x="395" y="240"/>
                  </a:cubicBezTo>
                  <a:close/>
                  <a:moveTo>
                    <a:pt x="174" y="223"/>
                  </a:moveTo>
                  <a:cubicBezTo>
                    <a:pt x="172" y="223"/>
                    <a:pt x="175" y="224"/>
                    <a:pt x="176" y="224"/>
                  </a:cubicBezTo>
                  <a:cubicBezTo>
                    <a:pt x="176" y="224"/>
                    <a:pt x="177" y="223"/>
                    <a:pt x="174" y="223"/>
                  </a:cubicBezTo>
                  <a:close/>
                  <a:moveTo>
                    <a:pt x="166" y="221"/>
                  </a:moveTo>
                  <a:cubicBezTo>
                    <a:pt x="164" y="221"/>
                    <a:pt x="164" y="223"/>
                    <a:pt x="164" y="224"/>
                  </a:cubicBezTo>
                  <a:cubicBezTo>
                    <a:pt x="164" y="224"/>
                    <a:pt x="165" y="225"/>
                    <a:pt x="165" y="225"/>
                  </a:cubicBezTo>
                  <a:cubicBezTo>
                    <a:pt x="165" y="225"/>
                    <a:pt x="166" y="225"/>
                    <a:pt x="167" y="225"/>
                  </a:cubicBezTo>
                  <a:cubicBezTo>
                    <a:pt x="167" y="223"/>
                    <a:pt x="167" y="221"/>
                    <a:pt x="166" y="221"/>
                  </a:cubicBezTo>
                  <a:close/>
                  <a:moveTo>
                    <a:pt x="418" y="189"/>
                  </a:moveTo>
                  <a:cubicBezTo>
                    <a:pt x="417" y="190"/>
                    <a:pt x="417" y="190"/>
                    <a:pt x="417" y="190"/>
                  </a:cubicBezTo>
                  <a:cubicBezTo>
                    <a:pt x="416" y="191"/>
                    <a:pt x="413" y="191"/>
                    <a:pt x="412" y="192"/>
                  </a:cubicBezTo>
                  <a:cubicBezTo>
                    <a:pt x="412" y="192"/>
                    <a:pt x="412" y="194"/>
                    <a:pt x="412" y="194"/>
                  </a:cubicBezTo>
                  <a:cubicBezTo>
                    <a:pt x="412" y="195"/>
                    <a:pt x="413" y="195"/>
                    <a:pt x="414" y="196"/>
                  </a:cubicBezTo>
                  <a:cubicBezTo>
                    <a:pt x="410" y="195"/>
                    <a:pt x="405" y="193"/>
                    <a:pt x="402" y="195"/>
                  </a:cubicBezTo>
                  <a:cubicBezTo>
                    <a:pt x="401" y="196"/>
                    <a:pt x="400" y="196"/>
                    <a:pt x="400" y="197"/>
                  </a:cubicBezTo>
                  <a:cubicBezTo>
                    <a:pt x="400" y="197"/>
                    <a:pt x="400" y="200"/>
                    <a:pt x="400" y="200"/>
                  </a:cubicBezTo>
                  <a:cubicBezTo>
                    <a:pt x="400" y="200"/>
                    <a:pt x="402" y="200"/>
                    <a:pt x="403" y="200"/>
                  </a:cubicBezTo>
                  <a:cubicBezTo>
                    <a:pt x="403" y="201"/>
                    <a:pt x="404" y="203"/>
                    <a:pt x="404" y="203"/>
                  </a:cubicBezTo>
                  <a:cubicBezTo>
                    <a:pt x="406" y="202"/>
                    <a:pt x="406" y="203"/>
                    <a:pt x="408" y="202"/>
                  </a:cubicBezTo>
                  <a:cubicBezTo>
                    <a:pt x="408" y="202"/>
                    <a:pt x="409" y="200"/>
                    <a:pt x="410" y="200"/>
                  </a:cubicBezTo>
                  <a:cubicBezTo>
                    <a:pt x="411" y="200"/>
                    <a:pt x="412" y="200"/>
                    <a:pt x="413" y="200"/>
                  </a:cubicBezTo>
                  <a:cubicBezTo>
                    <a:pt x="414" y="199"/>
                    <a:pt x="413" y="197"/>
                    <a:pt x="414" y="196"/>
                  </a:cubicBezTo>
                  <a:cubicBezTo>
                    <a:pt x="415" y="197"/>
                    <a:pt x="415" y="196"/>
                    <a:pt x="416" y="196"/>
                  </a:cubicBezTo>
                  <a:cubicBezTo>
                    <a:pt x="417" y="197"/>
                    <a:pt x="417" y="199"/>
                    <a:pt x="418" y="199"/>
                  </a:cubicBezTo>
                  <a:cubicBezTo>
                    <a:pt x="420" y="200"/>
                    <a:pt x="423" y="200"/>
                    <a:pt x="425" y="200"/>
                  </a:cubicBezTo>
                  <a:cubicBezTo>
                    <a:pt x="425" y="200"/>
                    <a:pt x="426" y="201"/>
                    <a:pt x="426" y="201"/>
                  </a:cubicBezTo>
                  <a:cubicBezTo>
                    <a:pt x="425" y="202"/>
                    <a:pt x="422" y="202"/>
                    <a:pt x="424" y="203"/>
                  </a:cubicBezTo>
                  <a:cubicBezTo>
                    <a:pt x="425" y="203"/>
                    <a:pt x="424" y="204"/>
                    <a:pt x="425" y="204"/>
                  </a:cubicBezTo>
                  <a:cubicBezTo>
                    <a:pt x="420" y="209"/>
                    <a:pt x="431" y="211"/>
                    <a:pt x="434" y="212"/>
                  </a:cubicBezTo>
                  <a:cubicBezTo>
                    <a:pt x="435" y="213"/>
                    <a:pt x="437" y="215"/>
                    <a:pt x="438" y="216"/>
                  </a:cubicBezTo>
                  <a:cubicBezTo>
                    <a:pt x="440" y="216"/>
                    <a:pt x="441" y="215"/>
                    <a:pt x="443" y="216"/>
                  </a:cubicBezTo>
                  <a:cubicBezTo>
                    <a:pt x="443" y="216"/>
                    <a:pt x="444" y="214"/>
                    <a:pt x="443" y="213"/>
                  </a:cubicBezTo>
                  <a:cubicBezTo>
                    <a:pt x="439" y="210"/>
                    <a:pt x="435" y="214"/>
                    <a:pt x="441" y="209"/>
                  </a:cubicBezTo>
                  <a:cubicBezTo>
                    <a:pt x="441" y="208"/>
                    <a:pt x="441" y="208"/>
                    <a:pt x="441" y="208"/>
                  </a:cubicBezTo>
                  <a:cubicBezTo>
                    <a:pt x="439" y="207"/>
                    <a:pt x="437" y="207"/>
                    <a:pt x="435" y="206"/>
                  </a:cubicBezTo>
                  <a:cubicBezTo>
                    <a:pt x="435" y="206"/>
                    <a:pt x="433" y="204"/>
                    <a:pt x="433" y="204"/>
                  </a:cubicBezTo>
                  <a:cubicBezTo>
                    <a:pt x="431" y="204"/>
                    <a:pt x="435" y="204"/>
                    <a:pt x="435" y="204"/>
                  </a:cubicBezTo>
                  <a:cubicBezTo>
                    <a:pt x="436" y="204"/>
                    <a:pt x="437" y="206"/>
                    <a:pt x="437" y="206"/>
                  </a:cubicBezTo>
                  <a:cubicBezTo>
                    <a:pt x="439" y="206"/>
                    <a:pt x="439" y="205"/>
                    <a:pt x="441" y="205"/>
                  </a:cubicBezTo>
                  <a:cubicBezTo>
                    <a:pt x="441" y="203"/>
                    <a:pt x="441" y="203"/>
                    <a:pt x="442" y="200"/>
                  </a:cubicBezTo>
                  <a:cubicBezTo>
                    <a:pt x="436" y="199"/>
                    <a:pt x="435" y="199"/>
                    <a:pt x="429" y="200"/>
                  </a:cubicBezTo>
                  <a:cubicBezTo>
                    <a:pt x="430" y="200"/>
                    <a:pt x="431" y="198"/>
                    <a:pt x="432" y="198"/>
                  </a:cubicBezTo>
                  <a:cubicBezTo>
                    <a:pt x="433" y="198"/>
                    <a:pt x="434" y="198"/>
                    <a:pt x="435" y="198"/>
                  </a:cubicBezTo>
                  <a:cubicBezTo>
                    <a:pt x="435" y="198"/>
                    <a:pt x="435" y="196"/>
                    <a:pt x="435" y="196"/>
                  </a:cubicBezTo>
                  <a:cubicBezTo>
                    <a:pt x="428" y="196"/>
                    <a:pt x="428" y="196"/>
                    <a:pt x="428" y="196"/>
                  </a:cubicBezTo>
                  <a:cubicBezTo>
                    <a:pt x="429" y="195"/>
                    <a:pt x="430" y="193"/>
                    <a:pt x="430" y="193"/>
                  </a:cubicBezTo>
                  <a:cubicBezTo>
                    <a:pt x="427" y="192"/>
                    <a:pt x="421" y="189"/>
                    <a:pt x="418" y="189"/>
                  </a:cubicBezTo>
                  <a:close/>
                  <a:moveTo>
                    <a:pt x="136" y="168"/>
                  </a:moveTo>
                  <a:cubicBezTo>
                    <a:pt x="135" y="168"/>
                    <a:pt x="130" y="171"/>
                    <a:pt x="134" y="171"/>
                  </a:cubicBezTo>
                  <a:cubicBezTo>
                    <a:pt x="135" y="170"/>
                    <a:pt x="139" y="169"/>
                    <a:pt x="138" y="169"/>
                  </a:cubicBezTo>
                  <a:cubicBezTo>
                    <a:pt x="137" y="168"/>
                    <a:pt x="137" y="168"/>
                    <a:pt x="136" y="168"/>
                  </a:cubicBezTo>
                  <a:close/>
                  <a:moveTo>
                    <a:pt x="466" y="167"/>
                  </a:moveTo>
                  <a:cubicBezTo>
                    <a:pt x="466" y="167"/>
                    <a:pt x="465" y="168"/>
                    <a:pt x="465" y="168"/>
                  </a:cubicBezTo>
                  <a:cubicBezTo>
                    <a:pt x="466" y="168"/>
                    <a:pt x="467" y="168"/>
                    <a:pt x="467" y="169"/>
                  </a:cubicBezTo>
                  <a:cubicBezTo>
                    <a:pt x="466" y="168"/>
                    <a:pt x="469" y="166"/>
                    <a:pt x="466" y="167"/>
                  </a:cubicBezTo>
                  <a:close/>
                  <a:moveTo>
                    <a:pt x="454" y="162"/>
                  </a:moveTo>
                  <a:cubicBezTo>
                    <a:pt x="454" y="164"/>
                    <a:pt x="453" y="166"/>
                    <a:pt x="455" y="168"/>
                  </a:cubicBezTo>
                  <a:cubicBezTo>
                    <a:pt x="455" y="168"/>
                    <a:pt x="457" y="168"/>
                    <a:pt x="457" y="169"/>
                  </a:cubicBezTo>
                  <a:cubicBezTo>
                    <a:pt x="457" y="168"/>
                    <a:pt x="458" y="167"/>
                    <a:pt x="459" y="167"/>
                  </a:cubicBezTo>
                  <a:cubicBezTo>
                    <a:pt x="459" y="166"/>
                    <a:pt x="459" y="166"/>
                    <a:pt x="459" y="165"/>
                  </a:cubicBezTo>
                  <a:cubicBezTo>
                    <a:pt x="459" y="164"/>
                    <a:pt x="457" y="165"/>
                    <a:pt x="457" y="165"/>
                  </a:cubicBezTo>
                  <a:cubicBezTo>
                    <a:pt x="456" y="164"/>
                    <a:pt x="456" y="163"/>
                    <a:pt x="456" y="163"/>
                  </a:cubicBezTo>
                  <a:cubicBezTo>
                    <a:pt x="456" y="162"/>
                    <a:pt x="455" y="162"/>
                    <a:pt x="454" y="162"/>
                  </a:cubicBezTo>
                  <a:close/>
                  <a:moveTo>
                    <a:pt x="436" y="157"/>
                  </a:moveTo>
                  <a:cubicBezTo>
                    <a:pt x="439" y="157"/>
                    <a:pt x="438" y="160"/>
                    <a:pt x="438" y="163"/>
                  </a:cubicBezTo>
                  <a:cubicBezTo>
                    <a:pt x="438" y="163"/>
                    <a:pt x="436" y="162"/>
                    <a:pt x="436" y="163"/>
                  </a:cubicBezTo>
                  <a:cubicBezTo>
                    <a:pt x="436" y="162"/>
                    <a:pt x="434" y="157"/>
                    <a:pt x="436" y="157"/>
                  </a:cubicBezTo>
                  <a:close/>
                  <a:moveTo>
                    <a:pt x="467" y="151"/>
                  </a:moveTo>
                  <a:cubicBezTo>
                    <a:pt x="467" y="151"/>
                    <a:pt x="467" y="152"/>
                    <a:pt x="466" y="153"/>
                  </a:cubicBezTo>
                  <a:cubicBezTo>
                    <a:pt x="465" y="153"/>
                    <a:pt x="464" y="152"/>
                    <a:pt x="463" y="153"/>
                  </a:cubicBezTo>
                  <a:cubicBezTo>
                    <a:pt x="464" y="157"/>
                    <a:pt x="463" y="164"/>
                    <a:pt x="470" y="161"/>
                  </a:cubicBezTo>
                  <a:cubicBezTo>
                    <a:pt x="471" y="161"/>
                    <a:pt x="471" y="159"/>
                    <a:pt x="472" y="159"/>
                  </a:cubicBezTo>
                  <a:cubicBezTo>
                    <a:pt x="473" y="158"/>
                    <a:pt x="473" y="159"/>
                    <a:pt x="474" y="159"/>
                  </a:cubicBezTo>
                  <a:cubicBezTo>
                    <a:pt x="473" y="160"/>
                    <a:pt x="476" y="159"/>
                    <a:pt x="476" y="159"/>
                  </a:cubicBezTo>
                  <a:cubicBezTo>
                    <a:pt x="476" y="157"/>
                    <a:pt x="475" y="155"/>
                    <a:pt x="475" y="155"/>
                  </a:cubicBezTo>
                  <a:cubicBezTo>
                    <a:pt x="475" y="155"/>
                    <a:pt x="473" y="157"/>
                    <a:pt x="473" y="157"/>
                  </a:cubicBezTo>
                  <a:cubicBezTo>
                    <a:pt x="469" y="156"/>
                    <a:pt x="470" y="154"/>
                    <a:pt x="469" y="151"/>
                  </a:cubicBezTo>
                  <a:lnTo>
                    <a:pt x="467" y="151"/>
                  </a:lnTo>
                  <a:close/>
                  <a:moveTo>
                    <a:pt x="461" y="135"/>
                  </a:moveTo>
                  <a:cubicBezTo>
                    <a:pt x="461" y="136"/>
                    <a:pt x="460" y="136"/>
                    <a:pt x="460" y="137"/>
                  </a:cubicBezTo>
                  <a:cubicBezTo>
                    <a:pt x="462" y="137"/>
                    <a:pt x="465" y="148"/>
                    <a:pt x="464" y="143"/>
                  </a:cubicBezTo>
                  <a:cubicBezTo>
                    <a:pt x="464" y="142"/>
                    <a:pt x="464" y="141"/>
                    <a:pt x="464" y="140"/>
                  </a:cubicBezTo>
                  <a:cubicBezTo>
                    <a:pt x="464" y="140"/>
                    <a:pt x="462" y="138"/>
                    <a:pt x="462" y="138"/>
                  </a:cubicBezTo>
                  <a:cubicBezTo>
                    <a:pt x="462" y="137"/>
                    <a:pt x="463" y="136"/>
                    <a:pt x="463" y="136"/>
                  </a:cubicBezTo>
                  <a:lnTo>
                    <a:pt x="461" y="135"/>
                  </a:lnTo>
                  <a:close/>
                  <a:moveTo>
                    <a:pt x="10" y="119"/>
                  </a:moveTo>
                  <a:cubicBezTo>
                    <a:pt x="11" y="120"/>
                    <a:pt x="11" y="120"/>
                    <a:pt x="11" y="120"/>
                  </a:cubicBezTo>
                  <a:cubicBezTo>
                    <a:pt x="13" y="120"/>
                    <a:pt x="13" y="120"/>
                    <a:pt x="11" y="119"/>
                  </a:cubicBezTo>
                  <a:cubicBezTo>
                    <a:pt x="11" y="119"/>
                    <a:pt x="11" y="119"/>
                    <a:pt x="10" y="119"/>
                  </a:cubicBezTo>
                  <a:close/>
                  <a:moveTo>
                    <a:pt x="1" y="117"/>
                  </a:moveTo>
                  <a:cubicBezTo>
                    <a:pt x="1" y="117"/>
                    <a:pt x="0" y="120"/>
                    <a:pt x="1" y="120"/>
                  </a:cubicBezTo>
                  <a:cubicBezTo>
                    <a:pt x="4" y="120"/>
                    <a:pt x="4" y="118"/>
                    <a:pt x="5" y="118"/>
                  </a:cubicBezTo>
                  <a:cubicBezTo>
                    <a:pt x="3" y="118"/>
                    <a:pt x="3" y="118"/>
                    <a:pt x="1" y="117"/>
                  </a:cubicBezTo>
                  <a:close/>
                  <a:moveTo>
                    <a:pt x="457" y="69"/>
                  </a:moveTo>
                  <a:cubicBezTo>
                    <a:pt x="457" y="69"/>
                    <a:pt x="456" y="71"/>
                    <a:pt x="456" y="72"/>
                  </a:cubicBezTo>
                  <a:cubicBezTo>
                    <a:pt x="460" y="71"/>
                    <a:pt x="460" y="72"/>
                    <a:pt x="457" y="69"/>
                  </a:cubicBezTo>
                  <a:close/>
                  <a:moveTo>
                    <a:pt x="400" y="60"/>
                  </a:moveTo>
                  <a:cubicBezTo>
                    <a:pt x="407" y="58"/>
                    <a:pt x="396" y="63"/>
                    <a:pt x="396" y="63"/>
                  </a:cubicBezTo>
                  <a:cubicBezTo>
                    <a:pt x="395" y="63"/>
                    <a:pt x="392" y="62"/>
                    <a:pt x="393" y="62"/>
                  </a:cubicBezTo>
                  <a:cubicBezTo>
                    <a:pt x="394" y="62"/>
                    <a:pt x="395" y="62"/>
                    <a:pt x="396" y="62"/>
                  </a:cubicBezTo>
                  <a:cubicBezTo>
                    <a:pt x="397" y="61"/>
                    <a:pt x="399" y="60"/>
                    <a:pt x="400" y="60"/>
                  </a:cubicBezTo>
                  <a:close/>
                  <a:moveTo>
                    <a:pt x="463" y="37"/>
                  </a:moveTo>
                  <a:cubicBezTo>
                    <a:pt x="463" y="37"/>
                    <a:pt x="463" y="39"/>
                    <a:pt x="463" y="39"/>
                  </a:cubicBezTo>
                  <a:cubicBezTo>
                    <a:pt x="465" y="40"/>
                    <a:pt x="464" y="37"/>
                    <a:pt x="463" y="37"/>
                  </a:cubicBezTo>
                  <a:close/>
                  <a:moveTo>
                    <a:pt x="455" y="36"/>
                  </a:moveTo>
                  <a:cubicBezTo>
                    <a:pt x="456" y="37"/>
                    <a:pt x="455" y="39"/>
                    <a:pt x="455" y="41"/>
                  </a:cubicBezTo>
                  <a:cubicBezTo>
                    <a:pt x="457" y="41"/>
                    <a:pt x="457" y="41"/>
                    <a:pt x="457" y="41"/>
                  </a:cubicBezTo>
                  <a:cubicBezTo>
                    <a:pt x="457" y="40"/>
                    <a:pt x="456" y="38"/>
                    <a:pt x="457" y="37"/>
                  </a:cubicBezTo>
                  <a:lnTo>
                    <a:pt x="455" y="36"/>
                  </a:lnTo>
                  <a:close/>
                  <a:moveTo>
                    <a:pt x="166" y="30"/>
                  </a:moveTo>
                  <a:cubicBezTo>
                    <a:pt x="167" y="31"/>
                    <a:pt x="166" y="33"/>
                    <a:pt x="167" y="34"/>
                  </a:cubicBezTo>
                  <a:cubicBezTo>
                    <a:pt x="169" y="38"/>
                    <a:pt x="180" y="41"/>
                    <a:pt x="186" y="42"/>
                  </a:cubicBezTo>
                  <a:cubicBezTo>
                    <a:pt x="186" y="42"/>
                    <a:pt x="189" y="43"/>
                    <a:pt x="187" y="41"/>
                  </a:cubicBezTo>
                  <a:cubicBezTo>
                    <a:pt x="187" y="41"/>
                    <a:pt x="187" y="39"/>
                    <a:pt x="186" y="39"/>
                  </a:cubicBezTo>
                  <a:cubicBezTo>
                    <a:pt x="186" y="39"/>
                    <a:pt x="180" y="36"/>
                    <a:pt x="180" y="36"/>
                  </a:cubicBezTo>
                  <a:cubicBezTo>
                    <a:pt x="179" y="36"/>
                    <a:pt x="178" y="37"/>
                    <a:pt x="177" y="36"/>
                  </a:cubicBezTo>
                  <a:cubicBezTo>
                    <a:pt x="176" y="36"/>
                    <a:pt x="175" y="34"/>
                    <a:pt x="175" y="34"/>
                  </a:cubicBezTo>
                  <a:cubicBezTo>
                    <a:pt x="174" y="33"/>
                    <a:pt x="173" y="34"/>
                    <a:pt x="172" y="33"/>
                  </a:cubicBezTo>
                  <a:cubicBezTo>
                    <a:pt x="170" y="32"/>
                    <a:pt x="168" y="30"/>
                    <a:pt x="166" y="30"/>
                  </a:cubicBezTo>
                  <a:close/>
                  <a:moveTo>
                    <a:pt x="327" y="18"/>
                  </a:moveTo>
                  <a:cubicBezTo>
                    <a:pt x="332" y="17"/>
                    <a:pt x="324" y="20"/>
                    <a:pt x="324" y="20"/>
                  </a:cubicBezTo>
                  <a:cubicBezTo>
                    <a:pt x="324" y="20"/>
                    <a:pt x="324" y="21"/>
                    <a:pt x="324" y="22"/>
                  </a:cubicBezTo>
                  <a:cubicBezTo>
                    <a:pt x="324" y="22"/>
                    <a:pt x="321" y="21"/>
                    <a:pt x="320" y="20"/>
                  </a:cubicBezTo>
                  <a:cubicBezTo>
                    <a:pt x="320" y="21"/>
                    <a:pt x="320" y="22"/>
                    <a:pt x="319" y="22"/>
                  </a:cubicBezTo>
                  <a:cubicBezTo>
                    <a:pt x="317" y="22"/>
                    <a:pt x="319" y="19"/>
                    <a:pt x="319" y="19"/>
                  </a:cubicBezTo>
                  <a:cubicBezTo>
                    <a:pt x="322" y="19"/>
                    <a:pt x="325" y="18"/>
                    <a:pt x="327" y="18"/>
                  </a:cubicBezTo>
                  <a:close/>
                  <a:moveTo>
                    <a:pt x="366" y="14"/>
                  </a:moveTo>
                  <a:cubicBezTo>
                    <a:pt x="368" y="14"/>
                    <a:pt x="372" y="15"/>
                    <a:pt x="373" y="15"/>
                  </a:cubicBezTo>
                  <a:cubicBezTo>
                    <a:pt x="377" y="15"/>
                    <a:pt x="379" y="14"/>
                    <a:pt x="383" y="14"/>
                  </a:cubicBezTo>
                  <a:cubicBezTo>
                    <a:pt x="384" y="14"/>
                    <a:pt x="390" y="16"/>
                    <a:pt x="392" y="16"/>
                  </a:cubicBezTo>
                  <a:cubicBezTo>
                    <a:pt x="386" y="16"/>
                    <a:pt x="379" y="18"/>
                    <a:pt x="374" y="18"/>
                  </a:cubicBezTo>
                  <a:cubicBezTo>
                    <a:pt x="371" y="18"/>
                    <a:pt x="367" y="16"/>
                    <a:pt x="364" y="17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59" y="19"/>
                    <a:pt x="356" y="18"/>
                    <a:pt x="353" y="18"/>
                  </a:cubicBezTo>
                  <a:cubicBezTo>
                    <a:pt x="354" y="17"/>
                    <a:pt x="354" y="17"/>
                    <a:pt x="354" y="17"/>
                  </a:cubicBezTo>
                  <a:cubicBezTo>
                    <a:pt x="354" y="17"/>
                    <a:pt x="356" y="17"/>
                    <a:pt x="356" y="17"/>
                  </a:cubicBezTo>
                  <a:cubicBezTo>
                    <a:pt x="359" y="16"/>
                    <a:pt x="363" y="15"/>
                    <a:pt x="366" y="14"/>
                  </a:cubicBezTo>
                  <a:close/>
                  <a:moveTo>
                    <a:pt x="335" y="12"/>
                  </a:moveTo>
                  <a:cubicBezTo>
                    <a:pt x="336" y="12"/>
                    <a:pt x="336" y="12"/>
                    <a:pt x="336" y="12"/>
                  </a:cubicBezTo>
                  <a:cubicBezTo>
                    <a:pt x="337" y="13"/>
                    <a:pt x="336" y="14"/>
                    <a:pt x="336" y="15"/>
                  </a:cubicBezTo>
                  <a:cubicBezTo>
                    <a:pt x="337" y="15"/>
                    <a:pt x="339" y="17"/>
                    <a:pt x="339" y="18"/>
                  </a:cubicBezTo>
                  <a:cubicBezTo>
                    <a:pt x="346" y="15"/>
                    <a:pt x="346" y="16"/>
                    <a:pt x="352" y="18"/>
                  </a:cubicBezTo>
                  <a:cubicBezTo>
                    <a:pt x="350" y="18"/>
                    <a:pt x="347" y="18"/>
                    <a:pt x="346" y="18"/>
                  </a:cubicBezTo>
                  <a:cubicBezTo>
                    <a:pt x="345" y="18"/>
                    <a:pt x="341" y="18"/>
                    <a:pt x="339" y="18"/>
                  </a:cubicBezTo>
                  <a:cubicBezTo>
                    <a:pt x="339" y="18"/>
                    <a:pt x="339" y="20"/>
                    <a:pt x="339" y="20"/>
                  </a:cubicBezTo>
                  <a:cubicBezTo>
                    <a:pt x="338" y="20"/>
                    <a:pt x="339" y="21"/>
                    <a:pt x="338" y="21"/>
                  </a:cubicBezTo>
                  <a:cubicBezTo>
                    <a:pt x="337" y="21"/>
                    <a:pt x="337" y="19"/>
                    <a:pt x="336" y="19"/>
                  </a:cubicBezTo>
                  <a:cubicBezTo>
                    <a:pt x="336" y="19"/>
                    <a:pt x="334" y="19"/>
                    <a:pt x="334" y="18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7" y="16"/>
                    <a:pt x="334" y="11"/>
                    <a:pt x="335" y="12"/>
                  </a:cubicBezTo>
                  <a:close/>
                  <a:moveTo>
                    <a:pt x="440" y="34"/>
                  </a:moveTo>
                  <a:cubicBezTo>
                    <a:pt x="442" y="33"/>
                    <a:pt x="443" y="30"/>
                    <a:pt x="444" y="30"/>
                  </a:cubicBezTo>
                  <a:cubicBezTo>
                    <a:pt x="445" y="29"/>
                    <a:pt x="446" y="30"/>
                    <a:pt x="447" y="30"/>
                  </a:cubicBezTo>
                  <a:cubicBezTo>
                    <a:pt x="448" y="29"/>
                    <a:pt x="450" y="28"/>
                    <a:pt x="451" y="27"/>
                  </a:cubicBezTo>
                  <a:cubicBezTo>
                    <a:pt x="451" y="27"/>
                    <a:pt x="451" y="25"/>
                    <a:pt x="451" y="25"/>
                  </a:cubicBezTo>
                  <a:cubicBezTo>
                    <a:pt x="449" y="24"/>
                    <a:pt x="447" y="24"/>
                    <a:pt x="445" y="24"/>
                  </a:cubicBezTo>
                  <a:cubicBezTo>
                    <a:pt x="444" y="23"/>
                    <a:pt x="443" y="22"/>
                    <a:pt x="443" y="22"/>
                  </a:cubicBezTo>
                  <a:cubicBezTo>
                    <a:pt x="439" y="21"/>
                    <a:pt x="435" y="24"/>
                    <a:pt x="432" y="22"/>
                  </a:cubicBezTo>
                  <a:cubicBezTo>
                    <a:pt x="432" y="22"/>
                    <a:pt x="432" y="20"/>
                    <a:pt x="432" y="20"/>
                  </a:cubicBezTo>
                  <a:cubicBezTo>
                    <a:pt x="431" y="20"/>
                    <a:pt x="430" y="19"/>
                    <a:pt x="429" y="18"/>
                  </a:cubicBezTo>
                  <a:cubicBezTo>
                    <a:pt x="428" y="19"/>
                    <a:pt x="428" y="18"/>
                    <a:pt x="427" y="18"/>
                  </a:cubicBezTo>
                  <a:cubicBezTo>
                    <a:pt x="426" y="18"/>
                    <a:pt x="426" y="20"/>
                    <a:pt x="425" y="20"/>
                  </a:cubicBezTo>
                  <a:cubicBezTo>
                    <a:pt x="425" y="20"/>
                    <a:pt x="425" y="18"/>
                    <a:pt x="425" y="18"/>
                  </a:cubicBezTo>
                  <a:cubicBezTo>
                    <a:pt x="424" y="17"/>
                    <a:pt x="424" y="17"/>
                    <a:pt x="423" y="17"/>
                  </a:cubicBezTo>
                  <a:cubicBezTo>
                    <a:pt x="418" y="19"/>
                    <a:pt x="417" y="21"/>
                    <a:pt x="410" y="22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3" y="19"/>
                    <a:pt x="414" y="20"/>
                    <a:pt x="417" y="19"/>
                  </a:cubicBezTo>
                  <a:cubicBezTo>
                    <a:pt x="417" y="19"/>
                    <a:pt x="417" y="18"/>
                    <a:pt x="418" y="18"/>
                  </a:cubicBezTo>
                  <a:cubicBezTo>
                    <a:pt x="418" y="17"/>
                    <a:pt x="419" y="15"/>
                    <a:pt x="418" y="14"/>
                  </a:cubicBezTo>
                  <a:cubicBezTo>
                    <a:pt x="418" y="13"/>
                    <a:pt x="412" y="9"/>
                    <a:pt x="410" y="9"/>
                  </a:cubicBezTo>
                  <a:cubicBezTo>
                    <a:pt x="408" y="9"/>
                    <a:pt x="407" y="12"/>
                    <a:pt x="406" y="12"/>
                  </a:cubicBezTo>
                  <a:cubicBezTo>
                    <a:pt x="403" y="14"/>
                    <a:pt x="398" y="14"/>
                    <a:pt x="394" y="15"/>
                  </a:cubicBezTo>
                  <a:cubicBezTo>
                    <a:pt x="395" y="14"/>
                    <a:pt x="397" y="11"/>
                    <a:pt x="398" y="10"/>
                  </a:cubicBezTo>
                  <a:cubicBezTo>
                    <a:pt x="399" y="10"/>
                    <a:pt x="401" y="10"/>
                    <a:pt x="402" y="9"/>
                  </a:cubicBezTo>
                  <a:cubicBezTo>
                    <a:pt x="403" y="9"/>
                    <a:pt x="403" y="7"/>
                    <a:pt x="404" y="6"/>
                  </a:cubicBezTo>
                  <a:cubicBezTo>
                    <a:pt x="403" y="6"/>
                    <a:pt x="401" y="5"/>
                    <a:pt x="400" y="5"/>
                  </a:cubicBezTo>
                  <a:cubicBezTo>
                    <a:pt x="396" y="5"/>
                    <a:pt x="391" y="6"/>
                    <a:pt x="386" y="5"/>
                  </a:cubicBezTo>
                  <a:cubicBezTo>
                    <a:pt x="383" y="5"/>
                    <a:pt x="380" y="3"/>
                    <a:pt x="376" y="3"/>
                  </a:cubicBezTo>
                  <a:cubicBezTo>
                    <a:pt x="376" y="3"/>
                    <a:pt x="376" y="4"/>
                    <a:pt x="376" y="4"/>
                  </a:cubicBezTo>
                  <a:cubicBezTo>
                    <a:pt x="374" y="4"/>
                    <a:pt x="373" y="4"/>
                    <a:pt x="371" y="4"/>
                  </a:cubicBezTo>
                  <a:cubicBezTo>
                    <a:pt x="369" y="4"/>
                    <a:pt x="367" y="6"/>
                    <a:pt x="364" y="6"/>
                  </a:cubicBezTo>
                  <a:cubicBezTo>
                    <a:pt x="360" y="5"/>
                    <a:pt x="355" y="1"/>
                    <a:pt x="352" y="1"/>
                  </a:cubicBezTo>
                  <a:cubicBezTo>
                    <a:pt x="351" y="1"/>
                    <a:pt x="349" y="3"/>
                    <a:pt x="348" y="3"/>
                  </a:cubicBezTo>
                  <a:cubicBezTo>
                    <a:pt x="345" y="4"/>
                    <a:pt x="342" y="2"/>
                    <a:pt x="340" y="2"/>
                  </a:cubicBezTo>
                  <a:cubicBezTo>
                    <a:pt x="335" y="1"/>
                    <a:pt x="333" y="3"/>
                    <a:pt x="326" y="3"/>
                  </a:cubicBezTo>
                  <a:cubicBezTo>
                    <a:pt x="324" y="3"/>
                    <a:pt x="310" y="0"/>
                    <a:pt x="309" y="1"/>
                  </a:cubicBezTo>
                  <a:cubicBezTo>
                    <a:pt x="308" y="1"/>
                    <a:pt x="308" y="3"/>
                    <a:pt x="308" y="4"/>
                  </a:cubicBezTo>
                  <a:cubicBezTo>
                    <a:pt x="305" y="3"/>
                    <a:pt x="303" y="3"/>
                    <a:pt x="300" y="2"/>
                  </a:cubicBezTo>
                  <a:cubicBezTo>
                    <a:pt x="300" y="2"/>
                    <a:pt x="299" y="4"/>
                    <a:pt x="299" y="4"/>
                  </a:cubicBezTo>
                  <a:cubicBezTo>
                    <a:pt x="300" y="5"/>
                    <a:pt x="300" y="5"/>
                    <a:pt x="301" y="6"/>
                  </a:cubicBezTo>
                  <a:cubicBezTo>
                    <a:pt x="299" y="6"/>
                    <a:pt x="294" y="7"/>
                    <a:pt x="291" y="6"/>
                  </a:cubicBezTo>
                  <a:cubicBezTo>
                    <a:pt x="290" y="5"/>
                    <a:pt x="293" y="4"/>
                    <a:pt x="291" y="5"/>
                  </a:cubicBezTo>
                  <a:cubicBezTo>
                    <a:pt x="290" y="5"/>
                    <a:pt x="290" y="6"/>
                    <a:pt x="290" y="7"/>
                  </a:cubicBezTo>
                  <a:cubicBezTo>
                    <a:pt x="290" y="7"/>
                    <a:pt x="286" y="9"/>
                    <a:pt x="288" y="10"/>
                  </a:cubicBezTo>
                  <a:cubicBezTo>
                    <a:pt x="289" y="10"/>
                    <a:pt x="290" y="9"/>
                    <a:pt x="291" y="10"/>
                  </a:cubicBezTo>
                  <a:cubicBezTo>
                    <a:pt x="293" y="11"/>
                    <a:pt x="293" y="11"/>
                    <a:pt x="293" y="11"/>
                  </a:cubicBezTo>
                  <a:cubicBezTo>
                    <a:pt x="277" y="11"/>
                    <a:pt x="282" y="13"/>
                    <a:pt x="288" y="19"/>
                  </a:cubicBezTo>
                  <a:cubicBezTo>
                    <a:pt x="287" y="19"/>
                    <a:pt x="286" y="19"/>
                    <a:pt x="285" y="19"/>
                  </a:cubicBezTo>
                  <a:cubicBezTo>
                    <a:pt x="284" y="19"/>
                    <a:pt x="281" y="14"/>
                    <a:pt x="281" y="14"/>
                  </a:cubicBezTo>
                  <a:cubicBezTo>
                    <a:pt x="279" y="13"/>
                    <a:pt x="278" y="14"/>
                    <a:pt x="277" y="14"/>
                  </a:cubicBezTo>
                  <a:cubicBezTo>
                    <a:pt x="278" y="14"/>
                    <a:pt x="278" y="15"/>
                    <a:pt x="279" y="15"/>
                  </a:cubicBezTo>
                  <a:cubicBezTo>
                    <a:pt x="280" y="16"/>
                    <a:pt x="279" y="17"/>
                    <a:pt x="280" y="18"/>
                  </a:cubicBezTo>
                  <a:cubicBezTo>
                    <a:pt x="276" y="16"/>
                    <a:pt x="277" y="14"/>
                    <a:pt x="275" y="20"/>
                  </a:cubicBezTo>
                  <a:cubicBezTo>
                    <a:pt x="273" y="19"/>
                    <a:pt x="268" y="17"/>
                    <a:pt x="267" y="16"/>
                  </a:cubicBezTo>
                  <a:cubicBezTo>
                    <a:pt x="267" y="15"/>
                    <a:pt x="267" y="12"/>
                    <a:pt x="267" y="12"/>
                  </a:cubicBezTo>
                  <a:cubicBezTo>
                    <a:pt x="265" y="11"/>
                    <a:pt x="259" y="9"/>
                    <a:pt x="255" y="10"/>
                  </a:cubicBezTo>
                  <a:cubicBezTo>
                    <a:pt x="253" y="11"/>
                    <a:pt x="258" y="13"/>
                    <a:pt x="255" y="14"/>
                  </a:cubicBezTo>
                  <a:cubicBezTo>
                    <a:pt x="254" y="14"/>
                    <a:pt x="250" y="12"/>
                    <a:pt x="249" y="12"/>
                  </a:cubicBezTo>
                  <a:cubicBezTo>
                    <a:pt x="250" y="12"/>
                    <a:pt x="247" y="12"/>
                    <a:pt x="247" y="12"/>
                  </a:cubicBezTo>
                  <a:cubicBezTo>
                    <a:pt x="247" y="13"/>
                    <a:pt x="247" y="14"/>
                    <a:pt x="248" y="14"/>
                  </a:cubicBezTo>
                  <a:cubicBezTo>
                    <a:pt x="248" y="15"/>
                    <a:pt x="248" y="15"/>
                    <a:pt x="248" y="15"/>
                  </a:cubicBezTo>
                  <a:cubicBezTo>
                    <a:pt x="248" y="15"/>
                    <a:pt x="250" y="16"/>
                    <a:pt x="250" y="16"/>
                  </a:cubicBezTo>
                  <a:cubicBezTo>
                    <a:pt x="250" y="16"/>
                    <a:pt x="251" y="17"/>
                    <a:pt x="251" y="18"/>
                  </a:cubicBezTo>
                  <a:cubicBezTo>
                    <a:pt x="250" y="18"/>
                    <a:pt x="248" y="18"/>
                    <a:pt x="247" y="18"/>
                  </a:cubicBezTo>
                  <a:cubicBezTo>
                    <a:pt x="248" y="18"/>
                    <a:pt x="247" y="20"/>
                    <a:pt x="247" y="21"/>
                  </a:cubicBezTo>
                  <a:cubicBezTo>
                    <a:pt x="248" y="21"/>
                    <a:pt x="252" y="21"/>
                    <a:pt x="253" y="22"/>
                  </a:cubicBezTo>
                  <a:cubicBezTo>
                    <a:pt x="255" y="23"/>
                    <a:pt x="255" y="23"/>
                    <a:pt x="255" y="23"/>
                  </a:cubicBezTo>
                  <a:cubicBezTo>
                    <a:pt x="258" y="23"/>
                    <a:pt x="260" y="21"/>
                    <a:pt x="263" y="23"/>
                  </a:cubicBezTo>
                  <a:cubicBezTo>
                    <a:pt x="265" y="24"/>
                    <a:pt x="264" y="26"/>
                    <a:pt x="265" y="28"/>
                  </a:cubicBezTo>
                  <a:cubicBezTo>
                    <a:pt x="265" y="28"/>
                    <a:pt x="267" y="30"/>
                    <a:pt x="268" y="31"/>
                  </a:cubicBezTo>
                  <a:cubicBezTo>
                    <a:pt x="266" y="30"/>
                    <a:pt x="265" y="30"/>
                    <a:pt x="264" y="28"/>
                  </a:cubicBezTo>
                  <a:cubicBezTo>
                    <a:pt x="264" y="27"/>
                    <a:pt x="264" y="27"/>
                    <a:pt x="264" y="27"/>
                  </a:cubicBezTo>
                  <a:cubicBezTo>
                    <a:pt x="263" y="24"/>
                    <a:pt x="256" y="23"/>
                    <a:pt x="253" y="23"/>
                  </a:cubicBezTo>
                  <a:cubicBezTo>
                    <a:pt x="249" y="22"/>
                    <a:pt x="238" y="20"/>
                    <a:pt x="242" y="27"/>
                  </a:cubicBezTo>
                  <a:cubicBezTo>
                    <a:pt x="242" y="28"/>
                    <a:pt x="244" y="28"/>
                    <a:pt x="245" y="28"/>
                  </a:cubicBezTo>
                  <a:cubicBezTo>
                    <a:pt x="245" y="29"/>
                    <a:pt x="245" y="30"/>
                    <a:pt x="245" y="31"/>
                  </a:cubicBezTo>
                  <a:cubicBezTo>
                    <a:pt x="244" y="30"/>
                    <a:pt x="239" y="25"/>
                    <a:pt x="239" y="25"/>
                  </a:cubicBezTo>
                  <a:cubicBezTo>
                    <a:pt x="234" y="23"/>
                    <a:pt x="231" y="26"/>
                    <a:pt x="227" y="26"/>
                  </a:cubicBezTo>
                  <a:cubicBezTo>
                    <a:pt x="225" y="27"/>
                    <a:pt x="223" y="26"/>
                    <a:pt x="220" y="26"/>
                  </a:cubicBezTo>
                  <a:cubicBezTo>
                    <a:pt x="220" y="26"/>
                    <a:pt x="220" y="28"/>
                    <a:pt x="220" y="28"/>
                  </a:cubicBezTo>
                  <a:cubicBezTo>
                    <a:pt x="220" y="29"/>
                    <a:pt x="222" y="30"/>
                    <a:pt x="223" y="30"/>
                  </a:cubicBezTo>
                  <a:cubicBezTo>
                    <a:pt x="223" y="31"/>
                    <a:pt x="223" y="33"/>
                    <a:pt x="223" y="33"/>
                  </a:cubicBezTo>
                  <a:cubicBezTo>
                    <a:pt x="224" y="34"/>
                    <a:pt x="225" y="33"/>
                    <a:pt x="226" y="34"/>
                  </a:cubicBezTo>
                  <a:cubicBezTo>
                    <a:pt x="227" y="34"/>
                    <a:pt x="228" y="36"/>
                    <a:pt x="228" y="36"/>
                  </a:cubicBezTo>
                  <a:cubicBezTo>
                    <a:pt x="230" y="38"/>
                    <a:pt x="232" y="39"/>
                    <a:pt x="234" y="40"/>
                  </a:cubicBezTo>
                  <a:cubicBezTo>
                    <a:pt x="235" y="41"/>
                    <a:pt x="236" y="43"/>
                    <a:pt x="237" y="44"/>
                  </a:cubicBezTo>
                  <a:cubicBezTo>
                    <a:pt x="240" y="46"/>
                    <a:pt x="245" y="46"/>
                    <a:pt x="249" y="48"/>
                  </a:cubicBezTo>
                  <a:cubicBezTo>
                    <a:pt x="250" y="49"/>
                    <a:pt x="250" y="51"/>
                    <a:pt x="251" y="52"/>
                  </a:cubicBezTo>
                  <a:cubicBezTo>
                    <a:pt x="249" y="51"/>
                    <a:pt x="247" y="48"/>
                    <a:pt x="245" y="48"/>
                  </a:cubicBezTo>
                  <a:cubicBezTo>
                    <a:pt x="245" y="48"/>
                    <a:pt x="244" y="49"/>
                    <a:pt x="243" y="49"/>
                  </a:cubicBezTo>
                  <a:cubicBezTo>
                    <a:pt x="241" y="48"/>
                    <a:pt x="241" y="48"/>
                    <a:pt x="241" y="48"/>
                  </a:cubicBezTo>
                  <a:cubicBezTo>
                    <a:pt x="236" y="46"/>
                    <a:pt x="236" y="49"/>
                    <a:pt x="233" y="52"/>
                  </a:cubicBezTo>
                  <a:cubicBezTo>
                    <a:pt x="233" y="52"/>
                    <a:pt x="231" y="52"/>
                    <a:pt x="230" y="52"/>
                  </a:cubicBezTo>
                  <a:cubicBezTo>
                    <a:pt x="229" y="51"/>
                    <a:pt x="229" y="49"/>
                    <a:pt x="228" y="49"/>
                  </a:cubicBezTo>
                  <a:cubicBezTo>
                    <a:pt x="227" y="48"/>
                    <a:pt x="227" y="50"/>
                    <a:pt x="225" y="50"/>
                  </a:cubicBezTo>
                  <a:cubicBezTo>
                    <a:pt x="224" y="49"/>
                    <a:pt x="217" y="43"/>
                    <a:pt x="217" y="42"/>
                  </a:cubicBezTo>
                  <a:cubicBezTo>
                    <a:pt x="216" y="40"/>
                    <a:pt x="217" y="38"/>
                    <a:pt x="216" y="36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3" y="35"/>
                    <a:pt x="209" y="30"/>
                    <a:pt x="207" y="28"/>
                  </a:cubicBezTo>
                  <a:cubicBezTo>
                    <a:pt x="207" y="28"/>
                    <a:pt x="198" y="26"/>
                    <a:pt x="198" y="26"/>
                  </a:cubicBezTo>
                  <a:cubicBezTo>
                    <a:pt x="196" y="26"/>
                    <a:pt x="195" y="26"/>
                    <a:pt x="194" y="26"/>
                  </a:cubicBezTo>
                  <a:cubicBezTo>
                    <a:pt x="194" y="28"/>
                    <a:pt x="194" y="31"/>
                    <a:pt x="195" y="34"/>
                  </a:cubicBezTo>
                  <a:cubicBezTo>
                    <a:pt x="195" y="34"/>
                    <a:pt x="197" y="36"/>
                    <a:pt x="197" y="36"/>
                  </a:cubicBezTo>
                  <a:cubicBezTo>
                    <a:pt x="197" y="36"/>
                    <a:pt x="196" y="39"/>
                    <a:pt x="196" y="38"/>
                  </a:cubicBezTo>
                  <a:cubicBezTo>
                    <a:pt x="197" y="37"/>
                    <a:pt x="194" y="37"/>
                    <a:pt x="194" y="37"/>
                  </a:cubicBezTo>
                  <a:cubicBezTo>
                    <a:pt x="193" y="38"/>
                    <a:pt x="193" y="40"/>
                    <a:pt x="194" y="40"/>
                  </a:cubicBezTo>
                  <a:cubicBezTo>
                    <a:pt x="194" y="41"/>
                    <a:pt x="194" y="43"/>
                    <a:pt x="194" y="43"/>
                  </a:cubicBezTo>
                  <a:cubicBezTo>
                    <a:pt x="193" y="43"/>
                    <a:pt x="195" y="47"/>
                    <a:pt x="195" y="47"/>
                  </a:cubicBezTo>
                  <a:cubicBezTo>
                    <a:pt x="194" y="48"/>
                    <a:pt x="194" y="47"/>
                    <a:pt x="194" y="49"/>
                  </a:cubicBezTo>
                  <a:cubicBezTo>
                    <a:pt x="193" y="49"/>
                    <a:pt x="192" y="49"/>
                    <a:pt x="192" y="49"/>
                  </a:cubicBezTo>
                  <a:cubicBezTo>
                    <a:pt x="189" y="47"/>
                    <a:pt x="186" y="44"/>
                    <a:pt x="182" y="44"/>
                  </a:cubicBezTo>
                  <a:cubicBezTo>
                    <a:pt x="181" y="43"/>
                    <a:pt x="181" y="44"/>
                    <a:pt x="180" y="44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78" y="42"/>
                    <a:pt x="180" y="43"/>
                    <a:pt x="179" y="44"/>
                  </a:cubicBezTo>
                  <a:cubicBezTo>
                    <a:pt x="176" y="45"/>
                    <a:pt x="172" y="41"/>
                    <a:pt x="171" y="40"/>
                  </a:cubicBezTo>
                  <a:cubicBezTo>
                    <a:pt x="170" y="41"/>
                    <a:pt x="170" y="42"/>
                    <a:pt x="170" y="43"/>
                  </a:cubicBezTo>
                  <a:cubicBezTo>
                    <a:pt x="168" y="44"/>
                    <a:pt x="166" y="45"/>
                    <a:pt x="164" y="47"/>
                  </a:cubicBezTo>
                  <a:cubicBezTo>
                    <a:pt x="165" y="48"/>
                    <a:pt x="165" y="48"/>
                    <a:pt x="165" y="4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162" y="43"/>
                    <a:pt x="164" y="30"/>
                    <a:pt x="156" y="30"/>
                  </a:cubicBezTo>
                  <a:cubicBezTo>
                    <a:pt x="155" y="30"/>
                    <a:pt x="151" y="32"/>
                    <a:pt x="150" y="32"/>
                  </a:cubicBezTo>
                  <a:cubicBezTo>
                    <a:pt x="150" y="36"/>
                    <a:pt x="150" y="36"/>
                    <a:pt x="150" y="36"/>
                  </a:cubicBezTo>
                  <a:cubicBezTo>
                    <a:pt x="149" y="36"/>
                    <a:pt x="147" y="33"/>
                    <a:pt x="146" y="33"/>
                  </a:cubicBezTo>
                  <a:cubicBezTo>
                    <a:pt x="144" y="33"/>
                    <a:pt x="145" y="34"/>
                    <a:pt x="144" y="34"/>
                  </a:cubicBezTo>
                  <a:cubicBezTo>
                    <a:pt x="143" y="34"/>
                    <a:pt x="143" y="36"/>
                    <a:pt x="143" y="36"/>
                  </a:cubicBezTo>
                  <a:cubicBezTo>
                    <a:pt x="142" y="37"/>
                    <a:pt x="141" y="36"/>
                    <a:pt x="141" y="37"/>
                  </a:cubicBezTo>
                  <a:cubicBezTo>
                    <a:pt x="140" y="36"/>
                    <a:pt x="140" y="34"/>
                    <a:pt x="138" y="34"/>
                  </a:cubicBezTo>
                  <a:cubicBezTo>
                    <a:pt x="135" y="33"/>
                    <a:pt x="131" y="35"/>
                    <a:pt x="128" y="36"/>
                  </a:cubicBezTo>
                  <a:cubicBezTo>
                    <a:pt x="123" y="36"/>
                    <a:pt x="119" y="36"/>
                    <a:pt x="114" y="37"/>
                  </a:cubicBezTo>
                  <a:cubicBezTo>
                    <a:pt x="113" y="37"/>
                    <a:pt x="111" y="40"/>
                    <a:pt x="110" y="40"/>
                  </a:cubicBezTo>
                  <a:cubicBezTo>
                    <a:pt x="109" y="41"/>
                    <a:pt x="108" y="40"/>
                    <a:pt x="106" y="40"/>
                  </a:cubicBezTo>
                  <a:cubicBezTo>
                    <a:pt x="107" y="41"/>
                    <a:pt x="108" y="42"/>
                    <a:pt x="108" y="43"/>
                  </a:cubicBezTo>
                  <a:cubicBezTo>
                    <a:pt x="109" y="45"/>
                    <a:pt x="108" y="47"/>
                    <a:pt x="109" y="49"/>
                  </a:cubicBezTo>
                  <a:cubicBezTo>
                    <a:pt x="109" y="49"/>
                    <a:pt x="111" y="50"/>
                    <a:pt x="111" y="51"/>
                  </a:cubicBezTo>
                  <a:cubicBezTo>
                    <a:pt x="110" y="50"/>
                    <a:pt x="108" y="50"/>
                    <a:pt x="107" y="48"/>
                  </a:cubicBezTo>
                  <a:cubicBezTo>
                    <a:pt x="106" y="46"/>
                    <a:pt x="106" y="43"/>
                    <a:pt x="104" y="42"/>
                  </a:cubicBezTo>
                  <a:cubicBezTo>
                    <a:pt x="103" y="41"/>
                    <a:pt x="102" y="41"/>
                    <a:pt x="100" y="40"/>
                  </a:cubicBezTo>
                  <a:cubicBezTo>
                    <a:pt x="101" y="40"/>
                    <a:pt x="97" y="40"/>
                    <a:pt x="96" y="42"/>
                  </a:cubicBezTo>
                  <a:cubicBezTo>
                    <a:pt x="95" y="43"/>
                    <a:pt x="94" y="47"/>
                    <a:pt x="93" y="49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2" y="50"/>
                    <a:pt x="93" y="52"/>
                    <a:pt x="93" y="52"/>
                  </a:cubicBezTo>
                  <a:cubicBezTo>
                    <a:pt x="94" y="53"/>
                    <a:pt x="95" y="54"/>
                    <a:pt x="96" y="55"/>
                  </a:cubicBezTo>
                  <a:cubicBezTo>
                    <a:pt x="96" y="55"/>
                    <a:pt x="95" y="56"/>
                    <a:pt x="9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56"/>
                    <a:pt x="93" y="54"/>
                    <a:pt x="92" y="54"/>
                  </a:cubicBezTo>
                  <a:cubicBezTo>
                    <a:pt x="91" y="53"/>
                    <a:pt x="84" y="51"/>
                    <a:pt x="83" y="52"/>
                  </a:cubicBezTo>
                  <a:cubicBezTo>
                    <a:pt x="74" y="52"/>
                    <a:pt x="68" y="58"/>
                    <a:pt x="61" y="60"/>
                  </a:cubicBezTo>
                  <a:cubicBezTo>
                    <a:pt x="56" y="61"/>
                    <a:pt x="49" y="61"/>
                    <a:pt x="47" y="64"/>
                  </a:cubicBezTo>
                  <a:cubicBezTo>
                    <a:pt x="46" y="64"/>
                    <a:pt x="45" y="67"/>
                    <a:pt x="45" y="67"/>
                  </a:cubicBezTo>
                  <a:cubicBezTo>
                    <a:pt x="43" y="72"/>
                    <a:pt x="44" y="70"/>
                    <a:pt x="46" y="73"/>
                  </a:cubicBezTo>
                  <a:cubicBezTo>
                    <a:pt x="49" y="73"/>
                    <a:pt x="53" y="70"/>
                    <a:pt x="57" y="71"/>
                  </a:cubicBezTo>
                  <a:cubicBezTo>
                    <a:pt x="57" y="71"/>
                    <a:pt x="59" y="73"/>
                    <a:pt x="59" y="74"/>
                  </a:cubicBezTo>
                  <a:cubicBezTo>
                    <a:pt x="61" y="73"/>
                    <a:pt x="63" y="72"/>
                    <a:pt x="64" y="71"/>
                  </a:cubicBezTo>
                  <a:cubicBezTo>
                    <a:pt x="65" y="71"/>
                    <a:pt x="67" y="72"/>
                    <a:pt x="67" y="72"/>
                  </a:cubicBezTo>
                  <a:cubicBezTo>
                    <a:pt x="70" y="72"/>
                    <a:pt x="72" y="71"/>
                    <a:pt x="75" y="71"/>
                  </a:cubicBezTo>
                  <a:cubicBezTo>
                    <a:pt x="73" y="75"/>
                    <a:pt x="72" y="71"/>
                    <a:pt x="75" y="76"/>
                  </a:cubicBezTo>
                  <a:cubicBezTo>
                    <a:pt x="74" y="77"/>
                    <a:pt x="72" y="77"/>
                    <a:pt x="72" y="79"/>
                  </a:cubicBezTo>
                  <a:cubicBezTo>
                    <a:pt x="72" y="79"/>
                    <a:pt x="74" y="82"/>
                    <a:pt x="73" y="84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1"/>
                    <a:pt x="63" y="90"/>
                    <a:pt x="62" y="91"/>
                  </a:cubicBezTo>
                  <a:cubicBezTo>
                    <a:pt x="61" y="91"/>
                    <a:pt x="60" y="93"/>
                    <a:pt x="60" y="93"/>
                  </a:cubicBezTo>
                  <a:cubicBezTo>
                    <a:pt x="59" y="94"/>
                    <a:pt x="58" y="92"/>
                    <a:pt x="57" y="91"/>
                  </a:cubicBezTo>
                  <a:cubicBezTo>
                    <a:pt x="57" y="91"/>
                    <a:pt x="46" y="91"/>
                    <a:pt x="45" y="91"/>
                  </a:cubicBezTo>
                  <a:cubicBezTo>
                    <a:pt x="42" y="92"/>
                    <a:pt x="37" y="95"/>
                    <a:pt x="35" y="95"/>
                  </a:cubicBezTo>
                  <a:cubicBezTo>
                    <a:pt x="33" y="96"/>
                    <a:pt x="32" y="95"/>
                    <a:pt x="30" y="95"/>
                  </a:cubicBezTo>
                  <a:cubicBezTo>
                    <a:pt x="28" y="95"/>
                    <a:pt x="23" y="97"/>
                    <a:pt x="21" y="97"/>
                  </a:cubicBezTo>
                  <a:cubicBezTo>
                    <a:pt x="19" y="97"/>
                    <a:pt x="17" y="96"/>
                    <a:pt x="15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1" y="98"/>
                    <a:pt x="9" y="97"/>
                    <a:pt x="6" y="98"/>
                  </a:cubicBezTo>
                  <a:cubicBezTo>
                    <a:pt x="5" y="98"/>
                    <a:pt x="2" y="102"/>
                    <a:pt x="1" y="103"/>
                  </a:cubicBezTo>
                  <a:cubicBezTo>
                    <a:pt x="2" y="103"/>
                    <a:pt x="1" y="104"/>
                    <a:pt x="1" y="105"/>
                  </a:cubicBezTo>
                  <a:cubicBezTo>
                    <a:pt x="1" y="105"/>
                    <a:pt x="3" y="105"/>
                    <a:pt x="3" y="105"/>
                  </a:cubicBezTo>
                  <a:cubicBezTo>
                    <a:pt x="4" y="106"/>
                    <a:pt x="4" y="109"/>
                    <a:pt x="5" y="109"/>
                  </a:cubicBezTo>
                  <a:cubicBezTo>
                    <a:pt x="6" y="110"/>
                    <a:pt x="7" y="109"/>
                    <a:pt x="7" y="110"/>
                  </a:cubicBezTo>
                  <a:cubicBezTo>
                    <a:pt x="8" y="110"/>
                    <a:pt x="8" y="113"/>
                    <a:pt x="8" y="113"/>
                  </a:cubicBezTo>
                  <a:cubicBezTo>
                    <a:pt x="9" y="113"/>
                    <a:pt x="11" y="112"/>
                    <a:pt x="12" y="113"/>
                  </a:cubicBezTo>
                  <a:cubicBezTo>
                    <a:pt x="12" y="113"/>
                    <a:pt x="12" y="113"/>
                    <a:pt x="12" y="113"/>
                  </a:cubicBezTo>
                  <a:cubicBezTo>
                    <a:pt x="12" y="114"/>
                    <a:pt x="14" y="114"/>
                    <a:pt x="15" y="115"/>
                  </a:cubicBezTo>
                  <a:cubicBezTo>
                    <a:pt x="15" y="115"/>
                    <a:pt x="15" y="116"/>
                    <a:pt x="15" y="117"/>
                  </a:cubicBezTo>
                  <a:cubicBezTo>
                    <a:pt x="17" y="117"/>
                    <a:pt x="19" y="116"/>
                    <a:pt x="20" y="117"/>
                  </a:cubicBezTo>
                  <a:cubicBezTo>
                    <a:pt x="27" y="118"/>
                    <a:pt x="27" y="119"/>
                    <a:pt x="29" y="111"/>
                  </a:cubicBezTo>
                  <a:cubicBezTo>
                    <a:pt x="30" y="112"/>
                    <a:pt x="31" y="111"/>
                    <a:pt x="32" y="112"/>
                  </a:cubicBezTo>
                  <a:cubicBezTo>
                    <a:pt x="32" y="112"/>
                    <a:pt x="34" y="117"/>
                    <a:pt x="35" y="117"/>
                  </a:cubicBezTo>
                  <a:cubicBezTo>
                    <a:pt x="42" y="117"/>
                    <a:pt x="49" y="115"/>
                    <a:pt x="58" y="115"/>
                  </a:cubicBezTo>
                  <a:cubicBezTo>
                    <a:pt x="58" y="116"/>
                    <a:pt x="59" y="118"/>
                    <a:pt x="59" y="119"/>
                  </a:cubicBezTo>
                  <a:cubicBezTo>
                    <a:pt x="58" y="119"/>
                    <a:pt x="58" y="120"/>
                    <a:pt x="57" y="120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5" y="121"/>
                    <a:pt x="55" y="121"/>
                    <a:pt x="55" y="121"/>
                  </a:cubicBezTo>
                  <a:cubicBezTo>
                    <a:pt x="54" y="121"/>
                    <a:pt x="54" y="119"/>
                    <a:pt x="53" y="119"/>
                  </a:cubicBezTo>
                  <a:cubicBezTo>
                    <a:pt x="52" y="118"/>
                    <a:pt x="45" y="119"/>
                    <a:pt x="43" y="119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9" y="121"/>
                    <a:pt x="37" y="120"/>
                    <a:pt x="35" y="120"/>
                  </a:cubicBezTo>
                  <a:cubicBezTo>
                    <a:pt x="32" y="120"/>
                    <a:pt x="27" y="123"/>
                    <a:pt x="23" y="124"/>
                  </a:cubicBezTo>
                  <a:cubicBezTo>
                    <a:pt x="23" y="124"/>
                    <a:pt x="23" y="126"/>
                    <a:pt x="23" y="126"/>
                  </a:cubicBezTo>
                  <a:cubicBezTo>
                    <a:pt x="24" y="127"/>
                    <a:pt x="24" y="127"/>
                    <a:pt x="25" y="127"/>
                  </a:cubicBezTo>
                  <a:cubicBezTo>
                    <a:pt x="23" y="127"/>
                    <a:pt x="20" y="128"/>
                    <a:pt x="17" y="127"/>
                  </a:cubicBezTo>
                  <a:cubicBezTo>
                    <a:pt x="13" y="126"/>
                    <a:pt x="16" y="122"/>
                    <a:pt x="8" y="126"/>
                  </a:cubicBezTo>
                  <a:cubicBezTo>
                    <a:pt x="9" y="128"/>
                    <a:pt x="10" y="130"/>
                    <a:pt x="11" y="132"/>
                  </a:cubicBezTo>
                  <a:cubicBezTo>
                    <a:pt x="12" y="132"/>
                    <a:pt x="13" y="131"/>
                    <a:pt x="15" y="131"/>
                  </a:cubicBezTo>
                  <a:cubicBezTo>
                    <a:pt x="15" y="131"/>
                    <a:pt x="16" y="133"/>
                    <a:pt x="16" y="133"/>
                  </a:cubicBezTo>
                  <a:cubicBezTo>
                    <a:pt x="18" y="135"/>
                    <a:pt x="20" y="134"/>
                    <a:pt x="23" y="135"/>
                  </a:cubicBezTo>
                  <a:cubicBezTo>
                    <a:pt x="22" y="135"/>
                    <a:pt x="21" y="136"/>
                    <a:pt x="20" y="137"/>
                  </a:cubicBezTo>
                  <a:cubicBezTo>
                    <a:pt x="22" y="139"/>
                    <a:pt x="24" y="144"/>
                    <a:pt x="27" y="145"/>
                  </a:cubicBezTo>
                  <a:cubicBezTo>
                    <a:pt x="29" y="145"/>
                    <a:pt x="30" y="144"/>
                    <a:pt x="33" y="144"/>
                  </a:cubicBezTo>
                  <a:cubicBezTo>
                    <a:pt x="35" y="144"/>
                    <a:pt x="38" y="146"/>
                    <a:pt x="41" y="146"/>
                  </a:cubicBezTo>
                  <a:cubicBezTo>
                    <a:pt x="40" y="140"/>
                    <a:pt x="40" y="140"/>
                    <a:pt x="43" y="137"/>
                  </a:cubicBezTo>
                  <a:cubicBezTo>
                    <a:pt x="45" y="138"/>
                    <a:pt x="47" y="140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51" y="137"/>
                    <a:pt x="55" y="137"/>
                    <a:pt x="58" y="137"/>
                  </a:cubicBezTo>
                  <a:cubicBezTo>
                    <a:pt x="58" y="138"/>
                    <a:pt x="58" y="139"/>
                    <a:pt x="58" y="140"/>
                  </a:cubicBezTo>
                  <a:cubicBezTo>
                    <a:pt x="58" y="141"/>
                    <a:pt x="61" y="142"/>
                    <a:pt x="63" y="143"/>
                  </a:cubicBezTo>
                  <a:cubicBezTo>
                    <a:pt x="63" y="141"/>
                    <a:pt x="64" y="140"/>
                    <a:pt x="65" y="139"/>
                  </a:cubicBezTo>
                  <a:cubicBezTo>
                    <a:pt x="65" y="139"/>
                    <a:pt x="66" y="140"/>
                    <a:pt x="67" y="140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69" y="139"/>
                    <a:pt x="69" y="139"/>
                    <a:pt x="69" y="139"/>
                  </a:cubicBezTo>
                  <a:cubicBezTo>
                    <a:pt x="71" y="139"/>
                    <a:pt x="74" y="139"/>
                    <a:pt x="77" y="139"/>
                  </a:cubicBezTo>
                  <a:cubicBezTo>
                    <a:pt x="77" y="139"/>
                    <a:pt x="77" y="137"/>
                    <a:pt x="77" y="137"/>
                  </a:cubicBezTo>
                  <a:cubicBezTo>
                    <a:pt x="78" y="136"/>
                    <a:pt x="80" y="135"/>
                    <a:pt x="81" y="135"/>
                  </a:cubicBezTo>
                  <a:cubicBezTo>
                    <a:pt x="81" y="135"/>
                    <a:pt x="82" y="136"/>
                    <a:pt x="83" y="137"/>
                  </a:cubicBezTo>
                  <a:cubicBezTo>
                    <a:pt x="83" y="138"/>
                    <a:pt x="83" y="139"/>
                    <a:pt x="83" y="141"/>
                  </a:cubicBezTo>
                  <a:cubicBezTo>
                    <a:pt x="85" y="139"/>
                    <a:pt x="86" y="138"/>
                    <a:pt x="88" y="136"/>
                  </a:cubicBezTo>
                  <a:cubicBezTo>
                    <a:pt x="89" y="136"/>
                    <a:pt x="90" y="136"/>
                    <a:pt x="91" y="136"/>
                  </a:cubicBezTo>
                  <a:cubicBezTo>
                    <a:pt x="92" y="139"/>
                    <a:pt x="92" y="139"/>
                    <a:pt x="92" y="139"/>
                  </a:cubicBezTo>
                  <a:cubicBezTo>
                    <a:pt x="96" y="140"/>
                    <a:pt x="102" y="139"/>
                    <a:pt x="106" y="141"/>
                  </a:cubicBezTo>
                  <a:cubicBezTo>
                    <a:pt x="106" y="141"/>
                    <a:pt x="106" y="142"/>
                    <a:pt x="106" y="143"/>
                  </a:cubicBezTo>
                  <a:cubicBezTo>
                    <a:pt x="108" y="144"/>
                    <a:pt x="110" y="144"/>
                    <a:pt x="112" y="146"/>
                  </a:cubicBezTo>
                  <a:cubicBezTo>
                    <a:pt x="112" y="146"/>
                    <a:pt x="112" y="148"/>
                    <a:pt x="112" y="148"/>
                  </a:cubicBezTo>
                  <a:cubicBezTo>
                    <a:pt x="114" y="148"/>
                    <a:pt x="118" y="147"/>
                    <a:pt x="121" y="148"/>
                  </a:cubicBezTo>
                  <a:cubicBezTo>
                    <a:pt x="121" y="148"/>
                    <a:pt x="125" y="152"/>
                    <a:pt x="125" y="152"/>
                  </a:cubicBezTo>
                  <a:cubicBezTo>
                    <a:pt x="126" y="154"/>
                    <a:pt x="125" y="155"/>
                    <a:pt x="126" y="156"/>
                  </a:cubicBezTo>
                  <a:cubicBezTo>
                    <a:pt x="126" y="156"/>
                    <a:pt x="127" y="156"/>
                    <a:pt x="128" y="156"/>
                  </a:cubicBezTo>
                  <a:cubicBezTo>
                    <a:pt x="128" y="156"/>
                    <a:pt x="133" y="160"/>
                    <a:pt x="134" y="160"/>
                  </a:cubicBezTo>
                  <a:cubicBezTo>
                    <a:pt x="134" y="160"/>
                    <a:pt x="136" y="165"/>
                    <a:pt x="136" y="165"/>
                  </a:cubicBezTo>
                  <a:cubicBezTo>
                    <a:pt x="138" y="165"/>
                    <a:pt x="140" y="164"/>
                    <a:pt x="141" y="165"/>
                  </a:cubicBezTo>
                  <a:cubicBezTo>
                    <a:pt x="141" y="165"/>
                    <a:pt x="142" y="166"/>
                    <a:pt x="142" y="166"/>
                  </a:cubicBezTo>
                  <a:cubicBezTo>
                    <a:pt x="143" y="165"/>
                    <a:pt x="142" y="166"/>
                    <a:pt x="142" y="167"/>
                  </a:cubicBezTo>
                  <a:cubicBezTo>
                    <a:pt x="143" y="166"/>
                    <a:pt x="143" y="167"/>
                    <a:pt x="143" y="167"/>
                  </a:cubicBezTo>
                  <a:cubicBezTo>
                    <a:pt x="143" y="167"/>
                    <a:pt x="141" y="168"/>
                    <a:pt x="141" y="169"/>
                  </a:cubicBezTo>
                  <a:cubicBezTo>
                    <a:pt x="141" y="169"/>
                    <a:pt x="142" y="170"/>
                    <a:pt x="142" y="171"/>
                  </a:cubicBezTo>
                  <a:cubicBezTo>
                    <a:pt x="142" y="172"/>
                    <a:pt x="140" y="172"/>
                    <a:pt x="140" y="173"/>
                  </a:cubicBezTo>
                  <a:cubicBezTo>
                    <a:pt x="139" y="174"/>
                    <a:pt x="138" y="173"/>
                    <a:pt x="137" y="174"/>
                  </a:cubicBezTo>
                  <a:cubicBezTo>
                    <a:pt x="137" y="174"/>
                    <a:pt x="136" y="176"/>
                    <a:pt x="136" y="176"/>
                  </a:cubicBezTo>
                  <a:cubicBezTo>
                    <a:pt x="138" y="175"/>
                    <a:pt x="141" y="174"/>
                    <a:pt x="143" y="174"/>
                  </a:cubicBezTo>
                  <a:cubicBezTo>
                    <a:pt x="143" y="174"/>
                    <a:pt x="143" y="175"/>
                    <a:pt x="143" y="176"/>
                  </a:cubicBezTo>
                  <a:cubicBezTo>
                    <a:pt x="143" y="176"/>
                    <a:pt x="149" y="183"/>
                    <a:pt x="150" y="183"/>
                  </a:cubicBezTo>
                  <a:cubicBezTo>
                    <a:pt x="150" y="183"/>
                    <a:pt x="149" y="185"/>
                    <a:pt x="148" y="184"/>
                  </a:cubicBezTo>
                  <a:cubicBezTo>
                    <a:pt x="148" y="185"/>
                    <a:pt x="148" y="185"/>
                    <a:pt x="148" y="185"/>
                  </a:cubicBezTo>
                  <a:cubicBezTo>
                    <a:pt x="149" y="186"/>
                    <a:pt x="152" y="188"/>
                    <a:pt x="152" y="190"/>
                  </a:cubicBezTo>
                  <a:cubicBezTo>
                    <a:pt x="153" y="192"/>
                    <a:pt x="151" y="191"/>
                    <a:pt x="152" y="192"/>
                  </a:cubicBezTo>
                  <a:cubicBezTo>
                    <a:pt x="153" y="192"/>
                    <a:pt x="154" y="192"/>
                    <a:pt x="156" y="192"/>
                  </a:cubicBezTo>
                  <a:cubicBezTo>
                    <a:pt x="155" y="193"/>
                    <a:pt x="157" y="195"/>
                    <a:pt x="154" y="194"/>
                  </a:cubicBezTo>
                  <a:cubicBezTo>
                    <a:pt x="154" y="195"/>
                    <a:pt x="155" y="196"/>
                    <a:pt x="155" y="197"/>
                  </a:cubicBezTo>
                  <a:cubicBezTo>
                    <a:pt x="153" y="198"/>
                    <a:pt x="154" y="198"/>
                    <a:pt x="154" y="200"/>
                  </a:cubicBezTo>
                  <a:cubicBezTo>
                    <a:pt x="154" y="201"/>
                    <a:pt x="154" y="201"/>
                    <a:pt x="154" y="201"/>
                  </a:cubicBezTo>
                  <a:cubicBezTo>
                    <a:pt x="153" y="202"/>
                    <a:pt x="148" y="202"/>
                    <a:pt x="147" y="202"/>
                  </a:cubicBezTo>
                  <a:cubicBezTo>
                    <a:pt x="147" y="203"/>
                    <a:pt x="147" y="203"/>
                    <a:pt x="147" y="203"/>
                  </a:cubicBezTo>
                  <a:cubicBezTo>
                    <a:pt x="148" y="203"/>
                    <a:pt x="149" y="203"/>
                    <a:pt x="150" y="203"/>
                  </a:cubicBezTo>
                  <a:cubicBezTo>
                    <a:pt x="149" y="205"/>
                    <a:pt x="149" y="207"/>
                    <a:pt x="148" y="208"/>
                  </a:cubicBezTo>
                  <a:cubicBezTo>
                    <a:pt x="147" y="209"/>
                    <a:pt x="146" y="209"/>
                    <a:pt x="146" y="209"/>
                  </a:cubicBezTo>
                  <a:cubicBezTo>
                    <a:pt x="146" y="209"/>
                    <a:pt x="146" y="212"/>
                    <a:pt x="146" y="212"/>
                  </a:cubicBezTo>
                  <a:cubicBezTo>
                    <a:pt x="147" y="212"/>
                    <a:pt x="148" y="211"/>
                    <a:pt x="149" y="211"/>
                  </a:cubicBezTo>
                  <a:cubicBezTo>
                    <a:pt x="148" y="212"/>
                    <a:pt x="148" y="214"/>
                    <a:pt x="148" y="214"/>
                  </a:cubicBezTo>
                  <a:cubicBezTo>
                    <a:pt x="147" y="215"/>
                    <a:pt x="145" y="215"/>
                    <a:pt x="145" y="216"/>
                  </a:cubicBezTo>
                  <a:cubicBezTo>
                    <a:pt x="145" y="217"/>
                    <a:pt x="145" y="217"/>
                    <a:pt x="145" y="217"/>
                  </a:cubicBezTo>
                  <a:cubicBezTo>
                    <a:pt x="147" y="219"/>
                    <a:pt x="153" y="222"/>
                    <a:pt x="157" y="219"/>
                  </a:cubicBezTo>
                  <a:cubicBezTo>
                    <a:pt x="157" y="219"/>
                    <a:pt x="158" y="213"/>
                    <a:pt x="159" y="212"/>
                  </a:cubicBezTo>
                  <a:cubicBezTo>
                    <a:pt x="160" y="212"/>
                    <a:pt x="160" y="212"/>
                    <a:pt x="160" y="212"/>
                  </a:cubicBezTo>
                  <a:cubicBezTo>
                    <a:pt x="161" y="214"/>
                    <a:pt x="160" y="214"/>
                    <a:pt x="161" y="216"/>
                  </a:cubicBezTo>
                  <a:cubicBezTo>
                    <a:pt x="166" y="215"/>
                    <a:pt x="169" y="217"/>
                    <a:pt x="176" y="218"/>
                  </a:cubicBezTo>
                  <a:cubicBezTo>
                    <a:pt x="175" y="218"/>
                    <a:pt x="175" y="219"/>
                    <a:pt x="174" y="219"/>
                  </a:cubicBezTo>
                  <a:cubicBezTo>
                    <a:pt x="175" y="221"/>
                    <a:pt x="175" y="221"/>
                    <a:pt x="175" y="221"/>
                  </a:cubicBezTo>
                  <a:cubicBezTo>
                    <a:pt x="177" y="221"/>
                    <a:pt x="179" y="221"/>
                    <a:pt x="182" y="220"/>
                  </a:cubicBezTo>
                  <a:cubicBezTo>
                    <a:pt x="182" y="220"/>
                    <a:pt x="184" y="218"/>
                    <a:pt x="184" y="218"/>
                  </a:cubicBezTo>
                  <a:cubicBezTo>
                    <a:pt x="186" y="218"/>
                    <a:pt x="185" y="219"/>
                    <a:pt x="186" y="219"/>
                  </a:cubicBezTo>
                  <a:cubicBezTo>
                    <a:pt x="185" y="219"/>
                    <a:pt x="182" y="221"/>
                    <a:pt x="182" y="222"/>
                  </a:cubicBezTo>
                  <a:cubicBezTo>
                    <a:pt x="178" y="223"/>
                    <a:pt x="187" y="223"/>
                    <a:pt x="190" y="223"/>
                  </a:cubicBezTo>
                  <a:cubicBezTo>
                    <a:pt x="189" y="223"/>
                    <a:pt x="190" y="225"/>
                    <a:pt x="190" y="226"/>
                  </a:cubicBezTo>
                  <a:cubicBezTo>
                    <a:pt x="188" y="226"/>
                    <a:pt x="186" y="226"/>
                    <a:pt x="184" y="226"/>
                  </a:cubicBezTo>
                  <a:cubicBezTo>
                    <a:pt x="185" y="226"/>
                    <a:pt x="187" y="227"/>
                    <a:pt x="188" y="228"/>
                  </a:cubicBezTo>
                  <a:cubicBezTo>
                    <a:pt x="191" y="229"/>
                    <a:pt x="187" y="229"/>
                    <a:pt x="185" y="229"/>
                  </a:cubicBezTo>
                  <a:cubicBezTo>
                    <a:pt x="185" y="230"/>
                    <a:pt x="185" y="230"/>
                    <a:pt x="185" y="230"/>
                  </a:cubicBezTo>
                  <a:cubicBezTo>
                    <a:pt x="182" y="232"/>
                    <a:pt x="186" y="231"/>
                    <a:pt x="187" y="232"/>
                  </a:cubicBezTo>
                  <a:cubicBezTo>
                    <a:pt x="187" y="232"/>
                    <a:pt x="188" y="232"/>
                    <a:pt x="189" y="232"/>
                  </a:cubicBezTo>
                  <a:cubicBezTo>
                    <a:pt x="189" y="234"/>
                    <a:pt x="189" y="234"/>
                    <a:pt x="189" y="234"/>
                  </a:cubicBezTo>
                  <a:cubicBezTo>
                    <a:pt x="181" y="234"/>
                    <a:pt x="185" y="236"/>
                    <a:pt x="190" y="238"/>
                  </a:cubicBezTo>
                  <a:cubicBezTo>
                    <a:pt x="190" y="238"/>
                    <a:pt x="189" y="240"/>
                    <a:pt x="190" y="240"/>
                  </a:cubicBezTo>
                  <a:cubicBezTo>
                    <a:pt x="185" y="239"/>
                    <a:pt x="179" y="237"/>
                    <a:pt x="176" y="235"/>
                  </a:cubicBezTo>
                  <a:cubicBezTo>
                    <a:pt x="175" y="234"/>
                    <a:pt x="175" y="233"/>
                    <a:pt x="174" y="232"/>
                  </a:cubicBezTo>
                  <a:cubicBezTo>
                    <a:pt x="169" y="230"/>
                    <a:pt x="159" y="230"/>
                    <a:pt x="154" y="231"/>
                  </a:cubicBezTo>
                  <a:cubicBezTo>
                    <a:pt x="154" y="231"/>
                    <a:pt x="153" y="233"/>
                    <a:pt x="153" y="233"/>
                  </a:cubicBezTo>
                  <a:cubicBezTo>
                    <a:pt x="153" y="233"/>
                    <a:pt x="155" y="236"/>
                    <a:pt x="155" y="236"/>
                  </a:cubicBezTo>
                  <a:cubicBezTo>
                    <a:pt x="156" y="237"/>
                    <a:pt x="157" y="236"/>
                    <a:pt x="158" y="236"/>
                  </a:cubicBezTo>
                  <a:cubicBezTo>
                    <a:pt x="158" y="237"/>
                    <a:pt x="158" y="237"/>
                    <a:pt x="158" y="237"/>
                  </a:cubicBezTo>
                  <a:cubicBezTo>
                    <a:pt x="159" y="237"/>
                    <a:pt x="161" y="238"/>
                    <a:pt x="162" y="238"/>
                  </a:cubicBezTo>
                  <a:cubicBezTo>
                    <a:pt x="162" y="240"/>
                    <a:pt x="162" y="240"/>
                    <a:pt x="162" y="240"/>
                  </a:cubicBezTo>
                  <a:cubicBezTo>
                    <a:pt x="161" y="240"/>
                    <a:pt x="162" y="241"/>
                    <a:pt x="160" y="241"/>
                  </a:cubicBezTo>
                  <a:cubicBezTo>
                    <a:pt x="157" y="240"/>
                    <a:pt x="157" y="240"/>
                    <a:pt x="157" y="240"/>
                  </a:cubicBezTo>
                  <a:cubicBezTo>
                    <a:pt x="155" y="240"/>
                    <a:pt x="154" y="240"/>
                    <a:pt x="153" y="240"/>
                  </a:cubicBezTo>
                  <a:cubicBezTo>
                    <a:pt x="152" y="241"/>
                    <a:pt x="152" y="242"/>
                    <a:pt x="151" y="242"/>
                  </a:cubicBezTo>
                  <a:cubicBezTo>
                    <a:pt x="151" y="244"/>
                    <a:pt x="153" y="246"/>
                    <a:pt x="152" y="247"/>
                  </a:cubicBezTo>
                  <a:cubicBezTo>
                    <a:pt x="150" y="249"/>
                    <a:pt x="150" y="249"/>
                    <a:pt x="150" y="249"/>
                  </a:cubicBezTo>
                  <a:cubicBezTo>
                    <a:pt x="149" y="250"/>
                    <a:pt x="150" y="251"/>
                    <a:pt x="150" y="252"/>
                  </a:cubicBezTo>
                  <a:cubicBezTo>
                    <a:pt x="147" y="253"/>
                    <a:pt x="149" y="254"/>
                    <a:pt x="148" y="254"/>
                  </a:cubicBezTo>
                  <a:cubicBezTo>
                    <a:pt x="148" y="254"/>
                    <a:pt x="148" y="256"/>
                    <a:pt x="149" y="256"/>
                  </a:cubicBezTo>
                  <a:cubicBezTo>
                    <a:pt x="151" y="257"/>
                    <a:pt x="154" y="256"/>
                    <a:pt x="155" y="256"/>
                  </a:cubicBezTo>
                  <a:cubicBezTo>
                    <a:pt x="157" y="256"/>
                    <a:pt x="157" y="258"/>
                    <a:pt x="159" y="257"/>
                  </a:cubicBezTo>
                  <a:cubicBezTo>
                    <a:pt x="160" y="257"/>
                    <a:pt x="158" y="256"/>
                    <a:pt x="160" y="256"/>
                  </a:cubicBezTo>
                  <a:cubicBezTo>
                    <a:pt x="160" y="256"/>
                    <a:pt x="160" y="259"/>
                    <a:pt x="160" y="259"/>
                  </a:cubicBezTo>
                  <a:cubicBezTo>
                    <a:pt x="152" y="259"/>
                    <a:pt x="152" y="259"/>
                    <a:pt x="152" y="259"/>
                  </a:cubicBezTo>
                  <a:cubicBezTo>
                    <a:pt x="152" y="260"/>
                    <a:pt x="152" y="260"/>
                    <a:pt x="152" y="260"/>
                  </a:cubicBezTo>
                  <a:cubicBezTo>
                    <a:pt x="154" y="261"/>
                    <a:pt x="155" y="263"/>
                    <a:pt x="157" y="263"/>
                  </a:cubicBezTo>
                  <a:cubicBezTo>
                    <a:pt x="162" y="264"/>
                    <a:pt x="163" y="262"/>
                    <a:pt x="165" y="261"/>
                  </a:cubicBezTo>
                  <a:cubicBezTo>
                    <a:pt x="167" y="260"/>
                    <a:pt x="169" y="261"/>
                    <a:pt x="170" y="260"/>
                  </a:cubicBezTo>
                  <a:cubicBezTo>
                    <a:pt x="177" y="256"/>
                    <a:pt x="177" y="256"/>
                    <a:pt x="177" y="256"/>
                  </a:cubicBezTo>
                  <a:cubicBezTo>
                    <a:pt x="178" y="255"/>
                    <a:pt x="177" y="254"/>
                    <a:pt x="178" y="253"/>
                  </a:cubicBezTo>
                  <a:cubicBezTo>
                    <a:pt x="175" y="251"/>
                    <a:pt x="173" y="250"/>
                    <a:pt x="172" y="248"/>
                  </a:cubicBezTo>
                  <a:cubicBezTo>
                    <a:pt x="171" y="247"/>
                    <a:pt x="170" y="245"/>
                    <a:pt x="169" y="244"/>
                  </a:cubicBezTo>
                  <a:cubicBezTo>
                    <a:pt x="167" y="243"/>
                    <a:pt x="165" y="243"/>
                    <a:pt x="164" y="242"/>
                  </a:cubicBezTo>
                  <a:cubicBezTo>
                    <a:pt x="164" y="241"/>
                    <a:pt x="163" y="239"/>
                    <a:pt x="163" y="239"/>
                  </a:cubicBezTo>
                  <a:cubicBezTo>
                    <a:pt x="167" y="240"/>
                    <a:pt x="168" y="240"/>
                    <a:pt x="171" y="242"/>
                  </a:cubicBezTo>
                  <a:cubicBezTo>
                    <a:pt x="173" y="243"/>
                    <a:pt x="175" y="247"/>
                    <a:pt x="180" y="246"/>
                  </a:cubicBezTo>
                  <a:cubicBezTo>
                    <a:pt x="181" y="245"/>
                    <a:pt x="182" y="244"/>
                    <a:pt x="183" y="244"/>
                  </a:cubicBezTo>
                  <a:cubicBezTo>
                    <a:pt x="184" y="246"/>
                    <a:pt x="184" y="246"/>
                    <a:pt x="184" y="246"/>
                  </a:cubicBezTo>
                  <a:cubicBezTo>
                    <a:pt x="186" y="246"/>
                    <a:pt x="187" y="246"/>
                    <a:pt x="190" y="245"/>
                  </a:cubicBezTo>
                  <a:cubicBezTo>
                    <a:pt x="190" y="246"/>
                    <a:pt x="190" y="246"/>
                    <a:pt x="190" y="246"/>
                  </a:cubicBezTo>
                  <a:cubicBezTo>
                    <a:pt x="190" y="246"/>
                    <a:pt x="189" y="248"/>
                    <a:pt x="189" y="248"/>
                  </a:cubicBezTo>
                  <a:cubicBezTo>
                    <a:pt x="189" y="248"/>
                    <a:pt x="191" y="249"/>
                    <a:pt x="190" y="250"/>
                  </a:cubicBezTo>
                  <a:cubicBezTo>
                    <a:pt x="190" y="250"/>
                    <a:pt x="188" y="250"/>
                    <a:pt x="188" y="250"/>
                  </a:cubicBezTo>
                  <a:cubicBezTo>
                    <a:pt x="187" y="252"/>
                    <a:pt x="188" y="252"/>
                    <a:pt x="187" y="254"/>
                  </a:cubicBezTo>
                  <a:cubicBezTo>
                    <a:pt x="187" y="254"/>
                    <a:pt x="189" y="255"/>
                    <a:pt x="190" y="255"/>
                  </a:cubicBezTo>
                  <a:cubicBezTo>
                    <a:pt x="189" y="256"/>
                    <a:pt x="188" y="256"/>
                    <a:pt x="187" y="256"/>
                  </a:cubicBezTo>
                  <a:cubicBezTo>
                    <a:pt x="187" y="258"/>
                    <a:pt x="187" y="258"/>
                    <a:pt x="187" y="258"/>
                  </a:cubicBezTo>
                  <a:cubicBezTo>
                    <a:pt x="192" y="257"/>
                    <a:pt x="192" y="256"/>
                    <a:pt x="191" y="261"/>
                  </a:cubicBezTo>
                  <a:cubicBezTo>
                    <a:pt x="191" y="261"/>
                    <a:pt x="193" y="261"/>
                    <a:pt x="193" y="261"/>
                  </a:cubicBezTo>
                  <a:cubicBezTo>
                    <a:pt x="193" y="261"/>
                    <a:pt x="193" y="263"/>
                    <a:pt x="193" y="264"/>
                  </a:cubicBezTo>
                  <a:cubicBezTo>
                    <a:pt x="191" y="265"/>
                    <a:pt x="192" y="264"/>
                    <a:pt x="192" y="266"/>
                  </a:cubicBezTo>
                  <a:cubicBezTo>
                    <a:pt x="190" y="266"/>
                    <a:pt x="190" y="266"/>
                    <a:pt x="190" y="266"/>
                  </a:cubicBezTo>
                  <a:cubicBezTo>
                    <a:pt x="189" y="265"/>
                    <a:pt x="189" y="264"/>
                    <a:pt x="189" y="262"/>
                  </a:cubicBezTo>
                  <a:cubicBezTo>
                    <a:pt x="189" y="263"/>
                    <a:pt x="187" y="262"/>
                    <a:pt x="186" y="262"/>
                  </a:cubicBezTo>
                  <a:cubicBezTo>
                    <a:pt x="186" y="265"/>
                    <a:pt x="186" y="269"/>
                    <a:pt x="186" y="269"/>
                  </a:cubicBezTo>
                  <a:cubicBezTo>
                    <a:pt x="186" y="270"/>
                    <a:pt x="186" y="270"/>
                    <a:pt x="186" y="270"/>
                  </a:cubicBezTo>
                  <a:cubicBezTo>
                    <a:pt x="187" y="270"/>
                    <a:pt x="188" y="270"/>
                    <a:pt x="188" y="270"/>
                  </a:cubicBezTo>
                  <a:cubicBezTo>
                    <a:pt x="188" y="272"/>
                    <a:pt x="187" y="273"/>
                    <a:pt x="187" y="274"/>
                  </a:cubicBezTo>
                  <a:cubicBezTo>
                    <a:pt x="185" y="275"/>
                    <a:pt x="182" y="276"/>
                    <a:pt x="180" y="275"/>
                  </a:cubicBezTo>
                  <a:cubicBezTo>
                    <a:pt x="179" y="275"/>
                    <a:pt x="178" y="273"/>
                    <a:pt x="178" y="274"/>
                  </a:cubicBezTo>
                  <a:cubicBezTo>
                    <a:pt x="176" y="274"/>
                    <a:pt x="177" y="276"/>
                    <a:pt x="176" y="276"/>
                  </a:cubicBezTo>
                  <a:cubicBezTo>
                    <a:pt x="175" y="277"/>
                    <a:pt x="174" y="277"/>
                    <a:pt x="173" y="278"/>
                  </a:cubicBezTo>
                  <a:cubicBezTo>
                    <a:pt x="173" y="277"/>
                    <a:pt x="171" y="277"/>
                    <a:pt x="170" y="278"/>
                  </a:cubicBezTo>
                  <a:cubicBezTo>
                    <a:pt x="170" y="279"/>
                    <a:pt x="170" y="279"/>
                    <a:pt x="170" y="279"/>
                  </a:cubicBezTo>
                  <a:cubicBezTo>
                    <a:pt x="179" y="279"/>
                    <a:pt x="183" y="280"/>
                    <a:pt x="188" y="276"/>
                  </a:cubicBezTo>
                  <a:cubicBezTo>
                    <a:pt x="190" y="283"/>
                    <a:pt x="191" y="280"/>
                    <a:pt x="184" y="281"/>
                  </a:cubicBezTo>
                  <a:cubicBezTo>
                    <a:pt x="183" y="281"/>
                    <a:pt x="179" y="283"/>
                    <a:pt x="177" y="282"/>
                  </a:cubicBezTo>
                  <a:cubicBezTo>
                    <a:pt x="177" y="282"/>
                    <a:pt x="176" y="280"/>
                    <a:pt x="176" y="280"/>
                  </a:cubicBezTo>
                  <a:cubicBezTo>
                    <a:pt x="174" y="279"/>
                    <a:pt x="173" y="280"/>
                    <a:pt x="172" y="280"/>
                  </a:cubicBezTo>
                  <a:cubicBezTo>
                    <a:pt x="172" y="282"/>
                    <a:pt x="172" y="282"/>
                    <a:pt x="172" y="282"/>
                  </a:cubicBezTo>
                  <a:cubicBezTo>
                    <a:pt x="173" y="283"/>
                    <a:pt x="180" y="286"/>
                    <a:pt x="177" y="286"/>
                  </a:cubicBezTo>
                  <a:cubicBezTo>
                    <a:pt x="176" y="285"/>
                    <a:pt x="175" y="285"/>
                    <a:pt x="174" y="285"/>
                  </a:cubicBezTo>
                  <a:cubicBezTo>
                    <a:pt x="174" y="285"/>
                    <a:pt x="172" y="283"/>
                    <a:pt x="172" y="283"/>
                  </a:cubicBezTo>
                  <a:cubicBezTo>
                    <a:pt x="169" y="282"/>
                    <a:pt x="167" y="285"/>
                    <a:pt x="166" y="286"/>
                  </a:cubicBezTo>
                  <a:cubicBezTo>
                    <a:pt x="166" y="287"/>
                    <a:pt x="164" y="288"/>
                    <a:pt x="164" y="289"/>
                  </a:cubicBezTo>
                  <a:cubicBezTo>
                    <a:pt x="163" y="290"/>
                    <a:pt x="164" y="291"/>
                    <a:pt x="164" y="292"/>
                  </a:cubicBezTo>
                  <a:cubicBezTo>
                    <a:pt x="166" y="291"/>
                    <a:pt x="168" y="289"/>
                    <a:pt x="170" y="288"/>
                  </a:cubicBezTo>
                  <a:cubicBezTo>
                    <a:pt x="170" y="288"/>
                    <a:pt x="170" y="288"/>
                    <a:pt x="170" y="288"/>
                  </a:cubicBezTo>
                  <a:cubicBezTo>
                    <a:pt x="171" y="287"/>
                    <a:pt x="171" y="288"/>
                    <a:pt x="173" y="288"/>
                  </a:cubicBezTo>
                  <a:cubicBezTo>
                    <a:pt x="175" y="288"/>
                    <a:pt x="178" y="286"/>
                    <a:pt x="181" y="286"/>
                  </a:cubicBezTo>
                  <a:cubicBezTo>
                    <a:pt x="178" y="288"/>
                    <a:pt x="179" y="288"/>
                    <a:pt x="182" y="290"/>
                  </a:cubicBezTo>
                  <a:cubicBezTo>
                    <a:pt x="182" y="291"/>
                    <a:pt x="182" y="291"/>
                    <a:pt x="182" y="291"/>
                  </a:cubicBezTo>
                  <a:cubicBezTo>
                    <a:pt x="184" y="291"/>
                    <a:pt x="186" y="290"/>
                    <a:pt x="187" y="290"/>
                  </a:cubicBezTo>
                  <a:cubicBezTo>
                    <a:pt x="187" y="288"/>
                    <a:pt x="187" y="287"/>
                    <a:pt x="186" y="285"/>
                  </a:cubicBezTo>
                  <a:cubicBezTo>
                    <a:pt x="187" y="285"/>
                    <a:pt x="189" y="285"/>
                    <a:pt x="191" y="285"/>
                  </a:cubicBezTo>
                  <a:cubicBezTo>
                    <a:pt x="190" y="286"/>
                    <a:pt x="188" y="289"/>
                    <a:pt x="190" y="288"/>
                  </a:cubicBezTo>
                  <a:cubicBezTo>
                    <a:pt x="190" y="288"/>
                    <a:pt x="190" y="290"/>
                    <a:pt x="189" y="290"/>
                  </a:cubicBezTo>
                  <a:cubicBezTo>
                    <a:pt x="189" y="290"/>
                    <a:pt x="189" y="292"/>
                    <a:pt x="188" y="292"/>
                  </a:cubicBezTo>
                  <a:cubicBezTo>
                    <a:pt x="186" y="292"/>
                    <a:pt x="184" y="293"/>
                    <a:pt x="182" y="292"/>
                  </a:cubicBezTo>
                  <a:cubicBezTo>
                    <a:pt x="179" y="292"/>
                    <a:pt x="175" y="287"/>
                    <a:pt x="170" y="289"/>
                  </a:cubicBezTo>
                  <a:cubicBezTo>
                    <a:pt x="170" y="290"/>
                    <a:pt x="170" y="290"/>
                    <a:pt x="170" y="290"/>
                  </a:cubicBezTo>
                  <a:cubicBezTo>
                    <a:pt x="168" y="291"/>
                    <a:pt x="168" y="293"/>
                    <a:pt x="168" y="294"/>
                  </a:cubicBezTo>
                  <a:cubicBezTo>
                    <a:pt x="167" y="294"/>
                    <a:pt x="166" y="293"/>
                    <a:pt x="165" y="294"/>
                  </a:cubicBezTo>
                  <a:cubicBezTo>
                    <a:pt x="165" y="294"/>
                    <a:pt x="164" y="295"/>
                    <a:pt x="163" y="296"/>
                  </a:cubicBezTo>
                  <a:cubicBezTo>
                    <a:pt x="163" y="296"/>
                    <a:pt x="165" y="297"/>
                    <a:pt x="165" y="298"/>
                  </a:cubicBezTo>
                  <a:cubicBezTo>
                    <a:pt x="165" y="299"/>
                    <a:pt x="164" y="300"/>
                    <a:pt x="164" y="300"/>
                  </a:cubicBezTo>
                  <a:cubicBezTo>
                    <a:pt x="165" y="301"/>
                    <a:pt x="167" y="300"/>
                    <a:pt x="168" y="301"/>
                  </a:cubicBezTo>
                  <a:cubicBezTo>
                    <a:pt x="169" y="301"/>
                    <a:pt x="169" y="303"/>
                    <a:pt x="168" y="303"/>
                  </a:cubicBezTo>
                  <a:cubicBezTo>
                    <a:pt x="170" y="303"/>
                    <a:pt x="170" y="303"/>
                    <a:pt x="170" y="303"/>
                  </a:cubicBezTo>
                  <a:cubicBezTo>
                    <a:pt x="169" y="304"/>
                    <a:pt x="169" y="306"/>
                    <a:pt x="168" y="306"/>
                  </a:cubicBezTo>
                  <a:cubicBezTo>
                    <a:pt x="168" y="306"/>
                    <a:pt x="166" y="306"/>
                    <a:pt x="166" y="306"/>
                  </a:cubicBezTo>
                  <a:cubicBezTo>
                    <a:pt x="166" y="307"/>
                    <a:pt x="166" y="308"/>
                    <a:pt x="166" y="308"/>
                  </a:cubicBezTo>
                  <a:cubicBezTo>
                    <a:pt x="166" y="309"/>
                    <a:pt x="166" y="309"/>
                    <a:pt x="166" y="309"/>
                  </a:cubicBezTo>
                  <a:cubicBezTo>
                    <a:pt x="166" y="309"/>
                    <a:pt x="169" y="309"/>
                    <a:pt x="168" y="309"/>
                  </a:cubicBezTo>
                  <a:cubicBezTo>
                    <a:pt x="168" y="310"/>
                    <a:pt x="168" y="310"/>
                    <a:pt x="168" y="310"/>
                  </a:cubicBezTo>
                  <a:cubicBezTo>
                    <a:pt x="167" y="311"/>
                    <a:pt x="162" y="311"/>
                    <a:pt x="165" y="313"/>
                  </a:cubicBezTo>
                  <a:cubicBezTo>
                    <a:pt x="166" y="315"/>
                    <a:pt x="166" y="315"/>
                    <a:pt x="166" y="315"/>
                  </a:cubicBezTo>
                  <a:cubicBezTo>
                    <a:pt x="168" y="314"/>
                    <a:pt x="169" y="314"/>
                    <a:pt x="171" y="314"/>
                  </a:cubicBezTo>
                  <a:cubicBezTo>
                    <a:pt x="171" y="314"/>
                    <a:pt x="168" y="316"/>
                    <a:pt x="168" y="316"/>
                  </a:cubicBezTo>
                  <a:cubicBezTo>
                    <a:pt x="168" y="317"/>
                    <a:pt x="169" y="318"/>
                    <a:pt x="168" y="319"/>
                  </a:cubicBezTo>
                  <a:cubicBezTo>
                    <a:pt x="170" y="318"/>
                    <a:pt x="170" y="318"/>
                    <a:pt x="172" y="318"/>
                  </a:cubicBezTo>
                  <a:cubicBezTo>
                    <a:pt x="172" y="318"/>
                    <a:pt x="173" y="319"/>
                    <a:pt x="174" y="319"/>
                  </a:cubicBezTo>
                  <a:cubicBezTo>
                    <a:pt x="175" y="319"/>
                    <a:pt x="175" y="317"/>
                    <a:pt x="176" y="317"/>
                  </a:cubicBezTo>
                  <a:cubicBezTo>
                    <a:pt x="177" y="316"/>
                    <a:pt x="178" y="317"/>
                    <a:pt x="179" y="316"/>
                  </a:cubicBezTo>
                  <a:cubicBezTo>
                    <a:pt x="177" y="318"/>
                    <a:pt x="175" y="320"/>
                    <a:pt x="174" y="321"/>
                  </a:cubicBezTo>
                  <a:cubicBezTo>
                    <a:pt x="175" y="322"/>
                    <a:pt x="176" y="323"/>
                    <a:pt x="178" y="323"/>
                  </a:cubicBezTo>
                  <a:cubicBezTo>
                    <a:pt x="178" y="325"/>
                    <a:pt x="178" y="325"/>
                    <a:pt x="178" y="325"/>
                  </a:cubicBezTo>
                  <a:cubicBezTo>
                    <a:pt x="176" y="325"/>
                    <a:pt x="176" y="325"/>
                    <a:pt x="175" y="325"/>
                  </a:cubicBezTo>
                  <a:cubicBezTo>
                    <a:pt x="175" y="325"/>
                    <a:pt x="175" y="328"/>
                    <a:pt x="175" y="328"/>
                  </a:cubicBezTo>
                  <a:cubicBezTo>
                    <a:pt x="176" y="328"/>
                    <a:pt x="178" y="328"/>
                    <a:pt x="178" y="328"/>
                  </a:cubicBezTo>
                  <a:cubicBezTo>
                    <a:pt x="178" y="328"/>
                    <a:pt x="178" y="330"/>
                    <a:pt x="178" y="330"/>
                  </a:cubicBezTo>
                  <a:cubicBezTo>
                    <a:pt x="178" y="330"/>
                    <a:pt x="180" y="330"/>
                    <a:pt x="180" y="331"/>
                  </a:cubicBezTo>
                  <a:cubicBezTo>
                    <a:pt x="179" y="334"/>
                    <a:pt x="179" y="333"/>
                    <a:pt x="179" y="337"/>
                  </a:cubicBezTo>
                  <a:cubicBezTo>
                    <a:pt x="184" y="332"/>
                    <a:pt x="184" y="332"/>
                    <a:pt x="184" y="332"/>
                  </a:cubicBezTo>
                  <a:cubicBezTo>
                    <a:pt x="185" y="332"/>
                    <a:pt x="185" y="333"/>
                    <a:pt x="187" y="333"/>
                  </a:cubicBezTo>
                  <a:cubicBezTo>
                    <a:pt x="187" y="333"/>
                    <a:pt x="188" y="330"/>
                    <a:pt x="188" y="330"/>
                  </a:cubicBezTo>
                  <a:cubicBezTo>
                    <a:pt x="190" y="330"/>
                    <a:pt x="190" y="331"/>
                    <a:pt x="192" y="331"/>
                  </a:cubicBezTo>
                  <a:cubicBezTo>
                    <a:pt x="190" y="332"/>
                    <a:pt x="192" y="335"/>
                    <a:pt x="192" y="335"/>
                  </a:cubicBezTo>
                  <a:cubicBezTo>
                    <a:pt x="191" y="336"/>
                    <a:pt x="190" y="334"/>
                    <a:pt x="188" y="334"/>
                  </a:cubicBezTo>
                  <a:cubicBezTo>
                    <a:pt x="188" y="334"/>
                    <a:pt x="188" y="336"/>
                    <a:pt x="188" y="336"/>
                  </a:cubicBezTo>
                  <a:cubicBezTo>
                    <a:pt x="189" y="336"/>
                    <a:pt x="189" y="337"/>
                    <a:pt x="189" y="338"/>
                  </a:cubicBezTo>
                  <a:cubicBezTo>
                    <a:pt x="185" y="339"/>
                    <a:pt x="184" y="338"/>
                    <a:pt x="181" y="339"/>
                  </a:cubicBezTo>
                  <a:cubicBezTo>
                    <a:pt x="181" y="341"/>
                    <a:pt x="181" y="341"/>
                    <a:pt x="181" y="341"/>
                  </a:cubicBezTo>
                  <a:cubicBezTo>
                    <a:pt x="182" y="341"/>
                    <a:pt x="184" y="340"/>
                    <a:pt x="186" y="341"/>
                  </a:cubicBezTo>
                  <a:cubicBezTo>
                    <a:pt x="186" y="342"/>
                    <a:pt x="186" y="342"/>
                    <a:pt x="186" y="342"/>
                  </a:cubicBezTo>
                  <a:cubicBezTo>
                    <a:pt x="184" y="342"/>
                    <a:pt x="183" y="342"/>
                    <a:pt x="182" y="342"/>
                  </a:cubicBezTo>
                  <a:cubicBezTo>
                    <a:pt x="182" y="342"/>
                    <a:pt x="179" y="344"/>
                    <a:pt x="181" y="343"/>
                  </a:cubicBezTo>
                  <a:cubicBezTo>
                    <a:pt x="181" y="344"/>
                    <a:pt x="184" y="347"/>
                    <a:pt x="183" y="345"/>
                  </a:cubicBezTo>
                  <a:cubicBezTo>
                    <a:pt x="183" y="345"/>
                    <a:pt x="184" y="341"/>
                    <a:pt x="183" y="347"/>
                  </a:cubicBezTo>
                  <a:cubicBezTo>
                    <a:pt x="182" y="350"/>
                    <a:pt x="184" y="349"/>
                    <a:pt x="188" y="349"/>
                  </a:cubicBezTo>
                  <a:cubicBezTo>
                    <a:pt x="187" y="349"/>
                    <a:pt x="187" y="352"/>
                    <a:pt x="187" y="352"/>
                  </a:cubicBezTo>
                  <a:cubicBezTo>
                    <a:pt x="185" y="351"/>
                    <a:pt x="186" y="354"/>
                    <a:pt x="186" y="354"/>
                  </a:cubicBezTo>
                  <a:cubicBezTo>
                    <a:pt x="187" y="354"/>
                    <a:pt x="188" y="354"/>
                    <a:pt x="189" y="354"/>
                  </a:cubicBezTo>
                  <a:cubicBezTo>
                    <a:pt x="186" y="355"/>
                    <a:pt x="189" y="358"/>
                    <a:pt x="188" y="358"/>
                  </a:cubicBezTo>
                  <a:cubicBezTo>
                    <a:pt x="188" y="358"/>
                    <a:pt x="190" y="358"/>
                    <a:pt x="189" y="357"/>
                  </a:cubicBezTo>
                  <a:cubicBezTo>
                    <a:pt x="189" y="357"/>
                    <a:pt x="190" y="356"/>
                    <a:pt x="190" y="356"/>
                  </a:cubicBezTo>
                  <a:cubicBezTo>
                    <a:pt x="190" y="356"/>
                    <a:pt x="192" y="356"/>
                    <a:pt x="194" y="355"/>
                  </a:cubicBezTo>
                  <a:cubicBezTo>
                    <a:pt x="192" y="360"/>
                    <a:pt x="191" y="364"/>
                    <a:pt x="198" y="361"/>
                  </a:cubicBezTo>
                  <a:cubicBezTo>
                    <a:pt x="197" y="361"/>
                    <a:pt x="196" y="366"/>
                    <a:pt x="197" y="367"/>
                  </a:cubicBezTo>
                  <a:cubicBezTo>
                    <a:pt x="199" y="368"/>
                    <a:pt x="200" y="365"/>
                    <a:pt x="202" y="364"/>
                  </a:cubicBezTo>
                  <a:cubicBezTo>
                    <a:pt x="203" y="364"/>
                    <a:pt x="204" y="364"/>
                    <a:pt x="205" y="364"/>
                  </a:cubicBezTo>
                  <a:cubicBezTo>
                    <a:pt x="205" y="364"/>
                    <a:pt x="203" y="368"/>
                    <a:pt x="204" y="368"/>
                  </a:cubicBezTo>
                  <a:cubicBezTo>
                    <a:pt x="202" y="368"/>
                    <a:pt x="205" y="369"/>
                    <a:pt x="205" y="369"/>
                  </a:cubicBezTo>
                  <a:cubicBezTo>
                    <a:pt x="206" y="369"/>
                    <a:pt x="207" y="368"/>
                    <a:pt x="208" y="367"/>
                  </a:cubicBezTo>
                  <a:cubicBezTo>
                    <a:pt x="208" y="368"/>
                    <a:pt x="208" y="369"/>
                    <a:pt x="208" y="369"/>
                  </a:cubicBezTo>
                  <a:cubicBezTo>
                    <a:pt x="208" y="370"/>
                    <a:pt x="206" y="371"/>
                    <a:pt x="206" y="371"/>
                  </a:cubicBezTo>
                  <a:cubicBezTo>
                    <a:pt x="205" y="374"/>
                    <a:pt x="211" y="369"/>
                    <a:pt x="209" y="375"/>
                  </a:cubicBezTo>
                  <a:cubicBezTo>
                    <a:pt x="209" y="375"/>
                    <a:pt x="208" y="378"/>
                    <a:pt x="208" y="377"/>
                  </a:cubicBezTo>
                  <a:cubicBezTo>
                    <a:pt x="207" y="378"/>
                    <a:pt x="210" y="378"/>
                    <a:pt x="210" y="378"/>
                  </a:cubicBezTo>
                  <a:cubicBezTo>
                    <a:pt x="211" y="378"/>
                    <a:pt x="211" y="376"/>
                    <a:pt x="211" y="376"/>
                  </a:cubicBezTo>
                  <a:cubicBezTo>
                    <a:pt x="211" y="376"/>
                    <a:pt x="214" y="376"/>
                    <a:pt x="213" y="377"/>
                  </a:cubicBezTo>
                  <a:cubicBezTo>
                    <a:pt x="213" y="377"/>
                    <a:pt x="215" y="377"/>
                    <a:pt x="213" y="377"/>
                  </a:cubicBezTo>
                  <a:cubicBezTo>
                    <a:pt x="213" y="377"/>
                    <a:pt x="210" y="378"/>
                    <a:pt x="213" y="378"/>
                  </a:cubicBezTo>
                  <a:cubicBezTo>
                    <a:pt x="211" y="379"/>
                    <a:pt x="211" y="378"/>
                    <a:pt x="209" y="379"/>
                  </a:cubicBezTo>
                  <a:cubicBezTo>
                    <a:pt x="209" y="380"/>
                    <a:pt x="209" y="380"/>
                    <a:pt x="209" y="380"/>
                  </a:cubicBezTo>
                  <a:cubicBezTo>
                    <a:pt x="210" y="380"/>
                    <a:pt x="212" y="380"/>
                    <a:pt x="213" y="380"/>
                  </a:cubicBezTo>
                  <a:cubicBezTo>
                    <a:pt x="213" y="380"/>
                    <a:pt x="213" y="382"/>
                    <a:pt x="212" y="382"/>
                  </a:cubicBezTo>
                  <a:cubicBezTo>
                    <a:pt x="212" y="382"/>
                    <a:pt x="212" y="384"/>
                    <a:pt x="212" y="385"/>
                  </a:cubicBezTo>
                  <a:cubicBezTo>
                    <a:pt x="217" y="385"/>
                    <a:pt x="216" y="383"/>
                    <a:pt x="215" y="388"/>
                  </a:cubicBezTo>
                  <a:cubicBezTo>
                    <a:pt x="215" y="387"/>
                    <a:pt x="217" y="388"/>
                    <a:pt x="217" y="388"/>
                  </a:cubicBezTo>
                  <a:cubicBezTo>
                    <a:pt x="217" y="388"/>
                    <a:pt x="218" y="386"/>
                    <a:pt x="219" y="385"/>
                  </a:cubicBezTo>
                  <a:cubicBezTo>
                    <a:pt x="219" y="385"/>
                    <a:pt x="219" y="385"/>
                    <a:pt x="219" y="385"/>
                  </a:cubicBezTo>
                  <a:cubicBezTo>
                    <a:pt x="221" y="384"/>
                    <a:pt x="221" y="386"/>
                    <a:pt x="221" y="386"/>
                  </a:cubicBezTo>
                  <a:cubicBezTo>
                    <a:pt x="222" y="386"/>
                    <a:pt x="226" y="384"/>
                    <a:pt x="226" y="384"/>
                  </a:cubicBezTo>
                  <a:cubicBezTo>
                    <a:pt x="227" y="383"/>
                    <a:pt x="229" y="379"/>
                    <a:pt x="230" y="378"/>
                  </a:cubicBezTo>
                  <a:cubicBezTo>
                    <a:pt x="230" y="378"/>
                    <a:pt x="231" y="379"/>
                    <a:pt x="231" y="379"/>
                  </a:cubicBezTo>
                  <a:cubicBezTo>
                    <a:pt x="231" y="381"/>
                    <a:pt x="231" y="382"/>
                    <a:pt x="230" y="384"/>
                  </a:cubicBezTo>
                  <a:cubicBezTo>
                    <a:pt x="233" y="383"/>
                    <a:pt x="233" y="384"/>
                    <a:pt x="231" y="385"/>
                  </a:cubicBezTo>
                  <a:cubicBezTo>
                    <a:pt x="227" y="387"/>
                    <a:pt x="231" y="386"/>
                    <a:pt x="234" y="387"/>
                  </a:cubicBezTo>
                  <a:cubicBezTo>
                    <a:pt x="234" y="386"/>
                    <a:pt x="234" y="386"/>
                    <a:pt x="235" y="386"/>
                  </a:cubicBezTo>
                  <a:cubicBezTo>
                    <a:pt x="235" y="386"/>
                    <a:pt x="234" y="389"/>
                    <a:pt x="234" y="389"/>
                  </a:cubicBezTo>
                  <a:cubicBezTo>
                    <a:pt x="235" y="390"/>
                    <a:pt x="235" y="389"/>
                    <a:pt x="235" y="390"/>
                  </a:cubicBezTo>
                  <a:cubicBezTo>
                    <a:pt x="235" y="390"/>
                    <a:pt x="237" y="389"/>
                    <a:pt x="237" y="389"/>
                  </a:cubicBezTo>
                  <a:cubicBezTo>
                    <a:pt x="238" y="389"/>
                    <a:pt x="238" y="388"/>
                    <a:pt x="238" y="387"/>
                  </a:cubicBezTo>
                  <a:cubicBezTo>
                    <a:pt x="239" y="387"/>
                    <a:pt x="239" y="387"/>
                    <a:pt x="239" y="387"/>
                  </a:cubicBezTo>
                  <a:cubicBezTo>
                    <a:pt x="240" y="387"/>
                    <a:pt x="239" y="388"/>
                    <a:pt x="241" y="389"/>
                  </a:cubicBezTo>
                  <a:cubicBezTo>
                    <a:pt x="242" y="388"/>
                    <a:pt x="243" y="387"/>
                    <a:pt x="243" y="387"/>
                  </a:cubicBezTo>
                  <a:cubicBezTo>
                    <a:pt x="243" y="387"/>
                    <a:pt x="244" y="389"/>
                    <a:pt x="243" y="390"/>
                  </a:cubicBezTo>
                  <a:cubicBezTo>
                    <a:pt x="243" y="390"/>
                    <a:pt x="241" y="391"/>
                    <a:pt x="241" y="391"/>
                  </a:cubicBezTo>
                  <a:cubicBezTo>
                    <a:pt x="240" y="392"/>
                    <a:pt x="241" y="393"/>
                    <a:pt x="240" y="394"/>
                  </a:cubicBezTo>
                  <a:cubicBezTo>
                    <a:pt x="239" y="395"/>
                    <a:pt x="244" y="391"/>
                    <a:pt x="245" y="390"/>
                  </a:cubicBezTo>
                  <a:cubicBezTo>
                    <a:pt x="245" y="391"/>
                    <a:pt x="243" y="396"/>
                    <a:pt x="245" y="395"/>
                  </a:cubicBezTo>
                  <a:cubicBezTo>
                    <a:pt x="244" y="396"/>
                    <a:pt x="246" y="395"/>
                    <a:pt x="247" y="395"/>
                  </a:cubicBezTo>
                  <a:cubicBezTo>
                    <a:pt x="247" y="394"/>
                    <a:pt x="247" y="393"/>
                    <a:pt x="247" y="391"/>
                  </a:cubicBezTo>
                  <a:cubicBezTo>
                    <a:pt x="249" y="391"/>
                    <a:pt x="249" y="391"/>
                    <a:pt x="249" y="391"/>
                  </a:cubicBezTo>
                  <a:cubicBezTo>
                    <a:pt x="248" y="392"/>
                    <a:pt x="249" y="392"/>
                    <a:pt x="249" y="393"/>
                  </a:cubicBezTo>
                  <a:cubicBezTo>
                    <a:pt x="249" y="393"/>
                    <a:pt x="248" y="394"/>
                    <a:pt x="248" y="394"/>
                  </a:cubicBezTo>
                  <a:cubicBezTo>
                    <a:pt x="248" y="394"/>
                    <a:pt x="248" y="395"/>
                    <a:pt x="248" y="396"/>
                  </a:cubicBezTo>
                  <a:cubicBezTo>
                    <a:pt x="248" y="396"/>
                    <a:pt x="253" y="399"/>
                    <a:pt x="253" y="399"/>
                  </a:cubicBezTo>
                  <a:cubicBezTo>
                    <a:pt x="254" y="399"/>
                    <a:pt x="254" y="397"/>
                    <a:pt x="255" y="397"/>
                  </a:cubicBezTo>
                  <a:cubicBezTo>
                    <a:pt x="255" y="397"/>
                    <a:pt x="256" y="397"/>
                    <a:pt x="257" y="397"/>
                  </a:cubicBezTo>
                  <a:cubicBezTo>
                    <a:pt x="257" y="397"/>
                    <a:pt x="256" y="396"/>
                    <a:pt x="256" y="396"/>
                  </a:cubicBezTo>
                  <a:cubicBezTo>
                    <a:pt x="256" y="396"/>
                    <a:pt x="258" y="395"/>
                    <a:pt x="259" y="395"/>
                  </a:cubicBezTo>
                  <a:cubicBezTo>
                    <a:pt x="258" y="395"/>
                    <a:pt x="258" y="394"/>
                    <a:pt x="258" y="393"/>
                  </a:cubicBezTo>
                  <a:cubicBezTo>
                    <a:pt x="257" y="393"/>
                    <a:pt x="254" y="393"/>
                    <a:pt x="256" y="391"/>
                  </a:cubicBezTo>
                  <a:cubicBezTo>
                    <a:pt x="258" y="390"/>
                    <a:pt x="258" y="390"/>
                    <a:pt x="256" y="389"/>
                  </a:cubicBezTo>
                  <a:cubicBezTo>
                    <a:pt x="255" y="387"/>
                    <a:pt x="255" y="387"/>
                    <a:pt x="255" y="387"/>
                  </a:cubicBezTo>
                  <a:cubicBezTo>
                    <a:pt x="254" y="387"/>
                    <a:pt x="253" y="387"/>
                    <a:pt x="252" y="387"/>
                  </a:cubicBezTo>
                  <a:cubicBezTo>
                    <a:pt x="252" y="385"/>
                    <a:pt x="252" y="385"/>
                    <a:pt x="252" y="385"/>
                  </a:cubicBezTo>
                  <a:cubicBezTo>
                    <a:pt x="253" y="385"/>
                    <a:pt x="254" y="386"/>
                    <a:pt x="256" y="386"/>
                  </a:cubicBezTo>
                  <a:cubicBezTo>
                    <a:pt x="256" y="386"/>
                    <a:pt x="257" y="384"/>
                    <a:pt x="256" y="384"/>
                  </a:cubicBezTo>
                  <a:cubicBezTo>
                    <a:pt x="258" y="383"/>
                    <a:pt x="258" y="383"/>
                    <a:pt x="258" y="383"/>
                  </a:cubicBezTo>
                  <a:cubicBezTo>
                    <a:pt x="258" y="381"/>
                    <a:pt x="257" y="381"/>
                    <a:pt x="257" y="379"/>
                  </a:cubicBezTo>
                  <a:cubicBezTo>
                    <a:pt x="261" y="377"/>
                    <a:pt x="261" y="377"/>
                    <a:pt x="261" y="377"/>
                  </a:cubicBezTo>
                  <a:cubicBezTo>
                    <a:pt x="261" y="374"/>
                    <a:pt x="260" y="374"/>
                    <a:pt x="259" y="373"/>
                  </a:cubicBezTo>
                  <a:cubicBezTo>
                    <a:pt x="260" y="372"/>
                    <a:pt x="261" y="372"/>
                    <a:pt x="262" y="372"/>
                  </a:cubicBezTo>
                  <a:cubicBezTo>
                    <a:pt x="262" y="371"/>
                    <a:pt x="263" y="369"/>
                    <a:pt x="264" y="368"/>
                  </a:cubicBezTo>
                  <a:cubicBezTo>
                    <a:pt x="265" y="367"/>
                    <a:pt x="262" y="366"/>
                    <a:pt x="262" y="366"/>
                  </a:cubicBezTo>
                  <a:cubicBezTo>
                    <a:pt x="262" y="365"/>
                    <a:pt x="262" y="363"/>
                    <a:pt x="263" y="361"/>
                  </a:cubicBezTo>
                  <a:cubicBezTo>
                    <a:pt x="263" y="361"/>
                    <a:pt x="264" y="361"/>
                    <a:pt x="265" y="361"/>
                  </a:cubicBezTo>
                  <a:cubicBezTo>
                    <a:pt x="264" y="363"/>
                    <a:pt x="265" y="362"/>
                    <a:pt x="266" y="362"/>
                  </a:cubicBezTo>
                  <a:cubicBezTo>
                    <a:pt x="266" y="361"/>
                    <a:pt x="266" y="360"/>
                    <a:pt x="267" y="359"/>
                  </a:cubicBezTo>
                  <a:cubicBezTo>
                    <a:pt x="266" y="359"/>
                    <a:pt x="267" y="358"/>
                    <a:pt x="267" y="357"/>
                  </a:cubicBezTo>
                  <a:cubicBezTo>
                    <a:pt x="266" y="357"/>
                    <a:pt x="265" y="358"/>
                    <a:pt x="265" y="357"/>
                  </a:cubicBezTo>
                  <a:cubicBezTo>
                    <a:pt x="264" y="357"/>
                    <a:pt x="265" y="356"/>
                    <a:pt x="265" y="355"/>
                  </a:cubicBezTo>
                  <a:cubicBezTo>
                    <a:pt x="266" y="355"/>
                    <a:pt x="265" y="355"/>
                    <a:pt x="266" y="353"/>
                  </a:cubicBezTo>
                  <a:cubicBezTo>
                    <a:pt x="268" y="354"/>
                    <a:pt x="269" y="354"/>
                    <a:pt x="271" y="355"/>
                  </a:cubicBezTo>
                  <a:cubicBezTo>
                    <a:pt x="271" y="355"/>
                    <a:pt x="270" y="354"/>
                    <a:pt x="271" y="352"/>
                  </a:cubicBezTo>
                  <a:cubicBezTo>
                    <a:pt x="272" y="351"/>
                    <a:pt x="272" y="351"/>
                    <a:pt x="272" y="351"/>
                  </a:cubicBezTo>
                  <a:cubicBezTo>
                    <a:pt x="272" y="348"/>
                    <a:pt x="271" y="348"/>
                    <a:pt x="269" y="345"/>
                  </a:cubicBezTo>
                  <a:cubicBezTo>
                    <a:pt x="270" y="345"/>
                    <a:pt x="271" y="345"/>
                    <a:pt x="271" y="345"/>
                  </a:cubicBezTo>
                  <a:cubicBezTo>
                    <a:pt x="272" y="345"/>
                    <a:pt x="273" y="347"/>
                    <a:pt x="273" y="347"/>
                  </a:cubicBezTo>
                  <a:cubicBezTo>
                    <a:pt x="277" y="348"/>
                    <a:pt x="277" y="345"/>
                    <a:pt x="275" y="345"/>
                  </a:cubicBezTo>
                  <a:cubicBezTo>
                    <a:pt x="276" y="341"/>
                    <a:pt x="276" y="340"/>
                    <a:pt x="278" y="337"/>
                  </a:cubicBezTo>
                  <a:cubicBezTo>
                    <a:pt x="275" y="336"/>
                    <a:pt x="273" y="336"/>
                    <a:pt x="271" y="335"/>
                  </a:cubicBezTo>
                  <a:cubicBezTo>
                    <a:pt x="271" y="334"/>
                    <a:pt x="271" y="334"/>
                    <a:pt x="271" y="334"/>
                  </a:cubicBezTo>
                  <a:cubicBezTo>
                    <a:pt x="271" y="334"/>
                    <a:pt x="274" y="335"/>
                    <a:pt x="273" y="335"/>
                  </a:cubicBezTo>
                  <a:cubicBezTo>
                    <a:pt x="275" y="335"/>
                    <a:pt x="277" y="335"/>
                    <a:pt x="279" y="335"/>
                  </a:cubicBezTo>
                  <a:cubicBezTo>
                    <a:pt x="280" y="328"/>
                    <a:pt x="280" y="329"/>
                    <a:pt x="277" y="324"/>
                  </a:cubicBezTo>
                  <a:cubicBezTo>
                    <a:pt x="275" y="323"/>
                    <a:pt x="275" y="323"/>
                    <a:pt x="275" y="323"/>
                  </a:cubicBezTo>
                  <a:cubicBezTo>
                    <a:pt x="275" y="321"/>
                    <a:pt x="275" y="321"/>
                    <a:pt x="275" y="321"/>
                  </a:cubicBezTo>
                  <a:cubicBezTo>
                    <a:pt x="277" y="322"/>
                    <a:pt x="277" y="321"/>
                    <a:pt x="278" y="321"/>
                  </a:cubicBezTo>
                  <a:cubicBezTo>
                    <a:pt x="275" y="321"/>
                    <a:pt x="279" y="321"/>
                    <a:pt x="279" y="321"/>
                  </a:cubicBezTo>
                  <a:cubicBezTo>
                    <a:pt x="278" y="321"/>
                    <a:pt x="281" y="321"/>
                    <a:pt x="281" y="321"/>
                  </a:cubicBezTo>
                  <a:cubicBezTo>
                    <a:pt x="282" y="321"/>
                    <a:pt x="283" y="319"/>
                    <a:pt x="283" y="319"/>
                  </a:cubicBezTo>
                  <a:cubicBezTo>
                    <a:pt x="283" y="318"/>
                    <a:pt x="283" y="315"/>
                    <a:pt x="283" y="316"/>
                  </a:cubicBezTo>
                  <a:cubicBezTo>
                    <a:pt x="283" y="315"/>
                    <a:pt x="283" y="315"/>
                    <a:pt x="283" y="315"/>
                  </a:cubicBezTo>
                  <a:cubicBezTo>
                    <a:pt x="284" y="314"/>
                    <a:pt x="287" y="315"/>
                    <a:pt x="288" y="315"/>
                  </a:cubicBezTo>
                  <a:cubicBezTo>
                    <a:pt x="289" y="315"/>
                    <a:pt x="290" y="315"/>
                    <a:pt x="290" y="315"/>
                  </a:cubicBezTo>
                  <a:cubicBezTo>
                    <a:pt x="290" y="315"/>
                    <a:pt x="285" y="315"/>
                    <a:pt x="290" y="314"/>
                  </a:cubicBezTo>
                  <a:cubicBezTo>
                    <a:pt x="292" y="314"/>
                    <a:pt x="294" y="316"/>
                    <a:pt x="297" y="315"/>
                  </a:cubicBezTo>
                  <a:cubicBezTo>
                    <a:pt x="299" y="314"/>
                    <a:pt x="299" y="312"/>
                    <a:pt x="301" y="311"/>
                  </a:cubicBezTo>
                  <a:cubicBezTo>
                    <a:pt x="302" y="311"/>
                    <a:pt x="303" y="311"/>
                    <a:pt x="304" y="311"/>
                  </a:cubicBezTo>
                  <a:cubicBezTo>
                    <a:pt x="305" y="313"/>
                    <a:pt x="305" y="314"/>
                    <a:pt x="306" y="315"/>
                  </a:cubicBezTo>
                  <a:cubicBezTo>
                    <a:pt x="307" y="317"/>
                    <a:pt x="307" y="317"/>
                    <a:pt x="307" y="317"/>
                  </a:cubicBezTo>
                  <a:cubicBezTo>
                    <a:pt x="307" y="317"/>
                    <a:pt x="309" y="317"/>
                    <a:pt x="307" y="316"/>
                  </a:cubicBezTo>
                  <a:cubicBezTo>
                    <a:pt x="307" y="316"/>
                    <a:pt x="309" y="316"/>
                    <a:pt x="308" y="315"/>
                  </a:cubicBezTo>
                  <a:cubicBezTo>
                    <a:pt x="308" y="315"/>
                    <a:pt x="310" y="314"/>
                    <a:pt x="310" y="313"/>
                  </a:cubicBezTo>
                  <a:cubicBezTo>
                    <a:pt x="311" y="312"/>
                    <a:pt x="311" y="312"/>
                    <a:pt x="311" y="310"/>
                  </a:cubicBezTo>
                  <a:cubicBezTo>
                    <a:pt x="312" y="310"/>
                    <a:pt x="314" y="310"/>
                    <a:pt x="316" y="310"/>
                  </a:cubicBezTo>
                  <a:cubicBezTo>
                    <a:pt x="316" y="311"/>
                    <a:pt x="315" y="311"/>
                    <a:pt x="316" y="311"/>
                  </a:cubicBezTo>
                  <a:cubicBezTo>
                    <a:pt x="316" y="313"/>
                    <a:pt x="316" y="313"/>
                    <a:pt x="316" y="313"/>
                  </a:cubicBezTo>
                  <a:cubicBezTo>
                    <a:pt x="318" y="313"/>
                    <a:pt x="318" y="313"/>
                    <a:pt x="318" y="313"/>
                  </a:cubicBezTo>
                  <a:cubicBezTo>
                    <a:pt x="318" y="312"/>
                    <a:pt x="320" y="310"/>
                    <a:pt x="320" y="309"/>
                  </a:cubicBezTo>
                  <a:cubicBezTo>
                    <a:pt x="320" y="308"/>
                    <a:pt x="319" y="307"/>
                    <a:pt x="319" y="307"/>
                  </a:cubicBezTo>
                  <a:cubicBezTo>
                    <a:pt x="320" y="306"/>
                    <a:pt x="322" y="306"/>
                    <a:pt x="323" y="305"/>
                  </a:cubicBezTo>
                  <a:cubicBezTo>
                    <a:pt x="324" y="304"/>
                    <a:pt x="323" y="301"/>
                    <a:pt x="325" y="299"/>
                  </a:cubicBezTo>
                  <a:cubicBezTo>
                    <a:pt x="326" y="299"/>
                    <a:pt x="327" y="300"/>
                    <a:pt x="328" y="299"/>
                  </a:cubicBezTo>
                  <a:cubicBezTo>
                    <a:pt x="329" y="299"/>
                    <a:pt x="330" y="297"/>
                    <a:pt x="331" y="296"/>
                  </a:cubicBezTo>
                  <a:cubicBezTo>
                    <a:pt x="333" y="295"/>
                    <a:pt x="335" y="295"/>
                    <a:pt x="337" y="294"/>
                  </a:cubicBezTo>
                  <a:cubicBezTo>
                    <a:pt x="339" y="293"/>
                    <a:pt x="341" y="286"/>
                    <a:pt x="344" y="286"/>
                  </a:cubicBezTo>
                  <a:cubicBezTo>
                    <a:pt x="345" y="285"/>
                    <a:pt x="346" y="287"/>
                    <a:pt x="347" y="286"/>
                  </a:cubicBezTo>
                  <a:cubicBezTo>
                    <a:pt x="348" y="285"/>
                    <a:pt x="348" y="285"/>
                    <a:pt x="348" y="285"/>
                  </a:cubicBezTo>
                  <a:cubicBezTo>
                    <a:pt x="349" y="283"/>
                    <a:pt x="349" y="283"/>
                    <a:pt x="349" y="283"/>
                  </a:cubicBezTo>
                  <a:cubicBezTo>
                    <a:pt x="350" y="277"/>
                    <a:pt x="347" y="279"/>
                    <a:pt x="346" y="278"/>
                  </a:cubicBezTo>
                  <a:cubicBezTo>
                    <a:pt x="345" y="276"/>
                    <a:pt x="345" y="272"/>
                    <a:pt x="344" y="270"/>
                  </a:cubicBezTo>
                  <a:cubicBezTo>
                    <a:pt x="347" y="276"/>
                    <a:pt x="353" y="279"/>
                    <a:pt x="360" y="278"/>
                  </a:cubicBezTo>
                  <a:cubicBezTo>
                    <a:pt x="360" y="277"/>
                    <a:pt x="360" y="277"/>
                    <a:pt x="360" y="277"/>
                  </a:cubicBezTo>
                  <a:cubicBezTo>
                    <a:pt x="362" y="276"/>
                    <a:pt x="363" y="277"/>
                    <a:pt x="364" y="276"/>
                  </a:cubicBezTo>
                  <a:cubicBezTo>
                    <a:pt x="365" y="276"/>
                    <a:pt x="364" y="273"/>
                    <a:pt x="364" y="273"/>
                  </a:cubicBezTo>
                  <a:cubicBezTo>
                    <a:pt x="365" y="273"/>
                    <a:pt x="366" y="273"/>
                    <a:pt x="366" y="273"/>
                  </a:cubicBezTo>
                  <a:cubicBezTo>
                    <a:pt x="367" y="273"/>
                    <a:pt x="367" y="274"/>
                    <a:pt x="367" y="276"/>
                  </a:cubicBezTo>
                  <a:cubicBezTo>
                    <a:pt x="367" y="275"/>
                    <a:pt x="371" y="274"/>
                    <a:pt x="370" y="274"/>
                  </a:cubicBezTo>
                  <a:cubicBezTo>
                    <a:pt x="371" y="274"/>
                    <a:pt x="372" y="274"/>
                    <a:pt x="372" y="274"/>
                  </a:cubicBezTo>
                  <a:cubicBezTo>
                    <a:pt x="373" y="274"/>
                    <a:pt x="372" y="272"/>
                    <a:pt x="373" y="272"/>
                  </a:cubicBezTo>
                  <a:cubicBezTo>
                    <a:pt x="374" y="272"/>
                    <a:pt x="374" y="271"/>
                    <a:pt x="375" y="272"/>
                  </a:cubicBezTo>
                  <a:cubicBezTo>
                    <a:pt x="375" y="272"/>
                    <a:pt x="376" y="273"/>
                    <a:pt x="376" y="274"/>
                  </a:cubicBezTo>
                  <a:cubicBezTo>
                    <a:pt x="380" y="272"/>
                    <a:pt x="379" y="273"/>
                    <a:pt x="383" y="273"/>
                  </a:cubicBezTo>
                  <a:cubicBezTo>
                    <a:pt x="384" y="271"/>
                    <a:pt x="384" y="271"/>
                    <a:pt x="384" y="271"/>
                  </a:cubicBezTo>
                  <a:cubicBezTo>
                    <a:pt x="385" y="270"/>
                    <a:pt x="385" y="272"/>
                    <a:pt x="386" y="272"/>
                  </a:cubicBezTo>
                  <a:cubicBezTo>
                    <a:pt x="387" y="271"/>
                    <a:pt x="388" y="269"/>
                    <a:pt x="390" y="269"/>
                  </a:cubicBezTo>
                  <a:cubicBezTo>
                    <a:pt x="391" y="269"/>
                    <a:pt x="392" y="269"/>
                    <a:pt x="393" y="269"/>
                  </a:cubicBezTo>
                  <a:cubicBezTo>
                    <a:pt x="395" y="269"/>
                    <a:pt x="398" y="267"/>
                    <a:pt x="400" y="266"/>
                  </a:cubicBezTo>
                  <a:cubicBezTo>
                    <a:pt x="400" y="262"/>
                    <a:pt x="400" y="262"/>
                    <a:pt x="400" y="262"/>
                  </a:cubicBezTo>
                  <a:cubicBezTo>
                    <a:pt x="401" y="261"/>
                    <a:pt x="402" y="263"/>
                    <a:pt x="402" y="264"/>
                  </a:cubicBezTo>
                  <a:cubicBezTo>
                    <a:pt x="403" y="264"/>
                    <a:pt x="404" y="263"/>
                    <a:pt x="405" y="264"/>
                  </a:cubicBezTo>
                  <a:cubicBezTo>
                    <a:pt x="406" y="261"/>
                    <a:pt x="407" y="260"/>
                    <a:pt x="409" y="258"/>
                  </a:cubicBezTo>
                  <a:cubicBezTo>
                    <a:pt x="410" y="258"/>
                    <a:pt x="410" y="258"/>
                    <a:pt x="412" y="258"/>
                  </a:cubicBezTo>
                  <a:cubicBezTo>
                    <a:pt x="411" y="258"/>
                    <a:pt x="412" y="259"/>
                    <a:pt x="412" y="260"/>
                  </a:cubicBezTo>
                  <a:cubicBezTo>
                    <a:pt x="412" y="259"/>
                    <a:pt x="414" y="258"/>
                    <a:pt x="414" y="258"/>
                  </a:cubicBezTo>
                  <a:cubicBezTo>
                    <a:pt x="415" y="257"/>
                    <a:pt x="415" y="258"/>
                    <a:pt x="416" y="258"/>
                  </a:cubicBezTo>
                  <a:cubicBezTo>
                    <a:pt x="416" y="258"/>
                    <a:pt x="417" y="256"/>
                    <a:pt x="417" y="256"/>
                  </a:cubicBezTo>
                  <a:cubicBezTo>
                    <a:pt x="419" y="255"/>
                    <a:pt x="419" y="256"/>
                    <a:pt x="421" y="256"/>
                  </a:cubicBezTo>
                  <a:cubicBezTo>
                    <a:pt x="422" y="256"/>
                    <a:pt x="424" y="254"/>
                    <a:pt x="424" y="254"/>
                  </a:cubicBezTo>
                  <a:cubicBezTo>
                    <a:pt x="425" y="254"/>
                    <a:pt x="427" y="254"/>
                    <a:pt x="428" y="254"/>
                  </a:cubicBezTo>
                  <a:cubicBezTo>
                    <a:pt x="427" y="250"/>
                    <a:pt x="428" y="250"/>
                    <a:pt x="432" y="250"/>
                  </a:cubicBezTo>
                  <a:cubicBezTo>
                    <a:pt x="432" y="249"/>
                    <a:pt x="432" y="248"/>
                    <a:pt x="431" y="247"/>
                  </a:cubicBezTo>
                  <a:cubicBezTo>
                    <a:pt x="432" y="246"/>
                    <a:pt x="434" y="245"/>
                    <a:pt x="434" y="244"/>
                  </a:cubicBezTo>
                  <a:cubicBezTo>
                    <a:pt x="436" y="244"/>
                    <a:pt x="437" y="244"/>
                    <a:pt x="438" y="244"/>
                  </a:cubicBezTo>
                  <a:cubicBezTo>
                    <a:pt x="439" y="243"/>
                    <a:pt x="439" y="241"/>
                    <a:pt x="439" y="241"/>
                  </a:cubicBezTo>
                  <a:cubicBezTo>
                    <a:pt x="434" y="242"/>
                    <a:pt x="429" y="242"/>
                    <a:pt x="425" y="240"/>
                  </a:cubicBezTo>
                  <a:cubicBezTo>
                    <a:pt x="424" y="240"/>
                    <a:pt x="422" y="238"/>
                    <a:pt x="421" y="238"/>
                  </a:cubicBezTo>
                  <a:cubicBezTo>
                    <a:pt x="419" y="238"/>
                    <a:pt x="420" y="239"/>
                    <a:pt x="418" y="238"/>
                  </a:cubicBezTo>
                  <a:cubicBezTo>
                    <a:pt x="418" y="237"/>
                    <a:pt x="418" y="237"/>
                    <a:pt x="418" y="237"/>
                  </a:cubicBezTo>
                  <a:cubicBezTo>
                    <a:pt x="414" y="237"/>
                    <a:pt x="412" y="240"/>
                    <a:pt x="410" y="240"/>
                  </a:cubicBezTo>
                  <a:cubicBezTo>
                    <a:pt x="405" y="241"/>
                    <a:pt x="403" y="240"/>
                    <a:pt x="399" y="240"/>
                  </a:cubicBezTo>
                  <a:cubicBezTo>
                    <a:pt x="411" y="232"/>
                    <a:pt x="389" y="236"/>
                    <a:pt x="384" y="237"/>
                  </a:cubicBezTo>
                  <a:cubicBezTo>
                    <a:pt x="384" y="235"/>
                    <a:pt x="383" y="234"/>
                    <a:pt x="382" y="232"/>
                  </a:cubicBezTo>
                  <a:cubicBezTo>
                    <a:pt x="383" y="232"/>
                    <a:pt x="383" y="232"/>
                    <a:pt x="383" y="231"/>
                  </a:cubicBezTo>
                  <a:cubicBezTo>
                    <a:pt x="384" y="232"/>
                    <a:pt x="385" y="230"/>
                    <a:pt x="385" y="230"/>
                  </a:cubicBezTo>
                  <a:cubicBezTo>
                    <a:pt x="385" y="232"/>
                    <a:pt x="385" y="235"/>
                    <a:pt x="386" y="236"/>
                  </a:cubicBezTo>
                  <a:cubicBezTo>
                    <a:pt x="391" y="234"/>
                    <a:pt x="397" y="233"/>
                    <a:pt x="403" y="234"/>
                  </a:cubicBezTo>
                  <a:cubicBezTo>
                    <a:pt x="403" y="234"/>
                    <a:pt x="406" y="236"/>
                    <a:pt x="408" y="235"/>
                  </a:cubicBezTo>
                  <a:cubicBezTo>
                    <a:pt x="408" y="235"/>
                    <a:pt x="409" y="234"/>
                    <a:pt x="410" y="234"/>
                  </a:cubicBezTo>
                  <a:cubicBezTo>
                    <a:pt x="409" y="232"/>
                    <a:pt x="409" y="230"/>
                    <a:pt x="408" y="228"/>
                  </a:cubicBezTo>
                  <a:cubicBezTo>
                    <a:pt x="402" y="230"/>
                    <a:pt x="399" y="229"/>
                    <a:pt x="392" y="230"/>
                  </a:cubicBezTo>
                  <a:cubicBezTo>
                    <a:pt x="391" y="230"/>
                    <a:pt x="383" y="232"/>
                    <a:pt x="386" y="229"/>
                  </a:cubicBezTo>
                  <a:cubicBezTo>
                    <a:pt x="386" y="229"/>
                    <a:pt x="388" y="227"/>
                    <a:pt x="388" y="227"/>
                  </a:cubicBezTo>
                  <a:cubicBezTo>
                    <a:pt x="388" y="226"/>
                    <a:pt x="388" y="226"/>
                    <a:pt x="388" y="226"/>
                  </a:cubicBezTo>
                  <a:cubicBezTo>
                    <a:pt x="390" y="226"/>
                    <a:pt x="390" y="227"/>
                    <a:pt x="391" y="228"/>
                  </a:cubicBezTo>
                  <a:cubicBezTo>
                    <a:pt x="394" y="228"/>
                    <a:pt x="400" y="229"/>
                    <a:pt x="402" y="228"/>
                  </a:cubicBezTo>
                  <a:cubicBezTo>
                    <a:pt x="403" y="228"/>
                    <a:pt x="405" y="226"/>
                    <a:pt x="405" y="226"/>
                  </a:cubicBezTo>
                  <a:cubicBezTo>
                    <a:pt x="407" y="226"/>
                    <a:pt x="409" y="226"/>
                    <a:pt x="411" y="226"/>
                  </a:cubicBezTo>
                  <a:cubicBezTo>
                    <a:pt x="411" y="225"/>
                    <a:pt x="411" y="225"/>
                    <a:pt x="411" y="225"/>
                  </a:cubicBezTo>
                  <a:cubicBezTo>
                    <a:pt x="410" y="224"/>
                    <a:pt x="410" y="224"/>
                    <a:pt x="410" y="222"/>
                  </a:cubicBezTo>
                  <a:cubicBezTo>
                    <a:pt x="408" y="222"/>
                    <a:pt x="405" y="222"/>
                    <a:pt x="404" y="221"/>
                  </a:cubicBezTo>
                  <a:cubicBezTo>
                    <a:pt x="403" y="219"/>
                    <a:pt x="403" y="219"/>
                    <a:pt x="403" y="219"/>
                  </a:cubicBezTo>
                  <a:cubicBezTo>
                    <a:pt x="397" y="220"/>
                    <a:pt x="390" y="220"/>
                    <a:pt x="384" y="221"/>
                  </a:cubicBezTo>
                  <a:cubicBezTo>
                    <a:pt x="384" y="220"/>
                    <a:pt x="384" y="220"/>
                    <a:pt x="384" y="220"/>
                  </a:cubicBezTo>
                  <a:cubicBezTo>
                    <a:pt x="385" y="219"/>
                    <a:pt x="386" y="219"/>
                    <a:pt x="388" y="219"/>
                  </a:cubicBezTo>
                  <a:cubicBezTo>
                    <a:pt x="387" y="218"/>
                    <a:pt x="389" y="218"/>
                    <a:pt x="388" y="216"/>
                  </a:cubicBezTo>
                  <a:cubicBezTo>
                    <a:pt x="386" y="216"/>
                    <a:pt x="386" y="216"/>
                    <a:pt x="386" y="216"/>
                  </a:cubicBezTo>
                  <a:cubicBezTo>
                    <a:pt x="385" y="215"/>
                    <a:pt x="386" y="214"/>
                    <a:pt x="386" y="213"/>
                  </a:cubicBezTo>
                  <a:cubicBezTo>
                    <a:pt x="388" y="214"/>
                    <a:pt x="389" y="215"/>
                    <a:pt x="391" y="217"/>
                  </a:cubicBezTo>
                  <a:cubicBezTo>
                    <a:pt x="395" y="216"/>
                    <a:pt x="398" y="215"/>
                    <a:pt x="402" y="216"/>
                  </a:cubicBezTo>
                  <a:cubicBezTo>
                    <a:pt x="404" y="218"/>
                    <a:pt x="404" y="218"/>
                    <a:pt x="404" y="218"/>
                  </a:cubicBezTo>
                  <a:cubicBezTo>
                    <a:pt x="405" y="218"/>
                    <a:pt x="407" y="217"/>
                    <a:pt x="408" y="218"/>
                  </a:cubicBezTo>
                  <a:cubicBezTo>
                    <a:pt x="408" y="218"/>
                    <a:pt x="408" y="221"/>
                    <a:pt x="410" y="221"/>
                  </a:cubicBezTo>
                  <a:cubicBezTo>
                    <a:pt x="412" y="222"/>
                    <a:pt x="414" y="220"/>
                    <a:pt x="417" y="222"/>
                  </a:cubicBezTo>
                  <a:cubicBezTo>
                    <a:pt x="418" y="222"/>
                    <a:pt x="418" y="224"/>
                    <a:pt x="418" y="225"/>
                  </a:cubicBezTo>
                  <a:cubicBezTo>
                    <a:pt x="420" y="228"/>
                    <a:pt x="424" y="234"/>
                    <a:pt x="427" y="236"/>
                  </a:cubicBezTo>
                  <a:cubicBezTo>
                    <a:pt x="428" y="237"/>
                    <a:pt x="431" y="238"/>
                    <a:pt x="432" y="238"/>
                  </a:cubicBezTo>
                  <a:cubicBezTo>
                    <a:pt x="432" y="239"/>
                    <a:pt x="432" y="239"/>
                    <a:pt x="432" y="239"/>
                  </a:cubicBezTo>
                  <a:cubicBezTo>
                    <a:pt x="434" y="239"/>
                    <a:pt x="433" y="237"/>
                    <a:pt x="434" y="237"/>
                  </a:cubicBezTo>
                  <a:cubicBezTo>
                    <a:pt x="436" y="236"/>
                    <a:pt x="440" y="238"/>
                    <a:pt x="442" y="239"/>
                  </a:cubicBezTo>
                  <a:cubicBezTo>
                    <a:pt x="443" y="240"/>
                    <a:pt x="443" y="240"/>
                    <a:pt x="443" y="240"/>
                  </a:cubicBezTo>
                  <a:cubicBezTo>
                    <a:pt x="446" y="237"/>
                    <a:pt x="443" y="236"/>
                    <a:pt x="441" y="235"/>
                  </a:cubicBezTo>
                  <a:cubicBezTo>
                    <a:pt x="442" y="234"/>
                    <a:pt x="443" y="234"/>
                    <a:pt x="443" y="234"/>
                  </a:cubicBezTo>
                  <a:cubicBezTo>
                    <a:pt x="444" y="233"/>
                    <a:pt x="442" y="233"/>
                    <a:pt x="443" y="232"/>
                  </a:cubicBezTo>
                  <a:cubicBezTo>
                    <a:pt x="445" y="231"/>
                    <a:pt x="443" y="225"/>
                    <a:pt x="441" y="224"/>
                  </a:cubicBezTo>
                  <a:cubicBezTo>
                    <a:pt x="440" y="224"/>
                    <a:pt x="440" y="224"/>
                    <a:pt x="440" y="224"/>
                  </a:cubicBezTo>
                  <a:cubicBezTo>
                    <a:pt x="439" y="223"/>
                    <a:pt x="440" y="222"/>
                    <a:pt x="439" y="220"/>
                  </a:cubicBezTo>
                  <a:cubicBezTo>
                    <a:pt x="439" y="221"/>
                    <a:pt x="438" y="220"/>
                    <a:pt x="437" y="220"/>
                  </a:cubicBezTo>
                  <a:cubicBezTo>
                    <a:pt x="437" y="222"/>
                    <a:pt x="438" y="222"/>
                    <a:pt x="436" y="222"/>
                  </a:cubicBezTo>
                  <a:cubicBezTo>
                    <a:pt x="436" y="222"/>
                    <a:pt x="436" y="219"/>
                    <a:pt x="436" y="219"/>
                  </a:cubicBezTo>
                  <a:cubicBezTo>
                    <a:pt x="437" y="219"/>
                    <a:pt x="437" y="219"/>
                    <a:pt x="437" y="218"/>
                  </a:cubicBezTo>
                  <a:cubicBezTo>
                    <a:pt x="435" y="218"/>
                    <a:pt x="435" y="218"/>
                    <a:pt x="433" y="218"/>
                  </a:cubicBezTo>
                  <a:cubicBezTo>
                    <a:pt x="433" y="217"/>
                    <a:pt x="434" y="217"/>
                    <a:pt x="434" y="216"/>
                  </a:cubicBezTo>
                  <a:cubicBezTo>
                    <a:pt x="433" y="215"/>
                    <a:pt x="431" y="213"/>
                    <a:pt x="430" y="212"/>
                  </a:cubicBezTo>
                  <a:cubicBezTo>
                    <a:pt x="429" y="212"/>
                    <a:pt x="428" y="213"/>
                    <a:pt x="426" y="212"/>
                  </a:cubicBezTo>
                  <a:cubicBezTo>
                    <a:pt x="425" y="211"/>
                    <a:pt x="423" y="208"/>
                    <a:pt x="421" y="208"/>
                  </a:cubicBezTo>
                  <a:cubicBezTo>
                    <a:pt x="418" y="207"/>
                    <a:pt x="415" y="208"/>
                    <a:pt x="412" y="208"/>
                  </a:cubicBezTo>
                  <a:cubicBezTo>
                    <a:pt x="412" y="207"/>
                    <a:pt x="412" y="207"/>
                    <a:pt x="412" y="207"/>
                  </a:cubicBezTo>
                  <a:cubicBezTo>
                    <a:pt x="414" y="206"/>
                    <a:pt x="416" y="206"/>
                    <a:pt x="418" y="206"/>
                  </a:cubicBezTo>
                  <a:cubicBezTo>
                    <a:pt x="416" y="204"/>
                    <a:pt x="416" y="202"/>
                    <a:pt x="413" y="201"/>
                  </a:cubicBezTo>
                  <a:cubicBezTo>
                    <a:pt x="412" y="201"/>
                    <a:pt x="411" y="202"/>
                    <a:pt x="412" y="202"/>
                  </a:cubicBezTo>
                  <a:cubicBezTo>
                    <a:pt x="411" y="202"/>
                    <a:pt x="410" y="204"/>
                    <a:pt x="410" y="204"/>
                  </a:cubicBezTo>
                  <a:cubicBezTo>
                    <a:pt x="408" y="204"/>
                    <a:pt x="406" y="204"/>
                    <a:pt x="406" y="204"/>
                  </a:cubicBezTo>
                  <a:cubicBezTo>
                    <a:pt x="406" y="204"/>
                    <a:pt x="405" y="206"/>
                    <a:pt x="405" y="206"/>
                  </a:cubicBezTo>
                  <a:cubicBezTo>
                    <a:pt x="404" y="206"/>
                    <a:pt x="402" y="206"/>
                    <a:pt x="402" y="205"/>
                  </a:cubicBezTo>
                  <a:cubicBezTo>
                    <a:pt x="402" y="205"/>
                    <a:pt x="402" y="204"/>
                    <a:pt x="402" y="203"/>
                  </a:cubicBezTo>
                  <a:cubicBezTo>
                    <a:pt x="401" y="203"/>
                    <a:pt x="400" y="202"/>
                    <a:pt x="400" y="202"/>
                  </a:cubicBezTo>
                  <a:cubicBezTo>
                    <a:pt x="400" y="202"/>
                    <a:pt x="398" y="203"/>
                    <a:pt x="398" y="202"/>
                  </a:cubicBezTo>
                  <a:cubicBezTo>
                    <a:pt x="397" y="202"/>
                    <a:pt x="398" y="200"/>
                    <a:pt x="398" y="200"/>
                  </a:cubicBezTo>
                  <a:cubicBezTo>
                    <a:pt x="397" y="199"/>
                    <a:pt x="397" y="199"/>
                    <a:pt x="396" y="199"/>
                  </a:cubicBezTo>
                  <a:cubicBezTo>
                    <a:pt x="395" y="198"/>
                    <a:pt x="396" y="198"/>
                    <a:pt x="395" y="197"/>
                  </a:cubicBezTo>
                  <a:cubicBezTo>
                    <a:pt x="395" y="196"/>
                    <a:pt x="395" y="196"/>
                    <a:pt x="395" y="196"/>
                  </a:cubicBezTo>
                  <a:cubicBezTo>
                    <a:pt x="396" y="196"/>
                    <a:pt x="397" y="196"/>
                    <a:pt x="398" y="196"/>
                  </a:cubicBezTo>
                  <a:cubicBezTo>
                    <a:pt x="401" y="194"/>
                    <a:pt x="399" y="195"/>
                    <a:pt x="400" y="194"/>
                  </a:cubicBezTo>
                  <a:cubicBezTo>
                    <a:pt x="398" y="194"/>
                    <a:pt x="398" y="193"/>
                    <a:pt x="398" y="193"/>
                  </a:cubicBezTo>
                  <a:cubicBezTo>
                    <a:pt x="401" y="193"/>
                    <a:pt x="403" y="194"/>
                    <a:pt x="406" y="193"/>
                  </a:cubicBezTo>
                  <a:cubicBezTo>
                    <a:pt x="408" y="193"/>
                    <a:pt x="409" y="190"/>
                    <a:pt x="411" y="190"/>
                  </a:cubicBezTo>
                  <a:cubicBezTo>
                    <a:pt x="411" y="190"/>
                    <a:pt x="412" y="190"/>
                    <a:pt x="413" y="190"/>
                  </a:cubicBezTo>
                  <a:cubicBezTo>
                    <a:pt x="413" y="190"/>
                    <a:pt x="414" y="188"/>
                    <a:pt x="414" y="188"/>
                  </a:cubicBezTo>
                  <a:cubicBezTo>
                    <a:pt x="415" y="187"/>
                    <a:pt x="417" y="187"/>
                    <a:pt x="418" y="187"/>
                  </a:cubicBezTo>
                  <a:cubicBezTo>
                    <a:pt x="418" y="186"/>
                    <a:pt x="418" y="184"/>
                    <a:pt x="418" y="183"/>
                  </a:cubicBezTo>
                  <a:cubicBezTo>
                    <a:pt x="419" y="183"/>
                    <a:pt x="420" y="183"/>
                    <a:pt x="421" y="183"/>
                  </a:cubicBezTo>
                  <a:cubicBezTo>
                    <a:pt x="420" y="185"/>
                    <a:pt x="419" y="187"/>
                    <a:pt x="421" y="188"/>
                  </a:cubicBezTo>
                  <a:cubicBezTo>
                    <a:pt x="423" y="189"/>
                    <a:pt x="425" y="189"/>
                    <a:pt x="427" y="189"/>
                  </a:cubicBezTo>
                  <a:cubicBezTo>
                    <a:pt x="429" y="190"/>
                    <a:pt x="429" y="190"/>
                    <a:pt x="429" y="190"/>
                  </a:cubicBezTo>
                  <a:cubicBezTo>
                    <a:pt x="430" y="191"/>
                    <a:pt x="432" y="190"/>
                    <a:pt x="433" y="190"/>
                  </a:cubicBezTo>
                  <a:cubicBezTo>
                    <a:pt x="434" y="191"/>
                    <a:pt x="436" y="192"/>
                    <a:pt x="436" y="192"/>
                  </a:cubicBezTo>
                  <a:cubicBezTo>
                    <a:pt x="439" y="193"/>
                    <a:pt x="443" y="190"/>
                    <a:pt x="445" y="189"/>
                  </a:cubicBezTo>
                  <a:cubicBezTo>
                    <a:pt x="445" y="189"/>
                    <a:pt x="445" y="187"/>
                    <a:pt x="445" y="187"/>
                  </a:cubicBezTo>
                  <a:cubicBezTo>
                    <a:pt x="447" y="186"/>
                    <a:pt x="451" y="186"/>
                    <a:pt x="452" y="186"/>
                  </a:cubicBezTo>
                  <a:cubicBezTo>
                    <a:pt x="451" y="185"/>
                    <a:pt x="452" y="181"/>
                    <a:pt x="452" y="181"/>
                  </a:cubicBezTo>
                  <a:cubicBezTo>
                    <a:pt x="451" y="180"/>
                    <a:pt x="450" y="181"/>
                    <a:pt x="449" y="181"/>
                  </a:cubicBezTo>
                  <a:cubicBezTo>
                    <a:pt x="443" y="180"/>
                    <a:pt x="444" y="176"/>
                    <a:pt x="441" y="183"/>
                  </a:cubicBezTo>
                  <a:cubicBezTo>
                    <a:pt x="441" y="182"/>
                    <a:pt x="440" y="180"/>
                    <a:pt x="439" y="179"/>
                  </a:cubicBezTo>
                  <a:cubicBezTo>
                    <a:pt x="439" y="179"/>
                    <a:pt x="438" y="179"/>
                    <a:pt x="437" y="179"/>
                  </a:cubicBezTo>
                  <a:cubicBezTo>
                    <a:pt x="434" y="178"/>
                    <a:pt x="438" y="175"/>
                    <a:pt x="438" y="174"/>
                  </a:cubicBezTo>
                  <a:cubicBezTo>
                    <a:pt x="438" y="173"/>
                    <a:pt x="438" y="171"/>
                    <a:pt x="438" y="169"/>
                  </a:cubicBezTo>
                  <a:cubicBezTo>
                    <a:pt x="440" y="170"/>
                    <a:pt x="442" y="172"/>
                    <a:pt x="443" y="172"/>
                  </a:cubicBezTo>
                  <a:cubicBezTo>
                    <a:pt x="447" y="173"/>
                    <a:pt x="451" y="172"/>
                    <a:pt x="455" y="173"/>
                  </a:cubicBezTo>
                  <a:cubicBezTo>
                    <a:pt x="457" y="174"/>
                    <a:pt x="458" y="177"/>
                    <a:pt x="462" y="176"/>
                  </a:cubicBezTo>
                  <a:cubicBezTo>
                    <a:pt x="462" y="176"/>
                    <a:pt x="464" y="174"/>
                    <a:pt x="464" y="174"/>
                  </a:cubicBezTo>
                  <a:cubicBezTo>
                    <a:pt x="465" y="175"/>
                    <a:pt x="465" y="172"/>
                    <a:pt x="465" y="171"/>
                  </a:cubicBezTo>
                  <a:cubicBezTo>
                    <a:pt x="463" y="171"/>
                    <a:pt x="461" y="170"/>
                    <a:pt x="459" y="170"/>
                  </a:cubicBezTo>
                  <a:cubicBezTo>
                    <a:pt x="457" y="171"/>
                    <a:pt x="457" y="171"/>
                    <a:pt x="457" y="171"/>
                  </a:cubicBezTo>
                  <a:cubicBezTo>
                    <a:pt x="455" y="171"/>
                    <a:pt x="452" y="171"/>
                    <a:pt x="449" y="171"/>
                  </a:cubicBezTo>
                  <a:cubicBezTo>
                    <a:pt x="450" y="169"/>
                    <a:pt x="450" y="169"/>
                    <a:pt x="450" y="169"/>
                  </a:cubicBezTo>
                  <a:cubicBezTo>
                    <a:pt x="452" y="169"/>
                    <a:pt x="453" y="164"/>
                    <a:pt x="447" y="166"/>
                  </a:cubicBezTo>
                  <a:cubicBezTo>
                    <a:pt x="447" y="168"/>
                    <a:pt x="447" y="168"/>
                    <a:pt x="447" y="168"/>
                  </a:cubicBezTo>
                  <a:cubicBezTo>
                    <a:pt x="446" y="168"/>
                    <a:pt x="443" y="167"/>
                    <a:pt x="443" y="167"/>
                  </a:cubicBezTo>
                  <a:cubicBezTo>
                    <a:pt x="445" y="167"/>
                    <a:pt x="446" y="167"/>
                    <a:pt x="447" y="164"/>
                  </a:cubicBezTo>
                  <a:cubicBezTo>
                    <a:pt x="448" y="163"/>
                    <a:pt x="449" y="163"/>
                    <a:pt x="449" y="163"/>
                  </a:cubicBezTo>
                  <a:cubicBezTo>
                    <a:pt x="446" y="158"/>
                    <a:pt x="446" y="159"/>
                    <a:pt x="440" y="157"/>
                  </a:cubicBezTo>
                  <a:cubicBezTo>
                    <a:pt x="441" y="155"/>
                    <a:pt x="441" y="155"/>
                    <a:pt x="441" y="155"/>
                  </a:cubicBezTo>
                  <a:cubicBezTo>
                    <a:pt x="441" y="155"/>
                    <a:pt x="444" y="155"/>
                    <a:pt x="443" y="156"/>
                  </a:cubicBezTo>
                  <a:cubicBezTo>
                    <a:pt x="443" y="156"/>
                    <a:pt x="444" y="157"/>
                    <a:pt x="444" y="157"/>
                  </a:cubicBezTo>
                  <a:cubicBezTo>
                    <a:pt x="446" y="157"/>
                    <a:pt x="448" y="158"/>
                    <a:pt x="450" y="157"/>
                  </a:cubicBezTo>
                  <a:cubicBezTo>
                    <a:pt x="451" y="157"/>
                    <a:pt x="451" y="155"/>
                    <a:pt x="453" y="156"/>
                  </a:cubicBezTo>
                  <a:cubicBezTo>
                    <a:pt x="453" y="156"/>
                    <a:pt x="453" y="158"/>
                    <a:pt x="453" y="158"/>
                  </a:cubicBezTo>
                  <a:cubicBezTo>
                    <a:pt x="455" y="159"/>
                    <a:pt x="455" y="159"/>
                    <a:pt x="455" y="159"/>
                  </a:cubicBezTo>
                  <a:cubicBezTo>
                    <a:pt x="455" y="159"/>
                    <a:pt x="455" y="159"/>
                    <a:pt x="455" y="159"/>
                  </a:cubicBezTo>
                  <a:cubicBezTo>
                    <a:pt x="455" y="159"/>
                    <a:pt x="457" y="159"/>
                    <a:pt x="457" y="159"/>
                  </a:cubicBezTo>
                  <a:cubicBezTo>
                    <a:pt x="459" y="154"/>
                    <a:pt x="458" y="151"/>
                    <a:pt x="457" y="145"/>
                  </a:cubicBezTo>
                  <a:cubicBezTo>
                    <a:pt x="454" y="145"/>
                    <a:pt x="454" y="145"/>
                    <a:pt x="454" y="145"/>
                  </a:cubicBezTo>
                  <a:cubicBezTo>
                    <a:pt x="454" y="144"/>
                    <a:pt x="455" y="144"/>
                    <a:pt x="455" y="143"/>
                  </a:cubicBezTo>
                  <a:cubicBezTo>
                    <a:pt x="456" y="142"/>
                    <a:pt x="455" y="140"/>
                    <a:pt x="455" y="139"/>
                  </a:cubicBezTo>
                  <a:cubicBezTo>
                    <a:pt x="449" y="138"/>
                    <a:pt x="450" y="139"/>
                    <a:pt x="447" y="143"/>
                  </a:cubicBezTo>
                  <a:cubicBezTo>
                    <a:pt x="445" y="142"/>
                    <a:pt x="446" y="142"/>
                    <a:pt x="445" y="141"/>
                  </a:cubicBezTo>
                  <a:cubicBezTo>
                    <a:pt x="444" y="141"/>
                    <a:pt x="442" y="141"/>
                    <a:pt x="441" y="141"/>
                  </a:cubicBezTo>
                  <a:cubicBezTo>
                    <a:pt x="442" y="141"/>
                    <a:pt x="441" y="138"/>
                    <a:pt x="441" y="138"/>
                  </a:cubicBezTo>
                  <a:cubicBezTo>
                    <a:pt x="443" y="138"/>
                    <a:pt x="443" y="139"/>
                    <a:pt x="445" y="139"/>
                  </a:cubicBezTo>
                  <a:cubicBezTo>
                    <a:pt x="445" y="139"/>
                    <a:pt x="446" y="137"/>
                    <a:pt x="446" y="137"/>
                  </a:cubicBezTo>
                  <a:cubicBezTo>
                    <a:pt x="448" y="135"/>
                    <a:pt x="449" y="135"/>
                    <a:pt x="447" y="133"/>
                  </a:cubicBezTo>
                  <a:cubicBezTo>
                    <a:pt x="448" y="133"/>
                    <a:pt x="449" y="131"/>
                    <a:pt x="446" y="131"/>
                  </a:cubicBezTo>
                  <a:cubicBezTo>
                    <a:pt x="446" y="131"/>
                    <a:pt x="447" y="129"/>
                    <a:pt x="447" y="129"/>
                  </a:cubicBezTo>
                  <a:cubicBezTo>
                    <a:pt x="451" y="130"/>
                    <a:pt x="456" y="129"/>
                    <a:pt x="460" y="131"/>
                  </a:cubicBezTo>
                  <a:cubicBezTo>
                    <a:pt x="461" y="131"/>
                    <a:pt x="463" y="133"/>
                    <a:pt x="464" y="133"/>
                  </a:cubicBezTo>
                  <a:cubicBezTo>
                    <a:pt x="466" y="134"/>
                    <a:pt x="469" y="133"/>
                    <a:pt x="470" y="133"/>
                  </a:cubicBezTo>
                  <a:cubicBezTo>
                    <a:pt x="469" y="131"/>
                    <a:pt x="469" y="131"/>
                    <a:pt x="469" y="131"/>
                  </a:cubicBezTo>
                  <a:cubicBezTo>
                    <a:pt x="470" y="127"/>
                    <a:pt x="469" y="129"/>
                    <a:pt x="468" y="126"/>
                  </a:cubicBezTo>
                  <a:cubicBezTo>
                    <a:pt x="468" y="125"/>
                    <a:pt x="468" y="124"/>
                    <a:pt x="467" y="123"/>
                  </a:cubicBezTo>
                  <a:cubicBezTo>
                    <a:pt x="467" y="122"/>
                    <a:pt x="466" y="122"/>
                    <a:pt x="465" y="121"/>
                  </a:cubicBezTo>
                  <a:cubicBezTo>
                    <a:pt x="466" y="121"/>
                    <a:pt x="464" y="120"/>
                    <a:pt x="464" y="120"/>
                  </a:cubicBezTo>
                  <a:cubicBezTo>
                    <a:pt x="464" y="120"/>
                    <a:pt x="462" y="120"/>
                    <a:pt x="462" y="120"/>
                  </a:cubicBezTo>
                  <a:cubicBezTo>
                    <a:pt x="462" y="120"/>
                    <a:pt x="462" y="123"/>
                    <a:pt x="461" y="123"/>
                  </a:cubicBezTo>
                  <a:cubicBezTo>
                    <a:pt x="459" y="123"/>
                    <a:pt x="459" y="122"/>
                    <a:pt x="457" y="122"/>
                  </a:cubicBezTo>
                  <a:cubicBezTo>
                    <a:pt x="456" y="122"/>
                    <a:pt x="455" y="122"/>
                    <a:pt x="453" y="123"/>
                  </a:cubicBezTo>
                  <a:cubicBezTo>
                    <a:pt x="453" y="121"/>
                    <a:pt x="453" y="117"/>
                    <a:pt x="453" y="115"/>
                  </a:cubicBezTo>
                  <a:cubicBezTo>
                    <a:pt x="456" y="116"/>
                    <a:pt x="457" y="117"/>
                    <a:pt x="459" y="117"/>
                  </a:cubicBezTo>
                  <a:cubicBezTo>
                    <a:pt x="465" y="115"/>
                    <a:pt x="458" y="114"/>
                    <a:pt x="456" y="113"/>
                  </a:cubicBezTo>
                  <a:cubicBezTo>
                    <a:pt x="456" y="112"/>
                    <a:pt x="455" y="111"/>
                    <a:pt x="455" y="111"/>
                  </a:cubicBezTo>
                  <a:cubicBezTo>
                    <a:pt x="453" y="110"/>
                    <a:pt x="451" y="112"/>
                    <a:pt x="450" y="112"/>
                  </a:cubicBezTo>
                  <a:cubicBezTo>
                    <a:pt x="448" y="112"/>
                    <a:pt x="445" y="110"/>
                    <a:pt x="443" y="109"/>
                  </a:cubicBezTo>
                  <a:cubicBezTo>
                    <a:pt x="444" y="110"/>
                    <a:pt x="441" y="111"/>
                    <a:pt x="441" y="111"/>
                  </a:cubicBezTo>
                  <a:cubicBezTo>
                    <a:pt x="440" y="110"/>
                    <a:pt x="439" y="108"/>
                    <a:pt x="441" y="109"/>
                  </a:cubicBezTo>
                  <a:cubicBezTo>
                    <a:pt x="441" y="107"/>
                    <a:pt x="441" y="106"/>
                    <a:pt x="441" y="105"/>
                  </a:cubicBezTo>
                  <a:cubicBezTo>
                    <a:pt x="447" y="106"/>
                    <a:pt x="450" y="107"/>
                    <a:pt x="454" y="109"/>
                  </a:cubicBezTo>
                  <a:cubicBezTo>
                    <a:pt x="454" y="107"/>
                    <a:pt x="455" y="104"/>
                    <a:pt x="455" y="103"/>
                  </a:cubicBezTo>
                  <a:cubicBezTo>
                    <a:pt x="456" y="101"/>
                    <a:pt x="460" y="100"/>
                    <a:pt x="461" y="99"/>
                  </a:cubicBezTo>
                  <a:cubicBezTo>
                    <a:pt x="461" y="98"/>
                    <a:pt x="460" y="98"/>
                    <a:pt x="461" y="97"/>
                  </a:cubicBezTo>
                  <a:cubicBezTo>
                    <a:pt x="461" y="97"/>
                    <a:pt x="462" y="94"/>
                    <a:pt x="461" y="93"/>
                  </a:cubicBezTo>
                  <a:cubicBezTo>
                    <a:pt x="465" y="90"/>
                    <a:pt x="466" y="89"/>
                    <a:pt x="461" y="86"/>
                  </a:cubicBezTo>
                  <a:cubicBezTo>
                    <a:pt x="464" y="85"/>
                    <a:pt x="468" y="85"/>
                    <a:pt x="473" y="85"/>
                  </a:cubicBezTo>
                  <a:cubicBezTo>
                    <a:pt x="474" y="84"/>
                    <a:pt x="473" y="82"/>
                    <a:pt x="473" y="81"/>
                  </a:cubicBezTo>
                  <a:cubicBezTo>
                    <a:pt x="479" y="77"/>
                    <a:pt x="482" y="75"/>
                    <a:pt x="472" y="73"/>
                  </a:cubicBezTo>
                  <a:cubicBezTo>
                    <a:pt x="470" y="73"/>
                    <a:pt x="467" y="72"/>
                    <a:pt x="464" y="73"/>
                  </a:cubicBezTo>
                  <a:cubicBezTo>
                    <a:pt x="463" y="73"/>
                    <a:pt x="463" y="75"/>
                    <a:pt x="462" y="75"/>
                  </a:cubicBezTo>
                  <a:cubicBezTo>
                    <a:pt x="459" y="76"/>
                    <a:pt x="457" y="77"/>
                    <a:pt x="455" y="78"/>
                  </a:cubicBezTo>
                  <a:cubicBezTo>
                    <a:pt x="455" y="76"/>
                    <a:pt x="455" y="76"/>
                    <a:pt x="454" y="75"/>
                  </a:cubicBezTo>
                  <a:cubicBezTo>
                    <a:pt x="453" y="73"/>
                    <a:pt x="451" y="71"/>
                    <a:pt x="453" y="69"/>
                  </a:cubicBezTo>
                  <a:cubicBezTo>
                    <a:pt x="459" y="66"/>
                    <a:pt x="468" y="70"/>
                    <a:pt x="473" y="71"/>
                  </a:cubicBezTo>
                  <a:cubicBezTo>
                    <a:pt x="476" y="71"/>
                    <a:pt x="478" y="71"/>
                    <a:pt x="481" y="71"/>
                  </a:cubicBezTo>
                  <a:cubicBezTo>
                    <a:pt x="481" y="71"/>
                    <a:pt x="483" y="72"/>
                    <a:pt x="484" y="71"/>
                  </a:cubicBezTo>
                  <a:cubicBezTo>
                    <a:pt x="485" y="71"/>
                    <a:pt x="491" y="64"/>
                    <a:pt x="492" y="63"/>
                  </a:cubicBezTo>
                  <a:cubicBezTo>
                    <a:pt x="493" y="63"/>
                    <a:pt x="492" y="61"/>
                    <a:pt x="493" y="61"/>
                  </a:cubicBezTo>
                  <a:cubicBezTo>
                    <a:pt x="490" y="61"/>
                    <a:pt x="487" y="60"/>
                    <a:pt x="485" y="60"/>
                  </a:cubicBezTo>
                  <a:cubicBezTo>
                    <a:pt x="485" y="60"/>
                    <a:pt x="484" y="63"/>
                    <a:pt x="483" y="63"/>
                  </a:cubicBezTo>
                  <a:cubicBezTo>
                    <a:pt x="482" y="63"/>
                    <a:pt x="480" y="62"/>
                    <a:pt x="478" y="62"/>
                  </a:cubicBezTo>
                  <a:cubicBezTo>
                    <a:pt x="476" y="62"/>
                    <a:pt x="472" y="64"/>
                    <a:pt x="469" y="64"/>
                  </a:cubicBezTo>
                  <a:cubicBezTo>
                    <a:pt x="468" y="64"/>
                    <a:pt x="465" y="62"/>
                    <a:pt x="464" y="61"/>
                  </a:cubicBezTo>
                  <a:cubicBezTo>
                    <a:pt x="467" y="61"/>
                    <a:pt x="470" y="61"/>
                    <a:pt x="472" y="60"/>
                  </a:cubicBezTo>
                  <a:cubicBezTo>
                    <a:pt x="472" y="60"/>
                    <a:pt x="473" y="58"/>
                    <a:pt x="473" y="58"/>
                  </a:cubicBezTo>
                  <a:cubicBezTo>
                    <a:pt x="477" y="57"/>
                    <a:pt x="481" y="60"/>
                    <a:pt x="485" y="60"/>
                  </a:cubicBezTo>
                  <a:cubicBezTo>
                    <a:pt x="486" y="59"/>
                    <a:pt x="487" y="58"/>
                    <a:pt x="489" y="58"/>
                  </a:cubicBezTo>
                  <a:cubicBezTo>
                    <a:pt x="490" y="58"/>
                    <a:pt x="494" y="60"/>
                    <a:pt x="495" y="60"/>
                  </a:cubicBezTo>
                  <a:cubicBezTo>
                    <a:pt x="495" y="59"/>
                    <a:pt x="496" y="57"/>
                    <a:pt x="497" y="57"/>
                  </a:cubicBezTo>
                  <a:cubicBezTo>
                    <a:pt x="499" y="56"/>
                    <a:pt x="502" y="56"/>
                    <a:pt x="505" y="56"/>
                  </a:cubicBezTo>
                  <a:cubicBezTo>
                    <a:pt x="505" y="54"/>
                    <a:pt x="504" y="53"/>
                    <a:pt x="505" y="52"/>
                  </a:cubicBezTo>
                  <a:cubicBezTo>
                    <a:pt x="506" y="52"/>
                    <a:pt x="508" y="52"/>
                    <a:pt x="509" y="52"/>
                  </a:cubicBezTo>
                  <a:cubicBezTo>
                    <a:pt x="511" y="52"/>
                    <a:pt x="512" y="49"/>
                    <a:pt x="513" y="49"/>
                  </a:cubicBezTo>
                  <a:cubicBezTo>
                    <a:pt x="515" y="48"/>
                    <a:pt x="516" y="50"/>
                    <a:pt x="519" y="50"/>
                  </a:cubicBezTo>
                  <a:cubicBezTo>
                    <a:pt x="519" y="49"/>
                    <a:pt x="520" y="48"/>
                    <a:pt x="521" y="48"/>
                  </a:cubicBezTo>
                  <a:cubicBezTo>
                    <a:pt x="519" y="46"/>
                    <a:pt x="518" y="43"/>
                    <a:pt x="516" y="43"/>
                  </a:cubicBezTo>
                  <a:cubicBezTo>
                    <a:pt x="513" y="42"/>
                    <a:pt x="507" y="44"/>
                    <a:pt x="505" y="44"/>
                  </a:cubicBezTo>
                  <a:cubicBezTo>
                    <a:pt x="502" y="43"/>
                    <a:pt x="495" y="41"/>
                    <a:pt x="491" y="41"/>
                  </a:cubicBezTo>
                  <a:cubicBezTo>
                    <a:pt x="487" y="40"/>
                    <a:pt x="485" y="42"/>
                    <a:pt x="481" y="42"/>
                  </a:cubicBezTo>
                  <a:cubicBezTo>
                    <a:pt x="481" y="42"/>
                    <a:pt x="476" y="40"/>
                    <a:pt x="475" y="41"/>
                  </a:cubicBezTo>
                  <a:cubicBezTo>
                    <a:pt x="474" y="44"/>
                    <a:pt x="474" y="44"/>
                    <a:pt x="474" y="44"/>
                  </a:cubicBezTo>
                  <a:cubicBezTo>
                    <a:pt x="470" y="45"/>
                    <a:pt x="468" y="45"/>
                    <a:pt x="465" y="46"/>
                  </a:cubicBezTo>
                  <a:cubicBezTo>
                    <a:pt x="465" y="46"/>
                    <a:pt x="465" y="48"/>
                    <a:pt x="465" y="48"/>
                  </a:cubicBezTo>
                  <a:cubicBezTo>
                    <a:pt x="463" y="49"/>
                    <a:pt x="463" y="47"/>
                    <a:pt x="462" y="47"/>
                  </a:cubicBezTo>
                  <a:cubicBezTo>
                    <a:pt x="458" y="45"/>
                    <a:pt x="458" y="45"/>
                    <a:pt x="455" y="48"/>
                  </a:cubicBezTo>
                  <a:cubicBezTo>
                    <a:pt x="454" y="46"/>
                    <a:pt x="454" y="45"/>
                    <a:pt x="453" y="43"/>
                  </a:cubicBezTo>
                  <a:cubicBezTo>
                    <a:pt x="451" y="44"/>
                    <a:pt x="446" y="49"/>
                    <a:pt x="444" y="50"/>
                  </a:cubicBezTo>
                  <a:cubicBezTo>
                    <a:pt x="443" y="50"/>
                    <a:pt x="442" y="49"/>
                    <a:pt x="441" y="50"/>
                  </a:cubicBezTo>
                  <a:cubicBezTo>
                    <a:pt x="439" y="50"/>
                    <a:pt x="439" y="53"/>
                    <a:pt x="437" y="54"/>
                  </a:cubicBezTo>
                  <a:cubicBezTo>
                    <a:pt x="435" y="55"/>
                    <a:pt x="429" y="56"/>
                    <a:pt x="425" y="56"/>
                  </a:cubicBezTo>
                  <a:cubicBezTo>
                    <a:pt x="425" y="55"/>
                    <a:pt x="423" y="55"/>
                    <a:pt x="421" y="55"/>
                  </a:cubicBezTo>
                  <a:cubicBezTo>
                    <a:pt x="421" y="55"/>
                    <a:pt x="420" y="56"/>
                    <a:pt x="419" y="56"/>
                  </a:cubicBezTo>
                  <a:cubicBezTo>
                    <a:pt x="418" y="56"/>
                    <a:pt x="416" y="54"/>
                    <a:pt x="416" y="54"/>
                  </a:cubicBezTo>
                  <a:cubicBezTo>
                    <a:pt x="418" y="53"/>
                    <a:pt x="419" y="51"/>
                    <a:pt x="423" y="51"/>
                  </a:cubicBezTo>
                  <a:cubicBezTo>
                    <a:pt x="423" y="51"/>
                    <a:pt x="425" y="52"/>
                    <a:pt x="426" y="52"/>
                  </a:cubicBezTo>
                  <a:cubicBezTo>
                    <a:pt x="427" y="51"/>
                    <a:pt x="427" y="50"/>
                    <a:pt x="427" y="50"/>
                  </a:cubicBezTo>
                  <a:cubicBezTo>
                    <a:pt x="429" y="49"/>
                    <a:pt x="431" y="49"/>
                    <a:pt x="432" y="48"/>
                  </a:cubicBezTo>
                  <a:cubicBezTo>
                    <a:pt x="433" y="48"/>
                    <a:pt x="437" y="41"/>
                    <a:pt x="437" y="40"/>
                  </a:cubicBezTo>
                  <a:cubicBezTo>
                    <a:pt x="438" y="38"/>
                    <a:pt x="437" y="39"/>
                    <a:pt x="437" y="37"/>
                  </a:cubicBezTo>
                  <a:cubicBezTo>
                    <a:pt x="433" y="37"/>
                    <a:pt x="429" y="38"/>
                    <a:pt x="426" y="38"/>
                  </a:cubicBezTo>
                  <a:cubicBezTo>
                    <a:pt x="426" y="38"/>
                    <a:pt x="423" y="36"/>
                    <a:pt x="421" y="37"/>
                  </a:cubicBezTo>
                  <a:cubicBezTo>
                    <a:pt x="421" y="37"/>
                    <a:pt x="421" y="38"/>
                    <a:pt x="420" y="38"/>
                  </a:cubicBezTo>
                  <a:cubicBezTo>
                    <a:pt x="420" y="40"/>
                    <a:pt x="420" y="42"/>
                    <a:pt x="420" y="44"/>
                  </a:cubicBezTo>
                  <a:cubicBezTo>
                    <a:pt x="415" y="43"/>
                    <a:pt x="407" y="44"/>
                    <a:pt x="400" y="44"/>
                  </a:cubicBezTo>
                  <a:cubicBezTo>
                    <a:pt x="400" y="43"/>
                    <a:pt x="401" y="43"/>
                    <a:pt x="402" y="43"/>
                  </a:cubicBezTo>
                  <a:cubicBezTo>
                    <a:pt x="402" y="41"/>
                    <a:pt x="401" y="39"/>
                    <a:pt x="402" y="38"/>
                  </a:cubicBezTo>
                  <a:cubicBezTo>
                    <a:pt x="400" y="37"/>
                    <a:pt x="400" y="38"/>
                    <a:pt x="400" y="37"/>
                  </a:cubicBezTo>
                  <a:cubicBezTo>
                    <a:pt x="393" y="37"/>
                    <a:pt x="386" y="37"/>
                    <a:pt x="378" y="38"/>
                  </a:cubicBezTo>
                  <a:cubicBezTo>
                    <a:pt x="378" y="38"/>
                    <a:pt x="374" y="39"/>
                    <a:pt x="374" y="39"/>
                  </a:cubicBezTo>
                  <a:cubicBezTo>
                    <a:pt x="371" y="39"/>
                    <a:pt x="369" y="38"/>
                    <a:pt x="368" y="38"/>
                  </a:cubicBezTo>
                  <a:cubicBezTo>
                    <a:pt x="365" y="37"/>
                    <a:pt x="365" y="39"/>
                    <a:pt x="364" y="39"/>
                  </a:cubicBezTo>
                  <a:cubicBezTo>
                    <a:pt x="362" y="39"/>
                    <a:pt x="362" y="38"/>
                    <a:pt x="360" y="38"/>
                  </a:cubicBezTo>
                  <a:cubicBezTo>
                    <a:pt x="357" y="39"/>
                    <a:pt x="353" y="42"/>
                    <a:pt x="350" y="43"/>
                  </a:cubicBezTo>
                  <a:cubicBezTo>
                    <a:pt x="348" y="43"/>
                    <a:pt x="345" y="42"/>
                    <a:pt x="342" y="43"/>
                  </a:cubicBezTo>
                  <a:cubicBezTo>
                    <a:pt x="341" y="43"/>
                    <a:pt x="341" y="45"/>
                    <a:pt x="340" y="46"/>
                  </a:cubicBezTo>
                  <a:cubicBezTo>
                    <a:pt x="339" y="46"/>
                    <a:pt x="339" y="45"/>
                    <a:pt x="337" y="46"/>
                  </a:cubicBezTo>
                  <a:cubicBezTo>
                    <a:pt x="338" y="45"/>
                    <a:pt x="338" y="43"/>
                    <a:pt x="338" y="43"/>
                  </a:cubicBezTo>
                  <a:cubicBezTo>
                    <a:pt x="341" y="41"/>
                    <a:pt x="347" y="42"/>
                    <a:pt x="350" y="41"/>
                  </a:cubicBezTo>
                  <a:cubicBezTo>
                    <a:pt x="351" y="41"/>
                    <a:pt x="352" y="40"/>
                    <a:pt x="352" y="39"/>
                  </a:cubicBezTo>
                  <a:cubicBezTo>
                    <a:pt x="352" y="38"/>
                    <a:pt x="352" y="38"/>
                    <a:pt x="352" y="38"/>
                  </a:cubicBezTo>
                  <a:cubicBezTo>
                    <a:pt x="355" y="37"/>
                    <a:pt x="357" y="39"/>
                    <a:pt x="359" y="38"/>
                  </a:cubicBezTo>
                  <a:cubicBezTo>
                    <a:pt x="360" y="37"/>
                    <a:pt x="359" y="36"/>
                    <a:pt x="360" y="35"/>
                  </a:cubicBezTo>
                  <a:cubicBezTo>
                    <a:pt x="361" y="34"/>
                    <a:pt x="364" y="33"/>
                    <a:pt x="365" y="33"/>
                  </a:cubicBezTo>
                  <a:cubicBezTo>
                    <a:pt x="367" y="33"/>
                    <a:pt x="370" y="33"/>
                    <a:pt x="372" y="34"/>
                  </a:cubicBezTo>
                  <a:cubicBezTo>
                    <a:pt x="377" y="34"/>
                    <a:pt x="383" y="33"/>
                    <a:pt x="387" y="33"/>
                  </a:cubicBezTo>
                  <a:cubicBezTo>
                    <a:pt x="391" y="34"/>
                    <a:pt x="391" y="34"/>
                    <a:pt x="391" y="34"/>
                  </a:cubicBezTo>
                  <a:cubicBezTo>
                    <a:pt x="398" y="34"/>
                    <a:pt x="405" y="33"/>
                    <a:pt x="414" y="34"/>
                  </a:cubicBezTo>
                  <a:cubicBezTo>
                    <a:pt x="416" y="34"/>
                    <a:pt x="420" y="35"/>
                    <a:pt x="423" y="35"/>
                  </a:cubicBezTo>
                  <a:cubicBezTo>
                    <a:pt x="425" y="35"/>
                    <a:pt x="428" y="33"/>
                    <a:pt x="430" y="33"/>
                  </a:cubicBezTo>
                  <a:cubicBezTo>
                    <a:pt x="434" y="33"/>
                    <a:pt x="437" y="34"/>
                    <a:pt x="440" y="34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0"/>
            <p:cNvSpPr>
              <a:spLocks noEditPoints="1"/>
            </p:cNvSpPr>
            <p:nvPr/>
          </p:nvSpPr>
          <p:spPr bwMode="auto">
            <a:xfrm>
              <a:off x="6584831" y="2593671"/>
              <a:ext cx="235330" cy="296407"/>
            </a:xfrm>
            <a:custGeom>
              <a:avLst/>
              <a:gdLst>
                <a:gd name="T0" fmla="*/ 6 w 67"/>
                <a:gd name="T1" fmla="*/ 30 h 84"/>
                <a:gd name="T2" fmla="*/ 12 w 67"/>
                <a:gd name="T3" fmla="*/ 34 h 84"/>
                <a:gd name="T4" fmla="*/ 25 w 67"/>
                <a:gd name="T5" fmla="*/ 46 h 84"/>
                <a:gd name="T6" fmla="*/ 11 w 67"/>
                <a:gd name="T7" fmla="*/ 48 h 84"/>
                <a:gd name="T8" fmla="*/ 16 w 67"/>
                <a:gd name="T9" fmla="*/ 57 h 84"/>
                <a:gd name="T10" fmla="*/ 24 w 67"/>
                <a:gd name="T11" fmla="*/ 58 h 84"/>
                <a:gd name="T12" fmla="*/ 30 w 67"/>
                <a:gd name="T13" fmla="*/ 55 h 84"/>
                <a:gd name="T14" fmla="*/ 28 w 67"/>
                <a:gd name="T15" fmla="*/ 48 h 84"/>
                <a:gd name="T16" fmla="*/ 35 w 67"/>
                <a:gd name="T17" fmla="*/ 45 h 84"/>
                <a:gd name="T18" fmla="*/ 28 w 67"/>
                <a:gd name="T19" fmla="*/ 38 h 84"/>
                <a:gd name="T20" fmla="*/ 34 w 67"/>
                <a:gd name="T21" fmla="*/ 44 h 84"/>
                <a:gd name="T22" fmla="*/ 41 w 67"/>
                <a:gd name="T23" fmla="*/ 48 h 84"/>
                <a:gd name="T24" fmla="*/ 32 w 67"/>
                <a:gd name="T25" fmla="*/ 36 h 84"/>
                <a:gd name="T26" fmla="*/ 25 w 67"/>
                <a:gd name="T27" fmla="*/ 30 h 84"/>
                <a:gd name="T28" fmla="*/ 25 w 67"/>
                <a:gd name="T29" fmla="*/ 22 h 84"/>
                <a:gd name="T30" fmla="*/ 30 w 67"/>
                <a:gd name="T31" fmla="*/ 22 h 84"/>
                <a:gd name="T32" fmla="*/ 32 w 67"/>
                <a:gd name="T33" fmla="*/ 18 h 84"/>
                <a:gd name="T34" fmla="*/ 36 w 67"/>
                <a:gd name="T35" fmla="*/ 16 h 84"/>
                <a:gd name="T36" fmla="*/ 53 w 67"/>
                <a:gd name="T37" fmla="*/ 10 h 84"/>
                <a:gd name="T38" fmla="*/ 57 w 67"/>
                <a:gd name="T39" fmla="*/ 8 h 84"/>
                <a:gd name="T40" fmla="*/ 59 w 67"/>
                <a:gd name="T41" fmla="*/ 2 h 84"/>
                <a:gd name="T42" fmla="*/ 49 w 67"/>
                <a:gd name="T43" fmla="*/ 6 h 84"/>
                <a:gd name="T44" fmla="*/ 36 w 67"/>
                <a:gd name="T45" fmla="*/ 6 h 84"/>
                <a:gd name="T46" fmla="*/ 27 w 67"/>
                <a:gd name="T47" fmla="*/ 9 h 84"/>
                <a:gd name="T48" fmla="*/ 16 w 67"/>
                <a:gd name="T49" fmla="*/ 15 h 84"/>
                <a:gd name="T50" fmla="*/ 7 w 67"/>
                <a:gd name="T51" fmla="*/ 22 h 84"/>
                <a:gd name="T52" fmla="*/ 2 w 67"/>
                <a:gd name="T53" fmla="*/ 25 h 84"/>
                <a:gd name="T54" fmla="*/ 62 w 67"/>
                <a:gd name="T55" fmla="*/ 76 h 84"/>
                <a:gd name="T56" fmla="*/ 30 w 67"/>
                <a:gd name="T57" fmla="*/ 79 h 84"/>
                <a:gd name="T58" fmla="*/ 46 w 67"/>
                <a:gd name="T59" fmla="*/ 84 h 84"/>
                <a:gd name="T60" fmla="*/ 55 w 67"/>
                <a:gd name="T61" fmla="*/ 82 h 84"/>
                <a:gd name="T62" fmla="*/ 52 w 67"/>
                <a:gd name="T63" fmla="*/ 78 h 84"/>
                <a:gd name="T64" fmla="*/ 32 w 67"/>
                <a:gd name="T65" fmla="*/ 76 h 84"/>
                <a:gd name="T66" fmla="*/ 26 w 67"/>
                <a:gd name="T67" fmla="*/ 36 h 84"/>
                <a:gd name="T68" fmla="*/ 20 w 67"/>
                <a:gd name="T69" fmla="*/ 63 h 84"/>
                <a:gd name="T70" fmla="*/ 65 w 67"/>
                <a:gd name="T71" fmla="*/ 60 h 84"/>
                <a:gd name="T72" fmla="*/ 54 w 67"/>
                <a:gd name="T73" fmla="*/ 50 h 84"/>
                <a:gd name="T74" fmla="*/ 7 w 67"/>
                <a:gd name="T75" fmla="*/ 44 h 84"/>
                <a:gd name="T76" fmla="*/ 52 w 67"/>
                <a:gd name="T77" fmla="*/ 44 h 84"/>
                <a:gd name="T78" fmla="*/ 53 w 67"/>
                <a:gd name="T79" fmla="*/ 32 h 84"/>
                <a:gd name="T80" fmla="*/ 57 w 67"/>
                <a:gd name="T81" fmla="*/ 34 h 84"/>
                <a:gd name="T82" fmla="*/ 0 w 67"/>
                <a:gd name="T83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" h="84">
                  <a:moveTo>
                    <a:pt x="2" y="25"/>
                  </a:moveTo>
                  <a:cubicBezTo>
                    <a:pt x="2" y="26"/>
                    <a:pt x="2" y="28"/>
                    <a:pt x="3" y="29"/>
                  </a:cubicBezTo>
                  <a:cubicBezTo>
                    <a:pt x="3" y="30"/>
                    <a:pt x="5" y="30"/>
                    <a:pt x="6" y="30"/>
                  </a:cubicBezTo>
                  <a:cubicBezTo>
                    <a:pt x="6" y="31"/>
                    <a:pt x="5" y="32"/>
                    <a:pt x="6" y="32"/>
                  </a:cubicBezTo>
                  <a:cubicBezTo>
                    <a:pt x="6" y="33"/>
                    <a:pt x="8" y="34"/>
                    <a:pt x="8" y="35"/>
                  </a:cubicBezTo>
                  <a:cubicBezTo>
                    <a:pt x="9" y="35"/>
                    <a:pt x="10" y="34"/>
                    <a:pt x="12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9" y="39"/>
                    <a:pt x="10" y="42"/>
                    <a:pt x="10" y="43"/>
                  </a:cubicBezTo>
                  <a:cubicBezTo>
                    <a:pt x="17" y="42"/>
                    <a:pt x="20" y="44"/>
                    <a:pt x="25" y="46"/>
                  </a:cubicBezTo>
                  <a:cubicBezTo>
                    <a:pt x="25" y="46"/>
                    <a:pt x="24" y="48"/>
                    <a:pt x="22" y="48"/>
                  </a:cubicBezTo>
                  <a:cubicBezTo>
                    <a:pt x="21" y="48"/>
                    <a:pt x="20" y="45"/>
                    <a:pt x="19" y="45"/>
                  </a:cubicBezTo>
                  <a:cubicBezTo>
                    <a:pt x="14" y="43"/>
                    <a:pt x="13" y="45"/>
                    <a:pt x="11" y="48"/>
                  </a:cubicBezTo>
                  <a:cubicBezTo>
                    <a:pt x="14" y="51"/>
                    <a:pt x="14" y="51"/>
                    <a:pt x="13" y="57"/>
                  </a:cubicBezTo>
                  <a:cubicBezTo>
                    <a:pt x="14" y="57"/>
                    <a:pt x="14" y="57"/>
                    <a:pt x="14" y="58"/>
                  </a:cubicBezTo>
                  <a:cubicBezTo>
                    <a:pt x="16" y="58"/>
                    <a:pt x="15" y="57"/>
                    <a:pt x="16" y="57"/>
                  </a:cubicBezTo>
                  <a:cubicBezTo>
                    <a:pt x="16" y="57"/>
                    <a:pt x="18" y="57"/>
                    <a:pt x="18" y="58"/>
                  </a:cubicBezTo>
                  <a:cubicBezTo>
                    <a:pt x="19" y="58"/>
                    <a:pt x="20" y="58"/>
                    <a:pt x="22" y="58"/>
                  </a:cubicBezTo>
                  <a:cubicBezTo>
                    <a:pt x="21" y="58"/>
                    <a:pt x="24" y="58"/>
                    <a:pt x="24" y="58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57"/>
                    <a:pt x="23" y="55"/>
                    <a:pt x="24" y="54"/>
                  </a:cubicBezTo>
                  <a:cubicBezTo>
                    <a:pt x="25" y="54"/>
                    <a:pt x="29" y="55"/>
                    <a:pt x="30" y="55"/>
                  </a:cubicBezTo>
                  <a:cubicBezTo>
                    <a:pt x="30" y="55"/>
                    <a:pt x="31" y="53"/>
                    <a:pt x="31" y="53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7" y="50"/>
                    <a:pt x="28" y="49"/>
                    <a:pt x="28" y="48"/>
                  </a:cubicBezTo>
                  <a:cubicBezTo>
                    <a:pt x="30" y="49"/>
                    <a:pt x="31" y="48"/>
                    <a:pt x="32" y="49"/>
                  </a:cubicBezTo>
                  <a:cubicBezTo>
                    <a:pt x="32" y="49"/>
                    <a:pt x="33" y="50"/>
                    <a:pt x="35" y="51"/>
                  </a:cubicBezTo>
                  <a:cubicBezTo>
                    <a:pt x="35" y="48"/>
                    <a:pt x="35" y="47"/>
                    <a:pt x="35" y="45"/>
                  </a:cubicBezTo>
                  <a:cubicBezTo>
                    <a:pt x="33" y="44"/>
                    <a:pt x="29" y="43"/>
                    <a:pt x="28" y="41"/>
                  </a:cubicBezTo>
                  <a:cubicBezTo>
                    <a:pt x="28" y="41"/>
                    <a:pt x="28" y="39"/>
                    <a:pt x="28" y="39"/>
                  </a:cubicBezTo>
                  <a:cubicBezTo>
                    <a:pt x="28" y="39"/>
                    <a:pt x="27" y="37"/>
                    <a:pt x="28" y="38"/>
                  </a:cubicBezTo>
                  <a:cubicBezTo>
                    <a:pt x="29" y="38"/>
                    <a:pt x="29" y="40"/>
                    <a:pt x="30" y="40"/>
                  </a:cubicBezTo>
                  <a:cubicBezTo>
                    <a:pt x="31" y="41"/>
                    <a:pt x="32" y="42"/>
                    <a:pt x="33" y="42"/>
                  </a:cubicBezTo>
                  <a:cubicBezTo>
                    <a:pt x="33" y="42"/>
                    <a:pt x="33" y="43"/>
                    <a:pt x="34" y="44"/>
                  </a:cubicBezTo>
                  <a:cubicBezTo>
                    <a:pt x="35" y="44"/>
                    <a:pt x="37" y="43"/>
                    <a:pt x="38" y="44"/>
                  </a:cubicBezTo>
                  <a:cubicBezTo>
                    <a:pt x="38" y="44"/>
                    <a:pt x="39" y="45"/>
                    <a:pt x="40" y="46"/>
                  </a:cubicBezTo>
                  <a:cubicBezTo>
                    <a:pt x="40" y="46"/>
                    <a:pt x="41" y="48"/>
                    <a:pt x="41" y="48"/>
                  </a:cubicBezTo>
                  <a:cubicBezTo>
                    <a:pt x="44" y="49"/>
                    <a:pt x="38" y="41"/>
                    <a:pt x="38" y="40"/>
                  </a:cubicBezTo>
                  <a:cubicBezTo>
                    <a:pt x="36" y="39"/>
                    <a:pt x="34" y="40"/>
                    <a:pt x="33" y="38"/>
                  </a:cubicBezTo>
                  <a:cubicBezTo>
                    <a:pt x="33" y="38"/>
                    <a:pt x="33" y="37"/>
                    <a:pt x="32" y="36"/>
                  </a:cubicBezTo>
                  <a:cubicBezTo>
                    <a:pt x="30" y="34"/>
                    <a:pt x="29" y="35"/>
                    <a:pt x="26" y="36"/>
                  </a:cubicBezTo>
                  <a:cubicBezTo>
                    <a:pt x="26" y="35"/>
                    <a:pt x="28" y="35"/>
                    <a:pt x="27" y="34"/>
                  </a:cubicBezTo>
                  <a:cubicBezTo>
                    <a:pt x="25" y="33"/>
                    <a:pt x="26" y="32"/>
                    <a:pt x="25" y="30"/>
                  </a:cubicBezTo>
                  <a:cubicBezTo>
                    <a:pt x="26" y="30"/>
                    <a:pt x="27" y="32"/>
                    <a:pt x="27" y="32"/>
                  </a:cubicBezTo>
                  <a:cubicBezTo>
                    <a:pt x="33" y="34"/>
                    <a:pt x="26" y="26"/>
                    <a:pt x="26" y="26"/>
                  </a:cubicBezTo>
                  <a:cubicBezTo>
                    <a:pt x="25" y="25"/>
                    <a:pt x="26" y="24"/>
                    <a:pt x="25" y="22"/>
                  </a:cubicBezTo>
                  <a:cubicBezTo>
                    <a:pt x="25" y="22"/>
                    <a:pt x="22" y="22"/>
                    <a:pt x="22" y="21"/>
                  </a:cubicBezTo>
                  <a:cubicBezTo>
                    <a:pt x="22" y="19"/>
                    <a:pt x="25" y="15"/>
                    <a:pt x="26" y="14"/>
                  </a:cubicBezTo>
                  <a:cubicBezTo>
                    <a:pt x="26" y="15"/>
                    <a:pt x="29" y="21"/>
                    <a:pt x="30" y="22"/>
                  </a:cubicBezTo>
                  <a:cubicBezTo>
                    <a:pt x="30" y="22"/>
                    <a:pt x="32" y="22"/>
                    <a:pt x="32" y="22"/>
                  </a:cubicBezTo>
                  <a:cubicBezTo>
                    <a:pt x="31" y="22"/>
                    <a:pt x="31" y="21"/>
                    <a:pt x="30" y="20"/>
                  </a:cubicBezTo>
                  <a:cubicBezTo>
                    <a:pt x="31" y="20"/>
                    <a:pt x="31" y="19"/>
                    <a:pt x="32" y="18"/>
                  </a:cubicBezTo>
                  <a:cubicBezTo>
                    <a:pt x="32" y="19"/>
                    <a:pt x="34" y="20"/>
                    <a:pt x="34" y="20"/>
                  </a:cubicBezTo>
                  <a:cubicBezTo>
                    <a:pt x="35" y="20"/>
                    <a:pt x="35" y="17"/>
                    <a:pt x="34" y="17"/>
                  </a:cubicBezTo>
                  <a:cubicBezTo>
                    <a:pt x="37" y="17"/>
                    <a:pt x="39" y="18"/>
                    <a:pt x="36" y="16"/>
                  </a:cubicBezTo>
                  <a:cubicBezTo>
                    <a:pt x="30" y="9"/>
                    <a:pt x="34" y="11"/>
                    <a:pt x="40" y="10"/>
                  </a:cubicBezTo>
                  <a:cubicBezTo>
                    <a:pt x="40" y="10"/>
                    <a:pt x="43" y="11"/>
                    <a:pt x="44" y="11"/>
                  </a:cubicBezTo>
                  <a:cubicBezTo>
                    <a:pt x="46" y="11"/>
                    <a:pt x="50" y="10"/>
                    <a:pt x="53" y="10"/>
                  </a:cubicBezTo>
                  <a:cubicBezTo>
                    <a:pt x="53" y="11"/>
                    <a:pt x="53" y="11"/>
                    <a:pt x="53" y="12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7" y="10"/>
                    <a:pt x="57" y="8"/>
                  </a:cubicBezTo>
                  <a:cubicBezTo>
                    <a:pt x="57" y="6"/>
                    <a:pt x="60" y="9"/>
                    <a:pt x="62" y="7"/>
                  </a:cubicBezTo>
                  <a:cubicBezTo>
                    <a:pt x="64" y="6"/>
                    <a:pt x="62" y="3"/>
                    <a:pt x="62" y="3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4" y="0"/>
                    <a:pt x="56" y="3"/>
                  </a:cubicBezTo>
                  <a:cubicBezTo>
                    <a:pt x="57" y="7"/>
                    <a:pt x="55" y="5"/>
                    <a:pt x="53" y="5"/>
                  </a:cubicBezTo>
                  <a:cubicBezTo>
                    <a:pt x="51" y="5"/>
                    <a:pt x="49" y="6"/>
                    <a:pt x="49" y="6"/>
                  </a:cubicBezTo>
                  <a:cubicBezTo>
                    <a:pt x="49" y="6"/>
                    <a:pt x="49" y="2"/>
                    <a:pt x="46" y="2"/>
                  </a:cubicBezTo>
                  <a:cubicBezTo>
                    <a:pt x="43" y="2"/>
                    <a:pt x="42" y="1"/>
                    <a:pt x="41" y="3"/>
                  </a:cubicBezTo>
                  <a:cubicBezTo>
                    <a:pt x="39" y="6"/>
                    <a:pt x="38" y="6"/>
                    <a:pt x="36" y="6"/>
                  </a:cubicBezTo>
                  <a:cubicBezTo>
                    <a:pt x="33" y="6"/>
                    <a:pt x="30" y="5"/>
                    <a:pt x="30" y="5"/>
                  </a:cubicBezTo>
                  <a:cubicBezTo>
                    <a:pt x="30" y="5"/>
                    <a:pt x="28" y="6"/>
                    <a:pt x="29" y="7"/>
                  </a:cubicBezTo>
                  <a:cubicBezTo>
                    <a:pt x="30" y="9"/>
                    <a:pt x="27" y="9"/>
                    <a:pt x="27" y="9"/>
                  </a:cubicBezTo>
                  <a:cubicBezTo>
                    <a:pt x="27" y="9"/>
                    <a:pt x="23" y="9"/>
                    <a:pt x="22" y="11"/>
                  </a:cubicBezTo>
                  <a:cubicBezTo>
                    <a:pt x="22" y="12"/>
                    <a:pt x="21" y="11"/>
                    <a:pt x="19" y="12"/>
                  </a:cubicBezTo>
                  <a:cubicBezTo>
                    <a:pt x="18" y="14"/>
                    <a:pt x="18" y="15"/>
                    <a:pt x="16" y="15"/>
                  </a:cubicBezTo>
                  <a:cubicBezTo>
                    <a:pt x="14" y="15"/>
                    <a:pt x="9" y="14"/>
                    <a:pt x="9" y="1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8" y="20"/>
                    <a:pt x="7" y="22"/>
                  </a:cubicBezTo>
                  <a:cubicBezTo>
                    <a:pt x="7" y="23"/>
                    <a:pt x="5" y="23"/>
                    <a:pt x="5" y="23"/>
                  </a:cubicBezTo>
                  <a:cubicBezTo>
                    <a:pt x="5" y="23"/>
                    <a:pt x="6" y="25"/>
                    <a:pt x="4" y="25"/>
                  </a:cubicBezTo>
                  <a:lnTo>
                    <a:pt x="2" y="25"/>
                  </a:lnTo>
                  <a:close/>
                  <a:moveTo>
                    <a:pt x="62" y="76"/>
                  </a:moveTo>
                  <a:cubicBezTo>
                    <a:pt x="63" y="77"/>
                    <a:pt x="63" y="77"/>
                    <a:pt x="63" y="77"/>
                  </a:cubicBezTo>
                  <a:cubicBezTo>
                    <a:pt x="63" y="76"/>
                    <a:pt x="63" y="76"/>
                    <a:pt x="62" y="76"/>
                  </a:cubicBezTo>
                  <a:close/>
                  <a:moveTo>
                    <a:pt x="32" y="76"/>
                  </a:moveTo>
                  <a:cubicBezTo>
                    <a:pt x="32" y="76"/>
                    <a:pt x="31" y="76"/>
                    <a:pt x="30" y="77"/>
                  </a:cubicBezTo>
                  <a:cubicBezTo>
                    <a:pt x="30" y="77"/>
                    <a:pt x="31" y="79"/>
                    <a:pt x="30" y="79"/>
                  </a:cubicBezTo>
                  <a:cubicBezTo>
                    <a:pt x="32" y="79"/>
                    <a:pt x="35" y="81"/>
                    <a:pt x="36" y="81"/>
                  </a:cubicBezTo>
                  <a:cubicBezTo>
                    <a:pt x="37" y="81"/>
                    <a:pt x="38" y="81"/>
                    <a:pt x="40" y="81"/>
                  </a:cubicBezTo>
                  <a:cubicBezTo>
                    <a:pt x="42" y="82"/>
                    <a:pt x="42" y="84"/>
                    <a:pt x="46" y="84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50" y="82"/>
                    <a:pt x="50" y="83"/>
                    <a:pt x="52" y="83"/>
                  </a:cubicBezTo>
                  <a:cubicBezTo>
                    <a:pt x="52" y="83"/>
                    <a:pt x="54" y="82"/>
                    <a:pt x="55" y="82"/>
                  </a:cubicBezTo>
                  <a:cubicBezTo>
                    <a:pt x="55" y="82"/>
                    <a:pt x="56" y="81"/>
                    <a:pt x="55" y="80"/>
                  </a:cubicBezTo>
                  <a:cubicBezTo>
                    <a:pt x="54" y="80"/>
                    <a:pt x="53" y="81"/>
                    <a:pt x="52" y="80"/>
                  </a:cubicBezTo>
                  <a:cubicBezTo>
                    <a:pt x="52" y="80"/>
                    <a:pt x="52" y="78"/>
                    <a:pt x="52" y="78"/>
                  </a:cubicBezTo>
                  <a:cubicBezTo>
                    <a:pt x="52" y="78"/>
                    <a:pt x="49" y="77"/>
                    <a:pt x="50" y="78"/>
                  </a:cubicBezTo>
                  <a:cubicBezTo>
                    <a:pt x="48" y="79"/>
                    <a:pt x="42" y="78"/>
                    <a:pt x="44" y="78"/>
                  </a:cubicBezTo>
                  <a:cubicBezTo>
                    <a:pt x="39" y="78"/>
                    <a:pt x="36" y="77"/>
                    <a:pt x="32" y="76"/>
                  </a:cubicBezTo>
                  <a:close/>
                  <a:moveTo>
                    <a:pt x="26" y="36"/>
                  </a:moveTo>
                  <a:cubicBezTo>
                    <a:pt x="26" y="36"/>
                    <a:pt x="27" y="38"/>
                    <a:pt x="27" y="38"/>
                  </a:cubicBezTo>
                  <a:cubicBezTo>
                    <a:pt x="24" y="37"/>
                    <a:pt x="23" y="37"/>
                    <a:pt x="26" y="36"/>
                  </a:cubicBezTo>
                  <a:close/>
                  <a:moveTo>
                    <a:pt x="20" y="63"/>
                  </a:moveTo>
                  <a:cubicBezTo>
                    <a:pt x="20" y="63"/>
                    <a:pt x="20" y="65"/>
                    <a:pt x="20" y="66"/>
                  </a:cubicBezTo>
                  <a:cubicBezTo>
                    <a:pt x="23" y="66"/>
                    <a:pt x="22" y="63"/>
                    <a:pt x="20" y="63"/>
                  </a:cubicBezTo>
                  <a:close/>
                  <a:moveTo>
                    <a:pt x="65" y="60"/>
                  </a:moveTo>
                  <a:cubicBezTo>
                    <a:pt x="65" y="60"/>
                    <a:pt x="62" y="62"/>
                    <a:pt x="64" y="62"/>
                  </a:cubicBezTo>
                  <a:cubicBezTo>
                    <a:pt x="64" y="62"/>
                    <a:pt x="67" y="59"/>
                    <a:pt x="65" y="60"/>
                  </a:cubicBezTo>
                  <a:close/>
                  <a:moveTo>
                    <a:pt x="54" y="50"/>
                  </a:moveTo>
                  <a:cubicBezTo>
                    <a:pt x="54" y="52"/>
                    <a:pt x="54" y="52"/>
                    <a:pt x="54" y="52"/>
                  </a:cubicBezTo>
                  <a:cubicBezTo>
                    <a:pt x="57" y="52"/>
                    <a:pt x="57" y="50"/>
                    <a:pt x="54" y="50"/>
                  </a:cubicBezTo>
                  <a:close/>
                  <a:moveTo>
                    <a:pt x="4" y="43"/>
                  </a:moveTo>
                  <a:cubicBezTo>
                    <a:pt x="4" y="43"/>
                    <a:pt x="4" y="45"/>
                    <a:pt x="4" y="45"/>
                  </a:cubicBezTo>
                  <a:cubicBezTo>
                    <a:pt x="4" y="45"/>
                    <a:pt x="9" y="45"/>
                    <a:pt x="7" y="44"/>
                  </a:cubicBezTo>
                  <a:cubicBezTo>
                    <a:pt x="6" y="44"/>
                    <a:pt x="5" y="44"/>
                    <a:pt x="4" y="43"/>
                  </a:cubicBezTo>
                  <a:close/>
                  <a:moveTo>
                    <a:pt x="52" y="41"/>
                  </a:moveTo>
                  <a:cubicBezTo>
                    <a:pt x="52" y="41"/>
                    <a:pt x="52" y="43"/>
                    <a:pt x="52" y="44"/>
                  </a:cubicBezTo>
                  <a:cubicBezTo>
                    <a:pt x="54" y="45"/>
                    <a:pt x="53" y="41"/>
                    <a:pt x="52" y="41"/>
                  </a:cubicBezTo>
                  <a:close/>
                  <a:moveTo>
                    <a:pt x="54" y="30"/>
                  </a:moveTo>
                  <a:cubicBezTo>
                    <a:pt x="54" y="30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4" y="33"/>
                    <a:pt x="55" y="34"/>
                    <a:pt x="55" y="35"/>
                  </a:cubicBezTo>
                  <a:cubicBezTo>
                    <a:pt x="55" y="35"/>
                    <a:pt x="59" y="35"/>
                    <a:pt x="57" y="34"/>
                  </a:cubicBezTo>
                  <a:cubicBezTo>
                    <a:pt x="57" y="34"/>
                    <a:pt x="57" y="32"/>
                    <a:pt x="56" y="30"/>
                  </a:cubicBezTo>
                  <a:cubicBezTo>
                    <a:pt x="56" y="30"/>
                    <a:pt x="54" y="31"/>
                    <a:pt x="54" y="30"/>
                  </a:cubicBezTo>
                  <a:close/>
                  <a:moveTo>
                    <a:pt x="0" y="25"/>
                  </a:moveTo>
                  <a:cubicBezTo>
                    <a:pt x="0" y="25"/>
                    <a:pt x="0" y="27"/>
                    <a:pt x="0" y="27"/>
                  </a:cubicBezTo>
                  <a:cubicBezTo>
                    <a:pt x="2" y="28"/>
                    <a:pt x="0" y="25"/>
                    <a:pt x="0" y="25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1"/>
            <p:cNvSpPr>
              <a:spLocks noEditPoints="1"/>
            </p:cNvSpPr>
            <p:nvPr/>
          </p:nvSpPr>
          <p:spPr bwMode="auto">
            <a:xfrm>
              <a:off x="6584831" y="2593671"/>
              <a:ext cx="235330" cy="296407"/>
            </a:xfrm>
            <a:custGeom>
              <a:avLst/>
              <a:gdLst>
                <a:gd name="T0" fmla="*/ 6 w 67"/>
                <a:gd name="T1" fmla="*/ 30 h 84"/>
                <a:gd name="T2" fmla="*/ 12 w 67"/>
                <a:gd name="T3" fmla="*/ 34 h 84"/>
                <a:gd name="T4" fmla="*/ 25 w 67"/>
                <a:gd name="T5" fmla="*/ 46 h 84"/>
                <a:gd name="T6" fmla="*/ 11 w 67"/>
                <a:gd name="T7" fmla="*/ 48 h 84"/>
                <a:gd name="T8" fmla="*/ 16 w 67"/>
                <a:gd name="T9" fmla="*/ 57 h 84"/>
                <a:gd name="T10" fmla="*/ 24 w 67"/>
                <a:gd name="T11" fmla="*/ 58 h 84"/>
                <a:gd name="T12" fmla="*/ 30 w 67"/>
                <a:gd name="T13" fmla="*/ 55 h 84"/>
                <a:gd name="T14" fmla="*/ 28 w 67"/>
                <a:gd name="T15" fmla="*/ 48 h 84"/>
                <a:gd name="T16" fmla="*/ 35 w 67"/>
                <a:gd name="T17" fmla="*/ 45 h 84"/>
                <a:gd name="T18" fmla="*/ 28 w 67"/>
                <a:gd name="T19" fmla="*/ 38 h 84"/>
                <a:gd name="T20" fmla="*/ 34 w 67"/>
                <a:gd name="T21" fmla="*/ 44 h 84"/>
                <a:gd name="T22" fmla="*/ 41 w 67"/>
                <a:gd name="T23" fmla="*/ 48 h 84"/>
                <a:gd name="T24" fmla="*/ 32 w 67"/>
                <a:gd name="T25" fmla="*/ 36 h 84"/>
                <a:gd name="T26" fmla="*/ 25 w 67"/>
                <a:gd name="T27" fmla="*/ 30 h 84"/>
                <a:gd name="T28" fmla="*/ 25 w 67"/>
                <a:gd name="T29" fmla="*/ 22 h 84"/>
                <a:gd name="T30" fmla="*/ 30 w 67"/>
                <a:gd name="T31" fmla="*/ 22 h 84"/>
                <a:gd name="T32" fmla="*/ 32 w 67"/>
                <a:gd name="T33" fmla="*/ 18 h 84"/>
                <a:gd name="T34" fmla="*/ 36 w 67"/>
                <a:gd name="T35" fmla="*/ 16 h 84"/>
                <a:gd name="T36" fmla="*/ 53 w 67"/>
                <a:gd name="T37" fmla="*/ 10 h 84"/>
                <a:gd name="T38" fmla="*/ 57 w 67"/>
                <a:gd name="T39" fmla="*/ 8 h 84"/>
                <a:gd name="T40" fmla="*/ 59 w 67"/>
                <a:gd name="T41" fmla="*/ 2 h 84"/>
                <a:gd name="T42" fmla="*/ 49 w 67"/>
                <a:gd name="T43" fmla="*/ 6 h 84"/>
                <a:gd name="T44" fmla="*/ 36 w 67"/>
                <a:gd name="T45" fmla="*/ 6 h 84"/>
                <a:gd name="T46" fmla="*/ 27 w 67"/>
                <a:gd name="T47" fmla="*/ 9 h 84"/>
                <a:gd name="T48" fmla="*/ 16 w 67"/>
                <a:gd name="T49" fmla="*/ 15 h 84"/>
                <a:gd name="T50" fmla="*/ 7 w 67"/>
                <a:gd name="T51" fmla="*/ 22 h 84"/>
                <a:gd name="T52" fmla="*/ 2 w 67"/>
                <a:gd name="T53" fmla="*/ 25 h 84"/>
                <a:gd name="T54" fmla="*/ 62 w 67"/>
                <a:gd name="T55" fmla="*/ 76 h 84"/>
                <a:gd name="T56" fmla="*/ 30 w 67"/>
                <a:gd name="T57" fmla="*/ 79 h 84"/>
                <a:gd name="T58" fmla="*/ 46 w 67"/>
                <a:gd name="T59" fmla="*/ 84 h 84"/>
                <a:gd name="T60" fmla="*/ 55 w 67"/>
                <a:gd name="T61" fmla="*/ 82 h 84"/>
                <a:gd name="T62" fmla="*/ 52 w 67"/>
                <a:gd name="T63" fmla="*/ 78 h 84"/>
                <a:gd name="T64" fmla="*/ 32 w 67"/>
                <a:gd name="T65" fmla="*/ 76 h 84"/>
                <a:gd name="T66" fmla="*/ 26 w 67"/>
                <a:gd name="T67" fmla="*/ 36 h 84"/>
                <a:gd name="T68" fmla="*/ 20 w 67"/>
                <a:gd name="T69" fmla="*/ 63 h 84"/>
                <a:gd name="T70" fmla="*/ 65 w 67"/>
                <a:gd name="T71" fmla="*/ 60 h 84"/>
                <a:gd name="T72" fmla="*/ 54 w 67"/>
                <a:gd name="T73" fmla="*/ 50 h 84"/>
                <a:gd name="T74" fmla="*/ 7 w 67"/>
                <a:gd name="T75" fmla="*/ 44 h 84"/>
                <a:gd name="T76" fmla="*/ 52 w 67"/>
                <a:gd name="T77" fmla="*/ 44 h 84"/>
                <a:gd name="T78" fmla="*/ 53 w 67"/>
                <a:gd name="T79" fmla="*/ 32 h 84"/>
                <a:gd name="T80" fmla="*/ 57 w 67"/>
                <a:gd name="T81" fmla="*/ 34 h 84"/>
                <a:gd name="T82" fmla="*/ 0 w 67"/>
                <a:gd name="T83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7" h="84">
                  <a:moveTo>
                    <a:pt x="2" y="25"/>
                  </a:moveTo>
                  <a:cubicBezTo>
                    <a:pt x="2" y="26"/>
                    <a:pt x="2" y="28"/>
                    <a:pt x="3" y="29"/>
                  </a:cubicBezTo>
                  <a:cubicBezTo>
                    <a:pt x="3" y="30"/>
                    <a:pt x="5" y="30"/>
                    <a:pt x="6" y="30"/>
                  </a:cubicBezTo>
                  <a:cubicBezTo>
                    <a:pt x="6" y="31"/>
                    <a:pt x="5" y="32"/>
                    <a:pt x="6" y="32"/>
                  </a:cubicBezTo>
                  <a:cubicBezTo>
                    <a:pt x="6" y="33"/>
                    <a:pt x="8" y="34"/>
                    <a:pt x="8" y="35"/>
                  </a:cubicBezTo>
                  <a:cubicBezTo>
                    <a:pt x="9" y="35"/>
                    <a:pt x="10" y="34"/>
                    <a:pt x="12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9" y="39"/>
                    <a:pt x="10" y="42"/>
                    <a:pt x="10" y="43"/>
                  </a:cubicBezTo>
                  <a:cubicBezTo>
                    <a:pt x="17" y="42"/>
                    <a:pt x="20" y="44"/>
                    <a:pt x="25" y="46"/>
                  </a:cubicBezTo>
                  <a:cubicBezTo>
                    <a:pt x="25" y="46"/>
                    <a:pt x="24" y="48"/>
                    <a:pt x="22" y="48"/>
                  </a:cubicBezTo>
                  <a:cubicBezTo>
                    <a:pt x="21" y="48"/>
                    <a:pt x="20" y="45"/>
                    <a:pt x="19" y="45"/>
                  </a:cubicBezTo>
                  <a:cubicBezTo>
                    <a:pt x="14" y="43"/>
                    <a:pt x="13" y="45"/>
                    <a:pt x="11" y="48"/>
                  </a:cubicBezTo>
                  <a:cubicBezTo>
                    <a:pt x="14" y="51"/>
                    <a:pt x="14" y="51"/>
                    <a:pt x="13" y="57"/>
                  </a:cubicBezTo>
                  <a:cubicBezTo>
                    <a:pt x="14" y="57"/>
                    <a:pt x="14" y="57"/>
                    <a:pt x="14" y="58"/>
                  </a:cubicBezTo>
                  <a:cubicBezTo>
                    <a:pt x="16" y="58"/>
                    <a:pt x="15" y="57"/>
                    <a:pt x="16" y="57"/>
                  </a:cubicBezTo>
                  <a:cubicBezTo>
                    <a:pt x="16" y="57"/>
                    <a:pt x="18" y="57"/>
                    <a:pt x="18" y="58"/>
                  </a:cubicBezTo>
                  <a:cubicBezTo>
                    <a:pt x="19" y="58"/>
                    <a:pt x="20" y="58"/>
                    <a:pt x="22" y="58"/>
                  </a:cubicBezTo>
                  <a:cubicBezTo>
                    <a:pt x="21" y="58"/>
                    <a:pt x="24" y="58"/>
                    <a:pt x="24" y="58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57"/>
                    <a:pt x="23" y="55"/>
                    <a:pt x="24" y="54"/>
                  </a:cubicBezTo>
                  <a:cubicBezTo>
                    <a:pt x="25" y="54"/>
                    <a:pt x="29" y="55"/>
                    <a:pt x="30" y="55"/>
                  </a:cubicBezTo>
                  <a:cubicBezTo>
                    <a:pt x="30" y="55"/>
                    <a:pt x="31" y="53"/>
                    <a:pt x="31" y="53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7" y="50"/>
                    <a:pt x="28" y="49"/>
                    <a:pt x="28" y="48"/>
                  </a:cubicBezTo>
                  <a:cubicBezTo>
                    <a:pt x="30" y="49"/>
                    <a:pt x="31" y="48"/>
                    <a:pt x="32" y="49"/>
                  </a:cubicBezTo>
                  <a:cubicBezTo>
                    <a:pt x="32" y="49"/>
                    <a:pt x="33" y="50"/>
                    <a:pt x="35" y="51"/>
                  </a:cubicBezTo>
                  <a:cubicBezTo>
                    <a:pt x="35" y="48"/>
                    <a:pt x="35" y="47"/>
                    <a:pt x="35" y="45"/>
                  </a:cubicBezTo>
                  <a:cubicBezTo>
                    <a:pt x="33" y="44"/>
                    <a:pt x="29" y="43"/>
                    <a:pt x="28" y="41"/>
                  </a:cubicBezTo>
                  <a:cubicBezTo>
                    <a:pt x="28" y="41"/>
                    <a:pt x="28" y="39"/>
                    <a:pt x="28" y="39"/>
                  </a:cubicBezTo>
                  <a:cubicBezTo>
                    <a:pt x="28" y="39"/>
                    <a:pt x="27" y="37"/>
                    <a:pt x="28" y="38"/>
                  </a:cubicBezTo>
                  <a:cubicBezTo>
                    <a:pt x="29" y="38"/>
                    <a:pt x="29" y="40"/>
                    <a:pt x="30" y="40"/>
                  </a:cubicBezTo>
                  <a:cubicBezTo>
                    <a:pt x="31" y="41"/>
                    <a:pt x="32" y="42"/>
                    <a:pt x="33" y="42"/>
                  </a:cubicBezTo>
                  <a:cubicBezTo>
                    <a:pt x="33" y="42"/>
                    <a:pt x="33" y="43"/>
                    <a:pt x="34" y="44"/>
                  </a:cubicBezTo>
                  <a:cubicBezTo>
                    <a:pt x="35" y="44"/>
                    <a:pt x="37" y="43"/>
                    <a:pt x="38" y="44"/>
                  </a:cubicBezTo>
                  <a:cubicBezTo>
                    <a:pt x="38" y="44"/>
                    <a:pt x="39" y="45"/>
                    <a:pt x="40" y="46"/>
                  </a:cubicBezTo>
                  <a:cubicBezTo>
                    <a:pt x="40" y="46"/>
                    <a:pt x="41" y="48"/>
                    <a:pt x="41" y="48"/>
                  </a:cubicBezTo>
                  <a:cubicBezTo>
                    <a:pt x="44" y="49"/>
                    <a:pt x="38" y="41"/>
                    <a:pt x="38" y="40"/>
                  </a:cubicBezTo>
                  <a:cubicBezTo>
                    <a:pt x="36" y="39"/>
                    <a:pt x="34" y="40"/>
                    <a:pt x="33" y="38"/>
                  </a:cubicBezTo>
                  <a:cubicBezTo>
                    <a:pt x="33" y="38"/>
                    <a:pt x="33" y="37"/>
                    <a:pt x="32" y="36"/>
                  </a:cubicBezTo>
                  <a:cubicBezTo>
                    <a:pt x="30" y="34"/>
                    <a:pt x="29" y="35"/>
                    <a:pt x="26" y="36"/>
                  </a:cubicBezTo>
                  <a:cubicBezTo>
                    <a:pt x="26" y="35"/>
                    <a:pt x="28" y="35"/>
                    <a:pt x="27" y="34"/>
                  </a:cubicBezTo>
                  <a:cubicBezTo>
                    <a:pt x="25" y="33"/>
                    <a:pt x="26" y="32"/>
                    <a:pt x="25" y="30"/>
                  </a:cubicBezTo>
                  <a:cubicBezTo>
                    <a:pt x="26" y="30"/>
                    <a:pt x="27" y="32"/>
                    <a:pt x="27" y="32"/>
                  </a:cubicBezTo>
                  <a:cubicBezTo>
                    <a:pt x="33" y="34"/>
                    <a:pt x="26" y="26"/>
                    <a:pt x="26" y="26"/>
                  </a:cubicBezTo>
                  <a:cubicBezTo>
                    <a:pt x="25" y="25"/>
                    <a:pt x="26" y="24"/>
                    <a:pt x="25" y="22"/>
                  </a:cubicBezTo>
                  <a:cubicBezTo>
                    <a:pt x="25" y="22"/>
                    <a:pt x="22" y="22"/>
                    <a:pt x="22" y="21"/>
                  </a:cubicBezTo>
                  <a:cubicBezTo>
                    <a:pt x="22" y="19"/>
                    <a:pt x="25" y="15"/>
                    <a:pt x="26" y="14"/>
                  </a:cubicBezTo>
                  <a:cubicBezTo>
                    <a:pt x="26" y="15"/>
                    <a:pt x="29" y="21"/>
                    <a:pt x="30" y="22"/>
                  </a:cubicBezTo>
                  <a:cubicBezTo>
                    <a:pt x="30" y="22"/>
                    <a:pt x="32" y="22"/>
                    <a:pt x="32" y="22"/>
                  </a:cubicBezTo>
                  <a:cubicBezTo>
                    <a:pt x="31" y="22"/>
                    <a:pt x="31" y="21"/>
                    <a:pt x="30" y="20"/>
                  </a:cubicBezTo>
                  <a:cubicBezTo>
                    <a:pt x="31" y="20"/>
                    <a:pt x="31" y="19"/>
                    <a:pt x="32" y="18"/>
                  </a:cubicBezTo>
                  <a:cubicBezTo>
                    <a:pt x="32" y="19"/>
                    <a:pt x="34" y="20"/>
                    <a:pt x="34" y="20"/>
                  </a:cubicBezTo>
                  <a:cubicBezTo>
                    <a:pt x="35" y="20"/>
                    <a:pt x="35" y="17"/>
                    <a:pt x="34" y="17"/>
                  </a:cubicBezTo>
                  <a:cubicBezTo>
                    <a:pt x="37" y="17"/>
                    <a:pt x="39" y="18"/>
                    <a:pt x="36" y="16"/>
                  </a:cubicBezTo>
                  <a:cubicBezTo>
                    <a:pt x="30" y="9"/>
                    <a:pt x="34" y="11"/>
                    <a:pt x="40" y="10"/>
                  </a:cubicBezTo>
                  <a:cubicBezTo>
                    <a:pt x="40" y="10"/>
                    <a:pt x="43" y="11"/>
                    <a:pt x="44" y="11"/>
                  </a:cubicBezTo>
                  <a:cubicBezTo>
                    <a:pt x="46" y="11"/>
                    <a:pt x="50" y="10"/>
                    <a:pt x="53" y="10"/>
                  </a:cubicBezTo>
                  <a:cubicBezTo>
                    <a:pt x="53" y="11"/>
                    <a:pt x="53" y="11"/>
                    <a:pt x="53" y="12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7" y="10"/>
                    <a:pt x="57" y="8"/>
                  </a:cubicBezTo>
                  <a:cubicBezTo>
                    <a:pt x="57" y="6"/>
                    <a:pt x="60" y="9"/>
                    <a:pt x="62" y="7"/>
                  </a:cubicBezTo>
                  <a:cubicBezTo>
                    <a:pt x="64" y="6"/>
                    <a:pt x="62" y="3"/>
                    <a:pt x="62" y="3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4" y="0"/>
                    <a:pt x="56" y="3"/>
                  </a:cubicBezTo>
                  <a:cubicBezTo>
                    <a:pt x="57" y="7"/>
                    <a:pt x="55" y="5"/>
                    <a:pt x="53" y="5"/>
                  </a:cubicBezTo>
                  <a:cubicBezTo>
                    <a:pt x="51" y="5"/>
                    <a:pt x="49" y="6"/>
                    <a:pt x="49" y="6"/>
                  </a:cubicBezTo>
                  <a:cubicBezTo>
                    <a:pt x="49" y="6"/>
                    <a:pt x="49" y="2"/>
                    <a:pt x="46" y="2"/>
                  </a:cubicBezTo>
                  <a:cubicBezTo>
                    <a:pt x="43" y="2"/>
                    <a:pt x="42" y="1"/>
                    <a:pt x="41" y="3"/>
                  </a:cubicBezTo>
                  <a:cubicBezTo>
                    <a:pt x="39" y="6"/>
                    <a:pt x="38" y="6"/>
                    <a:pt x="36" y="6"/>
                  </a:cubicBezTo>
                  <a:cubicBezTo>
                    <a:pt x="33" y="6"/>
                    <a:pt x="30" y="5"/>
                    <a:pt x="30" y="5"/>
                  </a:cubicBezTo>
                  <a:cubicBezTo>
                    <a:pt x="30" y="5"/>
                    <a:pt x="28" y="6"/>
                    <a:pt x="29" y="7"/>
                  </a:cubicBezTo>
                  <a:cubicBezTo>
                    <a:pt x="30" y="9"/>
                    <a:pt x="27" y="9"/>
                    <a:pt x="27" y="9"/>
                  </a:cubicBezTo>
                  <a:cubicBezTo>
                    <a:pt x="27" y="9"/>
                    <a:pt x="23" y="9"/>
                    <a:pt x="22" y="11"/>
                  </a:cubicBezTo>
                  <a:cubicBezTo>
                    <a:pt x="22" y="12"/>
                    <a:pt x="21" y="11"/>
                    <a:pt x="19" y="12"/>
                  </a:cubicBezTo>
                  <a:cubicBezTo>
                    <a:pt x="18" y="14"/>
                    <a:pt x="18" y="15"/>
                    <a:pt x="16" y="15"/>
                  </a:cubicBezTo>
                  <a:cubicBezTo>
                    <a:pt x="14" y="15"/>
                    <a:pt x="9" y="14"/>
                    <a:pt x="9" y="1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8" y="20"/>
                    <a:pt x="7" y="22"/>
                  </a:cubicBezTo>
                  <a:cubicBezTo>
                    <a:pt x="7" y="23"/>
                    <a:pt x="5" y="23"/>
                    <a:pt x="5" y="23"/>
                  </a:cubicBezTo>
                  <a:cubicBezTo>
                    <a:pt x="5" y="23"/>
                    <a:pt x="6" y="25"/>
                    <a:pt x="4" y="25"/>
                  </a:cubicBezTo>
                  <a:lnTo>
                    <a:pt x="2" y="25"/>
                  </a:lnTo>
                  <a:close/>
                  <a:moveTo>
                    <a:pt x="62" y="76"/>
                  </a:moveTo>
                  <a:cubicBezTo>
                    <a:pt x="63" y="77"/>
                    <a:pt x="63" y="77"/>
                    <a:pt x="63" y="77"/>
                  </a:cubicBezTo>
                  <a:cubicBezTo>
                    <a:pt x="63" y="76"/>
                    <a:pt x="63" y="76"/>
                    <a:pt x="62" y="76"/>
                  </a:cubicBezTo>
                  <a:close/>
                  <a:moveTo>
                    <a:pt x="32" y="76"/>
                  </a:moveTo>
                  <a:cubicBezTo>
                    <a:pt x="32" y="76"/>
                    <a:pt x="31" y="76"/>
                    <a:pt x="30" y="77"/>
                  </a:cubicBezTo>
                  <a:cubicBezTo>
                    <a:pt x="30" y="77"/>
                    <a:pt x="31" y="79"/>
                    <a:pt x="30" y="79"/>
                  </a:cubicBezTo>
                  <a:cubicBezTo>
                    <a:pt x="32" y="79"/>
                    <a:pt x="35" y="81"/>
                    <a:pt x="36" y="81"/>
                  </a:cubicBezTo>
                  <a:cubicBezTo>
                    <a:pt x="37" y="81"/>
                    <a:pt x="38" y="81"/>
                    <a:pt x="40" y="81"/>
                  </a:cubicBezTo>
                  <a:cubicBezTo>
                    <a:pt x="42" y="82"/>
                    <a:pt x="42" y="84"/>
                    <a:pt x="46" y="84"/>
                  </a:cubicBezTo>
                  <a:cubicBezTo>
                    <a:pt x="48" y="82"/>
                    <a:pt x="48" y="82"/>
                    <a:pt x="48" y="82"/>
                  </a:cubicBezTo>
                  <a:cubicBezTo>
                    <a:pt x="50" y="82"/>
                    <a:pt x="50" y="83"/>
                    <a:pt x="52" y="83"/>
                  </a:cubicBezTo>
                  <a:cubicBezTo>
                    <a:pt x="52" y="83"/>
                    <a:pt x="54" y="82"/>
                    <a:pt x="55" y="82"/>
                  </a:cubicBezTo>
                  <a:cubicBezTo>
                    <a:pt x="55" y="82"/>
                    <a:pt x="56" y="81"/>
                    <a:pt x="55" y="80"/>
                  </a:cubicBezTo>
                  <a:cubicBezTo>
                    <a:pt x="54" y="80"/>
                    <a:pt x="53" y="81"/>
                    <a:pt x="52" y="80"/>
                  </a:cubicBezTo>
                  <a:cubicBezTo>
                    <a:pt x="52" y="80"/>
                    <a:pt x="52" y="78"/>
                    <a:pt x="52" y="78"/>
                  </a:cubicBezTo>
                  <a:cubicBezTo>
                    <a:pt x="52" y="78"/>
                    <a:pt x="49" y="77"/>
                    <a:pt x="50" y="78"/>
                  </a:cubicBezTo>
                  <a:cubicBezTo>
                    <a:pt x="48" y="79"/>
                    <a:pt x="42" y="78"/>
                    <a:pt x="44" y="78"/>
                  </a:cubicBezTo>
                  <a:cubicBezTo>
                    <a:pt x="39" y="78"/>
                    <a:pt x="36" y="77"/>
                    <a:pt x="32" y="76"/>
                  </a:cubicBezTo>
                  <a:close/>
                  <a:moveTo>
                    <a:pt x="26" y="36"/>
                  </a:moveTo>
                  <a:cubicBezTo>
                    <a:pt x="26" y="36"/>
                    <a:pt x="27" y="38"/>
                    <a:pt x="27" y="38"/>
                  </a:cubicBezTo>
                  <a:cubicBezTo>
                    <a:pt x="24" y="37"/>
                    <a:pt x="23" y="37"/>
                    <a:pt x="26" y="36"/>
                  </a:cubicBezTo>
                  <a:close/>
                  <a:moveTo>
                    <a:pt x="20" y="63"/>
                  </a:moveTo>
                  <a:cubicBezTo>
                    <a:pt x="20" y="63"/>
                    <a:pt x="20" y="65"/>
                    <a:pt x="20" y="66"/>
                  </a:cubicBezTo>
                  <a:cubicBezTo>
                    <a:pt x="23" y="66"/>
                    <a:pt x="22" y="63"/>
                    <a:pt x="20" y="63"/>
                  </a:cubicBezTo>
                  <a:close/>
                  <a:moveTo>
                    <a:pt x="65" y="60"/>
                  </a:moveTo>
                  <a:cubicBezTo>
                    <a:pt x="65" y="60"/>
                    <a:pt x="62" y="62"/>
                    <a:pt x="64" y="62"/>
                  </a:cubicBezTo>
                  <a:cubicBezTo>
                    <a:pt x="64" y="62"/>
                    <a:pt x="67" y="59"/>
                    <a:pt x="65" y="60"/>
                  </a:cubicBezTo>
                  <a:close/>
                  <a:moveTo>
                    <a:pt x="54" y="50"/>
                  </a:moveTo>
                  <a:cubicBezTo>
                    <a:pt x="54" y="52"/>
                    <a:pt x="54" y="52"/>
                    <a:pt x="54" y="52"/>
                  </a:cubicBezTo>
                  <a:cubicBezTo>
                    <a:pt x="57" y="52"/>
                    <a:pt x="57" y="50"/>
                    <a:pt x="54" y="50"/>
                  </a:cubicBezTo>
                  <a:close/>
                  <a:moveTo>
                    <a:pt x="4" y="43"/>
                  </a:moveTo>
                  <a:cubicBezTo>
                    <a:pt x="4" y="43"/>
                    <a:pt x="4" y="45"/>
                    <a:pt x="4" y="45"/>
                  </a:cubicBezTo>
                  <a:cubicBezTo>
                    <a:pt x="4" y="45"/>
                    <a:pt x="9" y="45"/>
                    <a:pt x="7" y="44"/>
                  </a:cubicBezTo>
                  <a:cubicBezTo>
                    <a:pt x="6" y="44"/>
                    <a:pt x="5" y="44"/>
                    <a:pt x="4" y="43"/>
                  </a:cubicBezTo>
                  <a:close/>
                  <a:moveTo>
                    <a:pt x="52" y="41"/>
                  </a:moveTo>
                  <a:cubicBezTo>
                    <a:pt x="52" y="41"/>
                    <a:pt x="52" y="43"/>
                    <a:pt x="52" y="44"/>
                  </a:cubicBezTo>
                  <a:cubicBezTo>
                    <a:pt x="54" y="45"/>
                    <a:pt x="53" y="41"/>
                    <a:pt x="52" y="41"/>
                  </a:cubicBezTo>
                  <a:close/>
                  <a:moveTo>
                    <a:pt x="54" y="30"/>
                  </a:moveTo>
                  <a:cubicBezTo>
                    <a:pt x="54" y="30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4" y="33"/>
                    <a:pt x="55" y="34"/>
                    <a:pt x="55" y="35"/>
                  </a:cubicBezTo>
                  <a:cubicBezTo>
                    <a:pt x="55" y="35"/>
                    <a:pt x="59" y="35"/>
                    <a:pt x="57" y="34"/>
                  </a:cubicBezTo>
                  <a:cubicBezTo>
                    <a:pt x="57" y="34"/>
                    <a:pt x="57" y="32"/>
                    <a:pt x="56" y="30"/>
                  </a:cubicBezTo>
                  <a:cubicBezTo>
                    <a:pt x="56" y="30"/>
                    <a:pt x="54" y="31"/>
                    <a:pt x="54" y="30"/>
                  </a:cubicBezTo>
                  <a:close/>
                  <a:moveTo>
                    <a:pt x="0" y="25"/>
                  </a:moveTo>
                  <a:cubicBezTo>
                    <a:pt x="0" y="25"/>
                    <a:pt x="0" y="27"/>
                    <a:pt x="0" y="27"/>
                  </a:cubicBezTo>
                  <a:cubicBezTo>
                    <a:pt x="2" y="28"/>
                    <a:pt x="0" y="25"/>
                    <a:pt x="0" y="25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2"/>
            <p:cNvSpPr>
              <a:spLocks/>
            </p:cNvSpPr>
            <p:nvPr/>
          </p:nvSpPr>
          <p:spPr bwMode="auto">
            <a:xfrm>
              <a:off x="5859083" y="3784688"/>
              <a:ext cx="143712" cy="271258"/>
            </a:xfrm>
            <a:custGeom>
              <a:avLst/>
              <a:gdLst>
                <a:gd name="T0" fmla="*/ 41 w 41"/>
                <a:gd name="T1" fmla="*/ 64 h 77"/>
                <a:gd name="T2" fmla="*/ 36 w 41"/>
                <a:gd name="T3" fmla="*/ 55 h 77"/>
                <a:gd name="T4" fmla="*/ 36 w 41"/>
                <a:gd name="T5" fmla="*/ 52 h 77"/>
                <a:gd name="T6" fmla="*/ 35 w 41"/>
                <a:gd name="T7" fmla="*/ 48 h 77"/>
                <a:gd name="T8" fmla="*/ 36 w 41"/>
                <a:gd name="T9" fmla="*/ 39 h 77"/>
                <a:gd name="T10" fmla="*/ 34 w 41"/>
                <a:gd name="T11" fmla="*/ 34 h 77"/>
                <a:gd name="T12" fmla="*/ 35 w 41"/>
                <a:gd name="T13" fmla="*/ 26 h 77"/>
                <a:gd name="T14" fmla="*/ 33 w 41"/>
                <a:gd name="T15" fmla="*/ 22 h 77"/>
                <a:gd name="T16" fmla="*/ 34 w 41"/>
                <a:gd name="T17" fmla="*/ 14 h 77"/>
                <a:gd name="T18" fmla="*/ 31 w 41"/>
                <a:gd name="T19" fmla="*/ 9 h 77"/>
                <a:gd name="T20" fmla="*/ 31 w 41"/>
                <a:gd name="T21" fmla="*/ 1 h 77"/>
                <a:gd name="T22" fmla="*/ 25 w 41"/>
                <a:gd name="T23" fmla="*/ 0 h 77"/>
                <a:gd name="T24" fmla="*/ 24 w 41"/>
                <a:gd name="T25" fmla="*/ 2 h 77"/>
                <a:gd name="T26" fmla="*/ 11 w 41"/>
                <a:gd name="T27" fmla="*/ 1 h 77"/>
                <a:gd name="T28" fmla="*/ 8 w 41"/>
                <a:gd name="T29" fmla="*/ 6 h 77"/>
                <a:gd name="T30" fmla="*/ 9 w 41"/>
                <a:gd name="T31" fmla="*/ 11 h 77"/>
                <a:gd name="T32" fmla="*/ 8 w 41"/>
                <a:gd name="T33" fmla="*/ 17 h 77"/>
                <a:gd name="T34" fmla="*/ 9 w 41"/>
                <a:gd name="T35" fmla="*/ 23 h 77"/>
                <a:gd name="T36" fmla="*/ 11 w 41"/>
                <a:gd name="T37" fmla="*/ 29 h 77"/>
                <a:gd name="T38" fmla="*/ 10 w 41"/>
                <a:gd name="T39" fmla="*/ 36 h 77"/>
                <a:gd name="T40" fmla="*/ 8 w 41"/>
                <a:gd name="T41" fmla="*/ 41 h 77"/>
                <a:gd name="T42" fmla="*/ 5 w 41"/>
                <a:gd name="T43" fmla="*/ 48 h 77"/>
                <a:gd name="T44" fmla="*/ 2 w 41"/>
                <a:gd name="T45" fmla="*/ 54 h 77"/>
                <a:gd name="T46" fmla="*/ 1 w 41"/>
                <a:gd name="T47" fmla="*/ 60 h 77"/>
                <a:gd name="T48" fmla="*/ 1 w 41"/>
                <a:gd name="T49" fmla="*/ 67 h 77"/>
                <a:gd name="T50" fmla="*/ 2 w 41"/>
                <a:gd name="T51" fmla="*/ 71 h 77"/>
                <a:gd name="T52" fmla="*/ 0 w 41"/>
                <a:gd name="T53" fmla="*/ 76 h 77"/>
                <a:gd name="T54" fmla="*/ 6 w 41"/>
                <a:gd name="T55" fmla="*/ 76 h 77"/>
                <a:gd name="T56" fmla="*/ 12 w 41"/>
                <a:gd name="T57" fmla="*/ 73 h 77"/>
                <a:gd name="T58" fmla="*/ 18 w 41"/>
                <a:gd name="T59" fmla="*/ 72 h 77"/>
                <a:gd name="T60" fmla="*/ 22 w 41"/>
                <a:gd name="T61" fmla="*/ 69 h 77"/>
                <a:gd name="T62" fmla="*/ 30 w 41"/>
                <a:gd name="T63" fmla="*/ 69 h 77"/>
                <a:gd name="T64" fmla="*/ 33 w 41"/>
                <a:gd name="T65" fmla="*/ 67 h 77"/>
                <a:gd name="T66" fmla="*/ 37 w 41"/>
                <a:gd name="T67" fmla="*/ 67 h 77"/>
                <a:gd name="T68" fmla="*/ 37 w 41"/>
                <a:gd name="T69" fmla="*/ 63 h 77"/>
                <a:gd name="T70" fmla="*/ 35 w 41"/>
                <a:gd name="T71" fmla="*/ 61 h 77"/>
                <a:gd name="T72" fmla="*/ 38 w 41"/>
                <a:gd name="T73" fmla="*/ 61 h 77"/>
                <a:gd name="T74" fmla="*/ 39 w 41"/>
                <a:gd name="T75" fmla="*/ 65 h 77"/>
                <a:gd name="T76" fmla="*/ 41 w 41"/>
                <a:gd name="T77" fmla="*/ 65 h 77"/>
                <a:gd name="T78" fmla="*/ 41 w 41"/>
                <a:gd name="T79" fmla="*/ 6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" h="77">
                  <a:moveTo>
                    <a:pt x="41" y="64"/>
                  </a:moveTo>
                  <a:cubicBezTo>
                    <a:pt x="41" y="64"/>
                    <a:pt x="37" y="56"/>
                    <a:pt x="36" y="55"/>
                  </a:cubicBezTo>
                  <a:cubicBezTo>
                    <a:pt x="34" y="53"/>
                    <a:pt x="37" y="53"/>
                    <a:pt x="36" y="52"/>
                  </a:cubicBezTo>
                  <a:cubicBezTo>
                    <a:pt x="34" y="51"/>
                    <a:pt x="35" y="49"/>
                    <a:pt x="35" y="48"/>
                  </a:cubicBezTo>
                  <a:cubicBezTo>
                    <a:pt x="35" y="47"/>
                    <a:pt x="36" y="42"/>
                    <a:pt x="36" y="39"/>
                  </a:cubicBezTo>
                  <a:cubicBezTo>
                    <a:pt x="36" y="37"/>
                    <a:pt x="36" y="37"/>
                    <a:pt x="34" y="34"/>
                  </a:cubicBezTo>
                  <a:cubicBezTo>
                    <a:pt x="32" y="30"/>
                    <a:pt x="34" y="28"/>
                    <a:pt x="35" y="26"/>
                  </a:cubicBezTo>
                  <a:cubicBezTo>
                    <a:pt x="35" y="25"/>
                    <a:pt x="32" y="24"/>
                    <a:pt x="33" y="22"/>
                  </a:cubicBezTo>
                  <a:cubicBezTo>
                    <a:pt x="35" y="20"/>
                    <a:pt x="34" y="17"/>
                    <a:pt x="34" y="14"/>
                  </a:cubicBezTo>
                  <a:cubicBezTo>
                    <a:pt x="34" y="11"/>
                    <a:pt x="32" y="9"/>
                    <a:pt x="31" y="9"/>
                  </a:cubicBezTo>
                  <a:cubicBezTo>
                    <a:pt x="29" y="8"/>
                    <a:pt x="31" y="1"/>
                    <a:pt x="31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13" y="0"/>
                    <a:pt x="11" y="1"/>
                  </a:cubicBezTo>
                  <a:cubicBezTo>
                    <a:pt x="10" y="2"/>
                    <a:pt x="8" y="4"/>
                    <a:pt x="8" y="6"/>
                  </a:cubicBezTo>
                  <a:cubicBezTo>
                    <a:pt x="8" y="8"/>
                    <a:pt x="10" y="10"/>
                    <a:pt x="9" y="11"/>
                  </a:cubicBezTo>
                  <a:cubicBezTo>
                    <a:pt x="9" y="13"/>
                    <a:pt x="8" y="17"/>
                    <a:pt x="8" y="17"/>
                  </a:cubicBezTo>
                  <a:cubicBezTo>
                    <a:pt x="8" y="17"/>
                    <a:pt x="10" y="21"/>
                    <a:pt x="9" y="23"/>
                  </a:cubicBezTo>
                  <a:cubicBezTo>
                    <a:pt x="8" y="25"/>
                    <a:pt x="11" y="26"/>
                    <a:pt x="11" y="29"/>
                  </a:cubicBezTo>
                  <a:cubicBezTo>
                    <a:pt x="11" y="32"/>
                    <a:pt x="10" y="36"/>
                    <a:pt x="10" y="36"/>
                  </a:cubicBezTo>
                  <a:cubicBezTo>
                    <a:pt x="10" y="36"/>
                    <a:pt x="8" y="38"/>
                    <a:pt x="8" y="41"/>
                  </a:cubicBezTo>
                  <a:cubicBezTo>
                    <a:pt x="7" y="44"/>
                    <a:pt x="6" y="45"/>
                    <a:pt x="5" y="48"/>
                  </a:cubicBezTo>
                  <a:cubicBezTo>
                    <a:pt x="5" y="50"/>
                    <a:pt x="2" y="54"/>
                    <a:pt x="2" y="54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3" y="70"/>
                    <a:pt x="2" y="71"/>
                  </a:cubicBezTo>
                  <a:cubicBezTo>
                    <a:pt x="1" y="73"/>
                    <a:pt x="0" y="76"/>
                    <a:pt x="0" y="76"/>
                  </a:cubicBezTo>
                  <a:cubicBezTo>
                    <a:pt x="2" y="76"/>
                    <a:pt x="4" y="77"/>
                    <a:pt x="6" y="76"/>
                  </a:cubicBezTo>
                  <a:cubicBezTo>
                    <a:pt x="8" y="76"/>
                    <a:pt x="10" y="73"/>
                    <a:pt x="12" y="73"/>
                  </a:cubicBezTo>
                  <a:cubicBezTo>
                    <a:pt x="14" y="72"/>
                    <a:pt x="15" y="73"/>
                    <a:pt x="18" y="72"/>
                  </a:cubicBezTo>
                  <a:cubicBezTo>
                    <a:pt x="19" y="72"/>
                    <a:pt x="21" y="69"/>
                    <a:pt x="22" y="69"/>
                  </a:cubicBezTo>
                  <a:cubicBezTo>
                    <a:pt x="25" y="68"/>
                    <a:pt x="27" y="69"/>
                    <a:pt x="30" y="69"/>
                  </a:cubicBezTo>
                  <a:cubicBezTo>
                    <a:pt x="30" y="69"/>
                    <a:pt x="33" y="67"/>
                    <a:pt x="33" y="67"/>
                  </a:cubicBezTo>
                  <a:cubicBezTo>
                    <a:pt x="34" y="66"/>
                    <a:pt x="36" y="67"/>
                    <a:pt x="37" y="67"/>
                  </a:cubicBezTo>
                  <a:cubicBezTo>
                    <a:pt x="37" y="66"/>
                    <a:pt x="37" y="64"/>
                    <a:pt x="37" y="63"/>
                  </a:cubicBezTo>
                  <a:cubicBezTo>
                    <a:pt x="37" y="63"/>
                    <a:pt x="35" y="62"/>
                    <a:pt x="35" y="61"/>
                  </a:cubicBezTo>
                  <a:cubicBezTo>
                    <a:pt x="35" y="62"/>
                    <a:pt x="37" y="61"/>
                    <a:pt x="38" y="61"/>
                  </a:cubicBezTo>
                  <a:cubicBezTo>
                    <a:pt x="38" y="61"/>
                    <a:pt x="39" y="64"/>
                    <a:pt x="39" y="65"/>
                  </a:cubicBezTo>
                  <a:cubicBezTo>
                    <a:pt x="39" y="65"/>
                    <a:pt x="41" y="65"/>
                    <a:pt x="41" y="65"/>
                  </a:cubicBezTo>
                  <a:lnTo>
                    <a:pt x="41" y="64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33"/>
            <p:cNvSpPr>
              <a:spLocks/>
            </p:cNvSpPr>
            <p:nvPr/>
          </p:nvSpPr>
          <p:spPr bwMode="auto">
            <a:xfrm>
              <a:off x="5859083" y="3784688"/>
              <a:ext cx="143712" cy="271258"/>
            </a:xfrm>
            <a:custGeom>
              <a:avLst/>
              <a:gdLst>
                <a:gd name="T0" fmla="*/ 41 w 41"/>
                <a:gd name="T1" fmla="*/ 64 h 77"/>
                <a:gd name="T2" fmla="*/ 36 w 41"/>
                <a:gd name="T3" fmla="*/ 55 h 77"/>
                <a:gd name="T4" fmla="*/ 36 w 41"/>
                <a:gd name="T5" fmla="*/ 52 h 77"/>
                <a:gd name="T6" fmla="*/ 35 w 41"/>
                <a:gd name="T7" fmla="*/ 48 h 77"/>
                <a:gd name="T8" fmla="*/ 36 w 41"/>
                <a:gd name="T9" fmla="*/ 39 h 77"/>
                <a:gd name="T10" fmla="*/ 34 w 41"/>
                <a:gd name="T11" fmla="*/ 34 h 77"/>
                <a:gd name="T12" fmla="*/ 35 w 41"/>
                <a:gd name="T13" fmla="*/ 26 h 77"/>
                <a:gd name="T14" fmla="*/ 33 w 41"/>
                <a:gd name="T15" fmla="*/ 22 h 77"/>
                <a:gd name="T16" fmla="*/ 34 w 41"/>
                <a:gd name="T17" fmla="*/ 14 h 77"/>
                <a:gd name="T18" fmla="*/ 31 w 41"/>
                <a:gd name="T19" fmla="*/ 9 h 77"/>
                <a:gd name="T20" fmla="*/ 31 w 41"/>
                <a:gd name="T21" fmla="*/ 1 h 77"/>
                <a:gd name="T22" fmla="*/ 25 w 41"/>
                <a:gd name="T23" fmla="*/ 0 h 77"/>
                <a:gd name="T24" fmla="*/ 24 w 41"/>
                <a:gd name="T25" fmla="*/ 2 h 77"/>
                <a:gd name="T26" fmla="*/ 11 w 41"/>
                <a:gd name="T27" fmla="*/ 1 h 77"/>
                <a:gd name="T28" fmla="*/ 8 w 41"/>
                <a:gd name="T29" fmla="*/ 6 h 77"/>
                <a:gd name="T30" fmla="*/ 9 w 41"/>
                <a:gd name="T31" fmla="*/ 11 h 77"/>
                <a:gd name="T32" fmla="*/ 8 w 41"/>
                <a:gd name="T33" fmla="*/ 17 h 77"/>
                <a:gd name="T34" fmla="*/ 9 w 41"/>
                <a:gd name="T35" fmla="*/ 23 h 77"/>
                <a:gd name="T36" fmla="*/ 11 w 41"/>
                <a:gd name="T37" fmla="*/ 29 h 77"/>
                <a:gd name="T38" fmla="*/ 10 w 41"/>
                <a:gd name="T39" fmla="*/ 36 h 77"/>
                <a:gd name="T40" fmla="*/ 8 w 41"/>
                <a:gd name="T41" fmla="*/ 41 h 77"/>
                <a:gd name="T42" fmla="*/ 5 w 41"/>
                <a:gd name="T43" fmla="*/ 48 h 77"/>
                <a:gd name="T44" fmla="*/ 2 w 41"/>
                <a:gd name="T45" fmla="*/ 54 h 77"/>
                <a:gd name="T46" fmla="*/ 1 w 41"/>
                <a:gd name="T47" fmla="*/ 60 h 77"/>
                <a:gd name="T48" fmla="*/ 1 w 41"/>
                <a:gd name="T49" fmla="*/ 67 h 77"/>
                <a:gd name="T50" fmla="*/ 2 w 41"/>
                <a:gd name="T51" fmla="*/ 71 h 77"/>
                <a:gd name="T52" fmla="*/ 0 w 41"/>
                <a:gd name="T53" fmla="*/ 76 h 77"/>
                <a:gd name="T54" fmla="*/ 6 w 41"/>
                <a:gd name="T55" fmla="*/ 76 h 77"/>
                <a:gd name="T56" fmla="*/ 12 w 41"/>
                <a:gd name="T57" fmla="*/ 73 h 77"/>
                <a:gd name="T58" fmla="*/ 18 w 41"/>
                <a:gd name="T59" fmla="*/ 72 h 77"/>
                <a:gd name="T60" fmla="*/ 22 w 41"/>
                <a:gd name="T61" fmla="*/ 69 h 77"/>
                <a:gd name="T62" fmla="*/ 30 w 41"/>
                <a:gd name="T63" fmla="*/ 69 h 77"/>
                <a:gd name="T64" fmla="*/ 33 w 41"/>
                <a:gd name="T65" fmla="*/ 67 h 77"/>
                <a:gd name="T66" fmla="*/ 37 w 41"/>
                <a:gd name="T67" fmla="*/ 67 h 77"/>
                <a:gd name="T68" fmla="*/ 37 w 41"/>
                <a:gd name="T69" fmla="*/ 63 h 77"/>
                <a:gd name="T70" fmla="*/ 35 w 41"/>
                <a:gd name="T71" fmla="*/ 61 h 77"/>
                <a:gd name="T72" fmla="*/ 38 w 41"/>
                <a:gd name="T73" fmla="*/ 61 h 77"/>
                <a:gd name="T74" fmla="*/ 39 w 41"/>
                <a:gd name="T75" fmla="*/ 65 h 77"/>
                <a:gd name="T76" fmla="*/ 41 w 41"/>
                <a:gd name="T77" fmla="*/ 65 h 77"/>
                <a:gd name="T78" fmla="*/ 41 w 41"/>
                <a:gd name="T79" fmla="*/ 6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" h="77">
                  <a:moveTo>
                    <a:pt x="41" y="64"/>
                  </a:moveTo>
                  <a:cubicBezTo>
                    <a:pt x="41" y="64"/>
                    <a:pt x="37" y="56"/>
                    <a:pt x="36" y="55"/>
                  </a:cubicBezTo>
                  <a:cubicBezTo>
                    <a:pt x="34" y="53"/>
                    <a:pt x="37" y="53"/>
                    <a:pt x="36" y="52"/>
                  </a:cubicBezTo>
                  <a:cubicBezTo>
                    <a:pt x="34" y="51"/>
                    <a:pt x="35" y="49"/>
                    <a:pt x="35" y="48"/>
                  </a:cubicBezTo>
                  <a:cubicBezTo>
                    <a:pt x="35" y="47"/>
                    <a:pt x="36" y="42"/>
                    <a:pt x="36" y="39"/>
                  </a:cubicBezTo>
                  <a:cubicBezTo>
                    <a:pt x="36" y="37"/>
                    <a:pt x="36" y="37"/>
                    <a:pt x="34" y="34"/>
                  </a:cubicBezTo>
                  <a:cubicBezTo>
                    <a:pt x="32" y="30"/>
                    <a:pt x="34" y="28"/>
                    <a:pt x="35" y="26"/>
                  </a:cubicBezTo>
                  <a:cubicBezTo>
                    <a:pt x="35" y="25"/>
                    <a:pt x="32" y="24"/>
                    <a:pt x="33" y="22"/>
                  </a:cubicBezTo>
                  <a:cubicBezTo>
                    <a:pt x="35" y="20"/>
                    <a:pt x="34" y="17"/>
                    <a:pt x="34" y="14"/>
                  </a:cubicBezTo>
                  <a:cubicBezTo>
                    <a:pt x="34" y="11"/>
                    <a:pt x="32" y="9"/>
                    <a:pt x="31" y="9"/>
                  </a:cubicBezTo>
                  <a:cubicBezTo>
                    <a:pt x="29" y="8"/>
                    <a:pt x="31" y="1"/>
                    <a:pt x="31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13" y="0"/>
                    <a:pt x="11" y="1"/>
                  </a:cubicBezTo>
                  <a:cubicBezTo>
                    <a:pt x="10" y="2"/>
                    <a:pt x="8" y="4"/>
                    <a:pt x="8" y="6"/>
                  </a:cubicBezTo>
                  <a:cubicBezTo>
                    <a:pt x="8" y="8"/>
                    <a:pt x="10" y="10"/>
                    <a:pt x="9" y="11"/>
                  </a:cubicBezTo>
                  <a:cubicBezTo>
                    <a:pt x="9" y="13"/>
                    <a:pt x="8" y="17"/>
                    <a:pt x="8" y="17"/>
                  </a:cubicBezTo>
                  <a:cubicBezTo>
                    <a:pt x="8" y="17"/>
                    <a:pt x="10" y="21"/>
                    <a:pt x="9" y="23"/>
                  </a:cubicBezTo>
                  <a:cubicBezTo>
                    <a:pt x="8" y="25"/>
                    <a:pt x="11" y="26"/>
                    <a:pt x="11" y="29"/>
                  </a:cubicBezTo>
                  <a:cubicBezTo>
                    <a:pt x="11" y="32"/>
                    <a:pt x="10" y="36"/>
                    <a:pt x="10" y="36"/>
                  </a:cubicBezTo>
                  <a:cubicBezTo>
                    <a:pt x="10" y="36"/>
                    <a:pt x="8" y="38"/>
                    <a:pt x="8" y="41"/>
                  </a:cubicBezTo>
                  <a:cubicBezTo>
                    <a:pt x="7" y="44"/>
                    <a:pt x="6" y="45"/>
                    <a:pt x="5" y="48"/>
                  </a:cubicBezTo>
                  <a:cubicBezTo>
                    <a:pt x="5" y="50"/>
                    <a:pt x="2" y="54"/>
                    <a:pt x="2" y="54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3" y="70"/>
                    <a:pt x="2" y="71"/>
                  </a:cubicBezTo>
                  <a:cubicBezTo>
                    <a:pt x="1" y="73"/>
                    <a:pt x="0" y="76"/>
                    <a:pt x="0" y="76"/>
                  </a:cubicBezTo>
                  <a:cubicBezTo>
                    <a:pt x="2" y="76"/>
                    <a:pt x="4" y="77"/>
                    <a:pt x="6" y="76"/>
                  </a:cubicBezTo>
                  <a:cubicBezTo>
                    <a:pt x="8" y="76"/>
                    <a:pt x="10" y="73"/>
                    <a:pt x="12" y="73"/>
                  </a:cubicBezTo>
                  <a:cubicBezTo>
                    <a:pt x="14" y="72"/>
                    <a:pt x="15" y="73"/>
                    <a:pt x="18" y="72"/>
                  </a:cubicBezTo>
                  <a:cubicBezTo>
                    <a:pt x="19" y="72"/>
                    <a:pt x="21" y="69"/>
                    <a:pt x="22" y="69"/>
                  </a:cubicBezTo>
                  <a:cubicBezTo>
                    <a:pt x="25" y="68"/>
                    <a:pt x="27" y="69"/>
                    <a:pt x="30" y="69"/>
                  </a:cubicBezTo>
                  <a:cubicBezTo>
                    <a:pt x="30" y="69"/>
                    <a:pt x="33" y="67"/>
                    <a:pt x="33" y="67"/>
                  </a:cubicBezTo>
                  <a:cubicBezTo>
                    <a:pt x="34" y="66"/>
                    <a:pt x="36" y="67"/>
                    <a:pt x="37" y="67"/>
                  </a:cubicBezTo>
                  <a:cubicBezTo>
                    <a:pt x="37" y="66"/>
                    <a:pt x="37" y="64"/>
                    <a:pt x="37" y="63"/>
                  </a:cubicBezTo>
                  <a:cubicBezTo>
                    <a:pt x="37" y="63"/>
                    <a:pt x="35" y="62"/>
                    <a:pt x="35" y="61"/>
                  </a:cubicBezTo>
                  <a:cubicBezTo>
                    <a:pt x="35" y="62"/>
                    <a:pt x="37" y="61"/>
                    <a:pt x="38" y="61"/>
                  </a:cubicBezTo>
                  <a:cubicBezTo>
                    <a:pt x="38" y="61"/>
                    <a:pt x="39" y="64"/>
                    <a:pt x="39" y="65"/>
                  </a:cubicBezTo>
                  <a:cubicBezTo>
                    <a:pt x="39" y="65"/>
                    <a:pt x="41" y="65"/>
                    <a:pt x="41" y="65"/>
                  </a:cubicBezTo>
                  <a:lnTo>
                    <a:pt x="41" y="64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34"/>
            <p:cNvSpPr>
              <a:spLocks/>
            </p:cNvSpPr>
            <p:nvPr/>
          </p:nvSpPr>
          <p:spPr bwMode="auto">
            <a:xfrm>
              <a:off x="6142915" y="1990079"/>
              <a:ext cx="271258" cy="357485"/>
            </a:xfrm>
            <a:custGeom>
              <a:avLst/>
              <a:gdLst>
                <a:gd name="T0" fmla="*/ 72 w 77"/>
                <a:gd name="T1" fmla="*/ 14 h 101"/>
                <a:gd name="T2" fmla="*/ 68 w 77"/>
                <a:gd name="T3" fmla="*/ 13 h 101"/>
                <a:gd name="T4" fmla="*/ 59 w 77"/>
                <a:gd name="T5" fmla="*/ 10 h 101"/>
                <a:gd name="T6" fmla="*/ 53 w 77"/>
                <a:gd name="T7" fmla="*/ 15 h 101"/>
                <a:gd name="T8" fmla="*/ 53 w 77"/>
                <a:gd name="T9" fmla="*/ 18 h 101"/>
                <a:gd name="T10" fmla="*/ 48 w 77"/>
                <a:gd name="T11" fmla="*/ 13 h 101"/>
                <a:gd name="T12" fmla="*/ 42 w 77"/>
                <a:gd name="T13" fmla="*/ 14 h 101"/>
                <a:gd name="T14" fmla="*/ 40 w 77"/>
                <a:gd name="T15" fmla="*/ 6 h 101"/>
                <a:gd name="T16" fmla="*/ 39 w 77"/>
                <a:gd name="T17" fmla="*/ 3 h 101"/>
                <a:gd name="T18" fmla="*/ 40 w 77"/>
                <a:gd name="T19" fmla="*/ 1 h 101"/>
                <a:gd name="T20" fmla="*/ 36 w 77"/>
                <a:gd name="T21" fmla="*/ 2 h 101"/>
                <a:gd name="T22" fmla="*/ 28 w 77"/>
                <a:gd name="T23" fmla="*/ 1 h 101"/>
                <a:gd name="T24" fmla="*/ 28 w 77"/>
                <a:gd name="T25" fmla="*/ 5 h 101"/>
                <a:gd name="T26" fmla="*/ 30 w 77"/>
                <a:gd name="T27" fmla="*/ 8 h 101"/>
                <a:gd name="T28" fmla="*/ 28 w 77"/>
                <a:gd name="T29" fmla="*/ 19 h 101"/>
                <a:gd name="T30" fmla="*/ 24 w 77"/>
                <a:gd name="T31" fmla="*/ 22 h 101"/>
                <a:gd name="T32" fmla="*/ 18 w 77"/>
                <a:gd name="T33" fmla="*/ 30 h 101"/>
                <a:gd name="T34" fmla="*/ 15 w 77"/>
                <a:gd name="T35" fmla="*/ 39 h 101"/>
                <a:gd name="T36" fmla="*/ 8 w 77"/>
                <a:gd name="T37" fmla="*/ 44 h 101"/>
                <a:gd name="T38" fmla="*/ 0 w 77"/>
                <a:gd name="T39" fmla="*/ 55 h 101"/>
                <a:gd name="T40" fmla="*/ 3 w 77"/>
                <a:gd name="T41" fmla="*/ 60 h 101"/>
                <a:gd name="T42" fmla="*/ 5 w 77"/>
                <a:gd name="T43" fmla="*/ 68 h 101"/>
                <a:gd name="T44" fmla="*/ 6 w 77"/>
                <a:gd name="T45" fmla="*/ 76 h 101"/>
                <a:gd name="T46" fmla="*/ 18 w 77"/>
                <a:gd name="T47" fmla="*/ 79 h 101"/>
                <a:gd name="T48" fmla="*/ 21 w 77"/>
                <a:gd name="T49" fmla="*/ 85 h 101"/>
                <a:gd name="T50" fmla="*/ 21 w 77"/>
                <a:gd name="T51" fmla="*/ 98 h 101"/>
                <a:gd name="T52" fmla="*/ 29 w 77"/>
                <a:gd name="T53" fmla="*/ 95 h 101"/>
                <a:gd name="T54" fmla="*/ 39 w 77"/>
                <a:gd name="T55" fmla="*/ 101 h 101"/>
                <a:gd name="T56" fmla="*/ 48 w 77"/>
                <a:gd name="T57" fmla="*/ 97 h 101"/>
                <a:gd name="T58" fmla="*/ 57 w 77"/>
                <a:gd name="T59" fmla="*/ 95 h 101"/>
                <a:gd name="T60" fmla="*/ 63 w 77"/>
                <a:gd name="T61" fmla="*/ 94 h 101"/>
                <a:gd name="T62" fmla="*/ 63 w 77"/>
                <a:gd name="T63" fmla="*/ 88 h 101"/>
                <a:gd name="T64" fmla="*/ 70 w 77"/>
                <a:gd name="T65" fmla="*/ 81 h 101"/>
                <a:gd name="T66" fmla="*/ 62 w 77"/>
                <a:gd name="T67" fmla="*/ 75 h 101"/>
                <a:gd name="T68" fmla="*/ 57 w 77"/>
                <a:gd name="T69" fmla="*/ 64 h 101"/>
                <a:gd name="T70" fmla="*/ 63 w 77"/>
                <a:gd name="T71" fmla="*/ 58 h 101"/>
                <a:gd name="T72" fmla="*/ 74 w 77"/>
                <a:gd name="T73" fmla="*/ 51 h 101"/>
                <a:gd name="T74" fmla="*/ 77 w 77"/>
                <a:gd name="T75" fmla="*/ 42 h 101"/>
                <a:gd name="T76" fmla="*/ 76 w 77"/>
                <a:gd name="T77" fmla="*/ 31 h 101"/>
                <a:gd name="T78" fmla="*/ 75 w 77"/>
                <a:gd name="T7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7" h="101">
                  <a:moveTo>
                    <a:pt x="75" y="15"/>
                  </a:moveTo>
                  <a:cubicBezTo>
                    <a:pt x="74" y="15"/>
                    <a:pt x="73" y="14"/>
                    <a:pt x="72" y="14"/>
                  </a:cubicBezTo>
                  <a:cubicBezTo>
                    <a:pt x="72" y="14"/>
                    <a:pt x="72" y="13"/>
                    <a:pt x="72" y="13"/>
                  </a:cubicBezTo>
                  <a:cubicBezTo>
                    <a:pt x="70" y="12"/>
                    <a:pt x="69" y="13"/>
                    <a:pt x="68" y="13"/>
                  </a:cubicBezTo>
                  <a:cubicBezTo>
                    <a:pt x="67" y="12"/>
                    <a:pt x="65" y="11"/>
                    <a:pt x="65" y="11"/>
                  </a:cubicBezTo>
                  <a:cubicBezTo>
                    <a:pt x="63" y="10"/>
                    <a:pt x="61" y="10"/>
                    <a:pt x="59" y="10"/>
                  </a:cubicBezTo>
                  <a:cubicBezTo>
                    <a:pt x="58" y="11"/>
                    <a:pt x="57" y="14"/>
                    <a:pt x="56" y="15"/>
                  </a:cubicBezTo>
                  <a:cubicBezTo>
                    <a:pt x="56" y="15"/>
                    <a:pt x="54" y="14"/>
                    <a:pt x="53" y="15"/>
                  </a:cubicBezTo>
                  <a:cubicBezTo>
                    <a:pt x="53" y="15"/>
                    <a:pt x="53" y="16"/>
                    <a:pt x="52" y="17"/>
                  </a:cubicBezTo>
                  <a:cubicBezTo>
                    <a:pt x="52" y="17"/>
                    <a:pt x="54" y="17"/>
                    <a:pt x="53" y="18"/>
                  </a:cubicBezTo>
                  <a:cubicBezTo>
                    <a:pt x="52" y="17"/>
                    <a:pt x="48" y="17"/>
                    <a:pt x="48" y="16"/>
                  </a:cubicBezTo>
                  <a:cubicBezTo>
                    <a:pt x="47" y="16"/>
                    <a:pt x="48" y="14"/>
                    <a:pt x="48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3" y="14"/>
                    <a:pt x="42" y="14"/>
                  </a:cubicBezTo>
                  <a:cubicBezTo>
                    <a:pt x="42" y="13"/>
                    <a:pt x="40" y="10"/>
                    <a:pt x="40" y="9"/>
                  </a:cubicBezTo>
                  <a:cubicBezTo>
                    <a:pt x="39" y="8"/>
                    <a:pt x="40" y="7"/>
                    <a:pt x="40" y="6"/>
                  </a:cubicBezTo>
                  <a:cubicBezTo>
                    <a:pt x="39" y="6"/>
                    <a:pt x="37" y="5"/>
                    <a:pt x="37" y="5"/>
                  </a:cubicBezTo>
                  <a:cubicBezTo>
                    <a:pt x="37" y="5"/>
                    <a:pt x="40" y="3"/>
                    <a:pt x="39" y="3"/>
                  </a:cubicBezTo>
                  <a:cubicBezTo>
                    <a:pt x="39" y="3"/>
                    <a:pt x="41" y="2"/>
                    <a:pt x="41" y="1"/>
                  </a:cubicBezTo>
                  <a:cubicBezTo>
                    <a:pt x="41" y="1"/>
                    <a:pt x="41" y="0"/>
                    <a:pt x="40" y="1"/>
                  </a:cubicBezTo>
                  <a:cubicBezTo>
                    <a:pt x="40" y="1"/>
                    <a:pt x="40" y="1"/>
                    <a:pt x="39" y="2"/>
                  </a:cubicBezTo>
                  <a:cubicBezTo>
                    <a:pt x="38" y="2"/>
                    <a:pt x="37" y="2"/>
                    <a:pt x="36" y="2"/>
                  </a:cubicBezTo>
                  <a:cubicBezTo>
                    <a:pt x="36" y="1"/>
                    <a:pt x="36" y="2"/>
                    <a:pt x="3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2"/>
                    <a:pt x="27" y="4"/>
                    <a:pt x="27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9" y="6"/>
                    <a:pt x="28" y="7"/>
                    <a:pt x="29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15"/>
                    <a:pt x="28" y="13"/>
                    <a:pt x="32" y="19"/>
                  </a:cubicBezTo>
                  <a:cubicBezTo>
                    <a:pt x="30" y="19"/>
                    <a:pt x="29" y="19"/>
                    <a:pt x="28" y="19"/>
                  </a:cubicBezTo>
                  <a:cubicBezTo>
                    <a:pt x="27" y="23"/>
                    <a:pt x="27" y="22"/>
                    <a:pt x="26" y="25"/>
                  </a:cubicBezTo>
                  <a:cubicBezTo>
                    <a:pt x="25" y="24"/>
                    <a:pt x="24" y="23"/>
                    <a:pt x="24" y="22"/>
                  </a:cubicBezTo>
                  <a:cubicBezTo>
                    <a:pt x="18" y="24"/>
                    <a:pt x="14" y="24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7"/>
                    <a:pt x="16" y="37"/>
                  </a:cubicBezTo>
                  <a:cubicBezTo>
                    <a:pt x="14" y="36"/>
                    <a:pt x="13" y="38"/>
                    <a:pt x="15" y="39"/>
                  </a:cubicBezTo>
                  <a:cubicBezTo>
                    <a:pt x="17" y="41"/>
                    <a:pt x="12" y="42"/>
                    <a:pt x="12" y="42"/>
                  </a:cubicBezTo>
                  <a:cubicBezTo>
                    <a:pt x="12" y="42"/>
                    <a:pt x="12" y="46"/>
                    <a:pt x="8" y="44"/>
                  </a:cubicBezTo>
                  <a:cubicBezTo>
                    <a:pt x="3" y="42"/>
                    <a:pt x="4" y="44"/>
                    <a:pt x="3" y="46"/>
                  </a:cubicBezTo>
                  <a:cubicBezTo>
                    <a:pt x="2" y="49"/>
                    <a:pt x="0" y="55"/>
                    <a:pt x="0" y="55"/>
                  </a:cubicBezTo>
                  <a:cubicBezTo>
                    <a:pt x="0" y="55"/>
                    <a:pt x="2" y="57"/>
                    <a:pt x="4" y="57"/>
                  </a:cubicBezTo>
                  <a:cubicBezTo>
                    <a:pt x="5" y="57"/>
                    <a:pt x="0" y="58"/>
                    <a:pt x="3" y="60"/>
                  </a:cubicBezTo>
                  <a:cubicBezTo>
                    <a:pt x="6" y="61"/>
                    <a:pt x="4" y="66"/>
                    <a:pt x="4" y="66"/>
                  </a:cubicBezTo>
                  <a:cubicBezTo>
                    <a:pt x="4" y="66"/>
                    <a:pt x="4" y="65"/>
                    <a:pt x="5" y="68"/>
                  </a:cubicBezTo>
                  <a:cubicBezTo>
                    <a:pt x="7" y="71"/>
                    <a:pt x="8" y="68"/>
                    <a:pt x="6" y="71"/>
                  </a:cubicBezTo>
                  <a:cubicBezTo>
                    <a:pt x="4" y="75"/>
                    <a:pt x="6" y="76"/>
                    <a:pt x="6" y="76"/>
                  </a:cubicBezTo>
                  <a:cubicBezTo>
                    <a:pt x="6" y="76"/>
                    <a:pt x="12" y="74"/>
                    <a:pt x="13" y="77"/>
                  </a:cubicBezTo>
                  <a:cubicBezTo>
                    <a:pt x="15" y="80"/>
                    <a:pt x="15" y="78"/>
                    <a:pt x="18" y="79"/>
                  </a:cubicBezTo>
                  <a:cubicBezTo>
                    <a:pt x="20" y="79"/>
                    <a:pt x="22" y="79"/>
                    <a:pt x="22" y="79"/>
                  </a:cubicBezTo>
                  <a:cubicBezTo>
                    <a:pt x="22" y="79"/>
                    <a:pt x="23" y="83"/>
                    <a:pt x="21" y="85"/>
                  </a:cubicBezTo>
                  <a:cubicBezTo>
                    <a:pt x="20" y="87"/>
                    <a:pt x="20" y="88"/>
                    <a:pt x="21" y="90"/>
                  </a:cubicBezTo>
                  <a:cubicBezTo>
                    <a:pt x="21" y="92"/>
                    <a:pt x="19" y="95"/>
                    <a:pt x="21" y="98"/>
                  </a:cubicBezTo>
                  <a:cubicBezTo>
                    <a:pt x="21" y="98"/>
                    <a:pt x="24" y="97"/>
                    <a:pt x="25" y="96"/>
                  </a:cubicBezTo>
                  <a:cubicBezTo>
                    <a:pt x="26" y="96"/>
                    <a:pt x="26" y="93"/>
                    <a:pt x="29" y="95"/>
                  </a:cubicBezTo>
                  <a:cubicBezTo>
                    <a:pt x="32" y="96"/>
                    <a:pt x="33" y="97"/>
                    <a:pt x="33" y="97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0"/>
                    <a:pt x="41" y="98"/>
                    <a:pt x="43" y="98"/>
                  </a:cubicBezTo>
                  <a:cubicBezTo>
                    <a:pt x="46" y="98"/>
                    <a:pt x="46" y="97"/>
                    <a:pt x="48" y="97"/>
                  </a:cubicBezTo>
                  <a:cubicBezTo>
                    <a:pt x="50" y="97"/>
                    <a:pt x="50" y="95"/>
                    <a:pt x="51" y="94"/>
                  </a:cubicBezTo>
                  <a:cubicBezTo>
                    <a:pt x="52" y="93"/>
                    <a:pt x="55" y="95"/>
                    <a:pt x="57" y="95"/>
                  </a:cubicBezTo>
                  <a:cubicBezTo>
                    <a:pt x="59" y="94"/>
                    <a:pt x="59" y="96"/>
                    <a:pt x="61" y="97"/>
                  </a:cubicBezTo>
                  <a:cubicBezTo>
                    <a:pt x="63" y="98"/>
                    <a:pt x="63" y="97"/>
                    <a:pt x="63" y="94"/>
                  </a:cubicBezTo>
                  <a:cubicBezTo>
                    <a:pt x="63" y="91"/>
                    <a:pt x="60" y="90"/>
                    <a:pt x="60" y="90"/>
                  </a:cubicBezTo>
                  <a:cubicBezTo>
                    <a:pt x="60" y="90"/>
                    <a:pt x="61" y="89"/>
                    <a:pt x="63" y="88"/>
                  </a:cubicBezTo>
                  <a:cubicBezTo>
                    <a:pt x="66" y="88"/>
                    <a:pt x="67" y="88"/>
                    <a:pt x="66" y="85"/>
                  </a:cubicBezTo>
                  <a:cubicBezTo>
                    <a:pt x="66" y="82"/>
                    <a:pt x="70" y="81"/>
                    <a:pt x="70" y="81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5" y="76"/>
                    <a:pt x="62" y="78"/>
                    <a:pt x="62" y="75"/>
                  </a:cubicBezTo>
                  <a:cubicBezTo>
                    <a:pt x="62" y="72"/>
                    <a:pt x="62" y="71"/>
                    <a:pt x="60" y="69"/>
                  </a:cubicBezTo>
                  <a:cubicBezTo>
                    <a:pt x="59" y="67"/>
                    <a:pt x="59" y="67"/>
                    <a:pt x="57" y="64"/>
                  </a:cubicBezTo>
                  <a:cubicBezTo>
                    <a:pt x="56" y="61"/>
                    <a:pt x="56" y="61"/>
                    <a:pt x="58" y="61"/>
                  </a:cubicBezTo>
                  <a:cubicBezTo>
                    <a:pt x="60" y="60"/>
                    <a:pt x="62" y="61"/>
                    <a:pt x="63" y="58"/>
                  </a:cubicBezTo>
                  <a:cubicBezTo>
                    <a:pt x="64" y="56"/>
                    <a:pt x="65" y="56"/>
                    <a:pt x="68" y="55"/>
                  </a:cubicBezTo>
                  <a:cubicBezTo>
                    <a:pt x="71" y="53"/>
                    <a:pt x="74" y="51"/>
                    <a:pt x="74" y="51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7" y="53"/>
                    <a:pt x="77" y="44"/>
                    <a:pt x="77" y="42"/>
                  </a:cubicBezTo>
                  <a:cubicBezTo>
                    <a:pt x="77" y="40"/>
                    <a:pt x="75" y="40"/>
                    <a:pt x="75" y="37"/>
                  </a:cubicBezTo>
                  <a:cubicBezTo>
                    <a:pt x="75" y="34"/>
                    <a:pt x="76" y="31"/>
                    <a:pt x="76" y="31"/>
                  </a:cubicBezTo>
                  <a:cubicBezTo>
                    <a:pt x="76" y="31"/>
                    <a:pt x="72" y="27"/>
                    <a:pt x="73" y="25"/>
                  </a:cubicBezTo>
                  <a:cubicBezTo>
                    <a:pt x="75" y="23"/>
                    <a:pt x="75" y="15"/>
                    <a:pt x="75" y="15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35"/>
            <p:cNvSpPr>
              <a:spLocks/>
            </p:cNvSpPr>
            <p:nvPr/>
          </p:nvSpPr>
          <p:spPr bwMode="auto">
            <a:xfrm>
              <a:off x="6142915" y="1990079"/>
              <a:ext cx="271258" cy="357485"/>
            </a:xfrm>
            <a:custGeom>
              <a:avLst/>
              <a:gdLst>
                <a:gd name="T0" fmla="*/ 72 w 77"/>
                <a:gd name="T1" fmla="*/ 14 h 101"/>
                <a:gd name="T2" fmla="*/ 68 w 77"/>
                <a:gd name="T3" fmla="*/ 13 h 101"/>
                <a:gd name="T4" fmla="*/ 59 w 77"/>
                <a:gd name="T5" fmla="*/ 10 h 101"/>
                <a:gd name="T6" fmla="*/ 53 w 77"/>
                <a:gd name="T7" fmla="*/ 15 h 101"/>
                <a:gd name="T8" fmla="*/ 53 w 77"/>
                <a:gd name="T9" fmla="*/ 18 h 101"/>
                <a:gd name="T10" fmla="*/ 48 w 77"/>
                <a:gd name="T11" fmla="*/ 13 h 101"/>
                <a:gd name="T12" fmla="*/ 42 w 77"/>
                <a:gd name="T13" fmla="*/ 14 h 101"/>
                <a:gd name="T14" fmla="*/ 40 w 77"/>
                <a:gd name="T15" fmla="*/ 6 h 101"/>
                <a:gd name="T16" fmla="*/ 39 w 77"/>
                <a:gd name="T17" fmla="*/ 3 h 101"/>
                <a:gd name="T18" fmla="*/ 40 w 77"/>
                <a:gd name="T19" fmla="*/ 1 h 101"/>
                <a:gd name="T20" fmla="*/ 36 w 77"/>
                <a:gd name="T21" fmla="*/ 2 h 101"/>
                <a:gd name="T22" fmla="*/ 28 w 77"/>
                <a:gd name="T23" fmla="*/ 1 h 101"/>
                <a:gd name="T24" fmla="*/ 28 w 77"/>
                <a:gd name="T25" fmla="*/ 5 h 101"/>
                <a:gd name="T26" fmla="*/ 30 w 77"/>
                <a:gd name="T27" fmla="*/ 8 h 101"/>
                <a:gd name="T28" fmla="*/ 28 w 77"/>
                <a:gd name="T29" fmla="*/ 19 h 101"/>
                <a:gd name="T30" fmla="*/ 24 w 77"/>
                <a:gd name="T31" fmla="*/ 22 h 101"/>
                <a:gd name="T32" fmla="*/ 18 w 77"/>
                <a:gd name="T33" fmla="*/ 30 h 101"/>
                <a:gd name="T34" fmla="*/ 15 w 77"/>
                <a:gd name="T35" fmla="*/ 39 h 101"/>
                <a:gd name="T36" fmla="*/ 8 w 77"/>
                <a:gd name="T37" fmla="*/ 44 h 101"/>
                <a:gd name="T38" fmla="*/ 0 w 77"/>
                <a:gd name="T39" fmla="*/ 55 h 101"/>
                <a:gd name="T40" fmla="*/ 3 w 77"/>
                <a:gd name="T41" fmla="*/ 60 h 101"/>
                <a:gd name="T42" fmla="*/ 5 w 77"/>
                <a:gd name="T43" fmla="*/ 68 h 101"/>
                <a:gd name="T44" fmla="*/ 6 w 77"/>
                <a:gd name="T45" fmla="*/ 76 h 101"/>
                <a:gd name="T46" fmla="*/ 18 w 77"/>
                <a:gd name="T47" fmla="*/ 79 h 101"/>
                <a:gd name="T48" fmla="*/ 21 w 77"/>
                <a:gd name="T49" fmla="*/ 85 h 101"/>
                <a:gd name="T50" fmla="*/ 21 w 77"/>
                <a:gd name="T51" fmla="*/ 98 h 101"/>
                <a:gd name="T52" fmla="*/ 29 w 77"/>
                <a:gd name="T53" fmla="*/ 95 h 101"/>
                <a:gd name="T54" fmla="*/ 39 w 77"/>
                <a:gd name="T55" fmla="*/ 101 h 101"/>
                <a:gd name="T56" fmla="*/ 48 w 77"/>
                <a:gd name="T57" fmla="*/ 97 h 101"/>
                <a:gd name="T58" fmla="*/ 57 w 77"/>
                <a:gd name="T59" fmla="*/ 95 h 101"/>
                <a:gd name="T60" fmla="*/ 63 w 77"/>
                <a:gd name="T61" fmla="*/ 94 h 101"/>
                <a:gd name="T62" fmla="*/ 63 w 77"/>
                <a:gd name="T63" fmla="*/ 88 h 101"/>
                <a:gd name="T64" fmla="*/ 70 w 77"/>
                <a:gd name="T65" fmla="*/ 81 h 101"/>
                <a:gd name="T66" fmla="*/ 62 w 77"/>
                <a:gd name="T67" fmla="*/ 75 h 101"/>
                <a:gd name="T68" fmla="*/ 57 w 77"/>
                <a:gd name="T69" fmla="*/ 64 h 101"/>
                <a:gd name="T70" fmla="*/ 63 w 77"/>
                <a:gd name="T71" fmla="*/ 58 h 101"/>
                <a:gd name="T72" fmla="*/ 74 w 77"/>
                <a:gd name="T73" fmla="*/ 51 h 101"/>
                <a:gd name="T74" fmla="*/ 77 w 77"/>
                <a:gd name="T75" fmla="*/ 42 h 101"/>
                <a:gd name="T76" fmla="*/ 76 w 77"/>
                <a:gd name="T77" fmla="*/ 31 h 101"/>
                <a:gd name="T78" fmla="*/ 75 w 77"/>
                <a:gd name="T7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7" h="101">
                  <a:moveTo>
                    <a:pt x="75" y="15"/>
                  </a:moveTo>
                  <a:cubicBezTo>
                    <a:pt x="74" y="15"/>
                    <a:pt x="73" y="14"/>
                    <a:pt x="72" y="14"/>
                  </a:cubicBezTo>
                  <a:cubicBezTo>
                    <a:pt x="72" y="14"/>
                    <a:pt x="72" y="13"/>
                    <a:pt x="72" y="13"/>
                  </a:cubicBezTo>
                  <a:cubicBezTo>
                    <a:pt x="70" y="12"/>
                    <a:pt x="69" y="13"/>
                    <a:pt x="68" y="13"/>
                  </a:cubicBezTo>
                  <a:cubicBezTo>
                    <a:pt x="67" y="12"/>
                    <a:pt x="65" y="11"/>
                    <a:pt x="65" y="11"/>
                  </a:cubicBezTo>
                  <a:cubicBezTo>
                    <a:pt x="63" y="10"/>
                    <a:pt x="61" y="10"/>
                    <a:pt x="59" y="10"/>
                  </a:cubicBezTo>
                  <a:cubicBezTo>
                    <a:pt x="58" y="11"/>
                    <a:pt x="57" y="14"/>
                    <a:pt x="56" y="15"/>
                  </a:cubicBezTo>
                  <a:cubicBezTo>
                    <a:pt x="56" y="15"/>
                    <a:pt x="54" y="14"/>
                    <a:pt x="53" y="15"/>
                  </a:cubicBezTo>
                  <a:cubicBezTo>
                    <a:pt x="53" y="15"/>
                    <a:pt x="53" y="16"/>
                    <a:pt x="52" y="17"/>
                  </a:cubicBezTo>
                  <a:cubicBezTo>
                    <a:pt x="52" y="17"/>
                    <a:pt x="54" y="17"/>
                    <a:pt x="53" y="18"/>
                  </a:cubicBezTo>
                  <a:cubicBezTo>
                    <a:pt x="52" y="17"/>
                    <a:pt x="48" y="17"/>
                    <a:pt x="48" y="16"/>
                  </a:cubicBezTo>
                  <a:cubicBezTo>
                    <a:pt x="47" y="16"/>
                    <a:pt x="48" y="14"/>
                    <a:pt x="48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3" y="14"/>
                    <a:pt x="42" y="14"/>
                  </a:cubicBezTo>
                  <a:cubicBezTo>
                    <a:pt x="42" y="13"/>
                    <a:pt x="40" y="10"/>
                    <a:pt x="40" y="9"/>
                  </a:cubicBezTo>
                  <a:cubicBezTo>
                    <a:pt x="39" y="8"/>
                    <a:pt x="40" y="7"/>
                    <a:pt x="40" y="6"/>
                  </a:cubicBezTo>
                  <a:cubicBezTo>
                    <a:pt x="39" y="6"/>
                    <a:pt x="37" y="5"/>
                    <a:pt x="37" y="5"/>
                  </a:cubicBezTo>
                  <a:cubicBezTo>
                    <a:pt x="37" y="5"/>
                    <a:pt x="40" y="3"/>
                    <a:pt x="39" y="3"/>
                  </a:cubicBezTo>
                  <a:cubicBezTo>
                    <a:pt x="39" y="3"/>
                    <a:pt x="41" y="2"/>
                    <a:pt x="41" y="1"/>
                  </a:cubicBezTo>
                  <a:cubicBezTo>
                    <a:pt x="41" y="1"/>
                    <a:pt x="41" y="0"/>
                    <a:pt x="40" y="1"/>
                  </a:cubicBezTo>
                  <a:cubicBezTo>
                    <a:pt x="40" y="1"/>
                    <a:pt x="40" y="1"/>
                    <a:pt x="39" y="2"/>
                  </a:cubicBezTo>
                  <a:cubicBezTo>
                    <a:pt x="38" y="2"/>
                    <a:pt x="37" y="2"/>
                    <a:pt x="36" y="2"/>
                  </a:cubicBezTo>
                  <a:cubicBezTo>
                    <a:pt x="36" y="1"/>
                    <a:pt x="36" y="2"/>
                    <a:pt x="3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2"/>
                    <a:pt x="27" y="4"/>
                    <a:pt x="27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9" y="6"/>
                    <a:pt x="28" y="7"/>
                    <a:pt x="29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15"/>
                    <a:pt x="28" y="13"/>
                    <a:pt x="32" y="19"/>
                  </a:cubicBezTo>
                  <a:cubicBezTo>
                    <a:pt x="30" y="19"/>
                    <a:pt x="29" y="19"/>
                    <a:pt x="28" y="19"/>
                  </a:cubicBezTo>
                  <a:cubicBezTo>
                    <a:pt x="27" y="23"/>
                    <a:pt x="27" y="22"/>
                    <a:pt x="26" y="25"/>
                  </a:cubicBezTo>
                  <a:cubicBezTo>
                    <a:pt x="25" y="24"/>
                    <a:pt x="24" y="23"/>
                    <a:pt x="24" y="22"/>
                  </a:cubicBezTo>
                  <a:cubicBezTo>
                    <a:pt x="18" y="24"/>
                    <a:pt x="14" y="24"/>
                    <a:pt x="19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7"/>
                    <a:pt x="16" y="37"/>
                  </a:cubicBezTo>
                  <a:cubicBezTo>
                    <a:pt x="14" y="36"/>
                    <a:pt x="13" y="38"/>
                    <a:pt x="15" y="39"/>
                  </a:cubicBezTo>
                  <a:cubicBezTo>
                    <a:pt x="17" y="41"/>
                    <a:pt x="12" y="42"/>
                    <a:pt x="12" y="42"/>
                  </a:cubicBezTo>
                  <a:cubicBezTo>
                    <a:pt x="12" y="42"/>
                    <a:pt x="12" y="46"/>
                    <a:pt x="8" y="44"/>
                  </a:cubicBezTo>
                  <a:cubicBezTo>
                    <a:pt x="3" y="42"/>
                    <a:pt x="4" y="44"/>
                    <a:pt x="3" y="46"/>
                  </a:cubicBezTo>
                  <a:cubicBezTo>
                    <a:pt x="2" y="49"/>
                    <a:pt x="0" y="55"/>
                    <a:pt x="0" y="55"/>
                  </a:cubicBezTo>
                  <a:cubicBezTo>
                    <a:pt x="0" y="55"/>
                    <a:pt x="2" y="57"/>
                    <a:pt x="4" y="57"/>
                  </a:cubicBezTo>
                  <a:cubicBezTo>
                    <a:pt x="5" y="57"/>
                    <a:pt x="0" y="58"/>
                    <a:pt x="3" y="60"/>
                  </a:cubicBezTo>
                  <a:cubicBezTo>
                    <a:pt x="6" y="61"/>
                    <a:pt x="4" y="66"/>
                    <a:pt x="4" y="66"/>
                  </a:cubicBezTo>
                  <a:cubicBezTo>
                    <a:pt x="4" y="66"/>
                    <a:pt x="4" y="65"/>
                    <a:pt x="5" y="68"/>
                  </a:cubicBezTo>
                  <a:cubicBezTo>
                    <a:pt x="7" y="71"/>
                    <a:pt x="8" y="68"/>
                    <a:pt x="6" y="71"/>
                  </a:cubicBezTo>
                  <a:cubicBezTo>
                    <a:pt x="4" y="75"/>
                    <a:pt x="6" y="76"/>
                    <a:pt x="6" y="76"/>
                  </a:cubicBezTo>
                  <a:cubicBezTo>
                    <a:pt x="6" y="76"/>
                    <a:pt x="12" y="74"/>
                    <a:pt x="13" y="77"/>
                  </a:cubicBezTo>
                  <a:cubicBezTo>
                    <a:pt x="15" y="80"/>
                    <a:pt x="15" y="78"/>
                    <a:pt x="18" y="79"/>
                  </a:cubicBezTo>
                  <a:cubicBezTo>
                    <a:pt x="20" y="79"/>
                    <a:pt x="22" y="79"/>
                    <a:pt x="22" y="79"/>
                  </a:cubicBezTo>
                  <a:cubicBezTo>
                    <a:pt x="22" y="79"/>
                    <a:pt x="23" y="83"/>
                    <a:pt x="21" y="85"/>
                  </a:cubicBezTo>
                  <a:cubicBezTo>
                    <a:pt x="20" y="87"/>
                    <a:pt x="20" y="88"/>
                    <a:pt x="21" y="90"/>
                  </a:cubicBezTo>
                  <a:cubicBezTo>
                    <a:pt x="21" y="92"/>
                    <a:pt x="19" y="95"/>
                    <a:pt x="21" y="98"/>
                  </a:cubicBezTo>
                  <a:cubicBezTo>
                    <a:pt x="21" y="98"/>
                    <a:pt x="24" y="97"/>
                    <a:pt x="25" y="96"/>
                  </a:cubicBezTo>
                  <a:cubicBezTo>
                    <a:pt x="26" y="96"/>
                    <a:pt x="26" y="93"/>
                    <a:pt x="29" y="95"/>
                  </a:cubicBezTo>
                  <a:cubicBezTo>
                    <a:pt x="32" y="96"/>
                    <a:pt x="33" y="97"/>
                    <a:pt x="33" y="97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0"/>
                    <a:pt x="41" y="98"/>
                    <a:pt x="43" y="98"/>
                  </a:cubicBezTo>
                  <a:cubicBezTo>
                    <a:pt x="46" y="98"/>
                    <a:pt x="46" y="97"/>
                    <a:pt x="48" y="97"/>
                  </a:cubicBezTo>
                  <a:cubicBezTo>
                    <a:pt x="50" y="97"/>
                    <a:pt x="50" y="95"/>
                    <a:pt x="51" y="94"/>
                  </a:cubicBezTo>
                  <a:cubicBezTo>
                    <a:pt x="52" y="93"/>
                    <a:pt x="55" y="95"/>
                    <a:pt x="57" y="95"/>
                  </a:cubicBezTo>
                  <a:cubicBezTo>
                    <a:pt x="59" y="94"/>
                    <a:pt x="59" y="96"/>
                    <a:pt x="61" y="97"/>
                  </a:cubicBezTo>
                  <a:cubicBezTo>
                    <a:pt x="63" y="98"/>
                    <a:pt x="63" y="97"/>
                    <a:pt x="63" y="94"/>
                  </a:cubicBezTo>
                  <a:cubicBezTo>
                    <a:pt x="63" y="91"/>
                    <a:pt x="60" y="90"/>
                    <a:pt x="60" y="90"/>
                  </a:cubicBezTo>
                  <a:cubicBezTo>
                    <a:pt x="60" y="90"/>
                    <a:pt x="61" y="89"/>
                    <a:pt x="63" y="88"/>
                  </a:cubicBezTo>
                  <a:cubicBezTo>
                    <a:pt x="66" y="88"/>
                    <a:pt x="67" y="88"/>
                    <a:pt x="66" y="85"/>
                  </a:cubicBezTo>
                  <a:cubicBezTo>
                    <a:pt x="66" y="82"/>
                    <a:pt x="70" y="81"/>
                    <a:pt x="70" y="81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5" y="76"/>
                    <a:pt x="62" y="78"/>
                    <a:pt x="62" y="75"/>
                  </a:cubicBezTo>
                  <a:cubicBezTo>
                    <a:pt x="62" y="72"/>
                    <a:pt x="62" y="71"/>
                    <a:pt x="60" y="69"/>
                  </a:cubicBezTo>
                  <a:cubicBezTo>
                    <a:pt x="59" y="67"/>
                    <a:pt x="59" y="67"/>
                    <a:pt x="57" y="64"/>
                  </a:cubicBezTo>
                  <a:cubicBezTo>
                    <a:pt x="56" y="61"/>
                    <a:pt x="56" y="61"/>
                    <a:pt x="58" y="61"/>
                  </a:cubicBezTo>
                  <a:cubicBezTo>
                    <a:pt x="60" y="60"/>
                    <a:pt x="62" y="61"/>
                    <a:pt x="63" y="58"/>
                  </a:cubicBezTo>
                  <a:cubicBezTo>
                    <a:pt x="64" y="56"/>
                    <a:pt x="65" y="56"/>
                    <a:pt x="68" y="55"/>
                  </a:cubicBezTo>
                  <a:cubicBezTo>
                    <a:pt x="71" y="53"/>
                    <a:pt x="74" y="51"/>
                    <a:pt x="74" y="51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7" y="53"/>
                    <a:pt x="77" y="44"/>
                    <a:pt x="77" y="42"/>
                  </a:cubicBezTo>
                  <a:cubicBezTo>
                    <a:pt x="77" y="40"/>
                    <a:pt x="75" y="40"/>
                    <a:pt x="75" y="37"/>
                  </a:cubicBezTo>
                  <a:cubicBezTo>
                    <a:pt x="75" y="34"/>
                    <a:pt x="76" y="31"/>
                    <a:pt x="76" y="31"/>
                  </a:cubicBezTo>
                  <a:cubicBezTo>
                    <a:pt x="76" y="31"/>
                    <a:pt x="72" y="27"/>
                    <a:pt x="73" y="25"/>
                  </a:cubicBezTo>
                  <a:cubicBezTo>
                    <a:pt x="75" y="23"/>
                    <a:pt x="75" y="15"/>
                    <a:pt x="75" y="15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6"/>
            <p:cNvSpPr>
              <a:spLocks/>
            </p:cNvSpPr>
            <p:nvPr/>
          </p:nvSpPr>
          <p:spPr bwMode="auto">
            <a:xfrm>
              <a:off x="7190220" y="2498462"/>
              <a:ext cx="217366" cy="120360"/>
            </a:xfrm>
            <a:custGeom>
              <a:avLst/>
              <a:gdLst>
                <a:gd name="T0" fmla="*/ 0 w 62"/>
                <a:gd name="T1" fmla="*/ 8 h 34"/>
                <a:gd name="T2" fmla="*/ 2 w 62"/>
                <a:gd name="T3" fmla="*/ 10 h 34"/>
                <a:gd name="T4" fmla="*/ 5 w 62"/>
                <a:gd name="T5" fmla="*/ 10 h 34"/>
                <a:gd name="T6" fmla="*/ 7 w 62"/>
                <a:gd name="T7" fmla="*/ 12 h 34"/>
                <a:gd name="T8" fmla="*/ 12 w 62"/>
                <a:gd name="T9" fmla="*/ 16 h 34"/>
                <a:gd name="T10" fmla="*/ 14 w 62"/>
                <a:gd name="T11" fmla="*/ 27 h 34"/>
                <a:gd name="T12" fmla="*/ 14 w 62"/>
                <a:gd name="T13" fmla="*/ 28 h 34"/>
                <a:gd name="T14" fmla="*/ 17 w 62"/>
                <a:gd name="T15" fmla="*/ 29 h 34"/>
                <a:gd name="T16" fmla="*/ 22 w 62"/>
                <a:gd name="T17" fmla="*/ 29 h 34"/>
                <a:gd name="T18" fmla="*/ 26 w 62"/>
                <a:gd name="T19" fmla="*/ 31 h 34"/>
                <a:gd name="T20" fmla="*/ 31 w 62"/>
                <a:gd name="T21" fmla="*/ 30 h 34"/>
                <a:gd name="T22" fmla="*/ 32 w 62"/>
                <a:gd name="T23" fmla="*/ 32 h 34"/>
                <a:gd name="T24" fmla="*/ 34 w 62"/>
                <a:gd name="T25" fmla="*/ 32 h 34"/>
                <a:gd name="T26" fmla="*/ 34 w 62"/>
                <a:gd name="T27" fmla="*/ 33 h 34"/>
                <a:gd name="T28" fmla="*/ 41 w 62"/>
                <a:gd name="T29" fmla="*/ 32 h 34"/>
                <a:gd name="T30" fmla="*/ 46 w 62"/>
                <a:gd name="T31" fmla="*/ 32 h 34"/>
                <a:gd name="T32" fmla="*/ 49 w 62"/>
                <a:gd name="T33" fmla="*/ 28 h 34"/>
                <a:gd name="T34" fmla="*/ 52 w 62"/>
                <a:gd name="T35" fmla="*/ 27 h 34"/>
                <a:gd name="T36" fmla="*/ 56 w 62"/>
                <a:gd name="T37" fmla="*/ 30 h 34"/>
                <a:gd name="T38" fmla="*/ 61 w 62"/>
                <a:gd name="T39" fmla="*/ 32 h 34"/>
                <a:gd name="T40" fmla="*/ 59 w 62"/>
                <a:gd name="T41" fmla="*/ 28 h 34"/>
                <a:gd name="T42" fmla="*/ 62 w 62"/>
                <a:gd name="T43" fmla="*/ 25 h 34"/>
                <a:gd name="T44" fmla="*/ 59 w 62"/>
                <a:gd name="T45" fmla="*/ 21 h 34"/>
                <a:gd name="T46" fmla="*/ 54 w 62"/>
                <a:gd name="T47" fmla="*/ 21 h 34"/>
                <a:gd name="T48" fmla="*/ 54 w 62"/>
                <a:gd name="T49" fmla="*/ 17 h 34"/>
                <a:gd name="T50" fmla="*/ 50 w 62"/>
                <a:gd name="T51" fmla="*/ 15 h 34"/>
                <a:gd name="T52" fmla="*/ 47 w 62"/>
                <a:gd name="T53" fmla="*/ 11 h 34"/>
                <a:gd name="T54" fmla="*/ 42 w 62"/>
                <a:gd name="T55" fmla="*/ 10 h 34"/>
                <a:gd name="T56" fmla="*/ 39 w 62"/>
                <a:gd name="T57" fmla="*/ 11 h 34"/>
                <a:gd name="T58" fmla="*/ 32 w 62"/>
                <a:gd name="T59" fmla="*/ 12 h 34"/>
                <a:gd name="T60" fmla="*/ 25 w 62"/>
                <a:gd name="T61" fmla="*/ 7 h 34"/>
                <a:gd name="T62" fmla="*/ 21 w 62"/>
                <a:gd name="T63" fmla="*/ 4 h 34"/>
                <a:gd name="T64" fmla="*/ 14 w 62"/>
                <a:gd name="T65" fmla="*/ 4 h 34"/>
                <a:gd name="T66" fmla="*/ 8 w 62"/>
                <a:gd name="T67" fmla="*/ 2 h 34"/>
                <a:gd name="T68" fmla="*/ 2 w 62"/>
                <a:gd name="T69" fmla="*/ 2 h 34"/>
                <a:gd name="T70" fmla="*/ 0 w 62"/>
                <a:gd name="T71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2" h="34">
                  <a:moveTo>
                    <a:pt x="0" y="8"/>
                  </a:moveTo>
                  <a:cubicBezTo>
                    <a:pt x="1" y="8"/>
                    <a:pt x="2" y="9"/>
                    <a:pt x="2" y="10"/>
                  </a:cubicBezTo>
                  <a:cubicBezTo>
                    <a:pt x="3" y="10"/>
                    <a:pt x="4" y="9"/>
                    <a:pt x="5" y="10"/>
                  </a:cubicBezTo>
                  <a:cubicBezTo>
                    <a:pt x="5" y="10"/>
                    <a:pt x="6" y="12"/>
                    <a:pt x="7" y="12"/>
                  </a:cubicBezTo>
                  <a:cubicBezTo>
                    <a:pt x="8" y="13"/>
                    <a:pt x="12" y="15"/>
                    <a:pt x="12" y="16"/>
                  </a:cubicBezTo>
                  <a:cubicBezTo>
                    <a:pt x="13" y="17"/>
                    <a:pt x="15" y="24"/>
                    <a:pt x="14" y="2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5" y="30"/>
                    <a:pt x="17" y="29"/>
                  </a:cubicBezTo>
                  <a:cubicBezTo>
                    <a:pt x="19" y="28"/>
                    <a:pt x="20" y="29"/>
                    <a:pt x="22" y="29"/>
                  </a:cubicBezTo>
                  <a:cubicBezTo>
                    <a:pt x="24" y="29"/>
                    <a:pt x="26" y="31"/>
                    <a:pt x="26" y="31"/>
                  </a:cubicBezTo>
                  <a:cubicBezTo>
                    <a:pt x="26" y="31"/>
                    <a:pt x="28" y="31"/>
                    <a:pt x="31" y="30"/>
                  </a:cubicBezTo>
                  <a:cubicBezTo>
                    <a:pt x="33" y="29"/>
                    <a:pt x="32" y="32"/>
                    <a:pt x="32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9" y="32"/>
                    <a:pt x="41" y="32"/>
                  </a:cubicBezTo>
                  <a:cubicBezTo>
                    <a:pt x="42" y="32"/>
                    <a:pt x="46" y="32"/>
                    <a:pt x="46" y="32"/>
                  </a:cubicBezTo>
                  <a:cubicBezTo>
                    <a:pt x="46" y="32"/>
                    <a:pt x="48" y="30"/>
                    <a:pt x="49" y="28"/>
                  </a:cubicBezTo>
                  <a:cubicBezTo>
                    <a:pt x="50" y="26"/>
                    <a:pt x="50" y="27"/>
                    <a:pt x="52" y="27"/>
                  </a:cubicBezTo>
                  <a:cubicBezTo>
                    <a:pt x="55" y="27"/>
                    <a:pt x="56" y="30"/>
                    <a:pt x="56" y="30"/>
                  </a:cubicBezTo>
                  <a:cubicBezTo>
                    <a:pt x="56" y="30"/>
                    <a:pt x="60" y="34"/>
                    <a:pt x="61" y="32"/>
                  </a:cubicBezTo>
                  <a:cubicBezTo>
                    <a:pt x="62" y="31"/>
                    <a:pt x="61" y="29"/>
                    <a:pt x="59" y="28"/>
                  </a:cubicBezTo>
                  <a:cubicBezTo>
                    <a:pt x="58" y="26"/>
                    <a:pt x="62" y="25"/>
                    <a:pt x="62" y="25"/>
                  </a:cubicBezTo>
                  <a:cubicBezTo>
                    <a:pt x="62" y="25"/>
                    <a:pt x="60" y="23"/>
                    <a:pt x="59" y="21"/>
                  </a:cubicBezTo>
                  <a:cubicBezTo>
                    <a:pt x="58" y="20"/>
                    <a:pt x="56" y="21"/>
                    <a:pt x="54" y="21"/>
                  </a:cubicBezTo>
                  <a:cubicBezTo>
                    <a:pt x="52" y="20"/>
                    <a:pt x="55" y="17"/>
                    <a:pt x="54" y="17"/>
                  </a:cubicBezTo>
                  <a:cubicBezTo>
                    <a:pt x="52" y="16"/>
                    <a:pt x="52" y="16"/>
                    <a:pt x="50" y="15"/>
                  </a:cubicBezTo>
                  <a:cubicBezTo>
                    <a:pt x="48" y="14"/>
                    <a:pt x="48" y="12"/>
                    <a:pt x="47" y="11"/>
                  </a:cubicBezTo>
                  <a:cubicBezTo>
                    <a:pt x="46" y="9"/>
                    <a:pt x="45" y="9"/>
                    <a:pt x="42" y="10"/>
                  </a:cubicBezTo>
                  <a:cubicBezTo>
                    <a:pt x="40" y="11"/>
                    <a:pt x="40" y="13"/>
                    <a:pt x="39" y="11"/>
                  </a:cubicBezTo>
                  <a:cubicBezTo>
                    <a:pt x="37" y="9"/>
                    <a:pt x="35" y="12"/>
                    <a:pt x="32" y="12"/>
                  </a:cubicBezTo>
                  <a:cubicBezTo>
                    <a:pt x="29" y="12"/>
                    <a:pt x="28" y="8"/>
                    <a:pt x="25" y="7"/>
                  </a:cubicBezTo>
                  <a:cubicBezTo>
                    <a:pt x="23" y="5"/>
                    <a:pt x="23" y="4"/>
                    <a:pt x="21" y="4"/>
                  </a:cubicBezTo>
                  <a:cubicBezTo>
                    <a:pt x="19" y="4"/>
                    <a:pt x="17" y="5"/>
                    <a:pt x="14" y="4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7" y="0"/>
                    <a:pt x="4" y="1"/>
                    <a:pt x="2" y="2"/>
                  </a:cubicBezTo>
                  <a:cubicBezTo>
                    <a:pt x="0" y="3"/>
                    <a:pt x="0" y="8"/>
                    <a:pt x="0" y="8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37"/>
            <p:cNvSpPr>
              <a:spLocks/>
            </p:cNvSpPr>
            <p:nvPr/>
          </p:nvSpPr>
          <p:spPr bwMode="auto">
            <a:xfrm>
              <a:off x="7190220" y="2498462"/>
              <a:ext cx="217366" cy="120360"/>
            </a:xfrm>
            <a:custGeom>
              <a:avLst/>
              <a:gdLst>
                <a:gd name="T0" fmla="*/ 0 w 62"/>
                <a:gd name="T1" fmla="*/ 8 h 34"/>
                <a:gd name="T2" fmla="*/ 2 w 62"/>
                <a:gd name="T3" fmla="*/ 10 h 34"/>
                <a:gd name="T4" fmla="*/ 5 w 62"/>
                <a:gd name="T5" fmla="*/ 10 h 34"/>
                <a:gd name="T6" fmla="*/ 7 w 62"/>
                <a:gd name="T7" fmla="*/ 12 h 34"/>
                <a:gd name="T8" fmla="*/ 12 w 62"/>
                <a:gd name="T9" fmla="*/ 16 h 34"/>
                <a:gd name="T10" fmla="*/ 14 w 62"/>
                <a:gd name="T11" fmla="*/ 27 h 34"/>
                <a:gd name="T12" fmla="*/ 14 w 62"/>
                <a:gd name="T13" fmla="*/ 28 h 34"/>
                <a:gd name="T14" fmla="*/ 17 w 62"/>
                <a:gd name="T15" fmla="*/ 29 h 34"/>
                <a:gd name="T16" fmla="*/ 22 w 62"/>
                <a:gd name="T17" fmla="*/ 29 h 34"/>
                <a:gd name="T18" fmla="*/ 26 w 62"/>
                <a:gd name="T19" fmla="*/ 31 h 34"/>
                <a:gd name="T20" fmla="*/ 31 w 62"/>
                <a:gd name="T21" fmla="*/ 30 h 34"/>
                <a:gd name="T22" fmla="*/ 32 w 62"/>
                <a:gd name="T23" fmla="*/ 32 h 34"/>
                <a:gd name="T24" fmla="*/ 34 w 62"/>
                <a:gd name="T25" fmla="*/ 32 h 34"/>
                <a:gd name="T26" fmla="*/ 34 w 62"/>
                <a:gd name="T27" fmla="*/ 33 h 34"/>
                <a:gd name="T28" fmla="*/ 41 w 62"/>
                <a:gd name="T29" fmla="*/ 32 h 34"/>
                <a:gd name="T30" fmla="*/ 46 w 62"/>
                <a:gd name="T31" fmla="*/ 32 h 34"/>
                <a:gd name="T32" fmla="*/ 49 w 62"/>
                <a:gd name="T33" fmla="*/ 28 h 34"/>
                <a:gd name="T34" fmla="*/ 52 w 62"/>
                <a:gd name="T35" fmla="*/ 27 h 34"/>
                <a:gd name="T36" fmla="*/ 56 w 62"/>
                <a:gd name="T37" fmla="*/ 30 h 34"/>
                <a:gd name="T38" fmla="*/ 61 w 62"/>
                <a:gd name="T39" fmla="*/ 32 h 34"/>
                <a:gd name="T40" fmla="*/ 59 w 62"/>
                <a:gd name="T41" fmla="*/ 28 h 34"/>
                <a:gd name="T42" fmla="*/ 62 w 62"/>
                <a:gd name="T43" fmla="*/ 25 h 34"/>
                <a:gd name="T44" fmla="*/ 59 w 62"/>
                <a:gd name="T45" fmla="*/ 21 h 34"/>
                <a:gd name="T46" fmla="*/ 54 w 62"/>
                <a:gd name="T47" fmla="*/ 21 h 34"/>
                <a:gd name="T48" fmla="*/ 54 w 62"/>
                <a:gd name="T49" fmla="*/ 17 h 34"/>
                <a:gd name="T50" fmla="*/ 50 w 62"/>
                <a:gd name="T51" fmla="*/ 15 h 34"/>
                <a:gd name="T52" fmla="*/ 47 w 62"/>
                <a:gd name="T53" fmla="*/ 11 h 34"/>
                <a:gd name="T54" fmla="*/ 42 w 62"/>
                <a:gd name="T55" fmla="*/ 10 h 34"/>
                <a:gd name="T56" fmla="*/ 39 w 62"/>
                <a:gd name="T57" fmla="*/ 11 h 34"/>
                <a:gd name="T58" fmla="*/ 32 w 62"/>
                <a:gd name="T59" fmla="*/ 12 h 34"/>
                <a:gd name="T60" fmla="*/ 25 w 62"/>
                <a:gd name="T61" fmla="*/ 7 h 34"/>
                <a:gd name="T62" fmla="*/ 21 w 62"/>
                <a:gd name="T63" fmla="*/ 4 h 34"/>
                <a:gd name="T64" fmla="*/ 14 w 62"/>
                <a:gd name="T65" fmla="*/ 4 h 34"/>
                <a:gd name="T66" fmla="*/ 8 w 62"/>
                <a:gd name="T67" fmla="*/ 2 h 34"/>
                <a:gd name="T68" fmla="*/ 2 w 62"/>
                <a:gd name="T69" fmla="*/ 2 h 34"/>
                <a:gd name="T70" fmla="*/ 0 w 62"/>
                <a:gd name="T71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2" h="34">
                  <a:moveTo>
                    <a:pt x="0" y="8"/>
                  </a:moveTo>
                  <a:cubicBezTo>
                    <a:pt x="1" y="8"/>
                    <a:pt x="2" y="9"/>
                    <a:pt x="2" y="10"/>
                  </a:cubicBezTo>
                  <a:cubicBezTo>
                    <a:pt x="3" y="10"/>
                    <a:pt x="4" y="9"/>
                    <a:pt x="5" y="10"/>
                  </a:cubicBezTo>
                  <a:cubicBezTo>
                    <a:pt x="5" y="10"/>
                    <a:pt x="6" y="12"/>
                    <a:pt x="7" y="12"/>
                  </a:cubicBezTo>
                  <a:cubicBezTo>
                    <a:pt x="8" y="13"/>
                    <a:pt x="12" y="15"/>
                    <a:pt x="12" y="16"/>
                  </a:cubicBezTo>
                  <a:cubicBezTo>
                    <a:pt x="13" y="17"/>
                    <a:pt x="15" y="24"/>
                    <a:pt x="14" y="27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5" y="30"/>
                    <a:pt x="17" y="29"/>
                  </a:cubicBezTo>
                  <a:cubicBezTo>
                    <a:pt x="19" y="28"/>
                    <a:pt x="20" y="29"/>
                    <a:pt x="22" y="29"/>
                  </a:cubicBezTo>
                  <a:cubicBezTo>
                    <a:pt x="24" y="29"/>
                    <a:pt x="26" y="31"/>
                    <a:pt x="26" y="31"/>
                  </a:cubicBezTo>
                  <a:cubicBezTo>
                    <a:pt x="26" y="31"/>
                    <a:pt x="28" y="31"/>
                    <a:pt x="31" y="30"/>
                  </a:cubicBezTo>
                  <a:cubicBezTo>
                    <a:pt x="33" y="29"/>
                    <a:pt x="32" y="32"/>
                    <a:pt x="32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9" y="32"/>
                    <a:pt x="41" y="32"/>
                  </a:cubicBezTo>
                  <a:cubicBezTo>
                    <a:pt x="42" y="32"/>
                    <a:pt x="46" y="32"/>
                    <a:pt x="46" y="32"/>
                  </a:cubicBezTo>
                  <a:cubicBezTo>
                    <a:pt x="46" y="32"/>
                    <a:pt x="48" y="30"/>
                    <a:pt x="49" y="28"/>
                  </a:cubicBezTo>
                  <a:cubicBezTo>
                    <a:pt x="50" y="26"/>
                    <a:pt x="50" y="27"/>
                    <a:pt x="52" y="27"/>
                  </a:cubicBezTo>
                  <a:cubicBezTo>
                    <a:pt x="55" y="27"/>
                    <a:pt x="56" y="30"/>
                    <a:pt x="56" y="30"/>
                  </a:cubicBezTo>
                  <a:cubicBezTo>
                    <a:pt x="56" y="30"/>
                    <a:pt x="60" y="34"/>
                    <a:pt x="61" y="32"/>
                  </a:cubicBezTo>
                  <a:cubicBezTo>
                    <a:pt x="62" y="31"/>
                    <a:pt x="61" y="29"/>
                    <a:pt x="59" y="28"/>
                  </a:cubicBezTo>
                  <a:cubicBezTo>
                    <a:pt x="58" y="26"/>
                    <a:pt x="62" y="25"/>
                    <a:pt x="62" y="25"/>
                  </a:cubicBezTo>
                  <a:cubicBezTo>
                    <a:pt x="62" y="25"/>
                    <a:pt x="60" y="23"/>
                    <a:pt x="59" y="21"/>
                  </a:cubicBezTo>
                  <a:cubicBezTo>
                    <a:pt x="58" y="20"/>
                    <a:pt x="56" y="21"/>
                    <a:pt x="54" y="21"/>
                  </a:cubicBezTo>
                  <a:cubicBezTo>
                    <a:pt x="52" y="20"/>
                    <a:pt x="55" y="17"/>
                    <a:pt x="54" y="17"/>
                  </a:cubicBezTo>
                  <a:cubicBezTo>
                    <a:pt x="52" y="16"/>
                    <a:pt x="52" y="16"/>
                    <a:pt x="50" y="15"/>
                  </a:cubicBezTo>
                  <a:cubicBezTo>
                    <a:pt x="48" y="14"/>
                    <a:pt x="48" y="12"/>
                    <a:pt x="47" y="11"/>
                  </a:cubicBezTo>
                  <a:cubicBezTo>
                    <a:pt x="46" y="9"/>
                    <a:pt x="45" y="9"/>
                    <a:pt x="42" y="10"/>
                  </a:cubicBezTo>
                  <a:cubicBezTo>
                    <a:pt x="40" y="11"/>
                    <a:pt x="40" y="13"/>
                    <a:pt x="39" y="11"/>
                  </a:cubicBezTo>
                  <a:cubicBezTo>
                    <a:pt x="37" y="9"/>
                    <a:pt x="35" y="12"/>
                    <a:pt x="32" y="12"/>
                  </a:cubicBezTo>
                  <a:cubicBezTo>
                    <a:pt x="29" y="12"/>
                    <a:pt x="28" y="8"/>
                    <a:pt x="25" y="7"/>
                  </a:cubicBezTo>
                  <a:cubicBezTo>
                    <a:pt x="23" y="5"/>
                    <a:pt x="23" y="4"/>
                    <a:pt x="21" y="4"/>
                  </a:cubicBezTo>
                  <a:cubicBezTo>
                    <a:pt x="19" y="4"/>
                    <a:pt x="17" y="5"/>
                    <a:pt x="14" y="4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7" y="0"/>
                    <a:pt x="4" y="1"/>
                    <a:pt x="2" y="2"/>
                  </a:cubicBezTo>
                  <a:cubicBezTo>
                    <a:pt x="0" y="3"/>
                    <a:pt x="0" y="8"/>
                    <a:pt x="0" y="8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38"/>
            <p:cNvSpPr>
              <a:spLocks/>
            </p:cNvSpPr>
            <p:nvPr/>
          </p:nvSpPr>
          <p:spPr bwMode="auto">
            <a:xfrm>
              <a:off x="5460281" y="3703849"/>
              <a:ext cx="98803" cy="35928"/>
            </a:xfrm>
            <a:custGeom>
              <a:avLst/>
              <a:gdLst>
                <a:gd name="T0" fmla="*/ 0 w 28"/>
                <a:gd name="T1" fmla="*/ 10 h 10"/>
                <a:gd name="T2" fmla="*/ 7 w 28"/>
                <a:gd name="T3" fmla="*/ 9 h 10"/>
                <a:gd name="T4" fmla="*/ 11 w 28"/>
                <a:gd name="T5" fmla="*/ 7 h 10"/>
                <a:gd name="T6" fmla="*/ 24 w 28"/>
                <a:gd name="T7" fmla="*/ 7 h 10"/>
                <a:gd name="T8" fmla="*/ 28 w 28"/>
                <a:gd name="T9" fmla="*/ 3 h 10"/>
                <a:gd name="T10" fmla="*/ 25 w 28"/>
                <a:gd name="T11" fmla="*/ 1 h 10"/>
                <a:gd name="T12" fmla="*/ 19 w 28"/>
                <a:gd name="T13" fmla="*/ 1 h 10"/>
                <a:gd name="T14" fmla="*/ 11 w 28"/>
                <a:gd name="T15" fmla="*/ 1 h 10"/>
                <a:gd name="T16" fmla="*/ 8 w 28"/>
                <a:gd name="T17" fmla="*/ 2 h 10"/>
                <a:gd name="T18" fmla="*/ 4 w 28"/>
                <a:gd name="T19" fmla="*/ 3 h 10"/>
                <a:gd name="T20" fmla="*/ 0 w 28"/>
                <a:gd name="T21" fmla="*/ 4 h 10"/>
                <a:gd name="T22" fmla="*/ 1 w 28"/>
                <a:gd name="T23" fmla="*/ 5 h 10"/>
                <a:gd name="T24" fmla="*/ 1 w 28"/>
                <a:gd name="T25" fmla="*/ 6 h 10"/>
                <a:gd name="T26" fmla="*/ 0 w 28"/>
                <a:gd name="T27" fmla="*/ 7 h 10"/>
                <a:gd name="T28" fmla="*/ 0 w 28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7"/>
                    <a:pt x="11" y="7"/>
                  </a:cubicBezTo>
                  <a:cubicBezTo>
                    <a:pt x="14" y="7"/>
                    <a:pt x="22" y="7"/>
                    <a:pt x="24" y="7"/>
                  </a:cubicBezTo>
                  <a:cubicBezTo>
                    <a:pt x="27" y="7"/>
                    <a:pt x="28" y="6"/>
                    <a:pt x="28" y="3"/>
                  </a:cubicBezTo>
                  <a:cubicBezTo>
                    <a:pt x="28" y="0"/>
                    <a:pt x="27" y="1"/>
                    <a:pt x="25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1"/>
                    <a:pt x="13" y="3"/>
                    <a:pt x="11" y="1"/>
                  </a:cubicBezTo>
                  <a:cubicBezTo>
                    <a:pt x="9" y="0"/>
                    <a:pt x="11" y="0"/>
                    <a:pt x="8" y="2"/>
                  </a:cubicBezTo>
                  <a:cubicBezTo>
                    <a:pt x="6" y="3"/>
                    <a:pt x="6" y="3"/>
                    <a:pt x="4" y="3"/>
                  </a:cubicBezTo>
                  <a:cubicBezTo>
                    <a:pt x="2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39"/>
            <p:cNvSpPr>
              <a:spLocks/>
            </p:cNvSpPr>
            <p:nvPr/>
          </p:nvSpPr>
          <p:spPr bwMode="auto">
            <a:xfrm>
              <a:off x="5460281" y="3703849"/>
              <a:ext cx="98803" cy="35928"/>
            </a:xfrm>
            <a:custGeom>
              <a:avLst/>
              <a:gdLst>
                <a:gd name="T0" fmla="*/ 0 w 28"/>
                <a:gd name="T1" fmla="*/ 10 h 10"/>
                <a:gd name="T2" fmla="*/ 7 w 28"/>
                <a:gd name="T3" fmla="*/ 9 h 10"/>
                <a:gd name="T4" fmla="*/ 11 w 28"/>
                <a:gd name="T5" fmla="*/ 7 h 10"/>
                <a:gd name="T6" fmla="*/ 24 w 28"/>
                <a:gd name="T7" fmla="*/ 7 h 10"/>
                <a:gd name="T8" fmla="*/ 28 w 28"/>
                <a:gd name="T9" fmla="*/ 3 h 10"/>
                <a:gd name="T10" fmla="*/ 25 w 28"/>
                <a:gd name="T11" fmla="*/ 1 h 10"/>
                <a:gd name="T12" fmla="*/ 19 w 28"/>
                <a:gd name="T13" fmla="*/ 1 h 10"/>
                <a:gd name="T14" fmla="*/ 11 w 28"/>
                <a:gd name="T15" fmla="*/ 1 h 10"/>
                <a:gd name="T16" fmla="*/ 8 w 28"/>
                <a:gd name="T17" fmla="*/ 2 h 10"/>
                <a:gd name="T18" fmla="*/ 4 w 28"/>
                <a:gd name="T19" fmla="*/ 3 h 10"/>
                <a:gd name="T20" fmla="*/ 0 w 28"/>
                <a:gd name="T21" fmla="*/ 4 h 10"/>
                <a:gd name="T22" fmla="*/ 1 w 28"/>
                <a:gd name="T23" fmla="*/ 5 h 10"/>
                <a:gd name="T24" fmla="*/ 1 w 28"/>
                <a:gd name="T25" fmla="*/ 6 h 10"/>
                <a:gd name="T26" fmla="*/ 0 w 28"/>
                <a:gd name="T27" fmla="*/ 7 h 10"/>
                <a:gd name="T28" fmla="*/ 0 w 28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7"/>
                    <a:pt x="11" y="7"/>
                  </a:cubicBezTo>
                  <a:cubicBezTo>
                    <a:pt x="14" y="7"/>
                    <a:pt x="22" y="7"/>
                    <a:pt x="24" y="7"/>
                  </a:cubicBezTo>
                  <a:cubicBezTo>
                    <a:pt x="27" y="7"/>
                    <a:pt x="28" y="6"/>
                    <a:pt x="28" y="3"/>
                  </a:cubicBezTo>
                  <a:cubicBezTo>
                    <a:pt x="28" y="0"/>
                    <a:pt x="27" y="1"/>
                    <a:pt x="25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1"/>
                    <a:pt x="13" y="3"/>
                    <a:pt x="11" y="1"/>
                  </a:cubicBezTo>
                  <a:cubicBezTo>
                    <a:pt x="9" y="0"/>
                    <a:pt x="11" y="0"/>
                    <a:pt x="8" y="2"/>
                  </a:cubicBezTo>
                  <a:cubicBezTo>
                    <a:pt x="6" y="3"/>
                    <a:pt x="6" y="3"/>
                    <a:pt x="4" y="3"/>
                  </a:cubicBezTo>
                  <a:cubicBezTo>
                    <a:pt x="2" y="3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40"/>
            <p:cNvSpPr>
              <a:spLocks/>
            </p:cNvSpPr>
            <p:nvPr/>
          </p:nvSpPr>
          <p:spPr bwMode="auto">
            <a:xfrm>
              <a:off x="6234532" y="4127801"/>
              <a:ext cx="183233" cy="246108"/>
            </a:xfrm>
            <a:custGeom>
              <a:avLst/>
              <a:gdLst>
                <a:gd name="T0" fmla="*/ 20 w 52"/>
                <a:gd name="T1" fmla="*/ 70 h 70"/>
                <a:gd name="T2" fmla="*/ 23 w 52"/>
                <a:gd name="T3" fmla="*/ 65 h 70"/>
                <a:gd name="T4" fmla="*/ 28 w 52"/>
                <a:gd name="T5" fmla="*/ 67 h 70"/>
                <a:gd name="T6" fmla="*/ 30 w 52"/>
                <a:gd name="T7" fmla="*/ 63 h 70"/>
                <a:gd name="T8" fmla="*/ 28 w 52"/>
                <a:gd name="T9" fmla="*/ 56 h 70"/>
                <a:gd name="T10" fmla="*/ 28 w 52"/>
                <a:gd name="T11" fmla="*/ 54 h 70"/>
                <a:gd name="T12" fmla="*/ 34 w 52"/>
                <a:gd name="T13" fmla="*/ 52 h 70"/>
                <a:gd name="T14" fmla="*/ 34 w 52"/>
                <a:gd name="T15" fmla="*/ 48 h 70"/>
                <a:gd name="T16" fmla="*/ 37 w 52"/>
                <a:gd name="T17" fmla="*/ 51 h 70"/>
                <a:gd name="T18" fmla="*/ 43 w 52"/>
                <a:gd name="T19" fmla="*/ 50 h 70"/>
                <a:gd name="T20" fmla="*/ 47 w 52"/>
                <a:gd name="T21" fmla="*/ 55 h 70"/>
                <a:gd name="T22" fmla="*/ 50 w 52"/>
                <a:gd name="T23" fmla="*/ 50 h 70"/>
                <a:gd name="T24" fmla="*/ 48 w 52"/>
                <a:gd name="T25" fmla="*/ 45 h 70"/>
                <a:gd name="T26" fmla="*/ 48 w 52"/>
                <a:gd name="T27" fmla="*/ 40 h 70"/>
                <a:gd name="T28" fmla="*/ 47 w 52"/>
                <a:gd name="T29" fmla="*/ 36 h 70"/>
                <a:gd name="T30" fmla="*/ 47 w 52"/>
                <a:gd name="T31" fmla="*/ 31 h 70"/>
                <a:gd name="T32" fmla="*/ 43 w 52"/>
                <a:gd name="T33" fmla="*/ 27 h 70"/>
                <a:gd name="T34" fmla="*/ 45 w 52"/>
                <a:gd name="T35" fmla="*/ 26 h 70"/>
                <a:gd name="T36" fmla="*/ 44 w 52"/>
                <a:gd name="T37" fmla="*/ 21 h 70"/>
                <a:gd name="T38" fmla="*/ 47 w 52"/>
                <a:gd name="T39" fmla="*/ 19 h 70"/>
                <a:gd name="T40" fmla="*/ 52 w 52"/>
                <a:gd name="T41" fmla="*/ 19 h 70"/>
                <a:gd name="T42" fmla="*/ 52 w 52"/>
                <a:gd name="T43" fmla="*/ 12 h 70"/>
                <a:gd name="T44" fmla="*/ 47 w 52"/>
                <a:gd name="T45" fmla="*/ 11 h 70"/>
                <a:gd name="T46" fmla="*/ 42 w 52"/>
                <a:gd name="T47" fmla="*/ 11 h 70"/>
                <a:gd name="T48" fmla="*/ 41 w 52"/>
                <a:gd name="T49" fmla="*/ 8 h 70"/>
                <a:gd name="T50" fmla="*/ 41 w 52"/>
                <a:gd name="T51" fmla="*/ 1 h 70"/>
                <a:gd name="T52" fmla="*/ 35 w 52"/>
                <a:gd name="T53" fmla="*/ 1 h 70"/>
                <a:gd name="T54" fmla="*/ 30 w 52"/>
                <a:gd name="T55" fmla="*/ 2 h 70"/>
                <a:gd name="T56" fmla="*/ 25 w 52"/>
                <a:gd name="T57" fmla="*/ 3 h 70"/>
                <a:gd name="T58" fmla="*/ 24 w 52"/>
                <a:gd name="T59" fmla="*/ 15 h 70"/>
                <a:gd name="T60" fmla="*/ 7 w 52"/>
                <a:gd name="T61" fmla="*/ 14 h 70"/>
                <a:gd name="T62" fmla="*/ 6 w 52"/>
                <a:gd name="T63" fmla="*/ 16 h 70"/>
                <a:gd name="T64" fmla="*/ 6 w 52"/>
                <a:gd name="T65" fmla="*/ 19 h 70"/>
                <a:gd name="T66" fmla="*/ 8 w 52"/>
                <a:gd name="T67" fmla="*/ 21 h 70"/>
                <a:gd name="T68" fmla="*/ 8 w 52"/>
                <a:gd name="T69" fmla="*/ 26 h 70"/>
                <a:gd name="T70" fmla="*/ 4 w 52"/>
                <a:gd name="T71" fmla="*/ 26 h 70"/>
                <a:gd name="T72" fmla="*/ 5 w 52"/>
                <a:gd name="T73" fmla="*/ 28 h 70"/>
                <a:gd name="T74" fmla="*/ 4 w 52"/>
                <a:gd name="T75" fmla="*/ 30 h 70"/>
                <a:gd name="T76" fmla="*/ 6 w 52"/>
                <a:gd name="T77" fmla="*/ 32 h 70"/>
                <a:gd name="T78" fmla="*/ 3 w 52"/>
                <a:gd name="T79" fmla="*/ 40 h 70"/>
                <a:gd name="T80" fmla="*/ 0 w 52"/>
                <a:gd name="T81" fmla="*/ 40 h 70"/>
                <a:gd name="T82" fmla="*/ 0 w 52"/>
                <a:gd name="T83" fmla="*/ 43 h 70"/>
                <a:gd name="T84" fmla="*/ 3 w 52"/>
                <a:gd name="T85" fmla="*/ 43 h 70"/>
                <a:gd name="T86" fmla="*/ 3 w 52"/>
                <a:gd name="T87" fmla="*/ 47 h 70"/>
                <a:gd name="T88" fmla="*/ 6 w 52"/>
                <a:gd name="T89" fmla="*/ 47 h 70"/>
                <a:gd name="T90" fmla="*/ 6 w 52"/>
                <a:gd name="T91" fmla="*/ 49 h 70"/>
                <a:gd name="T92" fmla="*/ 8 w 52"/>
                <a:gd name="T93" fmla="*/ 50 h 70"/>
                <a:gd name="T94" fmla="*/ 4 w 52"/>
                <a:gd name="T95" fmla="*/ 50 h 70"/>
                <a:gd name="T96" fmla="*/ 4 w 52"/>
                <a:gd name="T97" fmla="*/ 52 h 70"/>
                <a:gd name="T98" fmla="*/ 18 w 52"/>
                <a:gd name="T99" fmla="*/ 64 h 70"/>
                <a:gd name="T100" fmla="*/ 18 w 52"/>
                <a:gd name="T101" fmla="*/ 69 h 70"/>
                <a:gd name="T102" fmla="*/ 20 w 52"/>
                <a:gd name="T10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70">
                  <a:moveTo>
                    <a:pt x="20" y="70"/>
                  </a:moveTo>
                  <a:cubicBezTo>
                    <a:pt x="20" y="70"/>
                    <a:pt x="21" y="65"/>
                    <a:pt x="23" y="65"/>
                  </a:cubicBezTo>
                  <a:cubicBezTo>
                    <a:pt x="25" y="65"/>
                    <a:pt x="25" y="66"/>
                    <a:pt x="28" y="67"/>
                  </a:cubicBezTo>
                  <a:cubicBezTo>
                    <a:pt x="31" y="68"/>
                    <a:pt x="30" y="66"/>
                    <a:pt x="30" y="63"/>
                  </a:cubicBezTo>
                  <a:cubicBezTo>
                    <a:pt x="29" y="60"/>
                    <a:pt x="26" y="58"/>
                    <a:pt x="28" y="56"/>
                  </a:cubicBezTo>
                  <a:cubicBezTo>
                    <a:pt x="29" y="55"/>
                    <a:pt x="30" y="57"/>
                    <a:pt x="28" y="54"/>
                  </a:cubicBezTo>
                  <a:cubicBezTo>
                    <a:pt x="27" y="50"/>
                    <a:pt x="32" y="53"/>
                    <a:pt x="34" y="52"/>
                  </a:cubicBezTo>
                  <a:cubicBezTo>
                    <a:pt x="36" y="51"/>
                    <a:pt x="32" y="48"/>
                    <a:pt x="34" y="48"/>
                  </a:cubicBezTo>
                  <a:cubicBezTo>
                    <a:pt x="37" y="49"/>
                    <a:pt x="37" y="51"/>
                    <a:pt x="37" y="51"/>
                  </a:cubicBezTo>
                  <a:cubicBezTo>
                    <a:pt x="37" y="51"/>
                    <a:pt x="41" y="49"/>
                    <a:pt x="43" y="50"/>
                  </a:cubicBezTo>
                  <a:cubicBezTo>
                    <a:pt x="45" y="50"/>
                    <a:pt x="45" y="53"/>
                    <a:pt x="47" y="55"/>
                  </a:cubicBezTo>
                  <a:cubicBezTo>
                    <a:pt x="49" y="56"/>
                    <a:pt x="49" y="55"/>
                    <a:pt x="50" y="50"/>
                  </a:cubicBezTo>
                  <a:cubicBezTo>
                    <a:pt x="51" y="46"/>
                    <a:pt x="50" y="46"/>
                    <a:pt x="48" y="45"/>
                  </a:cubicBezTo>
                  <a:cubicBezTo>
                    <a:pt x="46" y="44"/>
                    <a:pt x="50" y="42"/>
                    <a:pt x="48" y="40"/>
                  </a:cubicBezTo>
                  <a:cubicBezTo>
                    <a:pt x="47" y="38"/>
                    <a:pt x="46" y="39"/>
                    <a:pt x="47" y="36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7" y="30"/>
                    <a:pt x="45" y="28"/>
                    <a:pt x="43" y="27"/>
                  </a:cubicBezTo>
                  <a:cubicBezTo>
                    <a:pt x="42" y="26"/>
                    <a:pt x="45" y="26"/>
                    <a:pt x="45" y="26"/>
                  </a:cubicBezTo>
                  <a:cubicBezTo>
                    <a:pt x="45" y="26"/>
                    <a:pt x="44" y="23"/>
                    <a:pt x="44" y="21"/>
                  </a:cubicBezTo>
                  <a:cubicBezTo>
                    <a:pt x="44" y="19"/>
                    <a:pt x="45" y="19"/>
                    <a:pt x="47" y="19"/>
                  </a:cubicBezTo>
                  <a:cubicBezTo>
                    <a:pt x="50" y="18"/>
                    <a:pt x="52" y="19"/>
                    <a:pt x="52" y="1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49" y="11"/>
                    <a:pt x="47" y="11"/>
                  </a:cubicBezTo>
                  <a:cubicBezTo>
                    <a:pt x="45" y="11"/>
                    <a:pt x="44" y="10"/>
                    <a:pt x="42" y="11"/>
                  </a:cubicBezTo>
                  <a:cubicBezTo>
                    <a:pt x="40" y="12"/>
                    <a:pt x="42" y="9"/>
                    <a:pt x="41" y="8"/>
                  </a:cubicBezTo>
                  <a:cubicBezTo>
                    <a:pt x="41" y="6"/>
                    <a:pt x="41" y="1"/>
                    <a:pt x="41" y="1"/>
                  </a:cubicBezTo>
                  <a:cubicBezTo>
                    <a:pt x="41" y="1"/>
                    <a:pt x="38" y="0"/>
                    <a:pt x="35" y="1"/>
                  </a:cubicBezTo>
                  <a:cubicBezTo>
                    <a:pt x="32" y="3"/>
                    <a:pt x="31" y="1"/>
                    <a:pt x="30" y="2"/>
                  </a:cubicBezTo>
                  <a:cubicBezTo>
                    <a:pt x="28" y="3"/>
                    <a:pt x="25" y="3"/>
                    <a:pt x="25" y="3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6" y="15"/>
                    <a:pt x="6" y="16"/>
                  </a:cubicBezTo>
                  <a:cubicBezTo>
                    <a:pt x="7" y="17"/>
                    <a:pt x="5" y="18"/>
                    <a:pt x="6" y="19"/>
                  </a:cubicBezTo>
                  <a:cubicBezTo>
                    <a:pt x="6" y="19"/>
                    <a:pt x="8" y="21"/>
                    <a:pt x="8" y="21"/>
                  </a:cubicBezTo>
                  <a:cubicBezTo>
                    <a:pt x="8" y="23"/>
                    <a:pt x="8" y="24"/>
                    <a:pt x="8" y="26"/>
                  </a:cubicBezTo>
                  <a:cubicBezTo>
                    <a:pt x="7" y="26"/>
                    <a:pt x="5" y="25"/>
                    <a:pt x="4" y="26"/>
                  </a:cubicBezTo>
                  <a:cubicBezTo>
                    <a:pt x="4" y="26"/>
                    <a:pt x="5" y="27"/>
                    <a:pt x="5" y="28"/>
                  </a:cubicBezTo>
                  <a:cubicBezTo>
                    <a:pt x="7" y="27"/>
                    <a:pt x="8" y="29"/>
                    <a:pt x="4" y="30"/>
                  </a:cubicBezTo>
                  <a:cubicBezTo>
                    <a:pt x="4" y="30"/>
                    <a:pt x="6" y="31"/>
                    <a:pt x="6" y="32"/>
                  </a:cubicBezTo>
                  <a:cubicBezTo>
                    <a:pt x="6" y="33"/>
                    <a:pt x="4" y="38"/>
                    <a:pt x="3" y="40"/>
                  </a:cubicBezTo>
                  <a:cubicBezTo>
                    <a:pt x="2" y="40"/>
                    <a:pt x="1" y="40"/>
                    <a:pt x="0" y="40"/>
                  </a:cubicBezTo>
                  <a:cubicBezTo>
                    <a:pt x="0" y="40"/>
                    <a:pt x="1" y="42"/>
                    <a:pt x="0" y="43"/>
                  </a:cubicBezTo>
                  <a:cubicBezTo>
                    <a:pt x="1" y="43"/>
                    <a:pt x="1" y="43"/>
                    <a:pt x="3" y="43"/>
                  </a:cubicBezTo>
                  <a:cubicBezTo>
                    <a:pt x="3" y="45"/>
                    <a:pt x="2" y="46"/>
                    <a:pt x="3" y="47"/>
                  </a:cubicBezTo>
                  <a:cubicBezTo>
                    <a:pt x="3" y="47"/>
                    <a:pt x="6" y="47"/>
                    <a:pt x="6" y="47"/>
                  </a:cubicBezTo>
                  <a:cubicBezTo>
                    <a:pt x="6" y="47"/>
                    <a:pt x="6" y="48"/>
                    <a:pt x="6" y="49"/>
                  </a:cubicBezTo>
                  <a:cubicBezTo>
                    <a:pt x="8" y="48"/>
                    <a:pt x="7" y="50"/>
                    <a:pt x="8" y="50"/>
                  </a:cubicBezTo>
                  <a:cubicBezTo>
                    <a:pt x="7" y="50"/>
                    <a:pt x="5" y="50"/>
                    <a:pt x="4" y="50"/>
                  </a:cubicBezTo>
                  <a:cubicBezTo>
                    <a:pt x="4" y="50"/>
                    <a:pt x="4" y="52"/>
                    <a:pt x="4" y="52"/>
                  </a:cubicBezTo>
                  <a:cubicBezTo>
                    <a:pt x="5" y="53"/>
                    <a:pt x="18" y="64"/>
                    <a:pt x="18" y="64"/>
                  </a:cubicBezTo>
                  <a:cubicBezTo>
                    <a:pt x="19" y="66"/>
                    <a:pt x="17" y="67"/>
                    <a:pt x="18" y="69"/>
                  </a:cubicBezTo>
                  <a:cubicBezTo>
                    <a:pt x="19" y="70"/>
                    <a:pt x="19" y="70"/>
                    <a:pt x="20" y="70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1"/>
            <p:cNvSpPr>
              <a:spLocks/>
            </p:cNvSpPr>
            <p:nvPr/>
          </p:nvSpPr>
          <p:spPr bwMode="auto">
            <a:xfrm>
              <a:off x="6234532" y="4127801"/>
              <a:ext cx="183233" cy="246108"/>
            </a:xfrm>
            <a:custGeom>
              <a:avLst/>
              <a:gdLst>
                <a:gd name="T0" fmla="*/ 20 w 52"/>
                <a:gd name="T1" fmla="*/ 70 h 70"/>
                <a:gd name="T2" fmla="*/ 23 w 52"/>
                <a:gd name="T3" fmla="*/ 65 h 70"/>
                <a:gd name="T4" fmla="*/ 28 w 52"/>
                <a:gd name="T5" fmla="*/ 67 h 70"/>
                <a:gd name="T6" fmla="*/ 30 w 52"/>
                <a:gd name="T7" fmla="*/ 63 h 70"/>
                <a:gd name="T8" fmla="*/ 28 w 52"/>
                <a:gd name="T9" fmla="*/ 56 h 70"/>
                <a:gd name="T10" fmla="*/ 28 w 52"/>
                <a:gd name="T11" fmla="*/ 54 h 70"/>
                <a:gd name="T12" fmla="*/ 34 w 52"/>
                <a:gd name="T13" fmla="*/ 52 h 70"/>
                <a:gd name="T14" fmla="*/ 34 w 52"/>
                <a:gd name="T15" fmla="*/ 48 h 70"/>
                <a:gd name="T16" fmla="*/ 37 w 52"/>
                <a:gd name="T17" fmla="*/ 51 h 70"/>
                <a:gd name="T18" fmla="*/ 43 w 52"/>
                <a:gd name="T19" fmla="*/ 50 h 70"/>
                <a:gd name="T20" fmla="*/ 47 w 52"/>
                <a:gd name="T21" fmla="*/ 55 h 70"/>
                <a:gd name="T22" fmla="*/ 50 w 52"/>
                <a:gd name="T23" fmla="*/ 50 h 70"/>
                <a:gd name="T24" fmla="*/ 48 w 52"/>
                <a:gd name="T25" fmla="*/ 45 h 70"/>
                <a:gd name="T26" fmla="*/ 48 w 52"/>
                <a:gd name="T27" fmla="*/ 40 h 70"/>
                <a:gd name="T28" fmla="*/ 47 w 52"/>
                <a:gd name="T29" fmla="*/ 36 h 70"/>
                <a:gd name="T30" fmla="*/ 47 w 52"/>
                <a:gd name="T31" fmla="*/ 31 h 70"/>
                <a:gd name="T32" fmla="*/ 43 w 52"/>
                <a:gd name="T33" fmla="*/ 27 h 70"/>
                <a:gd name="T34" fmla="*/ 45 w 52"/>
                <a:gd name="T35" fmla="*/ 26 h 70"/>
                <a:gd name="T36" fmla="*/ 44 w 52"/>
                <a:gd name="T37" fmla="*/ 21 h 70"/>
                <a:gd name="T38" fmla="*/ 47 w 52"/>
                <a:gd name="T39" fmla="*/ 19 h 70"/>
                <a:gd name="T40" fmla="*/ 52 w 52"/>
                <a:gd name="T41" fmla="*/ 19 h 70"/>
                <a:gd name="T42" fmla="*/ 52 w 52"/>
                <a:gd name="T43" fmla="*/ 12 h 70"/>
                <a:gd name="T44" fmla="*/ 47 w 52"/>
                <a:gd name="T45" fmla="*/ 11 h 70"/>
                <a:gd name="T46" fmla="*/ 42 w 52"/>
                <a:gd name="T47" fmla="*/ 11 h 70"/>
                <a:gd name="T48" fmla="*/ 41 w 52"/>
                <a:gd name="T49" fmla="*/ 8 h 70"/>
                <a:gd name="T50" fmla="*/ 41 w 52"/>
                <a:gd name="T51" fmla="*/ 1 h 70"/>
                <a:gd name="T52" fmla="*/ 35 w 52"/>
                <a:gd name="T53" fmla="*/ 1 h 70"/>
                <a:gd name="T54" fmla="*/ 30 w 52"/>
                <a:gd name="T55" fmla="*/ 2 h 70"/>
                <a:gd name="T56" fmla="*/ 25 w 52"/>
                <a:gd name="T57" fmla="*/ 3 h 70"/>
                <a:gd name="T58" fmla="*/ 24 w 52"/>
                <a:gd name="T59" fmla="*/ 15 h 70"/>
                <a:gd name="T60" fmla="*/ 7 w 52"/>
                <a:gd name="T61" fmla="*/ 14 h 70"/>
                <a:gd name="T62" fmla="*/ 6 w 52"/>
                <a:gd name="T63" fmla="*/ 16 h 70"/>
                <a:gd name="T64" fmla="*/ 6 w 52"/>
                <a:gd name="T65" fmla="*/ 19 h 70"/>
                <a:gd name="T66" fmla="*/ 8 w 52"/>
                <a:gd name="T67" fmla="*/ 21 h 70"/>
                <a:gd name="T68" fmla="*/ 8 w 52"/>
                <a:gd name="T69" fmla="*/ 26 h 70"/>
                <a:gd name="T70" fmla="*/ 4 w 52"/>
                <a:gd name="T71" fmla="*/ 26 h 70"/>
                <a:gd name="T72" fmla="*/ 5 w 52"/>
                <a:gd name="T73" fmla="*/ 28 h 70"/>
                <a:gd name="T74" fmla="*/ 4 w 52"/>
                <a:gd name="T75" fmla="*/ 30 h 70"/>
                <a:gd name="T76" fmla="*/ 6 w 52"/>
                <a:gd name="T77" fmla="*/ 32 h 70"/>
                <a:gd name="T78" fmla="*/ 3 w 52"/>
                <a:gd name="T79" fmla="*/ 40 h 70"/>
                <a:gd name="T80" fmla="*/ 0 w 52"/>
                <a:gd name="T81" fmla="*/ 40 h 70"/>
                <a:gd name="T82" fmla="*/ 0 w 52"/>
                <a:gd name="T83" fmla="*/ 43 h 70"/>
                <a:gd name="T84" fmla="*/ 3 w 52"/>
                <a:gd name="T85" fmla="*/ 43 h 70"/>
                <a:gd name="T86" fmla="*/ 3 w 52"/>
                <a:gd name="T87" fmla="*/ 47 h 70"/>
                <a:gd name="T88" fmla="*/ 6 w 52"/>
                <a:gd name="T89" fmla="*/ 47 h 70"/>
                <a:gd name="T90" fmla="*/ 6 w 52"/>
                <a:gd name="T91" fmla="*/ 49 h 70"/>
                <a:gd name="T92" fmla="*/ 8 w 52"/>
                <a:gd name="T93" fmla="*/ 50 h 70"/>
                <a:gd name="T94" fmla="*/ 4 w 52"/>
                <a:gd name="T95" fmla="*/ 50 h 70"/>
                <a:gd name="T96" fmla="*/ 4 w 52"/>
                <a:gd name="T97" fmla="*/ 52 h 70"/>
                <a:gd name="T98" fmla="*/ 18 w 52"/>
                <a:gd name="T99" fmla="*/ 64 h 70"/>
                <a:gd name="T100" fmla="*/ 18 w 52"/>
                <a:gd name="T101" fmla="*/ 69 h 70"/>
                <a:gd name="T102" fmla="*/ 20 w 52"/>
                <a:gd name="T10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70">
                  <a:moveTo>
                    <a:pt x="20" y="70"/>
                  </a:moveTo>
                  <a:cubicBezTo>
                    <a:pt x="20" y="70"/>
                    <a:pt x="21" y="65"/>
                    <a:pt x="23" y="65"/>
                  </a:cubicBezTo>
                  <a:cubicBezTo>
                    <a:pt x="25" y="65"/>
                    <a:pt x="25" y="66"/>
                    <a:pt x="28" y="67"/>
                  </a:cubicBezTo>
                  <a:cubicBezTo>
                    <a:pt x="31" y="68"/>
                    <a:pt x="30" y="66"/>
                    <a:pt x="30" y="63"/>
                  </a:cubicBezTo>
                  <a:cubicBezTo>
                    <a:pt x="29" y="60"/>
                    <a:pt x="26" y="58"/>
                    <a:pt x="28" y="56"/>
                  </a:cubicBezTo>
                  <a:cubicBezTo>
                    <a:pt x="29" y="55"/>
                    <a:pt x="30" y="57"/>
                    <a:pt x="28" y="54"/>
                  </a:cubicBezTo>
                  <a:cubicBezTo>
                    <a:pt x="27" y="50"/>
                    <a:pt x="32" y="53"/>
                    <a:pt x="34" y="52"/>
                  </a:cubicBezTo>
                  <a:cubicBezTo>
                    <a:pt x="36" y="51"/>
                    <a:pt x="32" y="48"/>
                    <a:pt x="34" y="48"/>
                  </a:cubicBezTo>
                  <a:cubicBezTo>
                    <a:pt x="37" y="49"/>
                    <a:pt x="37" y="51"/>
                    <a:pt x="37" y="51"/>
                  </a:cubicBezTo>
                  <a:cubicBezTo>
                    <a:pt x="37" y="51"/>
                    <a:pt x="41" y="49"/>
                    <a:pt x="43" y="50"/>
                  </a:cubicBezTo>
                  <a:cubicBezTo>
                    <a:pt x="45" y="50"/>
                    <a:pt x="45" y="53"/>
                    <a:pt x="47" y="55"/>
                  </a:cubicBezTo>
                  <a:cubicBezTo>
                    <a:pt x="49" y="56"/>
                    <a:pt x="49" y="55"/>
                    <a:pt x="50" y="50"/>
                  </a:cubicBezTo>
                  <a:cubicBezTo>
                    <a:pt x="51" y="46"/>
                    <a:pt x="50" y="46"/>
                    <a:pt x="48" y="45"/>
                  </a:cubicBezTo>
                  <a:cubicBezTo>
                    <a:pt x="46" y="44"/>
                    <a:pt x="50" y="42"/>
                    <a:pt x="48" y="40"/>
                  </a:cubicBezTo>
                  <a:cubicBezTo>
                    <a:pt x="47" y="38"/>
                    <a:pt x="46" y="39"/>
                    <a:pt x="47" y="36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7" y="30"/>
                    <a:pt x="45" y="28"/>
                    <a:pt x="43" y="27"/>
                  </a:cubicBezTo>
                  <a:cubicBezTo>
                    <a:pt x="42" y="26"/>
                    <a:pt x="45" y="26"/>
                    <a:pt x="45" y="26"/>
                  </a:cubicBezTo>
                  <a:cubicBezTo>
                    <a:pt x="45" y="26"/>
                    <a:pt x="44" y="23"/>
                    <a:pt x="44" y="21"/>
                  </a:cubicBezTo>
                  <a:cubicBezTo>
                    <a:pt x="44" y="19"/>
                    <a:pt x="45" y="19"/>
                    <a:pt x="47" y="19"/>
                  </a:cubicBezTo>
                  <a:cubicBezTo>
                    <a:pt x="50" y="18"/>
                    <a:pt x="52" y="19"/>
                    <a:pt x="52" y="1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49" y="11"/>
                    <a:pt x="47" y="11"/>
                  </a:cubicBezTo>
                  <a:cubicBezTo>
                    <a:pt x="45" y="11"/>
                    <a:pt x="44" y="10"/>
                    <a:pt x="42" y="11"/>
                  </a:cubicBezTo>
                  <a:cubicBezTo>
                    <a:pt x="40" y="12"/>
                    <a:pt x="42" y="9"/>
                    <a:pt x="41" y="8"/>
                  </a:cubicBezTo>
                  <a:cubicBezTo>
                    <a:pt x="41" y="6"/>
                    <a:pt x="41" y="1"/>
                    <a:pt x="41" y="1"/>
                  </a:cubicBezTo>
                  <a:cubicBezTo>
                    <a:pt x="41" y="1"/>
                    <a:pt x="38" y="0"/>
                    <a:pt x="35" y="1"/>
                  </a:cubicBezTo>
                  <a:cubicBezTo>
                    <a:pt x="32" y="3"/>
                    <a:pt x="31" y="1"/>
                    <a:pt x="30" y="2"/>
                  </a:cubicBezTo>
                  <a:cubicBezTo>
                    <a:pt x="28" y="3"/>
                    <a:pt x="25" y="3"/>
                    <a:pt x="25" y="3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6" y="15"/>
                    <a:pt x="6" y="16"/>
                  </a:cubicBezTo>
                  <a:cubicBezTo>
                    <a:pt x="7" y="17"/>
                    <a:pt x="5" y="18"/>
                    <a:pt x="6" y="19"/>
                  </a:cubicBezTo>
                  <a:cubicBezTo>
                    <a:pt x="6" y="19"/>
                    <a:pt x="8" y="21"/>
                    <a:pt x="8" y="21"/>
                  </a:cubicBezTo>
                  <a:cubicBezTo>
                    <a:pt x="8" y="23"/>
                    <a:pt x="8" y="24"/>
                    <a:pt x="8" y="26"/>
                  </a:cubicBezTo>
                  <a:cubicBezTo>
                    <a:pt x="7" y="26"/>
                    <a:pt x="5" y="25"/>
                    <a:pt x="4" y="26"/>
                  </a:cubicBezTo>
                  <a:cubicBezTo>
                    <a:pt x="4" y="26"/>
                    <a:pt x="5" y="27"/>
                    <a:pt x="5" y="28"/>
                  </a:cubicBezTo>
                  <a:cubicBezTo>
                    <a:pt x="7" y="27"/>
                    <a:pt x="8" y="29"/>
                    <a:pt x="4" y="30"/>
                  </a:cubicBezTo>
                  <a:cubicBezTo>
                    <a:pt x="4" y="30"/>
                    <a:pt x="6" y="31"/>
                    <a:pt x="6" y="32"/>
                  </a:cubicBezTo>
                  <a:cubicBezTo>
                    <a:pt x="6" y="33"/>
                    <a:pt x="4" y="38"/>
                    <a:pt x="3" y="40"/>
                  </a:cubicBezTo>
                  <a:cubicBezTo>
                    <a:pt x="2" y="40"/>
                    <a:pt x="1" y="40"/>
                    <a:pt x="0" y="40"/>
                  </a:cubicBezTo>
                  <a:cubicBezTo>
                    <a:pt x="0" y="40"/>
                    <a:pt x="1" y="42"/>
                    <a:pt x="0" y="43"/>
                  </a:cubicBezTo>
                  <a:cubicBezTo>
                    <a:pt x="1" y="43"/>
                    <a:pt x="1" y="43"/>
                    <a:pt x="3" y="43"/>
                  </a:cubicBezTo>
                  <a:cubicBezTo>
                    <a:pt x="3" y="45"/>
                    <a:pt x="2" y="46"/>
                    <a:pt x="3" y="47"/>
                  </a:cubicBezTo>
                  <a:cubicBezTo>
                    <a:pt x="3" y="47"/>
                    <a:pt x="6" y="47"/>
                    <a:pt x="6" y="47"/>
                  </a:cubicBezTo>
                  <a:cubicBezTo>
                    <a:pt x="6" y="47"/>
                    <a:pt x="6" y="48"/>
                    <a:pt x="6" y="49"/>
                  </a:cubicBezTo>
                  <a:cubicBezTo>
                    <a:pt x="8" y="48"/>
                    <a:pt x="7" y="50"/>
                    <a:pt x="8" y="50"/>
                  </a:cubicBezTo>
                  <a:cubicBezTo>
                    <a:pt x="7" y="50"/>
                    <a:pt x="5" y="50"/>
                    <a:pt x="4" y="50"/>
                  </a:cubicBezTo>
                  <a:cubicBezTo>
                    <a:pt x="4" y="50"/>
                    <a:pt x="4" y="52"/>
                    <a:pt x="4" y="52"/>
                  </a:cubicBezTo>
                  <a:cubicBezTo>
                    <a:pt x="5" y="53"/>
                    <a:pt x="18" y="64"/>
                    <a:pt x="18" y="64"/>
                  </a:cubicBezTo>
                  <a:cubicBezTo>
                    <a:pt x="19" y="66"/>
                    <a:pt x="17" y="67"/>
                    <a:pt x="18" y="69"/>
                  </a:cubicBezTo>
                  <a:cubicBezTo>
                    <a:pt x="19" y="70"/>
                    <a:pt x="19" y="70"/>
                    <a:pt x="20" y="70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2"/>
            <p:cNvSpPr>
              <a:spLocks/>
            </p:cNvSpPr>
            <p:nvPr/>
          </p:nvSpPr>
          <p:spPr bwMode="auto">
            <a:xfrm>
              <a:off x="4305193" y="3996664"/>
              <a:ext cx="98803" cy="179641"/>
            </a:xfrm>
            <a:custGeom>
              <a:avLst/>
              <a:gdLst>
                <a:gd name="T0" fmla="*/ 5 w 28"/>
                <a:gd name="T1" fmla="*/ 1 h 51"/>
                <a:gd name="T2" fmla="*/ 5 w 28"/>
                <a:gd name="T3" fmla="*/ 3 h 51"/>
                <a:gd name="T4" fmla="*/ 4 w 28"/>
                <a:gd name="T5" fmla="*/ 6 h 51"/>
                <a:gd name="T6" fmla="*/ 0 w 28"/>
                <a:gd name="T7" fmla="*/ 13 h 51"/>
                <a:gd name="T8" fmla="*/ 1 w 28"/>
                <a:gd name="T9" fmla="*/ 24 h 51"/>
                <a:gd name="T10" fmla="*/ 5 w 28"/>
                <a:gd name="T11" fmla="*/ 31 h 51"/>
                <a:gd name="T12" fmla="*/ 4 w 28"/>
                <a:gd name="T13" fmla="*/ 39 h 51"/>
                <a:gd name="T14" fmla="*/ 0 w 28"/>
                <a:gd name="T15" fmla="*/ 45 h 51"/>
                <a:gd name="T16" fmla="*/ 3 w 28"/>
                <a:gd name="T17" fmla="*/ 50 h 51"/>
                <a:gd name="T18" fmla="*/ 8 w 28"/>
                <a:gd name="T19" fmla="*/ 48 h 51"/>
                <a:gd name="T20" fmla="*/ 13 w 28"/>
                <a:gd name="T21" fmla="*/ 47 h 51"/>
                <a:gd name="T22" fmla="*/ 16 w 28"/>
                <a:gd name="T23" fmla="*/ 50 h 51"/>
                <a:gd name="T24" fmla="*/ 21 w 28"/>
                <a:gd name="T25" fmla="*/ 42 h 51"/>
                <a:gd name="T26" fmla="*/ 23 w 28"/>
                <a:gd name="T27" fmla="*/ 33 h 51"/>
                <a:gd name="T28" fmla="*/ 24 w 28"/>
                <a:gd name="T29" fmla="*/ 27 h 51"/>
                <a:gd name="T30" fmla="*/ 28 w 28"/>
                <a:gd name="T31" fmla="*/ 20 h 51"/>
                <a:gd name="T32" fmla="*/ 27 w 28"/>
                <a:gd name="T33" fmla="*/ 16 h 51"/>
                <a:gd name="T34" fmla="*/ 25 w 28"/>
                <a:gd name="T35" fmla="*/ 16 h 51"/>
                <a:gd name="T36" fmla="*/ 23 w 28"/>
                <a:gd name="T37" fmla="*/ 13 h 51"/>
                <a:gd name="T38" fmla="*/ 21 w 28"/>
                <a:gd name="T39" fmla="*/ 13 h 51"/>
                <a:gd name="T40" fmla="*/ 18 w 28"/>
                <a:gd name="T41" fmla="*/ 6 h 51"/>
                <a:gd name="T42" fmla="*/ 11 w 28"/>
                <a:gd name="T43" fmla="*/ 3 h 51"/>
                <a:gd name="T44" fmla="*/ 6 w 28"/>
                <a:gd name="T45" fmla="*/ 3 h 51"/>
                <a:gd name="T46" fmla="*/ 5 w 28"/>
                <a:gd name="T47" fmla="*/ 0 h 51"/>
                <a:gd name="T48" fmla="*/ 5 w 28"/>
                <a:gd name="T4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51">
                  <a:moveTo>
                    <a:pt x="5" y="1"/>
                  </a:moveTo>
                  <a:cubicBezTo>
                    <a:pt x="5" y="2"/>
                    <a:pt x="5" y="2"/>
                    <a:pt x="5" y="3"/>
                  </a:cubicBezTo>
                  <a:cubicBezTo>
                    <a:pt x="4" y="4"/>
                    <a:pt x="4" y="6"/>
                    <a:pt x="4" y="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" y="21"/>
                    <a:pt x="1" y="24"/>
                  </a:cubicBezTo>
                  <a:cubicBezTo>
                    <a:pt x="1" y="27"/>
                    <a:pt x="5" y="31"/>
                    <a:pt x="5" y="31"/>
                  </a:cubicBezTo>
                  <a:cubicBezTo>
                    <a:pt x="5" y="31"/>
                    <a:pt x="5" y="35"/>
                    <a:pt x="4" y="39"/>
                  </a:cubicBezTo>
                  <a:cubicBezTo>
                    <a:pt x="2" y="42"/>
                    <a:pt x="0" y="45"/>
                    <a:pt x="0" y="45"/>
                  </a:cubicBezTo>
                  <a:cubicBezTo>
                    <a:pt x="0" y="45"/>
                    <a:pt x="1" y="48"/>
                    <a:pt x="3" y="50"/>
                  </a:cubicBezTo>
                  <a:cubicBezTo>
                    <a:pt x="5" y="51"/>
                    <a:pt x="8" y="48"/>
                    <a:pt x="8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21" y="44"/>
                    <a:pt x="21" y="42"/>
                  </a:cubicBezTo>
                  <a:cubicBezTo>
                    <a:pt x="22" y="41"/>
                    <a:pt x="23" y="33"/>
                    <a:pt x="23" y="33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7" y="23"/>
                    <a:pt x="28" y="20"/>
                  </a:cubicBezTo>
                  <a:cubicBezTo>
                    <a:pt x="27" y="19"/>
                    <a:pt x="27" y="17"/>
                    <a:pt x="27" y="16"/>
                  </a:cubicBezTo>
                  <a:cubicBezTo>
                    <a:pt x="26" y="16"/>
                    <a:pt x="25" y="16"/>
                    <a:pt x="25" y="16"/>
                  </a:cubicBezTo>
                  <a:cubicBezTo>
                    <a:pt x="24" y="16"/>
                    <a:pt x="23" y="13"/>
                    <a:pt x="23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1"/>
                    <a:pt x="20" y="7"/>
                    <a:pt x="18" y="6"/>
                  </a:cubicBezTo>
                  <a:cubicBezTo>
                    <a:pt x="18" y="6"/>
                    <a:pt x="11" y="3"/>
                    <a:pt x="11" y="3"/>
                  </a:cubicBezTo>
                  <a:cubicBezTo>
                    <a:pt x="9" y="2"/>
                    <a:pt x="7" y="4"/>
                    <a:pt x="6" y="3"/>
                  </a:cubicBezTo>
                  <a:cubicBezTo>
                    <a:pt x="5" y="3"/>
                    <a:pt x="5" y="0"/>
                    <a:pt x="5" y="0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43"/>
            <p:cNvSpPr>
              <a:spLocks/>
            </p:cNvSpPr>
            <p:nvPr/>
          </p:nvSpPr>
          <p:spPr bwMode="auto">
            <a:xfrm>
              <a:off x="4305193" y="3996664"/>
              <a:ext cx="98803" cy="179641"/>
            </a:xfrm>
            <a:custGeom>
              <a:avLst/>
              <a:gdLst>
                <a:gd name="T0" fmla="*/ 5 w 28"/>
                <a:gd name="T1" fmla="*/ 1 h 51"/>
                <a:gd name="T2" fmla="*/ 5 w 28"/>
                <a:gd name="T3" fmla="*/ 3 h 51"/>
                <a:gd name="T4" fmla="*/ 4 w 28"/>
                <a:gd name="T5" fmla="*/ 6 h 51"/>
                <a:gd name="T6" fmla="*/ 0 w 28"/>
                <a:gd name="T7" fmla="*/ 13 h 51"/>
                <a:gd name="T8" fmla="*/ 1 w 28"/>
                <a:gd name="T9" fmla="*/ 24 h 51"/>
                <a:gd name="T10" fmla="*/ 5 w 28"/>
                <a:gd name="T11" fmla="*/ 31 h 51"/>
                <a:gd name="T12" fmla="*/ 4 w 28"/>
                <a:gd name="T13" fmla="*/ 39 h 51"/>
                <a:gd name="T14" fmla="*/ 0 w 28"/>
                <a:gd name="T15" fmla="*/ 45 h 51"/>
                <a:gd name="T16" fmla="*/ 3 w 28"/>
                <a:gd name="T17" fmla="*/ 50 h 51"/>
                <a:gd name="T18" fmla="*/ 8 w 28"/>
                <a:gd name="T19" fmla="*/ 48 h 51"/>
                <a:gd name="T20" fmla="*/ 13 w 28"/>
                <a:gd name="T21" fmla="*/ 47 h 51"/>
                <a:gd name="T22" fmla="*/ 16 w 28"/>
                <a:gd name="T23" fmla="*/ 50 h 51"/>
                <a:gd name="T24" fmla="*/ 21 w 28"/>
                <a:gd name="T25" fmla="*/ 42 h 51"/>
                <a:gd name="T26" fmla="*/ 23 w 28"/>
                <a:gd name="T27" fmla="*/ 33 h 51"/>
                <a:gd name="T28" fmla="*/ 24 w 28"/>
                <a:gd name="T29" fmla="*/ 27 h 51"/>
                <a:gd name="T30" fmla="*/ 28 w 28"/>
                <a:gd name="T31" fmla="*/ 20 h 51"/>
                <a:gd name="T32" fmla="*/ 27 w 28"/>
                <a:gd name="T33" fmla="*/ 16 h 51"/>
                <a:gd name="T34" fmla="*/ 25 w 28"/>
                <a:gd name="T35" fmla="*/ 16 h 51"/>
                <a:gd name="T36" fmla="*/ 23 w 28"/>
                <a:gd name="T37" fmla="*/ 13 h 51"/>
                <a:gd name="T38" fmla="*/ 21 w 28"/>
                <a:gd name="T39" fmla="*/ 13 h 51"/>
                <a:gd name="T40" fmla="*/ 18 w 28"/>
                <a:gd name="T41" fmla="*/ 6 h 51"/>
                <a:gd name="T42" fmla="*/ 11 w 28"/>
                <a:gd name="T43" fmla="*/ 3 h 51"/>
                <a:gd name="T44" fmla="*/ 6 w 28"/>
                <a:gd name="T45" fmla="*/ 3 h 51"/>
                <a:gd name="T46" fmla="*/ 5 w 28"/>
                <a:gd name="T47" fmla="*/ 0 h 51"/>
                <a:gd name="T48" fmla="*/ 5 w 28"/>
                <a:gd name="T4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51">
                  <a:moveTo>
                    <a:pt x="5" y="1"/>
                  </a:moveTo>
                  <a:cubicBezTo>
                    <a:pt x="5" y="2"/>
                    <a:pt x="5" y="2"/>
                    <a:pt x="5" y="3"/>
                  </a:cubicBezTo>
                  <a:cubicBezTo>
                    <a:pt x="4" y="4"/>
                    <a:pt x="4" y="6"/>
                    <a:pt x="4" y="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" y="21"/>
                    <a:pt x="1" y="24"/>
                  </a:cubicBezTo>
                  <a:cubicBezTo>
                    <a:pt x="1" y="27"/>
                    <a:pt x="5" y="31"/>
                    <a:pt x="5" y="31"/>
                  </a:cubicBezTo>
                  <a:cubicBezTo>
                    <a:pt x="5" y="31"/>
                    <a:pt x="5" y="35"/>
                    <a:pt x="4" y="39"/>
                  </a:cubicBezTo>
                  <a:cubicBezTo>
                    <a:pt x="2" y="42"/>
                    <a:pt x="0" y="45"/>
                    <a:pt x="0" y="45"/>
                  </a:cubicBezTo>
                  <a:cubicBezTo>
                    <a:pt x="0" y="45"/>
                    <a:pt x="1" y="48"/>
                    <a:pt x="3" y="50"/>
                  </a:cubicBezTo>
                  <a:cubicBezTo>
                    <a:pt x="5" y="51"/>
                    <a:pt x="8" y="48"/>
                    <a:pt x="8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21" y="44"/>
                    <a:pt x="21" y="42"/>
                  </a:cubicBezTo>
                  <a:cubicBezTo>
                    <a:pt x="22" y="41"/>
                    <a:pt x="23" y="33"/>
                    <a:pt x="23" y="33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7" y="23"/>
                    <a:pt x="28" y="20"/>
                  </a:cubicBezTo>
                  <a:cubicBezTo>
                    <a:pt x="27" y="19"/>
                    <a:pt x="27" y="17"/>
                    <a:pt x="27" y="16"/>
                  </a:cubicBezTo>
                  <a:cubicBezTo>
                    <a:pt x="26" y="16"/>
                    <a:pt x="25" y="16"/>
                    <a:pt x="25" y="16"/>
                  </a:cubicBezTo>
                  <a:cubicBezTo>
                    <a:pt x="24" y="16"/>
                    <a:pt x="23" y="13"/>
                    <a:pt x="23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1"/>
                    <a:pt x="20" y="7"/>
                    <a:pt x="18" y="6"/>
                  </a:cubicBezTo>
                  <a:cubicBezTo>
                    <a:pt x="18" y="6"/>
                    <a:pt x="11" y="3"/>
                    <a:pt x="11" y="3"/>
                  </a:cubicBezTo>
                  <a:cubicBezTo>
                    <a:pt x="9" y="2"/>
                    <a:pt x="7" y="4"/>
                    <a:pt x="6" y="3"/>
                  </a:cubicBezTo>
                  <a:cubicBezTo>
                    <a:pt x="5" y="3"/>
                    <a:pt x="5" y="0"/>
                    <a:pt x="5" y="0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4"/>
            <p:cNvSpPr>
              <a:spLocks noEditPoints="1"/>
            </p:cNvSpPr>
            <p:nvPr/>
          </p:nvSpPr>
          <p:spPr bwMode="auto">
            <a:xfrm>
              <a:off x="5823155" y="2171516"/>
              <a:ext cx="5252689" cy="2942512"/>
            </a:xfrm>
            <a:custGeom>
              <a:avLst/>
              <a:gdLst>
                <a:gd name="T0" fmla="*/ 1458 w 1491"/>
                <a:gd name="T1" fmla="*/ 814 h 835"/>
                <a:gd name="T2" fmla="*/ 1471 w 1491"/>
                <a:gd name="T3" fmla="*/ 831 h 835"/>
                <a:gd name="T4" fmla="*/ 1482 w 1491"/>
                <a:gd name="T5" fmla="*/ 834 h 835"/>
                <a:gd name="T6" fmla="*/ 1476 w 1491"/>
                <a:gd name="T7" fmla="*/ 826 h 835"/>
                <a:gd name="T8" fmla="*/ 1470 w 1491"/>
                <a:gd name="T9" fmla="*/ 822 h 835"/>
                <a:gd name="T10" fmla="*/ 1457 w 1491"/>
                <a:gd name="T11" fmla="*/ 809 h 835"/>
                <a:gd name="T12" fmla="*/ 1482 w 1491"/>
                <a:gd name="T13" fmla="*/ 821 h 835"/>
                <a:gd name="T14" fmla="*/ 1488 w 1491"/>
                <a:gd name="T15" fmla="*/ 826 h 835"/>
                <a:gd name="T16" fmla="*/ 517 w 1491"/>
                <a:gd name="T17" fmla="*/ 815 h 835"/>
                <a:gd name="T18" fmla="*/ 519 w 1491"/>
                <a:gd name="T19" fmla="*/ 815 h 835"/>
                <a:gd name="T20" fmla="*/ 65 w 1491"/>
                <a:gd name="T21" fmla="*/ 112 h 835"/>
                <a:gd name="T22" fmla="*/ 50 w 1491"/>
                <a:gd name="T23" fmla="*/ 109 h 835"/>
                <a:gd name="T24" fmla="*/ 34 w 1491"/>
                <a:gd name="T25" fmla="*/ 105 h 835"/>
                <a:gd name="T26" fmla="*/ 33 w 1491"/>
                <a:gd name="T27" fmla="*/ 97 h 835"/>
                <a:gd name="T28" fmla="*/ 36 w 1491"/>
                <a:gd name="T29" fmla="*/ 85 h 835"/>
                <a:gd name="T30" fmla="*/ 36 w 1491"/>
                <a:gd name="T31" fmla="*/ 77 h 835"/>
                <a:gd name="T32" fmla="*/ 33 w 1491"/>
                <a:gd name="T33" fmla="*/ 68 h 835"/>
                <a:gd name="T34" fmla="*/ 23 w 1491"/>
                <a:gd name="T35" fmla="*/ 56 h 835"/>
                <a:gd name="T36" fmla="*/ 19 w 1491"/>
                <a:gd name="T37" fmla="*/ 52 h 835"/>
                <a:gd name="T38" fmla="*/ 18 w 1491"/>
                <a:gd name="T39" fmla="*/ 49 h 835"/>
                <a:gd name="T40" fmla="*/ 14 w 1491"/>
                <a:gd name="T41" fmla="*/ 50 h 835"/>
                <a:gd name="T42" fmla="*/ 8 w 1491"/>
                <a:gd name="T43" fmla="*/ 43 h 835"/>
                <a:gd name="T44" fmla="*/ 2 w 1491"/>
                <a:gd name="T45" fmla="*/ 41 h 835"/>
                <a:gd name="T46" fmla="*/ 5 w 1491"/>
                <a:gd name="T47" fmla="*/ 38 h 835"/>
                <a:gd name="T48" fmla="*/ 4 w 1491"/>
                <a:gd name="T49" fmla="*/ 33 h 835"/>
                <a:gd name="T50" fmla="*/ 16 w 1491"/>
                <a:gd name="T51" fmla="*/ 35 h 835"/>
                <a:gd name="T52" fmla="*/ 22 w 1491"/>
                <a:gd name="T53" fmla="*/ 33 h 835"/>
                <a:gd name="T54" fmla="*/ 31 w 1491"/>
                <a:gd name="T55" fmla="*/ 31 h 835"/>
                <a:gd name="T56" fmla="*/ 26 w 1491"/>
                <a:gd name="T57" fmla="*/ 18 h 835"/>
                <a:gd name="T58" fmla="*/ 45 w 1491"/>
                <a:gd name="T59" fmla="*/ 17 h 835"/>
                <a:gd name="T60" fmla="*/ 56 w 1491"/>
                <a:gd name="T61" fmla="*/ 5 h 835"/>
                <a:gd name="T62" fmla="*/ 63 w 1491"/>
                <a:gd name="T63" fmla="*/ 3 h 835"/>
                <a:gd name="T64" fmla="*/ 70 w 1491"/>
                <a:gd name="T65" fmla="*/ 10 h 835"/>
                <a:gd name="T66" fmla="*/ 80 w 1491"/>
                <a:gd name="T67" fmla="*/ 17 h 835"/>
                <a:gd name="T68" fmla="*/ 88 w 1491"/>
                <a:gd name="T69" fmla="*/ 21 h 835"/>
                <a:gd name="T70" fmla="*/ 94 w 1491"/>
                <a:gd name="T71" fmla="*/ 24 h 835"/>
                <a:gd name="T72" fmla="*/ 109 w 1491"/>
                <a:gd name="T73" fmla="*/ 28 h 835"/>
                <a:gd name="T74" fmla="*/ 112 w 1491"/>
                <a:gd name="T75" fmla="*/ 39 h 835"/>
                <a:gd name="T76" fmla="*/ 108 w 1491"/>
                <a:gd name="T77" fmla="*/ 50 h 835"/>
                <a:gd name="T78" fmla="*/ 95 w 1491"/>
                <a:gd name="T79" fmla="*/ 64 h 835"/>
                <a:gd name="T80" fmla="*/ 104 w 1491"/>
                <a:gd name="T81" fmla="*/ 71 h 835"/>
                <a:gd name="T82" fmla="*/ 102 w 1491"/>
                <a:gd name="T83" fmla="*/ 79 h 835"/>
                <a:gd name="T84" fmla="*/ 106 w 1491"/>
                <a:gd name="T85" fmla="*/ 92 h 835"/>
                <a:gd name="T86" fmla="*/ 104 w 1491"/>
                <a:gd name="T87" fmla="*/ 97 h 835"/>
                <a:gd name="T88" fmla="*/ 102 w 1491"/>
                <a:gd name="T89" fmla="*/ 98 h 835"/>
                <a:gd name="T90" fmla="*/ 95 w 1491"/>
                <a:gd name="T91" fmla="*/ 104 h 835"/>
                <a:gd name="T92" fmla="*/ 87 w 1491"/>
                <a:gd name="T93" fmla="*/ 99 h 835"/>
                <a:gd name="T94" fmla="*/ 74 w 1491"/>
                <a:gd name="T95" fmla="*/ 103 h 835"/>
                <a:gd name="T96" fmla="*/ 123 w 1491"/>
                <a:gd name="T97" fmla="*/ 103 h 835"/>
                <a:gd name="T98" fmla="*/ 117 w 1491"/>
                <a:gd name="T99" fmla="*/ 119 h 835"/>
                <a:gd name="T100" fmla="*/ 125 w 1491"/>
                <a:gd name="T101" fmla="*/ 105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91" h="835">
                  <a:moveTo>
                    <a:pt x="1457" y="809"/>
                  </a:moveTo>
                  <a:cubicBezTo>
                    <a:pt x="1457" y="809"/>
                    <a:pt x="1457" y="812"/>
                    <a:pt x="1457" y="813"/>
                  </a:cubicBezTo>
                  <a:cubicBezTo>
                    <a:pt x="1458" y="814"/>
                    <a:pt x="1458" y="814"/>
                    <a:pt x="1458" y="814"/>
                  </a:cubicBezTo>
                  <a:cubicBezTo>
                    <a:pt x="1459" y="817"/>
                    <a:pt x="1461" y="822"/>
                    <a:pt x="1464" y="824"/>
                  </a:cubicBezTo>
                  <a:cubicBezTo>
                    <a:pt x="1465" y="824"/>
                    <a:pt x="1466" y="825"/>
                    <a:pt x="1467" y="825"/>
                  </a:cubicBezTo>
                  <a:cubicBezTo>
                    <a:pt x="1468" y="827"/>
                    <a:pt x="1468" y="830"/>
                    <a:pt x="1471" y="831"/>
                  </a:cubicBezTo>
                  <a:cubicBezTo>
                    <a:pt x="1472" y="832"/>
                    <a:pt x="1474" y="832"/>
                    <a:pt x="1475" y="832"/>
                  </a:cubicBezTo>
                  <a:cubicBezTo>
                    <a:pt x="1476" y="833"/>
                    <a:pt x="1478" y="835"/>
                    <a:pt x="1479" y="835"/>
                  </a:cubicBezTo>
                  <a:cubicBezTo>
                    <a:pt x="1481" y="835"/>
                    <a:pt x="1481" y="834"/>
                    <a:pt x="1482" y="834"/>
                  </a:cubicBezTo>
                  <a:cubicBezTo>
                    <a:pt x="1483" y="835"/>
                    <a:pt x="1483" y="833"/>
                    <a:pt x="1483" y="833"/>
                  </a:cubicBezTo>
                  <a:cubicBezTo>
                    <a:pt x="1481" y="832"/>
                    <a:pt x="1478" y="830"/>
                    <a:pt x="1477" y="828"/>
                  </a:cubicBezTo>
                  <a:cubicBezTo>
                    <a:pt x="1476" y="827"/>
                    <a:pt x="1476" y="826"/>
                    <a:pt x="1476" y="826"/>
                  </a:cubicBezTo>
                  <a:cubicBezTo>
                    <a:pt x="1474" y="825"/>
                    <a:pt x="1472" y="826"/>
                    <a:pt x="1471" y="824"/>
                  </a:cubicBezTo>
                  <a:cubicBezTo>
                    <a:pt x="1470" y="824"/>
                    <a:pt x="1471" y="823"/>
                    <a:pt x="1471" y="822"/>
                  </a:cubicBezTo>
                  <a:cubicBezTo>
                    <a:pt x="1470" y="822"/>
                    <a:pt x="1470" y="822"/>
                    <a:pt x="1470" y="822"/>
                  </a:cubicBezTo>
                  <a:cubicBezTo>
                    <a:pt x="1469" y="822"/>
                    <a:pt x="1462" y="814"/>
                    <a:pt x="1461" y="813"/>
                  </a:cubicBezTo>
                  <a:cubicBezTo>
                    <a:pt x="1461" y="812"/>
                    <a:pt x="1462" y="810"/>
                    <a:pt x="1461" y="810"/>
                  </a:cubicBezTo>
                  <a:cubicBezTo>
                    <a:pt x="1461" y="809"/>
                    <a:pt x="1458" y="809"/>
                    <a:pt x="1457" y="809"/>
                  </a:cubicBezTo>
                  <a:close/>
                  <a:moveTo>
                    <a:pt x="1481" y="816"/>
                  </a:moveTo>
                  <a:cubicBezTo>
                    <a:pt x="1480" y="816"/>
                    <a:pt x="1480" y="820"/>
                    <a:pt x="1480" y="821"/>
                  </a:cubicBezTo>
                  <a:cubicBezTo>
                    <a:pt x="1481" y="821"/>
                    <a:pt x="1482" y="821"/>
                    <a:pt x="1482" y="821"/>
                  </a:cubicBezTo>
                  <a:cubicBezTo>
                    <a:pt x="1483" y="819"/>
                    <a:pt x="1483" y="819"/>
                    <a:pt x="1483" y="819"/>
                  </a:cubicBezTo>
                  <a:cubicBezTo>
                    <a:pt x="1482" y="818"/>
                    <a:pt x="1481" y="816"/>
                    <a:pt x="1481" y="816"/>
                  </a:cubicBezTo>
                  <a:close/>
                  <a:moveTo>
                    <a:pt x="1488" y="826"/>
                  </a:moveTo>
                  <a:cubicBezTo>
                    <a:pt x="1489" y="828"/>
                    <a:pt x="1489" y="828"/>
                    <a:pt x="1489" y="828"/>
                  </a:cubicBezTo>
                  <a:cubicBezTo>
                    <a:pt x="1490" y="828"/>
                    <a:pt x="1491" y="826"/>
                    <a:pt x="1488" y="826"/>
                  </a:cubicBezTo>
                  <a:close/>
                  <a:moveTo>
                    <a:pt x="517" y="815"/>
                  </a:moveTo>
                  <a:cubicBezTo>
                    <a:pt x="517" y="815"/>
                    <a:pt x="516" y="815"/>
                    <a:pt x="515" y="816"/>
                  </a:cubicBezTo>
                  <a:cubicBezTo>
                    <a:pt x="516" y="817"/>
                    <a:pt x="516" y="817"/>
                    <a:pt x="516" y="819"/>
                  </a:cubicBezTo>
                  <a:cubicBezTo>
                    <a:pt x="522" y="819"/>
                    <a:pt x="523" y="820"/>
                    <a:pt x="519" y="815"/>
                  </a:cubicBezTo>
                  <a:cubicBezTo>
                    <a:pt x="519" y="815"/>
                    <a:pt x="517" y="815"/>
                    <a:pt x="517" y="815"/>
                  </a:cubicBezTo>
                  <a:close/>
                  <a:moveTo>
                    <a:pt x="70" y="109"/>
                  </a:moveTo>
                  <a:cubicBezTo>
                    <a:pt x="66" y="109"/>
                    <a:pt x="68" y="112"/>
                    <a:pt x="65" y="112"/>
                  </a:cubicBezTo>
                  <a:cubicBezTo>
                    <a:pt x="62" y="112"/>
                    <a:pt x="60" y="113"/>
                    <a:pt x="59" y="111"/>
                  </a:cubicBezTo>
                  <a:cubicBezTo>
                    <a:pt x="58" y="109"/>
                    <a:pt x="56" y="111"/>
                    <a:pt x="56" y="111"/>
                  </a:cubicBezTo>
                  <a:cubicBezTo>
                    <a:pt x="56" y="111"/>
                    <a:pt x="53" y="111"/>
                    <a:pt x="50" y="109"/>
                  </a:cubicBezTo>
                  <a:cubicBezTo>
                    <a:pt x="47" y="108"/>
                    <a:pt x="46" y="110"/>
                    <a:pt x="44" y="110"/>
                  </a:cubicBezTo>
                  <a:cubicBezTo>
                    <a:pt x="42" y="110"/>
                    <a:pt x="42" y="107"/>
                    <a:pt x="39" y="107"/>
                  </a:cubicBezTo>
                  <a:cubicBezTo>
                    <a:pt x="36" y="107"/>
                    <a:pt x="37" y="106"/>
                    <a:pt x="34" y="105"/>
                  </a:cubicBezTo>
                  <a:cubicBezTo>
                    <a:pt x="31" y="105"/>
                    <a:pt x="30" y="106"/>
                    <a:pt x="30" y="104"/>
                  </a:cubicBezTo>
                  <a:cubicBezTo>
                    <a:pt x="30" y="102"/>
                    <a:pt x="28" y="100"/>
                    <a:pt x="28" y="100"/>
                  </a:cubicBezTo>
                  <a:cubicBezTo>
                    <a:pt x="30" y="100"/>
                    <a:pt x="32" y="99"/>
                    <a:pt x="33" y="97"/>
                  </a:cubicBezTo>
                  <a:cubicBezTo>
                    <a:pt x="34" y="95"/>
                    <a:pt x="33" y="92"/>
                    <a:pt x="34" y="90"/>
                  </a:cubicBezTo>
                  <a:cubicBezTo>
                    <a:pt x="34" y="89"/>
                    <a:pt x="35" y="87"/>
                    <a:pt x="36" y="87"/>
                  </a:cubicBezTo>
                  <a:cubicBezTo>
                    <a:pt x="36" y="86"/>
                    <a:pt x="35" y="85"/>
                    <a:pt x="36" y="85"/>
                  </a:cubicBezTo>
                  <a:cubicBezTo>
                    <a:pt x="36" y="85"/>
                    <a:pt x="35" y="84"/>
                    <a:pt x="34" y="84"/>
                  </a:cubicBezTo>
                  <a:cubicBezTo>
                    <a:pt x="34" y="82"/>
                    <a:pt x="34" y="80"/>
                    <a:pt x="34" y="78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5" y="76"/>
                    <a:pt x="35" y="76"/>
                    <a:pt x="34" y="75"/>
                  </a:cubicBezTo>
                  <a:cubicBezTo>
                    <a:pt x="35" y="74"/>
                    <a:pt x="35" y="69"/>
                    <a:pt x="34" y="67"/>
                  </a:cubicBezTo>
                  <a:cubicBezTo>
                    <a:pt x="34" y="67"/>
                    <a:pt x="33" y="68"/>
                    <a:pt x="33" y="68"/>
                  </a:cubicBezTo>
                  <a:cubicBezTo>
                    <a:pt x="33" y="68"/>
                    <a:pt x="32" y="66"/>
                    <a:pt x="32" y="66"/>
                  </a:cubicBezTo>
                  <a:cubicBezTo>
                    <a:pt x="29" y="64"/>
                    <a:pt x="24" y="63"/>
                    <a:pt x="23" y="60"/>
                  </a:cubicBezTo>
                  <a:cubicBezTo>
                    <a:pt x="23" y="59"/>
                    <a:pt x="23" y="57"/>
                    <a:pt x="23" y="56"/>
                  </a:cubicBezTo>
                  <a:cubicBezTo>
                    <a:pt x="21" y="58"/>
                    <a:pt x="23" y="53"/>
                    <a:pt x="23" y="53"/>
                  </a:cubicBezTo>
                  <a:cubicBezTo>
                    <a:pt x="22" y="53"/>
                    <a:pt x="21" y="53"/>
                    <a:pt x="20" y="53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52"/>
                    <a:pt x="20" y="51"/>
                    <a:pt x="20" y="50"/>
                  </a:cubicBezTo>
                  <a:cubicBezTo>
                    <a:pt x="19" y="50"/>
                    <a:pt x="17" y="50"/>
                    <a:pt x="16" y="50"/>
                  </a:cubicBezTo>
                  <a:cubicBezTo>
                    <a:pt x="17" y="50"/>
                    <a:pt x="16" y="48"/>
                    <a:pt x="18" y="49"/>
                  </a:cubicBezTo>
                  <a:cubicBezTo>
                    <a:pt x="18" y="48"/>
                    <a:pt x="18" y="47"/>
                    <a:pt x="19" y="47"/>
                  </a:cubicBezTo>
                  <a:cubicBezTo>
                    <a:pt x="18" y="47"/>
                    <a:pt x="18" y="46"/>
                    <a:pt x="17" y="46"/>
                  </a:cubicBezTo>
                  <a:cubicBezTo>
                    <a:pt x="16" y="47"/>
                    <a:pt x="15" y="49"/>
                    <a:pt x="14" y="50"/>
                  </a:cubicBezTo>
                  <a:cubicBezTo>
                    <a:pt x="12" y="47"/>
                    <a:pt x="12" y="46"/>
                    <a:pt x="10" y="44"/>
                  </a:cubicBezTo>
                  <a:cubicBezTo>
                    <a:pt x="9" y="44"/>
                    <a:pt x="9" y="45"/>
                    <a:pt x="8" y="45"/>
                  </a:cubicBezTo>
                  <a:cubicBezTo>
                    <a:pt x="8" y="44"/>
                    <a:pt x="8" y="44"/>
                    <a:pt x="8" y="43"/>
                  </a:cubicBezTo>
                  <a:cubicBezTo>
                    <a:pt x="6" y="43"/>
                    <a:pt x="4" y="43"/>
                    <a:pt x="1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41"/>
                    <a:pt x="2" y="39"/>
                    <a:pt x="2" y="39"/>
                  </a:cubicBezTo>
                  <a:cubicBezTo>
                    <a:pt x="3" y="39"/>
                    <a:pt x="2" y="39"/>
                    <a:pt x="4" y="39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4" y="37"/>
                    <a:pt x="2" y="37"/>
                    <a:pt x="1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2" y="34"/>
                    <a:pt x="3" y="33"/>
                    <a:pt x="4" y="33"/>
                  </a:cubicBezTo>
                  <a:cubicBezTo>
                    <a:pt x="6" y="32"/>
                    <a:pt x="8" y="34"/>
                    <a:pt x="9" y="33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5" y="30"/>
                    <a:pt x="15" y="33"/>
                    <a:pt x="16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9" y="33"/>
                    <a:pt x="19" y="33"/>
                  </a:cubicBezTo>
                  <a:cubicBezTo>
                    <a:pt x="21" y="32"/>
                    <a:pt x="21" y="34"/>
                    <a:pt x="22" y="3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6" y="33"/>
                    <a:pt x="26" y="32"/>
                    <a:pt x="30" y="33"/>
                  </a:cubicBezTo>
                  <a:cubicBezTo>
                    <a:pt x="30" y="32"/>
                    <a:pt x="32" y="32"/>
                    <a:pt x="31" y="31"/>
                  </a:cubicBezTo>
                  <a:cubicBezTo>
                    <a:pt x="31" y="31"/>
                    <a:pt x="29" y="30"/>
                    <a:pt x="29" y="30"/>
                  </a:cubicBezTo>
                  <a:cubicBezTo>
                    <a:pt x="28" y="28"/>
                    <a:pt x="29" y="26"/>
                    <a:pt x="29" y="24"/>
                  </a:cubicBezTo>
                  <a:cubicBezTo>
                    <a:pt x="29" y="23"/>
                    <a:pt x="27" y="20"/>
                    <a:pt x="26" y="18"/>
                  </a:cubicBezTo>
                  <a:cubicBezTo>
                    <a:pt x="32" y="17"/>
                    <a:pt x="31" y="17"/>
                    <a:pt x="32" y="23"/>
                  </a:cubicBezTo>
                  <a:cubicBezTo>
                    <a:pt x="36" y="22"/>
                    <a:pt x="41" y="22"/>
                    <a:pt x="45" y="21"/>
                  </a:cubicBezTo>
                  <a:cubicBezTo>
                    <a:pt x="45" y="19"/>
                    <a:pt x="45" y="20"/>
                    <a:pt x="45" y="17"/>
                  </a:cubicBezTo>
                  <a:cubicBezTo>
                    <a:pt x="47" y="16"/>
                    <a:pt x="51" y="13"/>
                    <a:pt x="53" y="13"/>
                  </a:cubicBezTo>
                  <a:cubicBezTo>
                    <a:pt x="54" y="13"/>
                    <a:pt x="55" y="14"/>
                    <a:pt x="56" y="13"/>
                  </a:cubicBezTo>
                  <a:cubicBezTo>
                    <a:pt x="55" y="13"/>
                    <a:pt x="55" y="7"/>
                    <a:pt x="56" y="5"/>
                  </a:cubicBezTo>
                  <a:cubicBezTo>
                    <a:pt x="55" y="6"/>
                    <a:pt x="56" y="2"/>
                    <a:pt x="56" y="2"/>
                  </a:cubicBezTo>
                  <a:cubicBezTo>
                    <a:pt x="58" y="1"/>
                    <a:pt x="59" y="0"/>
                    <a:pt x="61" y="0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3"/>
                    <a:pt x="65" y="2"/>
                    <a:pt x="65" y="4"/>
                  </a:cubicBezTo>
                  <a:cubicBezTo>
                    <a:pt x="66" y="6"/>
                    <a:pt x="66" y="7"/>
                    <a:pt x="66" y="7"/>
                  </a:cubicBezTo>
                  <a:cubicBezTo>
                    <a:pt x="66" y="7"/>
                    <a:pt x="68" y="7"/>
                    <a:pt x="70" y="10"/>
                  </a:cubicBezTo>
                  <a:cubicBezTo>
                    <a:pt x="73" y="13"/>
                    <a:pt x="74" y="11"/>
                    <a:pt x="74" y="11"/>
                  </a:cubicBezTo>
                  <a:cubicBezTo>
                    <a:pt x="74" y="11"/>
                    <a:pt x="74" y="12"/>
                    <a:pt x="76" y="14"/>
                  </a:cubicBezTo>
                  <a:cubicBezTo>
                    <a:pt x="78" y="16"/>
                    <a:pt x="79" y="16"/>
                    <a:pt x="80" y="17"/>
                  </a:cubicBezTo>
                  <a:cubicBezTo>
                    <a:pt x="82" y="18"/>
                    <a:pt x="84" y="14"/>
                    <a:pt x="84" y="17"/>
                  </a:cubicBezTo>
                  <a:cubicBezTo>
                    <a:pt x="84" y="20"/>
                    <a:pt x="84" y="20"/>
                    <a:pt x="86" y="20"/>
                  </a:cubicBezTo>
                  <a:cubicBezTo>
                    <a:pt x="88" y="20"/>
                    <a:pt x="88" y="21"/>
                    <a:pt x="88" y="21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1"/>
                    <a:pt x="93" y="21"/>
                    <a:pt x="93" y="21"/>
                  </a:cubicBezTo>
                  <a:cubicBezTo>
                    <a:pt x="93" y="21"/>
                    <a:pt x="92" y="24"/>
                    <a:pt x="94" y="24"/>
                  </a:cubicBezTo>
                  <a:cubicBezTo>
                    <a:pt x="95" y="24"/>
                    <a:pt x="97" y="25"/>
                    <a:pt x="97" y="25"/>
                  </a:cubicBezTo>
                  <a:cubicBezTo>
                    <a:pt x="97" y="25"/>
                    <a:pt x="103" y="23"/>
                    <a:pt x="104" y="26"/>
                  </a:cubicBezTo>
                  <a:cubicBezTo>
                    <a:pt x="106" y="29"/>
                    <a:pt x="106" y="27"/>
                    <a:pt x="109" y="28"/>
                  </a:cubicBezTo>
                  <a:cubicBezTo>
                    <a:pt x="111" y="28"/>
                    <a:pt x="113" y="28"/>
                    <a:pt x="113" y="28"/>
                  </a:cubicBezTo>
                  <a:cubicBezTo>
                    <a:pt x="113" y="28"/>
                    <a:pt x="114" y="32"/>
                    <a:pt x="112" y="34"/>
                  </a:cubicBezTo>
                  <a:cubicBezTo>
                    <a:pt x="111" y="36"/>
                    <a:pt x="111" y="37"/>
                    <a:pt x="112" y="39"/>
                  </a:cubicBezTo>
                  <a:cubicBezTo>
                    <a:pt x="112" y="41"/>
                    <a:pt x="110" y="44"/>
                    <a:pt x="112" y="47"/>
                  </a:cubicBezTo>
                  <a:cubicBezTo>
                    <a:pt x="112" y="47"/>
                    <a:pt x="111" y="49"/>
                    <a:pt x="110" y="48"/>
                  </a:cubicBezTo>
                  <a:cubicBezTo>
                    <a:pt x="108" y="46"/>
                    <a:pt x="108" y="50"/>
                    <a:pt x="108" y="50"/>
                  </a:cubicBezTo>
                  <a:cubicBezTo>
                    <a:pt x="108" y="50"/>
                    <a:pt x="109" y="51"/>
                    <a:pt x="106" y="51"/>
                  </a:cubicBezTo>
                  <a:cubicBezTo>
                    <a:pt x="103" y="52"/>
                    <a:pt x="101" y="56"/>
                    <a:pt x="99" y="58"/>
                  </a:cubicBezTo>
                  <a:cubicBezTo>
                    <a:pt x="98" y="60"/>
                    <a:pt x="96" y="62"/>
                    <a:pt x="95" y="64"/>
                  </a:cubicBezTo>
                  <a:cubicBezTo>
                    <a:pt x="94" y="66"/>
                    <a:pt x="92" y="71"/>
                    <a:pt x="96" y="68"/>
                  </a:cubicBezTo>
                  <a:cubicBezTo>
                    <a:pt x="99" y="65"/>
                    <a:pt x="99" y="68"/>
                    <a:pt x="99" y="68"/>
                  </a:cubicBezTo>
                  <a:cubicBezTo>
                    <a:pt x="99" y="70"/>
                    <a:pt x="104" y="69"/>
                    <a:pt x="104" y="71"/>
                  </a:cubicBezTo>
                  <a:cubicBezTo>
                    <a:pt x="105" y="73"/>
                    <a:pt x="107" y="72"/>
                    <a:pt x="107" y="72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76"/>
                    <a:pt x="104" y="79"/>
                    <a:pt x="102" y="79"/>
                  </a:cubicBezTo>
                  <a:cubicBezTo>
                    <a:pt x="99" y="79"/>
                    <a:pt x="99" y="84"/>
                    <a:pt x="102" y="84"/>
                  </a:cubicBezTo>
                  <a:cubicBezTo>
                    <a:pt x="104" y="84"/>
                    <a:pt x="101" y="90"/>
                    <a:pt x="102" y="91"/>
                  </a:cubicBezTo>
                  <a:cubicBezTo>
                    <a:pt x="103" y="92"/>
                    <a:pt x="107" y="90"/>
                    <a:pt x="106" y="92"/>
                  </a:cubicBezTo>
                  <a:cubicBezTo>
                    <a:pt x="105" y="94"/>
                    <a:pt x="106" y="92"/>
                    <a:pt x="104" y="94"/>
                  </a:cubicBezTo>
                  <a:cubicBezTo>
                    <a:pt x="103" y="96"/>
                    <a:pt x="105" y="96"/>
                    <a:pt x="105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2" y="98"/>
                    <a:pt x="101" y="102"/>
                    <a:pt x="100" y="103"/>
                  </a:cubicBezTo>
                  <a:cubicBezTo>
                    <a:pt x="99" y="103"/>
                    <a:pt x="98" y="102"/>
                    <a:pt x="97" y="103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2" y="104"/>
                    <a:pt x="92" y="101"/>
                    <a:pt x="91" y="101"/>
                  </a:cubicBezTo>
                  <a:cubicBezTo>
                    <a:pt x="90" y="100"/>
                    <a:pt x="89" y="101"/>
                    <a:pt x="89" y="101"/>
                  </a:cubicBezTo>
                  <a:cubicBezTo>
                    <a:pt x="88" y="100"/>
                    <a:pt x="88" y="99"/>
                    <a:pt x="87" y="99"/>
                  </a:cubicBezTo>
                  <a:cubicBezTo>
                    <a:pt x="86" y="98"/>
                    <a:pt x="87" y="100"/>
                    <a:pt x="85" y="100"/>
                  </a:cubicBezTo>
                  <a:cubicBezTo>
                    <a:pt x="84" y="100"/>
                    <a:pt x="82" y="97"/>
                    <a:pt x="79" y="98"/>
                  </a:cubicBezTo>
                  <a:cubicBezTo>
                    <a:pt x="77" y="98"/>
                    <a:pt x="75" y="102"/>
                    <a:pt x="74" y="103"/>
                  </a:cubicBezTo>
                  <a:cubicBezTo>
                    <a:pt x="73" y="103"/>
                    <a:pt x="72" y="103"/>
                    <a:pt x="71" y="103"/>
                  </a:cubicBezTo>
                  <a:cubicBezTo>
                    <a:pt x="71" y="106"/>
                    <a:pt x="70" y="107"/>
                    <a:pt x="70" y="109"/>
                  </a:cubicBezTo>
                  <a:close/>
                  <a:moveTo>
                    <a:pt x="123" y="103"/>
                  </a:moveTo>
                  <a:cubicBezTo>
                    <a:pt x="122" y="105"/>
                    <a:pt x="122" y="107"/>
                    <a:pt x="120" y="108"/>
                  </a:cubicBezTo>
                  <a:cubicBezTo>
                    <a:pt x="119" y="109"/>
                    <a:pt x="117" y="108"/>
                    <a:pt x="116" y="110"/>
                  </a:cubicBezTo>
                  <a:cubicBezTo>
                    <a:pt x="115" y="112"/>
                    <a:pt x="116" y="117"/>
                    <a:pt x="117" y="119"/>
                  </a:cubicBezTo>
                  <a:cubicBezTo>
                    <a:pt x="116" y="119"/>
                    <a:pt x="116" y="119"/>
                    <a:pt x="116" y="120"/>
                  </a:cubicBezTo>
                  <a:cubicBezTo>
                    <a:pt x="117" y="122"/>
                    <a:pt x="121" y="123"/>
                    <a:pt x="123" y="124"/>
                  </a:cubicBezTo>
                  <a:cubicBezTo>
                    <a:pt x="124" y="118"/>
                    <a:pt x="127" y="112"/>
                    <a:pt x="125" y="105"/>
                  </a:cubicBezTo>
                  <a:cubicBezTo>
                    <a:pt x="125" y="104"/>
                    <a:pt x="123" y="103"/>
                    <a:pt x="123" y="103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5"/>
            <p:cNvSpPr>
              <a:spLocks noEditPoints="1"/>
            </p:cNvSpPr>
            <p:nvPr/>
          </p:nvSpPr>
          <p:spPr bwMode="auto">
            <a:xfrm>
              <a:off x="5823155" y="2171516"/>
              <a:ext cx="5252689" cy="2942512"/>
            </a:xfrm>
            <a:custGeom>
              <a:avLst/>
              <a:gdLst>
                <a:gd name="T0" fmla="*/ 1458 w 1491"/>
                <a:gd name="T1" fmla="*/ 814 h 835"/>
                <a:gd name="T2" fmla="*/ 1471 w 1491"/>
                <a:gd name="T3" fmla="*/ 831 h 835"/>
                <a:gd name="T4" fmla="*/ 1482 w 1491"/>
                <a:gd name="T5" fmla="*/ 834 h 835"/>
                <a:gd name="T6" fmla="*/ 1476 w 1491"/>
                <a:gd name="T7" fmla="*/ 826 h 835"/>
                <a:gd name="T8" fmla="*/ 1470 w 1491"/>
                <a:gd name="T9" fmla="*/ 822 h 835"/>
                <a:gd name="T10" fmla="*/ 1457 w 1491"/>
                <a:gd name="T11" fmla="*/ 809 h 835"/>
                <a:gd name="T12" fmla="*/ 1482 w 1491"/>
                <a:gd name="T13" fmla="*/ 821 h 835"/>
                <a:gd name="T14" fmla="*/ 1488 w 1491"/>
                <a:gd name="T15" fmla="*/ 826 h 835"/>
                <a:gd name="T16" fmla="*/ 517 w 1491"/>
                <a:gd name="T17" fmla="*/ 815 h 835"/>
                <a:gd name="T18" fmla="*/ 519 w 1491"/>
                <a:gd name="T19" fmla="*/ 815 h 835"/>
                <a:gd name="T20" fmla="*/ 65 w 1491"/>
                <a:gd name="T21" fmla="*/ 112 h 835"/>
                <a:gd name="T22" fmla="*/ 50 w 1491"/>
                <a:gd name="T23" fmla="*/ 109 h 835"/>
                <a:gd name="T24" fmla="*/ 34 w 1491"/>
                <a:gd name="T25" fmla="*/ 105 h 835"/>
                <a:gd name="T26" fmla="*/ 33 w 1491"/>
                <a:gd name="T27" fmla="*/ 97 h 835"/>
                <a:gd name="T28" fmla="*/ 36 w 1491"/>
                <a:gd name="T29" fmla="*/ 85 h 835"/>
                <a:gd name="T30" fmla="*/ 36 w 1491"/>
                <a:gd name="T31" fmla="*/ 77 h 835"/>
                <a:gd name="T32" fmla="*/ 33 w 1491"/>
                <a:gd name="T33" fmla="*/ 68 h 835"/>
                <a:gd name="T34" fmla="*/ 23 w 1491"/>
                <a:gd name="T35" fmla="*/ 56 h 835"/>
                <a:gd name="T36" fmla="*/ 19 w 1491"/>
                <a:gd name="T37" fmla="*/ 52 h 835"/>
                <a:gd name="T38" fmla="*/ 18 w 1491"/>
                <a:gd name="T39" fmla="*/ 49 h 835"/>
                <a:gd name="T40" fmla="*/ 14 w 1491"/>
                <a:gd name="T41" fmla="*/ 50 h 835"/>
                <a:gd name="T42" fmla="*/ 8 w 1491"/>
                <a:gd name="T43" fmla="*/ 43 h 835"/>
                <a:gd name="T44" fmla="*/ 2 w 1491"/>
                <a:gd name="T45" fmla="*/ 41 h 835"/>
                <a:gd name="T46" fmla="*/ 5 w 1491"/>
                <a:gd name="T47" fmla="*/ 38 h 835"/>
                <a:gd name="T48" fmla="*/ 4 w 1491"/>
                <a:gd name="T49" fmla="*/ 33 h 835"/>
                <a:gd name="T50" fmla="*/ 16 w 1491"/>
                <a:gd name="T51" fmla="*/ 35 h 835"/>
                <a:gd name="T52" fmla="*/ 22 w 1491"/>
                <a:gd name="T53" fmla="*/ 33 h 835"/>
                <a:gd name="T54" fmla="*/ 31 w 1491"/>
                <a:gd name="T55" fmla="*/ 31 h 835"/>
                <a:gd name="T56" fmla="*/ 26 w 1491"/>
                <a:gd name="T57" fmla="*/ 18 h 835"/>
                <a:gd name="T58" fmla="*/ 45 w 1491"/>
                <a:gd name="T59" fmla="*/ 17 h 835"/>
                <a:gd name="T60" fmla="*/ 56 w 1491"/>
                <a:gd name="T61" fmla="*/ 5 h 835"/>
                <a:gd name="T62" fmla="*/ 63 w 1491"/>
                <a:gd name="T63" fmla="*/ 3 h 835"/>
                <a:gd name="T64" fmla="*/ 70 w 1491"/>
                <a:gd name="T65" fmla="*/ 10 h 835"/>
                <a:gd name="T66" fmla="*/ 80 w 1491"/>
                <a:gd name="T67" fmla="*/ 17 h 835"/>
                <a:gd name="T68" fmla="*/ 88 w 1491"/>
                <a:gd name="T69" fmla="*/ 21 h 835"/>
                <a:gd name="T70" fmla="*/ 94 w 1491"/>
                <a:gd name="T71" fmla="*/ 24 h 835"/>
                <a:gd name="T72" fmla="*/ 109 w 1491"/>
                <a:gd name="T73" fmla="*/ 28 h 835"/>
                <a:gd name="T74" fmla="*/ 112 w 1491"/>
                <a:gd name="T75" fmla="*/ 39 h 835"/>
                <a:gd name="T76" fmla="*/ 108 w 1491"/>
                <a:gd name="T77" fmla="*/ 50 h 835"/>
                <a:gd name="T78" fmla="*/ 95 w 1491"/>
                <a:gd name="T79" fmla="*/ 64 h 835"/>
                <a:gd name="T80" fmla="*/ 104 w 1491"/>
                <a:gd name="T81" fmla="*/ 71 h 835"/>
                <a:gd name="T82" fmla="*/ 102 w 1491"/>
                <a:gd name="T83" fmla="*/ 79 h 835"/>
                <a:gd name="T84" fmla="*/ 106 w 1491"/>
                <a:gd name="T85" fmla="*/ 92 h 835"/>
                <a:gd name="T86" fmla="*/ 104 w 1491"/>
                <a:gd name="T87" fmla="*/ 97 h 835"/>
                <a:gd name="T88" fmla="*/ 102 w 1491"/>
                <a:gd name="T89" fmla="*/ 98 h 835"/>
                <a:gd name="T90" fmla="*/ 95 w 1491"/>
                <a:gd name="T91" fmla="*/ 104 h 835"/>
                <a:gd name="T92" fmla="*/ 87 w 1491"/>
                <a:gd name="T93" fmla="*/ 99 h 835"/>
                <a:gd name="T94" fmla="*/ 74 w 1491"/>
                <a:gd name="T95" fmla="*/ 103 h 835"/>
                <a:gd name="T96" fmla="*/ 123 w 1491"/>
                <a:gd name="T97" fmla="*/ 103 h 835"/>
                <a:gd name="T98" fmla="*/ 117 w 1491"/>
                <a:gd name="T99" fmla="*/ 119 h 835"/>
                <a:gd name="T100" fmla="*/ 125 w 1491"/>
                <a:gd name="T101" fmla="*/ 105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91" h="835">
                  <a:moveTo>
                    <a:pt x="1457" y="809"/>
                  </a:moveTo>
                  <a:cubicBezTo>
                    <a:pt x="1457" y="809"/>
                    <a:pt x="1457" y="812"/>
                    <a:pt x="1457" y="813"/>
                  </a:cubicBezTo>
                  <a:cubicBezTo>
                    <a:pt x="1458" y="814"/>
                    <a:pt x="1458" y="814"/>
                    <a:pt x="1458" y="814"/>
                  </a:cubicBezTo>
                  <a:cubicBezTo>
                    <a:pt x="1459" y="817"/>
                    <a:pt x="1461" y="822"/>
                    <a:pt x="1464" y="824"/>
                  </a:cubicBezTo>
                  <a:cubicBezTo>
                    <a:pt x="1465" y="824"/>
                    <a:pt x="1466" y="825"/>
                    <a:pt x="1467" y="825"/>
                  </a:cubicBezTo>
                  <a:cubicBezTo>
                    <a:pt x="1468" y="827"/>
                    <a:pt x="1468" y="830"/>
                    <a:pt x="1471" y="831"/>
                  </a:cubicBezTo>
                  <a:cubicBezTo>
                    <a:pt x="1472" y="832"/>
                    <a:pt x="1474" y="832"/>
                    <a:pt x="1475" y="832"/>
                  </a:cubicBezTo>
                  <a:cubicBezTo>
                    <a:pt x="1476" y="833"/>
                    <a:pt x="1478" y="835"/>
                    <a:pt x="1479" y="835"/>
                  </a:cubicBezTo>
                  <a:cubicBezTo>
                    <a:pt x="1481" y="835"/>
                    <a:pt x="1481" y="834"/>
                    <a:pt x="1482" y="834"/>
                  </a:cubicBezTo>
                  <a:cubicBezTo>
                    <a:pt x="1483" y="835"/>
                    <a:pt x="1483" y="833"/>
                    <a:pt x="1483" y="833"/>
                  </a:cubicBezTo>
                  <a:cubicBezTo>
                    <a:pt x="1481" y="832"/>
                    <a:pt x="1478" y="830"/>
                    <a:pt x="1477" y="828"/>
                  </a:cubicBezTo>
                  <a:cubicBezTo>
                    <a:pt x="1476" y="827"/>
                    <a:pt x="1476" y="826"/>
                    <a:pt x="1476" y="826"/>
                  </a:cubicBezTo>
                  <a:cubicBezTo>
                    <a:pt x="1474" y="825"/>
                    <a:pt x="1472" y="826"/>
                    <a:pt x="1471" y="824"/>
                  </a:cubicBezTo>
                  <a:cubicBezTo>
                    <a:pt x="1470" y="824"/>
                    <a:pt x="1471" y="823"/>
                    <a:pt x="1471" y="822"/>
                  </a:cubicBezTo>
                  <a:cubicBezTo>
                    <a:pt x="1470" y="822"/>
                    <a:pt x="1470" y="822"/>
                    <a:pt x="1470" y="822"/>
                  </a:cubicBezTo>
                  <a:cubicBezTo>
                    <a:pt x="1469" y="822"/>
                    <a:pt x="1462" y="814"/>
                    <a:pt x="1461" y="813"/>
                  </a:cubicBezTo>
                  <a:cubicBezTo>
                    <a:pt x="1461" y="812"/>
                    <a:pt x="1462" y="810"/>
                    <a:pt x="1461" y="810"/>
                  </a:cubicBezTo>
                  <a:cubicBezTo>
                    <a:pt x="1461" y="809"/>
                    <a:pt x="1458" y="809"/>
                    <a:pt x="1457" y="809"/>
                  </a:cubicBezTo>
                  <a:close/>
                  <a:moveTo>
                    <a:pt x="1481" y="816"/>
                  </a:moveTo>
                  <a:cubicBezTo>
                    <a:pt x="1480" y="816"/>
                    <a:pt x="1480" y="820"/>
                    <a:pt x="1480" y="821"/>
                  </a:cubicBezTo>
                  <a:cubicBezTo>
                    <a:pt x="1481" y="821"/>
                    <a:pt x="1482" y="821"/>
                    <a:pt x="1482" y="821"/>
                  </a:cubicBezTo>
                  <a:cubicBezTo>
                    <a:pt x="1483" y="819"/>
                    <a:pt x="1483" y="819"/>
                    <a:pt x="1483" y="819"/>
                  </a:cubicBezTo>
                  <a:cubicBezTo>
                    <a:pt x="1482" y="818"/>
                    <a:pt x="1481" y="816"/>
                    <a:pt x="1481" y="816"/>
                  </a:cubicBezTo>
                  <a:close/>
                  <a:moveTo>
                    <a:pt x="1488" y="826"/>
                  </a:moveTo>
                  <a:cubicBezTo>
                    <a:pt x="1489" y="828"/>
                    <a:pt x="1489" y="828"/>
                    <a:pt x="1489" y="828"/>
                  </a:cubicBezTo>
                  <a:cubicBezTo>
                    <a:pt x="1490" y="828"/>
                    <a:pt x="1491" y="826"/>
                    <a:pt x="1488" y="826"/>
                  </a:cubicBezTo>
                  <a:close/>
                  <a:moveTo>
                    <a:pt x="517" y="815"/>
                  </a:moveTo>
                  <a:cubicBezTo>
                    <a:pt x="517" y="815"/>
                    <a:pt x="516" y="815"/>
                    <a:pt x="515" y="816"/>
                  </a:cubicBezTo>
                  <a:cubicBezTo>
                    <a:pt x="516" y="817"/>
                    <a:pt x="516" y="817"/>
                    <a:pt x="516" y="819"/>
                  </a:cubicBezTo>
                  <a:cubicBezTo>
                    <a:pt x="522" y="819"/>
                    <a:pt x="523" y="820"/>
                    <a:pt x="519" y="815"/>
                  </a:cubicBezTo>
                  <a:cubicBezTo>
                    <a:pt x="519" y="815"/>
                    <a:pt x="517" y="815"/>
                    <a:pt x="517" y="815"/>
                  </a:cubicBezTo>
                  <a:close/>
                  <a:moveTo>
                    <a:pt x="70" y="109"/>
                  </a:moveTo>
                  <a:cubicBezTo>
                    <a:pt x="66" y="109"/>
                    <a:pt x="68" y="112"/>
                    <a:pt x="65" y="112"/>
                  </a:cubicBezTo>
                  <a:cubicBezTo>
                    <a:pt x="62" y="112"/>
                    <a:pt x="60" y="113"/>
                    <a:pt x="59" y="111"/>
                  </a:cubicBezTo>
                  <a:cubicBezTo>
                    <a:pt x="58" y="109"/>
                    <a:pt x="56" y="111"/>
                    <a:pt x="56" y="111"/>
                  </a:cubicBezTo>
                  <a:cubicBezTo>
                    <a:pt x="56" y="111"/>
                    <a:pt x="53" y="111"/>
                    <a:pt x="50" y="109"/>
                  </a:cubicBezTo>
                  <a:cubicBezTo>
                    <a:pt x="47" y="108"/>
                    <a:pt x="46" y="110"/>
                    <a:pt x="44" y="110"/>
                  </a:cubicBezTo>
                  <a:cubicBezTo>
                    <a:pt x="42" y="110"/>
                    <a:pt x="42" y="107"/>
                    <a:pt x="39" y="107"/>
                  </a:cubicBezTo>
                  <a:cubicBezTo>
                    <a:pt x="36" y="107"/>
                    <a:pt x="37" y="106"/>
                    <a:pt x="34" y="105"/>
                  </a:cubicBezTo>
                  <a:cubicBezTo>
                    <a:pt x="31" y="105"/>
                    <a:pt x="30" y="106"/>
                    <a:pt x="30" y="104"/>
                  </a:cubicBezTo>
                  <a:cubicBezTo>
                    <a:pt x="30" y="102"/>
                    <a:pt x="28" y="100"/>
                    <a:pt x="28" y="100"/>
                  </a:cubicBezTo>
                  <a:cubicBezTo>
                    <a:pt x="30" y="100"/>
                    <a:pt x="32" y="99"/>
                    <a:pt x="33" y="97"/>
                  </a:cubicBezTo>
                  <a:cubicBezTo>
                    <a:pt x="34" y="95"/>
                    <a:pt x="33" y="92"/>
                    <a:pt x="34" y="90"/>
                  </a:cubicBezTo>
                  <a:cubicBezTo>
                    <a:pt x="34" y="89"/>
                    <a:pt x="35" y="87"/>
                    <a:pt x="36" y="87"/>
                  </a:cubicBezTo>
                  <a:cubicBezTo>
                    <a:pt x="36" y="86"/>
                    <a:pt x="35" y="85"/>
                    <a:pt x="36" y="85"/>
                  </a:cubicBezTo>
                  <a:cubicBezTo>
                    <a:pt x="36" y="85"/>
                    <a:pt x="35" y="84"/>
                    <a:pt x="34" y="84"/>
                  </a:cubicBezTo>
                  <a:cubicBezTo>
                    <a:pt x="34" y="82"/>
                    <a:pt x="34" y="80"/>
                    <a:pt x="34" y="78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5" y="76"/>
                    <a:pt x="35" y="76"/>
                    <a:pt x="34" y="75"/>
                  </a:cubicBezTo>
                  <a:cubicBezTo>
                    <a:pt x="35" y="74"/>
                    <a:pt x="35" y="69"/>
                    <a:pt x="34" y="67"/>
                  </a:cubicBezTo>
                  <a:cubicBezTo>
                    <a:pt x="34" y="67"/>
                    <a:pt x="33" y="68"/>
                    <a:pt x="33" y="68"/>
                  </a:cubicBezTo>
                  <a:cubicBezTo>
                    <a:pt x="33" y="68"/>
                    <a:pt x="32" y="66"/>
                    <a:pt x="32" y="66"/>
                  </a:cubicBezTo>
                  <a:cubicBezTo>
                    <a:pt x="29" y="64"/>
                    <a:pt x="24" y="63"/>
                    <a:pt x="23" y="60"/>
                  </a:cubicBezTo>
                  <a:cubicBezTo>
                    <a:pt x="23" y="59"/>
                    <a:pt x="23" y="57"/>
                    <a:pt x="23" y="56"/>
                  </a:cubicBezTo>
                  <a:cubicBezTo>
                    <a:pt x="21" y="58"/>
                    <a:pt x="23" y="53"/>
                    <a:pt x="23" y="53"/>
                  </a:cubicBezTo>
                  <a:cubicBezTo>
                    <a:pt x="22" y="53"/>
                    <a:pt x="21" y="53"/>
                    <a:pt x="20" y="53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52"/>
                    <a:pt x="20" y="51"/>
                    <a:pt x="20" y="50"/>
                  </a:cubicBezTo>
                  <a:cubicBezTo>
                    <a:pt x="19" y="50"/>
                    <a:pt x="17" y="50"/>
                    <a:pt x="16" y="50"/>
                  </a:cubicBezTo>
                  <a:cubicBezTo>
                    <a:pt x="17" y="50"/>
                    <a:pt x="16" y="48"/>
                    <a:pt x="18" y="49"/>
                  </a:cubicBezTo>
                  <a:cubicBezTo>
                    <a:pt x="18" y="48"/>
                    <a:pt x="18" y="47"/>
                    <a:pt x="19" y="47"/>
                  </a:cubicBezTo>
                  <a:cubicBezTo>
                    <a:pt x="18" y="47"/>
                    <a:pt x="18" y="46"/>
                    <a:pt x="17" y="46"/>
                  </a:cubicBezTo>
                  <a:cubicBezTo>
                    <a:pt x="16" y="47"/>
                    <a:pt x="15" y="49"/>
                    <a:pt x="14" y="50"/>
                  </a:cubicBezTo>
                  <a:cubicBezTo>
                    <a:pt x="12" y="47"/>
                    <a:pt x="12" y="46"/>
                    <a:pt x="10" y="44"/>
                  </a:cubicBezTo>
                  <a:cubicBezTo>
                    <a:pt x="9" y="44"/>
                    <a:pt x="9" y="45"/>
                    <a:pt x="8" y="45"/>
                  </a:cubicBezTo>
                  <a:cubicBezTo>
                    <a:pt x="8" y="44"/>
                    <a:pt x="8" y="44"/>
                    <a:pt x="8" y="43"/>
                  </a:cubicBezTo>
                  <a:cubicBezTo>
                    <a:pt x="6" y="43"/>
                    <a:pt x="4" y="43"/>
                    <a:pt x="1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41"/>
                    <a:pt x="2" y="39"/>
                    <a:pt x="2" y="39"/>
                  </a:cubicBezTo>
                  <a:cubicBezTo>
                    <a:pt x="3" y="39"/>
                    <a:pt x="2" y="39"/>
                    <a:pt x="4" y="39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4" y="37"/>
                    <a:pt x="2" y="37"/>
                    <a:pt x="1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2" y="34"/>
                    <a:pt x="3" y="33"/>
                    <a:pt x="4" y="33"/>
                  </a:cubicBezTo>
                  <a:cubicBezTo>
                    <a:pt x="6" y="32"/>
                    <a:pt x="8" y="34"/>
                    <a:pt x="9" y="33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5" y="30"/>
                    <a:pt x="15" y="33"/>
                    <a:pt x="16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9" y="33"/>
                    <a:pt x="19" y="33"/>
                  </a:cubicBezTo>
                  <a:cubicBezTo>
                    <a:pt x="21" y="32"/>
                    <a:pt x="21" y="34"/>
                    <a:pt x="22" y="3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6" y="33"/>
                    <a:pt x="26" y="32"/>
                    <a:pt x="30" y="33"/>
                  </a:cubicBezTo>
                  <a:cubicBezTo>
                    <a:pt x="30" y="32"/>
                    <a:pt x="32" y="32"/>
                    <a:pt x="31" y="31"/>
                  </a:cubicBezTo>
                  <a:cubicBezTo>
                    <a:pt x="31" y="31"/>
                    <a:pt x="29" y="30"/>
                    <a:pt x="29" y="30"/>
                  </a:cubicBezTo>
                  <a:cubicBezTo>
                    <a:pt x="28" y="28"/>
                    <a:pt x="29" y="26"/>
                    <a:pt x="29" y="24"/>
                  </a:cubicBezTo>
                  <a:cubicBezTo>
                    <a:pt x="29" y="23"/>
                    <a:pt x="27" y="20"/>
                    <a:pt x="26" y="18"/>
                  </a:cubicBezTo>
                  <a:cubicBezTo>
                    <a:pt x="32" y="17"/>
                    <a:pt x="31" y="17"/>
                    <a:pt x="32" y="23"/>
                  </a:cubicBezTo>
                  <a:cubicBezTo>
                    <a:pt x="36" y="22"/>
                    <a:pt x="41" y="22"/>
                    <a:pt x="45" y="21"/>
                  </a:cubicBezTo>
                  <a:cubicBezTo>
                    <a:pt x="45" y="19"/>
                    <a:pt x="45" y="20"/>
                    <a:pt x="45" y="17"/>
                  </a:cubicBezTo>
                  <a:cubicBezTo>
                    <a:pt x="47" y="16"/>
                    <a:pt x="51" y="13"/>
                    <a:pt x="53" y="13"/>
                  </a:cubicBezTo>
                  <a:cubicBezTo>
                    <a:pt x="54" y="13"/>
                    <a:pt x="55" y="14"/>
                    <a:pt x="56" y="13"/>
                  </a:cubicBezTo>
                  <a:cubicBezTo>
                    <a:pt x="55" y="13"/>
                    <a:pt x="55" y="7"/>
                    <a:pt x="56" y="5"/>
                  </a:cubicBezTo>
                  <a:cubicBezTo>
                    <a:pt x="55" y="6"/>
                    <a:pt x="56" y="2"/>
                    <a:pt x="56" y="2"/>
                  </a:cubicBezTo>
                  <a:cubicBezTo>
                    <a:pt x="58" y="1"/>
                    <a:pt x="59" y="0"/>
                    <a:pt x="61" y="0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3"/>
                    <a:pt x="65" y="2"/>
                    <a:pt x="65" y="4"/>
                  </a:cubicBezTo>
                  <a:cubicBezTo>
                    <a:pt x="66" y="6"/>
                    <a:pt x="66" y="7"/>
                    <a:pt x="66" y="7"/>
                  </a:cubicBezTo>
                  <a:cubicBezTo>
                    <a:pt x="66" y="7"/>
                    <a:pt x="68" y="7"/>
                    <a:pt x="70" y="10"/>
                  </a:cubicBezTo>
                  <a:cubicBezTo>
                    <a:pt x="73" y="13"/>
                    <a:pt x="74" y="11"/>
                    <a:pt x="74" y="11"/>
                  </a:cubicBezTo>
                  <a:cubicBezTo>
                    <a:pt x="74" y="11"/>
                    <a:pt x="74" y="12"/>
                    <a:pt x="76" y="14"/>
                  </a:cubicBezTo>
                  <a:cubicBezTo>
                    <a:pt x="78" y="16"/>
                    <a:pt x="79" y="16"/>
                    <a:pt x="80" y="17"/>
                  </a:cubicBezTo>
                  <a:cubicBezTo>
                    <a:pt x="82" y="18"/>
                    <a:pt x="84" y="14"/>
                    <a:pt x="84" y="17"/>
                  </a:cubicBezTo>
                  <a:cubicBezTo>
                    <a:pt x="84" y="20"/>
                    <a:pt x="84" y="20"/>
                    <a:pt x="86" y="20"/>
                  </a:cubicBezTo>
                  <a:cubicBezTo>
                    <a:pt x="88" y="20"/>
                    <a:pt x="88" y="21"/>
                    <a:pt x="88" y="21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1"/>
                    <a:pt x="93" y="21"/>
                    <a:pt x="93" y="21"/>
                  </a:cubicBezTo>
                  <a:cubicBezTo>
                    <a:pt x="93" y="21"/>
                    <a:pt x="92" y="24"/>
                    <a:pt x="94" y="24"/>
                  </a:cubicBezTo>
                  <a:cubicBezTo>
                    <a:pt x="95" y="24"/>
                    <a:pt x="97" y="25"/>
                    <a:pt x="97" y="25"/>
                  </a:cubicBezTo>
                  <a:cubicBezTo>
                    <a:pt x="97" y="25"/>
                    <a:pt x="103" y="23"/>
                    <a:pt x="104" y="26"/>
                  </a:cubicBezTo>
                  <a:cubicBezTo>
                    <a:pt x="106" y="29"/>
                    <a:pt x="106" y="27"/>
                    <a:pt x="109" y="28"/>
                  </a:cubicBezTo>
                  <a:cubicBezTo>
                    <a:pt x="111" y="28"/>
                    <a:pt x="113" y="28"/>
                    <a:pt x="113" y="28"/>
                  </a:cubicBezTo>
                  <a:cubicBezTo>
                    <a:pt x="113" y="28"/>
                    <a:pt x="114" y="32"/>
                    <a:pt x="112" y="34"/>
                  </a:cubicBezTo>
                  <a:cubicBezTo>
                    <a:pt x="111" y="36"/>
                    <a:pt x="111" y="37"/>
                    <a:pt x="112" y="39"/>
                  </a:cubicBezTo>
                  <a:cubicBezTo>
                    <a:pt x="112" y="41"/>
                    <a:pt x="110" y="44"/>
                    <a:pt x="112" y="47"/>
                  </a:cubicBezTo>
                  <a:cubicBezTo>
                    <a:pt x="112" y="47"/>
                    <a:pt x="111" y="49"/>
                    <a:pt x="110" y="48"/>
                  </a:cubicBezTo>
                  <a:cubicBezTo>
                    <a:pt x="108" y="46"/>
                    <a:pt x="108" y="50"/>
                    <a:pt x="108" y="50"/>
                  </a:cubicBezTo>
                  <a:cubicBezTo>
                    <a:pt x="108" y="50"/>
                    <a:pt x="109" y="51"/>
                    <a:pt x="106" y="51"/>
                  </a:cubicBezTo>
                  <a:cubicBezTo>
                    <a:pt x="103" y="52"/>
                    <a:pt x="101" y="56"/>
                    <a:pt x="99" y="58"/>
                  </a:cubicBezTo>
                  <a:cubicBezTo>
                    <a:pt x="98" y="60"/>
                    <a:pt x="96" y="62"/>
                    <a:pt x="95" y="64"/>
                  </a:cubicBezTo>
                  <a:cubicBezTo>
                    <a:pt x="94" y="66"/>
                    <a:pt x="92" y="71"/>
                    <a:pt x="96" y="68"/>
                  </a:cubicBezTo>
                  <a:cubicBezTo>
                    <a:pt x="99" y="65"/>
                    <a:pt x="99" y="68"/>
                    <a:pt x="99" y="68"/>
                  </a:cubicBezTo>
                  <a:cubicBezTo>
                    <a:pt x="99" y="70"/>
                    <a:pt x="104" y="69"/>
                    <a:pt x="104" y="71"/>
                  </a:cubicBezTo>
                  <a:cubicBezTo>
                    <a:pt x="105" y="73"/>
                    <a:pt x="107" y="72"/>
                    <a:pt x="107" y="72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76"/>
                    <a:pt x="104" y="79"/>
                    <a:pt x="102" y="79"/>
                  </a:cubicBezTo>
                  <a:cubicBezTo>
                    <a:pt x="99" y="79"/>
                    <a:pt x="99" y="84"/>
                    <a:pt x="102" y="84"/>
                  </a:cubicBezTo>
                  <a:cubicBezTo>
                    <a:pt x="104" y="84"/>
                    <a:pt x="101" y="90"/>
                    <a:pt x="102" y="91"/>
                  </a:cubicBezTo>
                  <a:cubicBezTo>
                    <a:pt x="103" y="92"/>
                    <a:pt x="107" y="90"/>
                    <a:pt x="106" y="92"/>
                  </a:cubicBezTo>
                  <a:cubicBezTo>
                    <a:pt x="105" y="94"/>
                    <a:pt x="106" y="92"/>
                    <a:pt x="104" y="94"/>
                  </a:cubicBezTo>
                  <a:cubicBezTo>
                    <a:pt x="103" y="96"/>
                    <a:pt x="105" y="96"/>
                    <a:pt x="105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2" y="98"/>
                    <a:pt x="101" y="102"/>
                    <a:pt x="100" y="103"/>
                  </a:cubicBezTo>
                  <a:cubicBezTo>
                    <a:pt x="99" y="103"/>
                    <a:pt x="98" y="102"/>
                    <a:pt x="97" y="103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2" y="104"/>
                    <a:pt x="92" y="101"/>
                    <a:pt x="91" y="101"/>
                  </a:cubicBezTo>
                  <a:cubicBezTo>
                    <a:pt x="90" y="100"/>
                    <a:pt x="89" y="101"/>
                    <a:pt x="89" y="101"/>
                  </a:cubicBezTo>
                  <a:cubicBezTo>
                    <a:pt x="88" y="100"/>
                    <a:pt x="88" y="99"/>
                    <a:pt x="87" y="99"/>
                  </a:cubicBezTo>
                  <a:cubicBezTo>
                    <a:pt x="86" y="98"/>
                    <a:pt x="87" y="100"/>
                    <a:pt x="85" y="100"/>
                  </a:cubicBezTo>
                  <a:cubicBezTo>
                    <a:pt x="84" y="100"/>
                    <a:pt x="82" y="97"/>
                    <a:pt x="79" y="98"/>
                  </a:cubicBezTo>
                  <a:cubicBezTo>
                    <a:pt x="77" y="98"/>
                    <a:pt x="75" y="102"/>
                    <a:pt x="74" y="103"/>
                  </a:cubicBezTo>
                  <a:cubicBezTo>
                    <a:pt x="73" y="103"/>
                    <a:pt x="72" y="103"/>
                    <a:pt x="71" y="103"/>
                  </a:cubicBezTo>
                  <a:cubicBezTo>
                    <a:pt x="71" y="106"/>
                    <a:pt x="70" y="107"/>
                    <a:pt x="70" y="109"/>
                  </a:cubicBezTo>
                  <a:close/>
                  <a:moveTo>
                    <a:pt x="123" y="103"/>
                  </a:moveTo>
                  <a:cubicBezTo>
                    <a:pt x="122" y="105"/>
                    <a:pt x="122" y="107"/>
                    <a:pt x="120" y="108"/>
                  </a:cubicBezTo>
                  <a:cubicBezTo>
                    <a:pt x="119" y="109"/>
                    <a:pt x="117" y="108"/>
                    <a:pt x="116" y="110"/>
                  </a:cubicBezTo>
                  <a:cubicBezTo>
                    <a:pt x="115" y="112"/>
                    <a:pt x="116" y="117"/>
                    <a:pt x="117" y="119"/>
                  </a:cubicBezTo>
                  <a:cubicBezTo>
                    <a:pt x="116" y="119"/>
                    <a:pt x="116" y="119"/>
                    <a:pt x="116" y="120"/>
                  </a:cubicBezTo>
                  <a:cubicBezTo>
                    <a:pt x="117" y="122"/>
                    <a:pt x="121" y="123"/>
                    <a:pt x="123" y="124"/>
                  </a:cubicBezTo>
                  <a:cubicBezTo>
                    <a:pt x="124" y="118"/>
                    <a:pt x="127" y="112"/>
                    <a:pt x="125" y="105"/>
                  </a:cubicBezTo>
                  <a:cubicBezTo>
                    <a:pt x="125" y="104"/>
                    <a:pt x="123" y="103"/>
                    <a:pt x="123" y="103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6"/>
            <p:cNvSpPr>
              <a:spLocks noEditPoints="1"/>
            </p:cNvSpPr>
            <p:nvPr/>
          </p:nvSpPr>
          <p:spPr bwMode="auto">
            <a:xfrm>
              <a:off x="6559681" y="1183493"/>
              <a:ext cx="388024" cy="556886"/>
            </a:xfrm>
            <a:custGeom>
              <a:avLst/>
              <a:gdLst>
                <a:gd name="T0" fmla="*/ 47 w 110"/>
                <a:gd name="T1" fmla="*/ 68 h 158"/>
                <a:gd name="T2" fmla="*/ 51 w 110"/>
                <a:gd name="T3" fmla="*/ 70 h 158"/>
                <a:gd name="T4" fmla="*/ 52 w 110"/>
                <a:gd name="T5" fmla="*/ 78 h 158"/>
                <a:gd name="T6" fmla="*/ 51 w 110"/>
                <a:gd name="T7" fmla="*/ 84 h 158"/>
                <a:gd name="T8" fmla="*/ 47 w 110"/>
                <a:gd name="T9" fmla="*/ 85 h 158"/>
                <a:gd name="T10" fmla="*/ 43 w 110"/>
                <a:gd name="T11" fmla="*/ 92 h 158"/>
                <a:gd name="T12" fmla="*/ 40 w 110"/>
                <a:gd name="T13" fmla="*/ 99 h 158"/>
                <a:gd name="T14" fmla="*/ 31 w 110"/>
                <a:gd name="T15" fmla="*/ 105 h 158"/>
                <a:gd name="T16" fmla="*/ 30 w 110"/>
                <a:gd name="T17" fmla="*/ 108 h 158"/>
                <a:gd name="T18" fmla="*/ 25 w 110"/>
                <a:gd name="T19" fmla="*/ 112 h 158"/>
                <a:gd name="T20" fmla="*/ 21 w 110"/>
                <a:gd name="T21" fmla="*/ 118 h 158"/>
                <a:gd name="T22" fmla="*/ 23 w 110"/>
                <a:gd name="T23" fmla="*/ 123 h 158"/>
                <a:gd name="T24" fmla="*/ 23 w 110"/>
                <a:gd name="T25" fmla="*/ 129 h 158"/>
                <a:gd name="T26" fmla="*/ 21 w 110"/>
                <a:gd name="T27" fmla="*/ 133 h 158"/>
                <a:gd name="T28" fmla="*/ 22 w 110"/>
                <a:gd name="T29" fmla="*/ 141 h 158"/>
                <a:gd name="T30" fmla="*/ 25 w 110"/>
                <a:gd name="T31" fmla="*/ 141 h 158"/>
                <a:gd name="T32" fmla="*/ 27 w 110"/>
                <a:gd name="T33" fmla="*/ 147 h 158"/>
                <a:gd name="T34" fmla="*/ 29 w 110"/>
                <a:gd name="T35" fmla="*/ 146 h 158"/>
                <a:gd name="T36" fmla="*/ 29 w 110"/>
                <a:gd name="T37" fmla="*/ 151 h 158"/>
                <a:gd name="T38" fmla="*/ 34 w 110"/>
                <a:gd name="T39" fmla="*/ 151 h 158"/>
                <a:gd name="T40" fmla="*/ 36 w 110"/>
                <a:gd name="T41" fmla="*/ 156 h 158"/>
                <a:gd name="T42" fmla="*/ 41 w 110"/>
                <a:gd name="T43" fmla="*/ 158 h 158"/>
                <a:gd name="T44" fmla="*/ 49 w 110"/>
                <a:gd name="T45" fmla="*/ 155 h 158"/>
                <a:gd name="T46" fmla="*/ 59 w 110"/>
                <a:gd name="T47" fmla="*/ 147 h 158"/>
                <a:gd name="T48" fmla="*/ 64 w 110"/>
                <a:gd name="T49" fmla="*/ 147 h 158"/>
                <a:gd name="T50" fmla="*/ 67 w 110"/>
                <a:gd name="T51" fmla="*/ 146 h 158"/>
                <a:gd name="T52" fmla="*/ 69 w 110"/>
                <a:gd name="T53" fmla="*/ 145 h 158"/>
                <a:gd name="T54" fmla="*/ 73 w 110"/>
                <a:gd name="T55" fmla="*/ 146 h 158"/>
                <a:gd name="T56" fmla="*/ 99 w 110"/>
                <a:gd name="T57" fmla="*/ 126 h 158"/>
                <a:gd name="T58" fmla="*/ 110 w 110"/>
                <a:gd name="T59" fmla="*/ 110 h 158"/>
                <a:gd name="T60" fmla="*/ 102 w 110"/>
                <a:gd name="T61" fmla="*/ 104 h 158"/>
                <a:gd name="T62" fmla="*/ 101 w 110"/>
                <a:gd name="T63" fmla="*/ 93 h 158"/>
                <a:gd name="T64" fmla="*/ 99 w 110"/>
                <a:gd name="T65" fmla="*/ 88 h 158"/>
                <a:gd name="T66" fmla="*/ 94 w 110"/>
                <a:gd name="T67" fmla="*/ 80 h 158"/>
                <a:gd name="T68" fmla="*/ 94 w 110"/>
                <a:gd name="T69" fmla="*/ 72 h 158"/>
                <a:gd name="T70" fmla="*/ 94 w 110"/>
                <a:gd name="T71" fmla="*/ 65 h 158"/>
                <a:gd name="T72" fmla="*/ 90 w 110"/>
                <a:gd name="T73" fmla="*/ 54 h 158"/>
                <a:gd name="T74" fmla="*/ 91 w 110"/>
                <a:gd name="T75" fmla="*/ 50 h 158"/>
                <a:gd name="T76" fmla="*/ 94 w 110"/>
                <a:gd name="T77" fmla="*/ 39 h 158"/>
                <a:gd name="T78" fmla="*/ 85 w 110"/>
                <a:gd name="T79" fmla="*/ 28 h 158"/>
                <a:gd name="T80" fmla="*/ 81 w 110"/>
                <a:gd name="T81" fmla="*/ 25 h 158"/>
                <a:gd name="T82" fmla="*/ 85 w 110"/>
                <a:gd name="T83" fmla="*/ 13 h 158"/>
                <a:gd name="T84" fmla="*/ 77 w 110"/>
                <a:gd name="T85" fmla="*/ 3 h 158"/>
                <a:gd name="T86" fmla="*/ 62 w 110"/>
                <a:gd name="T87" fmla="*/ 7 h 158"/>
                <a:gd name="T88" fmla="*/ 58 w 110"/>
                <a:gd name="T89" fmla="*/ 14 h 158"/>
                <a:gd name="T90" fmla="*/ 57 w 110"/>
                <a:gd name="T91" fmla="*/ 22 h 158"/>
                <a:gd name="T92" fmla="*/ 48 w 110"/>
                <a:gd name="T93" fmla="*/ 28 h 158"/>
                <a:gd name="T94" fmla="*/ 41 w 110"/>
                <a:gd name="T95" fmla="*/ 23 h 158"/>
                <a:gd name="T96" fmla="*/ 30 w 110"/>
                <a:gd name="T97" fmla="*/ 23 h 158"/>
                <a:gd name="T98" fmla="*/ 20 w 110"/>
                <a:gd name="T99" fmla="*/ 16 h 158"/>
                <a:gd name="T100" fmla="*/ 13 w 110"/>
                <a:gd name="T101" fmla="*/ 17 h 158"/>
                <a:gd name="T102" fmla="*/ 21 w 110"/>
                <a:gd name="T103" fmla="*/ 25 h 158"/>
                <a:gd name="T104" fmla="*/ 35 w 110"/>
                <a:gd name="T105" fmla="*/ 33 h 158"/>
                <a:gd name="T106" fmla="*/ 39 w 110"/>
                <a:gd name="T107" fmla="*/ 44 h 158"/>
                <a:gd name="T108" fmla="*/ 42 w 110"/>
                <a:gd name="T109" fmla="*/ 47 h 158"/>
                <a:gd name="T110" fmla="*/ 43 w 110"/>
                <a:gd name="T111" fmla="*/ 60 h 158"/>
                <a:gd name="T112" fmla="*/ 45 w 110"/>
                <a:gd name="T113" fmla="*/ 68 h 158"/>
                <a:gd name="T114" fmla="*/ 5 w 110"/>
                <a:gd name="T115" fmla="*/ 153 h 158"/>
                <a:gd name="T116" fmla="*/ 7 w 110"/>
                <a:gd name="T117" fmla="*/ 158 h 158"/>
                <a:gd name="T118" fmla="*/ 5 w 110"/>
                <a:gd name="T119" fmla="*/ 152 h 158"/>
                <a:gd name="T120" fmla="*/ 47 w 110"/>
                <a:gd name="T121" fmla="*/ 79 h 158"/>
                <a:gd name="T122" fmla="*/ 47 w 110"/>
                <a:gd name="T123" fmla="*/ 7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0" h="158">
                  <a:moveTo>
                    <a:pt x="45" y="68"/>
                  </a:moveTo>
                  <a:cubicBezTo>
                    <a:pt x="47" y="68"/>
                    <a:pt x="46" y="68"/>
                    <a:pt x="47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9" y="71"/>
                    <a:pt x="49" y="69"/>
                    <a:pt x="51" y="70"/>
                  </a:cubicBezTo>
                  <a:cubicBezTo>
                    <a:pt x="53" y="72"/>
                    <a:pt x="51" y="75"/>
                    <a:pt x="51" y="77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2" y="80"/>
                    <a:pt x="52" y="80"/>
                    <a:pt x="51" y="81"/>
                  </a:cubicBezTo>
                  <a:cubicBezTo>
                    <a:pt x="51" y="82"/>
                    <a:pt x="52" y="84"/>
                    <a:pt x="51" y="84"/>
                  </a:cubicBezTo>
                  <a:cubicBezTo>
                    <a:pt x="50" y="84"/>
                    <a:pt x="50" y="84"/>
                    <a:pt x="51" y="83"/>
                  </a:cubicBezTo>
                  <a:cubicBezTo>
                    <a:pt x="49" y="84"/>
                    <a:pt x="48" y="84"/>
                    <a:pt x="47" y="85"/>
                  </a:cubicBezTo>
                  <a:cubicBezTo>
                    <a:pt x="45" y="86"/>
                    <a:pt x="45" y="90"/>
                    <a:pt x="44" y="92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2" y="93"/>
                    <a:pt x="40" y="96"/>
                    <a:pt x="40" y="97"/>
                  </a:cubicBezTo>
                  <a:cubicBezTo>
                    <a:pt x="40" y="97"/>
                    <a:pt x="40" y="98"/>
                    <a:pt x="40" y="99"/>
                  </a:cubicBezTo>
                  <a:cubicBezTo>
                    <a:pt x="39" y="100"/>
                    <a:pt x="36" y="100"/>
                    <a:pt x="35" y="101"/>
                  </a:cubicBezTo>
                  <a:cubicBezTo>
                    <a:pt x="33" y="102"/>
                    <a:pt x="33" y="105"/>
                    <a:pt x="31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6"/>
                    <a:pt x="30" y="108"/>
                    <a:pt x="30" y="108"/>
                  </a:cubicBezTo>
                  <a:cubicBezTo>
                    <a:pt x="29" y="108"/>
                    <a:pt x="27" y="107"/>
                    <a:pt x="27" y="108"/>
                  </a:cubicBezTo>
                  <a:cubicBezTo>
                    <a:pt x="25" y="109"/>
                    <a:pt x="26" y="111"/>
                    <a:pt x="25" y="112"/>
                  </a:cubicBezTo>
                  <a:cubicBezTo>
                    <a:pt x="25" y="113"/>
                    <a:pt x="22" y="114"/>
                    <a:pt x="21" y="115"/>
                  </a:cubicBezTo>
                  <a:cubicBezTo>
                    <a:pt x="22" y="116"/>
                    <a:pt x="21" y="117"/>
                    <a:pt x="21" y="118"/>
                  </a:cubicBezTo>
                  <a:cubicBezTo>
                    <a:pt x="22" y="119"/>
                    <a:pt x="24" y="119"/>
                    <a:pt x="24" y="119"/>
                  </a:cubicBezTo>
                  <a:cubicBezTo>
                    <a:pt x="24" y="121"/>
                    <a:pt x="23" y="121"/>
                    <a:pt x="23" y="123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9"/>
                    <a:pt x="23" y="129"/>
                  </a:cubicBezTo>
                  <a:cubicBezTo>
                    <a:pt x="23" y="130"/>
                    <a:pt x="22" y="131"/>
                    <a:pt x="21" y="131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21" y="133"/>
                    <a:pt x="21" y="138"/>
                    <a:pt x="21" y="139"/>
                  </a:cubicBezTo>
                  <a:cubicBezTo>
                    <a:pt x="21" y="139"/>
                    <a:pt x="22" y="141"/>
                    <a:pt x="22" y="141"/>
                  </a:cubicBezTo>
                  <a:cubicBezTo>
                    <a:pt x="23" y="142"/>
                    <a:pt x="23" y="141"/>
                    <a:pt x="23" y="141"/>
                  </a:cubicBezTo>
                  <a:cubicBezTo>
                    <a:pt x="25" y="141"/>
                    <a:pt x="25" y="141"/>
                    <a:pt x="25" y="141"/>
                  </a:cubicBezTo>
                  <a:cubicBezTo>
                    <a:pt x="25" y="143"/>
                    <a:pt x="25" y="145"/>
                    <a:pt x="25" y="147"/>
                  </a:cubicBezTo>
                  <a:cubicBezTo>
                    <a:pt x="25" y="147"/>
                    <a:pt x="27" y="147"/>
                    <a:pt x="27" y="147"/>
                  </a:cubicBezTo>
                  <a:cubicBezTo>
                    <a:pt x="27" y="145"/>
                    <a:pt x="26" y="145"/>
                    <a:pt x="28" y="145"/>
                  </a:cubicBezTo>
                  <a:cubicBezTo>
                    <a:pt x="28" y="145"/>
                    <a:pt x="29" y="146"/>
                    <a:pt x="29" y="146"/>
                  </a:cubicBezTo>
                  <a:cubicBezTo>
                    <a:pt x="31" y="147"/>
                    <a:pt x="32" y="148"/>
                    <a:pt x="32" y="148"/>
                  </a:cubicBezTo>
                  <a:cubicBezTo>
                    <a:pt x="32" y="149"/>
                    <a:pt x="31" y="151"/>
                    <a:pt x="29" y="151"/>
                  </a:cubicBezTo>
                  <a:cubicBezTo>
                    <a:pt x="29" y="153"/>
                    <a:pt x="29" y="154"/>
                    <a:pt x="29" y="156"/>
                  </a:cubicBezTo>
                  <a:cubicBezTo>
                    <a:pt x="34" y="154"/>
                    <a:pt x="32" y="156"/>
                    <a:pt x="34" y="151"/>
                  </a:cubicBezTo>
                  <a:cubicBezTo>
                    <a:pt x="34" y="152"/>
                    <a:pt x="36" y="153"/>
                    <a:pt x="37" y="153"/>
                  </a:cubicBezTo>
                  <a:cubicBezTo>
                    <a:pt x="37" y="154"/>
                    <a:pt x="36" y="155"/>
                    <a:pt x="36" y="156"/>
                  </a:cubicBezTo>
                  <a:cubicBezTo>
                    <a:pt x="36" y="156"/>
                    <a:pt x="40" y="156"/>
                    <a:pt x="41" y="156"/>
                  </a:cubicBezTo>
                  <a:cubicBezTo>
                    <a:pt x="41" y="156"/>
                    <a:pt x="40" y="158"/>
                    <a:pt x="41" y="158"/>
                  </a:cubicBezTo>
                  <a:cubicBezTo>
                    <a:pt x="41" y="158"/>
                    <a:pt x="48" y="154"/>
                    <a:pt x="48" y="154"/>
                  </a:cubicBezTo>
                  <a:cubicBezTo>
                    <a:pt x="48" y="154"/>
                    <a:pt x="48" y="155"/>
                    <a:pt x="49" y="155"/>
                  </a:cubicBezTo>
                  <a:cubicBezTo>
                    <a:pt x="51" y="152"/>
                    <a:pt x="54" y="151"/>
                    <a:pt x="59" y="150"/>
                  </a:cubicBezTo>
                  <a:cubicBezTo>
                    <a:pt x="59" y="150"/>
                    <a:pt x="58" y="147"/>
                    <a:pt x="59" y="147"/>
                  </a:cubicBezTo>
                  <a:cubicBezTo>
                    <a:pt x="59" y="147"/>
                    <a:pt x="60" y="148"/>
                    <a:pt x="61" y="148"/>
                  </a:cubicBezTo>
                  <a:cubicBezTo>
                    <a:pt x="62" y="148"/>
                    <a:pt x="62" y="146"/>
                    <a:pt x="64" y="147"/>
                  </a:cubicBezTo>
                  <a:cubicBezTo>
                    <a:pt x="64" y="147"/>
                    <a:pt x="66" y="148"/>
                    <a:pt x="67" y="148"/>
                  </a:cubicBezTo>
                  <a:cubicBezTo>
                    <a:pt x="67" y="148"/>
                    <a:pt x="67" y="146"/>
                    <a:pt x="67" y="146"/>
                  </a:cubicBezTo>
                  <a:cubicBezTo>
                    <a:pt x="68" y="146"/>
                    <a:pt x="69" y="146"/>
                    <a:pt x="69" y="145"/>
                  </a:cubicBezTo>
                  <a:cubicBezTo>
                    <a:pt x="69" y="145"/>
                    <a:pt x="69" y="145"/>
                    <a:pt x="69" y="145"/>
                  </a:cubicBezTo>
                  <a:cubicBezTo>
                    <a:pt x="70" y="145"/>
                    <a:pt x="70" y="145"/>
                    <a:pt x="70" y="146"/>
                  </a:cubicBezTo>
                  <a:cubicBezTo>
                    <a:pt x="70" y="146"/>
                    <a:pt x="72" y="146"/>
                    <a:pt x="73" y="146"/>
                  </a:cubicBezTo>
                  <a:cubicBezTo>
                    <a:pt x="75" y="144"/>
                    <a:pt x="81" y="140"/>
                    <a:pt x="81" y="140"/>
                  </a:cubicBezTo>
                  <a:cubicBezTo>
                    <a:pt x="81" y="140"/>
                    <a:pt x="98" y="128"/>
                    <a:pt x="99" y="126"/>
                  </a:cubicBezTo>
                  <a:cubicBezTo>
                    <a:pt x="103" y="121"/>
                    <a:pt x="109" y="116"/>
                    <a:pt x="109" y="115"/>
                  </a:cubicBezTo>
                  <a:cubicBezTo>
                    <a:pt x="110" y="114"/>
                    <a:pt x="110" y="112"/>
                    <a:pt x="110" y="110"/>
                  </a:cubicBezTo>
                  <a:cubicBezTo>
                    <a:pt x="110" y="107"/>
                    <a:pt x="108" y="108"/>
                    <a:pt x="105" y="106"/>
                  </a:cubicBezTo>
                  <a:cubicBezTo>
                    <a:pt x="103" y="105"/>
                    <a:pt x="103" y="105"/>
                    <a:pt x="102" y="104"/>
                  </a:cubicBezTo>
                  <a:cubicBezTo>
                    <a:pt x="102" y="102"/>
                    <a:pt x="97" y="102"/>
                    <a:pt x="98" y="97"/>
                  </a:cubicBezTo>
                  <a:cubicBezTo>
                    <a:pt x="98" y="96"/>
                    <a:pt x="101" y="96"/>
                    <a:pt x="101" y="93"/>
                  </a:cubicBezTo>
                  <a:cubicBezTo>
                    <a:pt x="101" y="92"/>
                    <a:pt x="101" y="92"/>
                    <a:pt x="101" y="91"/>
                  </a:cubicBezTo>
                  <a:cubicBezTo>
                    <a:pt x="100" y="91"/>
                    <a:pt x="100" y="89"/>
                    <a:pt x="99" y="88"/>
                  </a:cubicBezTo>
                  <a:cubicBezTo>
                    <a:pt x="97" y="86"/>
                    <a:pt x="96" y="85"/>
                    <a:pt x="95" y="84"/>
                  </a:cubicBezTo>
                  <a:cubicBezTo>
                    <a:pt x="95" y="84"/>
                    <a:pt x="95" y="82"/>
                    <a:pt x="94" y="80"/>
                  </a:cubicBezTo>
                  <a:cubicBezTo>
                    <a:pt x="94" y="79"/>
                    <a:pt x="94" y="77"/>
                    <a:pt x="94" y="75"/>
                  </a:cubicBezTo>
                  <a:cubicBezTo>
                    <a:pt x="94" y="73"/>
                    <a:pt x="94" y="73"/>
                    <a:pt x="94" y="72"/>
                  </a:cubicBezTo>
                  <a:cubicBezTo>
                    <a:pt x="96" y="72"/>
                    <a:pt x="98" y="72"/>
                    <a:pt x="98" y="72"/>
                  </a:cubicBezTo>
                  <a:cubicBezTo>
                    <a:pt x="98" y="72"/>
                    <a:pt x="96" y="68"/>
                    <a:pt x="94" y="65"/>
                  </a:cubicBezTo>
                  <a:cubicBezTo>
                    <a:pt x="93" y="63"/>
                    <a:pt x="92" y="62"/>
                    <a:pt x="91" y="60"/>
                  </a:cubicBezTo>
                  <a:cubicBezTo>
                    <a:pt x="90" y="57"/>
                    <a:pt x="91" y="56"/>
                    <a:pt x="90" y="54"/>
                  </a:cubicBezTo>
                  <a:cubicBezTo>
                    <a:pt x="90" y="53"/>
                    <a:pt x="89" y="51"/>
                    <a:pt x="89" y="51"/>
                  </a:cubicBezTo>
                  <a:cubicBezTo>
                    <a:pt x="89" y="50"/>
                    <a:pt x="90" y="50"/>
                    <a:pt x="91" y="50"/>
                  </a:cubicBezTo>
                  <a:cubicBezTo>
                    <a:pt x="92" y="49"/>
                    <a:pt x="95" y="46"/>
                    <a:pt x="96" y="44"/>
                  </a:cubicBezTo>
                  <a:cubicBezTo>
                    <a:pt x="97" y="42"/>
                    <a:pt x="97" y="41"/>
                    <a:pt x="94" y="39"/>
                  </a:cubicBezTo>
                  <a:cubicBezTo>
                    <a:pt x="91" y="37"/>
                    <a:pt x="92" y="37"/>
                    <a:pt x="90" y="35"/>
                  </a:cubicBezTo>
                  <a:cubicBezTo>
                    <a:pt x="89" y="33"/>
                    <a:pt x="84" y="33"/>
                    <a:pt x="85" y="28"/>
                  </a:cubicBezTo>
                  <a:cubicBezTo>
                    <a:pt x="85" y="26"/>
                    <a:pt x="85" y="25"/>
                    <a:pt x="85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6" y="23"/>
                    <a:pt x="83" y="21"/>
                  </a:cubicBezTo>
                  <a:cubicBezTo>
                    <a:pt x="82" y="20"/>
                    <a:pt x="82" y="17"/>
                    <a:pt x="85" y="13"/>
                  </a:cubicBezTo>
                  <a:cubicBezTo>
                    <a:pt x="88" y="9"/>
                    <a:pt x="84" y="9"/>
                    <a:pt x="82" y="8"/>
                  </a:cubicBezTo>
                  <a:cubicBezTo>
                    <a:pt x="80" y="6"/>
                    <a:pt x="79" y="5"/>
                    <a:pt x="77" y="3"/>
                  </a:cubicBezTo>
                  <a:cubicBezTo>
                    <a:pt x="71" y="0"/>
                    <a:pt x="72" y="6"/>
                    <a:pt x="68" y="6"/>
                  </a:cubicBezTo>
                  <a:cubicBezTo>
                    <a:pt x="66" y="6"/>
                    <a:pt x="62" y="7"/>
                    <a:pt x="62" y="7"/>
                  </a:cubicBezTo>
                  <a:cubicBezTo>
                    <a:pt x="59" y="8"/>
                    <a:pt x="59" y="8"/>
                    <a:pt x="59" y="10"/>
                  </a:cubicBezTo>
                  <a:cubicBezTo>
                    <a:pt x="58" y="12"/>
                    <a:pt x="58" y="12"/>
                    <a:pt x="58" y="14"/>
                  </a:cubicBezTo>
                  <a:cubicBezTo>
                    <a:pt x="58" y="16"/>
                    <a:pt x="59" y="17"/>
                    <a:pt x="59" y="19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4" y="22"/>
                    <a:pt x="54" y="26"/>
                    <a:pt x="52" y="27"/>
                  </a:cubicBezTo>
                  <a:cubicBezTo>
                    <a:pt x="49" y="28"/>
                    <a:pt x="49" y="28"/>
                    <a:pt x="48" y="28"/>
                  </a:cubicBezTo>
                  <a:cubicBezTo>
                    <a:pt x="47" y="27"/>
                    <a:pt x="46" y="26"/>
                    <a:pt x="46" y="26"/>
                  </a:cubicBezTo>
                  <a:cubicBezTo>
                    <a:pt x="46" y="26"/>
                    <a:pt x="44" y="23"/>
                    <a:pt x="41" y="23"/>
                  </a:cubicBezTo>
                  <a:cubicBezTo>
                    <a:pt x="39" y="23"/>
                    <a:pt x="38" y="25"/>
                    <a:pt x="36" y="25"/>
                  </a:cubicBezTo>
                  <a:cubicBezTo>
                    <a:pt x="35" y="25"/>
                    <a:pt x="32" y="24"/>
                    <a:pt x="30" y="23"/>
                  </a:cubicBezTo>
                  <a:cubicBezTo>
                    <a:pt x="26" y="25"/>
                    <a:pt x="26" y="20"/>
                    <a:pt x="23" y="19"/>
                  </a:cubicBezTo>
                  <a:cubicBezTo>
                    <a:pt x="22" y="18"/>
                    <a:pt x="20" y="16"/>
                    <a:pt x="20" y="16"/>
                  </a:cubicBezTo>
                  <a:cubicBezTo>
                    <a:pt x="20" y="16"/>
                    <a:pt x="17" y="13"/>
                    <a:pt x="15" y="16"/>
                  </a:cubicBezTo>
                  <a:cubicBezTo>
                    <a:pt x="15" y="17"/>
                    <a:pt x="13" y="17"/>
                    <a:pt x="13" y="17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1"/>
                    <a:pt x="16" y="21"/>
                    <a:pt x="21" y="25"/>
                  </a:cubicBezTo>
                  <a:cubicBezTo>
                    <a:pt x="22" y="26"/>
                    <a:pt x="22" y="27"/>
                    <a:pt x="26" y="29"/>
                  </a:cubicBezTo>
                  <a:cubicBezTo>
                    <a:pt x="29" y="30"/>
                    <a:pt x="34" y="30"/>
                    <a:pt x="35" y="33"/>
                  </a:cubicBezTo>
                  <a:cubicBezTo>
                    <a:pt x="36" y="35"/>
                    <a:pt x="38" y="35"/>
                    <a:pt x="39" y="36"/>
                  </a:cubicBezTo>
                  <a:cubicBezTo>
                    <a:pt x="41" y="37"/>
                    <a:pt x="38" y="41"/>
                    <a:pt x="39" y="44"/>
                  </a:cubicBezTo>
                  <a:cubicBezTo>
                    <a:pt x="40" y="45"/>
                    <a:pt x="41" y="43"/>
                    <a:pt x="42" y="44"/>
                  </a:cubicBezTo>
                  <a:cubicBezTo>
                    <a:pt x="42" y="45"/>
                    <a:pt x="42" y="47"/>
                    <a:pt x="42" y="47"/>
                  </a:cubicBezTo>
                  <a:cubicBezTo>
                    <a:pt x="41" y="50"/>
                    <a:pt x="39" y="50"/>
                    <a:pt x="41" y="54"/>
                  </a:cubicBezTo>
                  <a:cubicBezTo>
                    <a:pt x="42" y="57"/>
                    <a:pt x="43" y="58"/>
                    <a:pt x="43" y="60"/>
                  </a:cubicBezTo>
                  <a:cubicBezTo>
                    <a:pt x="43" y="61"/>
                    <a:pt x="41" y="61"/>
                    <a:pt x="42" y="64"/>
                  </a:cubicBezTo>
                  <a:cubicBezTo>
                    <a:pt x="43" y="65"/>
                    <a:pt x="45" y="68"/>
                    <a:pt x="45" y="68"/>
                  </a:cubicBezTo>
                  <a:close/>
                  <a:moveTo>
                    <a:pt x="3" y="151"/>
                  </a:moveTo>
                  <a:cubicBezTo>
                    <a:pt x="2" y="151"/>
                    <a:pt x="5" y="153"/>
                    <a:pt x="5" y="153"/>
                  </a:cubicBezTo>
                  <a:cubicBezTo>
                    <a:pt x="0" y="155"/>
                    <a:pt x="3" y="155"/>
                    <a:pt x="7" y="157"/>
                  </a:cubicBezTo>
                  <a:cubicBezTo>
                    <a:pt x="7" y="157"/>
                    <a:pt x="7" y="157"/>
                    <a:pt x="7" y="158"/>
                  </a:cubicBezTo>
                  <a:cubicBezTo>
                    <a:pt x="8" y="157"/>
                    <a:pt x="8" y="157"/>
                    <a:pt x="9" y="157"/>
                  </a:cubicBezTo>
                  <a:cubicBezTo>
                    <a:pt x="7" y="153"/>
                    <a:pt x="9" y="154"/>
                    <a:pt x="5" y="152"/>
                  </a:cubicBezTo>
                  <a:cubicBezTo>
                    <a:pt x="4" y="151"/>
                    <a:pt x="5" y="150"/>
                    <a:pt x="3" y="151"/>
                  </a:cubicBezTo>
                  <a:close/>
                  <a:moveTo>
                    <a:pt x="47" y="79"/>
                  </a:moveTo>
                  <a:cubicBezTo>
                    <a:pt x="46" y="80"/>
                    <a:pt x="46" y="81"/>
                    <a:pt x="47" y="81"/>
                  </a:cubicBezTo>
                  <a:cubicBezTo>
                    <a:pt x="47" y="80"/>
                    <a:pt x="48" y="79"/>
                    <a:pt x="47" y="79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7"/>
            <p:cNvSpPr>
              <a:spLocks noEditPoints="1"/>
            </p:cNvSpPr>
            <p:nvPr/>
          </p:nvSpPr>
          <p:spPr bwMode="auto">
            <a:xfrm>
              <a:off x="6559681" y="1183493"/>
              <a:ext cx="388024" cy="556886"/>
            </a:xfrm>
            <a:custGeom>
              <a:avLst/>
              <a:gdLst>
                <a:gd name="T0" fmla="*/ 47 w 110"/>
                <a:gd name="T1" fmla="*/ 68 h 158"/>
                <a:gd name="T2" fmla="*/ 51 w 110"/>
                <a:gd name="T3" fmla="*/ 70 h 158"/>
                <a:gd name="T4" fmla="*/ 52 w 110"/>
                <a:gd name="T5" fmla="*/ 78 h 158"/>
                <a:gd name="T6" fmla="*/ 51 w 110"/>
                <a:gd name="T7" fmla="*/ 84 h 158"/>
                <a:gd name="T8" fmla="*/ 47 w 110"/>
                <a:gd name="T9" fmla="*/ 85 h 158"/>
                <a:gd name="T10" fmla="*/ 43 w 110"/>
                <a:gd name="T11" fmla="*/ 92 h 158"/>
                <a:gd name="T12" fmla="*/ 40 w 110"/>
                <a:gd name="T13" fmla="*/ 99 h 158"/>
                <a:gd name="T14" fmla="*/ 31 w 110"/>
                <a:gd name="T15" fmla="*/ 105 h 158"/>
                <a:gd name="T16" fmla="*/ 30 w 110"/>
                <a:gd name="T17" fmla="*/ 108 h 158"/>
                <a:gd name="T18" fmla="*/ 25 w 110"/>
                <a:gd name="T19" fmla="*/ 112 h 158"/>
                <a:gd name="T20" fmla="*/ 21 w 110"/>
                <a:gd name="T21" fmla="*/ 118 h 158"/>
                <a:gd name="T22" fmla="*/ 23 w 110"/>
                <a:gd name="T23" fmla="*/ 123 h 158"/>
                <a:gd name="T24" fmla="*/ 23 w 110"/>
                <a:gd name="T25" fmla="*/ 129 h 158"/>
                <a:gd name="T26" fmla="*/ 21 w 110"/>
                <a:gd name="T27" fmla="*/ 133 h 158"/>
                <a:gd name="T28" fmla="*/ 22 w 110"/>
                <a:gd name="T29" fmla="*/ 141 h 158"/>
                <a:gd name="T30" fmla="*/ 25 w 110"/>
                <a:gd name="T31" fmla="*/ 141 h 158"/>
                <a:gd name="T32" fmla="*/ 27 w 110"/>
                <a:gd name="T33" fmla="*/ 147 h 158"/>
                <a:gd name="T34" fmla="*/ 29 w 110"/>
                <a:gd name="T35" fmla="*/ 146 h 158"/>
                <a:gd name="T36" fmla="*/ 29 w 110"/>
                <a:gd name="T37" fmla="*/ 151 h 158"/>
                <a:gd name="T38" fmla="*/ 34 w 110"/>
                <a:gd name="T39" fmla="*/ 151 h 158"/>
                <a:gd name="T40" fmla="*/ 36 w 110"/>
                <a:gd name="T41" fmla="*/ 156 h 158"/>
                <a:gd name="T42" fmla="*/ 41 w 110"/>
                <a:gd name="T43" fmla="*/ 158 h 158"/>
                <a:gd name="T44" fmla="*/ 49 w 110"/>
                <a:gd name="T45" fmla="*/ 155 h 158"/>
                <a:gd name="T46" fmla="*/ 59 w 110"/>
                <a:gd name="T47" fmla="*/ 147 h 158"/>
                <a:gd name="T48" fmla="*/ 64 w 110"/>
                <a:gd name="T49" fmla="*/ 147 h 158"/>
                <a:gd name="T50" fmla="*/ 67 w 110"/>
                <a:gd name="T51" fmla="*/ 146 h 158"/>
                <a:gd name="T52" fmla="*/ 69 w 110"/>
                <a:gd name="T53" fmla="*/ 145 h 158"/>
                <a:gd name="T54" fmla="*/ 73 w 110"/>
                <a:gd name="T55" fmla="*/ 146 h 158"/>
                <a:gd name="T56" fmla="*/ 99 w 110"/>
                <a:gd name="T57" fmla="*/ 126 h 158"/>
                <a:gd name="T58" fmla="*/ 110 w 110"/>
                <a:gd name="T59" fmla="*/ 110 h 158"/>
                <a:gd name="T60" fmla="*/ 102 w 110"/>
                <a:gd name="T61" fmla="*/ 104 h 158"/>
                <a:gd name="T62" fmla="*/ 101 w 110"/>
                <a:gd name="T63" fmla="*/ 93 h 158"/>
                <a:gd name="T64" fmla="*/ 99 w 110"/>
                <a:gd name="T65" fmla="*/ 88 h 158"/>
                <a:gd name="T66" fmla="*/ 94 w 110"/>
                <a:gd name="T67" fmla="*/ 80 h 158"/>
                <a:gd name="T68" fmla="*/ 94 w 110"/>
                <a:gd name="T69" fmla="*/ 72 h 158"/>
                <a:gd name="T70" fmla="*/ 94 w 110"/>
                <a:gd name="T71" fmla="*/ 65 h 158"/>
                <a:gd name="T72" fmla="*/ 90 w 110"/>
                <a:gd name="T73" fmla="*/ 54 h 158"/>
                <a:gd name="T74" fmla="*/ 91 w 110"/>
                <a:gd name="T75" fmla="*/ 50 h 158"/>
                <a:gd name="T76" fmla="*/ 94 w 110"/>
                <a:gd name="T77" fmla="*/ 39 h 158"/>
                <a:gd name="T78" fmla="*/ 85 w 110"/>
                <a:gd name="T79" fmla="*/ 28 h 158"/>
                <a:gd name="T80" fmla="*/ 81 w 110"/>
                <a:gd name="T81" fmla="*/ 25 h 158"/>
                <a:gd name="T82" fmla="*/ 85 w 110"/>
                <a:gd name="T83" fmla="*/ 13 h 158"/>
                <a:gd name="T84" fmla="*/ 77 w 110"/>
                <a:gd name="T85" fmla="*/ 3 h 158"/>
                <a:gd name="T86" fmla="*/ 62 w 110"/>
                <a:gd name="T87" fmla="*/ 7 h 158"/>
                <a:gd name="T88" fmla="*/ 58 w 110"/>
                <a:gd name="T89" fmla="*/ 14 h 158"/>
                <a:gd name="T90" fmla="*/ 57 w 110"/>
                <a:gd name="T91" fmla="*/ 22 h 158"/>
                <a:gd name="T92" fmla="*/ 48 w 110"/>
                <a:gd name="T93" fmla="*/ 28 h 158"/>
                <a:gd name="T94" fmla="*/ 41 w 110"/>
                <a:gd name="T95" fmla="*/ 23 h 158"/>
                <a:gd name="T96" fmla="*/ 30 w 110"/>
                <a:gd name="T97" fmla="*/ 23 h 158"/>
                <a:gd name="T98" fmla="*/ 20 w 110"/>
                <a:gd name="T99" fmla="*/ 16 h 158"/>
                <a:gd name="T100" fmla="*/ 13 w 110"/>
                <a:gd name="T101" fmla="*/ 17 h 158"/>
                <a:gd name="T102" fmla="*/ 21 w 110"/>
                <a:gd name="T103" fmla="*/ 25 h 158"/>
                <a:gd name="T104" fmla="*/ 35 w 110"/>
                <a:gd name="T105" fmla="*/ 33 h 158"/>
                <a:gd name="T106" fmla="*/ 39 w 110"/>
                <a:gd name="T107" fmla="*/ 44 h 158"/>
                <a:gd name="T108" fmla="*/ 42 w 110"/>
                <a:gd name="T109" fmla="*/ 47 h 158"/>
                <a:gd name="T110" fmla="*/ 43 w 110"/>
                <a:gd name="T111" fmla="*/ 60 h 158"/>
                <a:gd name="T112" fmla="*/ 45 w 110"/>
                <a:gd name="T113" fmla="*/ 68 h 158"/>
                <a:gd name="T114" fmla="*/ 5 w 110"/>
                <a:gd name="T115" fmla="*/ 153 h 158"/>
                <a:gd name="T116" fmla="*/ 7 w 110"/>
                <a:gd name="T117" fmla="*/ 158 h 158"/>
                <a:gd name="T118" fmla="*/ 5 w 110"/>
                <a:gd name="T119" fmla="*/ 152 h 158"/>
                <a:gd name="T120" fmla="*/ 47 w 110"/>
                <a:gd name="T121" fmla="*/ 79 h 158"/>
                <a:gd name="T122" fmla="*/ 47 w 110"/>
                <a:gd name="T123" fmla="*/ 7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0" h="158">
                  <a:moveTo>
                    <a:pt x="45" y="68"/>
                  </a:moveTo>
                  <a:cubicBezTo>
                    <a:pt x="47" y="68"/>
                    <a:pt x="46" y="68"/>
                    <a:pt x="47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9" y="71"/>
                    <a:pt x="49" y="69"/>
                    <a:pt x="51" y="70"/>
                  </a:cubicBezTo>
                  <a:cubicBezTo>
                    <a:pt x="53" y="72"/>
                    <a:pt x="51" y="75"/>
                    <a:pt x="51" y="77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2" y="80"/>
                    <a:pt x="52" y="80"/>
                    <a:pt x="51" y="81"/>
                  </a:cubicBezTo>
                  <a:cubicBezTo>
                    <a:pt x="51" y="82"/>
                    <a:pt x="52" y="84"/>
                    <a:pt x="51" y="84"/>
                  </a:cubicBezTo>
                  <a:cubicBezTo>
                    <a:pt x="50" y="84"/>
                    <a:pt x="50" y="84"/>
                    <a:pt x="51" y="83"/>
                  </a:cubicBezTo>
                  <a:cubicBezTo>
                    <a:pt x="49" y="84"/>
                    <a:pt x="48" y="84"/>
                    <a:pt x="47" y="85"/>
                  </a:cubicBezTo>
                  <a:cubicBezTo>
                    <a:pt x="45" y="86"/>
                    <a:pt x="45" y="90"/>
                    <a:pt x="44" y="92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2" y="93"/>
                    <a:pt x="40" y="96"/>
                    <a:pt x="40" y="97"/>
                  </a:cubicBezTo>
                  <a:cubicBezTo>
                    <a:pt x="40" y="97"/>
                    <a:pt x="40" y="98"/>
                    <a:pt x="40" y="99"/>
                  </a:cubicBezTo>
                  <a:cubicBezTo>
                    <a:pt x="39" y="100"/>
                    <a:pt x="36" y="100"/>
                    <a:pt x="35" y="101"/>
                  </a:cubicBezTo>
                  <a:cubicBezTo>
                    <a:pt x="33" y="102"/>
                    <a:pt x="33" y="105"/>
                    <a:pt x="31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6"/>
                    <a:pt x="30" y="108"/>
                    <a:pt x="30" y="108"/>
                  </a:cubicBezTo>
                  <a:cubicBezTo>
                    <a:pt x="29" y="108"/>
                    <a:pt x="27" y="107"/>
                    <a:pt x="27" y="108"/>
                  </a:cubicBezTo>
                  <a:cubicBezTo>
                    <a:pt x="25" y="109"/>
                    <a:pt x="26" y="111"/>
                    <a:pt x="25" y="112"/>
                  </a:cubicBezTo>
                  <a:cubicBezTo>
                    <a:pt x="25" y="113"/>
                    <a:pt x="22" y="114"/>
                    <a:pt x="21" y="115"/>
                  </a:cubicBezTo>
                  <a:cubicBezTo>
                    <a:pt x="22" y="116"/>
                    <a:pt x="21" y="117"/>
                    <a:pt x="21" y="118"/>
                  </a:cubicBezTo>
                  <a:cubicBezTo>
                    <a:pt x="22" y="119"/>
                    <a:pt x="24" y="119"/>
                    <a:pt x="24" y="119"/>
                  </a:cubicBezTo>
                  <a:cubicBezTo>
                    <a:pt x="24" y="121"/>
                    <a:pt x="23" y="121"/>
                    <a:pt x="23" y="123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9"/>
                    <a:pt x="23" y="129"/>
                  </a:cubicBezTo>
                  <a:cubicBezTo>
                    <a:pt x="23" y="130"/>
                    <a:pt x="22" y="131"/>
                    <a:pt x="21" y="131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21" y="133"/>
                    <a:pt x="21" y="138"/>
                    <a:pt x="21" y="139"/>
                  </a:cubicBezTo>
                  <a:cubicBezTo>
                    <a:pt x="21" y="139"/>
                    <a:pt x="22" y="141"/>
                    <a:pt x="22" y="141"/>
                  </a:cubicBezTo>
                  <a:cubicBezTo>
                    <a:pt x="23" y="142"/>
                    <a:pt x="23" y="141"/>
                    <a:pt x="23" y="141"/>
                  </a:cubicBezTo>
                  <a:cubicBezTo>
                    <a:pt x="25" y="141"/>
                    <a:pt x="25" y="141"/>
                    <a:pt x="25" y="141"/>
                  </a:cubicBezTo>
                  <a:cubicBezTo>
                    <a:pt x="25" y="143"/>
                    <a:pt x="25" y="145"/>
                    <a:pt x="25" y="147"/>
                  </a:cubicBezTo>
                  <a:cubicBezTo>
                    <a:pt x="25" y="147"/>
                    <a:pt x="27" y="147"/>
                    <a:pt x="27" y="147"/>
                  </a:cubicBezTo>
                  <a:cubicBezTo>
                    <a:pt x="27" y="145"/>
                    <a:pt x="26" y="145"/>
                    <a:pt x="28" y="145"/>
                  </a:cubicBezTo>
                  <a:cubicBezTo>
                    <a:pt x="28" y="145"/>
                    <a:pt x="29" y="146"/>
                    <a:pt x="29" y="146"/>
                  </a:cubicBezTo>
                  <a:cubicBezTo>
                    <a:pt x="31" y="147"/>
                    <a:pt x="32" y="148"/>
                    <a:pt x="32" y="148"/>
                  </a:cubicBezTo>
                  <a:cubicBezTo>
                    <a:pt x="32" y="149"/>
                    <a:pt x="31" y="151"/>
                    <a:pt x="29" y="151"/>
                  </a:cubicBezTo>
                  <a:cubicBezTo>
                    <a:pt x="29" y="153"/>
                    <a:pt x="29" y="154"/>
                    <a:pt x="29" y="156"/>
                  </a:cubicBezTo>
                  <a:cubicBezTo>
                    <a:pt x="34" y="154"/>
                    <a:pt x="32" y="156"/>
                    <a:pt x="34" y="151"/>
                  </a:cubicBezTo>
                  <a:cubicBezTo>
                    <a:pt x="34" y="152"/>
                    <a:pt x="36" y="153"/>
                    <a:pt x="37" y="153"/>
                  </a:cubicBezTo>
                  <a:cubicBezTo>
                    <a:pt x="37" y="154"/>
                    <a:pt x="36" y="155"/>
                    <a:pt x="36" y="156"/>
                  </a:cubicBezTo>
                  <a:cubicBezTo>
                    <a:pt x="36" y="156"/>
                    <a:pt x="40" y="156"/>
                    <a:pt x="41" y="156"/>
                  </a:cubicBezTo>
                  <a:cubicBezTo>
                    <a:pt x="41" y="156"/>
                    <a:pt x="40" y="158"/>
                    <a:pt x="41" y="158"/>
                  </a:cubicBezTo>
                  <a:cubicBezTo>
                    <a:pt x="41" y="158"/>
                    <a:pt x="48" y="154"/>
                    <a:pt x="48" y="154"/>
                  </a:cubicBezTo>
                  <a:cubicBezTo>
                    <a:pt x="48" y="154"/>
                    <a:pt x="48" y="155"/>
                    <a:pt x="49" y="155"/>
                  </a:cubicBezTo>
                  <a:cubicBezTo>
                    <a:pt x="51" y="152"/>
                    <a:pt x="54" y="151"/>
                    <a:pt x="59" y="150"/>
                  </a:cubicBezTo>
                  <a:cubicBezTo>
                    <a:pt x="59" y="150"/>
                    <a:pt x="58" y="147"/>
                    <a:pt x="59" y="147"/>
                  </a:cubicBezTo>
                  <a:cubicBezTo>
                    <a:pt x="59" y="147"/>
                    <a:pt x="60" y="148"/>
                    <a:pt x="61" y="148"/>
                  </a:cubicBezTo>
                  <a:cubicBezTo>
                    <a:pt x="62" y="148"/>
                    <a:pt x="62" y="146"/>
                    <a:pt x="64" y="147"/>
                  </a:cubicBezTo>
                  <a:cubicBezTo>
                    <a:pt x="64" y="147"/>
                    <a:pt x="66" y="148"/>
                    <a:pt x="67" y="148"/>
                  </a:cubicBezTo>
                  <a:cubicBezTo>
                    <a:pt x="67" y="148"/>
                    <a:pt x="67" y="146"/>
                    <a:pt x="67" y="146"/>
                  </a:cubicBezTo>
                  <a:cubicBezTo>
                    <a:pt x="68" y="146"/>
                    <a:pt x="69" y="146"/>
                    <a:pt x="69" y="145"/>
                  </a:cubicBezTo>
                  <a:cubicBezTo>
                    <a:pt x="69" y="145"/>
                    <a:pt x="69" y="145"/>
                    <a:pt x="69" y="145"/>
                  </a:cubicBezTo>
                  <a:cubicBezTo>
                    <a:pt x="70" y="145"/>
                    <a:pt x="70" y="145"/>
                    <a:pt x="70" y="146"/>
                  </a:cubicBezTo>
                  <a:cubicBezTo>
                    <a:pt x="70" y="146"/>
                    <a:pt x="72" y="146"/>
                    <a:pt x="73" y="146"/>
                  </a:cubicBezTo>
                  <a:cubicBezTo>
                    <a:pt x="75" y="144"/>
                    <a:pt x="81" y="140"/>
                    <a:pt x="81" y="140"/>
                  </a:cubicBezTo>
                  <a:cubicBezTo>
                    <a:pt x="81" y="140"/>
                    <a:pt x="98" y="128"/>
                    <a:pt x="99" y="126"/>
                  </a:cubicBezTo>
                  <a:cubicBezTo>
                    <a:pt x="103" y="121"/>
                    <a:pt x="109" y="116"/>
                    <a:pt x="109" y="115"/>
                  </a:cubicBezTo>
                  <a:cubicBezTo>
                    <a:pt x="110" y="114"/>
                    <a:pt x="110" y="112"/>
                    <a:pt x="110" y="110"/>
                  </a:cubicBezTo>
                  <a:cubicBezTo>
                    <a:pt x="110" y="107"/>
                    <a:pt x="108" y="108"/>
                    <a:pt x="105" y="106"/>
                  </a:cubicBezTo>
                  <a:cubicBezTo>
                    <a:pt x="103" y="105"/>
                    <a:pt x="103" y="105"/>
                    <a:pt x="102" y="104"/>
                  </a:cubicBezTo>
                  <a:cubicBezTo>
                    <a:pt x="102" y="102"/>
                    <a:pt x="97" y="102"/>
                    <a:pt x="98" y="97"/>
                  </a:cubicBezTo>
                  <a:cubicBezTo>
                    <a:pt x="98" y="96"/>
                    <a:pt x="101" y="96"/>
                    <a:pt x="101" y="93"/>
                  </a:cubicBezTo>
                  <a:cubicBezTo>
                    <a:pt x="101" y="92"/>
                    <a:pt x="101" y="92"/>
                    <a:pt x="101" y="91"/>
                  </a:cubicBezTo>
                  <a:cubicBezTo>
                    <a:pt x="100" y="91"/>
                    <a:pt x="100" y="89"/>
                    <a:pt x="99" y="88"/>
                  </a:cubicBezTo>
                  <a:cubicBezTo>
                    <a:pt x="97" y="86"/>
                    <a:pt x="96" y="85"/>
                    <a:pt x="95" y="84"/>
                  </a:cubicBezTo>
                  <a:cubicBezTo>
                    <a:pt x="95" y="84"/>
                    <a:pt x="95" y="82"/>
                    <a:pt x="94" y="80"/>
                  </a:cubicBezTo>
                  <a:cubicBezTo>
                    <a:pt x="94" y="79"/>
                    <a:pt x="94" y="77"/>
                    <a:pt x="94" y="75"/>
                  </a:cubicBezTo>
                  <a:cubicBezTo>
                    <a:pt x="94" y="73"/>
                    <a:pt x="94" y="73"/>
                    <a:pt x="94" y="72"/>
                  </a:cubicBezTo>
                  <a:cubicBezTo>
                    <a:pt x="96" y="72"/>
                    <a:pt x="98" y="72"/>
                    <a:pt x="98" y="72"/>
                  </a:cubicBezTo>
                  <a:cubicBezTo>
                    <a:pt x="98" y="72"/>
                    <a:pt x="96" y="68"/>
                    <a:pt x="94" y="65"/>
                  </a:cubicBezTo>
                  <a:cubicBezTo>
                    <a:pt x="93" y="63"/>
                    <a:pt x="92" y="62"/>
                    <a:pt x="91" y="60"/>
                  </a:cubicBezTo>
                  <a:cubicBezTo>
                    <a:pt x="90" y="57"/>
                    <a:pt x="91" y="56"/>
                    <a:pt x="90" y="54"/>
                  </a:cubicBezTo>
                  <a:cubicBezTo>
                    <a:pt x="90" y="53"/>
                    <a:pt x="89" y="51"/>
                    <a:pt x="89" y="51"/>
                  </a:cubicBezTo>
                  <a:cubicBezTo>
                    <a:pt x="89" y="50"/>
                    <a:pt x="90" y="50"/>
                    <a:pt x="91" y="50"/>
                  </a:cubicBezTo>
                  <a:cubicBezTo>
                    <a:pt x="92" y="49"/>
                    <a:pt x="95" y="46"/>
                    <a:pt x="96" y="44"/>
                  </a:cubicBezTo>
                  <a:cubicBezTo>
                    <a:pt x="97" y="42"/>
                    <a:pt x="97" y="41"/>
                    <a:pt x="94" y="39"/>
                  </a:cubicBezTo>
                  <a:cubicBezTo>
                    <a:pt x="91" y="37"/>
                    <a:pt x="92" y="37"/>
                    <a:pt x="90" y="35"/>
                  </a:cubicBezTo>
                  <a:cubicBezTo>
                    <a:pt x="89" y="33"/>
                    <a:pt x="84" y="33"/>
                    <a:pt x="85" y="28"/>
                  </a:cubicBezTo>
                  <a:cubicBezTo>
                    <a:pt x="85" y="26"/>
                    <a:pt x="85" y="25"/>
                    <a:pt x="85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6" y="23"/>
                    <a:pt x="83" y="21"/>
                  </a:cubicBezTo>
                  <a:cubicBezTo>
                    <a:pt x="82" y="20"/>
                    <a:pt x="82" y="17"/>
                    <a:pt x="85" y="13"/>
                  </a:cubicBezTo>
                  <a:cubicBezTo>
                    <a:pt x="88" y="9"/>
                    <a:pt x="84" y="9"/>
                    <a:pt x="82" y="8"/>
                  </a:cubicBezTo>
                  <a:cubicBezTo>
                    <a:pt x="80" y="6"/>
                    <a:pt x="79" y="5"/>
                    <a:pt x="77" y="3"/>
                  </a:cubicBezTo>
                  <a:cubicBezTo>
                    <a:pt x="71" y="0"/>
                    <a:pt x="72" y="6"/>
                    <a:pt x="68" y="6"/>
                  </a:cubicBezTo>
                  <a:cubicBezTo>
                    <a:pt x="66" y="6"/>
                    <a:pt x="62" y="7"/>
                    <a:pt x="62" y="7"/>
                  </a:cubicBezTo>
                  <a:cubicBezTo>
                    <a:pt x="59" y="8"/>
                    <a:pt x="59" y="8"/>
                    <a:pt x="59" y="10"/>
                  </a:cubicBezTo>
                  <a:cubicBezTo>
                    <a:pt x="58" y="12"/>
                    <a:pt x="58" y="12"/>
                    <a:pt x="58" y="14"/>
                  </a:cubicBezTo>
                  <a:cubicBezTo>
                    <a:pt x="58" y="16"/>
                    <a:pt x="59" y="17"/>
                    <a:pt x="59" y="19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4" y="22"/>
                    <a:pt x="54" y="26"/>
                    <a:pt x="52" y="27"/>
                  </a:cubicBezTo>
                  <a:cubicBezTo>
                    <a:pt x="49" y="28"/>
                    <a:pt x="49" y="28"/>
                    <a:pt x="48" y="28"/>
                  </a:cubicBezTo>
                  <a:cubicBezTo>
                    <a:pt x="47" y="27"/>
                    <a:pt x="46" y="26"/>
                    <a:pt x="46" y="26"/>
                  </a:cubicBezTo>
                  <a:cubicBezTo>
                    <a:pt x="46" y="26"/>
                    <a:pt x="44" y="23"/>
                    <a:pt x="41" y="23"/>
                  </a:cubicBezTo>
                  <a:cubicBezTo>
                    <a:pt x="39" y="23"/>
                    <a:pt x="38" y="25"/>
                    <a:pt x="36" y="25"/>
                  </a:cubicBezTo>
                  <a:cubicBezTo>
                    <a:pt x="35" y="25"/>
                    <a:pt x="32" y="24"/>
                    <a:pt x="30" y="23"/>
                  </a:cubicBezTo>
                  <a:cubicBezTo>
                    <a:pt x="26" y="25"/>
                    <a:pt x="26" y="20"/>
                    <a:pt x="23" y="19"/>
                  </a:cubicBezTo>
                  <a:cubicBezTo>
                    <a:pt x="22" y="18"/>
                    <a:pt x="20" y="16"/>
                    <a:pt x="20" y="16"/>
                  </a:cubicBezTo>
                  <a:cubicBezTo>
                    <a:pt x="20" y="16"/>
                    <a:pt x="17" y="13"/>
                    <a:pt x="15" y="16"/>
                  </a:cubicBezTo>
                  <a:cubicBezTo>
                    <a:pt x="15" y="17"/>
                    <a:pt x="13" y="17"/>
                    <a:pt x="13" y="17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1"/>
                    <a:pt x="16" y="21"/>
                    <a:pt x="21" y="25"/>
                  </a:cubicBezTo>
                  <a:cubicBezTo>
                    <a:pt x="22" y="26"/>
                    <a:pt x="22" y="27"/>
                    <a:pt x="26" y="29"/>
                  </a:cubicBezTo>
                  <a:cubicBezTo>
                    <a:pt x="29" y="30"/>
                    <a:pt x="34" y="30"/>
                    <a:pt x="35" y="33"/>
                  </a:cubicBezTo>
                  <a:cubicBezTo>
                    <a:pt x="36" y="35"/>
                    <a:pt x="38" y="35"/>
                    <a:pt x="39" y="36"/>
                  </a:cubicBezTo>
                  <a:cubicBezTo>
                    <a:pt x="41" y="37"/>
                    <a:pt x="38" y="41"/>
                    <a:pt x="39" y="44"/>
                  </a:cubicBezTo>
                  <a:cubicBezTo>
                    <a:pt x="40" y="45"/>
                    <a:pt x="41" y="43"/>
                    <a:pt x="42" y="44"/>
                  </a:cubicBezTo>
                  <a:cubicBezTo>
                    <a:pt x="42" y="45"/>
                    <a:pt x="42" y="47"/>
                    <a:pt x="42" y="47"/>
                  </a:cubicBezTo>
                  <a:cubicBezTo>
                    <a:pt x="41" y="50"/>
                    <a:pt x="39" y="50"/>
                    <a:pt x="41" y="54"/>
                  </a:cubicBezTo>
                  <a:cubicBezTo>
                    <a:pt x="42" y="57"/>
                    <a:pt x="43" y="58"/>
                    <a:pt x="43" y="60"/>
                  </a:cubicBezTo>
                  <a:cubicBezTo>
                    <a:pt x="43" y="61"/>
                    <a:pt x="41" y="61"/>
                    <a:pt x="42" y="64"/>
                  </a:cubicBezTo>
                  <a:cubicBezTo>
                    <a:pt x="43" y="65"/>
                    <a:pt x="45" y="68"/>
                    <a:pt x="45" y="68"/>
                  </a:cubicBezTo>
                  <a:close/>
                  <a:moveTo>
                    <a:pt x="3" y="151"/>
                  </a:moveTo>
                  <a:cubicBezTo>
                    <a:pt x="2" y="151"/>
                    <a:pt x="5" y="153"/>
                    <a:pt x="5" y="153"/>
                  </a:cubicBezTo>
                  <a:cubicBezTo>
                    <a:pt x="0" y="155"/>
                    <a:pt x="3" y="155"/>
                    <a:pt x="7" y="157"/>
                  </a:cubicBezTo>
                  <a:cubicBezTo>
                    <a:pt x="7" y="157"/>
                    <a:pt x="7" y="157"/>
                    <a:pt x="7" y="158"/>
                  </a:cubicBezTo>
                  <a:cubicBezTo>
                    <a:pt x="8" y="157"/>
                    <a:pt x="8" y="157"/>
                    <a:pt x="9" y="157"/>
                  </a:cubicBezTo>
                  <a:cubicBezTo>
                    <a:pt x="7" y="153"/>
                    <a:pt x="9" y="154"/>
                    <a:pt x="5" y="152"/>
                  </a:cubicBezTo>
                  <a:cubicBezTo>
                    <a:pt x="4" y="151"/>
                    <a:pt x="5" y="150"/>
                    <a:pt x="3" y="151"/>
                  </a:cubicBezTo>
                  <a:close/>
                  <a:moveTo>
                    <a:pt x="47" y="79"/>
                  </a:moveTo>
                  <a:cubicBezTo>
                    <a:pt x="46" y="80"/>
                    <a:pt x="46" y="81"/>
                    <a:pt x="47" y="81"/>
                  </a:cubicBezTo>
                  <a:cubicBezTo>
                    <a:pt x="47" y="80"/>
                    <a:pt x="48" y="79"/>
                    <a:pt x="47" y="79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8"/>
            <p:cNvSpPr>
              <a:spLocks noEditPoints="1"/>
            </p:cNvSpPr>
            <p:nvPr/>
          </p:nvSpPr>
          <p:spPr bwMode="auto">
            <a:xfrm>
              <a:off x="11347102" y="4878699"/>
              <a:ext cx="91617" cy="80839"/>
            </a:xfrm>
            <a:custGeom>
              <a:avLst/>
              <a:gdLst>
                <a:gd name="T0" fmla="*/ 11 w 26"/>
                <a:gd name="T1" fmla="*/ 15 h 23"/>
                <a:gd name="T2" fmla="*/ 9 w 26"/>
                <a:gd name="T3" fmla="*/ 23 h 23"/>
                <a:gd name="T4" fmla="*/ 11 w 26"/>
                <a:gd name="T5" fmla="*/ 15 h 23"/>
                <a:gd name="T6" fmla="*/ 24 w 26"/>
                <a:gd name="T7" fmla="*/ 0 h 23"/>
                <a:gd name="T8" fmla="*/ 16 w 26"/>
                <a:gd name="T9" fmla="*/ 4 h 23"/>
                <a:gd name="T10" fmla="*/ 13 w 26"/>
                <a:gd name="T11" fmla="*/ 7 h 23"/>
                <a:gd name="T12" fmla="*/ 14 w 26"/>
                <a:gd name="T13" fmla="*/ 9 h 23"/>
                <a:gd name="T14" fmla="*/ 20 w 26"/>
                <a:gd name="T15" fmla="*/ 6 h 23"/>
                <a:gd name="T16" fmla="*/ 23 w 26"/>
                <a:gd name="T17" fmla="*/ 6 h 23"/>
                <a:gd name="T18" fmla="*/ 23 w 26"/>
                <a:gd name="T19" fmla="*/ 3 h 23"/>
                <a:gd name="T20" fmla="*/ 26 w 26"/>
                <a:gd name="T21" fmla="*/ 1 h 23"/>
                <a:gd name="T22" fmla="*/ 24 w 26"/>
                <a:gd name="T2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3">
                  <a:moveTo>
                    <a:pt x="11" y="15"/>
                  </a:moveTo>
                  <a:cubicBezTo>
                    <a:pt x="4" y="15"/>
                    <a:pt x="0" y="22"/>
                    <a:pt x="9" y="23"/>
                  </a:cubicBezTo>
                  <a:cubicBezTo>
                    <a:pt x="16" y="23"/>
                    <a:pt x="17" y="16"/>
                    <a:pt x="11" y="15"/>
                  </a:cubicBezTo>
                  <a:close/>
                  <a:moveTo>
                    <a:pt x="24" y="0"/>
                  </a:moveTo>
                  <a:cubicBezTo>
                    <a:pt x="23" y="0"/>
                    <a:pt x="17" y="3"/>
                    <a:pt x="16" y="4"/>
                  </a:cubicBezTo>
                  <a:cubicBezTo>
                    <a:pt x="15" y="5"/>
                    <a:pt x="14" y="6"/>
                    <a:pt x="13" y="7"/>
                  </a:cubicBezTo>
                  <a:cubicBezTo>
                    <a:pt x="14" y="7"/>
                    <a:pt x="14" y="7"/>
                    <a:pt x="14" y="9"/>
                  </a:cubicBezTo>
                  <a:cubicBezTo>
                    <a:pt x="16" y="8"/>
                    <a:pt x="18" y="6"/>
                    <a:pt x="20" y="6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3" y="6"/>
                    <a:pt x="23" y="3"/>
                    <a:pt x="23" y="3"/>
                  </a:cubicBezTo>
                  <a:cubicBezTo>
                    <a:pt x="24" y="2"/>
                    <a:pt x="25" y="2"/>
                    <a:pt x="26" y="1"/>
                  </a:cubicBezTo>
                  <a:cubicBezTo>
                    <a:pt x="25" y="1"/>
                    <a:pt x="26" y="0"/>
                    <a:pt x="24" y="0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49"/>
            <p:cNvSpPr>
              <a:spLocks noEditPoints="1"/>
            </p:cNvSpPr>
            <p:nvPr/>
          </p:nvSpPr>
          <p:spPr bwMode="auto">
            <a:xfrm>
              <a:off x="11347102" y="4878699"/>
              <a:ext cx="91617" cy="80839"/>
            </a:xfrm>
            <a:custGeom>
              <a:avLst/>
              <a:gdLst>
                <a:gd name="T0" fmla="*/ 11 w 26"/>
                <a:gd name="T1" fmla="*/ 15 h 23"/>
                <a:gd name="T2" fmla="*/ 9 w 26"/>
                <a:gd name="T3" fmla="*/ 23 h 23"/>
                <a:gd name="T4" fmla="*/ 11 w 26"/>
                <a:gd name="T5" fmla="*/ 15 h 23"/>
                <a:gd name="T6" fmla="*/ 24 w 26"/>
                <a:gd name="T7" fmla="*/ 0 h 23"/>
                <a:gd name="T8" fmla="*/ 16 w 26"/>
                <a:gd name="T9" fmla="*/ 4 h 23"/>
                <a:gd name="T10" fmla="*/ 13 w 26"/>
                <a:gd name="T11" fmla="*/ 7 h 23"/>
                <a:gd name="T12" fmla="*/ 14 w 26"/>
                <a:gd name="T13" fmla="*/ 9 h 23"/>
                <a:gd name="T14" fmla="*/ 20 w 26"/>
                <a:gd name="T15" fmla="*/ 6 h 23"/>
                <a:gd name="T16" fmla="*/ 23 w 26"/>
                <a:gd name="T17" fmla="*/ 6 h 23"/>
                <a:gd name="T18" fmla="*/ 23 w 26"/>
                <a:gd name="T19" fmla="*/ 3 h 23"/>
                <a:gd name="T20" fmla="*/ 26 w 26"/>
                <a:gd name="T21" fmla="*/ 1 h 23"/>
                <a:gd name="T22" fmla="*/ 24 w 26"/>
                <a:gd name="T2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3">
                  <a:moveTo>
                    <a:pt x="11" y="15"/>
                  </a:moveTo>
                  <a:cubicBezTo>
                    <a:pt x="4" y="15"/>
                    <a:pt x="0" y="22"/>
                    <a:pt x="9" y="23"/>
                  </a:cubicBezTo>
                  <a:cubicBezTo>
                    <a:pt x="16" y="23"/>
                    <a:pt x="17" y="16"/>
                    <a:pt x="11" y="15"/>
                  </a:cubicBezTo>
                  <a:close/>
                  <a:moveTo>
                    <a:pt x="24" y="0"/>
                  </a:moveTo>
                  <a:cubicBezTo>
                    <a:pt x="23" y="0"/>
                    <a:pt x="17" y="3"/>
                    <a:pt x="16" y="4"/>
                  </a:cubicBezTo>
                  <a:cubicBezTo>
                    <a:pt x="15" y="5"/>
                    <a:pt x="14" y="6"/>
                    <a:pt x="13" y="7"/>
                  </a:cubicBezTo>
                  <a:cubicBezTo>
                    <a:pt x="14" y="7"/>
                    <a:pt x="14" y="7"/>
                    <a:pt x="14" y="9"/>
                  </a:cubicBezTo>
                  <a:cubicBezTo>
                    <a:pt x="16" y="8"/>
                    <a:pt x="18" y="6"/>
                    <a:pt x="20" y="6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3" y="6"/>
                    <a:pt x="23" y="3"/>
                    <a:pt x="23" y="3"/>
                  </a:cubicBezTo>
                  <a:cubicBezTo>
                    <a:pt x="24" y="2"/>
                    <a:pt x="25" y="2"/>
                    <a:pt x="26" y="1"/>
                  </a:cubicBezTo>
                  <a:cubicBezTo>
                    <a:pt x="25" y="1"/>
                    <a:pt x="26" y="0"/>
                    <a:pt x="24" y="0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0"/>
            <p:cNvSpPr>
              <a:spLocks noEditPoints="1"/>
            </p:cNvSpPr>
            <p:nvPr/>
          </p:nvSpPr>
          <p:spPr bwMode="auto">
            <a:xfrm>
              <a:off x="4093217" y="6308637"/>
              <a:ext cx="765269" cy="176048"/>
            </a:xfrm>
            <a:custGeom>
              <a:avLst/>
              <a:gdLst>
                <a:gd name="T0" fmla="*/ 210 w 217"/>
                <a:gd name="T1" fmla="*/ 43 h 50"/>
                <a:gd name="T2" fmla="*/ 210 w 217"/>
                <a:gd name="T3" fmla="*/ 45 h 50"/>
                <a:gd name="T4" fmla="*/ 214 w 217"/>
                <a:gd name="T5" fmla="*/ 48 h 50"/>
                <a:gd name="T6" fmla="*/ 215 w 217"/>
                <a:gd name="T7" fmla="*/ 48 h 50"/>
                <a:gd name="T8" fmla="*/ 216 w 217"/>
                <a:gd name="T9" fmla="*/ 44 h 50"/>
                <a:gd name="T10" fmla="*/ 210 w 217"/>
                <a:gd name="T11" fmla="*/ 43 h 50"/>
                <a:gd name="T12" fmla="*/ 23 w 217"/>
                <a:gd name="T13" fmla="*/ 0 h 50"/>
                <a:gd name="T14" fmla="*/ 19 w 217"/>
                <a:gd name="T15" fmla="*/ 3 h 50"/>
                <a:gd name="T16" fmla="*/ 19 w 217"/>
                <a:gd name="T17" fmla="*/ 4 h 50"/>
                <a:gd name="T18" fmla="*/ 19 w 217"/>
                <a:gd name="T19" fmla="*/ 6 h 50"/>
                <a:gd name="T20" fmla="*/ 17 w 217"/>
                <a:gd name="T21" fmla="*/ 6 h 50"/>
                <a:gd name="T22" fmla="*/ 14 w 217"/>
                <a:gd name="T23" fmla="*/ 11 h 50"/>
                <a:gd name="T24" fmla="*/ 13 w 217"/>
                <a:gd name="T25" fmla="*/ 12 h 50"/>
                <a:gd name="T26" fmla="*/ 13 w 217"/>
                <a:gd name="T27" fmla="*/ 13 h 50"/>
                <a:gd name="T28" fmla="*/ 17 w 217"/>
                <a:gd name="T29" fmla="*/ 15 h 50"/>
                <a:gd name="T30" fmla="*/ 16 w 217"/>
                <a:gd name="T31" fmla="*/ 14 h 50"/>
                <a:gd name="T32" fmla="*/ 16 w 217"/>
                <a:gd name="T33" fmla="*/ 13 h 50"/>
                <a:gd name="T34" fmla="*/ 17 w 217"/>
                <a:gd name="T35" fmla="*/ 11 h 50"/>
                <a:gd name="T36" fmla="*/ 23 w 217"/>
                <a:gd name="T37" fmla="*/ 12 h 50"/>
                <a:gd name="T38" fmla="*/ 21 w 217"/>
                <a:gd name="T39" fmla="*/ 8 h 50"/>
                <a:gd name="T40" fmla="*/ 28 w 217"/>
                <a:gd name="T41" fmla="*/ 7 h 50"/>
                <a:gd name="T42" fmla="*/ 29 w 217"/>
                <a:gd name="T43" fmla="*/ 6 h 50"/>
                <a:gd name="T44" fmla="*/ 32 w 217"/>
                <a:gd name="T45" fmla="*/ 7 h 50"/>
                <a:gd name="T46" fmla="*/ 33 w 217"/>
                <a:gd name="T47" fmla="*/ 5 h 50"/>
                <a:gd name="T48" fmla="*/ 30 w 217"/>
                <a:gd name="T49" fmla="*/ 5 h 50"/>
                <a:gd name="T50" fmla="*/ 30 w 217"/>
                <a:gd name="T51" fmla="*/ 2 h 50"/>
                <a:gd name="T52" fmla="*/ 29 w 217"/>
                <a:gd name="T53" fmla="*/ 3 h 50"/>
                <a:gd name="T54" fmla="*/ 26 w 217"/>
                <a:gd name="T55" fmla="*/ 5 h 50"/>
                <a:gd name="T56" fmla="*/ 25 w 217"/>
                <a:gd name="T57" fmla="*/ 3 h 50"/>
                <a:gd name="T58" fmla="*/ 25 w 217"/>
                <a:gd name="T59" fmla="*/ 2 h 50"/>
                <a:gd name="T60" fmla="*/ 25 w 217"/>
                <a:gd name="T61" fmla="*/ 1 h 50"/>
                <a:gd name="T62" fmla="*/ 23 w 217"/>
                <a:gd name="T63" fmla="*/ 0 h 50"/>
                <a:gd name="T64" fmla="*/ 6 w 217"/>
                <a:gd name="T65" fmla="*/ 0 h 50"/>
                <a:gd name="T66" fmla="*/ 7 w 217"/>
                <a:gd name="T67" fmla="*/ 3 h 50"/>
                <a:gd name="T68" fmla="*/ 5 w 217"/>
                <a:gd name="T69" fmla="*/ 5 h 50"/>
                <a:gd name="T70" fmla="*/ 7 w 217"/>
                <a:gd name="T71" fmla="*/ 5 h 50"/>
                <a:gd name="T72" fmla="*/ 7 w 217"/>
                <a:gd name="T73" fmla="*/ 7 h 50"/>
                <a:gd name="T74" fmla="*/ 4 w 217"/>
                <a:gd name="T75" fmla="*/ 13 h 50"/>
                <a:gd name="T76" fmla="*/ 7 w 217"/>
                <a:gd name="T77" fmla="*/ 10 h 50"/>
                <a:gd name="T78" fmla="*/ 7 w 217"/>
                <a:gd name="T79" fmla="*/ 9 h 50"/>
                <a:gd name="T80" fmla="*/ 9 w 217"/>
                <a:gd name="T81" fmla="*/ 9 h 50"/>
                <a:gd name="T82" fmla="*/ 11 w 217"/>
                <a:gd name="T83" fmla="*/ 9 h 50"/>
                <a:gd name="T84" fmla="*/ 13 w 217"/>
                <a:gd name="T85" fmla="*/ 5 h 50"/>
                <a:gd name="T86" fmla="*/ 15 w 217"/>
                <a:gd name="T87" fmla="*/ 5 h 50"/>
                <a:gd name="T88" fmla="*/ 17 w 217"/>
                <a:gd name="T89" fmla="*/ 1 h 50"/>
                <a:gd name="T90" fmla="*/ 6 w 217"/>
                <a:gd name="T9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50">
                  <a:moveTo>
                    <a:pt x="210" y="43"/>
                  </a:moveTo>
                  <a:cubicBezTo>
                    <a:pt x="211" y="44"/>
                    <a:pt x="210" y="45"/>
                    <a:pt x="210" y="45"/>
                  </a:cubicBezTo>
                  <a:cubicBezTo>
                    <a:pt x="210" y="46"/>
                    <a:pt x="214" y="48"/>
                    <a:pt x="214" y="48"/>
                  </a:cubicBezTo>
                  <a:cubicBezTo>
                    <a:pt x="213" y="50"/>
                    <a:pt x="216" y="48"/>
                    <a:pt x="215" y="48"/>
                  </a:cubicBezTo>
                  <a:cubicBezTo>
                    <a:pt x="217" y="47"/>
                    <a:pt x="215" y="46"/>
                    <a:pt x="216" y="44"/>
                  </a:cubicBezTo>
                  <a:cubicBezTo>
                    <a:pt x="213" y="44"/>
                    <a:pt x="211" y="44"/>
                    <a:pt x="210" y="43"/>
                  </a:cubicBezTo>
                  <a:close/>
                  <a:moveTo>
                    <a:pt x="23" y="0"/>
                  </a:moveTo>
                  <a:cubicBezTo>
                    <a:pt x="22" y="0"/>
                    <a:pt x="19" y="2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20" y="5"/>
                    <a:pt x="19" y="6"/>
                  </a:cubicBezTo>
                  <a:cubicBezTo>
                    <a:pt x="19" y="6"/>
                    <a:pt x="18" y="6"/>
                    <a:pt x="17" y="6"/>
                  </a:cubicBezTo>
                  <a:cubicBezTo>
                    <a:pt x="16" y="7"/>
                    <a:pt x="15" y="9"/>
                    <a:pt x="14" y="11"/>
                  </a:cubicBezTo>
                  <a:cubicBezTo>
                    <a:pt x="13" y="10"/>
                    <a:pt x="14" y="12"/>
                    <a:pt x="13" y="12"/>
                  </a:cubicBezTo>
                  <a:cubicBezTo>
                    <a:pt x="12" y="11"/>
                    <a:pt x="13" y="13"/>
                    <a:pt x="13" y="13"/>
                  </a:cubicBezTo>
                  <a:cubicBezTo>
                    <a:pt x="15" y="14"/>
                    <a:pt x="16" y="14"/>
                    <a:pt x="17" y="15"/>
                  </a:cubicBezTo>
                  <a:cubicBezTo>
                    <a:pt x="18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8" y="13"/>
                    <a:pt x="17" y="12"/>
                    <a:pt x="17" y="11"/>
                  </a:cubicBezTo>
                  <a:cubicBezTo>
                    <a:pt x="19" y="11"/>
                    <a:pt x="21" y="12"/>
                    <a:pt x="23" y="12"/>
                  </a:cubicBezTo>
                  <a:cubicBezTo>
                    <a:pt x="22" y="10"/>
                    <a:pt x="22" y="10"/>
                    <a:pt x="21" y="8"/>
                  </a:cubicBezTo>
                  <a:cubicBezTo>
                    <a:pt x="25" y="9"/>
                    <a:pt x="24" y="10"/>
                    <a:pt x="28" y="7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31" y="7"/>
                    <a:pt x="32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2"/>
                    <a:pt x="30" y="2"/>
                  </a:cubicBezTo>
                  <a:cubicBezTo>
                    <a:pt x="30" y="2"/>
                    <a:pt x="28" y="2"/>
                    <a:pt x="29" y="3"/>
                  </a:cubicBezTo>
                  <a:cubicBezTo>
                    <a:pt x="28" y="4"/>
                    <a:pt x="27" y="4"/>
                    <a:pt x="26" y="5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4" y="2"/>
                    <a:pt x="25" y="2"/>
                    <a:pt x="25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4" y="1"/>
                    <a:pt x="23" y="0"/>
                  </a:cubicBezTo>
                  <a:close/>
                  <a:moveTo>
                    <a:pt x="6" y="0"/>
                  </a:moveTo>
                  <a:cubicBezTo>
                    <a:pt x="6" y="2"/>
                    <a:pt x="7" y="3"/>
                    <a:pt x="7" y="3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7" y="5"/>
                    <a:pt x="7" y="7"/>
                    <a:pt x="7" y="7"/>
                  </a:cubicBezTo>
                  <a:cubicBezTo>
                    <a:pt x="5" y="9"/>
                    <a:pt x="0" y="10"/>
                    <a:pt x="4" y="13"/>
                  </a:cubicBezTo>
                  <a:cubicBezTo>
                    <a:pt x="5" y="12"/>
                    <a:pt x="7" y="11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10"/>
                    <a:pt x="9" y="9"/>
                  </a:cubicBezTo>
                  <a:cubicBezTo>
                    <a:pt x="10" y="9"/>
                    <a:pt x="9" y="9"/>
                    <a:pt x="11" y="9"/>
                  </a:cubicBezTo>
                  <a:cubicBezTo>
                    <a:pt x="12" y="8"/>
                    <a:pt x="12" y="6"/>
                    <a:pt x="13" y="5"/>
                  </a:cubicBezTo>
                  <a:cubicBezTo>
                    <a:pt x="14" y="5"/>
                    <a:pt x="15" y="5"/>
                    <a:pt x="15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1"/>
                    <a:pt x="10" y="1"/>
                    <a:pt x="6" y="0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1"/>
            <p:cNvSpPr>
              <a:spLocks noEditPoints="1"/>
            </p:cNvSpPr>
            <p:nvPr/>
          </p:nvSpPr>
          <p:spPr bwMode="auto">
            <a:xfrm>
              <a:off x="4093217" y="6308637"/>
              <a:ext cx="765269" cy="176048"/>
            </a:xfrm>
            <a:custGeom>
              <a:avLst/>
              <a:gdLst>
                <a:gd name="T0" fmla="*/ 210 w 217"/>
                <a:gd name="T1" fmla="*/ 43 h 50"/>
                <a:gd name="T2" fmla="*/ 210 w 217"/>
                <a:gd name="T3" fmla="*/ 45 h 50"/>
                <a:gd name="T4" fmla="*/ 214 w 217"/>
                <a:gd name="T5" fmla="*/ 48 h 50"/>
                <a:gd name="T6" fmla="*/ 215 w 217"/>
                <a:gd name="T7" fmla="*/ 48 h 50"/>
                <a:gd name="T8" fmla="*/ 216 w 217"/>
                <a:gd name="T9" fmla="*/ 44 h 50"/>
                <a:gd name="T10" fmla="*/ 210 w 217"/>
                <a:gd name="T11" fmla="*/ 43 h 50"/>
                <a:gd name="T12" fmla="*/ 23 w 217"/>
                <a:gd name="T13" fmla="*/ 0 h 50"/>
                <a:gd name="T14" fmla="*/ 19 w 217"/>
                <a:gd name="T15" fmla="*/ 3 h 50"/>
                <a:gd name="T16" fmla="*/ 19 w 217"/>
                <a:gd name="T17" fmla="*/ 4 h 50"/>
                <a:gd name="T18" fmla="*/ 19 w 217"/>
                <a:gd name="T19" fmla="*/ 6 h 50"/>
                <a:gd name="T20" fmla="*/ 17 w 217"/>
                <a:gd name="T21" fmla="*/ 6 h 50"/>
                <a:gd name="T22" fmla="*/ 14 w 217"/>
                <a:gd name="T23" fmla="*/ 11 h 50"/>
                <a:gd name="T24" fmla="*/ 13 w 217"/>
                <a:gd name="T25" fmla="*/ 12 h 50"/>
                <a:gd name="T26" fmla="*/ 13 w 217"/>
                <a:gd name="T27" fmla="*/ 13 h 50"/>
                <a:gd name="T28" fmla="*/ 17 w 217"/>
                <a:gd name="T29" fmla="*/ 15 h 50"/>
                <a:gd name="T30" fmla="*/ 16 w 217"/>
                <a:gd name="T31" fmla="*/ 14 h 50"/>
                <a:gd name="T32" fmla="*/ 16 w 217"/>
                <a:gd name="T33" fmla="*/ 13 h 50"/>
                <a:gd name="T34" fmla="*/ 17 w 217"/>
                <a:gd name="T35" fmla="*/ 11 h 50"/>
                <a:gd name="T36" fmla="*/ 23 w 217"/>
                <a:gd name="T37" fmla="*/ 12 h 50"/>
                <a:gd name="T38" fmla="*/ 21 w 217"/>
                <a:gd name="T39" fmla="*/ 8 h 50"/>
                <a:gd name="T40" fmla="*/ 28 w 217"/>
                <a:gd name="T41" fmla="*/ 7 h 50"/>
                <a:gd name="T42" fmla="*/ 29 w 217"/>
                <a:gd name="T43" fmla="*/ 6 h 50"/>
                <a:gd name="T44" fmla="*/ 32 w 217"/>
                <a:gd name="T45" fmla="*/ 7 h 50"/>
                <a:gd name="T46" fmla="*/ 33 w 217"/>
                <a:gd name="T47" fmla="*/ 5 h 50"/>
                <a:gd name="T48" fmla="*/ 30 w 217"/>
                <a:gd name="T49" fmla="*/ 5 h 50"/>
                <a:gd name="T50" fmla="*/ 30 w 217"/>
                <a:gd name="T51" fmla="*/ 2 h 50"/>
                <a:gd name="T52" fmla="*/ 29 w 217"/>
                <a:gd name="T53" fmla="*/ 3 h 50"/>
                <a:gd name="T54" fmla="*/ 26 w 217"/>
                <a:gd name="T55" fmla="*/ 5 h 50"/>
                <a:gd name="T56" fmla="*/ 25 w 217"/>
                <a:gd name="T57" fmla="*/ 3 h 50"/>
                <a:gd name="T58" fmla="*/ 25 w 217"/>
                <a:gd name="T59" fmla="*/ 2 h 50"/>
                <a:gd name="T60" fmla="*/ 25 w 217"/>
                <a:gd name="T61" fmla="*/ 1 h 50"/>
                <a:gd name="T62" fmla="*/ 23 w 217"/>
                <a:gd name="T63" fmla="*/ 0 h 50"/>
                <a:gd name="T64" fmla="*/ 6 w 217"/>
                <a:gd name="T65" fmla="*/ 0 h 50"/>
                <a:gd name="T66" fmla="*/ 7 w 217"/>
                <a:gd name="T67" fmla="*/ 3 h 50"/>
                <a:gd name="T68" fmla="*/ 5 w 217"/>
                <a:gd name="T69" fmla="*/ 5 h 50"/>
                <a:gd name="T70" fmla="*/ 7 w 217"/>
                <a:gd name="T71" fmla="*/ 5 h 50"/>
                <a:gd name="T72" fmla="*/ 7 w 217"/>
                <a:gd name="T73" fmla="*/ 7 h 50"/>
                <a:gd name="T74" fmla="*/ 4 w 217"/>
                <a:gd name="T75" fmla="*/ 13 h 50"/>
                <a:gd name="T76" fmla="*/ 7 w 217"/>
                <a:gd name="T77" fmla="*/ 10 h 50"/>
                <a:gd name="T78" fmla="*/ 7 w 217"/>
                <a:gd name="T79" fmla="*/ 9 h 50"/>
                <a:gd name="T80" fmla="*/ 9 w 217"/>
                <a:gd name="T81" fmla="*/ 9 h 50"/>
                <a:gd name="T82" fmla="*/ 11 w 217"/>
                <a:gd name="T83" fmla="*/ 9 h 50"/>
                <a:gd name="T84" fmla="*/ 13 w 217"/>
                <a:gd name="T85" fmla="*/ 5 h 50"/>
                <a:gd name="T86" fmla="*/ 15 w 217"/>
                <a:gd name="T87" fmla="*/ 5 h 50"/>
                <a:gd name="T88" fmla="*/ 17 w 217"/>
                <a:gd name="T89" fmla="*/ 1 h 50"/>
                <a:gd name="T90" fmla="*/ 6 w 217"/>
                <a:gd name="T9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50">
                  <a:moveTo>
                    <a:pt x="210" y="43"/>
                  </a:moveTo>
                  <a:cubicBezTo>
                    <a:pt x="211" y="44"/>
                    <a:pt x="210" y="45"/>
                    <a:pt x="210" y="45"/>
                  </a:cubicBezTo>
                  <a:cubicBezTo>
                    <a:pt x="210" y="46"/>
                    <a:pt x="214" y="48"/>
                    <a:pt x="214" y="48"/>
                  </a:cubicBezTo>
                  <a:cubicBezTo>
                    <a:pt x="213" y="50"/>
                    <a:pt x="216" y="48"/>
                    <a:pt x="215" y="48"/>
                  </a:cubicBezTo>
                  <a:cubicBezTo>
                    <a:pt x="217" y="47"/>
                    <a:pt x="215" y="46"/>
                    <a:pt x="216" y="44"/>
                  </a:cubicBezTo>
                  <a:cubicBezTo>
                    <a:pt x="213" y="44"/>
                    <a:pt x="211" y="44"/>
                    <a:pt x="210" y="43"/>
                  </a:cubicBezTo>
                  <a:close/>
                  <a:moveTo>
                    <a:pt x="23" y="0"/>
                  </a:moveTo>
                  <a:cubicBezTo>
                    <a:pt x="22" y="0"/>
                    <a:pt x="19" y="2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20" y="5"/>
                    <a:pt x="19" y="6"/>
                  </a:cubicBezTo>
                  <a:cubicBezTo>
                    <a:pt x="19" y="6"/>
                    <a:pt x="18" y="6"/>
                    <a:pt x="17" y="6"/>
                  </a:cubicBezTo>
                  <a:cubicBezTo>
                    <a:pt x="16" y="7"/>
                    <a:pt x="15" y="9"/>
                    <a:pt x="14" y="11"/>
                  </a:cubicBezTo>
                  <a:cubicBezTo>
                    <a:pt x="13" y="10"/>
                    <a:pt x="14" y="12"/>
                    <a:pt x="13" y="12"/>
                  </a:cubicBezTo>
                  <a:cubicBezTo>
                    <a:pt x="12" y="11"/>
                    <a:pt x="13" y="13"/>
                    <a:pt x="13" y="13"/>
                  </a:cubicBezTo>
                  <a:cubicBezTo>
                    <a:pt x="15" y="14"/>
                    <a:pt x="16" y="14"/>
                    <a:pt x="17" y="15"/>
                  </a:cubicBezTo>
                  <a:cubicBezTo>
                    <a:pt x="18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8" y="13"/>
                    <a:pt x="17" y="12"/>
                    <a:pt x="17" y="11"/>
                  </a:cubicBezTo>
                  <a:cubicBezTo>
                    <a:pt x="19" y="11"/>
                    <a:pt x="21" y="12"/>
                    <a:pt x="23" y="12"/>
                  </a:cubicBezTo>
                  <a:cubicBezTo>
                    <a:pt x="22" y="10"/>
                    <a:pt x="22" y="10"/>
                    <a:pt x="21" y="8"/>
                  </a:cubicBezTo>
                  <a:cubicBezTo>
                    <a:pt x="25" y="9"/>
                    <a:pt x="24" y="10"/>
                    <a:pt x="28" y="7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31" y="7"/>
                    <a:pt x="32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2"/>
                    <a:pt x="30" y="2"/>
                  </a:cubicBezTo>
                  <a:cubicBezTo>
                    <a:pt x="30" y="2"/>
                    <a:pt x="28" y="2"/>
                    <a:pt x="29" y="3"/>
                  </a:cubicBezTo>
                  <a:cubicBezTo>
                    <a:pt x="28" y="4"/>
                    <a:pt x="27" y="4"/>
                    <a:pt x="26" y="5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4" y="2"/>
                    <a:pt x="25" y="2"/>
                    <a:pt x="25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4" y="1"/>
                    <a:pt x="23" y="0"/>
                  </a:cubicBezTo>
                  <a:close/>
                  <a:moveTo>
                    <a:pt x="6" y="0"/>
                  </a:moveTo>
                  <a:cubicBezTo>
                    <a:pt x="6" y="2"/>
                    <a:pt x="7" y="3"/>
                    <a:pt x="7" y="3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7" y="5"/>
                    <a:pt x="7" y="7"/>
                    <a:pt x="7" y="7"/>
                  </a:cubicBezTo>
                  <a:cubicBezTo>
                    <a:pt x="5" y="9"/>
                    <a:pt x="0" y="10"/>
                    <a:pt x="4" y="13"/>
                  </a:cubicBezTo>
                  <a:cubicBezTo>
                    <a:pt x="5" y="12"/>
                    <a:pt x="7" y="11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10"/>
                    <a:pt x="9" y="9"/>
                  </a:cubicBezTo>
                  <a:cubicBezTo>
                    <a:pt x="10" y="9"/>
                    <a:pt x="9" y="9"/>
                    <a:pt x="11" y="9"/>
                  </a:cubicBezTo>
                  <a:cubicBezTo>
                    <a:pt x="12" y="8"/>
                    <a:pt x="12" y="6"/>
                    <a:pt x="13" y="5"/>
                  </a:cubicBezTo>
                  <a:cubicBezTo>
                    <a:pt x="14" y="5"/>
                    <a:pt x="15" y="5"/>
                    <a:pt x="15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1"/>
                    <a:pt x="10" y="1"/>
                    <a:pt x="6" y="0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52"/>
            <p:cNvSpPr>
              <a:spLocks/>
            </p:cNvSpPr>
            <p:nvPr/>
          </p:nvSpPr>
          <p:spPr bwMode="auto">
            <a:xfrm>
              <a:off x="7087824" y="3795467"/>
              <a:ext cx="43114" cy="25150"/>
            </a:xfrm>
            <a:custGeom>
              <a:avLst/>
              <a:gdLst>
                <a:gd name="T0" fmla="*/ 7 w 12"/>
                <a:gd name="T1" fmla="*/ 1 h 7"/>
                <a:gd name="T2" fmla="*/ 5 w 12"/>
                <a:gd name="T3" fmla="*/ 7 h 7"/>
                <a:gd name="T4" fmla="*/ 7 w 12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">
                  <a:moveTo>
                    <a:pt x="7" y="1"/>
                  </a:moveTo>
                  <a:cubicBezTo>
                    <a:pt x="12" y="2"/>
                    <a:pt x="5" y="7"/>
                    <a:pt x="5" y="7"/>
                  </a:cubicBezTo>
                  <a:cubicBezTo>
                    <a:pt x="2" y="5"/>
                    <a:pt x="0" y="0"/>
                    <a:pt x="7" y="1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53"/>
            <p:cNvSpPr>
              <a:spLocks/>
            </p:cNvSpPr>
            <p:nvPr/>
          </p:nvSpPr>
          <p:spPr bwMode="auto">
            <a:xfrm>
              <a:off x="6960280" y="3666126"/>
              <a:ext cx="472455" cy="414970"/>
            </a:xfrm>
            <a:custGeom>
              <a:avLst/>
              <a:gdLst>
                <a:gd name="T0" fmla="*/ 89 w 134"/>
                <a:gd name="T1" fmla="*/ 45 h 118"/>
                <a:gd name="T2" fmla="*/ 87 w 134"/>
                <a:gd name="T3" fmla="*/ 49 h 118"/>
                <a:gd name="T4" fmla="*/ 90 w 134"/>
                <a:gd name="T5" fmla="*/ 54 h 118"/>
                <a:gd name="T6" fmla="*/ 93 w 134"/>
                <a:gd name="T7" fmla="*/ 59 h 118"/>
                <a:gd name="T8" fmla="*/ 99 w 134"/>
                <a:gd name="T9" fmla="*/ 63 h 118"/>
                <a:gd name="T10" fmla="*/ 122 w 134"/>
                <a:gd name="T11" fmla="*/ 74 h 118"/>
                <a:gd name="T12" fmla="*/ 134 w 134"/>
                <a:gd name="T13" fmla="*/ 74 h 118"/>
                <a:gd name="T14" fmla="*/ 112 w 134"/>
                <a:gd name="T15" fmla="*/ 108 h 118"/>
                <a:gd name="T16" fmla="*/ 101 w 134"/>
                <a:gd name="T17" fmla="*/ 109 h 118"/>
                <a:gd name="T18" fmla="*/ 97 w 134"/>
                <a:gd name="T19" fmla="*/ 111 h 118"/>
                <a:gd name="T20" fmla="*/ 89 w 134"/>
                <a:gd name="T21" fmla="*/ 112 h 118"/>
                <a:gd name="T22" fmla="*/ 87 w 134"/>
                <a:gd name="T23" fmla="*/ 114 h 118"/>
                <a:gd name="T24" fmla="*/ 77 w 134"/>
                <a:gd name="T25" fmla="*/ 115 h 118"/>
                <a:gd name="T26" fmla="*/ 75 w 134"/>
                <a:gd name="T27" fmla="*/ 111 h 118"/>
                <a:gd name="T28" fmla="*/ 69 w 134"/>
                <a:gd name="T29" fmla="*/ 114 h 118"/>
                <a:gd name="T30" fmla="*/ 66 w 134"/>
                <a:gd name="T31" fmla="*/ 117 h 118"/>
                <a:gd name="T32" fmla="*/ 61 w 134"/>
                <a:gd name="T33" fmla="*/ 117 h 118"/>
                <a:gd name="T34" fmla="*/ 56 w 134"/>
                <a:gd name="T35" fmla="*/ 116 h 118"/>
                <a:gd name="T36" fmla="*/ 49 w 134"/>
                <a:gd name="T37" fmla="*/ 115 h 118"/>
                <a:gd name="T38" fmla="*/ 43 w 134"/>
                <a:gd name="T39" fmla="*/ 115 h 118"/>
                <a:gd name="T40" fmla="*/ 37 w 134"/>
                <a:gd name="T41" fmla="*/ 116 h 118"/>
                <a:gd name="T42" fmla="*/ 31 w 134"/>
                <a:gd name="T43" fmla="*/ 115 h 118"/>
                <a:gd name="T44" fmla="*/ 30 w 134"/>
                <a:gd name="T45" fmla="*/ 113 h 118"/>
                <a:gd name="T46" fmla="*/ 28 w 134"/>
                <a:gd name="T47" fmla="*/ 108 h 118"/>
                <a:gd name="T48" fmla="*/ 26 w 134"/>
                <a:gd name="T49" fmla="*/ 108 h 118"/>
                <a:gd name="T50" fmla="*/ 21 w 134"/>
                <a:gd name="T51" fmla="*/ 104 h 118"/>
                <a:gd name="T52" fmla="*/ 17 w 134"/>
                <a:gd name="T53" fmla="*/ 95 h 118"/>
                <a:gd name="T54" fmla="*/ 15 w 134"/>
                <a:gd name="T55" fmla="*/ 91 h 118"/>
                <a:gd name="T56" fmla="*/ 11 w 134"/>
                <a:gd name="T57" fmla="*/ 86 h 118"/>
                <a:gd name="T58" fmla="*/ 6 w 134"/>
                <a:gd name="T59" fmla="*/ 82 h 118"/>
                <a:gd name="T60" fmla="*/ 1 w 134"/>
                <a:gd name="T61" fmla="*/ 81 h 118"/>
                <a:gd name="T62" fmla="*/ 2 w 134"/>
                <a:gd name="T63" fmla="*/ 76 h 118"/>
                <a:gd name="T64" fmla="*/ 5 w 134"/>
                <a:gd name="T65" fmla="*/ 75 h 118"/>
                <a:gd name="T66" fmla="*/ 9 w 134"/>
                <a:gd name="T67" fmla="*/ 74 h 118"/>
                <a:gd name="T68" fmla="*/ 10 w 134"/>
                <a:gd name="T69" fmla="*/ 68 h 118"/>
                <a:gd name="T70" fmla="*/ 11 w 134"/>
                <a:gd name="T71" fmla="*/ 59 h 118"/>
                <a:gd name="T72" fmla="*/ 15 w 134"/>
                <a:gd name="T73" fmla="*/ 48 h 118"/>
                <a:gd name="T74" fmla="*/ 15 w 134"/>
                <a:gd name="T75" fmla="*/ 43 h 118"/>
                <a:gd name="T76" fmla="*/ 19 w 134"/>
                <a:gd name="T77" fmla="*/ 40 h 118"/>
                <a:gd name="T78" fmla="*/ 22 w 134"/>
                <a:gd name="T79" fmla="*/ 37 h 118"/>
                <a:gd name="T80" fmla="*/ 25 w 134"/>
                <a:gd name="T81" fmla="*/ 32 h 118"/>
                <a:gd name="T82" fmla="*/ 27 w 134"/>
                <a:gd name="T83" fmla="*/ 24 h 118"/>
                <a:gd name="T84" fmla="*/ 32 w 134"/>
                <a:gd name="T85" fmla="*/ 16 h 118"/>
                <a:gd name="T86" fmla="*/ 36 w 134"/>
                <a:gd name="T87" fmla="*/ 9 h 118"/>
                <a:gd name="T88" fmla="*/ 41 w 134"/>
                <a:gd name="T89" fmla="*/ 7 h 118"/>
                <a:gd name="T90" fmla="*/ 45 w 134"/>
                <a:gd name="T91" fmla="*/ 7 h 118"/>
                <a:gd name="T92" fmla="*/ 47 w 134"/>
                <a:gd name="T93" fmla="*/ 10 h 118"/>
                <a:gd name="T94" fmla="*/ 49 w 134"/>
                <a:gd name="T95" fmla="*/ 2 h 118"/>
                <a:gd name="T96" fmla="*/ 52 w 134"/>
                <a:gd name="T97" fmla="*/ 2 h 118"/>
                <a:gd name="T98" fmla="*/ 57 w 134"/>
                <a:gd name="T99" fmla="*/ 7 h 118"/>
                <a:gd name="T100" fmla="*/ 61 w 134"/>
                <a:gd name="T101" fmla="*/ 7 h 118"/>
                <a:gd name="T102" fmla="*/ 71 w 134"/>
                <a:gd name="T103" fmla="*/ 10 h 118"/>
                <a:gd name="T104" fmla="*/ 77 w 134"/>
                <a:gd name="T105" fmla="*/ 17 h 118"/>
                <a:gd name="T106" fmla="*/ 80 w 134"/>
                <a:gd name="T107" fmla="*/ 24 h 118"/>
                <a:gd name="T108" fmla="*/ 84 w 134"/>
                <a:gd name="T109" fmla="*/ 27 h 118"/>
                <a:gd name="T110" fmla="*/ 80 w 134"/>
                <a:gd name="T111" fmla="*/ 36 h 118"/>
                <a:gd name="T112" fmla="*/ 78 w 134"/>
                <a:gd name="T113" fmla="*/ 43 h 118"/>
                <a:gd name="T114" fmla="*/ 83 w 134"/>
                <a:gd name="T115" fmla="*/ 46 h 118"/>
                <a:gd name="T116" fmla="*/ 86 w 134"/>
                <a:gd name="T117" fmla="*/ 45 h 118"/>
                <a:gd name="T118" fmla="*/ 89 w 134"/>
                <a:gd name="T119" fmla="*/ 4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4" h="118">
                  <a:moveTo>
                    <a:pt x="89" y="45"/>
                  </a:move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9" y="52"/>
                    <a:pt x="90" y="54"/>
                  </a:cubicBezTo>
                  <a:cubicBezTo>
                    <a:pt x="92" y="56"/>
                    <a:pt x="91" y="57"/>
                    <a:pt x="93" y="59"/>
                  </a:cubicBezTo>
                  <a:cubicBezTo>
                    <a:pt x="95" y="60"/>
                    <a:pt x="96" y="62"/>
                    <a:pt x="99" y="63"/>
                  </a:cubicBezTo>
                  <a:cubicBezTo>
                    <a:pt x="103" y="65"/>
                    <a:pt x="122" y="74"/>
                    <a:pt x="122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7" y="114"/>
                    <a:pt x="79" y="116"/>
                    <a:pt x="77" y="115"/>
                  </a:cubicBezTo>
                  <a:cubicBezTo>
                    <a:pt x="75" y="114"/>
                    <a:pt x="75" y="111"/>
                    <a:pt x="75" y="111"/>
                  </a:cubicBezTo>
                  <a:cubicBezTo>
                    <a:pt x="75" y="111"/>
                    <a:pt x="72" y="115"/>
                    <a:pt x="69" y="114"/>
                  </a:cubicBezTo>
                  <a:cubicBezTo>
                    <a:pt x="67" y="112"/>
                    <a:pt x="66" y="117"/>
                    <a:pt x="66" y="117"/>
                  </a:cubicBezTo>
                  <a:cubicBezTo>
                    <a:pt x="66" y="117"/>
                    <a:pt x="63" y="117"/>
                    <a:pt x="61" y="117"/>
                  </a:cubicBezTo>
                  <a:cubicBezTo>
                    <a:pt x="59" y="117"/>
                    <a:pt x="57" y="118"/>
                    <a:pt x="56" y="116"/>
                  </a:cubicBezTo>
                  <a:cubicBezTo>
                    <a:pt x="55" y="115"/>
                    <a:pt x="49" y="115"/>
                    <a:pt x="49" y="115"/>
                  </a:cubicBezTo>
                  <a:cubicBezTo>
                    <a:pt x="49" y="115"/>
                    <a:pt x="45" y="117"/>
                    <a:pt x="43" y="115"/>
                  </a:cubicBezTo>
                  <a:cubicBezTo>
                    <a:pt x="41" y="114"/>
                    <a:pt x="38" y="116"/>
                    <a:pt x="37" y="116"/>
                  </a:cubicBezTo>
                  <a:cubicBezTo>
                    <a:pt x="36" y="116"/>
                    <a:pt x="31" y="115"/>
                    <a:pt x="31" y="115"/>
                  </a:cubicBezTo>
                  <a:cubicBezTo>
                    <a:pt x="30" y="113"/>
                    <a:pt x="30" y="113"/>
                    <a:pt x="30" y="113"/>
                  </a:cubicBezTo>
                  <a:cubicBezTo>
                    <a:pt x="30" y="113"/>
                    <a:pt x="30" y="108"/>
                    <a:pt x="28" y="108"/>
                  </a:cubicBezTo>
                  <a:cubicBezTo>
                    <a:pt x="27" y="108"/>
                    <a:pt x="27" y="108"/>
                    <a:pt x="26" y="108"/>
                  </a:cubicBezTo>
                  <a:cubicBezTo>
                    <a:pt x="24" y="108"/>
                    <a:pt x="21" y="107"/>
                    <a:pt x="21" y="104"/>
                  </a:cubicBezTo>
                  <a:cubicBezTo>
                    <a:pt x="20" y="101"/>
                    <a:pt x="17" y="98"/>
                    <a:pt x="17" y="95"/>
                  </a:cubicBezTo>
                  <a:cubicBezTo>
                    <a:pt x="17" y="92"/>
                    <a:pt x="16" y="92"/>
                    <a:pt x="15" y="91"/>
                  </a:cubicBezTo>
                  <a:cubicBezTo>
                    <a:pt x="13" y="89"/>
                    <a:pt x="12" y="88"/>
                    <a:pt x="11" y="86"/>
                  </a:cubicBezTo>
                  <a:cubicBezTo>
                    <a:pt x="9" y="83"/>
                    <a:pt x="8" y="83"/>
                    <a:pt x="6" y="82"/>
                  </a:cubicBezTo>
                  <a:cubicBezTo>
                    <a:pt x="5" y="82"/>
                    <a:pt x="0" y="83"/>
                    <a:pt x="1" y="81"/>
                  </a:cubicBezTo>
                  <a:cubicBezTo>
                    <a:pt x="1" y="79"/>
                    <a:pt x="2" y="76"/>
                    <a:pt x="2" y="76"/>
                  </a:cubicBezTo>
                  <a:cubicBezTo>
                    <a:pt x="2" y="76"/>
                    <a:pt x="2" y="76"/>
                    <a:pt x="5" y="75"/>
                  </a:cubicBezTo>
                  <a:cubicBezTo>
                    <a:pt x="8" y="75"/>
                    <a:pt x="9" y="74"/>
                    <a:pt x="9" y="74"/>
                  </a:cubicBezTo>
                  <a:cubicBezTo>
                    <a:pt x="9" y="74"/>
                    <a:pt x="10" y="70"/>
                    <a:pt x="10" y="68"/>
                  </a:cubicBezTo>
                  <a:cubicBezTo>
                    <a:pt x="10" y="67"/>
                    <a:pt x="11" y="61"/>
                    <a:pt x="11" y="59"/>
                  </a:cubicBezTo>
                  <a:cubicBezTo>
                    <a:pt x="10" y="57"/>
                    <a:pt x="15" y="52"/>
                    <a:pt x="15" y="48"/>
                  </a:cubicBezTo>
                  <a:cubicBezTo>
                    <a:pt x="15" y="45"/>
                    <a:pt x="15" y="43"/>
                    <a:pt x="15" y="43"/>
                  </a:cubicBezTo>
                  <a:cubicBezTo>
                    <a:pt x="15" y="43"/>
                    <a:pt x="17" y="41"/>
                    <a:pt x="19" y="40"/>
                  </a:cubicBezTo>
                  <a:cubicBezTo>
                    <a:pt x="21" y="39"/>
                    <a:pt x="22" y="39"/>
                    <a:pt x="22" y="37"/>
                  </a:cubicBezTo>
                  <a:cubicBezTo>
                    <a:pt x="23" y="35"/>
                    <a:pt x="24" y="34"/>
                    <a:pt x="25" y="32"/>
                  </a:cubicBezTo>
                  <a:cubicBezTo>
                    <a:pt x="26" y="29"/>
                    <a:pt x="27" y="27"/>
                    <a:pt x="27" y="24"/>
                  </a:cubicBezTo>
                  <a:cubicBezTo>
                    <a:pt x="27" y="20"/>
                    <a:pt x="31" y="18"/>
                    <a:pt x="32" y="16"/>
                  </a:cubicBezTo>
                  <a:cubicBezTo>
                    <a:pt x="33" y="13"/>
                    <a:pt x="36" y="9"/>
                    <a:pt x="36" y="9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7"/>
                    <a:pt x="45" y="6"/>
                    <a:pt x="45" y="7"/>
                  </a:cubicBezTo>
                  <a:cubicBezTo>
                    <a:pt x="46" y="9"/>
                    <a:pt x="47" y="10"/>
                    <a:pt x="47" y="1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50" y="0"/>
                    <a:pt x="52" y="2"/>
                  </a:cubicBezTo>
                  <a:cubicBezTo>
                    <a:pt x="54" y="3"/>
                    <a:pt x="56" y="7"/>
                    <a:pt x="57" y="7"/>
                  </a:cubicBezTo>
                  <a:cubicBezTo>
                    <a:pt x="59" y="7"/>
                    <a:pt x="60" y="5"/>
                    <a:pt x="61" y="7"/>
                  </a:cubicBezTo>
                  <a:cubicBezTo>
                    <a:pt x="62" y="9"/>
                    <a:pt x="68" y="9"/>
                    <a:pt x="71" y="10"/>
                  </a:cubicBezTo>
                  <a:cubicBezTo>
                    <a:pt x="73" y="11"/>
                    <a:pt x="74" y="14"/>
                    <a:pt x="77" y="17"/>
                  </a:cubicBezTo>
                  <a:cubicBezTo>
                    <a:pt x="79" y="19"/>
                    <a:pt x="79" y="22"/>
                    <a:pt x="80" y="24"/>
                  </a:cubicBezTo>
                  <a:cubicBezTo>
                    <a:pt x="81" y="25"/>
                    <a:pt x="84" y="27"/>
                    <a:pt x="84" y="27"/>
                  </a:cubicBezTo>
                  <a:cubicBezTo>
                    <a:pt x="84" y="27"/>
                    <a:pt x="79" y="33"/>
                    <a:pt x="80" y="36"/>
                  </a:cubicBezTo>
                  <a:cubicBezTo>
                    <a:pt x="80" y="38"/>
                    <a:pt x="77" y="41"/>
                    <a:pt x="78" y="43"/>
                  </a:cubicBezTo>
                  <a:cubicBezTo>
                    <a:pt x="78" y="45"/>
                    <a:pt x="81" y="46"/>
                    <a:pt x="83" y="46"/>
                  </a:cubicBezTo>
                  <a:cubicBezTo>
                    <a:pt x="85" y="46"/>
                    <a:pt x="86" y="45"/>
                    <a:pt x="86" y="45"/>
                  </a:cubicBezTo>
                  <a:lnTo>
                    <a:pt x="89" y="45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54"/>
            <p:cNvSpPr>
              <a:spLocks/>
            </p:cNvSpPr>
            <p:nvPr/>
          </p:nvSpPr>
          <p:spPr bwMode="auto">
            <a:xfrm>
              <a:off x="6960280" y="3666126"/>
              <a:ext cx="472455" cy="414970"/>
            </a:xfrm>
            <a:custGeom>
              <a:avLst/>
              <a:gdLst>
                <a:gd name="T0" fmla="*/ 89 w 134"/>
                <a:gd name="T1" fmla="*/ 45 h 118"/>
                <a:gd name="T2" fmla="*/ 87 w 134"/>
                <a:gd name="T3" fmla="*/ 49 h 118"/>
                <a:gd name="T4" fmla="*/ 90 w 134"/>
                <a:gd name="T5" fmla="*/ 54 h 118"/>
                <a:gd name="T6" fmla="*/ 93 w 134"/>
                <a:gd name="T7" fmla="*/ 59 h 118"/>
                <a:gd name="T8" fmla="*/ 99 w 134"/>
                <a:gd name="T9" fmla="*/ 63 h 118"/>
                <a:gd name="T10" fmla="*/ 122 w 134"/>
                <a:gd name="T11" fmla="*/ 74 h 118"/>
                <a:gd name="T12" fmla="*/ 134 w 134"/>
                <a:gd name="T13" fmla="*/ 74 h 118"/>
                <a:gd name="T14" fmla="*/ 112 w 134"/>
                <a:gd name="T15" fmla="*/ 108 h 118"/>
                <a:gd name="T16" fmla="*/ 101 w 134"/>
                <a:gd name="T17" fmla="*/ 109 h 118"/>
                <a:gd name="T18" fmla="*/ 97 w 134"/>
                <a:gd name="T19" fmla="*/ 111 h 118"/>
                <a:gd name="T20" fmla="*/ 89 w 134"/>
                <a:gd name="T21" fmla="*/ 112 h 118"/>
                <a:gd name="T22" fmla="*/ 87 w 134"/>
                <a:gd name="T23" fmla="*/ 114 h 118"/>
                <a:gd name="T24" fmla="*/ 77 w 134"/>
                <a:gd name="T25" fmla="*/ 115 h 118"/>
                <a:gd name="T26" fmla="*/ 75 w 134"/>
                <a:gd name="T27" fmla="*/ 111 h 118"/>
                <a:gd name="T28" fmla="*/ 69 w 134"/>
                <a:gd name="T29" fmla="*/ 114 h 118"/>
                <a:gd name="T30" fmla="*/ 66 w 134"/>
                <a:gd name="T31" fmla="*/ 117 h 118"/>
                <a:gd name="T32" fmla="*/ 61 w 134"/>
                <a:gd name="T33" fmla="*/ 117 h 118"/>
                <a:gd name="T34" fmla="*/ 56 w 134"/>
                <a:gd name="T35" fmla="*/ 116 h 118"/>
                <a:gd name="T36" fmla="*/ 49 w 134"/>
                <a:gd name="T37" fmla="*/ 115 h 118"/>
                <a:gd name="T38" fmla="*/ 43 w 134"/>
                <a:gd name="T39" fmla="*/ 115 h 118"/>
                <a:gd name="T40" fmla="*/ 37 w 134"/>
                <a:gd name="T41" fmla="*/ 116 h 118"/>
                <a:gd name="T42" fmla="*/ 31 w 134"/>
                <a:gd name="T43" fmla="*/ 115 h 118"/>
                <a:gd name="T44" fmla="*/ 30 w 134"/>
                <a:gd name="T45" fmla="*/ 113 h 118"/>
                <a:gd name="T46" fmla="*/ 28 w 134"/>
                <a:gd name="T47" fmla="*/ 108 h 118"/>
                <a:gd name="T48" fmla="*/ 26 w 134"/>
                <a:gd name="T49" fmla="*/ 108 h 118"/>
                <a:gd name="T50" fmla="*/ 21 w 134"/>
                <a:gd name="T51" fmla="*/ 104 h 118"/>
                <a:gd name="T52" fmla="*/ 17 w 134"/>
                <a:gd name="T53" fmla="*/ 95 h 118"/>
                <a:gd name="T54" fmla="*/ 15 w 134"/>
                <a:gd name="T55" fmla="*/ 91 h 118"/>
                <a:gd name="T56" fmla="*/ 11 w 134"/>
                <a:gd name="T57" fmla="*/ 86 h 118"/>
                <a:gd name="T58" fmla="*/ 6 w 134"/>
                <a:gd name="T59" fmla="*/ 82 h 118"/>
                <a:gd name="T60" fmla="*/ 1 w 134"/>
                <a:gd name="T61" fmla="*/ 81 h 118"/>
                <a:gd name="T62" fmla="*/ 2 w 134"/>
                <a:gd name="T63" fmla="*/ 76 h 118"/>
                <a:gd name="T64" fmla="*/ 5 w 134"/>
                <a:gd name="T65" fmla="*/ 75 h 118"/>
                <a:gd name="T66" fmla="*/ 9 w 134"/>
                <a:gd name="T67" fmla="*/ 74 h 118"/>
                <a:gd name="T68" fmla="*/ 10 w 134"/>
                <a:gd name="T69" fmla="*/ 68 h 118"/>
                <a:gd name="T70" fmla="*/ 11 w 134"/>
                <a:gd name="T71" fmla="*/ 59 h 118"/>
                <a:gd name="T72" fmla="*/ 15 w 134"/>
                <a:gd name="T73" fmla="*/ 48 h 118"/>
                <a:gd name="T74" fmla="*/ 15 w 134"/>
                <a:gd name="T75" fmla="*/ 43 h 118"/>
                <a:gd name="T76" fmla="*/ 19 w 134"/>
                <a:gd name="T77" fmla="*/ 40 h 118"/>
                <a:gd name="T78" fmla="*/ 22 w 134"/>
                <a:gd name="T79" fmla="*/ 37 h 118"/>
                <a:gd name="T80" fmla="*/ 25 w 134"/>
                <a:gd name="T81" fmla="*/ 32 h 118"/>
                <a:gd name="T82" fmla="*/ 27 w 134"/>
                <a:gd name="T83" fmla="*/ 24 h 118"/>
                <a:gd name="T84" fmla="*/ 32 w 134"/>
                <a:gd name="T85" fmla="*/ 16 h 118"/>
                <a:gd name="T86" fmla="*/ 36 w 134"/>
                <a:gd name="T87" fmla="*/ 9 h 118"/>
                <a:gd name="T88" fmla="*/ 41 w 134"/>
                <a:gd name="T89" fmla="*/ 7 h 118"/>
                <a:gd name="T90" fmla="*/ 45 w 134"/>
                <a:gd name="T91" fmla="*/ 7 h 118"/>
                <a:gd name="T92" fmla="*/ 47 w 134"/>
                <a:gd name="T93" fmla="*/ 10 h 118"/>
                <a:gd name="T94" fmla="*/ 49 w 134"/>
                <a:gd name="T95" fmla="*/ 2 h 118"/>
                <a:gd name="T96" fmla="*/ 52 w 134"/>
                <a:gd name="T97" fmla="*/ 2 h 118"/>
                <a:gd name="T98" fmla="*/ 57 w 134"/>
                <a:gd name="T99" fmla="*/ 7 h 118"/>
                <a:gd name="T100" fmla="*/ 61 w 134"/>
                <a:gd name="T101" fmla="*/ 7 h 118"/>
                <a:gd name="T102" fmla="*/ 71 w 134"/>
                <a:gd name="T103" fmla="*/ 10 h 118"/>
                <a:gd name="T104" fmla="*/ 77 w 134"/>
                <a:gd name="T105" fmla="*/ 17 h 118"/>
                <a:gd name="T106" fmla="*/ 80 w 134"/>
                <a:gd name="T107" fmla="*/ 24 h 118"/>
                <a:gd name="T108" fmla="*/ 84 w 134"/>
                <a:gd name="T109" fmla="*/ 27 h 118"/>
                <a:gd name="T110" fmla="*/ 80 w 134"/>
                <a:gd name="T111" fmla="*/ 36 h 118"/>
                <a:gd name="T112" fmla="*/ 78 w 134"/>
                <a:gd name="T113" fmla="*/ 43 h 118"/>
                <a:gd name="T114" fmla="*/ 83 w 134"/>
                <a:gd name="T115" fmla="*/ 46 h 118"/>
                <a:gd name="T116" fmla="*/ 86 w 134"/>
                <a:gd name="T117" fmla="*/ 45 h 118"/>
                <a:gd name="T118" fmla="*/ 89 w 134"/>
                <a:gd name="T119" fmla="*/ 4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4" h="118">
                  <a:moveTo>
                    <a:pt x="89" y="45"/>
                  </a:move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9" y="52"/>
                    <a:pt x="90" y="54"/>
                  </a:cubicBezTo>
                  <a:cubicBezTo>
                    <a:pt x="92" y="56"/>
                    <a:pt x="91" y="57"/>
                    <a:pt x="93" y="59"/>
                  </a:cubicBezTo>
                  <a:cubicBezTo>
                    <a:pt x="95" y="60"/>
                    <a:pt x="96" y="62"/>
                    <a:pt x="99" y="63"/>
                  </a:cubicBezTo>
                  <a:cubicBezTo>
                    <a:pt x="103" y="65"/>
                    <a:pt x="122" y="74"/>
                    <a:pt x="122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7" y="114"/>
                    <a:pt x="79" y="116"/>
                    <a:pt x="77" y="115"/>
                  </a:cubicBezTo>
                  <a:cubicBezTo>
                    <a:pt x="75" y="114"/>
                    <a:pt x="75" y="111"/>
                    <a:pt x="75" y="111"/>
                  </a:cubicBezTo>
                  <a:cubicBezTo>
                    <a:pt x="75" y="111"/>
                    <a:pt x="72" y="115"/>
                    <a:pt x="69" y="114"/>
                  </a:cubicBezTo>
                  <a:cubicBezTo>
                    <a:pt x="67" y="112"/>
                    <a:pt x="66" y="117"/>
                    <a:pt x="66" y="117"/>
                  </a:cubicBezTo>
                  <a:cubicBezTo>
                    <a:pt x="66" y="117"/>
                    <a:pt x="63" y="117"/>
                    <a:pt x="61" y="117"/>
                  </a:cubicBezTo>
                  <a:cubicBezTo>
                    <a:pt x="59" y="117"/>
                    <a:pt x="57" y="118"/>
                    <a:pt x="56" y="116"/>
                  </a:cubicBezTo>
                  <a:cubicBezTo>
                    <a:pt x="55" y="115"/>
                    <a:pt x="49" y="115"/>
                    <a:pt x="49" y="115"/>
                  </a:cubicBezTo>
                  <a:cubicBezTo>
                    <a:pt x="49" y="115"/>
                    <a:pt x="45" y="117"/>
                    <a:pt x="43" y="115"/>
                  </a:cubicBezTo>
                  <a:cubicBezTo>
                    <a:pt x="41" y="114"/>
                    <a:pt x="38" y="116"/>
                    <a:pt x="37" y="116"/>
                  </a:cubicBezTo>
                  <a:cubicBezTo>
                    <a:pt x="36" y="116"/>
                    <a:pt x="31" y="115"/>
                    <a:pt x="31" y="115"/>
                  </a:cubicBezTo>
                  <a:cubicBezTo>
                    <a:pt x="30" y="113"/>
                    <a:pt x="30" y="113"/>
                    <a:pt x="30" y="113"/>
                  </a:cubicBezTo>
                  <a:cubicBezTo>
                    <a:pt x="30" y="113"/>
                    <a:pt x="30" y="108"/>
                    <a:pt x="28" y="108"/>
                  </a:cubicBezTo>
                  <a:cubicBezTo>
                    <a:pt x="27" y="108"/>
                    <a:pt x="27" y="108"/>
                    <a:pt x="26" y="108"/>
                  </a:cubicBezTo>
                  <a:cubicBezTo>
                    <a:pt x="24" y="108"/>
                    <a:pt x="21" y="107"/>
                    <a:pt x="21" y="104"/>
                  </a:cubicBezTo>
                  <a:cubicBezTo>
                    <a:pt x="20" y="101"/>
                    <a:pt x="17" y="98"/>
                    <a:pt x="17" y="95"/>
                  </a:cubicBezTo>
                  <a:cubicBezTo>
                    <a:pt x="17" y="92"/>
                    <a:pt x="16" y="92"/>
                    <a:pt x="15" y="91"/>
                  </a:cubicBezTo>
                  <a:cubicBezTo>
                    <a:pt x="13" y="89"/>
                    <a:pt x="12" y="88"/>
                    <a:pt x="11" y="86"/>
                  </a:cubicBezTo>
                  <a:cubicBezTo>
                    <a:pt x="9" y="83"/>
                    <a:pt x="8" y="83"/>
                    <a:pt x="6" y="82"/>
                  </a:cubicBezTo>
                  <a:cubicBezTo>
                    <a:pt x="5" y="82"/>
                    <a:pt x="0" y="83"/>
                    <a:pt x="1" y="81"/>
                  </a:cubicBezTo>
                  <a:cubicBezTo>
                    <a:pt x="1" y="79"/>
                    <a:pt x="2" y="76"/>
                    <a:pt x="2" y="76"/>
                  </a:cubicBezTo>
                  <a:cubicBezTo>
                    <a:pt x="2" y="76"/>
                    <a:pt x="2" y="76"/>
                    <a:pt x="5" y="75"/>
                  </a:cubicBezTo>
                  <a:cubicBezTo>
                    <a:pt x="8" y="75"/>
                    <a:pt x="9" y="74"/>
                    <a:pt x="9" y="74"/>
                  </a:cubicBezTo>
                  <a:cubicBezTo>
                    <a:pt x="9" y="74"/>
                    <a:pt x="10" y="70"/>
                    <a:pt x="10" y="68"/>
                  </a:cubicBezTo>
                  <a:cubicBezTo>
                    <a:pt x="10" y="67"/>
                    <a:pt x="11" y="61"/>
                    <a:pt x="11" y="59"/>
                  </a:cubicBezTo>
                  <a:cubicBezTo>
                    <a:pt x="10" y="57"/>
                    <a:pt x="15" y="52"/>
                    <a:pt x="15" y="48"/>
                  </a:cubicBezTo>
                  <a:cubicBezTo>
                    <a:pt x="15" y="45"/>
                    <a:pt x="15" y="43"/>
                    <a:pt x="15" y="43"/>
                  </a:cubicBezTo>
                  <a:cubicBezTo>
                    <a:pt x="15" y="43"/>
                    <a:pt x="17" y="41"/>
                    <a:pt x="19" y="40"/>
                  </a:cubicBezTo>
                  <a:cubicBezTo>
                    <a:pt x="21" y="39"/>
                    <a:pt x="22" y="39"/>
                    <a:pt x="22" y="37"/>
                  </a:cubicBezTo>
                  <a:cubicBezTo>
                    <a:pt x="23" y="35"/>
                    <a:pt x="24" y="34"/>
                    <a:pt x="25" y="32"/>
                  </a:cubicBezTo>
                  <a:cubicBezTo>
                    <a:pt x="26" y="29"/>
                    <a:pt x="27" y="27"/>
                    <a:pt x="27" y="24"/>
                  </a:cubicBezTo>
                  <a:cubicBezTo>
                    <a:pt x="27" y="20"/>
                    <a:pt x="31" y="18"/>
                    <a:pt x="32" y="16"/>
                  </a:cubicBezTo>
                  <a:cubicBezTo>
                    <a:pt x="33" y="13"/>
                    <a:pt x="36" y="9"/>
                    <a:pt x="36" y="9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7"/>
                    <a:pt x="45" y="6"/>
                    <a:pt x="45" y="7"/>
                  </a:cubicBezTo>
                  <a:cubicBezTo>
                    <a:pt x="46" y="9"/>
                    <a:pt x="47" y="10"/>
                    <a:pt x="47" y="1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50" y="0"/>
                    <a:pt x="52" y="2"/>
                  </a:cubicBezTo>
                  <a:cubicBezTo>
                    <a:pt x="54" y="3"/>
                    <a:pt x="56" y="7"/>
                    <a:pt x="57" y="7"/>
                  </a:cubicBezTo>
                  <a:cubicBezTo>
                    <a:pt x="59" y="7"/>
                    <a:pt x="60" y="5"/>
                    <a:pt x="61" y="7"/>
                  </a:cubicBezTo>
                  <a:cubicBezTo>
                    <a:pt x="62" y="9"/>
                    <a:pt x="68" y="9"/>
                    <a:pt x="71" y="10"/>
                  </a:cubicBezTo>
                  <a:cubicBezTo>
                    <a:pt x="73" y="11"/>
                    <a:pt x="74" y="14"/>
                    <a:pt x="77" y="17"/>
                  </a:cubicBezTo>
                  <a:cubicBezTo>
                    <a:pt x="79" y="19"/>
                    <a:pt x="79" y="22"/>
                    <a:pt x="80" y="24"/>
                  </a:cubicBezTo>
                  <a:cubicBezTo>
                    <a:pt x="81" y="25"/>
                    <a:pt x="84" y="27"/>
                    <a:pt x="84" y="27"/>
                  </a:cubicBezTo>
                  <a:cubicBezTo>
                    <a:pt x="84" y="27"/>
                    <a:pt x="79" y="33"/>
                    <a:pt x="80" y="36"/>
                  </a:cubicBezTo>
                  <a:cubicBezTo>
                    <a:pt x="80" y="38"/>
                    <a:pt x="77" y="41"/>
                    <a:pt x="78" y="43"/>
                  </a:cubicBezTo>
                  <a:cubicBezTo>
                    <a:pt x="78" y="45"/>
                    <a:pt x="81" y="46"/>
                    <a:pt x="83" y="46"/>
                  </a:cubicBezTo>
                  <a:cubicBezTo>
                    <a:pt x="85" y="46"/>
                    <a:pt x="86" y="45"/>
                    <a:pt x="86" y="45"/>
                  </a:cubicBezTo>
                  <a:lnTo>
                    <a:pt x="89" y="45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55"/>
            <p:cNvSpPr>
              <a:spLocks noEditPoints="1"/>
            </p:cNvSpPr>
            <p:nvPr/>
          </p:nvSpPr>
          <p:spPr bwMode="auto">
            <a:xfrm>
              <a:off x="6636927" y="1754750"/>
              <a:ext cx="201197" cy="113174"/>
            </a:xfrm>
            <a:custGeom>
              <a:avLst/>
              <a:gdLst>
                <a:gd name="T0" fmla="*/ 54 w 57"/>
                <a:gd name="T1" fmla="*/ 11 h 32"/>
                <a:gd name="T2" fmla="*/ 55 w 57"/>
                <a:gd name="T3" fmla="*/ 10 h 32"/>
                <a:gd name="T4" fmla="*/ 57 w 57"/>
                <a:gd name="T5" fmla="*/ 6 h 32"/>
                <a:gd name="T6" fmla="*/ 55 w 57"/>
                <a:gd name="T7" fmla="*/ 3 h 32"/>
                <a:gd name="T8" fmla="*/ 48 w 57"/>
                <a:gd name="T9" fmla="*/ 0 h 32"/>
                <a:gd name="T10" fmla="*/ 46 w 57"/>
                <a:gd name="T11" fmla="*/ 0 h 32"/>
                <a:gd name="T12" fmla="*/ 45 w 57"/>
                <a:gd name="T13" fmla="*/ 3 h 32"/>
                <a:gd name="T14" fmla="*/ 37 w 57"/>
                <a:gd name="T15" fmla="*/ 3 h 32"/>
                <a:gd name="T16" fmla="*/ 35 w 57"/>
                <a:gd name="T17" fmla="*/ 1 h 32"/>
                <a:gd name="T18" fmla="*/ 33 w 57"/>
                <a:gd name="T19" fmla="*/ 4 h 32"/>
                <a:gd name="T20" fmla="*/ 18 w 57"/>
                <a:gd name="T21" fmla="*/ 7 h 32"/>
                <a:gd name="T22" fmla="*/ 18 w 57"/>
                <a:gd name="T23" fmla="*/ 19 h 32"/>
                <a:gd name="T24" fmla="*/ 21 w 57"/>
                <a:gd name="T25" fmla="*/ 19 h 32"/>
                <a:gd name="T26" fmla="*/ 20 w 57"/>
                <a:gd name="T27" fmla="*/ 25 h 32"/>
                <a:gd name="T28" fmla="*/ 26 w 57"/>
                <a:gd name="T29" fmla="*/ 25 h 32"/>
                <a:gd name="T30" fmla="*/ 28 w 57"/>
                <a:gd name="T31" fmla="*/ 24 h 32"/>
                <a:gd name="T32" fmla="*/ 34 w 57"/>
                <a:gd name="T33" fmla="*/ 25 h 32"/>
                <a:gd name="T34" fmla="*/ 37 w 57"/>
                <a:gd name="T35" fmla="*/ 28 h 32"/>
                <a:gd name="T36" fmla="*/ 39 w 57"/>
                <a:gd name="T37" fmla="*/ 28 h 32"/>
                <a:gd name="T38" fmla="*/ 42 w 57"/>
                <a:gd name="T39" fmla="*/ 32 h 32"/>
                <a:gd name="T40" fmla="*/ 46 w 57"/>
                <a:gd name="T41" fmla="*/ 31 h 32"/>
                <a:gd name="T42" fmla="*/ 48 w 57"/>
                <a:gd name="T43" fmla="*/ 26 h 32"/>
                <a:gd name="T44" fmla="*/ 52 w 57"/>
                <a:gd name="T45" fmla="*/ 22 h 32"/>
                <a:gd name="T46" fmla="*/ 52 w 57"/>
                <a:gd name="T47" fmla="*/ 20 h 32"/>
                <a:gd name="T48" fmla="*/ 50 w 57"/>
                <a:gd name="T49" fmla="*/ 18 h 32"/>
                <a:gd name="T50" fmla="*/ 49 w 57"/>
                <a:gd name="T51" fmla="*/ 11 h 32"/>
                <a:gd name="T52" fmla="*/ 51 w 57"/>
                <a:gd name="T53" fmla="*/ 10 h 32"/>
                <a:gd name="T54" fmla="*/ 53 w 57"/>
                <a:gd name="T55" fmla="*/ 10 h 32"/>
                <a:gd name="T56" fmla="*/ 54 w 57"/>
                <a:gd name="T57" fmla="*/ 11 h 32"/>
                <a:gd name="T58" fmla="*/ 3 w 57"/>
                <a:gd name="T59" fmla="*/ 25 h 32"/>
                <a:gd name="T60" fmla="*/ 3 w 57"/>
                <a:gd name="T61" fmla="*/ 27 h 32"/>
                <a:gd name="T62" fmla="*/ 3 w 57"/>
                <a:gd name="T63" fmla="*/ 25 h 32"/>
                <a:gd name="T64" fmla="*/ 7 w 57"/>
                <a:gd name="T65" fmla="*/ 15 h 32"/>
                <a:gd name="T66" fmla="*/ 2 w 57"/>
                <a:gd name="T67" fmla="*/ 18 h 32"/>
                <a:gd name="T68" fmla="*/ 1 w 57"/>
                <a:gd name="T69" fmla="*/ 16 h 32"/>
                <a:gd name="T70" fmla="*/ 3 w 57"/>
                <a:gd name="T71" fmla="*/ 23 h 32"/>
                <a:gd name="T72" fmla="*/ 5 w 57"/>
                <a:gd name="T73" fmla="*/ 24 h 32"/>
                <a:gd name="T74" fmla="*/ 7 w 57"/>
                <a:gd name="T75" fmla="*/ 22 h 32"/>
                <a:gd name="T76" fmla="*/ 10 w 57"/>
                <a:gd name="T77" fmla="*/ 22 h 32"/>
                <a:gd name="T78" fmla="*/ 13 w 57"/>
                <a:gd name="T79" fmla="*/ 16 h 32"/>
                <a:gd name="T80" fmla="*/ 7 w 57"/>
                <a:gd name="T81" fmla="*/ 15 h 32"/>
                <a:gd name="T82" fmla="*/ 8 w 57"/>
                <a:gd name="T83" fmla="*/ 6 h 32"/>
                <a:gd name="T84" fmla="*/ 7 w 57"/>
                <a:gd name="T85" fmla="*/ 8 h 32"/>
                <a:gd name="T86" fmla="*/ 4 w 57"/>
                <a:gd name="T87" fmla="*/ 9 h 32"/>
                <a:gd name="T88" fmla="*/ 6 w 57"/>
                <a:gd name="T89" fmla="*/ 10 h 32"/>
                <a:gd name="T90" fmla="*/ 7 w 57"/>
                <a:gd name="T91" fmla="*/ 12 h 32"/>
                <a:gd name="T92" fmla="*/ 8 w 57"/>
                <a:gd name="T93" fmla="*/ 12 h 32"/>
                <a:gd name="T94" fmla="*/ 9 w 57"/>
                <a:gd name="T95" fmla="*/ 11 h 32"/>
                <a:gd name="T96" fmla="*/ 10 w 57"/>
                <a:gd name="T97" fmla="*/ 9 h 32"/>
                <a:gd name="T98" fmla="*/ 8 w 57"/>
                <a:gd name="T99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7" h="32">
                  <a:moveTo>
                    <a:pt x="54" y="11"/>
                  </a:move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7" y="8"/>
                    <a:pt x="57" y="6"/>
                  </a:cubicBezTo>
                  <a:cubicBezTo>
                    <a:pt x="57" y="5"/>
                    <a:pt x="55" y="3"/>
                    <a:pt x="55" y="3"/>
                  </a:cubicBezTo>
                  <a:cubicBezTo>
                    <a:pt x="50" y="2"/>
                    <a:pt x="51" y="2"/>
                    <a:pt x="48" y="0"/>
                  </a:cubicBezTo>
                  <a:cubicBezTo>
                    <a:pt x="47" y="0"/>
                    <a:pt x="46" y="0"/>
                    <a:pt x="46" y="0"/>
                  </a:cubicBezTo>
                  <a:cubicBezTo>
                    <a:pt x="45" y="0"/>
                    <a:pt x="45" y="1"/>
                    <a:pt x="45" y="3"/>
                  </a:cubicBezTo>
                  <a:cubicBezTo>
                    <a:pt x="43" y="3"/>
                    <a:pt x="39" y="3"/>
                    <a:pt x="37" y="3"/>
                  </a:cubicBezTo>
                  <a:cubicBezTo>
                    <a:pt x="36" y="3"/>
                    <a:pt x="36" y="1"/>
                    <a:pt x="35" y="1"/>
                  </a:cubicBezTo>
                  <a:cubicBezTo>
                    <a:pt x="33" y="1"/>
                    <a:pt x="34" y="3"/>
                    <a:pt x="33" y="4"/>
                  </a:cubicBezTo>
                  <a:cubicBezTo>
                    <a:pt x="26" y="3"/>
                    <a:pt x="23" y="6"/>
                    <a:pt x="18" y="7"/>
                  </a:cubicBezTo>
                  <a:cubicBezTo>
                    <a:pt x="18" y="12"/>
                    <a:pt x="17" y="14"/>
                    <a:pt x="18" y="19"/>
                  </a:cubicBezTo>
                  <a:cubicBezTo>
                    <a:pt x="19" y="19"/>
                    <a:pt x="20" y="19"/>
                    <a:pt x="21" y="19"/>
                  </a:cubicBezTo>
                  <a:cubicBezTo>
                    <a:pt x="21" y="22"/>
                    <a:pt x="21" y="24"/>
                    <a:pt x="20" y="25"/>
                  </a:cubicBezTo>
                  <a:cubicBezTo>
                    <a:pt x="20" y="25"/>
                    <a:pt x="24" y="25"/>
                    <a:pt x="26" y="25"/>
                  </a:cubicBezTo>
                  <a:cubicBezTo>
                    <a:pt x="27" y="25"/>
                    <a:pt x="28" y="24"/>
                    <a:pt x="28" y="24"/>
                  </a:cubicBezTo>
                  <a:cubicBezTo>
                    <a:pt x="28" y="24"/>
                    <a:pt x="31" y="24"/>
                    <a:pt x="34" y="25"/>
                  </a:cubicBezTo>
                  <a:cubicBezTo>
                    <a:pt x="37" y="26"/>
                    <a:pt x="37" y="28"/>
                    <a:pt x="37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26"/>
                    <a:pt x="48" y="26"/>
                  </a:cubicBezTo>
                  <a:cubicBezTo>
                    <a:pt x="50" y="25"/>
                    <a:pt x="52" y="22"/>
                    <a:pt x="52" y="22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2" y="19"/>
                    <a:pt x="50" y="19"/>
                    <a:pt x="50" y="18"/>
                  </a:cubicBezTo>
                  <a:cubicBezTo>
                    <a:pt x="49" y="15"/>
                    <a:pt x="49" y="14"/>
                    <a:pt x="49" y="11"/>
                  </a:cubicBezTo>
                  <a:cubicBezTo>
                    <a:pt x="49" y="11"/>
                    <a:pt x="50" y="10"/>
                    <a:pt x="51" y="10"/>
                  </a:cubicBezTo>
                  <a:cubicBezTo>
                    <a:pt x="51" y="10"/>
                    <a:pt x="53" y="10"/>
                    <a:pt x="53" y="10"/>
                  </a:cubicBezTo>
                  <a:cubicBezTo>
                    <a:pt x="53" y="10"/>
                    <a:pt x="53" y="11"/>
                    <a:pt x="54" y="11"/>
                  </a:cubicBezTo>
                  <a:close/>
                  <a:moveTo>
                    <a:pt x="3" y="25"/>
                  </a:moveTo>
                  <a:cubicBezTo>
                    <a:pt x="2" y="25"/>
                    <a:pt x="3" y="27"/>
                    <a:pt x="3" y="27"/>
                  </a:cubicBezTo>
                  <a:cubicBezTo>
                    <a:pt x="3" y="27"/>
                    <a:pt x="5" y="24"/>
                    <a:pt x="3" y="25"/>
                  </a:cubicBezTo>
                  <a:close/>
                  <a:moveTo>
                    <a:pt x="7" y="15"/>
                  </a:moveTo>
                  <a:cubicBezTo>
                    <a:pt x="6" y="15"/>
                    <a:pt x="3" y="17"/>
                    <a:pt x="2" y="18"/>
                  </a:cubicBezTo>
                  <a:cubicBezTo>
                    <a:pt x="1" y="17"/>
                    <a:pt x="2" y="17"/>
                    <a:pt x="1" y="16"/>
                  </a:cubicBezTo>
                  <a:cubicBezTo>
                    <a:pt x="1" y="21"/>
                    <a:pt x="0" y="21"/>
                    <a:pt x="3" y="23"/>
                  </a:cubicBezTo>
                  <a:cubicBezTo>
                    <a:pt x="4" y="23"/>
                    <a:pt x="4" y="24"/>
                    <a:pt x="5" y="24"/>
                  </a:cubicBezTo>
                  <a:cubicBezTo>
                    <a:pt x="5" y="24"/>
                    <a:pt x="6" y="23"/>
                    <a:pt x="7" y="22"/>
                  </a:cubicBezTo>
                  <a:cubicBezTo>
                    <a:pt x="8" y="22"/>
                    <a:pt x="9" y="23"/>
                    <a:pt x="10" y="22"/>
                  </a:cubicBezTo>
                  <a:cubicBezTo>
                    <a:pt x="11" y="22"/>
                    <a:pt x="13" y="17"/>
                    <a:pt x="13" y="16"/>
                  </a:cubicBezTo>
                  <a:cubicBezTo>
                    <a:pt x="11" y="16"/>
                    <a:pt x="9" y="14"/>
                    <a:pt x="7" y="15"/>
                  </a:cubicBezTo>
                  <a:close/>
                  <a:moveTo>
                    <a:pt x="8" y="6"/>
                  </a:moveTo>
                  <a:cubicBezTo>
                    <a:pt x="7" y="6"/>
                    <a:pt x="7" y="8"/>
                    <a:pt x="7" y="8"/>
                  </a:cubicBezTo>
                  <a:cubicBezTo>
                    <a:pt x="6" y="8"/>
                    <a:pt x="4" y="8"/>
                    <a:pt x="4" y="9"/>
                  </a:cubicBezTo>
                  <a:cubicBezTo>
                    <a:pt x="5" y="9"/>
                    <a:pt x="5" y="9"/>
                    <a:pt x="6" y="10"/>
                  </a:cubicBezTo>
                  <a:cubicBezTo>
                    <a:pt x="6" y="10"/>
                    <a:pt x="6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9" y="11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8" y="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56"/>
            <p:cNvSpPr>
              <a:spLocks noEditPoints="1"/>
            </p:cNvSpPr>
            <p:nvPr/>
          </p:nvSpPr>
          <p:spPr bwMode="auto">
            <a:xfrm>
              <a:off x="6636927" y="1754750"/>
              <a:ext cx="201197" cy="113174"/>
            </a:xfrm>
            <a:custGeom>
              <a:avLst/>
              <a:gdLst>
                <a:gd name="T0" fmla="*/ 54 w 57"/>
                <a:gd name="T1" fmla="*/ 11 h 32"/>
                <a:gd name="T2" fmla="*/ 55 w 57"/>
                <a:gd name="T3" fmla="*/ 10 h 32"/>
                <a:gd name="T4" fmla="*/ 57 w 57"/>
                <a:gd name="T5" fmla="*/ 6 h 32"/>
                <a:gd name="T6" fmla="*/ 55 w 57"/>
                <a:gd name="T7" fmla="*/ 3 h 32"/>
                <a:gd name="T8" fmla="*/ 48 w 57"/>
                <a:gd name="T9" fmla="*/ 0 h 32"/>
                <a:gd name="T10" fmla="*/ 46 w 57"/>
                <a:gd name="T11" fmla="*/ 0 h 32"/>
                <a:gd name="T12" fmla="*/ 45 w 57"/>
                <a:gd name="T13" fmla="*/ 3 h 32"/>
                <a:gd name="T14" fmla="*/ 37 w 57"/>
                <a:gd name="T15" fmla="*/ 3 h 32"/>
                <a:gd name="T16" fmla="*/ 35 w 57"/>
                <a:gd name="T17" fmla="*/ 1 h 32"/>
                <a:gd name="T18" fmla="*/ 33 w 57"/>
                <a:gd name="T19" fmla="*/ 4 h 32"/>
                <a:gd name="T20" fmla="*/ 18 w 57"/>
                <a:gd name="T21" fmla="*/ 7 h 32"/>
                <a:gd name="T22" fmla="*/ 18 w 57"/>
                <a:gd name="T23" fmla="*/ 19 h 32"/>
                <a:gd name="T24" fmla="*/ 21 w 57"/>
                <a:gd name="T25" fmla="*/ 19 h 32"/>
                <a:gd name="T26" fmla="*/ 20 w 57"/>
                <a:gd name="T27" fmla="*/ 25 h 32"/>
                <a:gd name="T28" fmla="*/ 26 w 57"/>
                <a:gd name="T29" fmla="*/ 25 h 32"/>
                <a:gd name="T30" fmla="*/ 28 w 57"/>
                <a:gd name="T31" fmla="*/ 24 h 32"/>
                <a:gd name="T32" fmla="*/ 34 w 57"/>
                <a:gd name="T33" fmla="*/ 25 h 32"/>
                <a:gd name="T34" fmla="*/ 37 w 57"/>
                <a:gd name="T35" fmla="*/ 28 h 32"/>
                <a:gd name="T36" fmla="*/ 39 w 57"/>
                <a:gd name="T37" fmla="*/ 28 h 32"/>
                <a:gd name="T38" fmla="*/ 42 w 57"/>
                <a:gd name="T39" fmla="*/ 32 h 32"/>
                <a:gd name="T40" fmla="*/ 46 w 57"/>
                <a:gd name="T41" fmla="*/ 31 h 32"/>
                <a:gd name="T42" fmla="*/ 48 w 57"/>
                <a:gd name="T43" fmla="*/ 26 h 32"/>
                <a:gd name="T44" fmla="*/ 52 w 57"/>
                <a:gd name="T45" fmla="*/ 22 h 32"/>
                <a:gd name="T46" fmla="*/ 52 w 57"/>
                <a:gd name="T47" fmla="*/ 20 h 32"/>
                <a:gd name="T48" fmla="*/ 50 w 57"/>
                <a:gd name="T49" fmla="*/ 18 h 32"/>
                <a:gd name="T50" fmla="*/ 49 w 57"/>
                <a:gd name="T51" fmla="*/ 11 h 32"/>
                <a:gd name="T52" fmla="*/ 51 w 57"/>
                <a:gd name="T53" fmla="*/ 10 h 32"/>
                <a:gd name="T54" fmla="*/ 53 w 57"/>
                <a:gd name="T55" fmla="*/ 10 h 32"/>
                <a:gd name="T56" fmla="*/ 54 w 57"/>
                <a:gd name="T57" fmla="*/ 11 h 32"/>
                <a:gd name="T58" fmla="*/ 3 w 57"/>
                <a:gd name="T59" fmla="*/ 25 h 32"/>
                <a:gd name="T60" fmla="*/ 3 w 57"/>
                <a:gd name="T61" fmla="*/ 27 h 32"/>
                <a:gd name="T62" fmla="*/ 3 w 57"/>
                <a:gd name="T63" fmla="*/ 25 h 32"/>
                <a:gd name="T64" fmla="*/ 7 w 57"/>
                <a:gd name="T65" fmla="*/ 15 h 32"/>
                <a:gd name="T66" fmla="*/ 2 w 57"/>
                <a:gd name="T67" fmla="*/ 18 h 32"/>
                <a:gd name="T68" fmla="*/ 1 w 57"/>
                <a:gd name="T69" fmla="*/ 16 h 32"/>
                <a:gd name="T70" fmla="*/ 3 w 57"/>
                <a:gd name="T71" fmla="*/ 23 h 32"/>
                <a:gd name="T72" fmla="*/ 5 w 57"/>
                <a:gd name="T73" fmla="*/ 24 h 32"/>
                <a:gd name="T74" fmla="*/ 7 w 57"/>
                <a:gd name="T75" fmla="*/ 22 h 32"/>
                <a:gd name="T76" fmla="*/ 10 w 57"/>
                <a:gd name="T77" fmla="*/ 22 h 32"/>
                <a:gd name="T78" fmla="*/ 13 w 57"/>
                <a:gd name="T79" fmla="*/ 16 h 32"/>
                <a:gd name="T80" fmla="*/ 7 w 57"/>
                <a:gd name="T81" fmla="*/ 15 h 32"/>
                <a:gd name="T82" fmla="*/ 8 w 57"/>
                <a:gd name="T83" fmla="*/ 6 h 32"/>
                <a:gd name="T84" fmla="*/ 7 w 57"/>
                <a:gd name="T85" fmla="*/ 8 h 32"/>
                <a:gd name="T86" fmla="*/ 4 w 57"/>
                <a:gd name="T87" fmla="*/ 9 h 32"/>
                <a:gd name="T88" fmla="*/ 6 w 57"/>
                <a:gd name="T89" fmla="*/ 10 h 32"/>
                <a:gd name="T90" fmla="*/ 7 w 57"/>
                <a:gd name="T91" fmla="*/ 12 h 32"/>
                <a:gd name="T92" fmla="*/ 8 w 57"/>
                <a:gd name="T93" fmla="*/ 12 h 32"/>
                <a:gd name="T94" fmla="*/ 9 w 57"/>
                <a:gd name="T95" fmla="*/ 11 h 32"/>
                <a:gd name="T96" fmla="*/ 10 w 57"/>
                <a:gd name="T97" fmla="*/ 9 h 32"/>
                <a:gd name="T98" fmla="*/ 8 w 57"/>
                <a:gd name="T99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7" h="32">
                  <a:moveTo>
                    <a:pt x="54" y="11"/>
                  </a:move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7" y="8"/>
                    <a:pt x="57" y="6"/>
                  </a:cubicBezTo>
                  <a:cubicBezTo>
                    <a:pt x="57" y="5"/>
                    <a:pt x="55" y="3"/>
                    <a:pt x="55" y="3"/>
                  </a:cubicBezTo>
                  <a:cubicBezTo>
                    <a:pt x="50" y="2"/>
                    <a:pt x="51" y="2"/>
                    <a:pt x="48" y="0"/>
                  </a:cubicBezTo>
                  <a:cubicBezTo>
                    <a:pt x="47" y="0"/>
                    <a:pt x="46" y="0"/>
                    <a:pt x="46" y="0"/>
                  </a:cubicBezTo>
                  <a:cubicBezTo>
                    <a:pt x="45" y="0"/>
                    <a:pt x="45" y="1"/>
                    <a:pt x="45" y="3"/>
                  </a:cubicBezTo>
                  <a:cubicBezTo>
                    <a:pt x="43" y="3"/>
                    <a:pt x="39" y="3"/>
                    <a:pt x="37" y="3"/>
                  </a:cubicBezTo>
                  <a:cubicBezTo>
                    <a:pt x="36" y="3"/>
                    <a:pt x="36" y="1"/>
                    <a:pt x="35" y="1"/>
                  </a:cubicBezTo>
                  <a:cubicBezTo>
                    <a:pt x="33" y="1"/>
                    <a:pt x="34" y="3"/>
                    <a:pt x="33" y="4"/>
                  </a:cubicBezTo>
                  <a:cubicBezTo>
                    <a:pt x="26" y="3"/>
                    <a:pt x="23" y="6"/>
                    <a:pt x="18" y="7"/>
                  </a:cubicBezTo>
                  <a:cubicBezTo>
                    <a:pt x="18" y="12"/>
                    <a:pt x="17" y="14"/>
                    <a:pt x="18" y="19"/>
                  </a:cubicBezTo>
                  <a:cubicBezTo>
                    <a:pt x="19" y="19"/>
                    <a:pt x="20" y="19"/>
                    <a:pt x="21" y="19"/>
                  </a:cubicBezTo>
                  <a:cubicBezTo>
                    <a:pt x="21" y="22"/>
                    <a:pt x="21" y="24"/>
                    <a:pt x="20" y="25"/>
                  </a:cubicBezTo>
                  <a:cubicBezTo>
                    <a:pt x="20" y="25"/>
                    <a:pt x="24" y="25"/>
                    <a:pt x="26" y="25"/>
                  </a:cubicBezTo>
                  <a:cubicBezTo>
                    <a:pt x="27" y="25"/>
                    <a:pt x="28" y="24"/>
                    <a:pt x="28" y="24"/>
                  </a:cubicBezTo>
                  <a:cubicBezTo>
                    <a:pt x="28" y="24"/>
                    <a:pt x="31" y="24"/>
                    <a:pt x="34" y="25"/>
                  </a:cubicBezTo>
                  <a:cubicBezTo>
                    <a:pt x="37" y="26"/>
                    <a:pt x="37" y="28"/>
                    <a:pt x="37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26"/>
                    <a:pt x="48" y="26"/>
                  </a:cubicBezTo>
                  <a:cubicBezTo>
                    <a:pt x="50" y="25"/>
                    <a:pt x="52" y="22"/>
                    <a:pt x="52" y="22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2" y="19"/>
                    <a:pt x="50" y="19"/>
                    <a:pt x="50" y="18"/>
                  </a:cubicBezTo>
                  <a:cubicBezTo>
                    <a:pt x="49" y="15"/>
                    <a:pt x="49" y="14"/>
                    <a:pt x="49" y="11"/>
                  </a:cubicBezTo>
                  <a:cubicBezTo>
                    <a:pt x="49" y="11"/>
                    <a:pt x="50" y="10"/>
                    <a:pt x="51" y="10"/>
                  </a:cubicBezTo>
                  <a:cubicBezTo>
                    <a:pt x="51" y="10"/>
                    <a:pt x="53" y="10"/>
                    <a:pt x="53" y="10"/>
                  </a:cubicBezTo>
                  <a:cubicBezTo>
                    <a:pt x="53" y="10"/>
                    <a:pt x="53" y="11"/>
                    <a:pt x="54" y="11"/>
                  </a:cubicBezTo>
                  <a:close/>
                  <a:moveTo>
                    <a:pt x="3" y="25"/>
                  </a:moveTo>
                  <a:cubicBezTo>
                    <a:pt x="2" y="25"/>
                    <a:pt x="3" y="27"/>
                    <a:pt x="3" y="27"/>
                  </a:cubicBezTo>
                  <a:cubicBezTo>
                    <a:pt x="3" y="27"/>
                    <a:pt x="5" y="24"/>
                    <a:pt x="3" y="25"/>
                  </a:cubicBezTo>
                  <a:close/>
                  <a:moveTo>
                    <a:pt x="7" y="15"/>
                  </a:moveTo>
                  <a:cubicBezTo>
                    <a:pt x="6" y="15"/>
                    <a:pt x="3" y="17"/>
                    <a:pt x="2" y="18"/>
                  </a:cubicBezTo>
                  <a:cubicBezTo>
                    <a:pt x="1" y="17"/>
                    <a:pt x="2" y="17"/>
                    <a:pt x="1" y="16"/>
                  </a:cubicBezTo>
                  <a:cubicBezTo>
                    <a:pt x="1" y="21"/>
                    <a:pt x="0" y="21"/>
                    <a:pt x="3" y="23"/>
                  </a:cubicBezTo>
                  <a:cubicBezTo>
                    <a:pt x="4" y="23"/>
                    <a:pt x="4" y="24"/>
                    <a:pt x="5" y="24"/>
                  </a:cubicBezTo>
                  <a:cubicBezTo>
                    <a:pt x="5" y="24"/>
                    <a:pt x="6" y="23"/>
                    <a:pt x="7" y="22"/>
                  </a:cubicBezTo>
                  <a:cubicBezTo>
                    <a:pt x="8" y="22"/>
                    <a:pt x="9" y="23"/>
                    <a:pt x="10" y="22"/>
                  </a:cubicBezTo>
                  <a:cubicBezTo>
                    <a:pt x="11" y="22"/>
                    <a:pt x="13" y="17"/>
                    <a:pt x="13" y="16"/>
                  </a:cubicBezTo>
                  <a:cubicBezTo>
                    <a:pt x="11" y="16"/>
                    <a:pt x="9" y="14"/>
                    <a:pt x="7" y="15"/>
                  </a:cubicBezTo>
                  <a:close/>
                  <a:moveTo>
                    <a:pt x="8" y="6"/>
                  </a:moveTo>
                  <a:cubicBezTo>
                    <a:pt x="7" y="6"/>
                    <a:pt x="7" y="8"/>
                    <a:pt x="7" y="8"/>
                  </a:cubicBezTo>
                  <a:cubicBezTo>
                    <a:pt x="6" y="8"/>
                    <a:pt x="4" y="8"/>
                    <a:pt x="4" y="9"/>
                  </a:cubicBezTo>
                  <a:cubicBezTo>
                    <a:pt x="5" y="9"/>
                    <a:pt x="5" y="9"/>
                    <a:pt x="6" y="10"/>
                  </a:cubicBezTo>
                  <a:cubicBezTo>
                    <a:pt x="6" y="10"/>
                    <a:pt x="6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1"/>
                    <a:pt x="9" y="11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8" y="6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57"/>
            <p:cNvSpPr>
              <a:spLocks/>
            </p:cNvSpPr>
            <p:nvPr/>
          </p:nvSpPr>
          <p:spPr bwMode="auto">
            <a:xfrm>
              <a:off x="7084231" y="3542173"/>
              <a:ext cx="197605" cy="219161"/>
            </a:xfrm>
            <a:custGeom>
              <a:avLst/>
              <a:gdLst>
                <a:gd name="T0" fmla="*/ 17 w 56"/>
                <a:gd name="T1" fmla="*/ 0 h 62"/>
                <a:gd name="T2" fmla="*/ 15 w 56"/>
                <a:gd name="T3" fmla="*/ 3 h 62"/>
                <a:gd name="T4" fmla="*/ 10 w 56"/>
                <a:gd name="T5" fmla="*/ 2 h 62"/>
                <a:gd name="T6" fmla="*/ 8 w 56"/>
                <a:gd name="T7" fmla="*/ 4 h 62"/>
                <a:gd name="T8" fmla="*/ 6 w 56"/>
                <a:gd name="T9" fmla="*/ 8 h 62"/>
                <a:gd name="T10" fmla="*/ 5 w 56"/>
                <a:gd name="T11" fmla="*/ 12 h 62"/>
                <a:gd name="T12" fmla="*/ 4 w 56"/>
                <a:gd name="T13" fmla="*/ 19 h 62"/>
                <a:gd name="T14" fmla="*/ 2 w 56"/>
                <a:gd name="T15" fmla="*/ 26 h 62"/>
                <a:gd name="T16" fmla="*/ 1 w 56"/>
                <a:gd name="T17" fmla="*/ 34 h 62"/>
                <a:gd name="T18" fmla="*/ 1 w 56"/>
                <a:gd name="T19" fmla="*/ 44 h 62"/>
                <a:gd name="T20" fmla="*/ 6 w 56"/>
                <a:gd name="T21" fmla="*/ 42 h 62"/>
                <a:gd name="T22" fmla="*/ 10 w 56"/>
                <a:gd name="T23" fmla="*/ 42 h 62"/>
                <a:gd name="T24" fmla="*/ 12 w 56"/>
                <a:gd name="T25" fmla="*/ 45 h 62"/>
                <a:gd name="T26" fmla="*/ 14 w 56"/>
                <a:gd name="T27" fmla="*/ 37 h 62"/>
                <a:gd name="T28" fmla="*/ 17 w 56"/>
                <a:gd name="T29" fmla="*/ 37 h 62"/>
                <a:gd name="T30" fmla="*/ 22 w 56"/>
                <a:gd name="T31" fmla="*/ 42 h 62"/>
                <a:gd name="T32" fmla="*/ 26 w 56"/>
                <a:gd name="T33" fmla="*/ 42 h 62"/>
                <a:gd name="T34" fmla="*/ 36 w 56"/>
                <a:gd name="T35" fmla="*/ 45 h 62"/>
                <a:gd name="T36" fmla="*/ 42 w 56"/>
                <a:gd name="T37" fmla="*/ 52 h 62"/>
                <a:gd name="T38" fmla="*/ 45 w 56"/>
                <a:gd name="T39" fmla="*/ 59 h 62"/>
                <a:gd name="T40" fmla="*/ 49 w 56"/>
                <a:gd name="T41" fmla="*/ 62 h 62"/>
                <a:gd name="T42" fmla="*/ 51 w 56"/>
                <a:gd name="T43" fmla="*/ 60 h 62"/>
                <a:gd name="T44" fmla="*/ 53 w 56"/>
                <a:gd name="T45" fmla="*/ 62 h 62"/>
                <a:gd name="T46" fmla="*/ 56 w 56"/>
                <a:gd name="T47" fmla="*/ 59 h 62"/>
                <a:gd name="T48" fmla="*/ 55 w 56"/>
                <a:gd name="T49" fmla="*/ 58 h 62"/>
                <a:gd name="T50" fmla="*/ 52 w 56"/>
                <a:gd name="T51" fmla="*/ 55 h 62"/>
                <a:gd name="T52" fmla="*/ 50 w 56"/>
                <a:gd name="T53" fmla="*/ 55 h 62"/>
                <a:gd name="T54" fmla="*/ 49 w 56"/>
                <a:gd name="T55" fmla="*/ 49 h 62"/>
                <a:gd name="T56" fmla="*/ 43 w 56"/>
                <a:gd name="T57" fmla="*/ 45 h 62"/>
                <a:gd name="T58" fmla="*/ 40 w 56"/>
                <a:gd name="T59" fmla="*/ 38 h 62"/>
                <a:gd name="T60" fmla="*/ 35 w 56"/>
                <a:gd name="T61" fmla="*/ 37 h 62"/>
                <a:gd name="T62" fmla="*/ 35 w 56"/>
                <a:gd name="T63" fmla="*/ 33 h 62"/>
                <a:gd name="T64" fmla="*/ 31 w 56"/>
                <a:gd name="T65" fmla="*/ 33 h 62"/>
                <a:gd name="T66" fmla="*/ 30 w 56"/>
                <a:gd name="T67" fmla="*/ 29 h 62"/>
                <a:gd name="T68" fmla="*/ 29 w 56"/>
                <a:gd name="T69" fmla="*/ 30 h 62"/>
                <a:gd name="T70" fmla="*/ 25 w 56"/>
                <a:gd name="T71" fmla="*/ 27 h 62"/>
                <a:gd name="T72" fmla="*/ 25 w 56"/>
                <a:gd name="T73" fmla="*/ 23 h 62"/>
                <a:gd name="T74" fmla="*/ 23 w 56"/>
                <a:gd name="T75" fmla="*/ 13 h 62"/>
                <a:gd name="T76" fmla="*/ 24 w 56"/>
                <a:gd name="T77" fmla="*/ 10 h 62"/>
                <a:gd name="T78" fmla="*/ 21 w 56"/>
                <a:gd name="T79" fmla="*/ 5 h 62"/>
                <a:gd name="T80" fmla="*/ 21 w 56"/>
                <a:gd name="T81" fmla="*/ 2 h 62"/>
                <a:gd name="T82" fmla="*/ 18 w 56"/>
                <a:gd name="T83" fmla="*/ 0 h 62"/>
                <a:gd name="T84" fmla="*/ 17 w 56"/>
                <a:gd name="T8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" h="62">
                  <a:moveTo>
                    <a:pt x="17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8" y="4"/>
                  </a:cubicBezTo>
                  <a:cubicBezTo>
                    <a:pt x="7" y="6"/>
                    <a:pt x="7" y="8"/>
                    <a:pt x="6" y="8"/>
                  </a:cubicBezTo>
                  <a:cubicBezTo>
                    <a:pt x="4" y="8"/>
                    <a:pt x="5" y="9"/>
                    <a:pt x="5" y="12"/>
                  </a:cubicBezTo>
                  <a:cubicBezTo>
                    <a:pt x="4" y="15"/>
                    <a:pt x="4" y="15"/>
                    <a:pt x="4" y="19"/>
                  </a:cubicBezTo>
                  <a:cubicBezTo>
                    <a:pt x="4" y="22"/>
                    <a:pt x="3" y="23"/>
                    <a:pt x="2" y="26"/>
                  </a:cubicBezTo>
                  <a:cubicBezTo>
                    <a:pt x="1" y="29"/>
                    <a:pt x="0" y="32"/>
                    <a:pt x="1" y="34"/>
                  </a:cubicBezTo>
                  <a:cubicBezTo>
                    <a:pt x="2" y="35"/>
                    <a:pt x="1" y="44"/>
                    <a:pt x="1" y="44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2"/>
                    <a:pt x="10" y="41"/>
                    <a:pt x="10" y="42"/>
                  </a:cubicBezTo>
                  <a:cubicBezTo>
                    <a:pt x="11" y="44"/>
                    <a:pt x="12" y="45"/>
                    <a:pt x="12" y="45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5"/>
                    <a:pt x="17" y="37"/>
                  </a:cubicBezTo>
                  <a:cubicBezTo>
                    <a:pt x="19" y="38"/>
                    <a:pt x="21" y="42"/>
                    <a:pt x="22" y="42"/>
                  </a:cubicBezTo>
                  <a:cubicBezTo>
                    <a:pt x="24" y="42"/>
                    <a:pt x="25" y="40"/>
                    <a:pt x="26" y="42"/>
                  </a:cubicBezTo>
                  <a:cubicBezTo>
                    <a:pt x="27" y="44"/>
                    <a:pt x="33" y="44"/>
                    <a:pt x="36" y="45"/>
                  </a:cubicBezTo>
                  <a:cubicBezTo>
                    <a:pt x="38" y="46"/>
                    <a:pt x="39" y="49"/>
                    <a:pt x="42" y="52"/>
                  </a:cubicBezTo>
                  <a:cubicBezTo>
                    <a:pt x="44" y="54"/>
                    <a:pt x="44" y="57"/>
                    <a:pt x="45" y="59"/>
                  </a:cubicBezTo>
                  <a:cubicBezTo>
                    <a:pt x="46" y="60"/>
                    <a:pt x="49" y="62"/>
                    <a:pt x="49" y="62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49" y="53"/>
                    <a:pt x="50" y="50"/>
                    <a:pt x="49" y="49"/>
                  </a:cubicBezTo>
                  <a:cubicBezTo>
                    <a:pt x="49" y="48"/>
                    <a:pt x="44" y="46"/>
                    <a:pt x="43" y="45"/>
                  </a:cubicBezTo>
                  <a:cubicBezTo>
                    <a:pt x="42" y="44"/>
                    <a:pt x="42" y="39"/>
                    <a:pt x="40" y="38"/>
                  </a:cubicBezTo>
                  <a:cubicBezTo>
                    <a:pt x="39" y="37"/>
                    <a:pt x="38" y="37"/>
                    <a:pt x="35" y="37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3" y="32"/>
                    <a:pt x="32" y="34"/>
                    <a:pt x="31" y="33"/>
                  </a:cubicBezTo>
                  <a:cubicBezTo>
                    <a:pt x="30" y="32"/>
                    <a:pt x="31" y="29"/>
                    <a:pt x="30" y="29"/>
                  </a:cubicBezTo>
                  <a:cubicBezTo>
                    <a:pt x="29" y="28"/>
                    <a:pt x="29" y="30"/>
                    <a:pt x="29" y="30"/>
                  </a:cubicBezTo>
                  <a:cubicBezTo>
                    <a:pt x="28" y="29"/>
                    <a:pt x="26" y="28"/>
                    <a:pt x="25" y="27"/>
                  </a:cubicBezTo>
                  <a:cubicBezTo>
                    <a:pt x="25" y="26"/>
                    <a:pt x="25" y="25"/>
                    <a:pt x="25" y="23"/>
                  </a:cubicBezTo>
                  <a:cubicBezTo>
                    <a:pt x="25" y="21"/>
                    <a:pt x="23" y="16"/>
                    <a:pt x="23" y="13"/>
                  </a:cubicBezTo>
                  <a:cubicBezTo>
                    <a:pt x="23" y="11"/>
                    <a:pt x="24" y="12"/>
                    <a:pt x="24" y="10"/>
                  </a:cubicBezTo>
                  <a:cubicBezTo>
                    <a:pt x="24" y="9"/>
                    <a:pt x="22" y="7"/>
                    <a:pt x="21" y="5"/>
                  </a:cubicBezTo>
                  <a:cubicBezTo>
                    <a:pt x="21" y="4"/>
                    <a:pt x="22" y="3"/>
                    <a:pt x="21" y="2"/>
                  </a:cubicBezTo>
                  <a:cubicBezTo>
                    <a:pt x="20" y="0"/>
                    <a:pt x="19" y="1"/>
                    <a:pt x="18" y="0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58"/>
            <p:cNvSpPr>
              <a:spLocks/>
            </p:cNvSpPr>
            <p:nvPr/>
          </p:nvSpPr>
          <p:spPr bwMode="auto">
            <a:xfrm>
              <a:off x="7084231" y="3542173"/>
              <a:ext cx="197605" cy="219161"/>
            </a:xfrm>
            <a:custGeom>
              <a:avLst/>
              <a:gdLst>
                <a:gd name="T0" fmla="*/ 17 w 56"/>
                <a:gd name="T1" fmla="*/ 0 h 62"/>
                <a:gd name="T2" fmla="*/ 15 w 56"/>
                <a:gd name="T3" fmla="*/ 3 h 62"/>
                <a:gd name="T4" fmla="*/ 10 w 56"/>
                <a:gd name="T5" fmla="*/ 2 h 62"/>
                <a:gd name="T6" fmla="*/ 8 w 56"/>
                <a:gd name="T7" fmla="*/ 4 h 62"/>
                <a:gd name="T8" fmla="*/ 6 w 56"/>
                <a:gd name="T9" fmla="*/ 8 h 62"/>
                <a:gd name="T10" fmla="*/ 5 w 56"/>
                <a:gd name="T11" fmla="*/ 12 h 62"/>
                <a:gd name="T12" fmla="*/ 4 w 56"/>
                <a:gd name="T13" fmla="*/ 19 h 62"/>
                <a:gd name="T14" fmla="*/ 2 w 56"/>
                <a:gd name="T15" fmla="*/ 26 h 62"/>
                <a:gd name="T16" fmla="*/ 1 w 56"/>
                <a:gd name="T17" fmla="*/ 34 h 62"/>
                <a:gd name="T18" fmla="*/ 1 w 56"/>
                <a:gd name="T19" fmla="*/ 44 h 62"/>
                <a:gd name="T20" fmla="*/ 6 w 56"/>
                <a:gd name="T21" fmla="*/ 42 h 62"/>
                <a:gd name="T22" fmla="*/ 10 w 56"/>
                <a:gd name="T23" fmla="*/ 42 h 62"/>
                <a:gd name="T24" fmla="*/ 12 w 56"/>
                <a:gd name="T25" fmla="*/ 45 h 62"/>
                <a:gd name="T26" fmla="*/ 14 w 56"/>
                <a:gd name="T27" fmla="*/ 37 h 62"/>
                <a:gd name="T28" fmla="*/ 17 w 56"/>
                <a:gd name="T29" fmla="*/ 37 h 62"/>
                <a:gd name="T30" fmla="*/ 22 w 56"/>
                <a:gd name="T31" fmla="*/ 42 h 62"/>
                <a:gd name="T32" fmla="*/ 26 w 56"/>
                <a:gd name="T33" fmla="*/ 42 h 62"/>
                <a:gd name="T34" fmla="*/ 36 w 56"/>
                <a:gd name="T35" fmla="*/ 45 h 62"/>
                <a:gd name="T36" fmla="*/ 42 w 56"/>
                <a:gd name="T37" fmla="*/ 52 h 62"/>
                <a:gd name="T38" fmla="*/ 45 w 56"/>
                <a:gd name="T39" fmla="*/ 59 h 62"/>
                <a:gd name="T40" fmla="*/ 49 w 56"/>
                <a:gd name="T41" fmla="*/ 62 h 62"/>
                <a:gd name="T42" fmla="*/ 51 w 56"/>
                <a:gd name="T43" fmla="*/ 60 h 62"/>
                <a:gd name="T44" fmla="*/ 53 w 56"/>
                <a:gd name="T45" fmla="*/ 62 h 62"/>
                <a:gd name="T46" fmla="*/ 56 w 56"/>
                <a:gd name="T47" fmla="*/ 59 h 62"/>
                <a:gd name="T48" fmla="*/ 55 w 56"/>
                <a:gd name="T49" fmla="*/ 58 h 62"/>
                <a:gd name="T50" fmla="*/ 52 w 56"/>
                <a:gd name="T51" fmla="*/ 55 h 62"/>
                <a:gd name="T52" fmla="*/ 50 w 56"/>
                <a:gd name="T53" fmla="*/ 55 h 62"/>
                <a:gd name="T54" fmla="*/ 49 w 56"/>
                <a:gd name="T55" fmla="*/ 49 h 62"/>
                <a:gd name="T56" fmla="*/ 43 w 56"/>
                <a:gd name="T57" fmla="*/ 45 h 62"/>
                <a:gd name="T58" fmla="*/ 40 w 56"/>
                <a:gd name="T59" fmla="*/ 38 h 62"/>
                <a:gd name="T60" fmla="*/ 35 w 56"/>
                <a:gd name="T61" fmla="*/ 37 h 62"/>
                <a:gd name="T62" fmla="*/ 35 w 56"/>
                <a:gd name="T63" fmla="*/ 33 h 62"/>
                <a:gd name="T64" fmla="*/ 31 w 56"/>
                <a:gd name="T65" fmla="*/ 33 h 62"/>
                <a:gd name="T66" fmla="*/ 30 w 56"/>
                <a:gd name="T67" fmla="*/ 29 h 62"/>
                <a:gd name="T68" fmla="*/ 29 w 56"/>
                <a:gd name="T69" fmla="*/ 30 h 62"/>
                <a:gd name="T70" fmla="*/ 25 w 56"/>
                <a:gd name="T71" fmla="*/ 27 h 62"/>
                <a:gd name="T72" fmla="*/ 25 w 56"/>
                <a:gd name="T73" fmla="*/ 23 h 62"/>
                <a:gd name="T74" fmla="*/ 23 w 56"/>
                <a:gd name="T75" fmla="*/ 13 h 62"/>
                <a:gd name="T76" fmla="*/ 24 w 56"/>
                <a:gd name="T77" fmla="*/ 10 h 62"/>
                <a:gd name="T78" fmla="*/ 21 w 56"/>
                <a:gd name="T79" fmla="*/ 5 h 62"/>
                <a:gd name="T80" fmla="*/ 21 w 56"/>
                <a:gd name="T81" fmla="*/ 2 h 62"/>
                <a:gd name="T82" fmla="*/ 18 w 56"/>
                <a:gd name="T83" fmla="*/ 0 h 62"/>
                <a:gd name="T84" fmla="*/ 17 w 56"/>
                <a:gd name="T8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" h="62">
                  <a:moveTo>
                    <a:pt x="17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8" y="4"/>
                  </a:cubicBezTo>
                  <a:cubicBezTo>
                    <a:pt x="7" y="6"/>
                    <a:pt x="7" y="8"/>
                    <a:pt x="6" y="8"/>
                  </a:cubicBezTo>
                  <a:cubicBezTo>
                    <a:pt x="4" y="8"/>
                    <a:pt x="5" y="9"/>
                    <a:pt x="5" y="12"/>
                  </a:cubicBezTo>
                  <a:cubicBezTo>
                    <a:pt x="4" y="15"/>
                    <a:pt x="4" y="15"/>
                    <a:pt x="4" y="19"/>
                  </a:cubicBezTo>
                  <a:cubicBezTo>
                    <a:pt x="4" y="22"/>
                    <a:pt x="3" y="23"/>
                    <a:pt x="2" y="26"/>
                  </a:cubicBezTo>
                  <a:cubicBezTo>
                    <a:pt x="1" y="29"/>
                    <a:pt x="0" y="32"/>
                    <a:pt x="1" y="34"/>
                  </a:cubicBezTo>
                  <a:cubicBezTo>
                    <a:pt x="2" y="35"/>
                    <a:pt x="1" y="44"/>
                    <a:pt x="1" y="44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2"/>
                    <a:pt x="10" y="41"/>
                    <a:pt x="10" y="42"/>
                  </a:cubicBezTo>
                  <a:cubicBezTo>
                    <a:pt x="11" y="44"/>
                    <a:pt x="12" y="45"/>
                    <a:pt x="12" y="45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5"/>
                    <a:pt x="17" y="37"/>
                  </a:cubicBezTo>
                  <a:cubicBezTo>
                    <a:pt x="19" y="38"/>
                    <a:pt x="21" y="42"/>
                    <a:pt x="22" y="42"/>
                  </a:cubicBezTo>
                  <a:cubicBezTo>
                    <a:pt x="24" y="42"/>
                    <a:pt x="25" y="40"/>
                    <a:pt x="26" y="42"/>
                  </a:cubicBezTo>
                  <a:cubicBezTo>
                    <a:pt x="27" y="44"/>
                    <a:pt x="33" y="44"/>
                    <a:pt x="36" y="45"/>
                  </a:cubicBezTo>
                  <a:cubicBezTo>
                    <a:pt x="38" y="46"/>
                    <a:pt x="39" y="49"/>
                    <a:pt x="42" y="52"/>
                  </a:cubicBezTo>
                  <a:cubicBezTo>
                    <a:pt x="44" y="54"/>
                    <a:pt x="44" y="57"/>
                    <a:pt x="45" y="59"/>
                  </a:cubicBezTo>
                  <a:cubicBezTo>
                    <a:pt x="46" y="60"/>
                    <a:pt x="49" y="62"/>
                    <a:pt x="49" y="62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49" y="53"/>
                    <a:pt x="50" y="50"/>
                    <a:pt x="49" y="49"/>
                  </a:cubicBezTo>
                  <a:cubicBezTo>
                    <a:pt x="49" y="48"/>
                    <a:pt x="44" y="46"/>
                    <a:pt x="43" y="45"/>
                  </a:cubicBezTo>
                  <a:cubicBezTo>
                    <a:pt x="42" y="44"/>
                    <a:pt x="42" y="39"/>
                    <a:pt x="40" y="38"/>
                  </a:cubicBezTo>
                  <a:cubicBezTo>
                    <a:pt x="39" y="37"/>
                    <a:pt x="38" y="37"/>
                    <a:pt x="35" y="37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3" y="32"/>
                    <a:pt x="32" y="34"/>
                    <a:pt x="31" y="33"/>
                  </a:cubicBezTo>
                  <a:cubicBezTo>
                    <a:pt x="30" y="32"/>
                    <a:pt x="31" y="29"/>
                    <a:pt x="30" y="29"/>
                  </a:cubicBezTo>
                  <a:cubicBezTo>
                    <a:pt x="29" y="28"/>
                    <a:pt x="29" y="30"/>
                    <a:pt x="29" y="30"/>
                  </a:cubicBezTo>
                  <a:cubicBezTo>
                    <a:pt x="28" y="29"/>
                    <a:pt x="26" y="28"/>
                    <a:pt x="25" y="27"/>
                  </a:cubicBezTo>
                  <a:cubicBezTo>
                    <a:pt x="25" y="26"/>
                    <a:pt x="25" y="25"/>
                    <a:pt x="25" y="23"/>
                  </a:cubicBezTo>
                  <a:cubicBezTo>
                    <a:pt x="25" y="21"/>
                    <a:pt x="23" y="16"/>
                    <a:pt x="23" y="13"/>
                  </a:cubicBezTo>
                  <a:cubicBezTo>
                    <a:pt x="23" y="11"/>
                    <a:pt x="24" y="12"/>
                    <a:pt x="24" y="10"/>
                  </a:cubicBezTo>
                  <a:cubicBezTo>
                    <a:pt x="24" y="9"/>
                    <a:pt x="22" y="7"/>
                    <a:pt x="21" y="5"/>
                  </a:cubicBezTo>
                  <a:cubicBezTo>
                    <a:pt x="21" y="4"/>
                    <a:pt x="22" y="3"/>
                    <a:pt x="21" y="2"/>
                  </a:cubicBezTo>
                  <a:cubicBezTo>
                    <a:pt x="20" y="0"/>
                    <a:pt x="19" y="1"/>
                    <a:pt x="18" y="0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59"/>
            <p:cNvSpPr>
              <a:spLocks noEditPoints="1"/>
            </p:cNvSpPr>
            <p:nvPr/>
          </p:nvSpPr>
          <p:spPr bwMode="auto">
            <a:xfrm>
              <a:off x="6221957" y="4084687"/>
              <a:ext cx="100599" cy="95210"/>
            </a:xfrm>
            <a:custGeom>
              <a:avLst/>
              <a:gdLst>
                <a:gd name="T0" fmla="*/ 14 w 29"/>
                <a:gd name="T1" fmla="*/ 15 h 27"/>
                <a:gd name="T2" fmla="*/ 14 w 29"/>
                <a:gd name="T3" fmla="*/ 17 h 27"/>
                <a:gd name="T4" fmla="*/ 12 w 29"/>
                <a:gd name="T5" fmla="*/ 18 h 27"/>
                <a:gd name="T6" fmla="*/ 13 w 29"/>
                <a:gd name="T7" fmla="*/ 23 h 27"/>
                <a:gd name="T8" fmla="*/ 11 w 29"/>
                <a:gd name="T9" fmla="*/ 26 h 27"/>
                <a:gd name="T10" fmla="*/ 28 w 29"/>
                <a:gd name="T11" fmla="*/ 27 h 27"/>
                <a:gd name="T12" fmla="*/ 29 w 29"/>
                <a:gd name="T13" fmla="*/ 15 h 27"/>
                <a:gd name="T14" fmla="*/ 14 w 29"/>
                <a:gd name="T15" fmla="*/ 15 h 27"/>
                <a:gd name="T16" fmla="*/ 2 w 29"/>
                <a:gd name="T17" fmla="*/ 0 h 27"/>
                <a:gd name="T18" fmla="*/ 0 w 29"/>
                <a:gd name="T19" fmla="*/ 3 h 27"/>
                <a:gd name="T20" fmla="*/ 2 w 29"/>
                <a:gd name="T21" fmla="*/ 4 h 27"/>
                <a:gd name="T22" fmla="*/ 4 w 29"/>
                <a:gd name="T23" fmla="*/ 4 h 27"/>
                <a:gd name="T24" fmla="*/ 4 w 29"/>
                <a:gd name="T25" fmla="*/ 0 h 27"/>
                <a:gd name="T26" fmla="*/ 2 w 29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7">
                  <a:moveTo>
                    <a:pt x="14" y="15"/>
                  </a:moveTo>
                  <a:cubicBezTo>
                    <a:pt x="14" y="16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3" y="21"/>
                    <a:pt x="13" y="23"/>
                  </a:cubicBezTo>
                  <a:cubicBezTo>
                    <a:pt x="13" y="24"/>
                    <a:pt x="12" y="25"/>
                    <a:pt x="11" y="26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15"/>
                    <a:pt x="29" y="15"/>
                    <a:pt x="29" y="15"/>
                  </a:cubicBezTo>
                  <a:lnTo>
                    <a:pt x="14" y="15"/>
                  </a:lnTo>
                  <a:close/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3"/>
                    <a:pt x="4" y="2"/>
                    <a:pt x="4" y="0"/>
                  </a:cubicBezTo>
                  <a:cubicBezTo>
                    <a:pt x="4" y="0"/>
                    <a:pt x="3" y="1"/>
                    <a:pt x="2" y="0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60"/>
            <p:cNvSpPr>
              <a:spLocks noEditPoints="1"/>
            </p:cNvSpPr>
            <p:nvPr/>
          </p:nvSpPr>
          <p:spPr bwMode="auto">
            <a:xfrm>
              <a:off x="6221957" y="4084687"/>
              <a:ext cx="100599" cy="95210"/>
            </a:xfrm>
            <a:custGeom>
              <a:avLst/>
              <a:gdLst>
                <a:gd name="T0" fmla="*/ 14 w 29"/>
                <a:gd name="T1" fmla="*/ 15 h 27"/>
                <a:gd name="T2" fmla="*/ 14 w 29"/>
                <a:gd name="T3" fmla="*/ 17 h 27"/>
                <a:gd name="T4" fmla="*/ 12 w 29"/>
                <a:gd name="T5" fmla="*/ 18 h 27"/>
                <a:gd name="T6" fmla="*/ 13 w 29"/>
                <a:gd name="T7" fmla="*/ 23 h 27"/>
                <a:gd name="T8" fmla="*/ 11 w 29"/>
                <a:gd name="T9" fmla="*/ 26 h 27"/>
                <a:gd name="T10" fmla="*/ 28 w 29"/>
                <a:gd name="T11" fmla="*/ 27 h 27"/>
                <a:gd name="T12" fmla="*/ 29 w 29"/>
                <a:gd name="T13" fmla="*/ 15 h 27"/>
                <a:gd name="T14" fmla="*/ 14 w 29"/>
                <a:gd name="T15" fmla="*/ 15 h 27"/>
                <a:gd name="T16" fmla="*/ 2 w 29"/>
                <a:gd name="T17" fmla="*/ 0 h 27"/>
                <a:gd name="T18" fmla="*/ 0 w 29"/>
                <a:gd name="T19" fmla="*/ 3 h 27"/>
                <a:gd name="T20" fmla="*/ 2 w 29"/>
                <a:gd name="T21" fmla="*/ 4 h 27"/>
                <a:gd name="T22" fmla="*/ 4 w 29"/>
                <a:gd name="T23" fmla="*/ 4 h 27"/>
                <a:gd name="T24" fmla="*/ 4 w 29"/>
                <a:gd name="T25" fmla="*/ 0 h 27"/>
                <a:gd name="T26" fmla="*/ 2 w 29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7">
                  <a:moveTo>
                    <a:pt x="14" y="15"/>
                  </a:moveTo>
                  <a:cubicBezTo>
                    <a:pt x="14" y="16"/>
                    <a:pt x="14" y="17"/>
                    <a:pt x="14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3" y="21"/>
                    <a:pt x="13" y="23"/>
                  </a:cubicBezTo>
                  <a:cubicBezTo>
                    <a:pt x="13" y="24"/>
                    <a:pt x="12" y="25"/>
                    <a:pt x="11" y="26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15"/>
                    <a:pt x="29" y="15"/>
                    <a:pt x="29" y="15"/>
                  </a:cubicBezTo>
                  <a:lnTo>
                    <a:pt x="14" y="15"/>
                  </a:lnTo>
                  <a:close/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3"/>
                    <a:pt x="4" y="2"/>
                    <a:pt x="4" y="0"/>
                  </a:cubicBezTo>
                  <a:cubicBezTo>
                    <a:pt x="4" y="0"/>
                    <a:pt x="3" y="1"/>
                    <a:pt x="2" y="0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61"/>
            <p:cNvSpPr>
              <a:spLocks/>
            </p:cNvSpPr>
            <p:nvPr/>
          </p:nvSpPr>
          <p:spPr bwMode="auto">
            <a:xfrm>
              <a:off x="3220164" y="3675107"/>
              <a:ext cx="91617" cy="53892"/>
            </a:xfrm>
            <a:custGeom>
              <a:avLst/>
              <a:gdLst>
                <a:gd name="T0" fmla="*/ 1 w 26"/>
                <a:gd name="T1" fmla="*/ 8 h 15"/>
                <a:gd name="T2" fmla="*/ 6 w 26"/>
                <a:gd name="T3" fmla="*/ 11 h 15"/>
                <a:gd name="T4" fmla="*/ 7 w 26"/>
                <a:gd name="T5" fmla="*/ 13 h 15"/>
                <a:gd name="T6" fmla="*/ 14 w 26"/>
                <a:gd name="T7" fmla="*/ 13 h 15"/>
                <a:gd name="T8" fmla="*/ 23 w 26"/>
                <a:gd name="T9" fmla="*/ 15 h 15"/>
                <a:gd name="T10" fmla="*/ 25 w 26"/>
                <a:gd name="T11" fmla="*/ 13 h 15"/>
                <a:gd name="T12" fmla="*/ 26 w 26"/>
                <a:gd name="T13" fmla="*/ 13 h 15"/>
                <a:gd name="T14" fmla="*/ 26 w 26"/>
                <a:gd name="T15" fmla="*/ 7 h 15"/>
                <a:gd name="T16" fmla="*/ 23 w 26"/>
                <a:gd name="T17" fmla="*/ 5 h 15"/>
                <a:gd name="T18" fmla="*/ 18 w 26"/>
                <a:gd name="T19" fmla="*/ 3 h 15"/>
                <a:gd name="T20" fmla="*/ 9 w 26"/>
                <a:gd name="T21" fmla="*/ 0 h 15"/>
                <a:gd name="T22" fmla="*/ 5 w 26"/>
                <a:gd name="T23" fmla="*/ 5 h 15"/>
                <a:gd name="T24" fmla="*/ 1 w 26"/>
                <a:gd name="T2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5">
                  <a:moveTo>
                    <a:pt x="1" y="8"/>
                  </a:moveTo>
                  <a:cubicBezTo>
                    <a:pt x="3" y="9"/>
                    <a:pt x="5" y="9"/>
                    <a:pt x="6" y="11"/>
                  </a:cubicBezTo>
                  <a:cubicBezTo>
                    <a:pt x="7" y="11"/>
                    <a:pt x="6" y="13"/>
                    <a:pt x="7" y="13"/>
                  </a:cubicBezTo>
                  <a:cubicBezTo>
                    <a:pt x="9" y="14"/>
                    <a:pt x="12" y="12"/>
                    <a:pt x="14" y="13"/>
                  </a:cubicBezTo>
                  <a:cubicBezTo>
                    <a:pt x="16" y="13"/>
                    <a:pt x="20" y="14"/>
                    <a:pt x="23" y="15"/>
                  </a:cubicBezTo>
                  <a:cubicBezTo>
                    <a:pt x="24" y="15"/>
                    <a:pt x="25" y="13"/>
                    <a:pt x="25" y="13"/>
                  </a:cubicBezTo>
                  <a:cubicBezTo>
                    <a:pt x="25" y="12"/>
                    <a:pt x="26" y="12"/>
                    <a:pt x="26" y="13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6"/>
                    <a:pt x="23" y="5"/>
                  </a:cubicBezTo>
                  <a:cubicBezTo>
                    <a:pt x="19" y="5"/>
                    <a:pt x="20" y="4"/>
                    <a:pt x="18" y="3"/>
                  </a:cubicBezTo>
                  <a:cubicBezTo>
                    <a:pt x="16" y="2"/>
                    <a:pt x="9" y="0"/>
                    <a:pt x="9" y="0"/>
                  </a:cubicBezTo>
                  <a:cubicBezTo>
                    <a:pt x="9" y="0"/>
                    <a:pt x="5" y="3"/>
                    <a:pt x="5" y="5"/>
                  </a:cubicBezTo>
                  <a:cubicBezTo>
                    <a:pt x="6" y="7"/>
                    <a:pt x="0" y="5"/>
                    <a:pt x="1" y="8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62"/>
            <p:cNvSpPr>
              <a:spLocks/>
            </p:cNvSpPr>
            <p:nvPr/>
          </p:nvSpPr>
          <p:spPr bwMode="auto">
            <a:xfrm>
              <a:off x="3220164" y="3675107"/>
              <a:ext cx="91617" cy="53892"/>
            </a:xfrm>
            <a:custGeom>
              <a:avLst/>
              <a:gdLst>
                <a:gd name="T0" fmla="*/ 1 w 26"/>
                <a:gd name="T1" fmla="*/ 8 h 15"/>
                <a:gd name="T2" fmla="*/ 6 w 26"/>
                <a:gd name="T3" fmla="*/ 11 h 15"/>
                <a:gd name="T4" fmla="*/ 7 w 26"/>
                <a:gd name="T5" fmla="*/ 13 h 15"/>
                <a:gd name="T6" fmla="*/ 14 w 26"/>
                <a:gd name="T7" fmla="*/ 13 h 15"/>
                <a:gd name="T8" fmla="*/ 23 w 26"/>
                <a:gd name="T9" fmla="*/ 15 h 15"/>
                <a:gd name="T10" fmla="*/ 25 w 26"/>
                <a:gd name="T11" fmla="*/ 13 h 15"/>
                <a:gd name="T12" fmla="*/ 26 w 26"/>
                <a:gd name="T13" fmla="*/ 13 h 15"/>
                <a:gd name="T14" fmla="*/ 26 w 26"/>
                <a:gd name="T15" fmla="*/ 7 h 15"/>
                <a:gd name="T16" fmla="*/ 23 w 26"/>
                <a:gd name="T17" fmla="*/ 5 h 15"/>
                <a:gd name="T18" fmla="*/ 18 w 26"/>
                <a:gd name="T19" fmla="*/ 3 h 15"/>
                <a:gd name="T20" fmla="*/ 9 w 26"/>
                <a:gd name="T21" fmla="*/ 0 h 15"/>
                <a:gd name="T22" fmla="*/ 5 w 26"/>
                <a:gd name="T23" fmla="*/ 5 h 15"/>
                <a:gd name="T24" fmla="*/ 1 w 26"/>
                <a:gd name="T2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5">
                  <a:moveTo>
                    <a:pt x="1" y="8"/>
                  </a:moveTo>
                  <a:cubicBezTo>
                    <a:pt x="3" y="9"/>
                    <a:pt x="5" y="9"/>
                    <a:pt x="6" y="11"/>
                  </a:cubicBezTo>
                  <a:cubicBezTo>
                    <a:pt x="7" y="11"/>
                    <a:pt x="6" y="13"/>
                    <a:pt x="7" y="13"/>
                  </a:cubicBezTo>
                  <a:cubicBezTo>
                    <a:pt x="9" y="14"/>
                    <a:pt x="12" y="12"/>
                    <a:pt x="14" y="13"/>
                  </a:cubicBezTo>
                  <a:cubicBezTo>
                    <a:pt x="16" y="13"/>
                    <a:pt x="20" y="14"/>
                    <a:pt x="23" y="15"/>
                  </a:cubicBezTo>
                  <a:cubicBezTo>
                    <a:pt x="24" y="15"/>
                    <a:pt x="25" y="13"/>
                    <a:pt x="25" y="13"/>
                  </a:cubicBezTo>
                  <a:cubicBezTo>
                    <a:pt x="25" y="12"/>
                    <a:pt x="26" y="12"/>
                    <a:pt x="26" y="13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6"/>
                    <a:pt x="23" y="5"/>
                  </a:cubicBezTo>
                  <a:cubicBezTo>
                    <a:pt x="19" y="5"/>
                    <a:pt x="20" y="4"/>
                    <a:pt x="18" y="3"/>
                  </a:cubicBezTo>
                  <a:cubicBezTo>
                    <a:pt x="16" y="2"/>
                    <a:pt x="9" y="0"/>
                    <a:pt x="9" y="0"/>
                  </a:cubicBezTo>
                  <a:cubicBezTo>
                    <a:pt x="9" y="0"/>
                    <a:pt x="5" y="3"/>
                    <a:pt x="5" y="5"/>
                  </a:cubicBezTo>
                  <a:cubicBezTo>
                    <a:pt x="6" y="7"/>
                    <a:pt x="0" y="5"/>
                    <a:pt x="1" y="8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63"/>
            <p:cNvSpPr>
              <a:spLocks noEditPoints="1"/>
            </p:cNvSpPr>
            <p:nvPr/>
          </p:nvSpPr>
          <p:spPr bwMode="auto">
            <a:xfrm>
              <a:off x="6721357" y="3003251"/>
              <a:ext cx="341317" cy="389821"/>
            </a:xfrm>
            <a:custGeom>
              <a:avLst/>
              <a:gdLst>
                <a:gd name="T0" fmla="*/ 95 w 97"/>
                <a:gd name="T1" fmla="*/ 95 h 111"/>
                <a:gd name="T2" fmla="*/ 97 w 97"/>
                <a:gd name="T3" fmla="*/ 87 h 111"/>
                <a:gd name="T4" fmla="*/ 94 w 97"/>
                <a:gd name="T5" fmla="*/ 82 h 111"/>
                <a:gd name="T6" fmla="*/ 86 w 97"/>
                <a:gd name="T7" fmla="*/ 70 h 111"/>
                <a:gd name="T8" fmla="*/ 82 w 97"/>
                <a:gd name="T9" fmla="*/ 57 h 111"/>
                <a:gd name="T10" fmla="*/ 80 w 97"/>
                <a:gd name="T11" fmla="*/ 51 h 111"/>
                <a:gd name="T12" fmla="*/ 77 w 97"/>
                <a:gd name="T13" fmla="*/ 43 h 111"/>
                <a:gd name="T14" fmla="*/ 70 w 97"/>
                <a:gd name="T15" fmla="*/ 33 h 111"/>
                <a:gd name="T16" fmla="*/ 75 w 97"/>
                <a:gd name="T17" fmla="*/ 34 h 111"/>
                <a:gd name="T18" fmla="*/ 82 w 97"/>
                <a:gd name="T19" fmla="*/ 45 h 111"/>
                <a:gd name="T20" fmla="*/ 88 w 97"/>
                <a:gd name="T21" fmla="*/ 38 h 111"/>
                <a:gd name="T22" fmla="*/ 89 w 97"/>
                <a:gd name="T23" fmla="*/ 29 h 111"/>
                <a:gd name="T24" fmla="*/ 86 w 97"/>
                <a:gd name="T25" fmla="*/ 9 h 111"/>
                <a:gd name="T26" fmla="*/ 80 w 97"/>
                <a:gd name="T27" fmla="*/ 8 h 111"/>
                <a:gd name="T28" fmla="*/ 71 w 97"/>
                <a:gd name="T29" fmla="*/ 8 h 111"/>
                <a:gd name="T30" fmla="*/ 66 w 97"/>
                <a:gd name="T31" fmla="*/ 9 h 111"/>
                <a:gd name="T32" fmla="*/ 63 w 97"/>
                <a:gd name="T33" fmla="*/ 8 h 111"/>
                <a:gd name="T34" fmla="*/ 61 w 97"/>
                <a:gd name="T35" fmla="*/ 6 h 111"/>
                <a:gd name="T36" fmla="*/ 59 w 97"/>
                <a:gd name="T37" fmla="*/ 11 h 111"/>
                <a:gd name="T38" fmla="*/ 58 w 97"/>
                <a:gd name="T39" fmla="*/ 8 h 111"/>
                <a:gd name="T40" fmla="*/ 49 w 97"/>
                <a:gd name="T41" fmla="*/ 12 h 111"/>
                <a:gd name="T42" fmla="*/ 39 w 97"/>
                <a:gd name="T43" fmla="*/ 12 h 111"/>
                <a:gd name="T44" fmla="*/ 26 w 97"/>
                <a:gd name="T45" fmla="*/ 10 h 111"/>
                <a:gd name="T46" fmla="*/ 20 w 97"/>
                <a:gd name="T47" fmla="*/ 7 h 111"/>
                <a:gd name="T48" fmla="*/ 7 w 97"/>
                <a:gd name="T49" fmla="*/ 5 h 111"/>
                <a:gd name="T50" fmla="*/ 1 w 97"/>
                <a:gd name="T51" fmla="*/ 1 h 111"/>
                <a:gd name="T52" fmla="*/ 3 w 97"/>
                <a:gd name="T53" fmla="*/ 16 h 111"/>
                <a:gd name="T54" fmla="*/ 3 w 97"/>
                <a:gd name="T55" fmla="*/ 28 h 111"/>
                <a:gd name="T56" fmla="*/ 5 w 97"/>
                <a:gd name="T57" fmla="*/ 108 h 111"/>
                <a:gd name="T58" fmla="*/ 69 w 97"/>
                <a:gd name="T59" fmla="*/ 107 h 111"/>
                <a:gd name="T60" fmla="*/ 78 w 97"/>
                <a:gd name="T61" fmla="*/ 109 h 111"/>
                <a:gd name="T62" fmla="*/ 82 w 97"/>
                <a:gd name="T63" fmla="*/ 110 h 111"/>
                <a:gd name="T64" fmla="*/ 86 w 97"/>
                <a:gd name="T65" fmla="*/ 104 h 111"/>
                <a:gd name="T66" fmla="*/ 91 w 97"/>
                <a:gd name="T67" fmla="*/ 98 h 111"/>
                <a:gd name="T68" fmla="*/ 70 w 97"/>
                <a:gd name="T69" fmla="*/ 24 h 111"/>
                <a:gd name="T70" fmla="*/ 70 w 97"/>
                <a:gd name="T71" fmla="*/ 2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111">
                  <a:moveTo>
                    <a:pt x="96" y="96"/>
                  </a:moveTo>
                  <a:cubicBezTo>
                    <a:pt x="96" y="96"/>
                    <a:pt x="95" y="95"/>
                    <a:pt x="95" y="95"/>
                  </a:cubicBezTo>
                  <a:cubicBezTo>
                    <a:pt x="94" y="92"/>
                    <a:pt x="95" y="90"/>
                    <a:pt x="94" y="87"/>
                  </a:cubicBezTo>
                  <a:cubicBezTo>
                    <a:pt x="96" y="87"/>
                    <a:pt x="96" y="87"/>
                    <a:pt x="97" y="87"/>
                  </a:cubicBezTo>
                  <a:cubicBezTo>
                    <a:pt x="97" y="86"/>
                    <a:pt x="95" y="85"/>
                    <a:pt x="94" y="85"/>
                  </a:cubicBezTo>
                  <a:cubicBezTo>
                    <a:pt x="94" y="84"/>
                    <a:pt x="94" y="83"/>
                    <a:pt x="94" y="82"/>
                  </a:cubicBezTo>
                  <a:cubicBezTo>
                    <a:pt x="94" y="80"/>
                    <a:pt x="90" y="73"/>
                    <a:pt x="89" y="71"/>
                  </a:cubicBezTo>
                  <a:cubicBezTo>
                    <a:pt x="88" y="70"/>
                    <a:pt x="87" y="71"/>
                    <a:pt x="86" y="70"/>
                  </a:cubicBezTo>
                  <a:cubicBezTo>
                    <a:pt x="86" y="70"/>
                    <a:pt x="84" y="65"/>
                    <a:pt x="84" y="65"/>
                  </a:cubicBezTo>
                  <a:cubicBezTo>
                    <a:pt x="82" y="62"/>
                    <a:pt x="83" y="60"/>
                    <a:pt x="82" y="57"/>
                  </a:cubicBezTo>
                  <a:cubicBezTo>
                    <a:pt x="81" y="56"/>
                    <a:pt x="80" y="54"/>
                    <a:pt x="80" y="53"/>
                  </a:cubicBezTo>
                  <a:cubicBezTo>
                    <a:pt x="80" y="53"/>
                    <a:pt x="80" y="52"/>
                    <a:pt x="80" y="51"/>
                  </a:cubicBezTo>
                  <a:cubicBezTo>
                    <a:pt x="79" y="51"/>
                    <a:pt x="78" y="51"/>
                    <a:pt x="78" y="51"/>
                  </a:cubicBezTo>
                  <a:cubicBezTo>
                    <a:pt x="76" y="48"/>
                    <a:pt x="78" y="45"/>
                    <a:pt x="77" y="43"/>
                  </a:cubicBezTo>
                  <a:cubicBezTo>
                    <a:pt x="77" y="43"/>
                    <a:pt x="75" y="42"/>
                    <a:pt x="75" y="42"/>
                  </a:cubicBezTo>
                  <a:cubicBezTo>
                    <a:pt x="74" y="40"/>
                    <a:pt x="70" y="35"/>
                    <a:pt x="70" y="33"/>
                  </a:cubicBezTo>
                  <a:cubicBezTo>
                    <a:pt x="70" y="32"/>
                    <a:pt x="71" y="30"/>
                    <a:pt x="70" y="29"/>
                  </a:cubicBezTo>
                  <a:cubicBezTo>
                    <a:pt x="72" y="31"/>
                    <a:pt x="74" y="32"/>
                    <a:pt x="75" y="34"/>
                  </a:cubicBezTo>
                  <a:cubicBezTo>
                    <a:pt x="76" y="36"/>
                    <a:pt x="75" y="38"/>
                    <a:pt x="76" y="40"/>
                  </a:cubicBezTo>
                  <a:cubicBezTo>
                    <a:pt x="77" y="41"/>
                    <a:pt x="81" y="45"/>
                    <a:pt x="82" y="45"/>
                  </a:cubicBezTo>
                  <a:cubicBezTo>
                    <a:pt x="83" y="46"/>
                    <a:pt x="84" y="45"/>
                    <a:pt x="85" y="45"/>
                  </a:cubicBezTo>
                  <a:cubicBezTo>
                    <a:pt x="86" y="43"/>
                    <a:pt x="87" y="40"/>
                    <a:pt x="88" y="38"/>
                  </a:cubicBezTo>
                  <a:cubicBezTo>
                    <a:pt x="89" y="35"/>
                    <a:pt x="89" y="34"/>
                    <a:pt x="90" y="32"/>
                  </a:cubicBezTo>
                  <a:cubicBezTo>
                    <a:pt x="89" y="31"/>
                    <a:pt x="89" y="29"/>
                    <a:pt x="89" y="29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9"/>
                    <a:pt x="82" y="8"/>
                    <a:pt x="80" y="8"/>
                  </a:cubicBezTo>
                  <a:cubicBezTo>
                    <a:pt x="79" y="8"/>
                    <a:pt x="76" y="11"/>
                    <a:pt x="74" y="10"/>
                  </a:cubicBezTo>
                  <a:cubicBezTo>
                    <a:pt x="74" y="10"/>
                    <a:pt x="75" y="8"/>
                    <a:pt x="71" y="8"/>
                  </a:cubicBezTo>
                  <a:cubicBezTo>
                    <a:pt x="70" y="8"/>
                    <a:pt x="67" y="11"/>
                    <a:pt x="66" y="11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5" y="9"/>
                    <a:pt x="63" y="10"/>
                    <a:pt x="62" y="9"/>
                  </a:cubicBezTo>
                  <a:cubicBezTo>
                    <a:pt x="63" y="9"/>
                    <a:pt x="62" y="8"/>
                    <a:pt x="63" y="8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2" y="7"/>
                    <a:pt x="61" y="6"/>
                    <a:pt x="61" y="6"/>
                  </a:cubicBezTo>
                  <a:cubicBezTo>
                    <a:pt x="59" y="6"/>
                    <a:pt x="57" y="7"/>
                    <a:pt x="59" y="8"/>
                  </a:cubicBezTo>
                  <a:cubicBezTo>
                    <a:pt x="60" y="9"/>
                    <a:pt x="59" y="11"/>
                    <a:pt x="59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6" y="10"/>
                    <a:pt x="58" y="8"/>
                    <a:pt x="58" y="8"/>
                  </a:cubicBezTo>
                  <a:cubicBezTo>
                    <a:pt x="54" y="9"/>
                    <a:pt x="54" y="9"/>
                    <a:pt x="50" y="8"/>
                  </a:cubicBezTo>
                  <a:cubicBezTo>
                    <a:pt x="50" y="8"/>
                    <a:pt x="49" y="12"/>
                    <a:pt x="49" y="12"/>
                  </a:cubicBezTo>
                  <a:cubicBezTo>
                    <a:pt x="47" y="12"/>
                    <a:pt x="47" y="11"/>
                    <a:pt x="44" y="11"/>
                  </a:cubicBezTo>
                  <a:cubicBezTo>
                    <a:pt x="43" y="11"/>
                    <a:pt x="42" y="13"/>
                    <a:pt x="39" y="12"/>
                  </a:cubicBezTo>
                  <a:cubicBezTo>
                    <a:pt x="39" y="12"/>
                    <a:pt x="37" y="10"/>
                    <a:pt x="36" y="9"/>
                  </a:cubicBezTo>
                  <a:cubicBezTo>
                    <a:pt x="33" y="9"/>
                    <a:pt x="29" y="11"/>
                    <a:pt x="26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8"/>
                    <a:pt x="22" y="8"/>
                    <a:pt x="20" y="7"/>
                  </a:cubicBezTo>
                  <a:cubicBezTo>
                    <a:pt x="19" y="7"/>
                    <a:pt x="19" y="6"/>
                    <a:pt x="19" y="5"/>
                  </a:cubicBezTo>
                  <a:cubicBezTo>
                    <a:pt x="15" y="4"/>
                    <a:pt x="11" y="5"/>
                    <a:pt x="7" y="5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2" y="1"/>
                    <a:pt x="1" y="1"/>
                  </a:cubicBezTo>
                  <a:cubicBezTo>
                    <a:pt x="1" y="1"/>
                    <a:pt x="0" y="6"/>
                    <a:pt x="1" y="8"/>
                  </a:cubicBezTo>
                  <a:cubicBezTo>
                    <a:pt x="2" y="10"/>
                    <a:pt x="5" y="14"/>
                    <a:pt x="3" y="16"/>
                  </a:cubicBezTo>
                  <a:cubicBezTo>
                    <a:pt x="1" y="18"/>
                    <a:pt x="1" y="19"/>
                    <a:pt x="1" y="22"/>
                  </a:cubicBezTo>
                  <a:cubicBezTo>
                    <a:pt x="2" y="26"/>
                    <a:pt x="1" y="26"/>
                    <a:pt x="3" y="28"/>
                  </a:cubicBezTo>
                  <a:cubicBezTo>
                    <a:pt x="4" y="29"/>
                    <a:pt x="4" y="30"/>
                    <a:pt x="4" y="30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91" y="98"/>
                    <a:pt x="91" y="98"/>
                    <a:pt x="91" y="98"/>
                  </a:cubicBezTo>
                  <a:lnTo>
                    <a:pt x="96" y="96"/>
                  </a:lnTo>
                  <a:close/>
                  <a:moveTo>
                    <a:pt x="70" y="24"/>
                  </a:moveTo>
                  <a:cubicBezTo>
                    <a:pt x="69" y="24"/>
                    <a:pt x="70" y="27"/>
                    <a:pt x="70" y="27"/>
                  </a:cubicBezTo>
                  <a:cubicBezTo>
                    <a:pt x="69" y="27"/>
                    <a:pt x="69" y="24"/>
                    <a:pt x="70" y="24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64"/>
            <p:cNvSpPr>
              <a:spLocks noEditPoints="1"/>
            </p:cNvSpPr>
            <p:nvPr/>
          </p:nvSpPr>
          <p:spPr bwMode="auto">
            <a:xfrm>
              <a:off x="6721357" y="3003251"/>
              <a:ext cx="341317" cy="389821"/>
            </a:xfrm>
            <a:custGeom>
              <a:avLst/>
              <a:gdLst>
                <a:gd name="T0" fmla="*/ 95 w 97"/>
                <a:gd name="T1" fmla="*/ 95 h 111"/>
                <a:gd name="T2" fmla="*/ 97 w 97"/>
                <a:gd name="T3" fmla="*/ 87 h 111"/>
                <a:gd name="T4" fmla="*/ 94 w 97"/>
                <a:gd name="T5" fmla="*/ 82 h 111"/>
                <a:gd name="T6" fmla="*/ 86 w 97"/>
                <a:gd name="T7" fmla="*/ 70 h 111"/>
                <a:gd name="T8" fmla="*/ 82 w 97"/>
                <a:gd name="T9" fmla="*/ 57 h 111"/>
                <a:gd name="T10" fmla="*/ 80 w 97"/>
                <a:gd name="T11" fmla="*/ 51 h 111"/>
                <a:gd name="T12" fmla="*/ 77 w 97"/>
                <a:gd name="T13" fmla="*/ 43 h 111"/>
                <a:gd name="T14" fmla="*/ 70 w 97"/>
                <a:gd name="T15" fmla="*/ 33 h 111"/>
                <a:gd name="T16" fmla="*/ 75 w 97"/>
                <a:gd name="T17" fmla="*/ 34 h 111"/>
                <a:gd name="T18" fmla="*/ 82 w 97"/>
                <a:gd name="T19" fmla="*/ 45 h 111"/>
                <a:gd name="T20" fmla="*/ 88 w 97"/>
                <a:gd name="T21" fmla="*/ 38 h 111"/>
                <a:gd name="T22" fmla="*/ 89 w 97"/>
                <a:gd name="T23" fmla="*/ 29 h 111"/>
                <a:gd name="T24" fmla="*/ 86 w 97"/>
                <a:gd name="T25" fmla="*/ 9 h 111"/>
                <a:gd name="T26" fmla="*/ 80 w 97"/>
                <a:gd name="T27" fmla="*/ 8 h 111"/>
                <a:gd name="T28" fmla="*/ 71 w 97"/>
                <a:gd name="T29" fmla="*/ 8 h 111"/>
                <a:gd name="T30" fmla="*/ 66 w 97"/>
                <a:gd name="T31" fmla="*/ 9 h 111"/>
                <a:gd name="T32" fmla="*/ 63 w 97"/>
                <a:gd name="T33" fmla="*/ 8 h 111"/>
                <a:gd name="T34" fmla="*/ 61 w 97"/>
                <a:gd name="T35" fmla="*/ 6 h 111"/>
                <a:gd name="T36" fmla="*/ 59 w 97"/>
                <a:gd name="T37" fmla="*/ 11 h 111"/>
                <a:gd name="T38" fmla="*/ 58 w 97"/>
                <a:gd name="T39" fmla="*/ 8 h 111"/>
                <a:gd name="T40" fmla="*/ 49 w 97"/>
                <a:gd name="T41" fmla="*/ 12 h 111"/>
                <a:gd name="T42" fmla="*/ 39 w 97"/>
                <a:gd name="T43" fmla="*/ 12 h 111"/>
                <a:gd name="T44" fmla="*/ 26 w 97"/>
                <a:gd name="T45" fmla="*/ 10 h 111"/>
                <a:gd name="T46" fmla="*/ 20 w 97"/>
                <a:gd name="T47" fmla="*/ 7 h 111"/>
                <a:gd name="T48" fmla="*/ 7 w 97"/>
                <a:gd name="T49" fmla="*/ 5 h 111"/>
                <a:gd name="T50" fmla="*/ 1 w 97"/>
                <a:gd name="T51" fmla="*/ 1 h 111"/>
                <a:gd name="T52" fmla="*/ 3 w 97"/>
                <a:gd name="T53" fmla="*/ 16 h 111"/>
                <a:gd name="T54" fmla="*/ 3 w 97"/>
                <a:gd name="T55" fmla="*/ 28 h 111"/>
                <a:gd name="T56" fmla="*/ 5 w 97"/>
                <a:gd name="T57" fmla="*/ 108 h 111"/>
                <a:gd name="T58" fmla="*/ 69 w 97"/>
                <a:gd name="T59" fmla="*/ 107 h 111"/>
                <a:gd name="T60" fmla="*/ 78 w 97"/>
                <a:gd name="T61" fmla="*/ 109 h 111"/>
                <a:gd name="T62" fmla="*/ 82 w 97"/>
                <a:gd name="T63" fmla="*/ 110 h 111"/>
                <a:gd name="T64" fmla="*/ 86 w 97"/>
                <a:gd name="T65" fmla="*/ 104 h 111"/>
                <a:gd name="T66" fmla="*/ 91 w 97"/>
                <a:gd name="T67" fmla="*/ 98 h 111"/>
                <a:gd name="T68" fmla="*/ 70 w 97"/>
                <a:gd name="T69" fmla="*/ 24 h 111"/>
                <a:gd name="T70" fmla="*/ 70 w 97"/>
                <a:gd name="T71" fmla="*/ 2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111">
                  <a:moveTo>
                    <a:pt x="96" y="96"/>
                  </a:moveTo>
                  <a:cubicBezTo>
                    <a:pt x="96" y="96"/>
                    <a:pt x="95" y="95"/>
                    <a:pt x="95" y="95"/>
                  </a:cubicBezTo>
                  <a:cubicBezTo>
                    <a:pt x="94" y="92"/>
                    <a:pt x="95" y="90"/>
                    <a:pt x="94" y="87"/>
                  </a:cubicBezTo>
                  <a:cubicBezTo>
                    <a:pt x="96" y="87"/>
                    <a:pt x="96" y="87"/>
                    <a:pt x="97" y="87"/>
                  </a:cubicBezTo>
                  <a:cubicBezTo>
                    <a:pt x="97" y="86"/>
                    <a:pt x="95" y="85"/>
                    <a:pt x="94" y="85"/>
                  </a:cubicBezTo>
                  <a:cubicBezTo>
                    <a:pt x="94" y="84"/>
                    <a:pt x="94" y="83"/>
                    <a:pt x="94" y="82"/>
                  </a:cubicBezTo>
                  <a:cubicBezTo>
                    <a:pt x="94" y="80"/>
                    <a:pt x="90" y="73"/>
                    <a:pt x="89" y="71"/>
                  </a:cubicBezTo>
                  <a:cubicBezTo>
                    <a:pt x="88" y="70"/>
                    <a:pt x="87" y="71"/>
                    <a:pt x="86" y="70"/>
                  </a:cubicBezTo>
                  <a:cubicBezTo>
                    <a:pt x="86" y="70"/>
                    <a:pt x="84" y="65"/>
                    <a:pt x="84" y="65"/>
                  </a:cubicBezTo>
                  <a:cubicBezTo>
                    <a:pt x="82" y="62"/>
                    <a:pt x="83" y="60"/>
                    <a:pt x="82" y="57"/>
                  </a:cubicBezTo>
                  <a:cubicBezTo>
                    <a:pt x="81" y="56"/>
                    <a:pt x="80" y="54"/>
                    <a:pt x="80" y="53"/>
                  </a:cubicBezTo>
                  <a:cubicBezTo>
                    <a:pt x="80" y="53"/>
                    <a:pt x="80" y="52"/>
                    <a:pt x="80" y="51"/>
                  </a:cubicBezTo>
                  <a:cubicBezTo>
                    <a:pt x="79" y="51"/>
                    <a:pt x="78" y="51"/>
                    <a:pt x="78" y="51"/>
                  </a:cubicBezTo>
                  <a:cubicBezTo>
                    <a:pt x="76" y="48"/>
                    <a:pt x="78" y="45"/>
                    <a:pt x="77" y="43"/>
                  </a:cubicBezTo>
                  <a:cubicBezTo>
                    <a:pt x="77" y="43"/>
                    <a:pt x="75" y="42"/>
                    <a:pt x="75" y="42"/>
                  </a:cubicBezTo>
                  <a:cubicBezTo>
                    <a:pt x="74" y="40"/>
                    <a:pt x="70" y="35"/>
                    <a:pt x="70" y="33"/>
                  </a:cubicBezTo>
                  <a:cubicBezTo>
                    <a:pt x="70" y="32"/>
                    <a:pt x="71" y="30"/>
                    <a:pt x="70" y="29"/>
                  </a:cubicBezTo>
                  <a:cubicBezTo>
                    <a:pt x="72" y="31"/>
                    <a:pt x="74" y="32"/>
                    <a:pt x="75" y="34"/>
                  </a:cubicBezTo>
                  <a:cubicBezTo>
                    <a:pt x="76" y="36"/>
                    <a:pt x="75" y="38"/>
                    <a:pt x="76" y="40"/>
                  </a:cubicBezTo>
                  <a:cubicBezTo>
                    <a:pt x="77" y="41"/>
                    <a:pt x="81" y="45"/>
                    <a:pt x="82" y="45"/>
                  </a:cubicBezTo>
                  <a:cubicBezTo>
                    <a:pt x="83" y="46"/>
                    <a:pt x="84" y="45"/>
                    <a:pt x="85" y="45"/>
                  </a:cubicBezTo>
                  <a:cubicBezTo>
                    <a:pt x="86" y="43"/>
                    <a:pt x="87" y="40"/>
                    <a:pt x="88" y="38"/>
                  </a:cubicBezTo>
                  <a:cubicBezTo>
                    <a:pt x="89" y="35"/>
                    <a:pt x="89" y="34"/>
                    <a:pt x="90" y="32"/>
                  </a:cubicBezTo>
                  <a:cubicBezTo>
                    <a:pt x="89" y="31"/>
                    <a:pt x="89" y="29"/>
                    <a:pt x="89" y="29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9"/>
                    <a:pt x="82" y="8"/>
                    <a:pt x="80" y="8"/>
                  </a:cubicBezTo>
                  <a:cubicBezTo>
                    <a:pt x="79" y="8"/>
                    <a:pt x="76" y="11"/>
                    <a:pt x="74" y="10"/>
                  </a:cubicBezTo>
                  <a:cubicBezTo>
                    <a:pt x="74" y="10"/>
                    <a:pt x="75" y="8"/>
                    <a:pt x="71" y="8"/>
                  </a:cubicBezTo>
                  <a:cubicBezTo>
                    <a:pt x="70" y="8"/>
                    <a:pt x="67" y="11"/>
                    <a:pt x="66" y="11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5" y="9"/>
                    <a:pt x="63" y="10"/>
                    <a:pt x="62" y="9"/>
                  </a:cubicBezTo>
                  <a:cubicBezTo>
                    <a:pt x="63" y="9"/>
                    <a:pt x="62" y="8"/>
                    <a:pt x="63" y="8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2" y="7"/>
                    <a:pt x="61" y="6"/>
                    <a:pt x="61" y="6"/>
                  </a:cubicBezTo>
                  <a:cubicBezTo>
                    <a:pt x="59" y="6"/>
                    <a:pt x="57" y="7"/>
                    <a:pt x="59" y="8"/>
                  </a:cubicBezTo>
                  <a:cubicBezTo>
                    <a:pt x="60" y="9"/>
                    <a:pt x="59" y="11"/>
                    <a:pt x="59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6" y="10"/>
                    <a:pt x="58" y="8"/>
                    <a:pt x="58" y="8"/>
                  </a:cubicBezTo>
                  <a:cubicBezTo>
                    <a:pt x="54" y="9"/>
                    <a:pt x="54" y="9"/>
                    <a:pt x="50" y="8"/>
                  </a:cubicBezTo>
                  <a:cubicBezTo>
                    <a:pt x="50" y="8"/>
                    <a:pt x="49" y="12"/>
                    <a:pt x="49" y="12"/>
                  </a:cubicBezTo>
                  <a:cubicBezTo>
                    <a:pt x="47" y="12"/>
                    <a:pt x="47" y="11"/>
                    <a:pt x="44" y="11"/>
                  </a:cubicBezTo>
                  <a:cubicBezTo>
                    <a:pt x="43" y="11"/>
                    <a:pt x="42" y="13"/>
                    <a:pt x="39" y="12"/>
                  </a:cubicBezTo>
                  <a:cubicBezTo>
                    <a:pt x="39" y="12"/>
                    <a:pt x="37" y="10"/>
                    <a:pt x="36" y="9"/>
                  </a:cubicBezTo>
                  <a:cubicBezTo>
                    <a:pt x="33" y="9"/>
                    <a:pt x="29" y="11"/>
                    <a:pt x="26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8"/>
                    <a:pt x="22" y="8"/>
                    <a:pt x="20" y="7"/>
                  </a:cubicBezTo>
                  <a:cubicBezTo>
                    <a:pt x="19" y="7"/>
                    <a:pt x="19" y="6"/>
                    <a:pt x="19" y="5"/>
                  </a:cubicBezTo>
                  <a:cubicBezTo>
                    <a:pt x="15" y="4"/>
                    <a:pt x="11" y="5"/>
                    <a:pt x="7" y="5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2" y="1"/>
                    <a:pt x="1" y="1"/>
                  </a:cubicBezTo>
                  <a:cubicBezTo>
                    <a:pt x="1" y="1"/>
                    <a:pt x="0" y="6"/>
                    <a:pt x="1" y="8"/>
                  </a:cubicBezTo>
                  <a:cubicBezTo>
                    <a:pt x="2" y="10"/>
                    <a:pt x="5" y="14"/>
                    <a:pt x="3" y="16"/>
                  </a:cubicBezTo>
                  <a:cubicBezTo>
                    <a:pt x="1" y="18"/>
                    <a:pt x="1" y="19"/>
                    <a:pt x="1" y="22"/>
                  </a:cubicBezTo>
                  <a:cubicBezTo>
                    <a:pt x="2" y="26"/>
                    <a:pt x="1" y="26"/>
                    <a:pt x="3" y="28"/>
                  </a:cubicBezTo>
                  <a:cubicBezTo>
                    <a:pt x="4" y="29"/>
                    <a:pt x="4" y="30"/>
                    <a:pt x="4" y="30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91" y="98"/>
                    <a:pt x="91" y="98"/>
                    <a:pt x="91" y="98"/>
                  </a:cubicBezTo>
                  <a:lnTo>
                    <a:pt x="96" y="96"/>
                  </a:lnTo>
                  <a:close/>
                  <a:moveTo>
                    <a:pt x="70" y="24"/>
                  </a:moveTo>
                  <a:cubicBezTo>
                    <a:pt x="69" y="24"/>
                    <a:pt x="70" y="27"/>
                    <a:pt x="70" y="27"/>
                  </a:cubicBezTo>
                  <a:cubicBezTo>
                    <a:pt x="69" y="27"/>
                    <a:pt x="69" y="24"/>
                    <a:pt x="70" y="24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65"/>
            <p:cNvSpPr>
              <a:spLocks noEditPoints="1"/>
            </p:cNvSpPr>
            <p:nvPr/>
          </p:nvSpPr>
          <p:spPr bwMode="auto">
            <a:xfrm>
              <a:off x="3142918" y="4179897"/>
              <a:ext cx="528143" cy="253294"/>
            </a:xfrm>
            <a:custGeom>
              <a:avLst/>
              <a:gdLst>
                <a:gd name="T0" fmla="*/ 10 w 150"/>
                <a:gd name="T1" fmla="*/ 19 h 72"/>
                <a:gd name="T2" fmla="*/ 10 w 150"/>
                <a:gd name="T3" fmla="*/ 20 h 72"/>
                <a:gd name="T4" fmla="*/ 10 w 150"/>
                <a:gd name="T5" fmla="*/ 19 h 72"/>
                <a:gd name="T6" fmla="*/ 119 w 150"/>
                <a:gd name="T7" fmla="*/ 0 h 72"/>
                <a:gd name="T8" fmla="*/ 111 w 150"/>
                <a:gd name="T9" fmla="*/ 5 h 72"/>
                <a:gd name="T10" fmla="*/ 111 w 150"/>
                <a:gd name="T11" fmla="*/ 8 h 72"/>
                <a:gd name="T12" fmla="*/ 113 w 150"/>
                <a:gd name="T13" fmla="*/ 14 h 72"/>
                <a:gd name="T14" fmla="*/ 109 w 150"/>
                <a:gd name="T15" fmla="*/ 26 h 72"/>
                <a:gd name="T16" fmla="*/ 107 w 150"/>
                <a:gd name="T17" fmla="*/ 26 h 72"/>
                <a:gd name="T18" fmla="*/ 107 w 150"/>
                <a:gd name="T19" fmla="*/ 27 h 72"/>
                <a:gd name="T20" fmla="*/ 104 w 150"/>
                <a:gd name="T21" fmla="*/ 29 h 72"/>
                <a:gd name="T22" fmla="*/ 104 w 150"/>
                <a:gd name="T23" fmla="*/ 31 h 72"/>
                <a:gd name="T24" fmla="*/ 106 w 150"/>
                <a:gd name="T25" fmla="*/ 32 h 72"/>
                <a:gd name="T26" fmla="*/ 105 w 150"/>
                <a:gd name="T27" fmla="*/ 34 h 72"/>
                <a:gd name="T28" fmla="*/ 103 w 150"/>
                <a:gd name="T29" fmla="*/ 36 h 72"/>
                <a:gd name="T30" fmla="*/ 105 w 150"/>
                <a:gd name="T31" fmla="*/ 40 h 72"/>
                <a:gd name="T32" fmla="*/ 106 w 150"/>
                <a:gd name="T33" fmla="*/ 40 h 72"/>
                <a:gd name="T34" fmla="*/ 106 w 150"/>
                <a:gd name="T35" fmla="*/ 43 h 72"/>
                <a:gd name="T36" fmla="*/ 104 w 150"/>
                <a:gd name="T37" fmla="*/ 43 h 72"/>
                <a:gd name="T38" fmla="*/ 103 w 150"/>
                <a:gd name="T39" fmla="*/ 45 h 72"/>
                <a:gd name="T40" fmla="*/ 107 w 150"/>
                <a:gd name="T41" fmla="*/ 47 h 72"/>
                <a:gd name="T42" fmla="*/ 111 w 150"/>
                <a:gd name="T43" fmla="*/ 47 h 72"/>
                <a:gd name="T44" fmla="*/ 112 w 150"/>
                <a:gd name="T45" fmla="*/ 46 h 72"/>
                <a:gd name="T46" fmla="*/ 113 w 150"/>
                <a:gd name="T47" fmla="*/ 45 h 72"/>
                <a:gd name="T48" fmla="*/ 113 w 150"/>
                <a:gd name="T49" fmla="*/ 48 h 72"/>
                <a:gd name="T50" fmla="*/ 111 w 150"/>
                <a:gd name="T51" fmla="*/ 48 h 72"/>
                <a:gd name="T52" fmla="*/ 110 w 150"/>
                <a:gd name="T53" fmla="*/ 51 h 72"/>
                <a:gd name="T54" fmla="*/ 111 w 150"/>
                <a:gd name="T55" fmla="*/ 52 h 72"/>
                <a:gd name="T56" fmla="*/ 106 w 150"/>
                <a:gd name="T57" fmla="*/ 57 h 72"/>
                <a:gd name="T58" fmla="*/ 107 w 150"/>
                <a:gd name="T59" fmla="*/ 60 h 72"/>
                <a:gd name="T60" fmla="*/ 108 w 150"/>
                <a:gd name="T61" fmla="*/ 61 h 72"/>
                <a:gd name="T62" fmla="*/ 104 w 150"/>
                <a:gd name="T63" fmla="*/ 64 h 72"/>
                <a:gd name="T64" fmla="*/ 108 w 150"/>
                <a:gd name="T65" fmla="*/ 67 h 72"/>
                <a:gd name="T66" fmla="*/ 112 w 150"/>
                <a:gd name="T67" fmla="*/ 65 h 72"/>
                <a:gd name="T68" fmla="*/ 114 w 150"/>
                <a:gd name="T69" fmla="*/ 70 h 72"/>
                <a:gd name="T70" fmla="*/ 117 w 150"/>
                <a:gd name="T71" fmla="*/ 71 h 72"/>
                <a:gd name="T72" fmla="*/ 121 w 150"/>
                <a:gd name="T73" fmla="*/ 67 h 72"/>
                <a:gd name="T74" fmla="*/ 127 w 150"/>
                <a:gd name="T75" fmla="*/ 57 h 72"/>
                <a:gd name="T76" fmla="*/ 130 w 150"/>
                <a:gd name="T77" fmla="*/ 52 h 72"/>
                <a:gd name="T78" fmla="*/ 141 w 150"/>
                <a:gd name="T79" fmla="*/ 45 h 72"/>
                <a:gd name="T80" fmla="*/ 148 w 150"/>
                <a:gd name="T81" fmla="*/ 34 h 72"/>
                <a:gd name="T82" fmla="*/ 149 w 150"/>
                <a:gd name="T83" fmla="*/ 34 h 72"/>
                <a:gd name="T84" fmla="*/ 149 w 150"/>
                <a:gd name="T85" fmla="*/ 28 h 72"/>
                <a:gd name="T86" fmla="*/ 148 w 150"/>
                <a:gd name="T87" fmla="*/ 23 h 72"/>
                <a:gd name="T88" fmla="*/ 145 w 150"/>
                <a:gd name="T89" fmla="*/ 21 h 72"/>
                <a:gd name="T90" fmla="*/ 149 w 150"/>
                <a:gd name="T91" fmla="*/ 18 h 72"/>
                <a:gd name="T92" fmla="*/ 143 w 150"/>
                <a:gd name="T93" fmla="*/ 15 h 72"/>
                <a:gd name="T94" fmla="*/ 140 w 150"/>
                <a:gd name="T95" fmla="*/ 15 h 72"/>
                <a:gd name="T96" fmla="*/ 132 w 150"/>
                <a:gd name="T97" fmla="*/ 14 h 72"/>
                <a:gd name="T98" fmla="*/ 130 w 150"/>
                <a:gd name="T99" fmla="*/ 11 h 72"/>
                <a:gd name="T100" fmla="*/ 128 w 150"/>
                <a:gd name="T101" fmla="*/ 7 h 72"/>
                <a:gd name="T102" fmla="*/ 122 w 150"/>
                <a:gd name="T103" fmla="*/ 5 h 72"/>
                <a:gd name="T104" fmla="*/ 120 w 150"/>
                <a:gd name="T105" fmla="*/ 0 h 72"/>
                <a:gd name="T106" fmla="*/ 119 w 150"/>
                <a:gd name="T107" fmla="*/ 0 h 72"/>
                <a:gd name="T108" fmla="*/ 2 w 150"/>
                <a:gd name="T109" fmla="*/ 15 h 72"/>
                <a:gd name="T110" fmla="*/ 6 w 150"/>
                <a:gd name="T111" fmla="*/ 24 h 72"/>
                <a:gd name="T112" fmla="*/ 2 w 150"/>
                <a:gd name="T113" fmla="*/ 26 h 72"/>
                <a:gd name="T114" fmla="*/ 2 w 150"/>
                <a:gd name="T115" fmla="*/ 27 h 72"/>
                <a:gd name="T116" fmla="*/ 6 w 150"/>
                <a:gd name="T117" fmla="*/ 27 h 72"/>
                <a:gd name="T118" fmla="*/ 7 w 150"/>
                <a:gd name="T119" fmla="*/ 20 h 72"/>
                <a:gd name="T120" fmla="*/ 6 w 150"/>
                <a:gd name="T121" fmla="*/ 20 h 72"/>
                <a:gd name="T122" fmla="*/ 4 w 150"/>
                <a:gd name="T123" fmla="*/ 15 h 72"/>
                <a:gd name="T124" fmla="*/ 2 w 150"/>
                <a:gd name="T125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0" h="72">
                  <a:moveTo>
                    <a:pt x="10" y="19"/>
                  </a:moveTo>
                  <a:cubicBezTo>
                    <a:pt x="9" y="19"/>
                    <a:pt x="10" y="20"/>
                    <a:pt x="10" y="20"/>
                  </a:cubicBezTo>
                  <a:cubicBezTo>
                    <a:pt x="10" y="20"/>
                    <a:pt x="12" y="19"/>
                    <a:pt x="10" y="19"/>
                  </a:cubicBezTo>
                  <a:close/>
                  <a:moveTo>
                    <a:pt x="119" y="0"/>
                  </a:moveTo>
                  <a:cubicBezTo>
                    <a:pt x="117" y="2"/>
                    <a:pt x="114" y="4"/>
                    <a:pt x="111" y="5"/>
                  </a:cubicBezTo>
                  <a:cubicBezTo>
                    <a:pt x="111" y="7"/>
                    <a:pt x="111" y="7"/>
                    <a:pt x="111" y="8"/>
                  </a:cubicBezTo>
                  <a:cubicBezTo>
                    <a:pt x="111" y="8"/>
                    <a:pt x="112" y="12"/>
                    <a:pt x="113" y="14"/>
                  </a:cubicBezTo>
                  <a:cubicBezTo>
                    <a:pt x="108" y="17"/>
                    <a:pt x="106" y="20"/>
                    <a:pt x="109" y="26"/>
                  </a:cubicBezTo>
                  <a:cubicBezTo>
                    <a:pt x="109" y="26"/>
                    <a:pt x="108" y="26"/>
                    <a:pt x="107" y="26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7" y="28"/>
                    <a:pt x="105" y="29"/>
                    <a:pt x="104" y="29"/>
                  </a:cubicBezTo>
                  <a:cubicBezTo>
                    <a:pt x="104" y="30"/>
                    <a:pt x="104" y="30"/>
                    <a:pt x="104" y="31"/>
                  </a:cubicBezTo>
                  <a:cubicBezTo>
                    <a:pt x="104" y="31"/>
                    <a:pt x="106" y="32"/>
                    <a:pt x="106" y="32"/>
                  </a:cubicBezTo>
                  <a:cubicBezTo>
                    <a:pt x="106" y="32"/>
                    <a:pt x="106" y="36"/>
                    <a:pt x="105" y="34"/>
                  </a:cubicBezTo>
                  <a:cubicBezTo>
                    <a:pt x="105" y="35"/>
                    <a:pt x="104" y="36"/>
                    <a:pt x="103" y="36"/>
                  </a:cubicBezTo>
                  <a:cubicBezTo>
                    <a:pt x="105" y="40"/>
                    <a:pt x="105" y="40"/>
                    <a:pt x="105" y="40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106" y="41"/>
                    <a:pt x="106" y="42"/>
                    <a:pt x="106" y="43"/>
                  </a:cubicBezTo>
                  <a:cubicBezTo>
                    <a:pt x="106" y="43"/>
                    <a:pt x="104" y="43"/>
                    <a:pt x="104" y="43"/>
                  </a:cubicBezTo>
                  <a:cubicBezTo>
                    <a:pt x="103" y="43"/>
                    <a:pt x="103" y="45"/>
                    <a:pt x="103" y="45"/>
                  </a:cubicBezTo>
                  <a:cubicBezTo>
                    <a:pt x="104" y="46"/>
                    <a:pt x="105" y="46"/>
                    <a:pt x="107" y="47"/>
                  </a:cubicBezTo>
                  <a:cubicBezTo>
                    <a:pt x="110" y="49"/>
                    <a:pt x="108" y="49"/>
                    <a:pt x="111" y="47"/>
                  </a:cubicBezTo>
                  <a:cubicBezTo>
                    <a:pt x="112" y="47"/>
                    <a:pt x="112" y="47"/>
                    <a:pt x="112" y="46"/>
                  </a:cubicBezTo>
                  <a:cubicBezTo>
                    <a:pt x="112" y="46"/>
                    <a:pt x="113" y="45"/>
                    <a:pt x="113" y="45"/>
                  </a:cubicBezTo>
                  <a:cubicBezTo>
                    <a:pt x="113" y="45"/>
                    <a:pt x="113" y="48"/>
                    <a:pt x="113" y="48"/>
                  </a:cubicBezTo>
                  <a:cubicBezTo>
                    <a:pt x="113" y="48"/>
                    <a:pt x="111" y="48"/>
                    <a:pt x="111" y="48"/>
                  </a:cubicBezTo>
                  <a:cubicBezTo>
                    <a:pt x="110" y="49"/>
                    <a:pt x="110" y="51"/>
                    <a:pt x="110" y="51"/>
                  </a:cubicBezTo>
                  <a:cubicBezTo>
                    <a:pt x="111" y="50"/>
                    <a:pt x="111" y="52"/>
                    <a:pt x="111" y="52"/>
                  </a:cubicBezTo>
                  <a:cubicBezTo>
                    <a:pt x="109" y="54"/>
                    <a:pt x="108" y="55"/>
                    <a:pt x="106" y="57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8" y="61"/>
                    <a:pt x="108" y="61"/>
                    <a:pt x="108" y="61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4"/>
                    <a:pt x="106" y="67"/>
                    <a:pt x="108" y="67"/>
                  </a:cubicBezTo>
                  <a:cubicBezTo>
                    <a:pt x="110" y="67"/>
                    <a:pt x="112" y="65"/>
                    <a:pt x="112" y="65"/>
                  </a:cubicBezTo>
                  <a:cubicBezTo>
                    <a:pt x="112" y="65"/>
                    <a:pt x="113" y="67"/>
                    <a:pt x="114" y="70"/>
                  </a:cubicBezTo>
                  <a:cubicBezTo>
                    <a:pt x="115" y="72"/>
                    <a:pt x="117" y="71"/>
                    <a:pt x="117" y="71"/>
                  </a:cubicBezTo>
                  <a:cubicBezTo>
                    <a:pt x="117" y="71"/>
                    <a:pt x="120" y="70"/>
                    <a:pt x="121" y="67"/>
                  </a:cubicBezTo>
                  <a:cubicBezTo>
                    <a:pt x="123" y="61"/>
                    <a:pt x="125" y="60"/>
                    <a:pt x="127" y="57"/>
                  </a:cubicBezTo>
                  <a:cubicBezTo>
                    <a:pt x="129" y="55"/>
                    <a:pt x="129" y="54"/>
                    <a:pt x="130" y="52"/>
                  </a:cubicBezTo>
                  <a:cubicBezTo>
                    <a:pt x="132" y="51"/>
                    <a:pt x="135" y="49"/>
                    <a:pt x="141" y="45"/>
                  </a:cubicBezTo>
                  <a:cubicBezTo>
                    <a:pt x="148" y="41"/>
                    <a:pt x="148" y="34"/>
                    <a:pt x="148" y="34"/>
                  </a:cubicBezTo>
                  <a:cubicBezTo>
                    <a:pt x="149" y="34"/>
                    <a:pt x="149" y="34"/>
                    <a:pt x="149" y="34"/>
                  </a:cubicBezTo>
                  <a:cubicBezTo>
                    <a:pt x="149" y="34"/>
                    <a:pt x="150" y="31"/>
                    <a:pt x="149" y="28"/>
                  </a:cubicBezTo>
                  <a:cubicBezTo>
                    <a:pt x="148" y="25"/>
                    <a:pt x="148" y="23"/>
                    <a:pt x="148" y="23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8"/>
                    <a:pt x="144" y="17"/>
                    <a:pt x="143" y="15"/>
                  </a:cubicBezTo>
                  <a:cubicBezTo>
                    <a:pt x="141" y="12"/>
                    <a:pt x="140" y="15"/>
                    <a:pt x="140" y="15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32" y="14"/>
                    <a:pt x="130" y="12"/>
                    <a:pt x="130" y="11"/>
                  </a:cubicBezTo>
                  <a:cubicBezTo>
                    <a:pt x="129" y="9"/>
                    <a:pt x="128" y="7"/>
                    <a:pt x="128" y="7"/>
                  </a:cubicBezTo>
                  <a:cubicBezTo>
                    <a:pt x="128" y="7"/>
                    <a:pt x="124" y="6"/>
                    <a:pt x="122" y="5"/>
                  </a:cubicBezTo>
                  <a:cubicBezTo>
                    <a:pt x="120" y="3"/>
                    <a:pt x="120" y="0"/>
                    <a:pt x="120" y="0"/>
                  </a:cubicBezTo>
                  <a:lnTo>
                    <a:pt x="119" y="0"/>
                  </a:lnTo>
                  <a:close/>
                  <a:moveTo>
                    <a:pt x="2" y="15"/>
                  </a:moveTo>
                  <a:cubicBezTo>
                    <a:pt x="4" y="19"/>
                    <a:pt x="4" y="21"/>
                    <a:pt x="6" y="24"/>
                  </a:cubicBezTo>
                  <a:cubicBezTo>
                    <a:pt x="4" y="25"/>
                    <a:pt x="3" y="26"/>
                    <a:pt x="2" y="26"/>
                  </a:cubicBezTo>
                  <a:cubicBezTo>
                    <a:pt x="0" y="27"/>
                    <a:pt x="2" y="27"/>
                    <a:pt x="2" y="27"/>
                  </a:cubicBezTo>
                  <a:cubicBezTo>
                    <a:pt x="2" y="27"/>
                    <a:pt x="4" y="28"/>
                    <a:pt x="6" y="27"/>
                  </a:cubicBezTo>
                  <a:cubicBezTo>
                    <a:pt x="10" y="26"/>
                    <a:pt x="8" y="24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9"/>
                    <a:pt x="5" y="17"/>
                    <a:pt x="4" y="15"/>
                  </a:cubicBezTo>
                  <a:cubicBezTo>
                    <a:pt x="4" y="15"/>
                    <a:pt x="2" y="15"/>
                    <a:pt x="2" y="15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66"/>
            <p:cNvSpPr>
              <a:spLocks noEditPoints="1"/>
            </p:cNvSpPr>
            <p:nvPr/>
          </p:nvSpPr>
          <p:spPr bwMode="auto">
            <a:xfrm>
              <a:off x="3142918" y="4179897"/>
              <a:ext cx="528143" cy="253294"/>
            </a:xfrm>
            <a:custGeom>
              <a:avLst/>
              <a:gdLst>
                <a:gd name="T0" fmla="*/ 10 w 150"/>
                <a:gd name="T1" fmla="*/ 19 h 72"/>
                <a:gd name="T2" fmla="*/ 10 w 150"/>
                <a:gd name="T3" fmla="*/ 20 h 72"/>
                <a:gd name="T4" fmla="*/ 10 w 150"/>
                <a:gd name="T5" fmla="*/ 19 h 72"/>
                <a:gd name="T6" fmla="*/ 119 w 150"/>
                <a:gd name="T7" fmla="*/ 0 h 72"/>
                <a:gd name="T8" fmla="*/ 111 w 150"/>
                <a:gd name="T9" fmla="*/ 5 h 72"/>
                <a:gd name="T10" fmla="*/ 111 w 150"/>
                <a:gd name="T11" fmla="*/ 8 h 72"/>
                <a:gd name="T12" fmla="*/ 113 w 150"/>
                <a:gd name="T13" fmla="*/ 14 h 72"/>
                <a:gd name="T14" fmla="*/ 109 w 150"/>
                <a:gd name="T15" fmla="*/ 26 h 72"/>
                <a:gd name="T16" fmla="*/ 107 w 150"/>
                <a:gd name="T17" fmla="*/ 26 h 72"/>
                <a:gd name="T18" fmla="*/ 107 w 150"/>
                <a:gd name="T19" fmla="*/ 27 h 72"/>
                <a:gd name="T20" fmla="*/ 104 w 150"/>
                <a:gd name="T21" fmla="*/ 29 h 72"/>
                <a:gd name="T22" fmla="*/ 104 w 150"/>
                <a:gd name="T23" fmla="*/ 31 h 72"/>
                <a:gd name="T24" fmla="*/ 106 w 150"/>
                <a:gd name="T25" fmla="*/ 32 h 72"/>
                <a:gd name="T26" fmla="*/ 105 w 150"/>
                <a:gd name="T27" fmla="*/ 34 h 72"/>
                <a:gd name="T28" fmla="*/ 103 w 150"/>
                <a:gd name="T29" fmla="*/ 36 h 72"/>
                <a:gd name="T30" fmla="*/ 105 w 150"/>
                <a:gd name="T31" fmla="*/ 40 h 72"/>
                <a:gd name="T32" fmla="*/ 106 w 150"/>
                <a:gd name="T33" fmla="*/ 40 h 72"/>
                <a:gd name="T34" fmla="*/ 106 w 150"/>
                <a:gd name="T35" fmla="*/ 43 h 72"/>
                <a:gd name="T36" fmla="*/ 104 w 150"/>
                <a:gd name="T37" fmla="*/ 43 h 72"/>
                <a:gd name="T38" fmla="*/ 103 w 150"/>
                <a:gd name="T39" fmla="*/ 45 h 72"/>
                <a:gd name="T40" fmla="*/ 107 w 150"/>
                <a:gd name="T41" fmla="*/ 47 h 72"/>
                <a:gd name="T42" fmla="*/ 111 w 150"/>
                <a:gd name="T43" fmla="*/ 47 h 72"/>
                <a:gd name="T44" fmla="*/ 112 w 150"/>
                <a:gd name="T45" fmla="*/ 46 h 72"/>
                <a:gd name="T46" fmla="*/ 113 w 150"/>
                <a:gd name="T47" fmla="*/ 45 h 72"/>
                <a:gd name="T48" fmla="*/ 113 w 150"/>
                <a:gd name="T49" fmla="*/ 48 h 72"/>
                <a:gd name="T50" fmla="*/ 111 w 150"/>
                <a:gd name="T51" fmla="*/ 48 h 72"/>
                <a:gd name="T52" fmla="*/ 110 w 150"/>
                <a:gd name="T53" fmla="*/ 51 h 72"/>
                <a:gd name="T54" fmla="*/ 111 w 150"/>
                <a:gd name="T55" fmla="*/ 52 h 72"/>
                <a:gd name="T56" fmla="*/ 106 w 150"/>
                <a:gd name="T57" fmla="*/ 57 h 72"/>
                <a:gd name="T58" fmla="*/ 107 w 150"/>
                <a:gd name="T59" fmla="*/ 60 h 72"/>
                <a:gd name="T60" fmla="*/ 108 w 150"/>
                <a:gd name="T61" fmla="*/ 61 h 72"/>
                <a:gd name="T62" fmla="*/ 104 w 150"/>
                <a:gd name="T63" fmla="*/ 64 h 72"/>
                <a:gd name="T64" fmla="*/ 108 w 150"/>
                <a:gd name="T65" fmla="*/ 67 h 72"/>
                <a:gd name="T66" fmla="*/ 112 w 150"/>
                <a:gd name="T67" fmla="*/ 65 h 72"/>
                <a:gd name="T68" fmla="*/ 114 w 150"/>
                <a:gd name="T69" fmla="*/ 70 h 72"/>
                <a:gd name="T70" fmla="*/ 117 w 150"/>
                <a:gd name="T71" fmla="*/ 71 h 72"/>
                <a:gd name="T72" fmla="*/ 121 w 150"/>
                <a:gd name="T73" fmla="*/ 67 h 72"/>
                <a:gd name="T74" fmla="*/ 127 w 150"/>
                <a:gd name="T75" fmla="*/ 57 h 72"/>
                <a:gd name="T76" fmla="*/ 130 w 150"/>
                <a:gd name="T77" fmla="*/ 52 h 72"/>
                <a:gd name="T78" fmla="*/ 141 w 150"/>
                <a:gd name="T79" fmla="*/ 45 h 72"/>
                <a:gd name="T80" fmla="*/ 148 w 150"/>
                <a:gd name="T81" fmla="*/ 34 h 72"/>
                <a:gd name="T82" fmla="*/ 149 w 150"/>
                <a:gd name="T83" fmla="*/ 34 h 72"/>
                <a:gd name="T84" fmla="*/ 149 w 150"/>
                <a:gd name="T85" fmla="*/ 28 h 72"/>
                <a:gd name="T86" fmla="*/ 148 w 150"/>
                <a:gd name="T87" fmla="*/ 23 h 72"/>
                <a:gd name="T88" fmla="*/ 145 w 150"/>
                <a:gd name="T89" fmla="*/ 21 h 72"/>
                <a:gd name="T90" fmla="*/ 149 w 150"/>
                <a:gd name="T91" fmla="*/ 18 h 72"/>
                <a:gd name="T92" fmla="*/ 143 w 150"/>
                <a:gd name="T93" fmla="*/ 15 h 72"/>
                <a:gd name="T94" fmla="*/ 140 w 150"/>
                <a:gd name="T95" fmla="*/ 15 h 72"/>
                <a:gd name="T96" fmla="*/ 132 w 150"/>
                <a:gd name="T97" fmla="*/ 14 h 72"/>
                <a:gd name="T98" fmla="*/ 130 w 150"/>
                <a:gd name="T99" fmla="*/ 11 h 72"/>
                <a:gd name="T100" fmla="*/ 128 w 150"/>
                <a:gd name="T101" fmla="*/ 7 h 72"/>
                <a:gd name="T102" fmla="*/ 122 w 150"/>
                <a:gd name="T103" fmla="*/ 5 h 72"/>
                <a:gd name="T104" fmla="*/ 120 w 150"/>
                <a:gd name="T105" fmla="*/ 0 h 72"/>
                <a:gd name="T106" fmla="*/ 119 w 150"/>
                <a:gd name="T107" fmla="*/ 0 h 72"/>
                <a:gd name="T108" fmla="*/ 2 w 150"/>
                <a:gd name="T109" fmla="*/ 15 h 72"/>
                <a:gd name="T110" fmla="*/ 6 w 150"/>
                <a:gd name="T111" fmla="*/ 24 h 72"/>
                <a:gd name="T112" fmla="*/ 2 w 150"/>
                <a:gd name="T113" fmla="*/ 26 h 72"/>
                <a:gd name="T114" fmla="*/ 2 w 150"/>
                <a:gd name="T115" fmla="*/ 27 h 72"/>
                <a:gd name="T116" fmla="*/ 6 w 150"/>
                <a:gd name="T117" fmla="*/ 27 h 72"/>
                <a:gd name="T118" fmla="*/ 7 w 150"/>
                <a:gd name="T119" fmla="*/ 20 h 72"/>
                <a:gd name="T120" fmla="*/ 6 w 150"/>
                <a:gd name="T121" fmla="*/ 20 h 72"/>
                <a:gd name="T122" fmla="*/ 4 w 150"/>
                <a:gd name="T123" fmla="*/ 15 h 72"/>
                <a:gd name="T124" fmla="*/ 2 w 150"/>
                <a:gd name="T125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0" h="72">
                  <a:moveTo>
                    <a:pt x="10" y="19"/>
                  </a:moveTo>
                  <a:cubicBezTo>
                    <a:pt x="9" y="19"/>
                    <a:pt x="10" y="20"/>
                    <a:pt x="10" y="20"/>
                  </a:cubicBezTo>
                  <a:cubicBezTo>
                    <a:pt x="10" y="20"/>
                    <a:pt x="12" y="19"/>
                    <a:pt x="10" y="19"/>
                  </a:cubicBezTo>
                  <a:close/>
                  <a:moveTo>
                    <a:pt x="119" y="0"/>
                  </a:moveTo>
                  <a:cubicBezTo>
                    <a:pt x="117" y="2"/>
                    <a:pt x="114" y="4"/>
                    <a:pt x="111" y="5"/>
                  </a:cubicBezTo>
                  <a:cubicBezTo>
                    <a:pt x="111" y="7"/>
                    <a:pt x="111" y="7"/>
                    <a:pt x="111" y="8"/>
                  </a:cubicBezTo>
                  <a:cubicBezTo>
                    <a:pt x="111" y="8"/>
                    <a:pt x="112" y="12"/>
                    <a:pt x="113" y="14"/>
                  </a:cubicBezTo>
                  <a:cubicBezTo>
                    <a:pt x="108" y="17"/>
                    <a:pt x="106" y="20"/>
                    <a:pt x="109" y="26"/>
                  </a:cubicBezTo>
                  <a:cubicBezTo>
                    <a:pt x="109" y="26"/>
                    <a:pt x="108" y="26"/>
                    <a:pt x="107" y="26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7" y="28"/>
                    <a:pt x="105" y="29"/>
                    <a:pt x="104" y="29"/>
                  </a:cubicBezTo>
                  <a:cubicBezTo>
                    <a:pt x="104" y="30"/>
                    <a:pt x="104" y="30"/>
                    <a:pt x="104" y="31"/>
                  </a:cubicBezTo>
                  <a:cubicBezTo>
                    <a:pt x="104" y="31"/>
                    <a:pt x="106" y="32"/>
                    <a:pt x="106" y="32"/>
                  </a:cubicBezTo>
                  <a:cubicBezTo>
                    <a:pt x="106" y="32"/>
                    <a:pt x="106" y="36"/>
                    <a:pt x="105" y="34"/>
                  </a:cubicBezTo>
                  <a:cubicBezTo>
                    <a:pt x="105" y="35"/>
                    <a:pt x="104" y="36"/>
                    <a:pt x="103" y="36"/>
                  </a:cubicBezTo>
                  <a:cubicBezTo>
                    <a:pt x="105" y="40"/>
                    <a:pt x="105" y="40"/>
                    <a:pt x="105" y="40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106" y="41"/>
                    <a:pt x="106" y="42"/>
                    <a:pt x="106" y="43"/>
                  </a:cubicBezTo>
                  <a:cubicBezTo>
                    <a:pt x="106" y="43"/>
                    <a:pt x="104" y="43"/>
                    <a:pt x="104" y="43"/>
                  </a:cubicBezTo>
                  <a:cubicBezTo>
                    <a:pt x="103" y="43"/>
                    <a:pt x="103" y="45"/>
                    <a:pt x="103" y="45"/>
                  </a:cubicBezTo>
                  <a:cubicBezTo>
                    <a:pt x="104" y="46"/>
                    <a:pt x="105" y="46"/>
                    <a:pt x="107" y="47"/>
                  </a:cubicBezTo>
                  <a:cubicBezTo>
                    <a:pt x="110" y="49"/>
                    <a:pt x="108" y="49"/>
                    <a:pt x="111" y="47"/>
                  </a:cubicBezTo>
                  <a:cubicBezTo>
                    <a:pt x="112" y="47"/>
                    <a:pt x="112" y="47"/>
                    <a:pt x="112" y="46"/>
                  </a:cubicBezTo>
                  <a:cubicBezTo>
                    <a:pt x="112" y="46"/>
                    <a:pt x="113" y="45"/>
                    <a:pt x="113" y="45"/>
                  </a:cubicBezTo>
                  <a:cubicBezTo>
                    <a:pt x="113" y="45"/>
                    <a:pt x="113" y="48"/>
                    <a:pt x="113" y="48"/>
                  </a:cubicBezTo>
                  <a:cubicBezTo>
                    <a:pt x="113" y="48"/>
                    <a:pt x="111" y="48"/>
                    <a:pt x="111" y="48"/>
                  </a:cubicBezTo>
                  <a:cubicBezTo>
                    <a:pt x="110" y="49"/>
                    <a:pt x="110" y="51"/>
                    <a:pt x="110" y="51"/>
                  </a:cubicBezTo>
                  <a:cubicBezTo>
                    <a:pt x="111" y="50"/>
                    <a:pt x="111" y="52"/>
                    <a:pt x="111" y="52"/>
                  </a:cubicBezTo>
                  <a:cubicBezTo>
                    <a:pt x="109" y="54"/>
                    <a:pt x="108" y="55"/>
                    <a:pt x="106" y="57"/>
                  </a:cubicBezTo>
                  <a:cubicBezTo>
                    <a:pt x="107" y="60"/>
                    <a:pt x="107" y="60"/>
                    <a:pt x="107" y="60"/>
                  </a:cubicBezTo>
                  <a:cubicBezTo>
                    <a:pt x="108" y="61"/>
                    <a:pt x="108" y="61"/>
                    <a:pt x="108" y="61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4"/>
                    <a:pt x="106" y="67"/>
                    <a:pt x="108" y="67"/>
                  </a:cubicBezTo>
                  <a:cubicBezTo>
                    <a:pt x="110" y="67"/>
                    <a:pt x="112" y="65"/>
                    <a:pt x="112" y="65"/>
                  </a:cubicBezTo>
                  <a:cubicBezTo>
                    <a:pt x="112" y="65"/>
                    <a:pt x="113" y="67"/>
                    <a:pt x="114" y="70"/>
                  </a:cubicBezTo>
                  <a:cubicBezTo>
                    <a:pt x="115" y="72"/>
                    <a:pt x="117" y="71"/>
                    <a:pt x="117" y="71"/>
                  </a:cubicBezTo>
                  <a:cubicBezTo>
                    <a:pt x="117" y="71"/>
                    <a:pt x="120" y="70"/>
                    <a:pt x="121" y="67"/>
                  </a:cubicBezTo>
                  <a:cubicBezTo>
                    <a:pt x="123" y="61"/>
                    <a:pt x="125" y="60"/>
                    <a:pt x="127" y="57"/>
                  </a:cubicBezTo>
                  <a:cubicBezTo>
                    <a:pt x="129" y="55"/>
                    <a:pt x="129" y="54"/>
                    <a:pt x="130" y="52"/>
                  </a:cubicBezTo>
                  <a:cubicBezTo>
                    <a:pt x="132" y="51"/>
                    <a:pt x="135" y="49"/>
                    <a:pt x="141" y="45"/>
                  </a:cubicBezTo>
                  <a:cubicBezTo>
                    <a:pt x="148" y="41"/>
                    <a:pt x="148" y="34"/>
                    <a:pt x="148" y="34"/>
                  </a:cubicBezTo>
                  <a:cubicBezTo>
                    <a:pt x="149" y="34"/>
                    <a:pt x="149" y="34"/>
                    <a:pt x="149" y="34"/>
                  </a:cubicBezTo>
                  <a:cubicBezTo>
                    <a:pt x="149" y="34"/>
                    <a:pt x="150" y="31"/>
                    <a:pt x="149" y="28"/>
                  </a:cubicBezTo>
                  <a:cubicBezTo>
                    <a:pt x="148" y="25"/>
                    <a:pt x="148" y="23"/>
                    <a:pt x="148" y="23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8"/>
                    <a:pt x="144" y="17"/>
                    <a:pt x="143" y="15"/>
                  </a:cubicBezTo>
                  <a:cubicBezTo>
                    <a:pt x="141" y="12"/>
                    <a:pt x="140" y="15"/>
                    <a:pt x="140" y="15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32" y="14"/>
                    <a:pt x="130" y="12"/>
                    <a:pt x="130" y="11"/>
                  </a:cubicBezTo>
                  <a:cubicBezTo>
                    <a:pt x="129" y="9"/>
                    <a:pt x="128" y="7"/>
                    <a:pt x="128" y="7"/>
                  </a:cubicBezTo>
                  <a:cubicBezTo>
                    <a:pt x="128" y="7"/>
                    <a:pt x="124" y="6"/>
                    <a:pt x="122" y="5"/>
                  </a:cubicBezTo>
                  <a:cubicBezTo>
                    <a:pt x="120" y="3"/>
                    <a:pt x="120" y="0"/>
                    <a:pt x="120" y="0"/>
                  </a:cubicBezTo>
                  <a:lnTo>
                    <a:pt x="119" y="0"/>
                  </a:lnTo>
                  <a:close/>
                  <a:moveTo>
                    <a:pt x="2" y="15"/>
                  </a:moveTo>
                  <a:cubicBezTo>
                    <a:pt x="4" y="19"/>
                    <a:pt x="4" y="21"/>
                    <a:pt x="6" y="24"/>
                  </a:cubicBezTo>
                  <a:cubicBezTo>
                    <a:pt x="4" y="25"/>
                    <a:pt x="3" y="26"/>
                    <a:pt x="2" y="26"/>
                  </a:cubicBezTo>
                  <a:cubicBezTo>
                    <a:pt x="0" y="27"/>
                    <a:pt x="2" y="27"/>
                    <a:pt x="2" y="27"/>
                  </a:cubicBezTo>
                  <a:cubicBezTo>
                    <a:pt x="2" y="27"/>
                    <a:pt x="4" y="28"/>
                    <a:pt x="6" y="27"/>
                  </a:cubicBezTo>
                  <a:cubicBezTo>
                    <a:pt x="10" y="26"/>
                    <a:pt x="8" y="24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19"/>
                    <a:pt x="5" y="17"/>
                    <a:pt x="4" y="15"/>
                  </a:cubicBezTo>
                  <a:cubicBezTo>
                    <a:pt x="4" y="15"/>
                    <a:pt x="2" y="15"/>
                    <a:pt x="2" y="15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67"/>
            <p:cNvSpPr>
              <a:spLocks/>
            </p:cNvSpPr>
            <p:nvPr/>
          </p:nvSpPr>
          <p:spPr bwMode="auto">
            <a:xfrm>
              <a:off x="3793217" y="3468521"/>
              <a:ext cx="123953" cy="73653"/>
            </a:xfrm>
            <a:custGeom>
              <a:avLst/>
              <a:gdLst>
                <a:gd name="T0" fmla="*/ 1 w 35"/>
                <a:gd name="T1" fmla="*/ 18 h 21"/>
                <a:gd name="T2" fmla="*/ 3 w 35"/>
                <a:gd name="T3" fmla="*/ 21 h 21"/>
                <a:gd name="T4" fmla="*/ 5 w 35"/>
                <a:gd name="T5" fmla="*/ 21 h 21"/>
                <a:gd name="T6" fmla="*/ 7 w 35"/>
                <a:gd name="T7" fmla="*/ 18 h 21"/>
                <a:gd name="T8" fmla="*/ 6 w 35"/>
                <a:gd name="T9" fmla="*/ 14 h 21"/>
                <a:gd name="T10" fmla="*/ 11 w 35"/>
                <a:gd name="T11" fmla="*/ 16 h 21"/>
                <a:gd name="T12" fmla="*/ 12 w 35"/>
                <a:gd name="T13" fmla="*/ 18 h 21"/>
                <a:gd name="T14" fmla="*/ 18 w 35"/>
                <a:gd name="T15" fmla="*/ 14 h 21"/>
                <a:gd name="T16" fmla="*/ 29 w 35"/>
                <a:gd name="T17" fmla="*/ 10 h 21"/>
                <a:gd name="T18" fmla="*/ 25 w 35"/>
                <a:gd name="T19" fmla="*/ 8 h 21"/>
                <a:gd name="T20" fmla="*/ 17 w 35"/>
                <a:gd name="T21" fmla="*/ 6 h 21"/>
                <a:gd name="T22" fmla="*/ 14 w 35"/>
                <a:gd name="T23" fmla="*/ 2 h 21"/>
                <a:gd name="T24" fmla="*/ 11 w 35"/>
                <a:gd name="T25" fmla="*/ 2 h 21"/>
                <a:gd name="T26" fmla="*/ 9 w 35"/>
                <a:gd name="T27" fmla="*/ 0 h 21"/>
                <a:gd name="T28" fmla="*/ 3 w 35"/>
                <a:gd name="T29" fmla="*/ 0 h 21"/>
                <a:gd name="T30" fmla="*/ 1 w 35"/>
                <a:gd name="T31" fmla="*/ 2 h 21"/>
                <a:gd name="T32" fmla="*/ 0 w 35"/>
                <a:gd name="T33" fmla="*/ 3 h 21"/>
                <a:gd name="T34" fmla="*/ 1 w 35"/>
                <a:gd name="T35" fmla="*/ 8 h 21"/>
                <a:gd name="T36" fmla="*/ 0 w 35"/>
                <a:gd name="T37" fmla="*/ 11 h 21"/>
                <a:gd name="T38" fmla="*/ 0 w 35"/>
                <a:gd name="T39" fmla="*/ 12 h 21"/>
                <a:gd name="T40" fmla="*/ 1 w 35"/>
                <a:gd name="T41" fmla="*/ 15 h 21"/>
                <a:gd name="T42" fmla="*/ 1 w 35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21">
                  <a:moveTo>
                    <a:pt x="1" y="18"/>
                  </a:moveTo>
                  <a:cubicBezTo>
                    <a:pt x="2" y="19"/>
                    <a:pt x="3" y="20"/>
                    <a:pt x="3" y="21"/>
                  </a:cubicBezTo>
                  <a:cubicBezTo>
                    <a:pt x="3" y="21"/>
                    <a:pt x="5" y="21"/>
                    <a:pt x="5" y="21"/>
                  </a:cubicBezTo>
                  <a:cubicBezTo>
                    <a:pt x="6" y="21"/>
                    <a:pt x="6" y="19"/>
                    <a:pt x="7" y="18"/>
                  </a:cubicBezTo>
                  <a:cubicBezTo>
                    <a:pt x="7" y="19"/>
                    <a:pt x="6" y="16"/>
                    <a:pt x="6" y="14"/>
                  </a:cubicBezTo>
                  <a:cubicBezTo>
                    <a:pt x="8" y="15"/>
                    <a:pt x="9" y="15"/>
                    <a:pt x="11" y="16"/>
                  </a:cubicBezTo>
                  <a:cubicBezTo>
                    <a:pt x="11" y="16"/>
                    <a:pt x="12" y="18"/>
                    <a:pt x="12" y="18"/>
                  </a:cubicBezTo>
                  <a:cubicBezTo>
                    <a:pt x="18" y="19"/>
                    <a:pt x="18" y="14"/>
                    <a:pt x="18" y="14"/>
                  </a:cubicBezTo>
                  <a:cubicBezTo>
                    <a:pt x="21" y="13"/>
                    <a:pt x="35" y="19"/>
                    <a:pt x="29" y="10"/>
                  </a:cubicBezTo>
                  <a:cubicBezTo>
                    <a:pt x="28" y="9"/>
                    <a:pt x="26" y="9"/>
                    <a:pt x="25" y="8"/>
                  </a:cubicBezTo>
                  <a:cubicBezTo>
                    <a:pt x="27" y="8"/>
                    <a:pt x="19" y="8"/>
                    <a:pt x="17" y="6"/>
                  </a:cubicBezTo>
                  <a:cubicBezTo>
                    <a:pt x="17" y="6"/>
                    <a:pt x="15" y="3"/>
                    <a:pt x="14" y="2"/>
                  </a:cubicBezTo>
                  <a:cubicBezTo>
                    <a:pt x="13" y="2"/>
                    <a:pt x="12" y="3"/>
                    <a:pt x="11" y="2"/>
                  </a:cubicBezTo>
                  <a:cubicBezTo>
                    <a:pt x="10" y="2"/>
                    <a:pt x="10" y="0"/>
                    <a:pt x="9" y="0"/>
                  </a:cubicBezTo>
                  <a:cubicBezTo>
                    <a:pt x="9" y="0"/>
                    <a:pt x="4" y="0"/>
                    <a:pt x="3" y="0"/>
                  </a:cubicBezTo>
                  <a:cubicBezTo>
                    <a:pt x="3" y="1"/>
                    <a:pt x="2" y="2"/>
                    <a:pt x="1" y="2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4"/>
                    <a:pt x="1" y="15"/>
                  </a:cubicBezTo>
                  <a:cubicBezTo>
                    <a:pt x="2" y="16"/>
                    <a:pt x="1" y="18"/>
                    <a:pt x="1" y="18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68"/>
            <p:cNvSpPr>
              <a:spLocks/>
            </p:cNvSpPr>
            <p:nvPr/>
          </p:nvSpPr>
          <p:spPr bwMode="auto">
            <a:xfrm>
              <a:off x="3793217" y="3468521"/>
              <a:ext cx="123953" cy="73653"/>
            </a:xfrm>
            <a:custGeom>
              <a:avLst/>
              <a:gdLst>
                <a:gd name="T0" fmla="*/ 1 w 35"/>
                <a:gd name="T1" fmla="*/ 18 h 21"/>
                <a:gd name="T2" fmla="*/ 3 w 35"/>
                <a:gd name="T3" fmla="*/ 21 h 21"/>
                <a:gd name="T4" fmla="*/ 5 w 35"/>
                <a:gd name="T5" fmla="*/ 21 h 21"/>
                <a:gd name="T6" fmla="*/ 7 w 35"/>
                <a:gd name="T7" fmla="*/ 18 h 21"/>
                <a:gd name="T8" fmla="*/ 6 w 35"/>
                <a:gd name="T9" fmla="*/ 14 h 21"/>
                <a:gd name="T10" fmla="*/ 11 w 35"/>
                <a:gd name="T11" fmla="*/ 16 h 21"/>
                <a:gd name="T12" fmla="*/ 12 w 35"/>
                <a:gd name="T13" fmla="*/ 18 h 21"/>
                <a:gd name="T14" fmla="*/ 18 w 35"/>
                <a:gd name="T15" fmla="*/ 14 h 21"/>
                <a:gd name="T16" fmla="*/ 29 w 35"/>
                <a:gd name="T17" fmla="*/ 10 h 21"/>
                <a:gd name="T18" fmla="*/ 25 w 35"/>
                <a:gd name="T19" fmla="*/ 8 h 21"/>
                <a:gd name="T20" fmla="*/ 17 w 35"/>
                <a:gd name="T21" fmla="*/ 6 h 21"/>
                <a:gd name="T22" fmla="*/ 14 w 35"/>
                <a:gd name="T23" fmla="*/ 2 h 21"/>
                <a:gd name="T24" fmla="*/ 11 w 35"/>
                <a:gd name="T25" fmla="*/ 2 h 21"/>
                <a:gd name="T26" fmla="*/ 9 w 35"/>
                <a:gd name="T27" fmla="*/ 0 h 21"/>
                <a:gd name="T28" fmla="*/ 3 w 35"/>
                <a:gd name="T29" fmla="*/ 0 h 21"/>
                <a:gd name="T30" fmla="*/ 1 w 35"/>
                <a:gd name="T31" fmla="*/ 2 h 21"/>
                <a:gd name="T32" fmla="*/ 0 w 35"/>
                <a:gd name="T33" fmla="*/ 3 h 21"/>
                <a:gd name="T34" fmla="*/ 1 w 35"/>
                <a:gd name="T35" fmla="*/ 8 h 21"/>
                <a:gd name="T36" fmla="*/ 0 w 35"/>
                <a:gd name="T37" fmla="*/ 11 h 21"/>
                <a:gd name="T38" fmla="*/ 0 w 35"/>
                <a:gd name="T39" fmla="*/ 12 h 21"/>
                <a:gd name="T40" fmla="*/ 1 w 35"/>
                <a:gd name="T41" fmla="*/ 15 h 21"/>
                <a:gd name="T42" fmla="*/ 1 w 35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21">
                  <a:moveTo>
                    <a:pt x="1" y="18"/>
                  </a:moveTo>
                  <a:cubicBezTo>
                    <a:pt x="2" y="19"/>
                    <a:pt x="3" y="20"/>
                    <a:pt x="3" y="21"/>
                  </a:cubicBezTo>
                  <a:cubicBezTo>
                    <a:pt x="3" y="21"/>
                    <a:pt x="5" y="21"/>
                    <a:pt x="5" y="21"/>
                  </a:cubicBezTo>
                  <a:cubicBezTo>
                    <a:pt x="6" y="21"/>
                    <a:pt x="6" y="19"/>
                    <a:pt x="7" y="18"/>
                  </a:cubicBezTo>
                  <a:cubicBezTo>
                    <a:pt x="7" y="19"/>
                    <a:pt x="6" y="16"/>
                    <a:pt x="6" y="14"/>
                  </a:cubicBezTo>
                  <a:cubicBezTo>
                    <a:pt x="8" y="15"/>
                    <a:pt x="9" y="15"/>
                    <a:pt x="11" y="16"/>
                  </a:cubicBezTo>
                  <a:cubicBezTo>
                    <a:pt x="11" y="16"/>
                    <a:pt x="12" y="18"/>
                    <a:pt x="12" y="18"/>
                  </a:cubicBezTo>
                  <a:cubicBezTo>
                    <a:pt x="18" y="19"/>
                    <a:pt x="18" y="14"/>
                    <a:pt x="18" y="14"/>
                  </a:cubicBezTo>
                  <a:cubicBezTo>
                    <a:pt x="21" y="13"/>
                    <a:pt x="35" y="19"/>
                    <a:pt x="29" y="10"/>
                  </a:cubicBezTo>
                  <a:cubicBezTo>
                    <a:pt x="28" y="9"/>
                    <a:pt x="26" y="9"/>
                    <a:pt x="25" y="8"/>
                  </a:cubicBezTo>
                  <a:cubicBezTo>
                    <a:pt x="27" y="8"/>
                    <a:pt x="19" y="8"/>
                    <a:pt x="17" y="6"/>
                  </a:cubicBezTo>
                  <a:cubicBezTo>
                    <a:pt x="17" y="6"/>
                    <a:pt x="15" y="3"/>
                    <a:pt x="14" y="2"/>
                  </a:cubicBezTo>
                  <a:cubicBezTo>
                    <a:pt x="13" y="2"/>
                    <a:pt x="12" y="3"/>
                    <a:pt x="11" y="2"/>
                  </a:cubicBezTo>
                  <a:cubicBezTo>
                    <a:pt x="10" y="2"/>
                    <a:pt x="10" y="0"/>
                    <a:pt x="9" y="0"/>
                  </a:cubicBezTo>
                  <a:cubicBezTo>
                    <a:pt x="9" y="0"/>
                    <a:pt x="4" y="0"/>
                    <a:pt x="3" y="0"/>
                  </a:cubicBezTo>
                  <a:cubicBezTo>
                    <a:pt x="3" y="1"/>
                    <a:pt x="2" y="2"/>
                    <a:pt x="1" y="2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4"/>
                    <a:pt x="1" y="15"/>
                  </a:cubicBezTo>
                  <a:cubicBezTo>
                    <a:pt x="2" y="16"/>
                    <a:pt x="1" y="18"/>
                    <a:pt x="1" y="18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69"/>
            <p:cNvSpPr>
              <a:spLocks/>
            </p:cNvSpPr>
            <p:nvPr/>
          </p:nvSpPr>
          <p:spPr bwMode="auto">
            <a:xfrm>
              <a:off x="7231537" y="3750556"/>
              <a:ext cx="68263" cy="77246"/>
            </a:xfrm>
            <a:custGeom>
              <a:avLst/>
              <a:gdLst>
                <a:gd name="T0" fmla="*/ 16 w 19"/>
                <a:gd name="T1" fmla="*/ 16 h 22"/>
                <a:gd name="T2" fmla="*/ 15 w 19"/>
                <a:gd name="T3" fmla="*/ 14 h 22"/>
                <a:gd name="T4" fmla="*/ 13 w 19"/>
                <a:gd name="T5" fmla="*/ 14 h 22"/>
                <a:gd name="T6" fmla="*/ 13 w 19"/>
                <a:gd name="T7" fmla="*/ 12 h 22"/>
                <a:gd name="T8" fmla="*/ 17 w 19"/>
                <a:gd name="T9" fmla="*/ 2 h 22"/>
                <a:gd name="T10" fmla="*/ 14 w 19"/>
                <a:gd name="T11" fmla="*/ 0 h 22"/>
                <a:gd name="T12" fmla="*/ 11 w 19"/>
                <a:gd name="T13" fmla="*/ 3 h 22"/>
                <a:gd name="T14" fmla="*/ 9 w 19"/>
                <a:gd name="T15" fmla="*/ 1 h 22"/>
                <a:gd name="T16" fmla="*/ 7 w 19"/>
                <a:gd name="T17" fmla="*/ 3 h 22"/>
                <a:gd name="T18" fmla="*/ 3 w 19"/>
                <a:gd name="T19" fmla="*/ 12 h 22"/>
                <a:gd name="T20" fmla="*/ 1 w 19"/>
                <a:gd name="T21" fmla="*/ 19 h 22"/>
                <a:gd name="T22" fmla="*/ 6 w 19"/>
                <a:gd name="T23" fmla="*/ 22 h 22"/>
                <a:gd name="T24" fmla="*/ 9 w 19"/>
                <a:gd name="T25" fmla="*/ 21 h 22"/>
                <a:gd name="T26" fmla="*/ 12 w 19"/>
                <a:gd name="T27" fmla="*/ 21 h 22"/>
                <a:gd name="T28" fmla="*/ 16 w 19"/>
                <a:gd name="T2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2">
                  <a:moveTo>
                    <a:pt x="16" y="16"/>
                  </a:moveTo>
                  <a:cubicBezTo>
                    <a:pt x="16" y="15"/>
                    <a:pt x="16" y="14"/>
                    <a:pt x="15" y="14"/>
                  </a:cubicBezTo>
                  <a:cubicBezTo>
                    <a:pt x="15" y="14"/>
                    <a:pt x="13" y="14"/>
                    <a:pt x="13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6" y="10"/>
                    <a:pt x="19" y="7"/>
                    <a:pt x="17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2" y="9"/>
                    <a:pt x="3" y="12"/>
                  </a:cubicBezTo>
                  <a:cubicBezTo>
                    <a:pt x="3" y="14"/>
                    <a:pt x="0" y="17"/>
                    <a:pt x="1" y="19"/>
                  </a:cubicBezTo>
                  <a:cubicBezTo>
                    <a:pt x="1" y="21"/>
                    <a:pt x="4" y="22"/>
                    <a:pt x="6" y="22"/>
                  </a:cubicBezTo>
                  <a:cubicBezTo>
                    <a:pt x="8" y="22"/>
                    <a:pt x="9" y="21"/>
                    <a:pt x="9" y="21"/>
                  </a:cubicBezTo>
                  <a:cubicBezTo>
                    <a:pt x="12" y="21"/>
                    <a:pt x="12" y="21"/>
                    <a:pt x="12" y="21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70"/>
            <p:cNvSpPr>
              <a:spLocks noEditPoints="1"/>
            </p:cNvSpPr>
            <p:nvPr/>
          </p:nvSpPr>
          <p:spPr bwMode="auto">
            <a:xfrm>
              <a:off x="6221957" y="1846366"/>
              <a:ext cx="154491" cy="179641"/>
            </a:xfrm>
            <a:custGeom>
              <a:avLst/>
              <a:gdLst>
                <a:gd name="T0" fmla="*/ 16 w 44"/>
                <a:gd name="T1" fmla="*/ 36 h 51"/>
                <a:gd name="T2" fmla="*/ 20 w 44"/>
                <a:gd name="T3" fmla="*/ 41 h 51"/>
                <a:gd name="T4" fmla="*/ 23 w 44"/>
                <a:gd name="T5" fmla="*/ 42 h 51"/>
                <a:gd name="T6" fmla="*/ 16 w 44"/>
                <a:gd name="T7" fmla="*/ 36 h 51"/>
                <a:gd name="T8" fmla="*/ 26 w 44"/>
                <a:gd name="T9" fmla="*/ 22 h 51"/>
                <a:gd name="T10" fmla="*/ 22 w 44"/>
                <a:gd name="T11" fmla="*/ 21 h 51"/>
                <a:gd name="T12" fmla="*/ 16 w 44"/>
                <a:gd name="T13" fmla="*/ 11 h 51"/>
                <a:gd name="T14" fmla="*/ 22 w 44"/>
                <a:gd name="T15" fmla="*/ 8 h 51"/>
                <a:gd name="T16" fmla="*/ 22 w 44"/>
                <a:gd name="T17" fmla="*/ 4 h 51"/>
                <a:gd name="T18" fmla="*/ 23 w 44"/>
                <a:gd name="T19" fmla="*/ 0 h 51"/>
                <a:gd name="T20" fmla="*/ 14 w 44"/>
                <a:gd name="T21" fmla="*/ 8 h 51"/>
                <a:gd name="T22" fmla="*/ 1 w 44"/>
                <a:gd name="T23" fmla="*/ 15 h 51"/>
                <a:gd name="T24" fmla="*/ 4 w 44"/>
                <a:gd name="T25" fmla="*/ 16 h 51"/>
                <a:gd name="T26" fmla="*/ 13 w 44"/>
                <a:gd name="T27" fmla="*/ 12 h 51"/>
                <a:gd name="T28" fmla="*/ 7 w 44"/>
                <a:gd name="T29" fmla="*/ 20 h 51"/>
                <a:gd name="T30" fmla="*/ 4 w 44"/>
                <a:gd name="T31" fmla="*/ 29 h 51"/>
                <a:gd name="T32" fmla="*/ 2 w 44"/>
                <a:gd name="T33" fmla="*/ 31 h 51"/>
                <a:gd name="T34" fmla="*/ 6 w 44"/>
                <a:gd name="T35" fmla="*/ 42 h 51"/>
                <a:gd name="T36" fmla="*/ 38 w 44"/>
                <a:gd name="T37" fmla="*/ 43 h 51"/>
                <a:gd name="T38" fmla="*/ 30 w 44"/>
                <a:gd name="T39" fmla="*/ 45 h 51"/>
                <a:gd name="T40" fmla="*/ 27 w 44"/>
                <a:gd name="T41" fmla="*/ 44 h 51"/>
                <a:gd name="T42" fmla="*/ 28 w 44"/>
                <a:gd name="T43" fmla="*/ 49 h 51"/>
                <a:gd name="T44" fmla="*/ 30 w 44"/>
                <a:gd name="T45" fmla="*/ 50 h 51"/>
                <a:gd name="T46" fmla="*/ 34 w 44"/>
                <a:gd name="T47" fmla="*/ 50 h 51"/>
                <a:gd name="T48" fmla="*/ 38 w 44"/>
                <a:gd name="T49" fmla="*/ 43 h 51"/>
                <a:gd name="T50" fmla="*/ 24 w 44"/>
                <a:gd name="T51" fmla="*/ 48 h 51"/>
                <a:gd name="T52" fmla="*/ 35 w 44"/>
                <a:gd name="T53" fmla="*/ 25 h 51"/>
                <a:gd name="T54" fmla="*/ 34 w 44"/>
                <a:gd name="T55" fmla="*/ 30 h 51"/>
                <a:gd name="T56" fmla="*/ 31 w 44"/>
                <a:gd name="T57" fmla="*/ 32 h 51"/>
                <a:gd name="T58" fmla="*/ 27 w 44"/>
                <a:gd name="T59" fmla="*/ 32 h 51"/>
                <a:gd name="T60" fmla="*/ 24 w 44"/>
                <a:gd name="T61" fmla="*/ 34 h 51"/>
                <a:gd name="T62" fmla="*/ 27 w 44"/>
                <a:gd name="T63" fmla="*/ 40 h 51"/>
                <a:gd name="T64" fmla="*/ 32 w 44"/>
                <a:gd name="T65" fmla="*/ 39 h 51"/>
                <a:gd name="T66" fmla="*/ 34 w 44"/>
                <a:gd name="T67" fmla="*/ 42 h 51"/>
                <a:gd name="T68" fmla="*/ 39 w 44"/>
                <a:gd name="T69" fmla="*/ 38 h 51"/>
                <a:gd name="T70" fmla="*/ 36 w 44"/>
                <a:gd name="T71" fmla="*/ 34 h 51"/>
                <a:gd name="T72" fmla="*/ 38 w 44"/>
                <a:gd name="T73" fmla="*/ 25 h 51"/>
                <a:gd name="T74" fmla="*/ 8 w 44"/>
                <a:gd name="T75" fmla="*/ 13 h 51"/>
                <a:gd name="T76" fmla="*/ 8 w 44"/>
                <a:gd name="T77" fmla="*/ 1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4" h="51">
                  <a:moveTo>
                    <a:pt x="15" y="42"/>
                  </a:moveTo>
                  <a:cubicBezTo>
                    <a:pt x="15" y="40"/>
                    <a:pt x="15" y="36"/>
                    <a:pt x="16" y="36"/>
                  </a:cubicBezTo>
                  <a:cubicBezTo>
                    <a:pt x="17" y="37"/>
                    <a:pt x="18" y="38"/>
                    <a:pt x="19" y="39"/>
                  </a:cubicBezTo>
                  <a:cubicBezTo>
                    <a:pt x="20" y="40"/>
                    <a:pt x="19" y="40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0" y="42"/>
                    <a:pt x="23" y="42"/>
                    <a:pt x="23" y="42"/>
                  </a:cubicBezTo>
                  <a:cubicBezTo>
                    <a:pt x="23" y="41"/>
                    <a:pt x="23" y="36"/>
                    <a:pt x="23" y="36"/>
                  </a:cubicBezTo>
                  <a:cubicBezTo>
                    <a:pt x="21" y="36"/>
                    <a:pt x="18" y="36"/>
                    <a:pt x="16" y="36"/>
                  </a:cubicBezTo>
                  <a:cubicBezTo>
                    <a:pt x="18" y="31"/>
                    <a:pt x="19" y="30"/>
                    <a:pt x="20" y="24"/>
                  </a:cubicBezTo>
                  <a:cubicBezTo>
                    <a:pt x="24" y="26"/>
                    <a:pt x="23" y="27"/>
                    <a:pt x="26" y="2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4" y="21"/>
                    <a:pt x="23" y="21"/>
                    <a:pt x="22" y="21"/>
                  </a:cubicBezTo>
                  <a:cubicBezTo>
                    <a:pt x="21" y="19"/>
                    <a:pt x="20" y="16"/>
                    <a:pt x="20" y="12"/>
                  </a:cubicBezTo>
                  <a:cubicBezTo>
                    <a:pt x="18" y="12"/>
                    <a:pt x="18" y="11"/>
                    <a:pt x="16" y="11"/>
                  </a:cubicBezTo>
                  <a:cubicBezTo>
                    <a:pt x="17" y="11"/>
                    <a:pt x="19" y="11"/>
                    <a:pt x="20" y="10"/>
                  </a:cubicBezTo>
                  <a:cubicBezTo>
                    <a:pt x="21" y="10"/>
                    <a:pt x="21" y="9"/>
                    <a:pt x="22" y="8"/>
                  </a:cubicBezTo>
                  <a:cubicBezTo>
                    <a:pt x="22" y="8"/>
                    <a:pt x="23" y="8"/>
                    <a:pt x="23" y="8"/>
                  </a:cubicBezTo>
                  <a:cubicBezTo>
                    <a:pt x="23" y="7"/>
                    <a:pt x="22" y="4"/>
                    <a:pt x="22" y="4"/>
                  </a:cubicBezTo>
                  <a:cubicBezTo>
                    <a:pt x="22" y="4"/>
                    <a:pt x="23" y="1"/>
                    <a:pt x="23" y="2"/>
                  </a:cubicBezTo>
                  <a:cubicBezTo>
                    <a:pt x="23" y="2"/>
                    <a:pt x="23" y="0"/>
                    <a:pt x="23" y="0"/>
                  </a:cubicBezTo>
                  <a:cubicBezTo>
                    <a:pt x="21" y="0"/>
                    <a:pt x="18" y="2"/>
                    <a:pt x="16" y="3"/>
                  </a:cubicBezTo>
                  <a:cubicBezTo>
                    <a:pt x="15" y="4"/>
                    <a:pt x="15" y="8"/>
                    <a:pt x="14" y="8"/>
                  </a:cubicBezTo>
                  <a:cubicBezTo>
                    <a:pt x="9" y="11"/>
                    <a:pt x="9" y="7"/>
                    <a:pt x="4" y="11"/>
                  </a:cubicBezTo>
                  <a:cubicBezTo>
                    <a:pt x="4" y="12"/>
                    <a:pt x="1" y="15"/>
                    <a:pt x="1" y="15"/>
                  </a:cubicBezTo>
                  <a:cubicBezTo>
                    <a:pt x="0" y="15"/>
                    <a:pt x="2" y="16"/>
                    <a:pt x="2" y="16"/>
                  </a:cubicBezTo>
                  <a:cubicBezTo>
                    <a:pt x="2" y="16"/>
                    <a:pt x="3" y="16"/>
                    <a:pt x="4" y="16"/>
                  </a:cubicBezTo>
                  <a:cubicBezTo>
                    <a:pt x="4" y="15"/>
                    <a:pt x="4" y="15"/>
                    <a:pt x="4" y="14"/>
                  </a:cubicBezTo>
                  <a:cubicBezTo>
                    <a:pt x="6" y="11"/>
                    <a:pt x="9" y="12"/>
                    <a:pt x="13" y="12"/>
                  </a:cubicBezTo>
                  <a:cubicBezTo>
                    <a:pt x="13" y="14"/>
                    <a:pt x="13" y="15"/>
                    <a:pt x="14" y="18"/>
                  </a:cubicBezTo>
                  <a:cubicBezTo>
                    <a:pt x="9" y="14"/>
                    <a:pt x="11" y="16"/>
                    <a:pt x="7" y="20"/>
                  </a:cubicBezTo>
                  <a:cubicBezTo>
                    <a:pt x="5" y="20"/>
                    <a:pt x="2" y="20"/>
                    <a:pt x="0" y="20"/>
                  </a:cubicBezTo>
                  <a:cubicBezTo>
                    <a:pt x="0" y="26"/>
                    <a:pt x="0" y="26"/>
                    <a:pt x="4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6"/>
                    <a:pt x="4" y="38"/>
                    <a:pt x="6" y="40"/>
                  </a:cubicBezTo>
                  <a:cubicBezTo>
                    <a:pt x="6" y="40"/>
                    <a:pt x="6" y="41"/>
                    <a:pt x="6" y="42"/>
                  </a:cubicBezTo>
                  <a:lnTo>
                    <a:pt x="15" y="42"/>
                  </a:lnTo>
                  <a:close/>
                  <a:moveTo>
                    <a:pt x="38" y="43"/>
                  </a:moveTo>
                  <a:cubicBezTo>
                    <a:pt x="36" y="43"/>
                    <a:pt x="34" y="45"/>
                    <a:pt x="32" y="46"/>
                  </a:cubicBezTo>
                  <a:cubicBezTo>
                    <a:pt x="32" y="46"/>
                    <a:pt x="29" y="45"/>
                    <a:pt x="30" y="45"/>
                  </a:cubicBezTo>
                  <a:cubicBezTo>
                    <a:pt x="30" y="45"/>
                    <a:pt x="30" y="45"/>
                    <a:pt x="29" y="44"/>
                  </a:cubicBezTo>
                  <a:cubicBezTo>
                    <a:pt x="27" y="43"/>
                    <a:pt x="28" y="44"/>
                    <a:pt x="27" y="44"/>
                  </a:cubicBezTo>
                  <a:cubicBezTo>
                    <a:pt x="27" y="46"/>
                    <a:pt x="28" y="46"/>
                    <a:pt x="27" y="46"/>
                  </a:cubicBezTo>
                  <a:cubicBezTo>
                    <a:pt x="27" y="48"/>
                    <a:pt x="28" y="48"/>
                    <a:pt x="28" y="49"/>
                  </a:cubicBezTo>
                  <a:cubicBezTo>
                    <a:pt x="28" y="49"/>
                    <a:pt x="29" y="50"/>
                    <a:pt x="29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3" y="49"/>
                    <a:pt x="34" y="50"/>
                    <a:pt x="34" y="50"/>
                  </a:cubicBezTo>
                  <a:cubicBezTo>
                    <a:pt x="34" y="50"/>
                    <a:pt x="35" y="47"/>
                    <a:pt x="36" y="47"/>
                  </a:cubicBezTo>
                  <a:cubicBezTo>
                    <a:pt x="36" y="47"/>
                    <a:pt x="44" y="43"/>
                    <a:pt x="38" y="43"/>
                  </a:cubicBezTo>
                  <a:close/>
                  <a:moveTo>
                    <a:pt x="24" y="42"/>
                  </a:moveTo>
                  <a:cubicBezTo>
                    <a:pt x="24" y="43"/>
                    <a:pt x="21" y="51"/>
                    <a:pt x="24" y="48"/>
                  </a:cubicBezTo>
                  <a:cubicBezTo>
                    <a:pt x="24" y="48"/>
                    <a:pt x="26" y="41"/>
                    <a:pt x="24" y="42"/>
                  </a:cubicBezTo>
                  <a:close/>
                  <a:moveTo>
                    <a:pt x="35" y="25"/>
                  </a:moveTo>
                  <a:cubicBezTo>
                    <a:pt x="34" y="26"/>
                    <a:pt x="33" y="26"/>
                    <a:pt x="32" y="26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31"/>
                    <a:pt x="33" y="32"/>
                    <a:pt x="32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2"/>
                    <a:pt x="30" y="30"/>
                    <a:pt x="30" y="30"/>
                  </a:cubicBezTo>
                  <a:cubicBezTo>
                    <a:pt x="26" y="29"/>
                    <a:pt x="28" y="31"/>
                    <a:pt x="27" y="32"/>
                  </a:cubicBezTo>
                  <a:cubicBezTo>
                    <a:pt x="27" y="33"/>
                    <a:pt x="25" y="32"/>
                    <a:pt x="24" y="32"/>
                  </a:cubicBezTo>
                  <a:cubicBezTo>
                    <a:pt x="25" y="33"/>
                    <a:pt x="24" y="34"/>
                    <a:pt x="24" y="34"/>
                  </a:cubicBezTo>
                  <a:cubicBezTo>
                    <a:pt x="25" y="35"/>
                    <a:pt x="26" y="35"/>
                    <a:pt x="27" y="36"/>
                  </a:cubicBezTo>
                  <a:cubicBezTo>
                    <a:pt x="27" y="37"/>
                    <a:pt x="27" y="39"/>
                    <a:pt x="27" y="40"/>
                  </a:cubicBezTo>
                  <a:cubicBezTo>
                    <a:pt x="28" y="40"/>
                    <a:pt x="29" y="40"/>
                    <a:pt x="30" y="40"/>
                  </a:cubicBezTo>
                  <a:cubicBezTo>
                    <a:pt x="29" y="39"/>
                    <a:pt x="31" y="39"/>
                    <a:pt x="32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4" y="42"/>
                    <a:pt x="34" y="42"/>
                  </a:cubicBezTo>
                  <a:cubicBezTo>
                    <a:pt x="35" y="42"/>
                    <a:pt x="34" y="40"/>
                    <a:pt x="35" y="40"/>
                  </a:cubicBezTo>
                  <a:cubicBezTo>
                    <a:pt x="35" y="39"/>
                    <a:pt x="39" y="38"/>
                    <a:pt x="39" y="38"/>
                  </a:cubicBezTo>
                  <a:cubicBezTo>
                    <a:pt x="39" y="37"/>
                    <a:pt x="39" y="36"/>
                    <a:pt x="39" y="36"/>
                  </a:cubicBezTo>
                  <a:cubicBezTo>
                    <a:pt x="38" y="35"/>
                    <a:pt x="37" y="35"/>
                    <a:pt x="36" y="34"/>
                  </a:cubicBezTo>
                  <a:cubicBezTo>
                    <a:pt x="37" y="34"/>
                    <a:pt x="38" y="33"/>
                    <a:pt x="38" y="32"/>
                  </a:cubicBezTo>
                  <a:cubicBezTo>
                    <a:pt x="39" y="30"/>
                    <a:pt x="38" y="27"/>
                    <a:pt x="38" y="25"/>
                  </a:cubicBezTo>
                  <a:cubicBezTo>
                    <a:pt x="37" y="25"/>
                    <a:pt x="35" y="25"/>
                    <a:pt x="35" y="25"/>
                  </a:cubicBezTo>
                  <a:close/>
                  <a:moveTo>
                    <a:pt x="8" y="13"/>
                  </a:moveTo>
                  <a:cubicBezTo>
                    <a:pt x="7" y="13"/>
                    <a:pt x="4" y="18"/>
                    <a:pt x="8" y="16"/>
                  </a:cubicBezTo>
                  <a:cubicBezTo>
                    <a:pt x="9" y="16"/>
                    <a:pt x="9" y="12"/>
                    <a:pt x="8" y="13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71"/>
            <p:cNvSpPr>
              <a:spLocks noEditPoints="1"/>
            </p:cNvSpPr>
            <p:nvPr/>
          </p:nvSpPr>
          <p:spPr bwMode="auto">
            <a:xfrm>
              <a:off x="6221957" y="1846366"/>
              <a:ext cx="154491" cy="179641"/>
            </a:xfrm>
            <a:custGeom>
              <a:avLst/>
              <a:gdLst>
                <a:gd name="T0" fmla="*/ 16 w 44"/>
                <a:gd name="T1" fmla="*/ 36 h 51"/>
                <a:gd name="T2" fmla="*/ 20 w 44"/>
                <a:gd name="T3" fmla="*/ 41 h 51"/>
                <a:gd name="T4" fmla="*/ 23 w 44"/>
                <a:gd name="T5" fmla="*/ 42 h 51"/>
                <a:gd name="T6" fmla="*/ 16 w 44"/>
                <a:gd name="T7" fmla="*/ 36 h 51"/>
                <a:gd name="T8" fmla="*/ 26 w 44"/>
                <a:gd name="T9" fmla="*/ 22 h 51"/>
                <a:gd name="T10" fmla="*/ 22 w 44"/>
                <a:gd name="T11" fmla="*/ 21 h 51"/>
                <a:gd name="T12" fmla="*/ 16 w 44"/>
                <a:gd name="T13" fmla="*/ 11 h 51"/>
                <a:gd name="T14" fmla="*/ 22 w 44"/>
                <a:gd name="T15" fmla="*/ 8 h 51"/>
                <a:gd name="T16" fmla="*/ 22 w 44"/>
                <a:gd name="T17" fmla="*/ 4 h 51"/>
                <a:gd name="T18" fmla="*/ 23 w 44"/>
                <a:gd name="T19" fmla="*/ 0 h 51"/>
                <a:gd name="T20" fmla="*/ 14 w 44"/>
                <a:gd name="T21" fmla="*/ 8 h 51"/>
                <a:gd name="T22" fmla="*/ 1 w 44"/>
                <a:gd name="T23" fmla="*/ 15 h 51"/>
                <a:gd name="T24" fmla="*/ 4 w 44"/>
                <a:gd name="T25" fmla="*/ 16 h 51"/>
                <a:gd name="T26" fmla="*/ 13 w 44"/>
                <a:gd name="T27" fmla="*/ 12 h 51"/>
                <a:gd name="T28" fmla="*/ 7 w 44"/>
                <a:gd name="T29" fmla="*/ 20 h 51"/>
                <a:gd name="T30" fmla="*/ 4 w 44"/>
                <a:gd name="T31" fmla="*/ 29 h 51"/>
                <a:gd name="T32" fmla="*/ 2 w 44"/>
                <a:gd name="T33" fmla="*/ 31 h 51"/>
                <a:gd name="T34" fmla="*/ 6 w 44"/>
                <a:gd name="T35" fmla="*/ 42 h 51"/>
                <a:gd name="T36" fmla="*/ 38 w 44"/>
                <a:gd name="T37" fmla="*/ 43 h 51"/>
                <a:gd name="T38" fmla="*/ 30 w 44"/>
                <a:gd name="T39" fmla="*/ 45 h 51"/>
                <a:gd name="T40" fmla="*/ 27 w 44"/>
                <a:gd name="T41" fmla="*/ 44 h 51"/>
                <a:gd name="T42" fmla="*/ 28 w 44"/>
                <a:gd name="T43" fmla="*/ 49 h 51"/>
                <a:gd name="T44" fmla="*/ 30 w 44"/>
                <a:gd name="T45" fmla="*/ 50 h 51"/>
                <a:gd name="T46" fmla="*/ 34 w 44"/>
                <a:gd name="T47" fmla="*/ 50 h 51"/>
                <a:gd name="T48" fmla="*/ 38 w 44"/>
                <a:gd name="T49" fmla="*/ 43 h 51"/>
                <a:gd name="T50" fmla="*/ 24 w 44"/>
                <a:gd name="T51" fmla="*/ 48 h 51"/>
                <a:gd name="T52" fmla="*/ 35 w 44"/>
                <a:gd name="T53" fmla="*/ 25 h 51"/>
                <a:gd name="T54" fmla="*/ 34 w 44"/>
                <a:gd name="T55" fmla="*/ 30 h 51"/>
                <a:gd name="T56" fmla="*/ 31 w 44"/>
                <a:gd name="T57" fmla="*/ 32 h 51"/>
                <a:gd name="T58" fmla="*/ 27 w 44"/>
                <a:gd name="T59" fmla="*/ 32 h 51"/>
                <a:gd name="T60" fmla="*/ 24 w 44"/>
                <a:gd name="T61" fmla="*/ 34 h 51"/>
                <a:gd name="T62" fmla="*/ 27 w 44"/>
                <a:gd name="T63" fmla="*/ 40 h 51"/>
                <a:gd name="T64" fmla="*/ 32 w 44"/>
                <a:gd name="T65" fmla="*/ 39 h 51"/>
                <a:gd name="T66" fmla="*/ 34 w 44"/>
                <a:gd name="T67" fmla="*/ 42 h 51"/>
                <a:gd name="T68" fmla="*/ 39 w 44"/>
                <a:gd name="T69" fmla="*/ 38 h 51"/>
                <a:gd name="T70" fmla="*/ 36 w 44"/>
                <a:gd name="T71" fmla="*/ 34 h 51"/>
                <a:gd name="T72" fmla="*/ 38 w 44"/>
                <a:gd name="T73" fmla="*/ 25 h 51"/>
                <a:gd name="T74" fmla="*/ 8 w 44"/>
                <a:gd name="T75" fmla="*/ 13 h 51"/>
                <a:gd name="T76" fmla="*/ 8 w 44"/>
                <a:gd name="T77" fmla="*/ 1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4" h="51">
                  <a:moveTo>
                    <a:pt x="15" y="42"/>
                  </a:moveTo>
                  <a:cubicBezTo>
                    <a:pt x="15" y="40"/>
                    <a:pt x="15" y="36"/>
                    <a:pt x="16" y="36"/>
                  </a:cubicBezTo>
                  <a:cubicBezTo>
                    <a:pt x="17" y="37"/>
                    <a:pt x="18" y="38"/>
                    <a:pt x="19" y="39"/>
                  </a:cubicBezTo>
                  <a:cubicBezTo>
                    <a:pt x="20" y="40"/>
                    <a:pt x="19" y="40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0" y="42"/>
                    <a:pt x="23" y="42"/>
                    <a:pt x="23" y="42"/>
                  </a:cubicBezTo>
                  <a:cubicBezTo>
                    <a:pt x="23" y="41"/>
                    <a:pt x="23" y="36"/>
                    <a:pt x="23" y="36"/>
                  </a:cubicBezTo>
                  <a:cubicBezTo>
                    <a:pt x="21" y="36"/>
                    <a:pt x="18" y="36"/>
                    <a:pt x="16" y="36"/>
                  </a:cubicBezTo>
                  <a:cubicBezTo>
                    <a:pt x="18" y="31"/>
                    <a:pt x="19" y="30"/>
                    <a:pt x="20" y="24"/>
                  </a:cubicBezTo>
                  <a:cubicBezTo>
                    <a:pt x="24" y="26"/>
                    <a:pt x="23" y="27"/>
                    <a:pt x="26" y="2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4" y="21"/>
                    <a:pt x="23" y="21"/>
                    <a:pt x="22" y="21"/>
                  </a:cubicBezTo>
                  <a:cubicBezTo>
                    <a:pt x="21" y="19"/>
                    <a:pt x="20" y="16"/>
                    <a:pt x="20" y="12"/>
                  </a:cubicBezTo>
                  <a:cubicBezTo>
                    <a:pt x="18" y="12"/>
                    <a:pt x="18" y="11"/>
                    <a:pt x="16" y="11"/>
                  </a:cubicBezTo>
                  <a:cubicBezTo>
                    <a:pt x="17" y="11"/>
                    <a:pt x="19" y="11"/>
                    <a:pt x="20" y="10"/>
                  </a:cubicBezTo>
                  <a:cubicBezTo>
                    <a:pt x="21" y="10"/>
                    <a:pt x="21" y="9"/>
                    <a:pt x="22" y="8"/>
                  </a:cubicBezTo>
                  <a:cubicBezTo>
                    <a:pt x="22" y="8"/>
                    <a:pt x="23" y="8"/>
                    <a:pt x="23" y="8"/>
                  </a:cubicBezTo>
                  <a:cubicBezTo>
                    <a:pt x="23" y="7"/>
                    <a:pt x="22" y="4"/>
                    <a:pt x="22" y="4"/>
                  </a:cubicBezTo>
                  <a:cubicBezTo>
                    <a:pt x="22" y="4"/>
                    <a:pt x="23" y="1"/>
                    <a:pt x="23" y="2"/>
                  </a:cubicBezTo>
                  <a:cubicBezTo>
                    <a:pt x="23" y="2"/>
                    <a:pt x="23" y="0"/>
                    <a:pt x="23" y="0"/>
                  </a:cubicBezTo>
                  <a:cubicBezTo>
                    <a:pt x="21" y="0"/>
                    <a:pt x="18" y="2"/>
                    <a:pt x="16" y="3"/>
                  </a:cubicBezTo>
                  <a:cubicBezTo>
                    <a:pt x="15" y="4"/>
                    <a:pt x="15" y="8"/>
                    <a:pt x="14" y="8"/>
                  </a:cubicBezTo>
                  <a:cubicBezTo>
                    <a:pt x="9" y="11"/>
                    <a:pt x="9" y="7"/>
                    <a:pt x="4" y="11"/>
                  </a:cubicBezTo>
                  <a:cubicBezTo>
                    <a:pt x="4" y="12"/>
                    <a:pt x="1" y="15"/>
                    <a:pt x="1" y="15"/>
                  </a:cubicBezTo>
                  <a:cubicBezTo>
                    <a:pt x="0" y="15"/>
                    <a:pt x="2" y="16"/>
                    <a:pt x="2" y="16"/>
                  </a:cubicBezTo>
                  <a:cubicBezTo>
                    <a:pt x="2" y="16"/>
                    <a:pt x="3" y="16"/>
                    <a:pt x="4" y="16"/>
                  </a:cubicBezTo>
                  <a:cubicBezTo>
                    <a:pt x="4" y="15"/>
                    <a:pt x="4" y="15"/>
                    <a:pt x="4" y="14"/>
                  </a:cubicBezTo>
                  <a:cubicBezTo>
                    <a:pt x="6" y="11"/>
                    <a:pt x="9" y="12"/>
                    <a:pt x="13" y="12"/>
                  </a:cubicBezTo>
                  <a:cubicBezTo>
                    <a:pt x="13" y="14"/>
                    <a:pt x="13" y="15"/>
                    <a:pt x="14" y="18"/>
                  </a:cubicBezTo>
                  <a:cubicBezTo>
                    <a:pt x="9" y="14"/>
                    <a:pt x="11" y="16"/>
                    <a:pt x="7" y="20"/>
                  </a:cubicBezTo>
                  <a:cubicBezTo>
                    <a:pt x="5" y="20"/>
                    <a:pt x="2" y="20"/>
                    <a:pt x="0" y="20"/>
                  </a:cubicBezTo>
                  <a:cubicBezTo>
                    <a:pt x="0" y="26"/>
                    <a:pt x="0" y="26"/>
                    <a:pt x="4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6"/>
                    <a:pt x="4" y="38"/>
                    <a:pt x="6" y="40"/>
                  </a:cubicBezTo>
                  <a:cubicBezTo>
                    <a:pt x="6" y="40"/>
                    <a:pt x="6" y="41"/>
                    <a:pt x="6" y="42"/>
                  </a:cubicBezTo>
                  <a:lnTo>
                    <a:pt x="15" y="42"/>
                  </a:lnTo>
                  <a:close/>
                  <a:moveTo>
                    <a:pt x="38" y="43"/>
                  </a:moveTo>
                  <a:cubicBezTo>
                    <a:pt x="36" y="43"/>
                    <a:pt x="34" y="45"/>
                    <a:pt x="32" y="46"/>
                  </a:cubicBezTo>
                  <a:cubicBezTo>
                    <a:pt x="32" y="46"/>
                    <a:pt x="29" y="45"/>
                    <a:pt x="30" y="45"/>
                  </a:cubicBezTo>
                  <a:cubicBezTo>
                    <a:pt x="30" y="45"/>
                    <a:pt x="30" y="45"/>
                    <a:pt x="29" y="44"/>
                  </a:cubicBezTo>
                  <a:cubicBezTo>
                    <a:pt x="27" y="43"/>
                    <a:pt x="28" y="44"/>
                    <a:pt x="27" y="44"/>
                  </a:cubicBezTo>
                  <a:cubicBezTo>
                    <a:pt x="27" y="46"/>
                    <a:pt x="28" y="46"/>
                    <a:pt x="27" y="46"/>
                  </a:cubicBezTo>
                  <a:cubicBezTo>
                    <a:pt x="27" y="48"/>
                    <a:pt x="28" y="48"/>
                    <a:pt x="28" y="49"/>
                  </a:cubicBezTo>
                  <a:cubicBezTo>
                    <a:pt x="28" y="49"/>
                    <a:pt x="29" y="50"/>
                    <a:pt x="29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3" y="49"/>
                    <a:pt x="34" y="50"/>
                    <a:pt x="34" y="50"/>
                  </a:cubicBezTo>
                  <a:cubicBezTo>
                    <a:pt x="34" y="50"/>
                    <a:pt x="35" y="47"/>
                    <a:pt x="36" y="47"/>
                  </a:cubicBezTo>
                  <a:cubicBezTo>
                    <a:pt x="36" y="47"/>
                    <a:pt x="44" y="43"/>
                    <a:pt x="38" y="43"/>
                  </a:cubicBezTo>
                  <a:close/>
                  <a:moveTo>
                    <a:pt x="24" y="42"/>
                  </a:moveTo>
                  <a:cubicBezTo>
                    <a:pt x="24" y="43"/>
                    <a:pt x="21" y="51"/>
                    <a:pt x="24" y="48"/>
                  </a:cubicBezTo>
                  <a:cubicBezTo>
                    <a:pt x="24" y="48"/>
                    <a:pt x="26" y="41"/>
                    <a:pt x="24" y="42"/>
                  </a:cubicBezTo>
                  <a:close/>
                  <a:moveTo>
                    <a:pt x="35" y="25"/>
                  </a:moveTo>
                  <a:cubicBezTo>
                    <a:pt x="34" y="26"/>
                    <a:pt x="33" y="26"/>
                    <a:pt x="32" y="26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31"/>
                    <a:pt x="33" y="32"/>
                    <a:pt x="32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2"/>
                    <a:pt x="30" y="30"/>
                    <a:pt x="30" y="30"/>
                  </a:cubicBezTo>
                  <a:cubicBezTo>
                    <a:pt x="26" y="29"/>
                    <a:pt x="28" y="31"/>
                    <a:pt x="27" y="32"/>
                  </a:cubicBezTo>
                  <a:cubicBezTo>
                    <a:pt x="27" y="33"/>
                    <a:pt x="25" y="32"/>
                    <a:pt x="24" y="32"/>
                  </a:cubicBezTo>
                  <a:cubicBezTo>
                    <a:pt x="25" y="33"/>
                    <a:pt x="24" y="34"/>
                    <a:pt x="24" y="34"/>
                  </a:cubicBezTo>
                  <a:cubicBezTo>
                    <a:pt x="25" y="35"/>
                    <a:pt x="26" y="35"/>
                    <a:pt x="27" y="36"/>
                  </a:cubicBezTo>
                  <a:cubicBezTo>
                    <a:pt x="27" y="37"/>
                    <a:pt x="27" y="39"/>
                    <a:pt x="27" y="40"/>
                  </a:cubicBezTo>
                  <a:cubicBezTo>
                    <a:pt x="28" y="40"/>
                    <a:pt x="29" y="40"/>
                    <a:pt x="30" y="40"/>
                  </a:cubicBezTo>
                  <a:cubicBezTo>
                    <a:pt x="29" y="39"/>
                    <a:pt x="31" y="39"/>
                    <a:pt x="32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4" y="42"/>
                    <a:pt x="34" y="42"/>
                  </a:cubicBezTo>
                  <a:cubicBezTo>
                    <a:pt x="35" y="42"/>
                    <a:pt x="34" y="40"/>
                    <a:pt x="35" y="40"/>
                  </a:cubicBezTo>
                  <a:cubicBezTo>
                    <a:pt x="35" y="39"/>
                    <a:pt x="39" y="38"/>
                    <a:pt x="39" y="38"/>
                  </a:cubicBezTo>
                  <a:cubicBezTo>
                    <a:pt x="39" y="37"/>
                    <a:pt x="39" y="36"/>
                    <a:pt x="39" y="36"/>
                  </a:cubicBezTo>
                  <a:cubicBezTo>
                    <a:pt x="38" y="35"/>
                    <a:pt x="37" y="35"/>
                    <a:pt x="36" y="34"/>
                  </a:cubicBezTo>
                  <a:cubicBezTo>
                    <a:pt x="37" y="34"/>
                    <a:pt x="38" y="33"/>
                    <a:pt x="38" y="32"/>
                  </a:cubicBezTo>
                  <a:cubicBezTo>
                    <a:pt x="39" y="30"/>
                    <a:pt x="38" y="27"/>
                    <a:pt x="38" y="25"/>
                  </a:cubicBezTo>
                  <a:cubicBezTo>
                    <a:pt x="37" y="25"/>
                    <a:pt x="35" y="25"/>
                    <a:pt x="35" y="25"/>
                  </a:cubicBezTo>
                  <a:close/>
                  <a:moveTo>
                    <a:pt x="8" y="13"/>
                  </a:moveTo>
                  <a:cubicBezTo>
                    <a:pt x="7" y="13"/>
                    <a:pt x="4" y="18"/>
                    <a:pt x="8" y="16"/>
                  </a:cubicBezTo>
                  <a:cubicBezTo>
                    <a:pt x="9" y="16"/>
                    <a:pt x="9" y="12"/>
                    <a:pt x="8" y="13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72"/>
            <p:cNvSpPr>
              <a:spLocks/>
            </p:cNvSpPr>
            <p:nvPr/>
          </p:nvSpPr>
          <p:spPr bwMode="auto">
            <a:xfrm>
              <a:off x="6340520" y="2171516"/>
              <a:ext cx="183233" cy="122156"/>
            </a:xfrm>
            <a:custGeom>
              <a:avLst/>
              <a:gdLst>
                <a:gd name="T0" fmla="*/ 41 w 52"/>
                <a:gd name="T1" fmla="*/ 30 h 35"/>
                <a:gd name="T2" fmla="*/ 45 w 52"/>
                <a:gd name="T3" fmla="*/ 26 h 35"/>
                <a:gd name="T4" fmla="*/ 48 w 52"/>
                <a:gd name="T5" fmla="*/ 22 h 35"/>
                <a:gd name="T6" fmla="*/ 52 w 52"/>
                <a:gd name="T7" fmla="*/ 20 h 35"/>
                <a:gd name="T8" fmla="*/ 49 w 52"/>
                <a:gd name="T9" fmla="*/ 15 h 35"/>
                <a:gd name="T10" fmla="*/ 44 w 52"/>
                <a:gd name="T11" fmla="*/ 11 h 35"/>
                <a:gd name="T12" fmla="*/ 39 w 52"/>
                <a:gd name="T13" fmla="*/ 10 h 35"/>
                <a:gd name="T14" fmla="*/ 33 w 52"/>
                <a:gd name="T15" fmla="*/ 6 h 35"/>
                <a:gd name="T16" fmla="*/ 29 w 52"/>
                <a:gd name="T17" fmla="*/ 4 h 35"/>
                <a:gd name="T18" fmla="*/ 24 w 52"/>
                <a:gd name="T19" fmla="*/ 3 h 35"/>
                <a:gd name="T20" fmla="*/ 21 w 52"/>
                <a:gd name="T21" fmla="*/ 2 h 35"/>
                <a:gd name="T22" fmla="*/ 18 w 52"/>
                <a:gd name="T23" fmla="*/ 0 h 35"/>
                <a:gd name="T24" fmla="*/ 12 w 52"/>
                <a:gd name="T25" fmla="*/ 4 h 35"/>
                <a:gd name="T26" fmla="*/ 7 w 52"/>
                <a:gd name="T27" fmla="*/ 7 h 35"/>
                <a:gd name="T28" fmla="*/ 2 w 52"/>
                <a:gd name="T29" fmla="*/ 10 h 35"/>
                <a:gd name="T30" fmla="*/ 1 w 52"/>
                <a:gd name="T31" fmla="*/ 13 h 35"/>
                <a:gd name="T32" fmla="*/ 4 w 52"/>
                <a:gd name="T33" fmla="*/ 18 h 35"/>
                <a:gd name="T34" fmla="*/ 6 w 52"/>
                <a:gd name="T35" fmla="*/ 24 h 35"/>
                <a:gd name="T36" fmla="*/ 11 w 52"/>
                <a:gd name="T37" fmla="*/ 27 h 35"/>
                <a:gd name="T38" fmla="*/ 14 w 52"/>
                <a:gd name="T39" fmla="*/ 30 h 35"/>
                <a:gd name="T40" fmla="*/ 21 w 52"/>
                <a:gd name="T41" fmla="*/ 32 h 35"/>
                <a:gd name="T42" fmla="*/ 24 w 52"/>
                <a:gd name="T43" fmla="*/ 27 h 35"/>
                <a:gd name="T44" fmla="*/ 29 w 52"/>
                <a:gd name="T45" fmla="*/ 28 h 35"/>
                <a:gd name="T46" fmla="*/ 35 w 52"/>
                <a:gd name="T47" fmla="*/ 30 h 35"/>
                <a:gd name="T48" fmla="*/ 41 w 52"/>
                <a:gd name="T49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35">
                  <a:moveTo>
                    <a:pt x="41" y="30"/>
                  </a:moveTo>
                  <a:cubicBezTo>
                    <a:pt x="41" y="30"/>
                    <a:pt x="43" y="26"/>
                    <a:pt x="45" y="26"/>
                  </a:cubicBezTo>
                  <a:cubicBezTo>
                    <a:pt x="47" y="26"/>
                    <a:pt x="46" y="22"/>
                    <a:pt x="48" y="22"/>
                  </a:cubicBezTo>
                  <a:cubicBezTo>
                    <a:pt x="49" y="22"/>
                    <a:pt x="52" y="20"/>
                    <a:pt x="52" y="20"/>
                  </a:cubicBezTo>
                  <a:cubicBezTo>
                    <a:pt x="52" y="20"/>
                    <a:pt x="50" y="14"/>
                    <a:pt x="49" y="15"/>
                  </a:cubicBezTo>
                  <a:cubicBezTo>
                    <a:pt x="48" y="16"/>
                    <a:pt x="46" y="10"/>
                    <a:pt x="44" y="11"/>
                  </a:cubicBezTo>
                  <a:cubicBezTo>
                    <a:pt x="42" y="12"/>
                    <a:pt x="41" y="12"/>
                    <a:pt x="39" y="10"/>
                  </a:cubicBezTo>
                  <a:cubicBezTo>
                    <a:pt x="36" y="9"/>
                    <a:pt x="35" y="5"/>
                    <a:pt x="33" y="6"/>
                  </a:cubicBezTo>
                  <a:cubicBezTo>
                    <a:pt x="31" y="7"/>
                    <a:pt x="31" y="4"/>
                    <a:pt x="29" y="4"/>
                  </a:cubicBezTo>
                  <a:cubicBezTo>
                    <a:pt x="27" y="4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2"/>
                    <a:pt x="12" y="4"/>
                  </a:cubicBezTo>
                  <a:cubicBezTo>
                    <a:pt x="9" y="5"/>
                    <a:pt x="8" y="5"/>
                    <a:pt x="7" y="7"/>
                  </a:cubicBezTo>
                  <a:cubicBezTo>
                    <a:pt x="6" y="10"/>
                    <a:pt x="4" y="9"/>
                    <a:pt x="2" y="10"/>
                  </a:cubicBezTo>
                  <a:cubicBezTo>
                    <a:pt x="0" y="10"/>
                    <a:pt x="0" y="10"/>
                    <a:pt x="1" y="13"/>
                  </a:cubicBezTo>
                  <a:cubicBezTo>
                    <a:pt x="3" y="16"/>
                    <a:pt x="3" y="16"/>
                    <a:pt x="4" y="18"/>
                  </a:cubicBezTo>
                  <a:cubicBezTo>
                    <a:pt x="6" y="20"/>
                    <a:pt x="6" y="21"/>
                    <a:pt x="6" y="24"/>
                  </a:cubicBezTo>
                  <a:cubicBezTo>
                    <a:pt x="6" y="27"/>
                    <a:pt x="9" y="25"/>
                    <a:pt x="11" y="27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9" y="35"/>
                    <a:pt x="21" y="32"/>
                  </a:cubicBezTo>
                  <a:cubicBezTo>
                    <a:pt x="22" y="28"/>
                    <a:pt x="24" y="27"/>
                    <a:pt x="24" y="27"/>
                  </a:cubicBezTo>
                  <a:cubicBezTo>
                    <a:pt x="24" y="27"/>
                    <a:pt x="27" y="26"/>
                    <a:pt x="29" y="28"/>
                  </a:cubicBezTo>
                  <a:cubicBezTo>
                    <a:pt x="31" y="30"/>
                    <a:pt x="33" y="31"/>
                    <a:pt x="35" y="30"/>
                  </a:cubicBezTo>
                  <a:cubicBezTo>
                    <a:pt x="38" y="30"/>
                    <a:pt x="41" y="30"/>
                    <a:pt x="41" y="30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73"/>
            <p:cNvSpPr>
              <a:spLocks/>
            </p:cNvSpPr>
            <p:nvPr/>
          </p:nvSpPr>
          <p:spPr bwMode="auto">
            <a:xfrm>
              <a:off x="6340520" y="2171516"/>
              <a:ext cx="183233" cy="122156"/>
            </a:xfrm>
            <a:custGeom>
              <a:avLst/>
              <a:gdLst>
                <a:gd name="T0" fmla="*/ 41 w 52"/>
                <a:gd name="T1" fmla="*/ 30 h 35"/>
                <a:gd name="T2" fmla="*/ 45 w 52"/>
                <a:gd name="T3" fmla="*/ 26 h 35"/>
                <a:gd name="T4" fmla="*/ 48 w 52"/>
                <a:gd name="T5" fmla="*/ 22 h 35"/>
                <a:gd name="T6" fmla="*/ 52 w 52"/>
                <a:gd name="T7" fmla="*/ 20 h 35"/>
                <a:gd name="T8" fmla="*/ 49 w 52"/>
                <a:gd name="T9" fmla="*/ 15 h 35"/>
                <a:gd name="T10" fmla="*/ 44 w 52"/>
                <a:gd name="T11" fmla="*/ 11 h 35"/>
                <a:gd name="T12" fmla="*/ 39 w 52"/>
                <a:gd name="T13" fmla="*/ 10 h 35"/>
                <a:gd name="T14" fmla="*/ 33 w 52"/>
                <a:gd name="T15" fmla="*/ 6 h 35"/>
                <a:gd name="T16" fmla="*/ 29 w 52"/>
                <a:gd name="T17" fmla="*/ 4 h 35"/>
                <a:gd name="T18" fmla="*/ 24 w 52"/>
                <a:gd name="T19" fmla="*/ 3 h 35"/>
                <a:gd name="T20" fmla="*/ 21 w 52"/>
                <a:gd name="T21" fmla="*/ 2 h 35"/>
                <a:gd name="T22" fmla="*/ 18 w 52"/>
                <a:gd name="T23" fmla="*/ 0 h 35"/>
                <a:gd name="T24" fmla="*/ 12 w 52"/>
                <a:gd name="T25" fmla="*/ 4 h 35"/>
                <a:gd name="T26" fmla="*/ 7 w 52"/>
                <a:gd name="T27" fmla="*/ 7 h 35"/>
                <a:gd name="T28" fmla="*/ 2 w 52"/>
                <a:gd name="T29" fmla="*/ 10 h 35"/>
                <a:gd name="T30" fmla="*/ 1 w 52"/>
                <a:gd name="T31" fmla="*/ 13 h 35"/>
                <a:gd name="T32" fmla="*/ 4 w 52"/>
                <a:gd name="T33" fmla="*/ 18 h 35"/>
                <a:gd name="T34" fmla="*/ 6 w 52"/>
                <a:gd name="T35" fmla="*/ 24 h 35"/>
                <a:gd name="T36" fmla="*/ 11 w 52"/>
                <a:gd name="T37" fmla="*/ 27 h 35"/>
                <a:gd name="T38" fmla="*/ 14 w 52"/>
                <a:gd name="T39" fmla="*/ 30 h 35"/>
                <a:gd name="T40" fmla="*/ 21 w 52"/>
                <a:gd name="T41" fmla="*/ 32 h 35"/>
                <a:gd name="T42" fmla="*/ 24 w 52"/>
                <a:gd name="T43" fmla="*/ 27 h 35"/>
                <a:gd name="T44" fmla="*/ 29 w 52"/>
                <a:gd name="T45" fmla="*/ 28 h 35"/>
                <a:gd name="T46" fmla="*/ 35 w 52"/>
                <a:gd name="T47" fmla="*/ 30 h 35"/>
                <a:gd name="T48" fmla="*/ 41 w 52"/>
                <a:gd name="T49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35">
                  <a:moveTo>
                    <a:pt x="41" y="30"/>
                  </a:moveTo>
                  <a:cubicBezTo>
                    <a:pt x="41" y="30"/>
                    <a:pt x="43" y="26"/>
                    <a:pt x="45" y="26"/>
                  </a:cubicBezTo>
                  <a:cubicBezTo>
                    <a:pt x="47" y="26"/>
                    <a:pt x="46" y="22"/>
                    <a:pt x="48" y="22"/>
                  </a:cubicBezTo>
                  <a:cubicBezTo>
                    <a:pt x="49" y="22"/>
                    <a:pt x="52" y="20"/>
                    <a:pt x="52" y="20"/>
                  </a:cubicBezTo>
                  <a:cubicBezTo>
                    <a:pt x="52" y="20"/>
                    <a:pt x="50" y="14"/>
                    <a:pt x="49" y="15"/>
                  </a:cubicBezTo>
                  <a:cubicBezTo>
                    <a:pt x="48" y="16"/>
                    <a:pt x="46" y="10"/>
                    <a:pt x="44" y="11"/>
                  </a:cubicBezTo>
                  <a:cubicBezTo>
                    <a:pt x="42" y="12"/>
                    <a:pt x="41" y="12"/>
                    <a:pt x="39" y="10"/>
                  </a:cubicBezTo>
                  <a:cubicBezTo>
                    <a:pt x="36" y="9"/>
                    <a:pt x="35" y="5"/>
                    <a:pt x="33" y="6"/>
                  </a:cubicBezTo>
                  <a:cubicBezTo>
                    <a:pt x="31" y="7"/>
                    <a:pt x="31" y="4"/>
                    <a:pt x="29" y="4"/>
                  </a:cubicBezTo>
                  <a:cubicBezTo>
                    <a:pt x="27" y="4"/>
                    <a:pt x="24" y="3"/>
                    <a:pt x="24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2"/>
                    <a:pt x="12" y="4"/>
                  </a:cubicBezTo>
                  <a:cubicBezTo>
                    <a:pt x="9" y="5"/>
                    <a:pt x="8" y="5"/>
                    <a:pt x="7" y="7"/>
                  </a:cubicBezTo>
                  <a:cubicBezTo>
                    <a:pt x="6" y="10"/>
                    <a:pt x="4" y="9"/>
                    <a:pt x="2" y="10"/>
                  </a:cubicBezTo>
                  <a:cubicBezTo>
                    <a:pt x="0" y="10"/>
                    <a:pt x="0" y="10"/>
                    <a:pt x="1" y="13"/>
                  </a:cubicBezTo>
                  <a:cubicBezTo>
                    <a:pt x="3" y="16"/>
                    <a:pt x="3" y="16"/>
                    <a:pt x="4" y="18"/>
                  </a:cubicBezTo>
                  <a:cubicBezTo>
                    <a:pt x="6" y="20"/>
                    <a:pt x="6" y="21"/>
                    <a:pt x="6" y="24"/>
                  </a:cubicBezTo>
                  <a:cubicBezTo>
                    <a:pt x="6" y="27"/>
                    <a:pt x="9" y="25"/>
                    <a:pt x="11" y="27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9" y="35"/>
                    <a:pt x="21" y="32"/>
                  </a:cubicBezTo>
                  <a:cubicBezTo>
                    <a:pt x="22" y="28"/>
                    <a:pt x="24" y="27"/>
                    <a:pt x="24" y="27"/>
                  </a:cubicBezTo>
                  <a:cubicBezTo>
                    <a:pt x="24" y="27"/>
                    <a:pt x="27" y="26"/>
                    <a:pt x="29" y="28"/>
                  </a:cubicBezTo>
                  <a:cubicBezTo>
                    <a:pt x="31" y="30"/>
                    <a:pt x="33" y="31"/>
                    <a:pt x="35" y="30"/>
                  </a:cubicBezTo>
                  <a:cubicBezTo>
                    <a:pt x="38" y="30"/>
                    <a:pt x="41" y="30"/>
                    <a:pt x="41" y="30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74"/>
            <p:cNvSpPr>
              <a:spLocks noEditPoints="1"/>
            </p:cNvSpPr>
            <p:nvPr/>
          </p:nvSpPr>
          <p:spPr bwMode="auto">
            <a:xfrm>
              <a:off x="6956687" y="2850557"/>
              <a:ext cx="82635" cy="53892"/>
            </a:xfrm>
            <a:custGeom>
              <a:avLst/>
              <a:gdLst>
                <a:gd name="T0" fmla="*/ 16 w 23"/>
                <a:gd name="T1" fmla="*/ 8 h 15"/>
                <a:gd name="T2" fmla="*/ 16 w 23"/>
                <a:gd name="T3" fmla="*/ 5 h 15"/>
                <a:gd name="T4" fmla="*/ 17 w 23"/>
                <a:gd name="T5" fmla="*/ 5 h 15"/>
                <a:gd name="T6" fmla="*/ 20 w 23"/>
                <a:gd name="T7" fmla="*/ 1 h 15"/>
                <a:gd name="T8" fmla="*/ 14 w 23"/>
                <a:gd name="T9" fmla="*/ 5 h 15"/>
                <a:gd name="T10" fmla="*/ 7 w 23"/>
                <a:gd name="T11" fmla="*/ 5 h 15"/>
                <a:gd name="T12" fmla="*/ 7 w 23"/>
                <a:gd name="T13" fmla="*/ 7 h 15"/>
                <a:gd name="T14" fmla="*/ 5 w 23"/>
                <a:gd name="T15" fmla="*/ 7 h 15"/>
                <a:gd name="T16" fmla="*/ 9 w 23"/>
                <a:gd name="T17" fmla="*/ 8 h 15"/>
                <a:gd name="T18" fmla="*/ 11 w 23"/>
                <a:gd name="T19" fmla="*/ 7 h 15"/>
                <a:gd name="T20" fmla="*/ 13 w 23"/>
                <a:gd name="T21" fmla="*/ 7 h 15"/>
                <a:gd name="T22" fmla="*/ 16 w 23"/>
                <a:gd name="T23" fmla="*/ 8 h 15"/>
                <a:gd name="T24" fmla="*/ 16 w 23"/>
                <a:gd name="T25" fmla="*/ 8 h 15"/>
                <a:gd name="T26" fmla="*/ 16 w 23"/>
                <a:gd name="T27" fmla="*/ 9 h 15"/>
                <a:gd name="T28" fmla="*/ 12 w 23"/>
                <a:gd name="T29" fmla="*/ 11 h 15"/>
                <a:gd name="T30" fmla="*/ 1 w 23"/>
                <a:gd name="T31" fmla="*/ 11 h 15"/>
                <a:gd name="T32" fmla="*/ 0 w 23"/>
                <a:gd name="T33" fmla="*/ 9 h 15"/>
                <a:gd name="T34" fmla="*/ 5 w 23"/>
                <a:gd name="T35" fmla="*/ 7 h 15"/>
                <a:gd name="T36" fmla="*/ 9 w 23"/>
                <a:gd name="T37" fmla="*/ 8 h 15"/>
                <a:gd name="T38" fmla="*/ 11 w 23"/>
                <a:gd name="T39" fmla="*/ 7 h 15"/>
                <a:gd name="T40" fmla="*/ 13 w 23"/>
                <a:gd name="T41" fmla="*/ 7 h 15"/>
                <a:gd name="T42" fmla="*/ 16 w 23"/>
                <a:gd name="T4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5">
                  <a:moveTo>
                    <a:pt x="16" y="8"/>
                  </a:moveTo>
                  <a:cubicBezTo>
                    <a:pt x="16" y="7"/>
                    <a:pt x="16" y="5"/>
                    <a:pt x="16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4"/>
                    <a:pt x="23" y="0"/>
                    <a:pt x="20" y="1"/>
                  </a:cubicBezTo>
                  <a:cubicBezTo>
                    <a:pt x="18" y="1"/>
                    <a:pt x="16" y="4"/>
                    <a:pt x="14" y="5"/>
                  </a:cubicBezTo>
                  <a:cubicBezTo>
                    <a:pt x="11" y="6"/>
                    <a:pt x="9" y="4"/>
                    <a:pt x="7" y="5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6" y="8"/>
                    <a:pt x="7" y="9"/>
                    <a:pt x="9" y="8"/>
                  </a:cubicBezTo>
                  <a:cubicBezTo>
                    <a:pt x="10" y="8"/>
                    <a:pt x="10" y="7"/>
                    <a:pt x="11" y="7"/>
                  </a:cubicBezTo>
                  <a:cubicBezTo>
                    <a:pt x="12" y="6"/>
                    <a:pt x="12" y="7"/>
                    <a:pt x="13" y="7"/>
                  </a:cubicBezTo>
                  <a:cubicBezTo>
                    <a:pt x="15" y="7"/>
                    <a:pt x="15" y="7"/>
                    <a:pt x="16" y="8"/>
                  </a:cubicBezTo>
                  <a:close/>
                  <a:moveTo>
                    <a:pt x="16" y="8"/>
                  </a:moveTo>
                  <a:cubicBezTo>
                    <a:pt x="16" y="8"/>
                    <a:pt x="16" y="9"/>
                    <a:pt x="16" y="9"/>
                  </a:cubicBezTo>
                  <a:cubicBezTo>
                    <a:pt x="15" y="10"/>
                    <a:pt x="14" y="10"/>
                    <a:pt x="12" y="11"/>
                  </a:cubicBezTo>
                  <a:cubicBezTo>
                    <a:pt x="8" y="13"/>
                    <a:pt x="6" y="15"/>
                    <a:pt x="1" y="11"/>
                  </a:cubicBezTo>
                  <a:cubicBezTo>
                    <a:pt x="1" y="11"/>
                    <a:pt x="1" y="9"/>
                    <a:pt x="0" y="9"/>
                  </a:cubicBezTo>
                  <a:cubicBezTo>
                    <a:pt x="2" y="8"/>
                    <a:pt x="3" y="7"/>
                    <a:pt x="5" y="7"/>
                  </a:cubicBezTo>
                  <a:cubicBezTo>
                    <a:pt x="6" y="8"/>
                    <a:pt x="7" y="9"/>
                    <a:pt x="9" y="8"/>
                  </a:cubicBezTo>
                  <a:cubicBezTo>
                    <a:pt x="10" y="8"/>
                    <a:pt x="10" y="7"/>
                    <a:pt x="11" y="7"/>
                  </a:cubicBezTo>
                  <a:cubicBezTo>
                    <a:pt x="12" y="6"/>
                    <a:pt x="12" y="7"/>
                    <a:pt x="13" y="7"/>
                  </a:cubicBezTo>
                  <a:cubicBezTo>
                    <a:pt x="15" y="7"/>
                    <a:pt x="15" y="7"/>
                    <a:pt x="16" y="8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75"/>
            <p:cNvSpPr>
              <a:spLocks noEditPoints="1"/>
            </p:cNvSpPr>
            <p:nvPr/>
          </p:nvSpPr>
          <p:spPr bwMode="auto">
            <a:xfrm>
              <a:off x="6956687" y="2850557"/>
              <a:ext cx="82635" cy="53892"/>
            </a:xfrm>
            <a:custGeom>
              <a:avLst/>
              <a:gdLst>
                <a:gd name="T0" fmla="*/ 16 w 23"/>
                <a:gd name="T1" fmla="*/ 8 h 15"/>
                <a:gd name="T2" fmla="*/ 16 w 23"/>
                <a:gd name="T3" fmla="*/ 5 h 15"/>
                <a:gd name="T4" fmla="*/ 17 w 23"/>
                <a:gd name="T5" fmla="*/ 5 h 15"/>
                <a:gd name="T6" fmla="*/ 20 w 23"/>
                <a:gd name="T7" fmla="*/ 1 h 15"/>
                <a:gd name="T8" fmla="*/ 14 w 23"/>
                <a:gd name="T9" fmla="*/ 5 h 15"/>
                <a:gd name="T10" fmla="*/ 7 w 23"/>
                <a:gd name="T11" fmla="*/ 5 h 15"/>
                <a:gd name="T12" fmla="*/ 7 w 23"/>
                <a:gd name="T13" fmla="*/ 7 h 15"/>
                <a:gd name="T14" fmla="*/ 5 w 23"/>
                <a:gd name="T15" fmla="*/ 7 h 15"/>
                <a:gd name="T16" fmla="*/ 9 w 23"/>
                <a:gd name="T17" fmla="*/ 8 h 15"/>
                <a:gd name="T18" fmla="*/ 11 w 23"/>
                <a:gd name="T19" fmla="*/ 7 h 15"/>
                <a:gd name="T20" fmla="*/ 13 w 23"/>
                <a:gd name="T21" fmla="*/ 7 h 15"/>
                <a:gd name="T22" fmla="*/ 16 w 23"/>
                <a:gd name="T23" fmla="*/ 8 h 15"/>
                <a:gd name="T24" fmla="*/ 16 w 23"/>
                <a:gd name="T25" fmla="*/ 8 h 15"/>
                <a:gd name="T26" fmla="*/ 16 w 23"/>
                <a:gd name="T27" fmla="*/ 9 h 15"/>
                <a:gd name="T28" fmla="*/ 12 w 23"/>
                <a:gd name="T29" fmla="*/ 11 h 15"/>
                <a:gd name="T30" fmla="*/ 1 w 23"/>
                <a:gd name="T31" fmla="*/ 11 h 15"/>
                <a:gd name="T32" fmla="*/ 0 w 23"/>
                <a:gd name="T33" fmla="*/ 9 h 15"/>
                <a:gd name="T34" fmla="*/ 5 w 23"/>
                <a:gd name="T35" fmla="*/ 7 h 15"/>
                <a:gd name="T36" fmla="*/ 9 w 23"/>
                <a:gd name="T37" fmla="*/ 8 h 15"/>
                <a:gd name="T38" fmla="*/ 11 w 23"/>
                <a:gd name="T39" fmla="*/ 7 h 15"/>
                <a:gd name="T40" fmla="*/ 13 w 23"/>
                <a:gd name="T41" fmla="*/ 7 h 15"/>
                <a:gd name="T42" fmla="*/ 16 w 23"/>
                <a:gd name="T4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5">
                  <a:moveTo>
                    <a:pt x="16" y="8"/>
                  </a:moveTo>
                  <a:cubicBezTo>
                    <a:pt x="16" y="7"/>
                    <a:pt x="16" y="5"/>
                    <a:pt x="16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4"/>
                    <a:pt x="23" y="0"/>
                    <a:pt x="20" y="1"/>
                  </a:cubicBezTo>
                  <a:cubicBezTo>
                    <a:pt x="18" y="1"/>
                    <a:pt x="16" y="4"/>
                    <a:pt x="14" y="5"/>
                  </a:cubicBezTo>
                  <a:cubicBezTo>
                    <a:pt x="11" y="6"/>
                    <a:pt x="9" y="4"/>
                    <a:pt x="7" y="5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6" y="8"/>
                    <a:pt x="7" y="9"/>
                    <a:pt x="9" y="8"/>
                  </a:cubicBezTo>
                  <a:cubicBezTo>
                    <a:pt x="10" y="8"/>
                    <a:pt x="10" y="7"/>
                    <a:pt x="11" y="7"/>
                  </a:cubicBezTo>
                  <a:cubicBezTo>
                    <a:pt x="12" y="6"/>
                    <a:pt x="12" y="7"/>
                    <a:pt x="13" y="7"/>
                  </a:cubicBezTo>
                  <a:cubicBezTo>
                    <a:pt x="15" y="7"/>
                    <a:pt x="15" y="7"/>
                    <a:pt x="16" y="8"/>
                  </a:cubicBezTo>
                  <a:close/>
                  <a:moveTo>
                    <a:pt x="16" y="8"/>
                  </a:moveTo>
                  <a:cubicBezTo>
                    <a:pt x="16" y="8"/>
                    <a:pt x="16" y="9"/>
                    <a:pt x="16" y="9"/>
                  </a:cubicBezTo>
                  <a:cubicBezTo>
                    <a:pt x="15" y="10"/>
                    <a:pt x="14" y="10"/>
                    <a:pt x="12" y="11"/>
                  </a:cubicBezTo>
                  <a:cubicBezTo>
                    <a:pt x="8" y="13"/>
                    <a:pt x="6" y="15"/>
                    <a:pt x="1" y="11"/>
                  </a:cubicBezTo>
                  <a:cubicBezTo>
                    <a:pt x="1" y="11"/>
                    <a:pt x="1" y="9"/>
                    <a:pt x="0" y="9"/>
                  </a:cubicBezTo>
                  <a:cubicBezTo>
                    <a:pt x="2" y="8"/>
                    <a:pt x="3" y="7"/>
                    <a:pt x="5" y="7"/>
                  </a:cubicBezTo>
                  <a:cubicBezTo>
                    <a:pt x="6" y="8"/>
                    <a:pt x="7" y="9"/>
                    <a:pt x="9" y="8"/>
                  </a:cubicBezTo>
                  <a:cubicBezTo>
                    <a:pt x="10" y="8"/>
                    <a:pt x="10" y="7"/>
                    <a:pt x="11" y="7"/>
                  </a:cubicBezTo>
                  <a:cubicBezTo>
                    <a:pt x="12" y="6"/>
                    <a:pt x="12" y="7"/>
                    <a:pt x="13" y="7"/>
                  </a:cubicBezTo>
                  <a:cubicBezTo>
                    <a:pt x="15" y="7"/>
                    <a:pt x="15" y="7"/>
                    <a:pt x="16" y="8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76"/>
            <p:cNvSpPr>
              <a:spLocks noEditPoints="1"/>
            </p:cNvSpPr>
            <p:nvPr/>
          </p:nvSpPr>
          <p:spPr bwMode="auto">
            <a:xfrm>
              <a:off x="3406990" y="3333790"/>
              <a:ext cx="308982" cy="134731"/>
            </a:xfrm>
            <a:custGeom>
              <a:avLst/>
              <a:gdLst>
                <a:gd name="T0" fmla="*/ 14 w 88"/>
                <a:gd name="T1" fmla="*/ 12 h 38"/>
                <a:gd name="T2" fmla="*/ 14 w 88"/>
                <a:gd name="T3" fmla="*/ 15 h 38"/>
                <a:gd name="T4" fmla="*/ 12 w 88"/>
                <a:gd name="T5" fmla="*/ 19 h 38"/>
                <a:gd name="T6" fmla="*/ 14 w 88"/>
                <a:gd name="T7" fmla="*/ 19 h 38"/>
                <a:gd name="T8" fmla="*/ 18 w 88"/>
                <a:gd name="T9" fmla="*/ 13 h 38"/>
                <a:gd name="T10" fmla="*/ 14 w 88"/>
                <a:gd name="T11" fmla="*/ 12 h 38"/>
                <a:gd name="T12" fmla="*/ 14 w 88"/>
                <a:gd name="T13" fmla="*/ 1 h 38"/>
                <a:gd name="T14" fmla="*/ 2 w 88"/>
                <a:gd name="T15" fmla="*/ 9 h 38"/>
                <a:gd name="T16" fmla="*/ 2 w 88"/>
                <a:gd name="T17" fmla="*/ 13 h 38"/>
                <a:gd name="T18" fmla="*/ 0 w 88"/>
                <a:gd name="T19" fmla="*/ 14 h 38"/>
                <a:gd name="T20" fmla="*/ 7 w 88"/>
                <a:gd name="T21" fmla="*/ 13 h 38"/>
                <a:gd name="T22" fmla="*/ 7 w 88"/>
                <a:gd name="T23" fmla="*/ 11 h 38"/>
                <a:gd name="T24" fmla="*/ 10 w 88"/>
                <a:gd name="T25" fmla="*/ 11 h 38"/>
                <a:gd name="T26" fmla="*/ 11 w 88"/>
                <a:gd name="T27" fmla="*/ 9 h 38"/>
                <a:gd name="T28" fmla="*/ 20 w 88"/>
                <a:gd name="T29" fmla="*/ 5 h 38"/>
                <a:gd name="T30" fmla="*/ 24 w 88"/>
                <a:gd name="T31" fmla="*/ 6 h 38"/>
                <a:gd name="T32" fmla="*/ 24 w 88"/>
                <a:gd name="T33" fmla="*/ 9 h 38"/>
                <a:gd name="T34" fmla="*/ 31 w 88"/>
                <a:gd name="T35" fmla="*/ 10 h 38"/>
                <a:gd name="T36" fmla="*/ 33 w 88"/>
                <a:gd name="T37" fmla="*/ 12 h 38"/>
                <a:gd name="T38" fmla="*/ 36 w 88"/>
                <a:gd name="T39" fmla="*/ 12 h 38"/>
                <a:gd name="T40" fmla="*/ 37 w 88"/>
                <a:gd name="T41" fmla="*/ 15 h 38"/>
                <a:gd name="T42" fmla="*/ 41 w 88"/>
                <a:gd name="T43" fmla="*/ 17 h 38"/>
                <a:gd name="T44" fmla="*/ 43 w 88"/>
                <a:gd name="T45" fmla="*/ 19 h 38"/>
                <a:gd name="T46" fmla="*/ 52 w 88"/>
                <a:gd name="T47" fmla="*/ 19 h 38"/>
                <a:gd name="T48" fmla="*/ 52 w 88"/>
                <a:gd name="T49" fmla="*/ 23 h 38"/>
                <a:gd name="T50" fmla="*/ 63 w 88"/>
                <a:gd name="T51" fmla="*/ 30 h 38"/>
                <a:gd name="T52" fmla="*/ 63 w 88"/>
                <a:gd name="T53" fmla="*/ 33 h 38"/>
                <a:gd name="T54" fmla="*/ 59 w 88"/>
                <a:gd name="T55" fmla="*/ 36 h 38"/>
                <a:gd name="T56" fmla="*/ 60 w 88"/>
                <a:gd name="T57" fmla="*/ 38 h 38"/>
                <a:gd name="T58" fmla="*/ 81 w 88"/>
                <a:gd name="T59" fmla="*/ 36 h 38"/>
                <a:gd name="T60" fmla="*/ 83 w 88"/>
                <a:gd name="T61" fmla="*/ 36 h 38"/>
                <a:gd name="T62" fmla="*/ 88 w 88"/>
                <a:gd name="T63" fmla="*/ 34 h 38"/>
                <a:gd name="T64" fmla="*/ 87 w 88"/>
                <a:gd name="T65" fmla="*/ 31 h 38"/>
                <a:gd name="T66" fmla="*/ 83 w 88"/>
                <a:gd name="T67" fmla="*/ 29 h 38"/>
                <a:gd name="T68" fmla="*/ 76 w 88"/>
                <a:gd name="T69" fmla="*/ 28 h 38"/>
                <a:gd name="T70" fmla="*/ 77 w 88"/>
                <a:gd name="T71" fmla="*/ 24 h 38"/>
                <a:gd name="T72" fmla="*/ 66 w 88"/>
                <a:gd name="T73" fmla="*/ 19 h 38"/>
                <a:gd name="T74" fmla="*/ 64 w 88"/>
                <a:gd name="T75" fmla="*/ 19 h 38"/>
                <a:gd name="T76" fmla="*/ 62 w 88"/>
                <a:gd name="T77" fmla="*/ 15 h 38"/>
                <a:gd name="T78" fmla="*/ 58 w 88"/>
                <a:gd name="T79" fmla="*/ 15 h 38"/>
                <a:gd name="T80" fmla="*/ 58 w 88"/>
                <a:gd name="T81" fmla="*/ 14 h 38"/>
                <a:gd name="T82" fmla="*/ 56 w 88"/>
                <a:gd name="T83" fmla="*/ 14 h 38"/>
                <a:gd name="T84" fmla="*/ 54 w 88"/>
                <a:gd name="T85" fmla="*/ 12 h 38"/>
                <a:gd name="T86" fmla="*/ 46 w 88"/>
                <a:gd name="T87" fmla="*/ 11 h 38"/>
                <a:gd name="T88" fmla="*/ 42 w 88"/>
                <a:gd name="T89" fmla="*/ 5 h 38"/>
                <a:gd name="T90" fmla="*/ 28 w 88"/>
                <a:gd name="T91" fmla="*/ 1 h 38"/>
                <a:gd name="T92" fmla="*/ 25 w 88"/>
                <a:gd name="T93" fmla="*/ 3 h 38"/>
                <a:gd name="T94" fmla="*/ 24 w 88"/>
                <a:gd name="T95" fmla="*/ 1 h 38"/>
                <a:gd name="T96" fmla="*/ 14 w 88"/>
                <a:gd name="T97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38">
                  <a:moveTo>
                    <a:pt x="14" y="12"/>
                  </a:moveTo>
                  <a:cubicBezTo>
                    <a:pt x="14" y="12"/>
                    <a:pt x="14" y="14"/>
                    <a:pt x="14" y="15"/>
                  </a:cubicBezTo>
                  <a:cubicBezTo>
                    <a:pt x="15" y="14"/>
                    <a:pt x="17" y="17"/>
                    <a:pt x="12" y="19"/>
                  </a:cubicBezTo>
                  <a:cubicBezTo>
                    <a:pt x="11" y="20"/>
                    <a:pt x="16" y="19"/>
                    <a:pt x="14" y="19"/>
                  </a:cubicBezTo>
                  <a:cubicBezTo>
                    <a:pt x="19" y="16"/>
                    <a:pt x="17" y="20"/>
                    <a:pt x="18" y="13"/>
                  </a:cubicBezTo>
                  <a:cubicBezTo>
                    <a:pt x="17" y="13"/>
                    <a:pt x="16" y="13"/>
                    <a:pt x="14" y="12"/>
                  </a:cubicBezTo>
                  <a:close/>
                  <a:moveTo>
                    <a:pt x="14" y="1"/>
                  </a:moveTo>
                  <a:cubicBezTo>
                    <a:pt x="12" y="1"/>
                    <a:pt x="3" y="7"/>
                    <a:pt x="2" y="9"/>
                  </a:cubicBezTo>
                  <a:cubicBezTo>
                    <a:pt x="2" y="10"/>
                    <a:pt x="2" y="13"/>
                    <a:pt x="2" y="13"/>
                  </a:cubicBezTo>
                  <a:cubicBezTo>
                    <a:pt x="1" y="13"/>
                    <a:pt x="1" y="13"/>
                    <a:pt x="0" y="14"/>
                  </a:cubicBezTo>
                  <a:cubicBezTo>
                    <a:pt x="2" y="14"/>
                    <a:pt x="5" y="14"/>
                    <a:pt x="7" y="13"/>
                  </a:cubicBezTo>
                  <a:cubicBezTo>
                    <a:pt x="7" y="13"/>
                    <a:pt x="7" y="11"/>
                    <a:pt x="7" y="11"/>
                  </a:cubicBezTo>
                  <a:cubicBezTo>
                    <a:pt x="8" y="11"/>
                    <a:pt x="9" y="11"/>
                    <a:pt x="10" y="11"/>
                  </a:cubicBezTo>
                  <a:cubicBezTo>
                    <a:pt x="11" y="11"/>
                    <a:pt x="10" y="9"/>
                    <a:pt x="11" y="9"/>
                  </a:cubicBezTo>
                  <a:cubicBezTo>
                    <a:pt x="12" y="7"/>
                    <a:pt x="16" y="4"/>
                    <a:pt x="20" y="5"/>
                  </a:cubicBezTo>
                  <a:cubicBezTo>
                    <a:pt x="21" y="5"/>
                    <a:pt x="23" y="6"/>
                    <a:pt x="24" y="6"/>
                  </a:cubicBezTo>
                  <a:cubicBezTo>
                    <a:pt x="24" y="6"/>
                    <a:pt x="24" y="8"/>
                    <a:pt x="24" y="9"/>
                  </a:cubicBezTo>
                  <a:cubicBezTo>
                    <a:pt x="26" y="10"/>
                    <a:pt x="28" y="9"/>
                    <a:pt x="31" y="10"/>
                  </a:cubicBezTo>
                  <a:cubicBezTo>
                    <a:pt x="31" y="10"/>
                    <a:pt x="33" y="12"/>
                    <a:pt x="33" y="12"/>
                  </a:cubicBezTo>
                  <a:cubicBezTo>
                    <a:pt x="34" y="12"/>
                    <a:pt x="35" y="11"/>
                    <a:pt x="36" y="12"/>
                  </a:cubicBezTo>
                  <a:cubicBezTo>
                    <a:pt x="37" y="12"/>
                    <a:pt x="36" y="14"/>
                    <a:pt x="37" y="15"/>
                  </a:cubicBezTo>
                  <a:cubicBezTo>
                    <a:pt x="38" y="16"/>
                    <a:pt x="40" y="16"/>
                    <a:pt x="41" y="17"/>
                  </a:cubicBezTo>
                  <a:cubicBezTo>
                    <a:pt x="42" y="17"/>
                    <a:pt x="42" y="19"/>
                    <a:pt x="43" y="19"/>
                  </a:cubicBezTo>
                  <a:cubicBezTo>
                    <a:pt x="45" y="20"/>
                    <a:pt x="49" y="19"/>
                    <a:pt x="52" y="19"/>
                  </a:cubicBezTo>
                  <a:cubicBezTo>
                    <a:pt x="52" y="20"/>
                    <a:pt x="51" y="21"/>
                    <a:pt x="52" y="23"/>
                  </a:cubicBezTo>
                  <a:cubicBezTo>
                    <a:pt x="53" y="27"/>
                    <a:pt x="58" y="29"/>
                    <a:pt x="63" y="30"/>
                  </a:cubicBezTo>
                  <a:cubicBezTo>
                    <a:pt x="63" y="31"/>
                    <a:pt x="63" y="32"/>
                    <a:pt x="63" y="33"/>
                  </a:cubicBezTo>
                  <a:cubicBezTo>
                    <a:pt x="63" y="34"/>
                    <a:pt x="60" y="36"/>
                    <a:pt x="59" y="36"/>
                  </a:cubicBezTo>
                  <a:cubicBezTo>
                    <a:pt x="59" y="37"/>
                    <a:pt x="60" y="38"/>
                    <a:pt x="60" y="38"/>
                  </a:cubicBezTo>
                  <a:cubicBezTo>
                    <a:pt x="66" y="37"/>
                    <a:pt x="75" y="36"/>
                    <a:pt x="81" y="36"/>
                  </a:cubicBezTo>
                  <a:cubicBezTo>
                    <a:pt x="81" y="36"/>
                    <a:pt x="82" y="37"/>
                    <a:pt x="83" y="36"/>
                  </a:cubicBezTo>
                  <a:cubicBezTo>
                    <a:pt x="85" y="36"/>
                    <a:pt x="87" y="34"/>
                    <a:pt x="88" y="34"/>
                  </a:cubicBezTo>
                  <a:cubicBezTo>
                    <a:pt x="88" y="33"/>
                    <a:pt x="87" y="32"/>
                    <a:pt x="87" y="31"/>
                  </a:cubicBezTo>
                  <a:cubicBezTo>
                    <a:pt x="87" y="31"/>
                    <a:pt x="85" y="29"/>
                    <a:pt x="83" y="29"/>
                  </a:cubicBezTo>
                  <a:cubicBezTo>
                    <a:pt x="80" y="29"/>
                    <a:pt x="79" y="31"/>
                    <a:pt x="76" y="28"/>
                  </a:cubicBezTo>
                  <a:cubicBezTo>
                    <a:pt x="76" y="28"/>
                    <a:pt x="77" y="25"/>
                    <a:pt x="77" y="24"/>
                  </a:cubicBezTo>
                  <a:cubicBezTo>
                    <a:pt x="70" y="24"/>
                    <a:pt x="70" y="25"/>
                    <a:pt x="66" y="19"/>
                  </a:cubicBezTo>
                  <a:cubicBezTo>
                    <a:pt x="65" y="19"/>
                    <a:pt x="65" y="20"/>
                    <a:pt x="64" y="19"/>
                  </a:cubicBezTo>
                  <a:cubicBezTo>
                    <a:pt x="63" y="19"/>
                    <a:pt x="63" y="16"/>
                    <a:pt x="62" y="15"/>
                  </a:cubicBezTo>
                  <a:cubicBezTo>
                    <a:pt x="61" y="15"/>
                    <a:pt x="59" y="16"/>
                    <a:pt x="58" y="15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57" y="13"/>
                    <a:pt x="56" y="14"/>
                    <a:pt x="56" y="14"/>
                  </a:cubicBezTo>
                  <a:cubicBezTo>
                    <a:pt x="55" y="14"/>
                    <a:pt x="54" y="12"/>
                    <a:pt x="54" y="12"/>
                  </a:cubicBezTo>
                  <a:cubicBezTo>
                    <a:pt x="50" y="11"/>
                    <a:pt x="49" y="12"/>
                    <a:pt x="46" y="11"/>
                  </a:cubicBezTo>
                  <a:cubicBezTo>
                    <a:pt x="44" y="9"/>
                    <a:pt x="44" y="6"/>
                    <a:pt x="42" y="5"/>
                  </a:cubicBezTo>
                  <a:cubicBezTo>
                    <a:pt x="41" y="4"/>
                    <a:pt x="29" y="1"/>
                    <a:pt x="28" y="1"/>
                  </a:cubicBezTo>
                  <a:cubicBezTo>
                    <a:pt x="27" y="1"/>
                    <a:pt x="27" y="4"/>
                    <a:pt x="25" y="3"/>
                  </a:cubicBezTo>
                  <a:cubicBezTo>
                    <a:pt x="25" y="3"/>
                    <a:pt x="24" y="1"/>
                    <a:pt x="24" y="1"/>
                  </a:cubicBezTo>
                  <a:cubicBezTo>
                    <a:pt x="20" y="1"/>
                    <a:pt x="17" y="0"/>
                    <a:pt x="14" y="1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77"/>
            <p:cNvSpPr>
              <a:spLocks noEditPoints="1"/>
            </p:cNvSpPr>
            <p:nvPr/>
          </p:nvSpPr>
          <p:spPr bwMode="auto">
            <a:xfrm>
              <a:off x="3406990" y="3333790"/>
              <a:ext cx="308982" cy="134731"/>
            </a:xfrm>
            <a:custGeom>
              <a:avLst/>
              <a:gdLst>
                <a:gd name="T0" fmla="*/ 14 w 88"/>
                <a:gd name="T1" fmla="*/ 12 h 38"/>
                <a:gd name="T2" fmla="*/ 14 w 88"/>
                <a:gd name="T3" fmla="*/ 15 h 38"/>
                <a:gd name="T4" fmla="*/ 12 w 88"/>
                <a:gd name="T5" fmla="*/ 19 h 38"/>
                <a:gd name="T6" fmla="*/ 14 w 88"/>
                <a:gd name="T7" fmla="*/ 19 h 38"/>
                <a:gd name="T8" fmla="*/ 18 w 88"/>
                <a:gd name="T9" fmla="*/ 13 h 38"/>
                <a:gd name="T10" fmla="*/ 14 w 88"/>
                <a:gd name="T11" fmla="*/ 12 h 38"/>
                <a:gd name="T12" fmla="*/ 14 w 88"/>
                <a:gd name="T13" fmla="*/ 1 h 38"/>
                <a:gd name="T14" fmla="*/ 2 w 88"/>
                <a:gd name="T15" fmla="*/ 9 h 38"/>
                <a:gd name="T16" fmla="*/ 2 w 88"/>
                <a:gd name="T17" fmla="*/ 13 h 38"/>
                <a:gd name="T18" fmla="*/ 0 w 88"/>
                <a:gd name="T19" fmla="*/ 14 h 38"/>
                <a:gd name="T20" fmla="*/ 7 w 88"/>
                <a:gd name="T21" fmla="*/ 13 h 38"/>
                <a:gd name="T22" fmla="*/ 7 w 88"/>
                <a:gd name="T23" fmla="*/ 11 h 38"/>
                <a:gd name="T24" fmla="*/ 10 w 88"/>
                <a:gd name="T25" fmla="*/ 11 h 38"/>
                <a:gd name="T26" fmla="*/ 11 w 88"/>
                <a:gd name="T27" fmla="*/ 9 h 38"/>
                <a:gd name="T28" fmla="*/ 20 w 88"/>
                <a:gd name="T29" fmla="*/ 5 h 38"/>
                <a:gd name="T30" fmla="*/ 24 w 88"/>
                <a:gd name="T31" fmla="*/ 6 h 38"/>
                <a:gd name="T32" fmla="*/ 24 w 88"/>
                <a:gd name="T33" fmla="*/ 9 h 38"/>
                <a:gd name="T34" fmla="*/ 31 w 88"/>
                <a:gd name="T35" fmla="*/ 10 h 38"/>
                <a:gd name="T36" fmla="*/ 33 w 88"/>
                <a:gd name="T37" fmla="*/ 12 h 38"/>
                <a:gd name="T38" fmla="*/ 36 w 88"/>
                <a:gd name="T39" fmla="*/ 12 h 38"/>
                <a:gd name="T40" fmla="*/ 37 w 88"/>
                <a:gd name="T41" fmla="*/ 15 h 38"/>
                <a:gd name="T42" fmla="*/ 41 w 88"/>
                <a:gd name="T43" fmla="*/ 17 h 38"/>
                <a:gd name="T44" fmla="*/ 43 w 88"/>
                <a:gd name="T45" fmla="*/ 19 h 38"/>
                <a:gd name="T46" fmla="*/ 52 w 88"/>
                <a:gd name="T47" fmla="*/ 19 h 38"/>
                <a:gd name="T48" fmla="*/ 52 w 88"/>
                <a:gd name="T49" fmla="*/ 23 h 38"/>
                <a:gd name="T50" fmla="*/ 63 w 88"/>
                <a:gd name="T51" fmla="*/ 30 h 38"/>
                <a:gd name="T52" fmla="*/ 63 w 88"/>
                <a:gd name="T53" fmla="*/ 33 h 38"/>
                <a:gd name="T54" fmla="*/ 59 w 88"/>
                <a:gd name="T55" fmla="*/ 36 h 38"/>
                <a:gd name="T56" fmla="*/ 60 w 88"/>
                <a:gd name="T57" fmla="*/ 38 h 38"/>
                <a:gd name="T58" fmla="*/ 81 w 88"/>
                <a:gd name="T59" fmla="*/ 36 h 38"/>
                <a:gd name="T60" fmla="*/ 83 w 88"/>
                <a:gd name="T61" fmla="*/ 36 h 38"/>
                <a:gd name="T62" fmla="*/ 88 w 88"/>
                <a:gd name="T63" fmla="*/ 34 h 38"/>
                <a:gd name="T64" fmla="*/ 87 w 88"/>
                <a:gd name="T65" fmla="*/ 31 h 38"/>
                <a:gd name="T66" fmla="*/ 83 w 88"/>
                <a:gd name="T67" fmla="*/ 29 h 38"/>
                <a:gd name="T68" fmla="*/ 76 w 88"/>
                <a:gd name="T69" fmla="*/ 28 h 38"/>
                <a:gd name="T70" fmla="*/ 77 w 88"/>
                <a:gd name="T71" fmla="*/ 24 h 38"/>
                <a:gd name="T72" fmla="*/ 66 w 88"/>
                <a:gd name="T73" fmla="*/ 19 h 38"/>
                <a:gd name="T74" fmla="*/ 64 w 88"/>
                <a:gd name="T75" fmla="*/ 19 h 38"/>
                <a:gd name="T76" fmla="*/ 62 w 88"/>
                <a:gd name="T77" fmla="*/ 15 h 38"/>
                <a:gd name="T78" fmla="*/ 58 w 88"/>
                <a:gd name="T79" fmla="*/ 15 h 38"/>
                <a:gd name="T80" fmla="*/ 58 w 88"/>
                <a:gd name="T81" fmla="*/ 14 h 38"/>
                <a:gd name="T82" fmla="*/ 56 w 88"/>
                <a:gd name="T83" fmla="*/ 14 h 38"/>
                <a:gd name="T84" fmla="*/ 54 w 88"/>
                <a:gd name="T85" fmla="*/ 12 h 38"/>
                <a:gd name="T86" fmla="*/ 46 w 88"/>
                <a:gd name="T87" fmla="*/ 11 h 38"/>
                <a:gd name="T88" fmla="*/ 42 w 88"/>
                <a:gd name="T89" fmla="*/ 5 h 38"/>
                <a:gd name="T90" fmla="*/ 28 w 88"/>
                <a:gd name="T91" fmla="*/ 1 h 38"/>
                <a:gd name="T92" fmla="*/ 25 w 88"/>
                <a:gd name="T93" fmla="*/ 3 h 38"/>
                <a:gd name="T94" fmla="*/ 24 w 88"/>
                <a:gd name="T95" fmla="*/ 1 h 38"/>
                <a:gd name="T96" fmla="*/ 14 w 88"/>
                <a:gd name="T97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38">
                  <a:moveTo>
                    <a:pt x="14" y="12"/>
                  </a:moveTo>
                  <a:cubicBezTo>
                    <a:pt x="14" y="12"/>
                    <a:pt x="14" y="14"/>
                    <a:pt x="14" y="15"/>
                  </a:cubicBezTo>
                  <a:cubicBezTo>
                    <a:pt x="15" y="14"/>
                    <a:pt x="17" y="17"/>
                    <a:pt x="12" y="19"/>
                  </a:cubicBezTo>
                  <a:cubicBezTo>
                    <a:pt x="11" y="20"/>
                    <a:pt x="16" y="19"/>
                    <a:pt x="14" y="19"/>
                  </a:cubicBezTo>
                  <a:cubicBezTo>
                    <a:pt x="19" y="16"/>
                    <a:pt x="17" y="20"/>
                    <a:pt x="18" y="13"/>
                  </a:cubicBezTo>
                  <a:cubicBezTo>
                    <a:pt x="17" y="13"/>
                    <a:pt x="16" y="13"/>
                    <a:pt x="14" y="12"/>
                  </a:cubicBezTo>
                  <a:close/>
                  <a:moveTo>
                    <a:pt x="14" y="1"/>
                  </a:moveTo>
                  <a:cubicBezTo>
                    <a:pt x="12" y="1"/>
                    <a:pt x="3" y="7"/>
                    <a:pt x="2" y="9"/>
                  </a:cubicBezTo>
                  <a:cubicBezTo>
                    <a:pt x="2" y="10"/>
                    <a:pt x="2" y="13"/>
                    <a:pt x="2" y="13"/>
                  </a:cubicBezTo>
                  <a:cubicBezTo>
                    <a:pt x="1" y="13"/>
                    <a:pt x="1" y="13"/>
                    <a:pt x="0" y="14"/>
                  </a:cubicBezTo>
                  <a:cubicBezTo>
                    <a:pt x="2" y="14"/>
                    <a:pt x="5" y="14"/>
                    <a:pt x="7" y="13"/>
                  </a:cubicBezTo>
                  <a:cubicBezTo>
                    <a:pt x="7" y="13"/>
                    <a:pt x="7" y="11"/>
                    <a:pt x="7" y="11"/>
                  </a:cubicBezTo>
                  <a:cubicBezTo>
                    <a:pt x="8" y="11"/>
                    <a:pt x="9" y="11"/>
                    <a:pt x="10" y="11"/>
                  </a:cubicBezTo>
                  <a:cubicBezTo>
                    <a:pt x="11" y="11"/>
                    <a:pt x="10" y="9"/>
                    <a:pt x="11" y="9"/>
                  </a:cubicBezTo>
                  <a:cubicBezTo>
                    <a:pt x="12" y="7"/>
                    <a:pt x="16" y="4"/>
                    <a:pt x="20" y="5"/>
                  </a:cubicBezTo>
                  <a:cubicBezTo>
                    <a:pt x="21" y="5"/>
                    <a:pt x="23" y="6"/>
                    <a:pt x="24" y="6"/>
                  </a:cubicBezTo>
                  <a:cubicBezTo>
                    <a:pt x="24" y="6"/>
                    <a:pt x="24" y="8"/>
                    <a:pt x="24" y="9"/>
                  </a:cubicBezTo>
                  <a:cubicBezTo>
                    <a:pt x="26" y="10"/>
                    <a:pt x="28" y="9"/>
                    <a:pt x="31" y="10"/>
                  </a:cubicBezTo>
                  <a:cubicBezTo>
                    <a:pt x="31" y="10"/>
                    <a:pt x="33" y="12"/>
                    <a:pt x="33" y="12"/>
                  </a:cubicBezTo>
                  <a:cubicBezTo>
                    <a:pt x="34" y="12"/>
                    <a:pt x="35" y="11"/>
                    <a:pt x="36" y="12"/>
                  </a:cubicBezTo>
                  <a:cubicBezTo>
                    <a:pt x="37" y="12"/>
                    <a:pt x="36" y="14"/>
                    <a:pt x="37" y="15"/>
                  </a:cubicBezTo>
                  <a:cubicBezTo>
                    <a:pt x="38" y="16"/>
                    <a:pt x="40" y="16"/>
                    <a:pt x="41" y="17"/>
                  </a:cubicBezTo>
                  <a:cubicBezTo>
                    <a:pt x="42" y="17"/>
                    <a:pt x="42" y="19"/>
                    <a:pt x="43" y="19"/>
                  </a:cubicBezTo>
                  <a:cubicBezTo>
                    <a:pt x="45" y="20"/>
                    <a:pt x="49" y="19"/>
                    <a:pt x="52" y="19"/>
                  </a:cubicBezTo>
                  <a:cubicBezTo>
                    <a:pt x="52" y="20"/>
                    <a:pt x="51" y="21"/>
                    <a:pt x="52" y="23"/>
                  </a:cubicBezTo>
                  <a:cubicBezTo>
                    <a:pt x="53" y="27"/>
                    <a:pt x="58" y="29"/>
                    <a:pt x="63" y="30"/>
                  </a:cubicBezTo>
                  <a:cubicBezTo>
                    <a:pt x="63" y="31"/>
                    <a:pt x="63" y="32"/>
                    <a:pt x="63" y="33"/>
                  </a:cubicBezTo>
                  <a:cubicBezTo>
                    <a:pt x="63" y="34"/>
                    <a:pt x="60" y="36"/>
                    <a:pt x="59" y="36"/>
                  </a:cubicBezTo>
                  <a:cubicBezTo>
                    <a:pt x="59" y="37"/>
                    <a:pt x="60" y="38"/>
                    <a:pt x="60" y="38"/>
                  </a:cubicBezTo>
                  <a:cubicBezTo>
                    <a:pt x="66" y="37"/>
                    <a:pt x="75" y="36"/>
                    <a:pt x="81" y="36"/>
                  </a:cubicBezTo>
                  <a:cubicBezTo>
                    <a:pt x="81" y="36"/>
                    <a:pt x="82" y="37"/>
                    <a:pt x="83" y="36"/>
                  </a:cubicBezTo>
                  <a:cubicBezTo>
                    <a:pt x="85" y="36"/>
                    <a:pt x="87" y="34"/>
                    <a:pt x="88" y="34"/>
                  </a:cubicBezTo>
                  <a:cubicBezTo>
                    <a:pt x="88" y="33"/>
                    <a:pt x="87" y="32"/>
                    <a:pt x="87" y="31"/>
                  </a:cubicBezTo>
                  <a:cubicBezTo>
                    <a:pt x="87" y="31"/>
                    <a:pt x="85" y="29"/>
                    <a:pt x="83" y="29"/>
                  </a:cubicBezTo>
                  <a:cubicBezTo>
                    <a:pt x="80" y="29"/>
                    <a:pt x="79" y="31"/>
                    <a:pt x="76" y="28"/>
                  </a:cubicBezTo>
                  <a:cubicBezTo>
                    <a:pt x="76" y="28"/>
                    <a:pt x="77" y="25"/>
                    <a:pt x="77" y="24"/>
                  </a:cubicBezTo>
                  <a:cubicBezTo>
                    <a:pt x="70" y="24"/>
                    <a:pt x="70" y="25"/>
                    <a:pt x="66" y="19"/>
                  </a:cubicBezTo>
                  <a:cubicBezTo>
                    <a:pt x="65" y="19"/>
                    <a:pt x="65" y="20"/>
                    <a:pt x="64" y="19"/>
                  </a:cubicBezTo>
                  <a:cubicBezTo>
                    <a:pt x="63" y="19"/>
                    <a:pt x="63" y="16"/>
                    <a:pt x="62" y="15"/>
                  </a:cubicBezTo>
                  <a:cubicBezTo>
                    <a:pt x="61" y="15"/>
                    <a:pt x="59" y="16"/>
                    <a:pt x="58" y="15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57" y="13"/>
                    <a:pt x="56" y="14"/>
                    <a:pt x="56" y="14"/>
                  </a:cubicBezTo>
                  <a:cubicBezTo>
                    <a:pt x="55" y="14"/>
                    <a:pt x="54" y="12"/>
                    <a:pt x="54" y="12"/>
                  </a:cubicBezTo>
                  <a:cubicBezTo>
                    <a:pt x="50" y="11"/>
                    <a:pt x="49" y="12"/>
                    <a:pt x="46" y="11"/>
                  </a:cubicBezTo>
                  <a:cubicBezTo>
                    <a:pt x="44" y="9"/>
                    <a:pt x="44" y="6"/>
                    <a:pt x="42" y="5"/>
                  </a:cubicBezTo>
                  <a:cubicBezTo>
                    <a:pt x="41" y="4"/>
                    <a:pt x="29" y="1"/>
                    <a:pt x="28" y="1"/>
                  </a:cubicBezTo>
                  <a:cubicBezTo>
                    <a:pt x="27" y="1"/>
                    <a:pt x="27" y="4"/>
                    <a:pt x="25" y="3"/>
                  </a:cubicBezTo>
                  <a:cubicBezTo>
                    <a:pt x="25" y="3"/>
                    <a:pt x="24" y="1"/>
                    <a:pt x="24" y="1"/>
                  </a:cubicBezTo>
                  <a:cubicBezTo>
                    <a:pt x="20" y="1"/>
                    <a:pt x="17" y="0"/>
                    <a:pt x="14" y="1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78"/>
            <p:cNvSpPr>
              <a:spLocks/>
            </p:cNvSpPr>
            <p:nvPr/>
          </p:nvSpPr>
          <p:spPr bwMode="auto">
            <a:xfrm>
              <a:off x="6380040" y="2370917"/>
              <a:ext cx="197605" cy="201197"/>
            </a:xfrm>
            <a:custGeom>
              <a:avLst/>
              <a:gdLst>
                <a:gd name="T0" fmla="*/ 45 w 56"/>
                <a:gd name="T1" fmla="*/ 57 h 57"/>
                <a:gd name="T2" fmla="*/ 42 w 56"/>
                <a:gd name="T3" fmla="*/ 53 h 57"/>
                <a:gd name="T4" fmla="*/ 41 w 56"/>
                <a:gd name="T5" fmla="*/ 51 h 57"/>
                <a:gd name="T6" fmla="*/ 37 w 56"/>
                <a:gd name="T7" fmla="*/ 48 h 57"/>
                <a:gd name="T8" fmla="*/ 33 w 56"/>
                <a:gd name="T9" fmla="*/ 45 h 57"/>
                <a:gd name="T10" fmla="*/ 25 w 56"/>
                <a:gd name="T11" fmla="*/ 36 h 57"/>
                <a:gd name="T12" fmla="*/ 25 w 56"/>
                <a:gd name="T13" fmla="*/ 33 h 57"/>
                <a:gd name="T14" fmla="*/ 21 w 56"/>
                <a:gd name="T15" fmla="*/ 26 h 57"/>
                <a:gd name="T16" fmla="*/ 21 w 56"/>
                <a:gd name="T17" fmla="*/ 23 h 57"/>
                <a:gd name="T18" fmla="*/ 24 w 56"/>
                <a:gd name="T19" fmla="*/ 22 h 57"/>
                <a:gd name="T20" fmla="*/ 27 w 56"/>
                <a:gd name="T21" fmla="*/ 24 h 57"/>
                <a:gd name="T22" fmla="*/ 30 w 56"/>
                <a:gd name="T23" fmla="*/ 25 h 57"/>
                <a:gd name="T24" fmla="*/ 38 w 56"/>
                <a:gd name="T25" fmla="*/ 24 h 57"/>
                <a:gd name="T26" fmla="*/ 43 w 56"/>
                <a:gd name="T27" fmla="*/ 26 h 57"/>
                <a:gd name="T28" fmla="*/ 44 w 56"/>
                <a:gd name="T29" fmla="*/ 27 h 57"/>
                <a:gd name="T30" fmla="*/ 52 w 56"/>
                <a:gd name="T31" fmla="*/ 28 h 57"/>
                <a:gd name="T32" fmla="*/ 52 w 56"/>
                <a:gd name="T33" fmla="*/ 23 h 57"/>
                <a:gd name="T34" fmla="*/ 53 w 56"/>
                <a:gd name="T35" fmla="*/ 19 h 57"/>
                <a:gd name="T36" fmla="*/ 52 w 56"/>
                <a:gd name="T37" fmla="*/ 19 h 57"/>
                <a:gd name="T38" fmla="*/ 46 w 56"/>
                <a:gd name="T39" fmla="*/ 18 h 57"/>
                <a:gd name="T40" fmla="*/ 38 w 56"/>
                <a:gd name="T41" fmla="*/ 14 h 57"/>
                <a:gd name="T42" fmla="*/ 32 w 56"/>
                <a:gd name="T43" fmla="*/ 6 h 57"/>
                <a:gd name="T44" fmla="*/ 27 w 56"/>
                <a:gd name="T45" fmla="*/ 0 h 57"/>
                <a:gd name="T46" fmla="*/ 24 w 56"/>
                <a:gd name="T47" fmla="*/ 3 h 57"/>
                <a:gd name="T48" fmla="*/ 21 w 56"/>
                <a:gd name="T49" fmla="*/ 5 h 57"/>
                <a:gd name="T50" fmla="*/ 18 w 56"/>
                <a:gd name="T51" fmla="*/ 7 h 57"/>
                <a:gd name="T52" fmla="*/ 15 w 56"/>
                <a:gd name="T53" fmla="*/ 15 h 57"/>
                <a:gd name="T54" fmla="*/ 11 w 56"/>
                <a:gd name="T55" fmla="*/ 13 h 57"/>
                <a:gd name="T56" fmla="*/ 10 w 56"/>
                <a:gd name="T57" fmla="*/ 18 h 57"/>
                <a:gd name="T58" fmla="*/ 0 w 56"/>
                <a:gd name="T59" fmla="*/ 21 h 57"/>
                <a:gd name="T60" fmla="*/ 0 w 56"/>
                <a:gd name="T61" fmla="*/ 21 h 57"/>
                <a:gd name="T62" fmla="*/ 2 w 56"/>
                <a:gd name="T63" fmla="*/ 29 h 57"/>
                <a:gd name="T64" fmla="*/ 4 w 56"/>
                <a:gd name="T65" fmla="*/ 28 h 57"/>
                <a:gd name="T66" fmla="*/ 4 w 56"/>
                <a:gd name="T67" fmla="*/ 26 h 57"/>
                <a:gd name="T68" fmla="*/ 7 w 56"/>
                <a:gd name="T69" fmla="*/ 26 h 57"/>
                <a:gd name="T70" fmla="*/ 9 w 56"/>
                <a:gd name="T71" fmla="*/ 20 h 57"/>
                <a:gd name="T72" fmla="*/ 11 w 56"/>
                <a:gd name="T73" fmla="*/ 30 h 57"/>
                <a:gd name="T74" fmla="*/ 14 w 56"/>
                <a:gd name="T75" fmla="*/ 36 h 57"/>
                <a:gd name="T76" fmla="*/ 14 w 56"/>
                <a:gd name="T77" fmla="*/ 38 h 57"/>
                <a:gd name="T78" fmla="*/ 18 w 56"/>
                <a:gd name="T79" fmla="*/ 41 h 57"/>
                <a:gd name="T80" fmla="*/ 20 w 56"/>
                <a:gd name="T81" fmla="*/ 41 h 57"/>
                <a:gd name="T82" fmla="*/ 22 w 56"/>
                <a:gd name="T83" fmla="*/ 44 h 57"/>
                <a:gd name="T84" fmla="*/ 27 w 56"/>
                <a:gd name="T85" fmla="*/ 43 h 57"/>
                <a:gd name="T86" fmla="*/ 34 w 56"/>
                <a:gd name="T87" fmla="*/ 51 h 57"/>
                <a:gd name="T88" fmla="*/ 38 w 56"/>
                <a:gd name="T89" fmla="*/ 52 h 57"/>
                <a:gd name="T90" fmla="*/ 42 w 56"/>
                <a:gd name="T91" fmla="*/ 56 h 57"/>
                <a:gd name="T92" fmla="*/ 45 w 56"/>
                <a:gd name="T9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" h="57">
                  <a:moveTo>
                    <a:pt x="45" y="57"/>
                  </a:moveTo>
                  <a:cubicBezTo>
                    <a:pt x="45" y="57"/>
                    <a:pt x="43" y="55"/>
                    <a:pt x="42" y="53"/>
                  </a:cubicBezTo>
                  <a:cubicBezTo>
                    <a:pt x="42" y="52"/>
                    <a:pt x="41" y="51"/>
                    <a:pt x="41" y="51"/>
                  </a:cubicBezTo>
                  <a:cubicBezTo>
                    <a:pt x="41" y="51"/>
                    <a:pt x="38" y="50"/>
                    <a:pt x="37" y="48"/>
                  </a:cubicBezTo>
                  <a:cubicBezTo>
                    <a:pt x="35" y="47"/>
                    <a:pt x="35" y="48"/>
                    <a:pt x="33" y="45"/>
                  </a:cubicBezTo>
                  <a:cubicBezTo>
                    <a:pt x="32" y="43"/>
                    <a:pt x="27" y="39"/>
                    <a:pt x="25" y="36"/>
                  </a:cubicBezTo>
                  <a:cubicBezTo>
                    <a:pt x="23" y="33"/>
                    <a:pt x="26" y="36"/>
                    <a:pt x="25" y="33"/>
                  </a:cubicBezTo>
                  <a:cubicBezTo>
                    <a:pt x="25" y="30"/>
                    <a:pt x="21" y="26"/>
                    <a:pt x="21" y="26"/>
                  </a:cubicBezTo>
                  <a:cubicBezTo>
                    <a:pt x="21" y="26"/>
                    <a:pt x="21" y="25"/>
                    <a:pt x="21" y="23"/>
                  </a:cubicBezTo>
                  <a:cubicBezTo>
                    <a:pt x="21" y="21"/>
                    <a:pt x="23" y="21"/>
                    <a:pt x="24" y="22"/>
                  </a:cubicBezTo>
                  <a:cubicBezTo>
                    <a:pt x="24" y="23"/>
                    <a:pt x="26" y="26"/>
                    <a:pt x="27" y="24"/>
                  </a:cubicBezTo>
                  <a:cubicBezTo>
                    <a:pt x="28" y="22"/>
                    <a:pt x="29" y="24"/>
                    <a:pt x="30" y="25"/>
                  </a:cubicBezTo>
                  <a:cubicBezTo>
                    <a:pt x="32" y="27"/>
                    <a:pt x="36" y="23"/>
                    <a:pt x="38" y="24"/>
                  </a:cubicBezTo>
                  <a:cubicBezTo>
                    <a:pt x="40" y="25"/>
                    <a:pt x="43" y="26"/>
                    <a:pt x="43" y="26"/>
                  </a:cubicBezTo>
                  <a:cubicBezTo>
                    <a:pt x="43" y="26"/>
                    <a:pt x="44" y="25"/>
                    <a:pt x="44" y="27"/>
                  </a:cubicBezTo>
                  <a:cubicBezTo>
                    <a:pt x="45" y="30"/>
                    <a:pt x="52" y="28"/>
                    <a:pt x="52" y="28"/>
                  </a:cubicBezTo>
                  <a:cubicBezTo>
                    <a:pt x="52" y="28"/>
                    <a:pt x="56" y="26"/>
                    <a:pt x="52" y="23"/>
                  </a:cubicBezTo>
                  <a:cubicBezTo>
                    <a:pt x="50" y="22"/>
                    <a:pt x="53" y="19"/>
                    <a:pt x="53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48" y="20"/>
                    <a:pt x="46" y="18"/>
                  </a:cubicBezTo>
                  <a:cubicBezTo>
                    <a:pt x="44" y="17"/>
                    <a:pt x="41" y="17"/>
                    <a:pt x="38" y="14"/>
                  </a:cubicBezTo>
                  <a:cubicBezTo>
                    <a:pt x="35" y="12"/>
                    <a:pt x="33" y="9"/>
                    <a:pt x="32" y="6"/>
                  </a:cubicBezTo>
                  <a:cubicBezTo>
                    <a:pt x="32" y="3"/>
                    <a:pt x="27" y="0"/>
                    <a:pt x="27" y="0"/>
                  </a:cubicBezTo>
                  <a:cubicBezTo>
                    <a:pt x="27" y="0"/>
                    <a:pt x="24" y="1"/>
                    <a:pt x="24" y="3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9" y="3"/>
                    <a:pt x="18" y="7"/>
                  </a:cubicBezTo>
                  <a:cubicBezTo>
                    <a:pt x="18" y="9"/>
                    <a:pt x="17" y="14"/>
                    <a:pt x="15" y="15"/>
                  </a:cubicBezTo>
                  <a:cubicBezTo>
                    <a:pt x="12" y="15"/>
                    <a:pt x="11" y="10"/>
                    <a:pt x="11" y="13"/>
                  </a:cubicBezTo>
                  <a:cubicBezTo>
                    <a:pt x="11" y="16"/>
                    <a:pt x="11" y="16"/>
                    <a:pt x="10" y="18"/>
                  </a:cubicBezTo>
                  <a:cubicBezTo>
                    <a:pt x="9" y="20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2"/>
                    <a:pt x="2" y="28"/>
                    <a:pt x="2" y="29"/>
                  </a:cubicBezTo>
                  <a:cubicBezTo>
                    <a:pt x="2" y="29"/>
                    <a:pt x="4" y="29"/>
                    <a:pt x="4" y="28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4" y="25"/>
                    <a:pt x="5" y="26"/>
                    <a:pt x="7" y="26"/>
                  </a:cubicBezTo>
                  <a:cubicBezTo>
                    <a:pt x="7" y="24"/>
                    <a:pt x="8" y="21"/>
                    <a:pt x="9" y="20"/>
                  </a:cubicBezTo>
                  <a:cubicBezTo>
                    <a:pt x="12" y="23"/>
                    <a:pt x="12" y="24"/>
                    <a:pt x="11" y="30"/>
                  </a:cubicBezTo>
                  <a:cubicBezTo>
                    <a:pt x="12" y="31"/>
                    <a:pt x="20" y="36"/>
                    <a:pt x="14" y="36"/>
                  </a:cubicBezTo>
                  <a:cubicBezTo>
                    <a:pt x="14" y="36"/>
                    <a:pt x="15" y="38"/>
                    <a:pt x="14" y="38"/>
                  </a:cubicBezTo>
                  <a:cubicBezTo>
                    <a:pt x="16" y="39"/>
                    <a:pt x="18" y="41"/>
                    <a:pt x="18" y="41"/>
                  </a:cubicBezTo>
                  <a:cubicBezTo>
                    <a:pt x="19" y="41"/>
                    <a:pt x="20" y="40"/>
                    <a:pt x="20" y="41"/>
                  </a:cubicBezTo>
                  <a:cubicBezTo>
                    <a:pt x="21" y="41"/>
                    <a:pt x="21" y="43"/>
                    <a:pt x="22" y="44"/>
                  </a:cubicBezTo>
                  <a:cubicBezTo>
                    <a:pt x="24" y="44"/>
                    <a:pt x="26" y="43"/>
                    <a:pt x="27" y="43"/>
                  </a:cubicBezTo>
                  <a:cubicBezTo>
                    <a:pt x="28" y="43"/>
                    <a:pt x="33" y="50"/>
                    <a:pt x="34" y="51"/>
                  </a:cubicBezTo>
                  <a:cubicBezTo>
                    <a:pt x="36" y="52"/>
                    <a:pt x="38" y="52"/>
                    <a:pt x="38" y="52"/>
                  </a:cubicBezTo>
                  <a:cubicBezTo>
                    <a:pt x="40" y="52"/>
                    <a:pt x="41" y="55"/>
                    <a:pt x="42" y="56"/>
                  </a:cubicBezTo>
                  <a:cubicBezTo>
                    <a:pt x="43" y="57"/>
                    <a:pt x="44" y="57"/>
                    <a:pt x="45" y="57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79"/>
            <p:cNvSpPr>
              <a:spLocks/>
            </p:cNvSpPr>
            <p:nvPr/>
          </p:nvSpPr>
          <p:spPr bwMode="auto">
            <a:xfrm>
              <a:off x="6380040" y="2370917"/>
              <a:ext cx="197605" cy="201197"/>
            </a:xfrm>
            <a:custGeom>
              <a:avLst/>
              <a:gdLst>
                <a:gd name="T0" fmla="*/ 45 w 56"/>
                <a:gd name="T1" fmla="*/ 57 h 57"/>
                <a:gd name="T2" fmla="*/ 42 w 56"/>
                <a:gd name="T3" fmla="*/ 53 h 57"/>
                <a:gd name="T4" fmla="*/ 41 w 56"/>
                <a:gd name="T5" fmla="*/ 51 h 57"/>
                <a:gd name="T6" fmla="*/ 37 w 56"/>
                <a:gd name="T7" fmla="*/ 48 h 57"/>
                <a:gd name="T8" fmla="*/ 33 w 56"/>
                <a:gd name="T9" fmla="*/ 45 h 57"/>
                <a:gd name="T10" fmla="*/ 25 w 56"/>
                <a:gd name="T11" fmla="*/ 36 h 57"/>
                <a:gd name="T12" fmla="*/ 25 w 56"/>
                <a:gd name="T13" fmla="*/ 33 h 57"/>
                <a:gd name="T14" fmla="*/ 21 w 56"/>
                <a:gd name="T15" fmla="*/ 26 h 57"/>
                <a:gd name="T16" fmla="*/ 21 w 56"/>
                <a:gd name="T17" fmla="*/ 23 h 57"/>
                <a:gd name="T18" fmla="*/ 24 w 56"/>
                <a:gd name="T19" fmla="*/ 22 h 57"/>
                <a:gd name="T20" fmla="*/ 27 w 56"/>
                <a:gd name="T21" fmla="*/ 24 h 57"/>
                <a:gd name="T22" fmla="*/ 30 w 56"/>
                <a:gd name="T23" fmla="*/ 25 h 57"/>
                <a:gd name="T24" fmla="*/ 38 w 56"/>
                <a:gd name="T25" fmla="*/ 24 h 57"/>
                <a:gd name="T26" fmla="*/ 43 w 56"/>
                <a:gd name="T27" fmla="*/ 26 h 57"/>
                <a:gd name="T28" fmla="*/ 44 w 56"/>
                <a:gd name="T29" fmla="*/ 27 h 57"/>
                <a:gd name="T30" fmla="*/ 52 w 56"/>
                <a:gd name="T31" fmla="*/ 28 h 57"/>
                <a:gd name="T32" fmla="*/ 52 w 56"/>
                <a:gd name="T33" fmla="*/ 23 h 57"/>
                <a:gd name="T34" fmla="*/ 53 w 56"/>
                <a:gd name="T35" fmla="*/ 19 h 57"/>
                <a:gd name="T36" fmla="*/ 52 w 56"/>
                <a:gd name="T37" fmla="*/ 19 h 57"/>
                <a:gd name="T38" fmla="*/ 46 w 56"/>
                <a:gd name="T39" fmla="*/ 18 h 57"/>
                <a:gd name="T40" fmla="*/ 38 w 56"/>
                <a:gd name="T41" fmla="*/ 14 h 57"/>
                <a:gd name="T42" fmla="*/ 32 w 56"/>
                <a:gd name="T43" fmla="*/ 6 h 57"/>
                <a:gd name="T44" fmla="*/ 27 w 56"/>
                <a:gd name="T45" fmla="*/ 0 h 57"/>
                <a:gd name="T46" fmla="*/ 24 w 56"/>
                <a:gd name="T47" fmla="*/ 3 h 57"/>
                <a:gd name="T48" fmla="*/ 21 w 56"/>
                <a:gd name="T49" fmla="*/ 5 h 57"/>
                <a:gd name="T50" fmla="*/ 18 w 56"/>
                <a:gd name="T51" fmla="*/ 7 h 57"/>
                <a:gd name="T52" fmla="*/ 15 w 56"/>
                <a:gd name="T53" fmla="*/ 15 h 57"/>
                <a:gd name="T54" fmla="*/ 11 w 56"/>
                <a:gd name="T55" fmla="*/ 13 h 57"/>
                <a:gd name="T56" fmla="*/ 10 w 56"/>
                <a:gd name="T57" fmla="*/ 18 h 57"/>
                <a:gd name="T58" fmla="*/ 0 w 56"/>
                <a:gd name="T59" fmla="*/ 21 h 57"/>
                <a:gd name="T60" fmla="*/ 0 w 56"/>
                <a:gd name="T61" fmla="*/ 21 h 57"/>
                <a:gd name="T62" fmla="*/ 2 w 56"/>
                <a:gd name="T63" fmla="*/ 29 h 57"/>
                <a:gd name="T64" fmla="*/ 4 w 56"/>
                <a:gd name="T65" fmla="*/ 28 h 57"/>
                <a:gd name="T66" fmla="*/ 4 w 56"/>
                <a:gd name="T67" fmla="*/ 26 h 57"/>
                <a:gd name="T68" fmla="*/ 7 w 56"/>
                <a:gd name="T69" fmla="*/ 26 h 57"/>
                <a:gd name="T70" fmla="*/ 9 w 56"/>
                <a:gd name="T71" fmla="*/ 20 h 57"/>
                <a:gd name="T72" fmla="*/ 11 w 56"/>
                <a:gd name="T73" fmla="*/ 30 h 57"/>
                <a:gd name="T74" fmla="*/ 14 w 56"/>
                <a:gd name="T75" fmla="*/ 36 h 57"/>
                <a:gd name="T76" fmla="*/ 14 w 56"/>
                <a:gd name="T77" fmla="*/ 38 h 57"/>
                <a:gd name="T78" fmla="*/ 18 w 56"/>
                <a:gd name="T79" fmla="*/ 41 h 57"/>
                <a:gd name="T80" fmla="*/ 20 w 56"/>
                <a:gd name="T81" fmla="*/ 41 h 57"/>
                <a:gd name="T82" fmla="*/ 22 w 56"/>
                <a:gd name="T83" fmla="*/ 44 h 57"/>
                <a:gd name="T84" fmla="*/ 27 w 56"/>
                <a:gd name="T85" fmla="*/ 43 h 57"/>
                <a:gd name="T86" fmla="*/ 34 w 56"/>
                <a:gd name="T87" fmla="*/ 51 h 57"/>
                <a:gd name="T88" fmla="*/ 38 w 56"/>
                <a:gd name="T89" fmla="*/ 52 h 57"/>
                <a:gd name="T90" fmla="*/ 42 w 56"/>
                <a:gd name="T91" fmla="*/ 56 h 57"/>
                <a:gd name="T92" fmla="*/ 45 w 56"/>
                <a:gd name="T9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" h="57">
                  <a:moveTo>
                    <a:pt x="45" y="57"/>
                  </a:moveTo>
                  <a:cubicBezTo>
                    <a:pt x="45" y="57"/>
                    <a:pt x="43" y="55"/>
                    <a:pt x="42" y="53"/>
                  </a:cubicBezTo>
                  <a:cubicBezTo>
                    <a:pt x="42" y="52"/>
                    <a:pt x="41" y="51"/>
                    <a:pt x="41" y="51"/>
                  </a:cubicBezTo>
                  <a:cubicBezTo>
                    <a:pt x="41" y="51"/>
                    <a:pt x="38" y="50"/>
                    <a:pt x="37" y="48"/>
                  </a:cubicBezTo>
                  <a:cubicBezTo>
                    <a:pt x="35" y="47"/>
                    <a:pt x="35" y="48"/>
                    <a:pt x="33" y="45"/>
                  </a:cubicBezTo>
                  <a:cubicBezTo>
                    <a:pt x="32" y="43"/>
                    <a:pt x="27" y="39"/>
                    <a:pt x="25" y="36"/>
                  </a:cubicBezTo>
                  <a:cubicBezTo>
                    <a:pt x="23" y="33"/>
                    <a:pt x="26" y="36"/>
                    <a:pt x="25" y="33"/>
                  </a:cubicBezTo>
                  <a:cubicBezTo>
                    <a:pt x="25" y="30"/>
                    <a:pt x="21" y="26"/>
                    <a:pt x="21" y="26"/>
                  </a:cubicBezTo>
                  <a:cubicBezTo>
                    <a:pt x="21" y="26"/>
                    <a:pt x="21" y="25"/>
                    <a:pt x="21" y="23"/>
                  </a:cubicBezTo>
                  <a:cubicBezTo>
                    <a:pt x="21" y="21"/>
                    <a:pt x="23" y="21"/>
                    <a:pt x="24" y="22"/>
                  </a:cubicBezTo>
                  <a:cubicBezTo>
                    <a:pt x="24" y="23"/>
                    <a:pt x="26" y="26"/>
                    <a:pt x="27" y="24"/>
                  </a:cubicBezTo>
                  <a:cubicBezTo>
                    <a:pt x="28" y="22"/>
                    <a:pt x="29" y="24"/>
                    <a:pt x="30" y="25"/>
                  </a:cubicBezTo>
                  <a:cubicBezTo>
                    <a:pt x="32" y="27"/>
                    <a:pt x="36" y="23"/>
                    <a:pt x="38" y="24"/>
                  </a:cubicBezTo>
                  <a:cubicBezTo>
                    <a:pt x="40" y="25"/>
                    <a:pt x="43" y="26"/>
                    <a:pt x="43" y="26"/>
                  </a:cubicBezTo>
                  <a:cubicBezTo>
                    <a:pt x="43" y="26"/>
                    <a:pt x="44" y="25"/>
                    <a:pt x="44" y="27"/>
                  </a:cubicBezTo>
                  <a:cubicBezTo>
                    <a:pt x="45" y="30"/>
                    <a:pt x="52" y="28"/>
                    <a:pt x="52" y="28"/>
                  </a:cubicBezTo>
                  <a:cubicBezTo>
                    <a:pt x="52" y="28"/>
                    <a:pt x="56" y="26"/>
                    <a:pt x="52" y="23"/>
                  </a:cubicBezTo>
                  <a:cubicBezTo>
                    <a:pt x="50" y="22"/>
                    <a:pt x="53" y="19"/>
                    <a:pt x="53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48" y="20"/>
                    <a:pt x="46" y="18"/>
                  </a:cubicBezTo>
                  <a:cubicBezTo>
                    <a:pt x="44" y="17"/>
                    <a:pt x="41" y="17"/>
                    <a:pt x="38" y="14"/>
                  </a:cubicBezTo>
                  <a:cubicBezTo>
                    <a:pt x="35" y="12"/>
                    <a:pt x="33" y="9"/>
                    <a:pt x="32" y="6"/>
                  </a:cubicBezTo>
                  <a:cubicBezTo>
                    <a:pt x="32" y="3"/>
                    <a:pt x="27" y="0"/>
                    <a:pt x="27" y="0"/>
                  </a:cubicBezTo>
                  <a:cubicBezTo>
                    <a:pt x="27" y="0"/>
                    <a:pt x="24" y="1"/>
                    <a:pt x="24" y="3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9" y="3"/>
                    <a:pt x="18" y="7"/>
                  </a:cubicBezTo>
                  <a:cubicBezTo>
                    <a:pt x="18" y="9"/>
                    <a:pt x="17" y="14"/>
                    <a:pt x="15" y="15"/>
                  </a:cubicBezTo>
                  <a:cubicBezTo>
                    <a:pt x="12" y="15"/>
                    <a:pt x="11" y="10"/>
                    <a:pt x="11" y="13"/>
                  </a:cubicBezTo>
                  <a:cubicBezTo>
                    <a:pt x="11" y="16"/>
                    <a:pt x="11" y="16"/>
                    <a:pt x="10" y="18"/>
                  </a:cubicBezTo>
                  <a:cubicBezTo>
                    <a:pt x="9" y="20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2"/>
                    <a:pt x="2" y="28"/>
                    <a:pt x="2" y="29"/>
                  </a:cubicBezTo>
                  <a:cubicBezTo>
                    <a:pt x="2" y="29"/>
                    <a:pt x="4" y="29"/>
                    <a:pt x="4" y="28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4" y="25"/>
                    <a:pt x="5" y="26"/>
                    <a:pt x="7" y="26"/>
                  </a:cubicBezTo>
                  <a:cubicBezTo>
                    <a:pt x="7" y="24"/>
                    <a:pt x="8" y="21"/>
                    <a:pt x="9" y="20"/>
                  </a:cubicBezTo>
                  <a:cubicBezTo>
                    <a:pt x="12" y="23"/>
                    <a:pt x="12" y="24"/>
                    <a:pt x="11" y="30"/>
                  </a:cubicBezTo>
                  <a:cubicBezTo>
                    <a:pt x="12" y="31"/>
                    <a:pt x="20" y="36"/>
                    <a:pt x="14" y="36"/>
                  </a:cubicBezTo>
                  <a:cubicBezTo>
                    <a:pt x="14" y="36"/>
                    <a:pt x="15" y="38"/>
                    <a:pt x="14" y="38"/>
                  </a:cubicBezTo>
                  <a:cubicBezTo>
                    <a:pt x="16" y="39"/>
                    <a:pt x="18" y="41"/>
                    <a:pt x="18" y="41"/>
                  </a:cubicBezTo>
                  <a:cubicBezTo>
                    <a:pt x="19" y="41"/>
                    <a:pt x="20" y="40"/>
                    <a:pt x="20" y="41"/>
                  </a:cubicBezTo>
                  <a:cubicBezTo>
                    <a:pt x="21" y="41"/>
                    <a:pt x="21" y="43"/>
                    <a:pt x="22" y="44"/>
                  </a:cubicBezTo>
                  <a:cubicBezTo>
                    <a:pt x="24" y="44"/>
                    <a:pt x="26" y="43"/>
                    <a:pt x="27" y="43"/>
                  </a:cubicBezTo>
                  <a:cubicBezTo>
                    <a:pt x="28" y="43"/>
                    <a:pt x="33" y="50"/>
                    <a:pt x="34" y="51"/>
                  </a:cubicBezTo>
                  <a:cubicBezTo>
                    <a:pt x="36" y="52"/>
                    <a:pt x="38" y="52"/>
                    <a:pt x="38" y="52"/>
                  </a:cubicBezTo>
                  <a:cubicBezTo>
                    <a:pt x="40" y="52"/>
                    <a:pt x="41" y="55"/>
                    <a:pt x="42" y="56"/>
                  </a:cubicBezTo>
                  <a:cubicBezTo>
                    <a:pt x="43" y="57"/>
                    <a:pt x="44" y="57"/>
                    <a:pt x="45" y="57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80"/>
            <p:cNvSpPr>
              <a:spLocks/>
            </p:cNvSpPr>
            <p:nvPr/>
          </p:nvSpPr>
          <p:spPr bwMode="auto">
            <a:xfrm>
              <a:off x="3356691" y="3795467"/>
              <a:ext cx="105988" cy="123953"/>
            </a:xfrm>
            <a:custGeom>
              <a:avLst/>
              <a:gdLst>
                <a:gd name="T0" fmla="*/ 10 w 30"/>
                <a:gd name="T1" fmla="*/ 3 h 35"/>
                <a:gd name="T2" fmla="*/ 14 w 30"/>
                <a:gd name="T3" fmla="*/ 3 h 35"/>
                <a:gd name="T4" fmla="*/ 17 w 30"/>
                <a:gd name="T5" fmla="*/ 5 h 35"/>
                <a:gd name="T6" fmla="*/ 20 w 30"/>
                <a:gd name="T7" fmla="*/ 5 h 35"/>
                <a:gd name="T8" fmla="*/ 22 w 30"/>
                <a:gd name="T9" fmla="*/ 11 h 35"/>
                <a:gd name="T10" fmla="*/ 30 w 30"/>
                <a:gd name="T11" fmla="*/ 20 h 35"/>
                <a:gd name="T12" fmla="*/ 27 w 30"/>
                <a:gd name="T13" fmla="*/ 21 h 35"/>
                <a:gd name="T14" fmla="*/ 25 w 30"/>
                <a:gd name="T15" fmla="*/ 20 h 35"/>
                <a:gd name="T16" fmla="*/ 25 w 30"/>
                <a:gd name="T17" fmla="*/ 25 h 35"/>
                <a:gd name="T18" fmla="*/ 27 w 30"/>
                <a:gd name="T19" fmla="*/ 31 h 35"/>
                <a:gd name="T20" fmla="*/ 26 w 30"/>
                <a:gd name="T21" fmla="*/ 35 h 35"/>
                <a:gd name="T22" fmla="*/ 24 w 30"/>
                <a:gd name="T23" fmla="*/ 30 h 35"/>
                <a:gd name="T24" fmla="*/ 22 w 30"/>
                <a:gd name="T25" fmla="*/ 29 h 35"/>
                <a:gd name="T26" fmla="*/ 21 w 30"/>
                <a:gd name="T27" fmla="*/ 34 h 35"/>
                <a:gd name="T28" fmla="*/ 20 w 30"/>
                <a:gd name="T29" fmla="*/ 24 h 35"/>
                <a:gd name="T30" fmla="*/ 15 w 30"/>
                <a:gd name="T31" fmla="*/ 22 h 35"/>
                <a:gd name="T32" fmla="*/ 15 w 30"/>
                <a:gd name="T33" fmla="*/ 21 h 35"/>
                <a:gd name="T34" fmla="*/ 13 w 30"/>
                <a:gd name="T35" fmla="*/ 21 h 35"/>
                <a:gd name="T36" fmla="*/ 11 w 30"/>
                <a:gd name="T37" fmla="*/ 16 h 35"/>
                <a:gd name="T38" fmla="*/ 9 w 30"/>
                <a:gd name="T39" fmla="*/ 15 h 35"/>
                <a:gd name="T40" fmla="*/ 8 w 30"/>
                <a:gd name="T41" fmla="*/ 15 h 35"/>
                <a:gd name="T42" fmla="*/ 8 w 30"/>
                <a:gd name="T43" fmla="*/ 18 h 35"/>
                <a:gd name="T44" fmla="*/ 7 w 30"/>
                <a:gd name="T45" fmla="*/ 20 h 35"/>
                <a:gd name="T46" fmla="*/ 5 w 30"/>
                <a:gd name="T47" fmla="*/ 20 h 35"/>
                <a:gd name="T48" fmla="*/ 3 w 30"/>
                <a:gd name="T49" fmla="*/ 17 h 35"/>
                <a:gd name="T50" fmla="*/ 0 w 30"/>
                <a:gd name="T51" fmla="*/ 16 h 35"/>
                <a:gd name="T52" fmla="*/ 1 w 30"/>
                <a:gd name="T53" fmla="*/ 11 h 35"/>
                <a:gd name="T54" fmla="*/ 3 w 30"/>
                <a:gd name="T55" fmla="*/ 11 h 35"/>
                <a:gd name="T56" fmla="*/ 2 w 30"/>
                <a:gd name="T57" fmla="*/ 9 h 35"/>
                <a:gd name="T58" fmla="*/ 1 w 30"/>
                <a:gd name="T59" fmla="*/ 3 h 35"/>
                <a:gd name="T60" fmla="*/ 0 w 30"/>
                <a:gd name="T61" fmla="*/ 0 h 35"/>
                <a:gd name="T62" fmla="*/ 3 w 30"/>
                <a:gd name="T63" fmla="*/ 1 h 35"/>
                <a:gd name="T64" fmla="*/ 10 w 30"/>
                <a:gd name="T65" fmla="*/ 4 h 35"/>
                <a:gd name="T66" fmla="*/ 10 w 30"/>
                <a:gd name="T67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5">
                  <a:moveTo>
                    <a:pt x="10" y="3"/>
                  </a:moveTo>
                  <a:cubicBezTo>
                    <a:pt x="12" y="3"/>
                    <a:pt x="14" y="3"/>
                    <a:pt x="14" y="3"/>
                  </a:cubicBezTo>
                  <a:cubicBezTo>
                    <a:pt x="14" y="3"/>
                    <a:pt x="15" y="5"/>
                    <a:pt x="17" y="5"/>
                  </a:cubicBezTo>
                  <a:cubicBezTo>
                    <a:pt x="19" y="5"/>
                    <a:pt x="20" y="5"/>
                    <a:pt x="20" y="5"/>
                  </a:cubicBezTo>
                  <a:cubicBezTo>
                    <a:pt x="21" y="7"/>
                    <a:pt x="21" y="9"/>
                    <a:pt x="22" y="11"/>
                  </a:cubicBezTo>
                  <a:cubicBezTo>
                    <a:pt x="23" y="14"/>
                    <a:pt x="29" y="17"/>
                    <a:pt x="30" y="20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3"/>
                    <a:pt x="25" y="25"/>
                  </a:cubicBezTo>
                  <a:cubicBezTo>
                    <a:pt x="24" y="27"/>
                    <a:pt x="27" y="29"/>
                    <a:pt x="27" y="31"/>
                  </a:cubicBezTo>
                  <a:cubicBezTo>
                    <a:pt x="26" y="32"/>
                    <a:pt x="26" y="35"/>
                    <a:pt x="26" y="35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2" y="29"/>
                    <a:pt x="22" y="29"/>
                  </a:cubicBezTo>
                  <a:cubicBezTo>
                    <a:pt x="22" y="31"/>
                    <a:pt x="21" y="33"/>
                    <a:pt x="21" y="34"/>
                  </a:cubicBezTo>
                  <a:cubicBezTo>
                    <a:pt x="19" y="30"/>
                    <a:pt x="19" y="29"/>
                    <a:pt x="20" y="24"/>
                  </a:cubicBezTo>
                  <a:cubicBezTo>
                    <a:pt x="18" y="23"/>
                    <a:pt x="17" y="23"/>
                    <a:pt x="15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3" y="21"/>
                    <a:pt x="13" y="21"/>
                  </a:cubicBezTo>
                  <a:cubicBezTo>
                    <a:pt x="12" y="20"/>
                    <a:pt x="12" y="18"/>
                    <a:pt x="11" y="16"/>
                  </a:cubicBezTo>
                  <a:cubicBezTo>
                    <a:pt x="11" y="16"/>
                    <a:pt x="10" y="16"/>
                    <a:pt x="9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7"/>
                    <a:pt x="8" y="18"/>
                  </a:cubicBezTo>
                  <a:cubicBezTo>
                    <a:pt x="7" y="19"/>
                    <a:pt x="8" y="19"/>
                    <a:pt x="7" y="20"/>
                  </a:cubicBezTo>
                  <a:cubicBezTo>
                    <a:pt x="7" y="20"/>
                    <a:pt x="6" y="21"/>
                    <a:pt x="5" y="20"/>
                  </a:cubicBezTo>
                  <a:cubicBezTo>
                    <a:pt x="4" y="20"/>
                    <a:pt x="4" y="18"/>
                    <a:pt x="3" y="17"/>
                  </a:cubicBezTo>
                  <a:cubicBezTo>
                    <a:pt x="2" y="16"/>
                    <a:pt x="1" y="16"/>
                    <a:pt x="0" y="16"/>
                  </a:cubicBezTo>
                  <a:cubicBezTo>
                    <a:pt x="1" y="14"/>
                    <a:pt x="1" y="12"/>
                    <a:pt x="1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4" y="9"/>
                    <a:pt x="2" y="9"/>
                    <a:pt x="2" y="9"/>
                  </a:cubicBezTo>
                  <a:cubicBezTo>
                    <a:pt x="1" y="7"/>
                    <a:pt x="2" y="5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4" y="3"/>
                    <a:pt x="6" y="3"/>
                    <a:pt x="10" y="4"/>
                  </a:cubicBezTo>
                  <a:cubicBezTo>
                    <a:pt x="10" y="4"/>
                    <a:pt x="10" y="3"/>
                    <a:pt x="10" y="3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81"/>
            <p:cNvSpPr>
              <a:spLocks/>
            </p:cNvSpPr>
            <p:nvPr/>
          </p:nvSpPr>
          <p:spPr bwMode="auto">
            <a:xfrm>
              <a:off x="3356691" y="3795467"/>
              <a:ext cx="105988" cy="123953"/>
            </a:xfrm>
            <a:custGeom>
              <a:avLst/>
              <a:gdLst>
                <a:gd name="T0" fmla="*/ 10 w 30"/>
                <a:gd name="T1" fmla="*/ 3 h 35"/>
                <a:gd name="T2" fmla="*/ 14 w 30"/>
                <a:gd name="T3" fmla="*/ 3 h 35"/>
                <a:gd name="T4" fmla="*/ 17 w 30"/>
                <a:gd name="T5" fmla="*/ 5 h 35"/>
                <a:gd name="T6" fmla="*/ 20 w 30"/>
                <a:gd name="T7" fmla="*/ 5 h 35"/>
                <a:gd name="T8" fmla="*/ 22 w 30"/>
                <a:gd name="T9" fmla="*/ 11 h 35"/>
                <a:gd name="T10" fmla="*/ 30 w 30"/>
                <a:gd name="T11" fmla="*/ 20 h 35"/>
                <a:gd name="T12" fmla="*/ 27 w 30"/>
                <a:gd name="T13" fmla="*/ 21 h 35"/>
                <a:gd name="T14" fmla="*/ 25 w 30"/>
                <a:gd name="T15" fmla="*/ 20 h 35"/>
                <a:gd name="T16" fmla="*/ 25 w 30"/>
                <a:gd name="T17" fmla="*/ 25 h 35"/>
                <a:gd name="T18" fmla="*/ 27 w 30"/>
                <a:gd name="T19" fmla="*/ 31 h 35"/>
                <a:gd name="T20" fmla="*/ 26 w 30"/>
                <a:gd name="T21" fmla="*/ 35 h 35"/>
                <a:gd name="T22" fmla="*/ 24 w 30"/>
                <a:gd name="T23" fmla="*/ 30 h 35"/>
                <a:gd name="T24" fmla="*/ 22 w 30"/>
                <a:gd name="T25" fmla="*/ 29 h 35"/>
                <a:gd name="T26" fmla="*/ 21 w 30"/>
                <a:gd name="T27" fmla="*/ 34 h 35"/>
                <a:gd name="T28" fmla="*/ 20 w 30"/>
                <a:gd name="T29" fmla="*/ 24 h 35"/>
                <a:gd name="T30" fmla="*/ 15 w 30"/>
                <a:gd name="T31" fmla="*/ 22 h 35"/>
                <a:gd name="T32" fmla="*/ 15 w 30"/>
                <a:gd name="T33" fmla="*/ 21 h 35"/>
                <a:gd name="T34" fmla="*/ 13 w 30"/>
                <a:gd name="T35" fmla="*/ 21 h 35"/>
                <a:gd name="T36" fmla="*/ 11 w 30"/>
                <a:gd name="T37" fmla="*/ 16 h 35"/>
                <a:gd name="T38" fmla="*/ 9 w 30"/>
                <a:gd name="T39" fmla="*/ 15 h 35"/>
                <a:gd name="T40" fmla="*/ 8 w 30"/>
                <a:gd name="T41" fmla="*/ 15 h 35"/>
                <a:gd name="T42" fmla="*/ 8 w 30"/>
                <a:gd name="T43" fmla="*/ 18 h 35"/>
                <a:gd name="T44" fmla="*/ 7 w 30"/>
                <a:gd name="T45" fmla="*/ 20 h 35"/>
                <a:gd name="T46" fmla="*/ 5 w 30"/>
                <a:gd name="T47" fmla="*/ 20 h 35"/>
                <a:gd name="T48" fmla="*/ 3 w 30"/>
                <a:gd name="T49" fmla="*/ 17 h 35"/>
                <a:gd name="T50" fmla="*/ 0 w 30"/>
                <a:gd name="T51" fmla="*/ 16 h 35"/>
                <a:gd name="T52" fmla="*/ 1 w 30"/>
                <a:gd name="T53" fmla="*/ 11 h 35"/>
                <a:gd name="T54" fmla="*/ 3 w 30"/>
                <a:gd name="T55" fmla="*/ 11 h 35"/>
                <a:gd name="T56" fmla="*/ 2 w 30"/>
                <a:gd name="T57" fmla="*/ 9 h 35"/>
                <a:gd name="T58" fmla="*/ 1 w 30"/>
                <a:gd name="T59" fmla="*/ 3 h 35"/>
                <a:gd name="T60" fmla="*/ 0 w 30"/>
                <a:gd name="T61" fmla="*/ 0 h 35"/>
                <a:gd name="T62" fmla="*/ 3 w 30"/>
                <a:gd name="T63" fmla="*/ 1 h 35"/>
                <a:gd name="T64" fmla="*/ 10 w 30"/>
                <a:gd name="T65" fmla="*/ 4 h 35"/>
                <a:gd name="T66" fmla="*/ 10 w 30"/>
                <a:gd name="T67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5">
                  <a:moveTo>
                    <a:pt x="10" y="3"/>
                  </a:moveTo>
                  <a:cubicBezTo>
                    <a:pt x="12" y="3"/>
                    <a:pt x="14" y="3"/>
                    <a:pt x="14" y="3"/>
                  </a:cubicBezTo>
                  <a:cubicBezTo>
                    <a:pt x="14" y="3"/>
                    <a:pt x="15" y="5"/>
                    <a:pt x="17" y="5"/>
                  </a:cubicBezTo>
                  <a:cubicBezTo>
                    <a:pt x="19" y="5"/>
                    <a:pt x="20" y="5"/>
                    <a:pt x="20" y="5"/>
                  </a:cubicBezTo>
                  <a:cubicBezTo>
                    <a:pt x="21" y="7"/>
                    <a:pt x="21" y="9"/>
                    <a:pt x="22" y="11"/>
                  </a:cubicBezTo>
                  <a:cubicBezTo>
                    <a:pt x="23" y="14"/>
                    <a:pt x="29" y="17"/>
                    <a:pt x="30" y="20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3"/>
                    <a:pt x="25" y="25"/>
                  </a:cubicBezTo>
                  <a:cubicBezTo>
                    <a:pt x="24" y="27"/>
                    <a:pt x="27" y="29"/>
                    <a:pt x="27" y="31"/>
                  </a:cubicBezTo>
                  <a:cubicBezTo>
                    <a:pt x="26" y="32"/>
                    <a:pt x="26" y="35"/>
                    <a:pt x="26" y="35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2" y="29"/>
                    <a:pt x="22" y="29"/>
                  </a:cubicBezTo>
                  <a:cubicBezTo>
                    <a:pt x="22" y="31"/>
                    <a:pt x="21" y="33"/>
                    <a:pt x="21" y="34"/>
                  </a:cubicBezTo>
                  <a:cubicBezTo>
                    <a:pt x="19" y="30"/>
                    <a:pt x="19" y="29"/>
                    <a:pt x="20" y="24"/>
                  </a:cubicBezTo>
                  <a:cubicBezTo>
                    <a:pt x="18" y="23"/>
                    <a:pt x="17" y="23"/>
                    <a:pt x="15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3" y="21"/>
                    <a:pt x="13" y="21"/>
                  </a:cubicBezTo>
                  <a:cubicBezTo>
                    <a:pt x="12" y="20"/>
                    <a:pt x="12" y="18"/>
                    <a:pt x="11" y="16"/>
                  </a:cubicBezTo>
                  <a:cubicBezTo>
                    <a:pt x="11" y="16"/>
                    <a:pt x="10" y="16"/>
                    <a:pt x="9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7"/>
                    <a:pt x="8" y="18"/>
                  </a:cubicBezTo>
                  <a:cubicBezTo>
                    <a:pt x="7" y="19"/>
                    <a:pt x="8" y="19"/>
                    <a:pt x="7" y="20"/>
                  </a:cubicBezTo>
                  <a:cubicBezTo>
                    <a:pt x="7" y="20"/>
                    <a:pt x="6" y="21"/>
                    <a:pt x="5" y="20"/>
                  </a:cubicBezTo>
                  <a:cubicBezTo>
                    <a:pt x="4" y="20"/>
                    <a:pt x="4" y="18"/>
                    <a:pt x="3" y="17"/>
                  </a:cubicBezTo>
                  <a:cubicBezTo>
                    <a:pt x="2" y="16"/>
                    <a:pt x="1" y="16"/>
                    <a:pt x="0" y="16"/>
                  </a:cubicBezTo>
                  <a:cubicBezTo>
                    <a:pt x="1" y="14"/>
                    <a:pt x="1" y="12"/>
                    <a:pt x="1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4" y="9"/>
                    <a:pt x="2" y="9"/>
                    <a:pt x="2" y="9"/>
                  </a:cubicBezTo>
                  <a:cubicBezTo>
                    <a:pt x="1" y="7"/>
                    <a:pt x="2" y="5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4" y="3"/>
                    <a:pt x="6" y="3"/>
                    <a:pt x="10" y="4"/>
                  </a:cubicBezTo>
                  <a:cubicBezTo>
                    <a:pt x="10" y="4"/>
                    <a:pt x="10" y="3"/>
                    <a:pt x="10" y="3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82"/>
            <p:cNvSpPr>
              <a:spLocks/>
            </p:cNvSpPr>
            <p:nvPr/>
          </p:nvSpPr>
          <p:spPr bwMode="auto">
            <a:xfrm>
              <a:off x="6306388" y="4088280"/>
              <a:ext cx="228144" cy="314372"/>
            </a:xfrm>
            <a:custGeom>
              <a:avLst/>
              <a:gdLst>
                <a:gd name="T0" fmla="*/ 11 w 65"/>
                <a:gd name="T1" fmla="*/ 87 h 89"/>
                <a:gd name="T2" fmla="*/ 17 w 65"/>
                <a:gd name="T3" fmla="*/ 86 h 89"/>
                <a:gd name="T4" fmla="*/ 25 w 65"/>
                <a:gd name="T5" fmla="*/ 85 h 89"/>
                <a:gd name="T6" fmla="*/ 29 w 65"/>
                <a:gd name="T7" fmla="*/ 82 h 89"/>
                <a:gd name="T8" fmla="*/ 33 w 65"/>
                <a:gd name="T9" fmla="*/ 87 h 89"/>
                <a:gd name="T10" fmla="*/ 37 w 65"/>
                <a:gd name="T11" fmla="*/ 88 h 89"/>
                <a:gd name="T12" fmla="*/ 45 w 65"/>
                <a:gd name="T13" fmla="*/ 83 h 89"/>
                <a:gd name="T14" fmla="*/ 48 w 65"/>
                <a:gd name="T15" fmla="*/ 76 h 89"/>
                <a:gd name="T16" fmla="*/ 50 w 65"/>
                <a:gd name="T17" fmla="*/ 70 h 89"/>
                <a:gd name="T18" fmla="*/ 50 w 65"/>
                <a:gd name="T19" fmla="*/ 64 h 89"/>
                <a:gd name="T20" fmla="*/ 51 w 65"/>
                <a:gd name="T21" fmla="*/ 58 h 89"/>
                <a:gd name="T22" fmla="*/ 55 w 65"/>
                <a:gd name="T23" fmla="*/ 51 h 89"/>
                <a:gd name="T24" fmla="*/ 56 w 65"/>
                <a:gd name="T25" fmla="*/ 47 h 89"/>
                <a:gd name="T26" fmla="*/ 59 w 65"/>
                <a:gd name="T27" fmla="*/ 40 h 89"/>
                <a:gd name="T28" fmla="*/ 60 w 65"/>
                <a:gd name="T29" fmla="*/ 31 h 89"/>
                <a:gd name="T30" fmla="*/ 59 w 65"/>
                <a:gd name="T31" fmla="*/ 23 h 89"/>
                <a:gd name="T32" fmla="*/ 60 w 65"/>
                <a:gd name="T33" fmla="*/ 15 h 89"/>
                <a:gd name="T34" fmla="*/ 64 w 65"/>
                <a:gd name="T35" fmla="*/ 9 h 89"/>
                <a:gd name="T36" fmla="*/ 65 w 65"/>
                <a:gd name="T37" fmla="*/ 0 h 89"/>
                <a:gd name="T38" fmla="*/ 55 w 65"/>
                <a:gd name="T39" fmla="*/ 1 h 89"/>
                <a:gd name="T40" fmla="*/ 48 w 65"/>
                <a:gd name="T41" fmla="*/ 7 h 89"/>
                <a:gd name="T42" fmla="*/ 47 w 65"/>
                <a:gd name="T43" fmla="*/ 16 h 89"/>
                <a:gd name="T44" fmla="*/ 37 w 65"/>
                <a:gd name="T45" fmla="*/ 15 h 89"/>
                <a:gd name="T46" fmla="*/ 28 w 65"/>
                <a:gd name="T47" fmla="*/ 12 h 89"/>
                <a:gd name="T48" fmla="*/ 21 w 65"/>
                <a:gd name="T49" fmla="*/ 19 h 89"/>
                <a:gd name="T50" fmla="*/ 27 w 65"/>
                <a:gd name="T51" fmla="*/ 22 h 89"/>
                <a:gd name="T52" fmla="*/ 32 w 65"/>
                <a:gd name="T53" fmla="*/ 30 h 89"/>
                <a:gd name="T54" fmla="*/ 24 w 65"/>
                <a:gd name="T55" fmla="*/ 32 h 89"/>
                <a:gd name="T56" fmla="*/ 23 w 65"/>
                <a:gd name="T57" fmla="*/ 38 h 89"/>
                <a:gd name="T58" fmla="*/ 27 w 65"/>
                <a:gd name="T59" fmla="*/ 47 h 89"/>
                <a:gd name="T60" fmla="*/ 28 w 65"/>
                <a:gd name="T61" fmla="*/ 56 h 89"/>
                <a:gd name="T62" fmla="*/ 27 w 65"/>
                <a:gd name="T63" fmla="*/ 66 h 89"/>
                <a:gd name="T64" fmla="*/ 17 w 65"/>
                <a:gd name="T65" fmla="*/ 62 h 89"/>
                <a:gd name="T66" fmla="*/ 14 w 65"/>
                <a:gd name="T67" fmla="*/ 63 h 89"/>
                <a:gd name="T68" fmla="*/ 8 w 65"/>
                <a:gd name="T69" fmla="*/ 67 h 89"/>
                <a:gd name="T70" fmla="*/ 8 w 65"/>
                <a:gd name="T71" fmla="*/ 78 h 89"/>
                <a:gd name="T72" fmla="*/ 0 w 65"/>
                <a:gd name="T73" fmla="*/ 82 h 89"/>
                <a:gd name="T74" fmla="*/ 4 w 65"/>
                <a:gd name="T75" fmla="*/ 86 h 89"/>
                <a:gd name="T76" fmla="*/ 6 w 65"/>
                <a:gd name="T77" fmla="*/ 8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" h="89">
                  <a:moveTo>
                    <a:pt x="8" y="88"/>
                  </a:moveTo>
                  <a:cubicBezTo>
                    <a:pt x="8" y="88"/>
                    <a:pt x="9" y="87"/>
                    <a:pt x="11" y="87"/>
                  </a:cubicBezTo>
                  <a:cubicBezTo>
                    <a:pt x="15" y="87"/>
                    <a:pt x="11" y="87"/>
                    <a:pt x="13" y="85"/>
                  </a:cubicBezTo>
                  <a:cubicBezTo>
                    <a:pt x="16" y="83"/>
                    <a:pt x="17" y="86"/>
                    <a:pt x="17" y="86"/>
                  </a:cubicBezTo>
                  <a:cubicBezTo>
                    <a:pt x="17" y="86"/>
                    <a:pt x="18" y="87"/>
                    <a:pt x="20" y="85"/>
                  </a:cubicBezTo>
                  <a:cubicBezTo>
                    <a:pt x="21" y="84"/>
                    <a:pt x="23" y="85"/>
                    <a:pt x="25" y="85"/>
                  </a:cubicBezTo>
                  <a:cubicBezTo>
                    <a:pt x="27" y="85"/>
                    <a:pt x="26" y="81"/>
                    <a:pt x="26" y="81"/>
                  </a:cubicBezTo>
                  <a:cubicBezTo>
                    <a:pt x="26" y="81"/>
                    <a:pt x="27" y="82"/>
                    <a:pt x="29" y="82"/>
                  </a:cubicBezTo>
                  <a:cubicBezTo>
                    <a:pt x="31" y="82"/>
                    <a:pt x="33" y="81"/>
                    <a:pt x="33" y="81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1" y="1"/>
                    <a:pt x="59" y="2"/>
                  </a:cubicBezTo>
                  <a:cubicBezTo>
                    <a:pt x="57" y="2"/>
                    <a:pt x="57" y="0"/>
                    <a:pt x="55" y="1"/>
                  </a:cubicBezTo>
                  <a:cubicBezTo>
                    <a:pt x="52" y="2"/>
                    <a:pt x="53" y="2"/>
                    <a:pt x="52" y="5"/>
                  </a:cubicBezTo>
                  <a:cubicBezTo>
                    <a:pt x="51" y="7"/>
                    <a:pt x="48" y="7"/>
                    <a:pt x="48" y="7"/>
                  </a:cubicBezTo>
                  <a:cubicBezTo>
                    <a:pt x="48" y="7"/>
                    <a:pt x="45" y="10"/>
                    <a:pt x="46" y="12"/>
                  </a:cubicBezTo>
                  <a:cubicBezTo>
                    <a:pt x="46" y="13"/>
                    <a:pt x="47" y="16"/>
                    <a:pt x="47" y="16"/>
                  </a:cubicBezTo>
                  <a:cubicBezTo>
                    <a:pt x="47" y="16"/>
                    <a:pt x="45" y="15"/>
                    <a:pt x="42" y="15"/>
                  </a:cubicBezTo>
                  <a:cubicBezTo>
                    <a:pt x="40" y="14"/>
                    <a:pt x="39" y="15"/>
                    <a:pt x="37" y="15"/>
                  </a:cubicBezTo>
                  <a:cubicBezTo>
                    <a:pt x="35" y="15"/>
                    <a:pt x="35" y="15"/>
                    <a:pt x="34" y="13"/>
                  </a:cubicBezTo>
                  <a:cubicBezTo>
                    <a:pt x="33" y="12"/>
                    <a:pt x="30" y="11"/>
                    <a:pt x="28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7"/>
                    <a:pt x="21" y="19"/>
                  </a:cubicBezTo>
                  <a:cubicBezTo>
                    <a:pt x="22" y="20"/>
                    <a:pt x="20" y="23"/>
                    <a:pt x="22" y="22"/>
                  </a:cubicBezTo>
                  <a:cubicBezTo>
                    <a:pt x="24" y="21"/>
                    <a:pt x="25" y="22"/>
                    <a:pt x="27" y="22"/>
                  </a:cubicBezTo>
                  <a:cubicBezTo>
                    <a:pt x="29" y="22"/>
                    <a:pt x="32" y="23"/>
                    <a:pt x="32" y="23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0" y="29"/>
                    <a:pt x="27" y="30"/>
                  </a:cubicBezTo>
                  <a:cubicBezTo>
                    <a:pt x="25" y="30"/>
                    <a:pt x="24" y="30"/>
                    <a:pt x="24" y="32"/>
                  </a:cubicBezTo>
                  <a:cubicBezTo>
                    <a:pt x="24" y="34"/>
                    <a:pt x="25" y="37"/>
                    <a:pt x="25" y="37"/>
                  </a:cubicBezTo>
                  <a:cubicBezTo>
                    <a:pt x="25" y="37"/>
                    <a:pt x="22" y="37"/>
                    <a:pt x="23" y="38"/>
                  </a:cubicBezTo>
                  <a:cubicBezTo>
                    <a:pt x="25" y="39"/>
                    <a:pt x="27" y="41"/>
                    <a:pt x="27" y="42"/>
                  </a:cubicBezTo>
                  <a:cubicBezTo>
                    <a:pt x="27" y="43"/>
                    <a:pt x="28" y="44"/>
                    <a:pt x="27" y="47"/>
                  </a:cubicBezTo>
                  <a:cubicBezTo>
                    <a:pt x="26" y="50"/>
                    <a:pt x="27" y="49"/>
                    <a:pt x="28" y="51"/>
                  </a:cubicBezTo>
                  <a:cubicBezTo>
                    <a:pt x="30" y="53"/>
                    <a:pt x="26" y="55"/>
                    <a:pt x="28" y="56"/>
                  </a:cubicBezTo>
                  <a:cubicBezTo>
                    <a:pt x="30" y="57"/>
                    <a:pt x="31" y="57"/>
                    <a:pt x="30" y="61"/>
                  </a:cubicBezTo>
                  <a:cubicBezTo>
                    <a:pt x="29" y="66"/>
                    <a:pt x="29" y="67"/>
                    <a:pt x="27" y="66"/>
                  </a:cubicBezTo>
                  <a:cubicBezTo>
                    <a:pt x="25" y="64"/>
                    <a:pt x="25" y="61"/>
                    <a:pt x="23" y="61"/>
                  </a:cubicBezTo>
                  <a:cubicBezTo>
                    <a:pt x="21" y="60"/>
                    <a:pt x="17" y="62"/>
                    <a:pt x="17" y="62"/>
                  </a:cubicBezTo>
                  <a:cubicBezTo>
                    <a:pt x="17" y="62"/>
                    <a:pt x="17" y="60"/>
                    <a:pt x="14" y="59"/>
                  </a:cubicBezTo>
                  <a:cubicBezTo>
                    <a:pt x="12" y="59"/>
                    <a:pt x="16" y="62"/>
                    <a:pt x="14" y="63"/>
                  </a:cubicBezTo>
                  <a:cubicBezTo>
                    <a:pt x="12" y="64"/>
                    <a:pt x="7" y="61"/>
                    <a:pt x="8" y="65"/>
                  </a:cubicBezTo>
                  <a:cubicBezTo>
                    <a:pt x="10" y="68"/>
                    <a:pt x="9" y="66"/>
                    <a:pt x="8" y="67"/>
                  </a:cubicBezTo>
                  <a:cubicBezTo>
                    <a:pt x="6" y="69"/>
                    <a:pt x="9" y="71"/>
                    <a:pt x="10" y="74"/>
                  </a:cubicBezTo>
                  <a:cubicBezTo>
                    <a:pt x="10" y="77"/>
                    <a:pt x="11" y="79"/>
                    <a:pt x="8" y="78"/>
                  </a:cubicBezTo>
                  <a:cubicBezTo>
                    <a:pt x="5" y="77"/>
                    <a:pt x="5" y="76"/>
                    <a:pt x="3" y="76"/>
                  </a:cubicBezTo>
                  <a:cubicBezTo>
                    <a:pt x="1" y="76"/>
                    <a:pt x="0" y="82"/>
                    <a:pt x="0" y="82"/>
                  </a:cubicBezTo>
                  <a:cubicBezTo>
                    <a:pt x="1" y="82"/>
                    <a:pt x="3" y="83"/>
                    <a:pt x="4" y="85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6"/>
                    <a:pt x="5" y="88"/>
                    <a:pt x="6" y="88"/>
                  </a:cubicBezTo>
                  <a:lnTo>
                    <a:pt x="8" y="88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83"/>
            <p:cNvSpPr>
              <a:spLocks/>
            </p:cNvSpPr>
            <p:nvPr/>
          </p:nvSpPr>
          <p:spPr bwMode="auto">
            <a:xfrm>
              <a:off x="6306388" y="4088280"/>
              <a:ext cx="228144" cy="314372"/>
            </a:xfrm>
            <a:custGeom>
              <a:avLst/>
              <a:gdLst>
                <a:gd name="T0" fmla="*/ 11 w 65"/>
                <a:gd name="T1" fmla="*/ 87 h 89"/>
                <a:gd name="T2" fmla="*/ 17 w 65"/>
                <a:gd name="T3" fmla="*/ 86 h 89"/>
                <a:gd name="T4" fmla="*/ 25 w 65"/>
                <a:gd name="T5" fmla="*/ 85 h 89"/>
                <a:gd name="T6" fmla="*/ 29 w 65"/>
                <a:gd name="T7" fmla="*/ 82 h 89"/>
                <a:gd name="T8" fmla="*/ 33 w 65"/>
                <a:gd name="T9" fmla="*/ 87 h 89"/>
                <a:gd name="T10" fmla="*/ 37 w 65"/>
                <a:gd name="T11" fmla="*/ 88 h 89"/>
                <a:gd name="T12" fmla="*/ 45 w 65"/>
                <a:gd name="T13" fmla="*/ 83 h 89"/>
                <a:gd name="T14" fmla="*/ 48 w 65"/>
                <a:gd name="T15" fmla="*/ 76 h 89"/>
                <a:gd name="T16" fmla="*/ 50 w 65"/>
                <a:gd name="T17" fmla="*/ 70 h 89"/>
                <a:gd name="T18" fmla="*/ 50 w 65"/>
                <a:gd name="T19" fmla="*/ 64 h 89"/>
                <a:gd name="T20" fmla="*/ 51 w 65"/>
                <a:gd name="T21" fmla="*/ 58 h 89"/>
                <a:gd name="T22" fmla="*/ 55 w 65"/>
                <a:gd name="T23" fmla="*/ 51 h 89"/>
                <a:gd name="T24" fmla="*/ 56 w 65"/>
                <a:gd name="T25" fmla="*/ 47 h 89"/>
                <a:gd name="T26" fmla="*/ 59 w 65"/>
                <a:gd name="T27" fmla="*/ 40 h 89"/>
                <a:gd name="T28" fmla="*/ 60 w 65"/>
                <a:gd name="T29" fmla="*/ 31 h 89"/>
                <a:gd name="T30" fmla="*/ 59 w 65"/>
                <a:gd name="T31" fmla="*/ 23 h 89"/>
                <a:gd name="T32" fmla="*/ 60 w 65"/>
                <a:gd name="T33" fmla="*/ 15 h 89"/>
                <a:gd name="T34" fmla="*/ 64 w 65"/>
                <a:gd name="T35" fmla="*/ 9 h 89"/>
                <a:gd name="T36" fmla="*/ 65 w 65"/>
                <a:gd name="T37" fmla="*/ 0 h 89"/>
                <a:gd name="T38" fmla="*/ 55 w 65"/>
                <a:gd name="T39" fmla="*/ 1 h 89"/>
                <a:gd name="T40" fmla="*/ 48 w 65"/>
                <a:gd name="T41" fmla="*/ 7 h 89"/>
                <a:gd name="T42" fmla="*/ 47 w 65"/>
                <a:gd name="T43" fmla="*/ 16 h 89"/>
                <a:gd name="T44" fmla="*/ 37 w 65"/>
                <a:gd name="T45" fmla="*/ 15 h 89"/>
                <a:gd name="T46" fmla="*/ 28 w 65"/>
                <a:gd name="T47" fmla="*/ 12 h 89"/>
                <a:gd name="T48" fmla="*/ 21 w 65"/>
                <a:gd name="T49" fmla="*/ 19 h 89"/>
                <a:gd name="T50" fmla="*/ 27 w 65"/>
                <a:gd name="T51" fmla="*/ 22 h 89"/>
                <a:gd name="T52" fmla="*/ 32 w 65"/>
                <a:gd name="T53" fmla="*/ 30 h 89"/>
                <a:gd name="T54" fmla="*/ 24 w 65"/>
                <a:gd name="T55" fmla="*/ 32 h 89"/>
                <a:gd name="T56" fmla="*/ 23 w 65"/>
                <a:gd name="T57" fmla="*/ 38 h 89"/>
                <a:gd name="T58" fmla="*/ 27 w 65"/>
                <a:gd name="T59" fmla="*/ 47 h 89"/>
                <a:gd name="T60" fmla="*/ 28 w 65"/>
                <a:gd name="T61" fmla="*/ 56 h 89"/>
                <a:gd name="T62" fmla="*/ 27 w 65"/>
                <a:gd name="T63" fmla="*/ 66 h 89"/>
                <a:gd name="T64" fmla="*/ 17 w 65"/>
                <a:gd name="T65" fmla="*/ 62 h 89"/>
                <a:gd name="T66" fmla="*/ 14 w 65"/>
                <a:gd name="T67" fmla="*/ 63 h 89"/>
                <a:gd name="T68" fmla="*/ 8 w 65"/>
                <a:gd name="T69" fmla="*/ 67 h 89"/>
                <a:gd name="T70" fmla="*/ 8 w 65"/>
                <a:gd name="T71" fmla="*/ 78 h 89"/>
                <a:gd name="T72" fmla="*/ 0 w 65"/>
                <a:gd name="T73" fmla="*/ 82 h 89"/>
                <a:gd name="T74" fmla="*/ 4 w 65"/>
                <a:gd name="T75" fmla="*/ 86 h 89"/>
                <a:gd name="T76" fmla="*/ 6 w 65"/>
                <a:gd name="T77" fmla="*/ 8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" h="89">
                  <a:moveTo>
                    <a:pt x="8" y="88"/>
                  </a:moveTo>
                  <a:cubicBezTo>
                    <a:pt x="8" y="88"/>
                    <a:pt x="9" y="87"/>
                    <a:pt x="11" y="87"/>
                  </a:cubicBezTo>
                  <a:cubicBezTo>
                    <a:pt x="15" y="87"/>
                    <a:pt x="11" y="87"/>
                    <a:pt x="13" y="85"/>
                  </a:cubicBezTo>
                  <a:cubicBezTo>
                    <a:pt x="16" y="83"/>
                    <a:pt x="17" y="86"/>
                    <a:pt x="17" y="86"/>
                  </a:cubicBezTo>
                  <a:cubicBezTo>
                    <a:pt x="17" y="86"/>
                    <a:pt x="18" y="87"/>
                    <a:pt x="20" y="85"/>
                  </a:cubicBezTo>
                  <a:cubicBezTo>
                    <a:pt x="21" y="84"/>
                    <a:pt x="23" y="85"/>
                    <a:pt x="25" y="85"/>
                  </a:cubicBezTo>
                  <a:cubicBezTo>
                    <a:pt x="27" y="85"/>
                    <a:pt x="26" y="81"/>
                    <a:pt x="26" y="81"/>
                  </a:cubicBezTo>
                  <a:cubicBezTo>
                    <a:pt x="26" y="81"/>
                    <a:pt x="27" y="82"/>
                    <a:pt x="29" y="82"/>
                  </a:cubicBezTo>
                  <a:cubicBezTo>
                    <a:pt x="31" y="82"/>
                    <a:pt x="33" y="81"/>
                    <a:pt x="33" y="81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1" y="1"/>
                    <a:pt x="59" y="2"/>
                  </a:cubicBezTo>
                  <a:cubicBezTo>
                    <a:pt x="57" y="2"/>
                    <a:pt x="57" y="0"/>
                    <a:pt x="55" y="1"/>
                  </a:cubicBezTo>
                  <a:cubicBezTo>
                    <a:pt x="52" y="2"/>
                    <a:pt x="53" y="2"/>
                    <a:pt x="52" y="5"/>
                  </a:cubicBezTo>
                  <a:cubicBezTo>
                    <a:pt x="51" y="7"/>
                    <a:pt x="48" y="7"/>
                    <a:pt x="48" y="7"/>
                  </a:cubicBezTo>
                  <a:cubicBezTo>
                    <a:pt x="48" y="7"/>
                    <a:pt x="45" y="10"/>
                    <a:pt x="46" y="12"/>
                  </a:cubicBezTo>
                  <a:cubicBezTo>
                    <a:pt x="46" y="13"/>
                    <a:pt x="47" y="16"/>
                    <a:pt x="47" y="16"/>
                  </a:cubicBezTo>
                  <a:cubicBezTo>
                    <a:pt x="47" y="16"/>
                    <a:pt x="45" y="15"/>
                    <a:pt x="42" y="15"/>
                  </a:cubicBezTo>
                  <a:cubicBezTo>
                    <a:pt x="40" y="14"/>
                    <a:pt x="39" y="15"/>
                    <a:pt x="37" y="15"/>
                  </a:cubicBezTo>
                  <a:cubicBezTo>
                    <a:pt x="35" y="15"/>
                    <a:pt x="35" y="15"/>
                    <a:pt x="34" y="13"/>
                  </a:cubicBezTo>
                  <a:cubicBezTo>
                    <a:pt x="33" y="12"/>
                    <a:pt x="30" y="11"/>
                    <a:pt x="28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7"/>
                    <a:pt x="21" y="19"/>
                  </a:cubicBezTo>
                  <a:cubicBezTo>
                    <a:pt x="22" y="20"/>
                    <a:pt x="20" y="23"/>
                    <a:pt x="22" y="22"/>
                  </a:cubicBezTo>
                  <a:cubicBezTo>
                    <a:pt x="24" y="21"/>
                    <a:pt x="25" y="22"/>
                    <a:pt x="27" y="22"/>
                  </a:cubicBezTo>
                  <a:cubicBezTo>
                    <a:pt x="29" y="22"/>
                    <a:pt x="32" y="23"/>
                    <a:pt x="32" y="23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0" y="29"/>
                    <a:pt x="27" y="30"/>
                  </a:cubicBezTo>
                  <a:cubicBezTo>
                    <a:pt x="25" y="30"/>
                    <a:pt x="24" y="30"/>
                    <a:pt x="24" y="32"/>
                  </a:cubicBezTo>
                  <a:cubicBezTo>
                    <a:pt x="24" y="34"/>
                    <a:pt x="25" y="37"/>
                    <a:pt x="25" y="37"/>
                  </a:cubicBezTo>
                  <a:cubicBezTo>
                    <a:pt x="25" y="37"/>
                    <a:pt x="22" y="37"/>
                    <a:pt x="23" y="38"/>
                  </a:cubicBezTo>
                  <a:cubicBezTo>
                    <a:pt x="25" y="39"/>
                    <a:pt x="27" y="41"/>
                    <a:pt x="27" y="42"/>
                  </a:cubicBezTo>
                  <a:cubicBezTo>
                    <a:pt x="27" y="43"/>
                    <a:pt x="28" y="44"/>
                    <a:pt x="27" y="47"/>
                  </a:cubicBezTo>
                  <a:cubicBezTo>
                    <a:pt x="26" y="50"/>
                    <a:pt x="27" y="49"/>
                    <a:pt x="28" y="51"/>
                  </a:cubicBezTo>
                  <a:cubicBezTo>
                    <a:pt x="30" y="53"/>
                    <a:pt x="26" y="55"/>
                    <a:pt x="28" y="56"/>
                  </a:cubicBezTo>
                  <a:cubicBezTo>
                    <a:pt x="30" y="57"/>
                    <a:pt x="31" y="57"/>
                    <a:pt x="30" y="61"/>
                  </a:cubicBezTo>
                  <a:cubicBezTo>
                    <a:pt x="29" y="66"/>
                    <a:pt x="29" y="67"/>
                    <a:pt x="27" y="66"/>
                  </a:cubicBezTo>
                  <a:cubicBezTo>
                    <a:pt x="25" y="64"/>
                    <a:pt x="25" y="61"/>
                    <a:pt x="23" y="61"/>
                  </a:cubicBezTo>
                  <a:cubicBezTo>
                    <a:pt x="21" y="60"/>
                    <a:pt x="17" y="62"/>
                    <a:pt x="17" y="62"/>
                  </a:cubicBezTo>
                  <a:cubicBezTo>
                    <a:pt x="17" y="62"/>
                    <a:pt x="17" y="60"/>
                    <a:pt x="14" y="59"/>
                  </a:cubicBezTo>
                  <a:cubicBezTo>
                    <a:pt x="12" y="59"/>
                    <a:pt x="16" y="62"/>
                    <a:pt x="14" y="63"/>
                  </a:cubicBezTo>
                  <a:cubicBezTo>
                    <a:pt x="12" y="64"/>
                    <a:pt x="7" y="61"/>
                    <a:pt x="8" y="65"/>
                  </a:cubicBezTo>
                  <a:cubicBezTo>
                    <a:pt x="10" y="68"/>
                    <a:pt x="9" y="66"/>
                    <a:pt x="8" y="67"/>
                  </a:cubicBezTo>
                  <a:cubicBezTo>
                    <a:pt x="6" y="69"/>
                    <a:pt x="9" y="71"/>
                    <a:pt x="10" y="74"/>
                  </a:cubicBezTo>
                  <a:cubicBezTo>
                    <a:pt x="10" y="77"/>
                    <a:pt x="11" y="79"/>
                    <a:pt x="8" y="78"/>
                  </a:cubicBezTo>
                  <a:cubicBezTo>
                    <a:pt x="5" y="77"/>
                    <a:pt x="5" y="76"/>
                    <a:pt x="3" y="76"/>
                  </a:cubicBezTo>
                  <a:cubicBezTo>
                    <a:pt x="1" y="76"/>
                    <a:pt x="0" y="82"/>
                    <a:pt x="0" y="82"/>
                  </a:cubicBezTo>
                  <a:cubicBezTo>
                    <a:pt x="1" y="82"/>
                    <a:pt x="3" y="83"/>
                    <a:pt x="4" y="85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6"/>
                    <a:pt x="5" y="88"/>
                    <a:pt x="6" y="88"/>
                  </a:cubicBezTo>
                  <a:lnTo>
                    <a:pt x="8" y="88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84"/>
            <p:cNvSpPr>
              <a:spLocks/>
            </p:cNvSpPr>
            <p:nvPr/>
          </p:nvSpPr>
          <p:spPr bwMode="auto">
            <a:xfrm>
              <a:off x="3557888" y="3766724"/>
              <a:ext cx="391616" cy="628742"/>
            </a:xfrm>
            <a:custGeom>
              <a:avLst/>
              <a:gdLst>
                <a:gd name="T0" fmla="*/ 69 w 111"/>
                <a:gd name="T1" fmla="*/ 7 h 178"/>
                <a:gd name="T2" fmla="*/ 70 w 111"/>
                <a:gd name="T3" fmla="*/ 3 h 178"/>
                <a:gd name="T4" fmla="*/ 66 w 111"/>
                <a:gd name="T5" fmla="*/ 1 h 178"/>
                <a:gd name="T6" fmla="*/ 62 w 111"/>
                <a:gd name="T7" fmla="*/ 3 h 178"/>
                <a:gd name="T8" fmla="*/ 56 w 111"/>
                <a:gd name="T9" fmla="*/ 9 h 178"/>
                <a:gd name="T10" fmla="*/ 48 w 111"/>
                <a:gd name="T11" fmla="*/ 15 h 178"/>
                <a:gd name="T12" fmla="*/ 41 w 111"/>
                <a:gd name="T13" fmla="*/ 17 h 178"/>
                <a:gd name="T14" fmla="*/ 37 w 111"/>
                <a:gd name="T15" fmla="*/ 17 h 178"/>
                <a:gd name="T16" fmla="*/ 34 w 111"/>
                <a:gd name="T17" fmla="*/ 20 h 178"/>
                <a:gd name="T18" fmla="*/ 31 w 111"/>
                <a:gd name="T19" fmla="*/ 30 h 178"/>
                <a:gd name="T20" fmla="*/ 28 w 111"/>
                <a:gd name="T21" fmla="*/ 34 h 178"/>
                <a:gd name="T22" fmla="*/ 22 w 111"/>
                <a:gd name="T23" fmla="*/ 48 h 178"/>
                <a:gd name="T24" fmla="*/ 17 w 111"/>
                <a:gd name="T25" fmla="*/ 42 h 178"/>
                <a:gd name="T26" fmla="*/ 18 w 111"/>
                <a:gd name="T27" fmla="*/ 49 h 178"/>
                <a:gd name="T28" fmla="*/ 15 w 111"/>
                <a:gd name="T29" fmla="*/ 56 h 178"/>
                <a:gd name="T30" fmla="*/ 17 w 111"/>
                <a:gd name="T31" fmla="*/ 72 h 178"/>
                <a:gd name="T32" fmla="*/ 16 w 111"/>
                <a:gd name="T33" fmla="*/ 75 h 178"/>
                <a:gd name="T34" fmla="*/ 13 w 111"/>
                <a:gd name="T35" fmla="*/ 88 h 178"/>
                <a:gd name="T36" fmla="*/ 15 w 111"/>
                <a:gd name="T37" fmla="*/ 92 h 178"/>
                <a:gd name="T38" fmla="*/ 17 w 111"/>
                <a:gd name="T39" fmla="*/ 94 h 178"/>
                <a:gd name="T40" fmla="*/ 12 w 111"/>
                <a:gd name="T41" fmla="*/ 102 h 178"/>
                <a:gd name="T42" fmla="*/ 5 w 111"/>
                <a:gd name="T43" fmla="*/ 106 h 178"/>
                <a:gd name="T44" fmla="*/ 4 w 111"/>
                <a:gd name="T45" fmla="*/ 109 h 178"/>
                <a:gd name="T46" fmla="*/ 5 w 111"/>
                <a:gd name="T47" fmla="*/ 112 h 178"/>
                <a:gd name="T48" fmla="*/ 1 w 111"/>
                <a:gd name="T49" fmla="*/ 113 h 178"/>
                <a:gd name="T50" fmla="*/ 2 w 111"/>
                <a:gd name="T51" fmla="*/ 117 h 178"/>
                <a:gd name="T52" fmla="*/ 10 w 111"/>
                <a:gd name="T53" fmla="*/ 124 h 178"/>
                <a:gd name="T54" fmla="*/ 14 w 111"/>
                <a:gd name="T55" fmla="*/ 131 h 178"/>
                <a:gd name="T56" fmla="*/ 25 w 111"/>
                <a:gd name="T57" fmla="*/ 132 h 178"/>
                <a:gd name="T58" fmla="*/ 36 w 111"/>
                <a:gd name="T59" fmla="*/ 135 h 178"/>
                <a:gd name="T60" fmla="*/ 41 w 111"/>
                <a:gd name="T61" fmla="*/ 145 h 178"/>
                <a:gd name="T62" fmla="*/ 50 w 111"/>
                <a:gd name="T63" fmla="*/ 149 h 178"/>
                <a:gd name="T64" fmla="*/ 54 w 111"/>
                <a:gd name="T65" fmla="*/ 155 h 178"/>
                <a:gd name="T66" fmla="*/ 59 w 111"/>
                <a:gd name="T67" fmla="*/ 154 h 178"/>
                <a:gd name="T68" fmla="*/ 72 w 111"/>
                <a:gd name="T69" fmla="*/ 157 h 178"/>
                <a:gd name="T70" fmla="*/ 67 w 111"/>
                <a:gd name="T71" fmla="*/ 176 h 178"/>
                <a:gd name="T72" fmla="*/ 74 w 111"/>
                <a:gd name="T73" fmla="*/ 178 h 178"/>
                <a:gd name="T74" fmla="*/ 85 w 111"/>
                <a:gd name="T75" fmla="*/ 145 h 178"/>
                <a:gd name="T76" fmla="*/ 79 w 111"/>
                <a:gd name="T77" fmla="*/ 136 h 178"/>
                <a:gd name="T78" fmla="*/ 85 w 111"/>
                <a:gd name="T79" fmla="*/ 131 h 178"/>
                <a:gd name="T80" fmla="*/ 81 w 111"/>
                <a:gd name="T81" fmla="*/ 129 h 178"/>
                <a:gd name="T82" fmla="*/ 87 w 111"/>
                <a:gd name="T83" fmla="*/ 127 h 178"/>
                <a:gd name="T84" fmla="*/ 96 w 111"/>
                <a:gd name="T85" fmla="*/ 124 h 178"/>
                <a:gd name="T86" fmla="*/ 102 w 111"/>
                <a:gd name="T87" fmla="*/ 125 h 178"/>
                <a:gd name="T88" fmla="*/ 106 w 111"/>
                <a:gd name="T89" fmla="*/ 121 h 178"/>
                <a:gd name="T90" fmla="*/ 110 w 111"/>
                <a:gd name="T91" fmla="*/ 126 h 178"/>
                <a:gd name="T92" fmla="*/ 108 w 111"/>
                <a:gd name="T93" fmla="*/ 117 h 178"/>
                <a:gd name="T94" fmla="*/ 105 w 111"/>
                <a:gd name="T95" fmla="*/ 111 h 178"/>
                <a:gd name="T96" fmla="*/ 111 w 111"/>
                <a:gd name="T97" fmla="*/ 100 h 178"/>
                <a:gd name="T98" fmla="*/ 98 w 111"/>
                <a:gd name="T99" fmla="*/ 89 h 178"/>
                <a:gd name="T100" fmla="*/ 95 w 111"/>
                <a:gd name="T101" fmla="*/ 78 h 178"/>
                <a:gd name="T102" fmla="*/ 90 w 111"/>
                <a:gd name="T103" fmla="*/ 71 h 178"/>
                <a:gd name="T104" fmla="*/ 79 w 111"/>
                <a:gd name="T105" fmla="*/ 65 h 178"/>
                <a:gd name="T106" fmla="*/ 66 w 111"/>
                <a:gd name="T107" fmla="*/ 63 h 178"/>
                <a:gd name="T108" fmla="*/ 59 w 111"/>
                <a:gd name="T109" fmla="*/ 57 h 178"/>
                <a:gd name="T110" fmla="*/ 57 w 111"/>
                <a:gd name="T111" fmla="*/ 48 h 178"/>
                <a:gd name="T112" fmla="*/ 50 w 111"/>
                <a:gd name="T113" fmla="*/ 41 h 178"/>
                <a:gd name="T114" fmla="*/ 50 w 111"/>
                <a:gd name="T115" fmla="*/ 30 h 178"/>
                <a:gd name="T116" fmla="*/ 54 w 111"/>
                <a:gd name="T117" fmla="*/ 23 h 178"/>
                <a:gd name="T118" fmla="*/ 62 w 111"/>
                <a:gd name="T119" fmla="*/ 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78">
                  <a:moveTo>
                    <a:pt x="67" y="7"/>
                  </a:moveTo>
                  <a:cubicBezTo>
                    <a:pt x="67" y="6"/>
                    <a:pt x="69" y="7"/>
                    <a:pt x="69" y="7"/>
                  </a:cubicBezTo>
                  <a:cubicBezTo>
                    <a:pt x="70" y="6"/>
                    <a:pt x="70" y="5"/>
                    <a:pt x="70" y="5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9" y="3"/>
                    <a:pt x="69" y="3"/>
                    <a:pt x="68" y="3"/>
                  </a:cubicBezTo>
                  <a:cubicBezTo>
                    <a:pt x="68" y="2"/>
                    <a:pt x="67" y="1"/>
                    <a:pt x="66" y="1"/>
                  </a:cubicBezTo>
                  <a:cubicBezTo>
                    <a:pt x="66" y="0"/>
                    <a:pt x="65" y="1"/>
                    <a:pt x="64" y="1"/>
                  </a:cubicBezTo>
                  <a:cubicBezTo>
                    <a:pt x="63" y="2"/>
                    <a:pt x="62" y="2"/>
                    <a:pt x="62" y="3"/>
                  </a:cubicBezTo>
                  <a:cubicBezTo>
                    <a:pt x="61" y="3"/>
                    <a:pt x="62" y="5"/>
                    <a:pt x="62" y="5"/>
                  </a:cubicBezTo>
                  <a:cubicBezTo>
                    <a:pt x="61" y="7"/>
                    <a:pt x="58" y="9"/>
                    <a:pt x="56" y="9"/>
                  </a:cubicBezTo>
                  <a:cubicBezTo>
                    <a:pt x="55" y="10"/>
                    <a:pt x="54" y="9"/>
                    <a:pt x="53" y="10"/>
                  </a:cubicBezTo>
                  <a:cubicBezTo>
                    <a:pt x="51" y="11"/>
                    <a:pt x="50" y="14"/>
                    <a:pt x="48" y="15"/>
                  </a:cubicBezTo>
                  <a:cubicBezTo>
                    <a:pt x="46" y="15"/>
                    <a:pt x="44" y="14"/>
                    <a:pt x="42" y="15"/>
                  </a:cubicBezTo>
                  <a:cubicBezTo>
                    <a:pt x="42" y="15"/>
                    <a:pt x="42" y="16"/>
                    <a:pt x="41" y="17"/>
                  </a:cubicBezTo>
                  <a:cubicBezTo>
                    <a:pt x="42" y="17"/>
                    <a:pt x="40" y="22"/>
                    <a:pt x="40" y="18"/>
                  </a:cubicBezTo>
                  <a:cubicBezTo>
                    <a:pt x="40" y="18"/>
                    <a:pt x="39" y="17"/>
                    <a:pt x="37" y="17"/>
                  </a:cubicBezTo>
                  <a:cubicBezTo>
                    <a:pt x="36" y="17"/>
                    <a:pt x="36" y="19"/>
                    <a:pt x="35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3"/>
                    <a:pt x="35" y="27"/>
                    <a:pt x="34" y="28"/>
                  </a:cubicBezTo>
                  <a:cubicBezTo>
                    <a:pt x="34" y="29"/>
                    <a:pt x="31" y="29"/>
                    <a:pt x="31" y="30"/>
                  </a:cubicBezTo>
                  <a:cubicBezTo>
                    <a:pt x="30" y="31"/>
                    <a:pt x="31" y="32"/>
                    <a:pt x="31" y="34"/>
                  </a:cubicBezTo>
                  <a:cubicBezTo>
                    <a:pt x="30" y="34"/>
                    <a:pt x="30" y="34"/>
                    <a:pt x="28" y="34"/>
                  </a:cubicBezTo>
                  <a:cubicBezTo>
                    <a:pt x="25" y="40"/>
                    <a:pt x="25" y="41"/>
                    <a:pt x="24" y="48"/>
                  </a:cubicBezTo>
                  <a:cubicBezTo>
                    <a:pt x="23" y="48"/>
                    <a:pt x="22" y="49"/>
                    <a:pt x="22" y="48"/>
                  </a:cubicBezTo>
                  <a:cubicBezTo>
                    <a:pt x="20" y="48"/>
                    <a:pt x="20" y="44"/>
                    <a:pt x="19" y="43"/>
                  </a:cubicBezTo>
                  <a:cubicBezTo>
                    <a:pt x="19" y="43"/>
                    <a:pt x="18" y="42"/>
                    <a:pt x="17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6"/>
                    <a:pt x="18" y="47"/>
                    <a:pt x="18" y="49"/>
                  </a:cubicBezTo>
                  <a:cubicBezTo>
                    <a:pt x="18" y="52"/>
                    <a:pt x="16" y="54"/>
                    <a:pt x="16" y="54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17" y="64"/>
                    <a:pt x="16" y="67"/>
                    <a:pt x="17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4"/>
                    <a:pt x="15" y="74"/>
                    <a:pt x="16" y="75"/>
                  </a:cubicBezTo>
                  <a:cubicBezTo>
                    <a:pt x="15" y="79"/>
                    <a:pt x="16" y="80"/>
                    <a:pt x="15" y="84"/>
                  </a:cubicBezTo>
                  <a:cubicBezTo>
                    <a:pt x="15" y="85"/>
                    <a:pt x="13" y="87"/>
                    <a:pt x="13" y="88"/>
                  </a:cubicBezTo>
                  <a:cubicBezTo>
                    <a:pt x="12" y="87"/>
                    <a:pt x="12" y="89"/>
                    <a:pt x="12" y="89"/>
                  </a:cubicBezTo>
                  <a:cubicBezTo>
                    <a:pt x="13" y="90"/>
                    <a:pt x="13" y="91"/>
                    <a:pt x="15" y="92"/>
                  </a:cubicBezTo>
                  <a:cubicBezTo>
                    <a:pt x="16" y="93"/>
                    <a:pt x="16" y="92"/>
                    <a:pt x="17" y="92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6" y="95"/>
                    <a:pt x="14" y="96"/>
                    <a:pt x="13" y="97"/>
                  </a:cubicBezTo>
                  <a:cubicBezTo>
                    <a:pt x="12" y="98"/>
                    <a:pt x="13" y="101"/>
                    <a:pt x="12" y="102"/>
                  </a:cubicBezTo>
                  <a:cubicBezTo>
                    <a:pt x="11" y="103"/>
                    <a:pt x="8" y="102"/>
                    <a:pt x="7" y="103"/>
                  </a:cubicBezTo>
                  <a:cubicBezTo>
                    <a:pt x="6" y="103"/>
                    <a:pt x="5" y="105"/>
                    <a:pt x="5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8"/>
                    <a:pt x="4" y="109"/>
                  </a:cubicBezTo>
                  <a:cubicBezTo>
                    <a:pt x="3" y="108"/>
                    <a:pt x="4" y="109"/>
                    <a:pt x="3" y="110"/>
                  </a:cubicBezTo>
                  <a:cubicBezTo>
                    <a:pt x="3" y="109"/>
                    <a:pt x="4" y="111"/>
                    <a:pt x="5" y="112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4" y="113"/>
                    <a:pt x="2" y="112"/>
                    <a:pt x="1" y="113"/>
                  </a:cubicBezTo>
                  <a:cubicBezTo>
                    <a:pt x="0" y="113"/>
                    <a:pt x="1" y="116"/>
                    <a:pt x="1" y="117"/>
                  </a:cubicBezTo>
                  <a:cubicBezTo>
                    <a:pt x="2" y="117"/>
                    <a:pt x="2" y="117"/>
                    <a:pt x="2" y="117"/>
                  </a:cubicBezTo>
                  <a:cubicBezTo>
                    <a:pt x="2" y="117"/>
                    <a:pt x="2" y="120"/>
                    <a:pt x="4" y="122"/>
                  </a:cubicBezTo>
                  <a:cubicBezTo>
                    <a:pt x="6" y="123"/>
                    <a:pt x="10" y="124"/>
                    <a:pt x="10" y="124"/>
                  </a:cubicBezTo>
                  <a:cubicBezTo>
                    <a:pt x="10" y="124"/>
                    <a:pt x="11" y="126"/>
                    <a:pt x="12" y="128"/>
                  </a:cubicBezTo>
                  <a:cubicBezTo>
                    <a:pt x="12" y="129"/>
                    <a:pt x="14" y="131"/>
                    <a:pt x="14" y="131"/>
                  </a:cubicBezTo>
                  <a:cubicBezTo>
                    <a:pt x="22" y="132"/>
                    <a:pt x="22" y="132"/>
                    <a:pt x="22" y="132"/>
                  </a:cubicBezTo>
                  <a:cubicBezTo>
                    <a:pt x="22" y="132"/>
                    <a:pt x="23" y="130"/>
                    <a:pt x="25" y="132"/>
                  </a:cubicBezTo>
                  <a:cubicBezTo>
                    <a:pt x="26" y="134"/>
                    <a:pt x="32" y="135"/>
                    <a:pt x="32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40"/>
                    <a:pt x="38" y="140"/>
                  </a:cubicBezTo>
                  <a:cubicBezTo>
                    <a:pt x="39" y="140"/>
                    <a:pt x="42" y="143"/>
                    <a:pt x="41" y="145"/>
                  </a:cubicBezTo>
                  <a:cubicBezTo>
                    <a:pt x="41" y="146"/>
                    <a:pt x="46" y="149"/>
                    <a:pt x="46" y="149"/>
                  </a:cubicBezTo>
                  <a:cubicBezTo>
                    <a:pt x="50" y="149"/>
                    <a:pt x="50" y="149"/>
                    <a:pt x="50" y="149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2" y="155"/>
                    <a:pt x="54" y="155"/>
                  </a:cubicBezTo>
                  <a:cubicBezTo>
                    <a:pt x="55" y="155"/>
                    <a:pt x="58" y="157"/>
                    <a:pt x="58" y="157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64" y="153"/>
                    <a:pt x="65" y="155"/>
                  </a:cubicBezTo>
                  <a:cubicBezTo>
                    <a:pt x="66" y="156"/>
                    <a:pt x="70" y="157"/>
                    <a:pt x="72" y="157"/>
                  </a:cubicBezTo>
                  <a:cubicBezTo>
                    <a:pt x="74" y="157"/>
                    <a:pt x="76" y="160"/>
                    <a:pt x="76" y="160"/>
                  </a:cubicBezTo>
                  <a:cubicBezTo>
                    <a:pt x="67" y="176"/>
                    <a:pt x="67" y="176"/>
                    <a:pt x="67" y="176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74" y="178"/>
                    <a:pt x="74" y="178"/>
                    <a:pt x="74" y="178"/>
                  </a:cubicBezTo>
                  <a:cubicBezTo>
                    <a:pt x="74" y="178"/>
                    <a:pt x="83" y="156"/>
                    <a:pt x="84" y="153"/>
                  </a:cubicBezTo>
                  <a:cubicBezTo>
                    <a:pt x="84" y="151"/>
                    <a:pt x="87" y="148"/>
                    <a:pt x="85" y="145"/>
                  </a:cubicBezTo>
                  <a:cubicBezTo>
                    <a:pt x="85" y="144"/>
                    <a:pt x="82" y="137"/>
                    <a:pt x="82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6" y="130"/>
                    <a:pt x="86" y="130"/>
                    <a:pt x="86" y="130"/>
                  </a:cubicBezTo>
                  <a:cubicBezTo>
                    <a:pt x="81" y="129"/>
                    <a:pt x="81" y="129"/>
                    <a:pt x="81" y="129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5"/>
                    <a:pt x="85" y="127"/>
                    <a:pt x="87" y="127"/>
                  </a:cubicBezTo>
                  <a:cubicBezTo>
                    <a:pt x="90" y="127"/>
                    <a:pt x="96" y="126"/>
                    <a:pt x="96" y="126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9" y="126"/>
                    <a:pt x="99" y="126"/>
                    <a:pt x="99" y="126"/>
                  </a:cubicBezTo>
                  <a:cubicBezTo>
                    <a:pt x="102" y="125"/>
                    <a:pt x="102" y="125"/>
                    <a:pt x="102" y="125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6" y="121"/>
                    <a:pt x="106" y="121"/>
                    <a:pt x="106" y="121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10" y="126"/>
                    <a:pt x="110" y="126"/>
                    <a:pt x="110" y="126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0" y="121"/>
                    <a:pt x="109" y="119"/>
                    <a:pt x="108" y="117"/>
                  </a:cubicBezTo>
                  <a:cubicBezTo>
                    <a:pt x="108" y="115"/>
                    <a:pt x="109" y="113"/>
                    <a:pt x="106" y="114"/>
                  </a:cubicBezTo>
                  <a:cubicBezTo>
                    <a:pt x="104" y="116"/>
                    <a:pt x="105" y="111"/>
                    <a:pt x="105" y="111"/>
                  </a:cubicBezTo>
                  <a:cubicBezTo>
                    <a:pt x="105" y="111"/>
                    <a:pt x="108" y="108"/>
                    <a:pt x="109" y="106"/>
                  </a:cubicBezTo>
                  <a:cubicBezTo>
                    <a:pt x="109" y="104"/>
                    <a:pt x="111" y="100"/>
                    <a:pt x="111" y="100"/>
                  </a:cubicBezTo>
                  <a:cubicBezTo>
                    <a:pt x="111" y="100"/>
                    <a:pt x="104" y="96"/>
                    <a:pt x="102" y="95"/>
                  </a:cubicBezTo>
                  <a:cubicBezTo>
                    <a:pt x="101" y="93"/>
                    <a:pt x="98" y="91"/>
                    <a:pt x="98" y="89"/>
                  </a:cubicBezTo>
                  <a:cubicBezTo>
                    <a:pt x="98" y="87"/>
                    <a:pt x="94" y="86"/>
                    <a:pt x="93" y="82"/>
                  </a:cubicBezTo>
                  <a:cubicBezTo>
                    <a:pt x="92" y="79"/>
                    <a:pt x="95" y="78"/>
                    <a:pt x="95" y="78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2" y="71"/>
                    <a:pt x="90" y="71"/>
                  </a:cubicBezTo>
                  <a:cubicBezTo>
                    <a:pt x="88" y="71"/>
                    <a:pt x="83" y="72"/>
                    <a:pt x="83" y="72"/>
                  </a:cubicBezTo>
                  <a:cubicBezTo>
                    <a:pt x="83" y="72"/>
                    <a:pt x="80" y="67"/>
                    <a:pt x="79" y="65"/>
                  </a:cubicBezTo>
                  <a:cubicBezTo>
                    <a:pt x="78" y="63"/>
                    <a:pt x="76" y="62"/>
                    <a:pt x="74" y="63"/>
                  </a:cubicBezTo>
                  <a:cubicBezTo>
                    <a:pt x="71" y="64"/>
                    <a:pt x="66" y="63"/>
                    <a:pt x="66" y="63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0" y="62"/>
                    <a:pt x="61" y="59"/>
                    <a:pt x="59" y="57"/>
                  </a:cubicBezTo>
                  <a:cubicBezTo>
                    <a:pt x="57" y="54"/>
                    <a:pt x="56" y="53"/>
                    <a:pt x="55" y="51"/>
                  </a:cubicBezTo>
                  <a:cubicBezTo>
                    <a:pt x="55" y="48"/>
                    <a:pt x="57" y="48"/>
                    <a:pt x="57" y="48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0" y="41"/>
                    <a:pt x="47" y="42"/>
                    <a:pt x="49" y="37"/>
                  </a:cubicBezTo>
                  <a:cubicBezTo>
                    <a:pt x="51" y="33"/>
                    <a:pt x="49" y="33"/>
                    <a:pt x="50" y="30"/>
                  </a:cubicBezTo>
                  <a:cubicBezTo>
                    <a:pt x="52" y="27"/>
                    <a:pt x="50" y="24"/>
                    <a:pt x="50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5" y="7"/>
                    <a:pt x="67" y="7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85"/>
            <p:cNvSpPr>
              <a:spLocks/>
            </p:cNvSpPr>
            <p:nvPr/>
          </p:nvSpPr>
          <p:spPr bwMode="auto">
            <a:xfrm>
              <a:off x="3557888" y="3766724"/>
              <a:ext cx="391616" cy="628742"/>
            </a:xfrm>
            <a:custGeom>
              <a:avLst/>
              <a:gdLst>
                <a:gd name="T0" fmla="*/ 69 w 111"/>
                <a:gd name="T1" fmla="*/ 7 h 178"/>
                <a:gd name="T2" fmla="*/ 70 w 111"/>
                <a:gd name="T3" fmla="*/ 3 h 178"/>
                <a:gd name="T4" fmla="*/ 66 w 111"/>
                <a:gd name="T5" fmla="*/ 1 h 178"/>
                <a:gd name="T6" fmla="*/ 62 w 111"/>
                <a:gd name="T7" fmla="*/ 3 h 178"/>
                <a:gd name="T8" fmla="*/ 56 w 111"/>
                <a:gd name="T9" fmla="*/ 9 h 178"/>
                <a:gd name="T10" fmla="*/ 48 w 111"/>
                <a:gd name="T11" fmla="*/ 15 h 178"/>
                <a:gd name="T12" fmla="*/ 41 w 111"/>
                <a:gd name="T13" fmla="*/ 17 h 178"/>
                <a:gd name="T14" fmla="*/ 37 w 111"/>
                <a:gd name="T15" fmla="*/ 17 h 178"/>
                <a:gd name="T16" fmla="*/ 34 w 111"/>
                <a:gd name="T17" fmla="*/ 20 h 178"/>
                <a:gd name="T18" fmla="*/ 31 w 111"/>
                <a:gd name="T19" fmla="*/ 30 h 178"/>
                <a:gd name="T20" fmla="*/ 28 w 111"/>
                <a:gd name="T21" fmla="*/ 34 h 178"/>
                <a:gd name="T22" fmla="*/ 22 w 111"/>
                <a:gd name="T23" fmla="*/ 48 h 178"/>
                <a:gd name="T24" fmla="*/ 17 w 111"/>
                <a:gd name="T25" fmla="*/ 42 h 178"/>
                <a:gd name="T26" fmla="*/ 18 w 111"/>
                <a:gd name="T27" fmla="*/ 49 h 178"/>
                <a:gd name="T28" fmla="*/ 15 w 111"/>
                <a:gd name="T29" fmla="*/ 56 h 178"/>
                <a:gd name="T30" fmla="*/ 17 w 111"/>
                <a:gd name="T31" fmla="*/ 72 h 178"/>
                <a:gd name="T32" fmla="*/ 16 w 111"/>
                <a:gd name="T33" fmla="*/ 75 h 178"/>
                <a:gd name="T34" fmla="*/ 13 w 111"/>
                <a:gd name="T35" fmla="*/ 88 h 178"/>
                <a:gd name="T36" fmla="*/ 15 w 111"/>
                <a:gd name="T37" fmla="*/ 92 h 178"/>
                <a:gd name="T38" fmla="*/ 17 w 111"/>
                <a:gd name="T39" fmla="*/ 94 h 178"/>
                <a:gd name="T40" fmla="*/ 12 w 111"/>
                <a:gd name="T41" fmla="*/ 102 h 178"/>
                <a:gd name="T42" fmla="*/ 5 w 111"/>
                <a:gd name="T43" fmla="*/ 106 h 178"/>
                <a:gd name="T44" fmla="*/ 4 w 111"/>
                <a:gd name="T45" fmla="*/ 109 h 178"/>
                <a:gd name="T46" fmla="*/ 5 w 111"/>
                <a:gd name="T47" fmla="*/ 112 h 178"/>
                <a:gd name="T48" fmla="*/ 1 w 111"/>
                <a:gd name="T49" fmla="*/ 113 h 178"/>
                <a:gd name="T50" fmla="*/ 2 w 111"/>
                <a:gd name="T51" fmla="*/ 117 h 178"/>
                <a:gd name="T52" fmla="*/ 10 w 111"/>
                <a:gd name="T53" fmla="*/ 124 h 178"/>
                <a:gd name="T54" fmla="*/ 14 w 111"/>
                <a:gd name="T55" fmla="*/ 131 h 178"/>
                <a:gd name="T56" fmla="*/ 25 w 111"/>
                <a:gd name="T57" fmla="*/ 132 h 178"/>
                <a:gd name="T58" fmla="*/ 36 w 111"/>
                <a:gd name="T59" fmla="*/ 135 h 178"/>
                <a:gd name="T60" fmla="*/ 41 w 111"/>
                <a:gd name="T61" fmla="*/ 145 h 178"/>
                <a:gd name="T62" fmla="*/ 50 w 111"/>
                <a:gd name="T63" fmla="*/ 149 h 178"/>
                <a:gd name="T64" fmla="*/ 54 w 111"/>
                <a:gd name="T65" fmla="*/ 155 h 178"/>
                <a:gd name="T66" fmla="*/ 59 w 111"/>
                <a:gd name="T67" fmla="*/ 154 h 178"/>
                <a:gd name="T68" fmla="*/ 72 w 111"/>
                <a:gd name="T69" fmla="*/ 157 h 178"/>
                <a:gd name="T70" fmla="*/ 67 w 111"/>
                <a:gd name="T71" fmla="*/ 176 h 178"/>
                <a:gd name="T72" fmla="*/ 74 w 111"/>
                <a:gd name="T73" fmla="*/ 178 h 178"/>
                <a:gd name="T74" fmla="*/ 85 w 111"/>
                <a:gd name="T75" fmla="*/ 145 h 178"/>
                <a:gd name="T76" fmla="*/ 79 w 111"/>
                <a:gd name="T77" fmla="*/ 136 h 178"/>
                <a:gd name="T78" fmla="*/ 85 w 111"/>
                <a:gd name="T79" fmla="*/ 131 h 178"/>
                <a:gd name="T80" fmla="*/ 81 w 111"/>
                <a:gd name="T81" fmla="*/ 129 h 178"/>
                <a:gd name="T82" fmla="*/ 87 w 111"/>
                <a:gd name="T83" fmla="*/ 127 h 178"/>
                <a:gd name="T84" fmla="*/ 96 w 111"/>
                <a:gd name="T85" fmla="*/ 124 h 178"/>
                <a:gd name="T86" fmla="*/ 102 w 111"/>
                <a:gd name="T87" fmla="*/ 125 h 178"/>
                <a:gd name="T88" fmla="*/ 106 w 111"/>
                <a:gd name="T89" fmla="*/ 121 h 178"/>
                <a:gd name="T90" fmla="*/ 110 w 111"/>
                <a:gd name="T91" fmla="*/ 126 h 178"/>
                <a:gd name="T92" fmla="*/ 108 w 111"/>
                <a:gd name="T93" fmla="*/ 117 h 178"/>
                <a:gd name="T94" fmla="*/ 105 w 111"/>
                <a:gd name="T95" fmla="*/ 111 h 178"/>
                <a:gd name="T96" fmla="*/ 111 w 111"/>
                <a:gd name="T97" fmla="*/ 100 h 178"/>
                <a:gd name="T98" fmla="*/ 98 w 111"/>
                <a:gd name="T99" fmla="*/ 89 h 178"/>
                <a:gd name="T100" fmla="*/ 95 w 111"/>
                <a:gd name="T101" fmla="*/ 78 h 178"/>
                <a:gd name="T102" fmla="*/ 90 w 111"/>
                <a:gd name="T103" fmla="*/ 71 h 178"/>
                <a:gd name="T104" fmla="*/ 79 w 111"/>
                <a:gd name="T105" fmla="*/ 65 h 178"/>
                <a:gd name="T106" fmla="*/ 66 w 111"/>
                <a:gd name="T107" fmla="*/ 63 h 178"/>
                <a:gd name="T108" fmla="*/ 59 w 111"/>
                <a:gd name="T109" fmla="*/ 57 h 178"/>
                <a:gd name="T110" fmla="*/ 57 w 111"/>
                <a:gd name="T111" fmla="*/ 48 h 178"/>
                <a:gd name="T112" fmla="*/ 50 w 111"/>
                <a:gd name="T113" fmla="*/ 41 h 178"/>
                <a:gd name="T114" fmla="*/ 50 w 111"/>
                <a:gd name="T115" fmla="*/ 30 h 178"/>
                <a:gd name="T116" fmla="*/ 54 w 111"/>
                <a:gd name="T117" fmla="*/ 23 h 178"/>
                <a:gd name="T118" fmla="*/ 62 w 111"/>
                <a:gd name="T119" fmla="*/ 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78">
                  <a:moveTo>
                    <a:pt x="67" y="7"/>
                  </a:moveTo>
                  <a:cubicBezTo>
                    <a:pt x="67" y="6"/>
                    <a:pt x="69" y="7"/>
                    <a:pt x="69" y="7"/>
                  </a:cubicBezTo>
                  <a:cubicBezTo>
                    <a:pt x="70" y="6"/>
                    <a:pt x="70" y="5"/>
                    <a:pt x="70" y="5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9" y="3"/>
                    <a:pt x="69" y="3"/>
                    <a:pt x="68" y="3"/>
                  </a:cubicBezTo>
                  <a:cubicBezTo>
                    <a:pt x="68" y="2"/>
                    <a:pt x="67" y="1"/>
                    <a:pt x="66" y="1"/>
                  </a:cubicBezTo>
                  <a:cubicBezTo>
                    <a:pt x="66" y="0"/>
                    <a:pt x="65" y="1"/>
                    <a:pt x="64" y="1"/>
                  </a:cubicBezTo>
                  <a:cubicBezTo>
                    <a:pt x="63" y="2"/>
                    <a:pt x="62" y="2"/>
                    <a:pt x="62" y="3"/>
                  </a:cubicBezTo>
                  <a:cubicBezTo>
                    <a:pt x="61" y="3"/>
                    <a:pt x="62" y="5"/>
                    <a:pt x="62" y="5"/>
                  </a:cubicBezTo>
                  <a:cubicBezTo>
                    <a:pt x="61" y="7"/>
                    <a:pt x="58" y="9"/>
                    <a:pt x="56" y="9"/>
                  </a:cubicBezTo>
                  <a:cubicBezTo>
                    <a:pt x="55" y="10"/>
                    <a:pt x="54" y="9"/>
                    <a:pt x="53" y="10"/>
                  </a:cubicBezTo>
                  <a:cubicBezTo>
                    <a:pt x="51" y="11"/>
                    <a:pt x="50" y="14"/>
                    <a:pt x="48" y="15"/>
                  </a:cubicBezTo>
                  <a:cubicBezTo>
                    <a:pt x="46" y="15"/>
                    <a:pt x="44" y="14"/>
                    <a:pt x="42" y="15"/>
                  </a:cubicBezTo>
                  <a:cubicBezTo>
                    <a:pt x="42" y="15"/>
                    <a:pt x="42" y="16"/>
                    <a:pt x="41" y="17"/>
                  </a:cubicBezTo>
                  <a:cubicBezTo>
                    <a:pt x="42" y="17"/>
                    <a:pt x="40" y="22"/>
                    <a:pt x="40" y="18"/>
                  </a:cubicBezTo>
                  <a:cubicBezTo>
                    <a:pt x="40" y="18"/>
                    <a:pt x="39" y="17"/>
                    <a:pt x="37" y="17"/>
                  </a:cubicBezTo>
                  <a:cubicBezTo>
                    <a:pt x="36" y="17"/>
                    <a:pt x="36" y="19"/>
                    <a:pt x="35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3"/>
                    <a:pt x="35" y="27"/>
                    <a:pt x="34" y="28"/>
                  </a:cubicBezTo>
                  <a:cubicBezTo>
                    <a:pt x="34" y="29"/>
                    <a:pt x="31" y="29"/>
                    <a:pt x="31" y="30"/>
                  </a:cubicBezTo>
                  <a:cubicBezTo>
                    <a:pt x="30" y="31"/>
                    <a:pt x="31" y="32"/>
                    <a:pt x="31" y="34"/>
                  </a:cubicBezTo>
                  <a:cubicBezTo>
                    <a:pt x="30" y="34"/>
                    <a:pt x="30" y="34"/>
                    <a:pt x="28" y="34"/>
                  </a:cubicBezTo>
                  <a:cubicBezTo>
                    <a:pt x="25" y="40"/>
                    <a:pt x="25" y="41"/>
                    <a:pt x="24" y="48"/>
                  </a:cubicBezTo>
                  <a:cubicBezTo>
                    <a:pt x="23" y="48"/>
                    <a:pt x="22" y="49"/>
                    <a:pt x="22" y="48"/>
                  </a:cubicBezTo>
                  <a:cubicBezTo>
                    <a:pt x="20" y="48"/>
                    <a:pt x="20" y="44"/>
                    <a:pt x="19" y="43"/>
                  </a:cubicBezTo>
                  <a:cubicBezTo>
                    <a:pt x="19" y="43"/>
                    <a:pt x="18" y="42"/>
                    <a:pt x="17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6"/>
                    <a:pt x="18" y="47"/>
                    <a:pt x="18" y="49"/>
                  </a:cubicBezTo>
                  <a:cubicBezTo>
                    <a:pt x="18" y="52"/>
                    <a:pt x="16" y="54"/>
                    <a:pt x="16" y="54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17" y="64"/>
                    <a:pt x="16" y="67"/>
                    <a:pt x="17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4"/>
                    <a:pt x="15" y="74"/>
                    <a:pt x="16" y="75"/>
                  </a:cubicBezTo>
                  <a:cubicBezTo>
                    <a:pt x="15" y="79"/>
                    <a:pt x="16" y="80"/>
                    <a:pt x="15" y="84"/>
                  </a:cubicBezTo>
                  <a:cubicBezTo>
                    <a:pt x="15" y="85"/>
                    <a:pt x="13" y="87"/>
                    <a:pt x="13" y="88"/>
                  </a:cubicBezTo>
                  <a:cubicBezTo>
                    <a:pt x="12" y="87"/>
                    <a:pt x="12" y="89"/>
                    <a:pt x="12" y="89"/>
                  </a:cubicBezTo>
                  <a:cubicBezTo>
                    <a:pt x="13" y="90"/>
                    <a:pt x="13" y="91"/>
                    <a:pt x="15" y="92"/>
                  </a:cubicBezTo>
                  <a:cubicBezTo>
                    <a:pt x="16" y="93"/>
                    <a:pt x="16" y="92"/>
                    <a:pt x="17" y="92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6" y="95"/>
                    <a:pt x="14" y="96"/>
                    <a:pt x="13" y="97"/>
                  </a:cubicBezTo>
                  <a:cubicBezTo>
                    <a:pt x="12" y="98"/>
                    <a:pt x="13" y="101"/>
                    <a:pt x="12" y="102"/>
                  </a:cubicBezTo>
                  <a:cubicBezTo>
                    <a:pt x="11" y="103"/>
                    <a:pt x="8" y="102"/>
                    <a:pt x="7" y="103"/>
                  </a:cubicBezTo>
                  <a:cubicBezTo>
                    <a:pt x="6" y="103"/>
                    <a:pt x="5" y="105"/>
                    <a:pt x="5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8"/>
                    <a:pt x="4" y="109"/>
                  </a:cubicBezTo>
                  <a:cubicBezTo>
                    <a:pt x="3" y="108"/>
                    <a:pt x="4" y="109"/>
                    <a:pt x="3" y="110"/>
                  </a:cubicBezTo>
                  <a:cubicBezTo>
                    <a:pt x="3" y="109"/>
                    <a:pt x="4" y="111"/>
                    <a:pt x="5" y="112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4" y="113"/>
                    <a:pt x="2" y="112"/>
                    <a:pt x="1" y="113"/>
                  </a:cubicBezTo>
                  <a:cubicBezTo>
                    <a:pt x="0" y="113"/>
                    <a:pt x="1" y="116"/>
                    <a:pt x="1" y="117"/>
                  </a:cubicBezTo>
                  <a:cubicBezTo>
                    <a:pt x="2" y="117"/>
                    <a:pt x="2" y="117"/>
                    <a:pt x="2" y="117"/>
                  </a:cubicBezTo>
                  <a:cubicBezTo>
                    <a:pt x="2" y="117"/>
                    <a:pt x="2" y="120"/>
                    <a:pt x="4" y="122"/>
                  </a:cubicBezTo>
                  <a:cubicBezTo>
                    <a:pt x="6" y="123"/>
                    <a:pt x="10" y="124"/>
                    <a:pt x="10" y="124"/>
                  </a:cubicBezTo>
                  <a:cubicBezTo>
                    <a:pt x="10" y="124"/>
                    <a:pt x="11" y="126"/>
                    <a:pt x="12" y="128"/>
                  </a:cubicBezTo>
                  <a:cubicBezTo>
                    <a:pt x="12" y="129"/>
                    <a:pt x="14" y="131"/>
                    <a:pt x="14" y="131"/>
                  </a:cubicBezTo>
                  <a:cubicBezTo>
                    <a:pt x="22" y="132"/>
                    <a:pt x="22" y="132"/>
                    <a:pt x="22" y="132"/>
                  </a:cubicBezTo>
                  <a:cubicBezTo>
                    <a:pt x="22" y="132"/>
                    <a:pt x="23" y="130"/>
                    <a:pt x="25" y="132"/>
                  </a:cubicBezTo>
                  <a:cubicBezTo>
                    <a:pt x="26" y="134"/>
                    <a:pt x="32" y="135"/>
                    <a:pt x="32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40"/>
                    <a:pt x="38" y="140"/>
                  </a:cubicBezTo>
                  <a:cubicBezTo>
                    <a:pt x="39" y="140"/>
                    <a:pt x="42" y="143"/>
                    <a:pt x="41" y="145"/>
                  </a:cubicBezTo>
                  <a:cubicBezTo>
                    <a:pt x="41" y="146"/>
                    <a:pt x="46" y="149"/>
                    <a:pt x="46" y="149"/>
                  </a:cubicBezTo>
                  <a:cubicBezTo>
                    <a:pt x="50" y="149"/>
                    <a:pt x="50" y="149"/>
                    <a:pt x="50" y="149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1" y="152"/>
                    <a:pt x="52" y="155"/>
                    <a:pt x="54" y="155"/>
                  </a:cubicBezTo>
                  <a:cubicBezTo>
                    <a:pt x="55" y="155"/>
                    <a:pt x="58" y="157"/>
                    <a:pt x="58" y="157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64" y="153"/>
                    <a:pt x="65" y="155"/>
                  </a:cubicBezTo>
                  <a:cubicBezTo>
                    <a:pt x="66" y="156"/>
                    <a:pt x="70" y="157"/>
                    <a:pt x="72" y="157"/>
                  </a:cubicBezTo>
                  <a:cubicBezTo>
                    <a:pt x="74" y="157"/>
                    <a:pt x="76" y="160"/>
                    <a:pt x="76" y="160"/>
                  </a:cubicBezTo>
                  <a:cubicBezTo>
                    <a:pt x="67" y="176"/>
                    <a:pt x="67" y="176"/>
                    <a:pt x="67" y="176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74" y="178"/>
                    <a:pt x="74" y="178"/>
                    <a:pt x="74" y="178"/>
                  </a:cubicBezTo>
                  <a:cubicBezTo>
                    <a:pt x="74" y="178"/>
                    <a:pt x="83" y="156"/>
                    <a:pt x="84" y="153"/>
                  </a:cubicBezTo>
                  <a:cubicBezTo>
                    <a:pt x="84" y="151"/>
                    <a:pt x="87" y="148"/>
                    <a:pt x="85" y="145"/>
                  </a:cubicBezTo>
                  <a:cubicBezTo>
                    <a:pt x="85" y="144"/>
                    <a:pt x="82" y="137"/>
                    <a:pt x="82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6" y="130"/>
                    <a:pt x="86" y="130"/>
                    <a:pt x="86" y="130"/>
                  </a:cubicBezTo>
                  <a:cubicBezTo>
                    <a:pt x="81" y="129"/>
                    <a:pt x="81" y="129"/>
                    <a:pt x="81" y="129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5"/>
                    <a:pt x="85" y="127"/>
                    <a:pt x="87" y="127"/>
                  </a:cubicBezTo>
                  <a:cubicBezTo>
                    <a:pt x="90" y="127"/>
                    <a:pt x="96" y="126"/>
                    <a:pt x="96" y="126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9" y="126"/>
                    <a:pt x="99" y="126"/>
                    <a:pt x="99" y="126"/>
                  </a:cubicBezTo>
                  <a:cubicBezTo>
                    <a:pt x="102" y="125"/>
                    <a:pt x="102" y="125"/>
                    <a:pt x="102" y="125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6" y="121"/>
                    <a:pt x="106" y="121"/>
                    <a:pt x="106" y="121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10" y="126"/>
                    <a:pt x="110" y="126"/>
                    <a:pt x="110" y="126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0" y="121"/>
                    <a:pt x="109" y="119"/>
                    <a:pt x="108" y="117"/>
                  </a:cubicBezTo>
                  <a:cubicBezTo>
                    <a:pt x="108" y="115"/>
                    <a:pt x="109" y="113"/>
                    <a:pt x="106" y="114"/>
                  </a:cubicBezTo>
                  <a:cubicBezTo>
                    <a:pt x="104" y="116"/>
                    <a:pt x="105" y="111"/>
                    <a:pt x="105" y="111"/>
                  </a:cubicBezTo>
                  <a:cubicBezTo>
                    <a:pt x="105" y="111"/>
                    <a:pt x="108" y="108"/>
                    <a:pt x="109" y="106"/>
                  </a:cubicBezTo>
                  <a:cubicBezTo>
                    <a:pt x="109" y="104"/>
                    <a:pt x="111" y="100"/>
                    <a:pt x="111" y="100"/>
                  </a:cubicBezTo>
                  <a:cubicBezTo>
                    <a:pt x="111" y="100"/>
                    <a:pt x="104" y="96"/>
                    <a:pt x="102" y="95"/>
                  </a:cubicBezTo>
                  <a:cubicBezTo>
                    <a:pt x="101" y="93"/>
                    <a:pt x="98" y="91"/>
                    <a:pt x="98" y="89"/>
                  </a:cubicBezTo>
                  <a:cubicBezTo>
                    <a:pt x="98" y="87"/>
                    <a:pt x="94" y="86"/>
                    <a:pt x="93" y="82"/>
                  </a:cubicBezTo>
                  <a:cubicBezTo>
                    <a:pt x="92" y="79"/>
                    <a:pt x="95" y="78"/>
                    <a:pt x="95" y="78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2" y="71"/>
                    <a:pt x="90" y="71"/>
                  </a:cubicBezTo>
                  <a:cubicBezTo>
                    <a:pt x="88" y="71"/>
                    <a:pt x="83" y="72"/>
                    <a:pt x="83" y="72"/>
                  </a:cubicBezTo>
                  <a:cubicBezTo>
                    <a:pt x="83" y="72"/>
                    <a:pt x="80" y="67"/>
                    <a:pt x="79" y="65"/>
                  </a:cubicBezTo>
                  <a:cubicBezTo>
                    <a:pt x="78" y="63"/>
                    <a:pt x="76" y="62"/>
                    <a:pt x="74" y="63"/>
                  </a:cubicBezTo>
                  <a:cubicBezTo>
                    <a:pt x="71" y="64"/>
                    <a:pt x="66" y="63"/>
                    <a:pt x="66" y="63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0" y="62"/>
                    <a:pt x="61" y="59"/>
                    <a:pt x="59" y="57"/>
                  </a:cubicBezTo>
                  <a:cubicBezTo>
                    <a:pt x="57" y="54"/>
                    <a:pt x="56" y="53"/>
                    <a:pt x="55" y="51"/>
                  </a:cubicBezTo>
                  <a:cubicBezTo>
                    <a:pt x="55" y="48"/>
                    <a:pt x="57" y="48"/>
                    <a:pt x="57" y="48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0" y="41"/>
                    <a:pt x="47" y="42"/>
                    <a:pt x="49" y="37"/>
                  </a:cubicBezTo>
                  <a:cubicBezTo>
                    <a:pt x="51" y="33"/>
                    <a:pt x="49" y="33"/>
                    <a:pt x="50" y="30"/>
                  </a:cubicBezTo>
                  <a:cubicBezTo>
                    <a:pt x="52" y="27"/>
                    <a:pt x="50" y="24"/>
                    <a:pt x="50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5" y="7"/>
                    <a:pt x="67" y="7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86"/>
            <p:cNvSpPr>
              <a:spLocks noEditPoints="1"/>
            </p:cNvSpPr>
            <p:nvPr/>
          </p:nvSpPr>
          <p:spPr bwMode="auto">
            <a:xfrm>
              <a:off x="8190817" y="2065528"/>
              <a:ext cx="1870059" cy="1498202"/>
            </a:xfrm>
            <a:custGeom>
              <a:avLst/>
              <a:gdLst>
                <a:gd name="T0" fmla="*/ 314 w 531"/>
                <a:gd name="T1" fmla="*/ 425 h 425"/>
                <a:gd name="T2" fmla="*/ 326 w 531"/>
                <a:gd name="T3" fmla="*/ 402 h 425"/>
                <a:gd name="T4" fmla="*/ 341 w 531"/>
                <a:gd name="T5" fmla="*/ 303 h 425"/>
                <a:gd name="T6" fmla="*/ 406 w 531"/>
                <a:gd name="T7" fmla="*/ 277 h 425"/>
                <a:gd name="T8" fmla="*/ 383 w 531"/>
                <a:gd name="T9" fmla="*/ 233 h 425"/>
                <a:gd name="T10" fmla="*/ 528 w 531"/>
                <a:gd name="T11" fmla="*/ 82 h 425"/>
                <a:gd name="T12" fmla="*/ 518 w 531"/>
                <a:gd name="T13" fmla="*/ 70 h 425"/>
                <a:gd name="T14" fmla="*/ 495 w 531"/>
                <a:gd name="T15" fmla="*/ 63 h 425"/>
                <a:gd name="T16" fmla="*/ 468 w 531"/>
                <a:gd name="T17" fmla="*/ 38 h 425"/>
                <a:gd name="T18" fmla="*/ 440 w 531"/>
                <a:gd name="T19" fmla="*/ 4 h 425"/>
                <a:gd name="T20" fmla="*/ 407 w 531"/>
                <a:gd name="T21" fmla="*/ 14 h 425"/>
                <a:gd name="T22" fmla="*/ 399 w 531"/>
                <a:gd name="T23" fmla="*/ 46 h 425"/>
                <a:gd name="T24" fmla="*/ 368 w 531"/>
                <a:gd name="T25" fmla="*/ 76 h 425"/>
                <a:gd name="T26" fmla="*/ 403 w 531"/>
                <a:gd name="T27" fmla="*/ 89 h 425"/>
                <a:gd name="T28" fmla="*/ 356 w 531"/>
                <a:gd name="T29" fmla="*/ 106 h 425"/>
                <a:gd name="T30" fmla="*/ 329 w 531"/>
                <a:gd name="T31" fmla="*/ 126 h 425"/>
                <a:gd name="T32" fmla="*/ 288 w 531"/>
                <a:gd name="T33" fmla="*/ 147 h 425"/>
                <a:gd name="T34" fmla="*/ 229 w 531"/>
                <a:gd name="T35" fmla="*/ 141 h 425"/>
                <a:gd name="T36" fmla="*/ 188 w 531"/>
                <a:gd name="T37" fmla="*/ 118 h 425"/>
                <a:gd name="T38" fmla="*/ 163 w 531"/>
                <a:gd name="T39" fmla="*/ 91 h 425"/>
                <a:gd name="T40" fmla="*/ 133 w 531"/>
                <a:gd name="T41" fmla="*/ 64 h 425"/>
                <a:gd name="T42" fmla="*/ 96 w 531"/>
                <a:gd name="T43" fmla="*/ 80 h 425"/>
                <a:gd name="T44" fmla="*/ 74 w 531"/>
                <a:gd name="T45" fmla="*/ 109 h 425"/>
                <a:gd name="T46" fmla="*/ 62 w 531"/>
                <a:gd name="T47" fmla="*/ 141 h 425"/>
                <a:gd name="T48" fmla="*/ 14 w 531"/>
                <a:gd name="T49" fmla="*/ 167 h 425"/>
                <a:gd name="T50" fmla="*/ 9 w 531"/>
                <a:gd name="T51" fmla="*/ 185 h 425"/>
                <a:gd name="T52" fmla="*/ 10 w 531"/>
                <a:gd name="T53" fmla="*/ 211 h 425"/>
                <a:gd name="T54" fmla="*/ 49 w 531"/>
                <a:gd name="T55" fmla="*/ 220 h 425"/>
                <a:gd name="T56" fmla="*/ 44 w 531"/>
                <a:gd name="T57" fmla="*/ 246 h 425"/>
                <a:gd name="T58" fmla="*/ 52 w 531"/>
                <a:gd name="T59" fmla="*/ 273 h 425"/>
                <a:gd name="T60" fmla="*/ 76 w 531"/>
                <a:gd name="T61" fmla="*/ 290 h 425"/>
                <a:gd name="T62" fmla="*/ 107 w 531"/>
                <a:gd name="T63" fmla="*/ 308 h 425"/>
                <a:gd name="T64" fmla="*/ 144 w 531"/>
                <a:gd name="T65" fmla="*/ 312 h 425"/>
                <a:gd name="T66" fmla="*/ 182 w 531"/>
                <a:gd name="T67" fmla="*/ 307 h 425"/>
                <a:gd name="T68" fmla="*/ 207 w 531"/>
                <a:gd name="T69" fmla="*/ 315 h 425"/>
                <a:gd name="T70" fmla="*/ 220 w 531"/>
                <a:gd name="T71" fmla="*/ 336 h 425"/>
                <a:gd name="T72" fmla="*/ 218 w 531"/>
                <a:gd name="T73" fmla="*/ 362 h 425"/>
                <a:gd name="T74" fmla="*/ 228 w 531"/>
                <a:gd name="T75" fmla="*/ 375 h 425"/>
                <a:gd name="T76" fmla="*/ 249 w 531"/>
                <a:gd name="T77" fmla="*/ 388 h 425"/>
                <a:gd name="T78" fmla="*/ 279 w 531"/>
                <a:gd name="T79" fmla="*/ 368 h 425"/>
                <a:gd name="T80" fmla="*/ 303 w 531"/>
                <a:gd name="T81" fmla="*/ 386 h 425"/>
                <a:gd name="T82" fmla="*/ 322 w 531"/>
                <a:gd name="T83" fmla="*/ 399 h 425"/>
                <a:gd name="T84" fmla="*/ 335 w 531"/>
                <a:gd name="T85" fmla="*/ 381 h 425"/>
                <a:gd name="T86" fmla="*/ 356 w 531"/>
                <a:gd name="T87" fmla="*/ 373 h 425"/>
                <a:gd name="T88" fmla="*/ 375 w 531"/>
                <a:gd name="T89" fmla="*/ 366 h 425"/>
                <a:gd name="T90" fmla="*/ 388 w 531"/>
                <a:gd name="T91" fmla="*/ 351 h 425"/>
                <a:gd name="T92" fmla="*/ 399 w 531"/>
                <a:gd name="T93" fmla="*/ 333 h 425"/>
                <a:gd name="T94" fmla="*/ 412 w 531"/>
                <a:gd name="T95" fmla="*/ 313 h 425"/>
                <a:gd name="T96" fmla="*/ 422 w 531"/>
                <a:gd name="T97" fmla="*/ 291 h 425"/>
                <a:gd name="T98" fmla="*/ 408 w 531"/>
                <a:gd name="T99" fmla="*/ 271 h 425"/>
                <a:gd name="T100" fmla="*/ 404 w 531"/>
                <a:gd name="T101" fmla="*/ 221 h 425"/>
                <a:gd name="T102" fmla="*/ 426 w 531"/>
                <a:gd name="T103" fmla="*/ 208 h 425"/>
                <a:gd name="T104" fmla="*/ 400 w 531"/>
                <a:gd name="T105" fmla="*/ 206 h 425"/>
                <a:gd name="T106" fmla="*/ 386 w 531"/>
                <a:gd name="T107" fmla="*/ 183 h 425"/>
                <a:gd name="T108" fmla="*/ 426 w 531"/>
                <a:gd name="T109" fmla="*/ 162 h 425"/>
                <a:gd name="T110" fmla="*/ 441 w 531"/>
                <a:gd name="T111" fmla="*/ 173 h 425"/>
                <a:gd name="T112" fmla="*/ 464 w 531"/>
                <a:gd name="T113" fmla="*/ 145 h 425"/>
                <a:gd name="T114" fmla="*/ 487 w 531"/>
                <a:gd name="T115" fmla="*/ 139 h 425"/>
                <a:gd name="T116" fmla="*/ 501 w 531"/>
                <a:gd name="T117" fmla="*/ 119 h 425"/>
                <a:gd name="T118" fmla="*/ 236 w 531"/>
                <a:gd name="T119" fmla="*/ 20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1" h="425">
                  <a:moveTo>
                    <a:pt x="326" y="402"/>
                  </a:moveTo>
                  <a:cubicBezTo>
                    <a:pt x="323" y="403"/>
                    <a:pt x="320" y="405"/>
                    <a:pt x="317" y="406"/>
                  </a:cubicBezTo>
                  <a:cubicBezTo>
                    <a:pt x="315" y="406"/>
                    <a:pt x="313" y="406"/>
                    <a:pt x="312" y="406"/>
                  </a:cubicBezTo>
                  <a:cubicBezTo>
                    <a:pt x="311" y="407"/>
                    <a:pt x="312" y="408"/>
                    <a:pt x="311" y="409"/>
                  </a:cubicBezTo>
                  <a:cubicBezTo>
                    <a:pt x="311" y="410"/>
                    <a:pt x="310" y="409"/>
                    <a:pt x="309" y="410"/>
                  </a:cubicBezTo>
                  <a:cubicBezTo>
                    <a:pt x="308" y="411"/>
                    <a:pt x="307" y="411"/>
                    <a:pt x="305" y="412"/>
                  </a:cubicBezTo>
                  <a:cubicBezTo>
                    <a:pt x="306" y="416"/>
                    <a:pt x="305" y="418"/>
                    <a:pt x="307" y="420"/>
                  </a:cubicBezTo>
                  <a:cubicBezTo>
                    <a:pt x="308" y="422"/>
                    <a:pt x="309" y="422"/>
                    <a:pt x="311" y="422"/>
                  </a:cubicBezTo>
                  <a:cubicBezTo>
                    <a:pt x="311" y="423"/>
                    <a:pt x="314" y="425"/>
                    <a:pt x="314" y="425"/>
                  </a:cubicBezTo>
                  <a:cubicBezTo>
                    <a:pt x="315" y="425"/>
                    <a:pt x="320" y="422"/>
                    <a:pt x="321" y="422"/>
                  </a:cubicBezTo>
                  <a:cubicBezTo>
                    <a:pt x="321" y="421"/>
                    <a:pt x="321" y="420"/>
                    <a:pt x="321" y="420"/>
                  </a:cubicBezTo>
                  <a:cubicBezTo>
                    <a:pt x="323" y="419"/>
                    <a:pt x="324" y="420"/>
                    <a:pt x="325" y="418"/>
                  </a:cubicBezTo>
                  <a:cubicBezTo>
                    <a:pt x="326" y="417"/>
                    <a:pt x="325" y="416"/>
                    <a:pt x="325" y="414"/>
                  </a:cubicBezTo>
                  <a:cubicBezTo>
                    <a:pt x="327" y="413"/>
                    <a:pt x="327" y="413"/>
                    <a:pt x="327" y="413"/>
                  </a:cubicBezTo>
                  <a:cubicBezTo>
                    <a:pt x="328" y="408"/>
                    <a:pt x="326" y="410"/>
                    <a:pt x="329" y="408"/>
                  </a:cubicBezTo>
                  <a:cubicBezTo>
                    <a:pt x="329" y="408"/>
                    <a:pt x="330" y="406"/>
                    <a:pt x="329" y="406"/>
                  </a:cubicBezTo>
                  <a:cubicBezTo>
                    <a:pt x="329" y="406"/>
                    <a:pt x="329" y="405"/>
                    <a:pt x="329" y="404"/>
                  </a:cubicBezTo>
                  <a:cubicBezTo>
                    <a:pt x="328" y="404"/>
                    <a:pt x="326" y="403"/>
                    <a:pt x="326" y="402"/>
                  </a:cubicBezTo>
                  <a:close/>
                  <a:moveTo>
                    <a:pt x="343" y="301"/>
                  </a:moveTo>
                  <a:cubicBezTo>
                    <a:pt x="343" y="301"/>
                    <a:pt x="344" y="303"/>
                    <a:pt x="345" y="303"/>
                  </a:cubicBezTo>
                  <a:cubicBezTo>
                    <a:pt x="344" y="303"/>
                    <a:pt x="344" y="303"/>
                    <a:pt x="344" y="305"/>
                  </a:cubicBezTo>
                  <a:cubicBezTo>
                    <a:pt x="343" y="305"/>
                    <a:pt x="342" y="306"/>
                    <a:pt x="342" y="306"/>
                  </a:cubicBezTo>
                  <a:cubicBezTo>
                    <a:pt x="341" y="306"/>
                    <a:pt x="338" y="305"/>
                    <a:pt x="337" y="304"/>
                  </a:cubicBezTo>
                  <a:cubicBezTo>
                    <a:pt x="337" y="303"/>
                    <a:pt x="337" y="303"/>
                    <a:pt x="337" y="303"/>
                  </a:cubicBezTo>
                  <a:cubicBezTo>
                    <a:pt x="338" y="302"/>
                    <a:pt x="337" y="302"/>
                    <a:pt x="339" y="301"/>
                  </a:cubicBezTo>
                  <a:cubicBezTo>
                    <a:pt x="339" y="301"/>
                    <a:pt x="339" y="303"/>
                    <a:pt x="339" y="303"/>
                  </a:cubicBezTo>
                  <a:cubicBezTo>
                    <a:pt x="339" y="303"/>
                    <a:pt x="340" y="304"/>
                    <a:pt x="341" y="303"/>
                  </a:cubicBezTo>
                  <a:cubicBezTo>
                    <a:pt x="341" y="303"/>
                    <a:pt x="341" y="302"/>
                    <a:pt x="341" y="301"/>
                  </a:cubicBezTo>
                  <a:cubicBezTo>
                    <a:pt x="342" y="301"/>
                    <a:pt x="343" y="301"/>
                    <a:pt x="343" y="301"/>
                  </a:cubicBezTo>
                  <a:close/>
                  <a:moveTo>
                    <a:pt x="379" y="296"/>
                  </a:moveTo>
                  <a:cubicBezTo>
                    <a:pt x="384" y="296"/>
                    <a:pt x="378" y="299"/>
                    <a:pt x="377" y="300"/>
                  </a:cubicBezTo>
                  <a:cubicBezTo>
                    <a:pt x="376" y="298"/>
                    <a:pt x="373" y="296"/>
                    <a:pt x="379" y="296"/>
                  </a:cubicBezTo>
                  <a:close/>
                  <a:moveTo>
                    <a:pt x="407" y="272"/>
                  </a:move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9" y="276"/>
                    <a:pt x="409" y="277"/>
                  </a:cubicBezTo>
                  <a:cubicBezTo>
                    <a:pt x="409" y="277"/>
                    <a:pt x="405" y="277"/>
                    <a:pt x="406" y="277"/>
                  </a:cubicBezTo>
                  <a:cubicBezTo>
                    <a:pt x="406" y="276"/>
                    <a:pt x="405" y="276"/>
                    <a:pt x="404" y="276"/>
                  </a:cubicBezTo>
                  <a:cubicBezTo>
                    <a:pt x="405" y="276"/>
                    <a:pt x="404" y="274"/>
                    <a:pt x="404" y="273"/>
                  </a:cubicBezTo>
                  <a:cubicBezTo>
                    <a:pt x="405" y="273"/>
                    <a:pt x="407" y="273"/>
                    <a:pt x="407" y="272"/>
                  </a:cubicBezTo>
                  <a:close/>
                  <a:moveTo>
                    <a:pt x="418" y="271"/>
                  </a:moveTo>
                  <a:cubicBezTo>
                    <a:pt x="418" y="271"/>
                    <a:pt x="419" y="273"/>
                    <a:pt x="419" y="273"/>
                  </a:cubicBezTo>
                  <a:cubicBezTo>
                    <a:pt x="420" y="273"/>
                    <a:pt x="420" y="271"/>
                    <a:pt x="418" y="271"/>
                  </a:cubicBezTo>
                  <a:close/>
                  <a:moveTo>
                    <a:pt x="383" y="233"/>
                  </a:moveTo>
                  <a:cubicBezTo>
                    <a:pt x="383" y="233"/>
                    <a:pt x="384" y="236"/>
                    <a:pt x="383" y="235"/>
                  </a:cubicBezTo>
                  <a:cubicBezTo>
                    <a:pt x="382" y="235"/>
                    <a:pt x="381" y="232"/>
                    <a:pt x="383" y="233"/>
                  </a:cubicBezTo>
                  <a:close/>
                  <a:moveTo>
                    <a:pt x="512" y="109"/>
                  </a:moveTo>
                  <a:cubicBezTo>
                    <a:pt x="514" y="106"/>
                    <a:pt x="514" y="106"/>
                    <a:pt x="514" y="106"/>
                  </a:cubicBezTo>
                  <a:cubicBezTo>
                    <a:pt x="518" y="104"/>
                    <a:pt x="518" y="104"/>
                    <a:pt x="518" y="104"/>
                  </a:cubicBezTo>
                  <a:cubicBezTo>
                    <a:pt x="519" y="101"/>
                    <a:pt x="519" y="101"/>
                    <a:pt x="519" y="101"/>
                  </a:cubicBezTo>
                  <a:cubicBezTo>
                    <a:pt x="522" y="99"/>
                    <a:pt x="522" y="99"/>
                    <a:pt x="522" y="99"/>
                  </a:cubicBezTo>
                  <a:cubicBezTo>
                    <a:pt x="526" y="96"/>
                    <a:pt x="526" y="96"/>
                    <a:pt x="526" y="96"/>
                  </a:cubicBezTo>
                  <a:cubicBezTo>
                    <a:pt x="528" y="92"/>
                    <a:pt x="528" y="92"/>
                    <a:pt x="528" y="92"/>
                  </a:cubicBezTo>
                  <a:cubicBezTo>
                    <a:pt x="529" y="85"/>
                    <a:pt x="529" y="85"/>
                    <a:pt x="529" y="85"/>
                  </a:cubicBezTo>
                  <a:cubicBezTo>
                    <a:pt x="528" y="82"/>
                    <a:pt x="528" y="82"/>
                    <a:pt x="528" y="82"/>
                  </a:cubicBezTo>
                  <a:cubicBezTo>
                    <a:pt x="531" y="80"/>
                    <a:pt x="531" y="80"/>
                    <a:pt x="531" y="80"/>
                  </a:cubicBezTo>
                  <a:cubicBezTo>
                    <a:pt x="531" y="75"/>
                    <a:pt x="531" y="75"/>
                    <a:pt x="531" y="75"/>
                  </a:cubicBezTo>
                  <a:cubicBezTo>
                    <a:pt x="529" y="73"/>
                    <a:pt x="529" y="73"/>
                    <a:pt x="529" y="73"/>
                  </a:cubicBezTo>
                  <a:cubicBezTo>
                    <a:pt x="529" y="70"/>
                    <a:pt x="529" y="70"/>
                    <a:pt x="529" y="70"/>
                  </a:cubicBezTo>
                  <a:cubicBezTo>
                    <a:pt x="531" y="64"/>
                    <a:pt x="531" y="64"/>
                    <a:pt x="531" y="64"/>
                  </a:cubicBezTo>
                  <a:cubicBezTo>
                    <a:pt x="527" y="66"/>
                    <a:pt x="527" y="66"/>
                    <a:pt x="527" y="66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21" y="70"/>
                    <a:pt x="521" y="70"/>
                    <a:pt x="521" y="70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5" y="72"/>
                    <a:pt x="515" y="72"/>
                    <a:pt x="515" y="72"/>
                  </a:cubicBezTo>
                  <a:cubicBezTo>
                    <a:pt x="512" y="75"/>
                    <a:pt x="512" y="75"/>
                    <a:pt x="512" y="75"/>
                  </a:cubicBezTo>
                  <a:cubicBezTo>
                    <a:pt x="509" y="77"/>
                    <a:pt x="509" y="77"/>
                    <a:pt x="509" y="77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2" y="76"/>
                    <a:pt x="502" y="76"/>
                    <a:pt x="502" y="76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6" y="70"/>
                    <a:pt x="496" y="70"/>
                    <a:pt x="496" y="70"/>
                  </a:cubicBezTo>
                  <a:cubicBezTo>
                    <a:pt x="497" y="66"/>
                    <a:pt x="497" y="66"/>
                    <a:pt x="497" y="66"/>
                  </a:cubicBezTo>
                  <a:cubicBezTo>
                    <a:pt x="495" y="63"/>
                    <a:pt x="495" y="63"/>
                    <a:pt x="495" y="63"/>
                  </a:cubicBezTo>
                  <a:cubicBezTo>
                    <a:pt x="492" y="59"/>
                    <a:pt x="492" y="59"/>
                    <a:pt x="492" y="59"/>
                  </a:cubicBezTo>
                  <a:cubicBezTo>
                    <a:pt x="490" y="54"/>
                    <a:pt x="490" y="54"/>
                    <a:pt x="490" y="54"/>
                  </a:cubicBezTo>
                  <a:cubicBezTo>
                    <a:pt x="489" y="51"/>
                    <a:pt x="489" y="51"/>
                    <a:pt x="489" y="51"/>
                  </a:cubicBezTo>
                  <a:cubicBezTo>
                    <a:pt x="486" y="48"/>
                    <a:pt x="486" y="48"/>
                    <a:pt x="486" y="48"/>
                  </a:cubicBezTo>
                  <a:cubicBezTo>
                    <a:pt x="481" y="46"/>
                    <a:pt x="481" y="46"/>
                    <a:pt x="481" y="46"/>
                  </a:cubicBezTo>
                  <a:cubicBezTo>
                    <a:pt x="477" y="46"/>
                    <a:pt x="477" y="46"/>
                    <a:pt x="477" y="46"/>
                  </a:cubicBezTo>
                  <a:cubicBezTo>
                    <a:pt x="474" y="46"/>
                    <a:pt x="474" y="46"/>
                    <a:pt x="474" y="46"/>
                  </a:cubicBezTo>
                  <a:cubicBezTo>
                    <a:pt x="471" y="43"/>
                    <a:pt x="471" y="43"/>
                    <a:pt x="471" y="43"/>
                  </a:cubicBezTo>
                  <a:cubicBezTo>
                    <a:pt x="468" y="38"/>
                    <a:pt x="468" y="38"/>
                    <a:pt x="468" y="38"/>
                  </a:cubicBezTo>
                  <a:cubicBezTo>
                    <a:pt x="464" y="32"/>
                    <a:pt x="464" y="32"/>
                    <a:pt x="464" y="32"/>
                  </a:cubicBezTo>
                  <a:cubicBezTo>
                    <a:pt x="463" y="26"/>
                    <a:pt x="463" y="26"/>
                    <a:pt x="463" y="26"/>
                  </a:cubicBezTo>
                  <a:cubicBezTo>
                    <a:pt x="463" y="23"/>
                    <a:pt x="463" y="23"/>
                    <a:pt x="463" y="23"/>
                  </a:cubicBezTo>
                  <a:cubicBezTo>
                    <a:pt x="460" y="18"/>
                    <a:pt x="460" y="18"/>
                    <a:pt x="460" y="18"/>
                  </a:cubicBezTo>
                  <a:cubicBezTo>
                    <a:pt x="457" y="15"/>
                    <a:pt x="457" y="15"/>
                    <a:pt x="457" y="15"/>
                  </a:cubicBezTo>
                  <a:cubicBezTo>
                    <a:pt x="453" y="11"/>
                    <a:pt x="453" y="11"/>
                    <a:pt x="453" y="11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37" y="1"/>
                    <a:pt x="437" y="1"/>
                    <a:pt x="437" y="1"/>
                  </a:cubicBezTo>
                  <a:cubicBezTo>
                    <a:pt x="431" y="0"/>
                    <a:pt x="431" y="0"/>
                    <a:pt x="431" y="0"/>
                  </a:cubicBezTo>
                  <a:cubicBezTo>
                    <a:pt x="429" y="1"/>
                    <a:pt x="429" y="1"/>
                    <a:pt x="429" y="1"/>
                  </a:cubicBezTo>
                  <a:cubicBezTo>
                    <a:pt x="424" y="3"/>
                    <a:pt x="424" y="3"/>
                    <a:pt x="424" y="3"/>
                  </a:cubicBezTo>
                  <a:cubicBezTo>
                    <a:pt x="419" y="3"/>
                    <a:pt x="419" y="3"/>
                    <a:pt x="419" y="3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2" y="9"/>
                    <a:pt x="412" y="9"/>
                    <a:pt x="412" y="9"/>
                  </a:cubicBezTo>
                  <a:cubicBezTo>
                    <a:pt x="409" y="13"/>
                    <a:pt x="409" y="13"/>
                    <a:pt x="409" y="13"/>
                  </a:cubicBezTo>
                  <a:cubicBezTo>
                    <a:pt x="407" y="14"/>
                    <a:pt x="407" y="14"/>
                    <a:pt x="407" y="14"/>
                  </a:cubicBezTo>
                  <a:cubicBezTo>
                    <a:pt x="407" y="17"/>
                    <a:pt x="407" y="17"/>
                    <a:pt x="407" y="17"/>
                  </a:cubicBezTo>
                  <a:cubicBezTo>
                    <a:pt x="409" y="16"/>
                    <a:pt x="409" y="16"/>
                    <a:pt x="409" y="16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9" y="25"/>
                    <a:pt x="409" y="25"/>
                    <a:pt x="409" y="25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32"/>
                    <a:pt x="408" y="32"/>
                    <a:pt x="408" y="32"/>
                  </a:cubicBezTo>
                  <a:cubicBezTo>
                    <a:pt x="405" y="36"/>
                    <a:pt x="405" y="36"/>
                    <a:pt x="405" y="36"/>
                  </a:cubicBezTo>
                  <a:cubicBezTo>
                    <a:pt x="403" y="40"/>
                    <a:pt x="403" y="40"/>
                    <a:pt x="403" y="40"/>
                  </a:cubicBezTo>
                  <a:cubicBezTo>
                    <a:pt x="403" y="40"/>
                    <a:pt x="396" y="45"/>
                    <a:pt x="399" y="46"/>
                  </a:cubicBezTo>
                  <a:cubicBezTo>
                    <a:pt x="399" y="48"/>
                    <a:pt x="393" y="50"/>
                    <a:pt x="393" y="50"/>
                  </a:cubicBezTo>
                  <a:cubicBezTo>
                    <a:pt x="387" y="55"/>
                    <a:pt x="387" y="55"/>
                    <a:pt x="387" y="55"/>
                  </a:cubicBezTo>
                  <a:cubicBezTo>
                    <a:pt x="384" y="52"/>
                    <a:pt x="384" y="52"/>
                    <a:pt x="384" y="52"/>
                  </a:cubicBezTo>
                  <a:cubicBezTo>
                    <a:pt x="378" y="49"/>
                    <a:pt x="378" y="49"/>
                    <a:pt x="378" y="49"/>
                  </a:cubicBezTo>
                  <a:cubicBezTo>
                    <a:pt x="374" y="51"/>
                    <a:pt x="374" y="51"/>
                    <a:pt x="374" y="51"/>
                  </a:cubicBezTo>
                  <a:cubicBezTo>
                    <a:pt x="370" y="61"/>
                    <a:pt x="370" y="61"/>
                    <a:pt x="370" y="61"/>
                  </a:cubicBezTo>
                  <a:cubicBezTo>
                    <a:pt x="370" y="61"/>
                    <a:pt x="370" y="63"/>
                    <a:pt x="371" y="64"/>
                  </a:cubicBezTo>
                  <a:cubicBezTo>
                    <a:pt x="372" y="68"/>
                    <a:pt x="369" y="71"/>
                    <a:pt x="369" y="71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5" y="78"/>
                    <a:pt x="375" y="78"/>
                    <a:pt x="375" y="78"/>
                  </a:cubicBezTo>
                  <a:cubicBezTo>
                    <a:pt x="381" y="77"/>
                    <a:pt x="381" y="77"/>
                    <a:pt x="381" y="77"/>
                  </a:cubicBezTo>
                  <a:cubicBezTo>
                    <a:pt x="386" y="72"/>
                    <a:pt x="386" y="72"/>
                    <a:pt x="386" y="72"/>
                  </a:cubicBezTo>
                  <a:cubicBezTo>
                    <a:pt x="389" y="73"/>
                    <a:pt x="389" y="73"/>
                    <a:pt x="389" y="73"/>
                  </a:cubicBezTo>
                  <a:cubicBezTo>
                    <a:pt x="391" y="76"/>
                    <a:pt x="391" y="76"/>
                    <a:pt x="391" y="76"/>
                  </a:cubicBezTo>
                  <a:cubicBezTo>
                    <a:pt x="395" y="79"/>
                    <a:pt x="395" y="79"/>
                    <a:pt x="395" y="79"/>
                  </a:cubicBezTo>
                  <a:cubicBezTo>
                    <a:pt x="401" y="81"/>
                    <a:pt x="401" y="81"/>
                    <a:pt x="401" y="81"/>
                  </a:cubicBezTo>
                  <a:cubicBezTo>
                    <a:pt x="404" y="85"/>
                    <a:pt x="404" y="85"/>
                    <a:pt x="404" y="85"/>
                  </a:cubicBezTo>
                  <a:cubicBezTo>
                    <a:pt x="403" y="89"/>
                    <a:pt x="403" y="89"/>
                    <a:pt x="403" y="89"/>
                  </a:cubicBezTo>
                  <a:cubicBezTo>
                    <a:pt x="403" y="89"/>
                    <a:pt x="398" y="88"/>
                    <a:pt x="395" y="89"/>
                  </a:cubicBezTo>
                  <a:cubicBezTo>
                    <a:pt x="393" y="89"/>
                    <a:pt x="389" y="94"/>
                    <a:pt x="389" y="94"/>
                  </a:cubicBezTo>
                  <a:cubicBezTo>
                    <a:pt x="384" y="93"/>
                    <a:pt x="384" y="93"/>
                    <a:pt x="384" y="93"/>
                  </a:cubicBezTo>
                  <a:cubicBezTo>
                    <a:pt x="377" y="98"/>
                    <a:pt x="377" y="98"/>
                    <a:pt x="377" y="98"/>
                  </a:cubicBezTo>
                  <a:cubicBezTo>
                    <a:pt x="375" y="96"/>
                    <a:pt x="375" y="96"/>
                    <a:pt x="375" y="96"/>
                  </a:cubicBezTo>
                  <a:cubicBezTo>
                    <a:pt x="372" y="96"/>
                    <a:pt x="372" y="96"/>
                    <a:pt x="372" y="96"/>
                  </a:cubicBezTo>
                  <a:cubicBezTo>
                    <a:pt x="370" y="101"/>
                    <a:pt x="370" y="101"/>
                    <a:pt x="370" y="101"/>
                  </a:cubicBezTo>
                  <a:cubicBezTo>
                    <a:pt x="367" y="103"/>
                    <a:pt x="367" y="103"/>
                    <a:pt x="367" y="103"/>
                  </a:cubicBezTo>
                  <a:cubicBezTo>
                    <a:pt x="356" y="106"/>
                    <a:pt x="356" y="106"/>
                    <a:pt x="356" y="106"/>
                  </a:cubicBezTo>
                  <a:cubicBezTo>
                    <a:pt x="354" y="112"/>
                    <a:pt x="354" y="112"/>
                    <a:pt x="354" y="112"/>
                  </a:cubicBezTo>
                  <a:cubicBezTo>
                    <a:pt x="347" y="116"/>
                    <a:pt x="347" y="116"/>
                    <a:pt x="347" y="116"/>
                  </a:cubicBezTo>
                  <a:cubicBezTo>
                    <a:pt x="342" y="114"/>
                    <a:pt x="342" y="114"/>
                    <a:pt x="342" y="114"/>
                  </a:cubicBezTo>
                  <a:cubicBezTo>
                    <a:pt x="338" y="110"/>
                    <a:pt x="338" y="110"/>
                    <a:pt x="338" y="110"/>
                  </a:cubicBezTo>
                  <a:cubicBezTo>
                    <a:pt x="334" y="109"/>
                    <a:pt x="334" y="109"/>
                    <a:pt x="334" y="109"/>
                  </a:cubicBezTo>
                  <a:cubicBezTo>
                    <a:pt x="330" y="111"/>
                    <a:pt x="330" y="111"/>
                    <a:pt x="330" y="111"/>
                  </a:cubicBezTo>
                  <a:cubicBezTo>
                    <a:pt x="328" y="116"/>
                    <a:pt x="328" y="116"/>
                    <a:pt x="328" y="116"/>
                  </a:cubicBezTo>
                  <a:cubicBezTo>
                    <a:pt x="328" y="121"/>
                    <a:pt x="328" y="121"/>
                    <a:pt x="328" y="121"/>
                  </a:cubicBezTo>
                  <a:cubicBezTo>
                    <a:pt x="329" y="126"/>
                    <a:pt x="329" y="126"/>
                    <a:pt x="329" y="126"/>
                  </a:cubicBezTo>
                  <a:cubicBezTo>
                    <a:pt x="331" y="130"/>
                    <a:pt x="331" y="130"/>
                    <a:pt x="331" y="130"/>
                  </a:cubicBezTo>
                  <a:cubicBezTo>
                    <a:pt x="328" y="135"/>
                    <a:pt x="328" y="135"/>
                    <a:pt x="328" y="135"/>
                  </a:cubicBezTo>
                  <a:cubicBezTo>
                    <a:pt x="324" y="137"/>
                    <a:pt x="324" y="137"/>
                    <a:pt x="324" y="137"/>
                  </a:cubicBezTo>
                  <a:cubicBezTo>
                    <a:pt x="317" y="139"/>
                    <a:pt x="317" y="139"/>
                    <a:pt x="317" y="139"/>
                  </a:cubicBezTo>
                  <a:cubicBezTo>
                    <a:pt x="308" y="141"/>
                    <a:pt x="308" y="141"/>
                    <a:pt x="308" y="141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296" y="142"/>
                    <a:pt x="296" y="142"/>
                    <a:pt x="296" y="142"/>
                  </a:cubicBezTo>
                  <a:cubicBezTo>
                    <a:pt x="292" y="142"/>
                    <a:pt x="292" y="142"/>
                    <a:pt x="292" y="142"/>
                  </a:cubicBezTo>
                  <a:cubicBezTo>
                    <a:pt x="288" y="147"/>
                    <a:pt x="288" y="147"/>
                    <a:pt x="288" y="147"/>
                  </a:cubicBezTo>
                  <a:cubicBezTo>
                    <a:pt x="282" y="149"/>
                    <a:pt x="282" y="149"/>
                    <a:pt x="282" y="149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0" y="152"/>
                    <a:pt x="270" y="152"/>
                    <a:pt x="270" y="152"/>
                  </a:cubicBezTo>
                  <a:cubicBezTo>
                    <a:pt x="261" y="152"/>
                    <a:pt x="261" y="152"/>
                    <a:pt x="261" y="152"/>
                  </a:cubicBezTo>
                  <a:cubicBezTo>
                    <a:pt x="257" y="148"/>
                    <a:pt x="257" y="148"/>
                    <a:pt x="257" y="148"/>
                  </a:cubicBezTo>
                  <a:cubicBezTo>
                    <a:pt x="252" y="144"/>
                    <a:pt x="252" y="144"/>
                    <a:pt x="252" y="144"/>
                  </a:cubicBezTo>
                  <a:cubicBezTo>
                    <a:pt x="250" y="143"/>
                    <a:pt x="250" y="143"/>
                    <a:pt x="250" y="143"/>
                  </a:cubicBezTo>
                  <a:cubicBezTo>
                    <a:pt x="237" y="142"/>
                    <a:pt x="237" y="142"/>
                    <a:pt x="237" y="142"/>
                  </a:cubicBezTo>
                  <a:cubicBezTo>
                    <a:pt x="229" y="141"/>
                    <a:pt x="229" y="141"/>
                    <a:pt x="229" y="141"/>
                  </a:cubicBezTo>
                  <a:cubicBezTo>
                    <a:pt x="222" y="140"/>
                    <a:pt x="222" y="140"/>
                    <a:pt x="222" y="140"/>
                  </a:cubicBezTo>
                  <a:cubicBezTo>
                    <a:pt x="216" y="141"/>
                    <a:pt x="216" y="141"/>
                    <a:pt x="216" y="141"/>
                  </a:cubicBezTo>
                  <a:cubicBezTo>
                    <a:pt x="210" y="140"/>
                    <a:pt x="210" y="140"/>
                    <a:pt x="210" y="140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01" y="133"/>
                    <a:pt x="201" y="133"/>
                    <a:pt x="201" y="133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91" y="122"/>
                    <a:pt x="191" y="122"/>
                    <a:pt x="191" y="122"/>
                  </a:cubicBezTo>
                  <a:cubicBezTo>
                    <a:pt x="188" y="118"/>
                    <a:pt x="188" y="118"/>
                    <a:pt x="188" y="118"/>
                  </a:cubicBezTo>
                  <a:cubicBezTo>
                    <a:pt x="183" y="116"/>
                    <a:pt x="183" y="116"/>
                    <a:pt x="183" y="116"/>
                  </a:cubicBezTo>
                  <a:cubicBezTo>
                    <a:pt x="180" y="114"/>
                    <a:pt x="180" y="114"/>
                    <a:pt x="180" y="114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65" y="109"/>
                    <a:pt x="165" y="109"/>
                    <a:pt x="165" y="109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6" y="96"/>
                    <a:pt x="166" y="96"/>
                    <a:pt x="166" y="96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58" y="89"/>
                    <a:pt x="158" y="89"/>
                    <a:pt x="158" y="89"/>
                  </a:cubicBezTo>
                  <a:cubicBezTo>
                    <a:pt x="158" y="86"/>
                    <a:pt x="158" y="86"/>
                    <a:pt x="158" y="86"/>
                  </a:cubicBezTo>
                  <a:cubicBezTo>
                    <a:pt x="153" y="80"/>
                    <a:pt x="153" y="80"/>
                    <a:pt x="153" y="80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42" y="78"/>
                    <a:pt x="142" y="78"/>
                    <a:pt x="142" y="7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35" y="74"/>
                    <a:pt x="135" y="74"/>
                    <a:pt x="135" y="74"/>
                  </a:cubicBezTo>
                  <a:cubicBezTo>
                    <a:pt x="134" y="71"/>
                    <a:pt x="134" y="71"/>
                    <a:pt x="134" y="71"/>
                  </a:cubicBezTo>
                  <a:cubicBezTo>
                    <a:pt x="133" y="64"/>
                    <a:pt x="133" y="64"/>
                    <a:pt x="133" y="64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29" y="59"/>
                    <a:pt x="129" y="59"/>
                    <a:pt x="129" y="59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1" y="68"/>
                    <a:pt x="111" y="68"/>
                    <a:pt x="111" y="68"/>
                  </a:cubicBezTo>
                  <a:cubicBezTo>
                    <a:pt x="105" y="70"/>
                    <a:pt x="105" y="70"/>
                    <a:pt x="105" y="70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91" y="80"/>
                    <a:pt x="91" y="80"/>
                    <a:pt x="91" y="80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41"/>
                    <a:pt x="62" y="141"/>
                    <a:pt x="62" y="141"/>
                  </a:cubicBezTo>
                  <a:cubicBezTo>
                    <a:pt x="59" y="142"/>
                    <a:pt x="57" y="143"/>
                    <a:pt x="55" y="144"/>
                  </a:cubicBezTo>
                  <a:cubicBezTo>
                    <a:pt x="53" y="146"/>
                    <a:pt x="53" y="147"/>
                    <a:pt x="51" y="148"/>
                  </a:cubicBezTo>
                  <a:cubicBezTo>
                    <a:pt x="49" y="149"/>
                    <a:pt x="48" y="149"/>
                    <a:pt x="46" y="150"/>
                  </a:cubicBezTo>
                  <a:cubicBezTo>
                    <a:pt x="45" y="151"/>
                    <a:pt x="45" y="153"/>
                    <a:pt x="45" y="154"/>
                  </a:cubicBezTo>
                  <a:cubicBezTo>
                    <a:pt x="45" y="157"/>
                    <a:pt x="34" y="154"/>
                    <a:pt x="31" y="159"/>
                  </a:cubicBezTo>
                  <a:cubicBezTo>
                    <a:pt x="29" y="162"/>
                    <a:pt x="31" y="164"/>
                    <a:pt x="29" y="167"/>
                  </a:cubicBezTo>
                  <a:cubicBezTo>
                    <a:pt x="27" y="169"/>
                    <a:pt x="24" y="168"/>
                    <a:pt x="22" y="169"/>
                  </a:cubicBezTo>
                  <a:cubicBezTo>
                    <a:pt x="20" y="169"/>
                    <a:pt x="19" y="171"/>
                    <a:pt x="17" y="171"/>
                  </a:cubicBezTo>
                  <a:cubicBezTo>
                    <a:pt x="15" y="171"/>
                    <a:pt x="16" y="167"/>
                    <a:pt x="14" y="167"/>
                  </a:cubicBezTo>
                  <a:cubicBezTo>
                    <a:pt x="12" y="166"/>
                    <a:pt x="11" y="168"/>
                    <a:pt x="9" y="169"/>
                  </a:cubicBezTo>
                  <a:cubicBezTo>
                    <a:pt x="8" y="171"/>
                    <a:pt x="7" y="172"/>
                    <a:pt x="6" y="173"/>
                  </a:cubicBezTo>
                  <a:cubicBezTo>
                    <a:pt x="5" y="174"/>
                    <a:pt x="4" y="174"/>
                    <a:pt x="3" y="175"/>
                  </a:cubicBezTo>
                  <a:cubicBezTo>
                    <a:pt x="2" y="175"/>
                    <a:pt x="1" y="176"/>
                    <a:pt x="0" y="177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" y="180"/>
                    <a:pt x="1" y="182"/>
                    <a:pt x="1" y="182"/>
                  </a:cubicBezTo>
                  <a:cubicBezTo>
                    <a:pt x="1" y="185"/>
                    <a:pt x="1" y="185"/>
                    <a:pt x="1" y="185"/>
                  </a:cubicBezTo>
                  <a:cubicBezTo>
                    <a:pt x="3" y="187"/>
                    <a:pt x="3" y="187"/>
                    <a:pt x="3" y="187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10" y="186"/>
                    <a:pt x="10" y="186"/>
                    <a:pt x="10" y="186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202"/>
                    <a:pt x="11" y="202"/>
                    <a:pt x="11" y="202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3" y="206"/>
                    <a:pt x="13" y="206"/>
                    <a:pt x="13" y="206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10" y="211"/>
                    <a:pt x="10" y="211"/>
                    <a:pt x="10" y="211"/>
                  </a:cubicBezTo>
                  <a:cubicBezTo>
                    <a:pt x="16" y="211"/>
                    <a:pt x="16" y="211"/>
                    <a:pt x="16" y="211"/>
                  </a:cubicBezTo>
                  <a:cubicBezTo>
                    <a:pt x="26" y="217"/>
                    <a:pt x="26" y="217"/>
                    <a:pt x="26" y="217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32" y="223"/>
                    <a:pt x="32" y="223"/>
                    <a:pt x="32" y="223"/>
                  </a:cubicBezTo>
                  <a:cubicBezTo>
                    <a:pt x="35" y="220"/>
                    <a:pt x="35" y="220"/>
                    <a:pt x="35" y="220"/>
                  </a:cubicBezTo>
                  <a:cubicBezTo>
                    <a:pt x="37" y="218"/>
                    <a:pt x="37" y="218"/>
                    <a:pt x="37" y="218"/>
                  </a:cubicBezTo>
                  <a:cubicBezTo>
                    <a:pt x="41" y="218"/>
                    <a:pt x="41" y="218"/>
                    <a:pt x="41" y="218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9" y="220"/>
                    <a:pt x="49" y="220"/>
                    <a:pt x="49" y="220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3" y="226"/>
                    <a:pt x="53" y="226"/>
                    <a:pt x="53" y="226"/>
                  </a:cubicBezTo>
                  <a:cubicBezTo>
                    <a:pt x="55" y="230"/>
                    <a:pt x="55" y="230"/>
                    <a:pt x="55" y="230"/>
                  </a:cubicBezTo>
                  <a:cubicBezTo>
                    <a:pt x="52" y="232"/>
                    <a:pt x="52" y="232"/>
                    <a:pt x="52" y="232"/>
                  </a:cubicBezTo>
                  <a:cubicBezTo>
                    <a:pt x="52" y="235"/>
                    <a:pt x="52" y="235"/>
                    <a:pt x="52" y="235"/>
                  </a:cubicBezTo>
                  <a:cubicBezTo>
                    <a:pt x="50" y="238"/>
                    <a:pt x="50" y="238"/>
                    <a:pt x="50" y="238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6" y="244"/>
                    <a:pt x="46" y="244"/>
                    <a:pt x="46" y="244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42" y="250"/>
                    <a:pt x="42" y="250"/>
                    <a:pt x="42" y="250"/>
                  </a:cubicBezTo>
                  <a:cubicBezTo>
                    <a:pt x="46" y="253"/>
                    <a:pt x="46" y="253"/>
                    <a:pt x="46" y="253"/>
                  </a:cubicBezTo>
                  <a:cubicBezTo>
                    <a:pt x="48" y="256"/>
                    <a:pt x="48" y="256"/>
                    <a:pt x="48" y="256"/>
                  </a:cubicBezTo>
                  <a:cubicBezTo>
                    <a:pt x="47" y="262"/>
                    <a:pt x="47" y="262"/>
                    <a:pt x="47" y="262"/>
                  </a:cubicBezTo>
                  <a:cubicBezTo>
                    <a:pt x="50" y="263"/>
                    <a:pt x="50" y="263"/>
                    <a:pt x="50" y="263"/>
                  </a:cubicBezTo>
                  <a:cubicBezTo>
                    <a:pt x="52" y="263"/>
                    <a:pt x="52" y="263"/>
                    <a:pt x="52" y="263"/>
                  </a:cubicBezTo>
                  <a:cubicBezTo>
                    <a:pt x="52" y="266"/>
                    <a:pt x="52" y="266"/>
                    <a:pt x="52" y="266"/>
                  </a:cubicBezTo>
                  <a:cubicBezTo>
                    <a:pt x="51" y="271"/>
                    <a:pt x="51" y="271"/>
                    <a:pt x="51" y="271"/>
                  </a:cubicBezTo>
                  <a:cubicBezTo>
                    <a:pt x="52" y="273"/>
                    <a:pt x="52" y="273"/>
                    <a:pt x="52" y="273"/>
                  </a:cubicBezTo>
                  <a:cubicBezTo>
                    <a:pt x="50" y="275"/>
                    <a:pt x="50" y="275"/>
                    <a:pt x="50" y="275"/>
                  </a:cubicBezTo>
                  <a:cubicBezTo>
                    <a:pt x="51" y="279"/>
                    <a:pt x="51" y="279"/>
                    <a:pt x="51" y="279"/>
                  </a:cubicBezTo>
                  <a:cubicBezTo>
                    <a:pt x="56" y="281"/>
                    <a:pt x="56" y="281"/>
                    <a:pt x="56" y="281"/>
                  </a:cubicBezTo>
                  <a:cubicBezTo>
                    <a:pt x="59" y="283"/>
                    <a:pt x="59" y="283"/>
                    <a:pt x="59" y="283"/>
                  </a:cubicBezTo>
                  <a:cubicBezTo>
                    <a:pt x="64" y="284"/>
                    <a:pt x="64" y="284"/>
                    <a:pt x="64" y="284"/>
                  </a:cubicBezTo>
                  <a:cubicBezTo>
                    <a:pt x="67" y="287"/>
                    <a:pt x="67" y="287"/>
                    <a:pt x="67" y="287"/>
                  </a:cubicBezTo>
                  <a:cubicBezTo>
                    <a:pt x="70" y="290"/>
                    <a:pt x="70" y="290"/>
                    <a:pt x="70" y="290"/>
                  </a:cubicBezTo>
                  <a:cubicBezTo>
                    <a:pt x="72" y="289"/>
                    <a:pt x="72" y="289"/>
                    <a:pt x="72" y="289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80" y="290"/>
                    <a:pt x="80" y="290"/>
                    <a:pt x="80" y="290"/>
                  </a:cubicBezTo>
                  <a:cubicBezTo>
                    <a:pt x="83" y="290"/>
                    <a:pt x="83" y="290"/>
                    <a:pt x="83" y="290"/>
                  </a:cubicBezTo>
                  <a:cubicBezTo>
                    <a:pt x="87" y="297"/>
                    <a:pt x="87" y="297"/>
                    <a:pt x="87" y="297"/>
                  </a:cubicBezTo>
                  <a:cubicBezTo>
                    <a:pt x="91" y="297"/>
                    <a:pt x="91" y="297"/>
                    <a:pt x="91" y="297"/>
                  </a:cubicBezTo>
                  <a:cubicBezTo>
                    <a:pt x="96" y="296"/>
                    <a:pt x="96" y="296"/>
                    <a:pt x="96" y="296"/>
                  </a:cubicBezTo>
                  <a:cubicBezTo>
                    <a:pt x="99" y="298"/>
                    <a:pt x="99" y="298"/>
                    <a:pt x="99" y="298"/>
                  </a:cubicBezTo>
                  <a:cubicBezTo>
                    <a:pt x="99" y="302"/>
                    <a:pt x="99" y="302"/>
                    <a:pt x="99" y="302"/>
                  </a:cubicBezTo>
                  <a:cubicBezTo>
                    <a:pt x="103" y="304"/>
                    <a:pt x="103" y="304"/>
                    <a:pt x="103" y="304"/>
                  </a:cubicBezTo>
                  <a:cubicBezTo>
                    <a:pt x="107" y="308"/>
                    <a:pt x="107" y="308"/>
                    <a:pt x="107" y="308"/>
                  </a:cubicBezTo>
                  <a:cubicBezTo>
                    <a:pt x="109" y="311"/>
                    <a:pt x="109" y="311"/>
                    <a:pt x="109" y="311"/>
                  </a:cubicBezTo>
                  <a:cubicBezTo>
                    <a:pt x="113" y="312"/>
                    <a:pt x="113" y="312"/>
                    <a:pt x="113" y="312"/>
                  </a:cubicBezTo>
                  <a:cubicBezTo>
                    <a:pt x="118" y="314"/>
                    <a:pt x="118" y="314"/>
                    <a:pt x="118" y="314"/>
                  </a:cubicBezTo>
                  <a:cubicBezTo>
                    <a:pt x="125" y="315"/>
                    <a:pt x="125" y="315"/>
                    <a:pt x="125" y="315"/>
                  </a:cubicBezTo>
                  <a:cubicBezTo>
                    <a:pt x="130" y="316"/>
                    <a:pt x="130" y="316"/>
                    <a:pt x="130" y="316"/>
                  </a:cubicBezTo>
                  <a:cubicBezTo>
                    <a:pt x="134" y="314"/>
                    <a:pt x="134" y="314"/>
                    <a:pt x="134" y="314"/>
                  </a:cubicBezTo>
                  <a:cubicBezTo>
                    <a:pt x="138" y="315"/>
                    <a:pt x="138" y="315"/>
                    <a:pt x="138" y="315"/>
                  </a:cubicBezTo>
                  <a:cubicBezTo>
                    <a:pt x="140" y="319"/>
                    <a:pt x="140" y="319"/>
                    <a:pt x="140" y="319"/>
                  </a:cubicBezTo>
                  <a:cubicBezTo>
                    <a:pt x="144" y="312"/>
                    <a:pt x="144" y="312"/>
                    <a:pt x="144" y="312"/>
                  </a:cubicBezTo>
                  <a:cubicBezTo>
                    <a:pt x="147" y="311"/>
                    <a:pt x="147" y="311"/>
                    <a:pt x="147" y="311"/>
                  </a:cubicBezTo>
                  <a:cubicBezTo>
                    <a:pt x="152" y="310"/>
                    <a:pt x="152" y="310"/>
                    <a:pt x="152" y="310"/>
                  </a:cubicBezTo>
                  <a:cubicBezTo>
                    <a:pt x="156" y="312"/>
                    <a:pt x="156" y="312"/>
                    <a:pt x="156" y="312"/>
                  </a:cubicBezTo>
                  <a:cubicBezTo>
                    <a:pt x="160" y="312"/>
                    <a:pt x="160" y="312"/>
                    <a:pt x="160" y="312"/>
                  </a:cubicBezTo>
                  <a:cubicBezTo>
                    <a:pt x="166" y="313"/>
                    <a:pt x="166" y="313"/>
                    <a:pt x="166" y="313"/>
                  </a:cubicBezTo>
                  <a:cubicBezTo>
                    <a:pt x="170" y="312"/>
                    <a:pt x="170" y="312"/>
                    <a:pt x="170" y="312"/>
                  </a:cubicBezTo>
                  <a:cubicBezTo>
                    <a:pt x="175" y="309"/>
                    <a:pt x="175" y="309"/>
                    <a:pt x="175" y="309"/>
                  </a:cubicBezTo>
                  <a:cubicBezTo>
                    <a:pt x="178" y="307"/>
                    <a:pt x="178" y="307"/>
                    <a:pt x="178" y="307"/>
                  </a:cubicBezTo>
                  <a:cubicBezTo>
                    <a:pt x="182" y="307"/>
                    <a:pt x="182" y="307"/>
                    <a:pt x="182" y="307"/>
                  </a:cubicBezTo>
                  <a:cubicBezTo>
                    <a:pt x="185" y="308"/>
                    <a:pt x="185" y="308"/>
                    <a:pt x="185" y="308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92" y="305"/>
                    <a:pt x="192" y="305"/>
                    <a:pt x="192" y="305"/>
                  </a:cubicBezTo>
                  <a:cubicBezTo>
                    <a:pt x="197" y="307"/>
                    <a:pt x="197" y="307"/>
                    <a:pt x="197" y="307"/>
                  </a:cubicBezTo>
                  <a:cubicBezTo>
                    <a:pt x="197" y="312"/>
                    <a:pt x="197" y="312"/>
                    <a:pt x="197" y="312"/>
                  </a:cubicBezTo>
                  <a:cubicBezTo>
                    <a:pt x="199" y="314"/>
                    <a:pt x="199" y="314"/>
                    <a:pt x="199" y="314"/>
                  </a:cubicBezTo>
                  <a:cubicBezTo>
                    <a:pt x="202" y="313"/>
                    <a:pt x="202" y="313"/>
                    <a:pt x="202" y="313"/>
                  </a:cubicBezTo>
                  <a:cubicBezTo>
                    <a:pt x="204" y="314"/>
                    <a:pt x="204" y="314"/>
                    <a:pt x="204" y="314"/>
                  </a:cubicBezTo>
                  <a:cubicBezTo>
                    <a:pt x="207" y="315"/>
                    <a:pt x="207" y="315"/>
                    <a:pt x="207" y="315"/>
                  </a:cubicBezTo>
                  <a:cubicBezTo>
                    <a:pt x="210" y="316"/>
                    <a:pt x="210" y="316"/>
                    <a:pt x="210" y="316"/>
                  </a:cubicBezTo>
                  <a:cubicBezTo>
                    <a:pt x="211" y="319"/>
                    <a:pt x="211" y="319"/>
                    <a:pt x="211" y="319"/>
                  </a:cubicBezTo>
                  <a:cubicBezTo>
                    <a:pt x="212" y="322"/>
                    <a:pt x="212" y="322"/>
                    <a:pt x="212" y="322"/>
                  </a:cubicBezTo>
                  <a:cubicBezTo>
                    <a:pt x="215" y="321"/>
                    <a:pt x="215" y="321"/>
                    <a:pt x="215" y="321"/>
                  </a:cubicBezTo>
                  <a:cubicBezTo>
                    <a:pt x="218" y="321"/>
                    <a:pt x="218" y="321"/>
                    <a:pt x="218" y="321"/>
                  </a:cubicBezTo>
                  <a:cubicBezTo>
                    <a:pt x="219" y="325"/>
                    <a:pt x="219" y="325"/>
                    <a:pt x="219" y="325"/>
                  </a:cubicBezTo>
                  <a:cubicBezTo>
                    <a:pt x="220" y="328"/>
                    <a:pt x="220" y="328"/>
                    <a:pt x="220" y="328"/>
                  </a:cubicBezTo>
                  <a:cubicBezTo>
                    <a:pt x="219" y="333"/>
                    <a:pt x="219" y="333"/>
                    <a:pt x="219" y="333"/>
                  </a:cubicBezTo>
                  <a:cubicBezTo>
                    <a:pt x="220" y="336"/>
                    <a:pt x="220" y="336"/>
                    <a:pt x="220" y="336"/>
                  </a:cubicBezTo>
                  <a:cubicBezTo>
                    <a:pt x="220" y="339"/>
                    <a:pt x="220" y="339"/>
                    <a:pt x="220" y="339"/>
                  </a:cubicBezTo>
                  <a:cubicBezTo>
                    <a:pt x="219" y="344"/>
                    <a:pt x="219" y="344"/>
                    <a:pt x="219" y="344"/>
                  </a:cubicBezTo>
                  <a:cubicBezTo>
                    <a:pt x="217" y="349"/>
                    <a:pt x="217" y="349"/>
                    <a:pt x="217" y="349"/>
                  </a:cubicBezTo>
                  <a:cubicBezTo>
                    <a:pt x="214" y="353"/>
                    <a:pt x="214" y="353"/>
                    <a:pt x="214" y="353"/>
                  </a:cubicBezTo>
                  <a:cubicBezTo>
                    <a:pt x="214" y="355"/>
                    <a:pt x="214" y="355"/>
                    <a:pt x="214" y="355"/>
                  </a:cubicBezTo>
                  <a:cubicBezTo>
                    <a:pt x="216" y="358"/>
                    <a:pt x="216" y="358"/>
                    <a:pt x="216" y="358"/>
                  </a:cubicBezTo>
                  <a:cubicBezTo>
                    <a:pt x="216" y="361"/>
                    <a:pt x="216" y="361"/>
                    <a:pt x="216" y="361"/>
                  </a:cubicBezTo>
                  <a:cubicBezTo>
                    <a:pt x="216" y="363"/>
                    <a:pt x="216" y="363"/>
                    <a:pt x="216" y="363"/>
                  </a:cubicBezTo>
                  <a:cubicBezTo>
                    <a:pt x="218" y="362"/>
                    <a:pt x="218" y="362"/>
                    <a:pt x="218" y="362"/>
                  </a:cubicBezTo>
                  <a:cubicBezTo>
                    <a:pt x="219" y="361"/>
                    <a:pt x="219" y="361"/>
                    <a:pt x="219" y="361"/>
                  </a:cubicBezTo>
                  <a:cubicBezTo>
                    <a:pt x="223" y="359"/>
                    <a:pt x="223" y="359"/>
                    <a:pt x="223" y="359"/>
                  </a:cubicBezTo>
                  <a:cubicBezTo>
                    <a:pt x="225" y="359"/>
                    <a:pt x="225" y="359"/>
                    <a:pt x="225" y="359"/>
                  </a:cubicBezTo>
                  <a:cubicBezTo>
                    <a:pt x="227" y="362"/>
                    <a:pt x="227" y="362"/>
                    <a:pt x="227" y="362"/>
                  </a:cubicBezTo>
                  <a:cubicBezTo>
                    <a:pt x="226" y="365"/>
                    <a:pt x="226" y="365"/>
                    <a:pt x="226" y="365"/>
                  </a:cubicBezTo>
                  <a:cubicBezTo>
                    <a:pt x="228" y="368"/>
                    <a:pt x="228" y="368"/>
                    <a:pt x="228" y="368"/>
                  </a:cubicBezTo>
                  <a:cubicBezTo>
                    <a:pt x="231" y="368"/>
                    <a:pt x="231" y="368"/>
                    <a:pt x="231" y="368"/>
                  </a:cubicBezTo>
                  <a:cubicBezTo>
                    <a:pt x="231" y="370"/>
                    <a:pt x="231" y="370"/>
                    <a:pt x="231" y="370"/>
                  </a:cubicBezTo>
                  <a:cubicBezTo>
                    <a:pt x="228" y="375"/>
                    <a:pt x="228" y="375"/>
                    <a:pt x="228" y="375"/>
                  </a:cubicBezTo>
                  <a:cubicBezTo>
                    <a:pt x="228" y="377"/>
                    <a:pt x="228" y="377"/>
                    <a:pt x="228" y="377"/>
                  </a:cubicBezTo>
                  <a:cubicBezTo>
                    <a:pt x="232" y="378"/>
                    <a:pt x="232" y="378"/>
                    <a:pt x="232" y="378"/>
                  </a:cubicBezTo>
                  <a:cubicBezTo>
                    <a:pt x="234" y="378"/>
                    <a:pt x="234" y="378"/>
                    <a:pt x="234" y="378"/>
                  </a:cubicBezTo>
                  <a:cubicBezTo>
                    <a:pt x="236" y="383"/>
                    <a:pt x="236" y="383"/>
                    <a:pt x="236" y="383"/>
                  </a:cubicBezTo>
                  <a:cubicBezTo>
                    <a:pt x="237" y="387"/>
                    <a:pt x="237" y="387"/>
                    <a:pt x="237" y="387"/>
                  </a:cubicBezTo>
                  <a:cubicBezTo>
                    <a:pt x="243" y="389"/>
                    <a:pt x="243" y="389"/>
                    <a:pt x="243" y="389"/>
                  </a:cubicBezTo>
                  <a:cubicBezTo>
                    <a:pt x="242" y="392"/>
                    <a:pt x="242" y="392"/>
                    <a:pt x="242" y="392"/>
                  </a:cubicBezTo>
                  <a:cubicBezTo>
                    <a:pt x="248" y="392"/>
                    <a:pt x="248" y="392"/>
                    <a:pt x="248" y="392"/>
                  </a:cubicBezTo>
                  <a:cubicBezTo>
                    <a:pt x="249" y="388"/>
                    <a:pt x="249" y="388"/>
                    <a:pt x="249" y="388"/>
                  </a:cubicBezTo>
                  <a:cubicBezTo>
                    <a:pt x="250" y="382"/>
                    <a:pt x="250" y="382"/>
                    <a:pt x="250" y="382"/>
                  </a:cubicBezTo>
                  <a:cubicBezTo>
                    <a:pt x="247" y="377"/>
                    <a:pt x="247" y="377"/>
                    <a:pt x="247" y="377"/>
                  </a:cubicBezTo>
                  <a:cubicBezTo>
                    <a:pt x="249" y="373"/>
                    <a:pt x="249" y="373"/>
                    <a:pt x="249" y="373"/>
                  </a:cubicBezTo>
                  <a:cubicBezTo>
                    <a:pt x="253" y="374"/>
                    <a:pt x="253" y="374"/>
                    <a:pt x="253" y="374"/>
                  </a:cubicBezTo>
                  <a:cubicBezTo>
                    <a:pt x="258" y="371"/>
                    <a:pt x="258" y="371"/>
                    <a:pt x="258" y="371"/>
                  </a:cubicBezTo>
                  <a:cubicBezTo>
                    <a:pt x="263" y="374"/>
                    <a:pt x="263" y="374"/>
                    <a:pt x="263" y="374"/>
                  </a:cubicBezTo>
                  <a:cubicBezTo>
                    <a:pt x="269" y="372"/>
                    <a:pt x="269" y="372"/>
                    <a:pt x="269" y="372"/>
                  </a:cubicBezTo>
                  <a:cubicBezTo>
                    <a:pt x="274" y="372"/>
                    <a:pt x="274" y="372"/>
                    <a:pt x="274" y="372"/>
                  </a:cubicBezTo>
                  <a:cubicBezTo>
                    <a:pt x="279" y="368"/>
                    <a:pt x="279" y="368"/>
                    <a:pt x="279" y="368"/>
                  </a:cubicBezTo>
                  <a:cubicBezTo>
                    <a:pt x="282" y="369"/>
                    <a:pt x="282" y="369"/>
                    <a:pt x="282" y="369"/>
                  </a:cubicBezTo>
                  <a:cubicBezTo>
                    <a:pt x="285" y="371"/>
                    <a:pt x="285" y="371"/>
                    <a:pt x="285" y="371"/>
                  </a:cubicBezTo>
                  <a:cubicBezTo>
                    <a:pt x="288" y="372"/>
                    <a:pt x="288" y="372"/>
                    <a:pt x="288" y="372"/>
                  </a:cubicBezTo>
                  <a:cubicBezTo>
                    <a:pt x="288" y="377"/>
                    <a:pt x="288" y="377"/>
                    <a:pt x="288" y="377"/>
                  </a:cubicBezTo>
                  <a:cubicBezTo>
                    <a:pt x="290" y="381"/>
                    <a:pt x="290" y="381"/>
                    <a:pt x="290" y="381"/>
                  </a:cubicBezTo>
                  <a:cubicBezTo>
                    <a:pt x="292" y="383"/>
                    <a:pt x="292" y="383"/>
                    <a:pt x="292" y="383"/>
                  </a:cubicBezTo>
                  <a:cubicBezTo>
                    <a:pt x="296" y="385"/>
                    <a:pt x="296" y="385"/>
                    <a:pt x="296" y="385"/>
                  </a:cubicBezTo>
                  <a:cubicBezTo>
                    <a:pt x="299" y="384"/>
                    <a:pt x="299" y="384"/>
                    <a:pt x="299" y="384"/>
                  </a:cubicBezTo>
                  <a:cubicBezTo>
                    <a:pt x="303" y="386"/>
                    <a:pt x="303" y="386"/>
                    <a:pt x="303" y="386"/>
                  </a:cubicBezTo>
                  <a:cubicBezTo>
                    <a:pt x="304" y="386"/>
                    <a:pt x="304" y="385"/>
                    <a:pt x="304" y="384"/>
                  </a:cubicBezTo>
                  <a:cubicBezTo>
                    <a:pt x="307" y="384"/>
                    <a:pt x="307" y="384"/>
                    <a:pt x="311" y="383"/>
                  </a:cubicBezTo>
                  <a:cubicBezTo>
                    <a:pt x="311" y="385"/>
                    <a:pt x="311" y="385"/>
                    <a:pt x="311" y="385"/>
                  </a:cubicBezTo>
                  <a:cubicBezTo>
                    <a:pt x="313" y="386"/>
                    <a:pt x="313" y="384"/>
                    <a:pt x="315" y="385"/>
                  </a:cubicBezTo>
                  <a:cubicBezTo>
                    <a:pt x="315" y="385"/>
                    <a:pt x="316" y="386"/>
                    <a:pt x="315" y="387"/>
                  </a:cubicBezTo>
                  <a:cubicBezTo>
                    <a:pt x="315" y="388"/>
                    <a:pt x="313" y="391"/>
                    <a:pt x="314" y="394"/>
                  </a:cubicBezTo>
                  <a:cubicBezTo>
                    <a:pt x="315" y="394"/>
                    <a:pt x="315" y="394"/>
                    <a:pt x="315" y="394"/>
                  </a:cubicBezTo>
                  <a:cubicBezTo>
                    <a:pt x="316" y="396"/>
                    <a:pt x="317" y="398"/>
                    <a:pt x="317" y="400"/>
                  </a:cubicBezTo>
                  <a:cubicBezTo>
                    <a:pt x="319" y="399"/>
                    <a:pt x="320" y="399"/>
                    <a:pt x="322" y="399"/>
                  </a:cubicBezTo>
                  <a:cubicBezTo>
                    <a:pt x="322" y="395"/>
                    <a:pt x="323" y="396"/>
                    <a:pt x="319" y="393"/>
                  </a:cubicBezTo>
                  <a:cubicBezTo>
                    <a:pt x="320" y="393"/>
                    <a:pt x="321" y="393"/>
                    <a:pt x="321" y="393"/>
                  </a:cubicBezTo>
                  <a:cubicBezTo>
                    <a:pt x="322" y="393"/>
                    <a:pt x="321" y="391"/>
                    <a:pt x="322" y="390"/>
                  </a:cubicBezTo>
                  <a:cubicBezTo>
                    <a:pt x="323" y="389"/>
                    <a:pt x="326" y="389"/>
                    <a:pt x="327" y="388"/>
                  </a:cubicBezTo>
                  <a:cubicBezTo>
                    <a:pt x="327" y="388"/>
                    <a:pt x="330" y="385"/>
                    <a:pt x="330" y="385"/>
                  </a:cubicBezTo>
                  <a:cubicBezTo>
                    <a:pt x="331" y="384"/>
                    <a:pt x="331" y="385"/>
                    <a:pt x="332" y="385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34" y="383"/>
                    <a:pt x="333" y="384"/>
                    <a:pt x="334" y="384"/>
                  </a:cubicBezTo>
                  <a:cubicBezTo>
                    <a:pt x="335" y="383"/>
                    <a:pt x="335" y="381"/>
                    <a:pt x="335" y="381"/>
                  </a:cubicBezTo>
                  <a:cubicBezTo>
                    <a:pt x="337" y="381"/>
                    <a:pt x="336" y="382"/>
                    <a:pt x="337" y="382"/>
                  </a:cubicBezTo>
                  <a:cubicBezTo>
                    <a:pt x="339" y="381"/>
                    <a:pt x="339" y="381"/>
                    <a:pt x="339" y="381"/>
                  </a:cubicBezTo>
                  <a:cubicBezTo>
                    <a:pt x="341" y="380"/>
                    <a:pt x="345" y="381"/>
                    <a:pt x="347" y="381"/>
                  </a:cubicBezTo>
                  <a:cubicBezTo>
                    <a:pt x="347" y="380"/>
                    <a:pt x="351" y="374"/>
                    <a:pt x="351" y="374"/>
                  </a:cubicBezTo>
                  <a:cubicBezTo>
                    <a:pt x="352" y="374"/>
                    <a:pt x="352" y="374"/>
                    <a:pt x="352" y="374"/>
                  </a:cubicBezTo>
                  <a:cubicBezTo>
                    <a:pt x="352" y="374"/>
                    <a:pt x="354" y="369"/>
                    <a:pt x="352" y="371"/>
                  </a:cubicBezTo>
                  <a:cubicBezTo>
                    <a:pt x="352" y="369"/>
                    <a:pt x="352" y="369"/>
                    <a:pt x="352" y="369"/>
                  </a:cubicBezTo>
                  <a:cubicBezTo>
                    <a:pt x="352" y="369"/>
                    <a:pt x="354" y="370"/>
                    <a:pt x="354" y="370"/>
                  </a:cubicBezTo>
                  <a:cubicBezTo>
                    <a:pt x="355" y="371"/>
                    <a:pt x="355" y="372"/>
                    <a:pt x="356" y="373"/>
                  </a:cubicBezTo>
                  <a:cubicBezTo>
                    <a:pt x="357" y="373"/>
                    <a:pt x="359" y="372"/>
                    <a:pt x="360" y="374"/>
                  </a:cubicBezTo>
                  <a:cubicBezTo>
                    <a:pt x="360" y="374"/>
                    <a:pt x="360" y="374"/>
                    <a:pt x="360" y="374"/>
                  </a:cubicBezTo>
                  <a:cubicBezTo>
                    <a:pt x="361" y="374"/>
                    <a:pt x="361" y="374"/>
                    <a:pt x="362" y="374"/>
                  </a:cubicBezTo>
                  <a:cubicBezTo>
                    <a:pt x="362" y="373"/>
                    <a:pt x="362" y="373"/>
                    <a:pt x="362" y="373"/>
                  </a:cubicBezTo>
                  <a:cubicBezTo>
                    <a:pt x="364" y="372"/>
                    <a:pt x="366" y="371"/>
                    <a:pt x="367" y="371"/>
                  </a:cubicBezTo>
                  <a:cubicBezTo>
                    <a:pt x="369" y="371"/>
                    <a:pt x="370" y="372"/>
                    <a:pt x="372" y="372"/>
                  </a:cubicBezTo>
                  <a:cubicBezTo>
                    <a:pt x="372" y="371"/>
                    <a:pt x="372" y="371"/>
                    <a:pt x="372" y="371"/>
                  </a:cubicBezTo>
                  <a:cubicBezTo>
                    <a:pt x="372" y="370"/>
                    <a:pt x="374" y="370"/>
                    <a:pt x="375" y="369"/>
                  </a:cubicBezTo>
                  <a:cubicBezTo>
                    <a:pt x="375" y="368"/>
                    <a:pt x="375" y="366"/>
                    <a:pt x="375" y="366"/>
                  </a:cubicBezTo>
                  <a:cubicBezTo>
                    <a:pt x="375" y="364"/>
                    <a:pt x="375" y="364"/>
                    <a:pt x="375" y="364"/>
                  </a:cubicBezTo>
                  <a:cubicBezTo>
                    <a:pt x="375" y="363"/>
                    <a:pt x="378" y="363"/>
                    <a:pt x="379" y="362"/>
                  </a:cubicBezTo>
                  <a:cubicBezTo>
                    <a:pt x="379" y="362"/>
                    <a:pt x="379" y="360"/>
                    <a:pt x="379" y="360"/>
                  </a:cubicBezTo>
                  <a:cubicBezTo>
                    <a:pt x="380" y="360"/>
                    <a:pt x="380" y="361"/>
                    <a:pt x="381" y="361"/>
                  </a:cubicBezTo>
                  <a:cubicBezTo>
                    <a:pt x="382" y="360"/>
                    <a:pt x="382" y="359"/>
                    <a:pt x="383" y="359"/>
                  </a:cubicBezTo>
                  <a:cubicBezTo>
                    <a:pt x="383" y="358"/>
                    <a:pt x="383" y="357"/>
                    <a:pt x="383" y="357"/>
                  </a:cubicBezTo>
                  <a:cubicBezTo>
                    <a:pt x="384" y="356"/>
                    <a:pt x="386" y="357"/>
                    <a:pt x="387" y="356"/>
                  </a:cubicBezTo>
                  <a:cubicBezTo>
                    <a:pt x="387" y="356"/>
                    <a:pt x="388" y="354"/>
                    <a:pt x="388" y="354"/>
                  </a:cubicBezTo>
                  <a:cubicBezTo>
                    <a:pt x="388" y="356"/>
                    <a:pt x="388" y="351"/>
                    <a:pt x="388" y="351"/>
                  </a:cubicBezTo>
                  <a:cubicBezTo>
                    <a:pt x="389" y="350"/>
                    <a:pt x="397" y="349"/>
                    <a:pt x="397" y="349"/>
                  </a:cubicBezTo>
                  <a:cubicBezTo>
                    <a:pt x="398" y="348"/>
                    <a:pt x="396" y="347"/>
                    <a:pt x="396" y="347"/>
                  </a:cubicBezTo>
                  <a:cubicBezTo>
                    <a:pt x="396" y="344"/>
                    <a:pt x="397" y="346"/>
                    <a:pt x="398" y="345"/>
                  </a:cubicBezTo>
                  <a:cubicBezTo>
                    <a:pt x="398" y="343"/>
                    <a:pt x="398" y="343"/>
                    <a:pt x="398" y="343"/>
                  </a:cubicBezTo>
                  <a:cubicBezTo>
                    <a:pt x="397" y="344"/>
                    <a:pt x="398" y="341"/>
                    <a:pt x="398" y="341"/>
                  </a:cubicBezTo>
                  <a:cubicBezTo>
                    <a:pt x="399" y="341"/>
                    <a:pt x="401" y="341"/>
                    <a:pt x="402" y="341"/>
                  </a:cubicBezTo>
                  <a:cubicBezTo>
                    <a:pt x="403" y="340"/>
                    <a:pt x="402" y="340"/>
                    <a:pt x="403" y="339"/>
                  </a:cubicBezTo>
                  <a:cubicBezTo>
                    <a:pt x="403" y="338"/>
                    <a:pt x="403" y="335"/>
                    <a:pt x="402" y="333"/>
                  </a:cubicBezTo>
                  <a:cubicBezTo>
                    <a:pt x="402" y="333"/>
                    <a:pt x="400" y="333"/>
                    <a:pt x="399" y="333"/>
                  </a:cubicBezTo>
                  <a:cubicBezTo>
                    <a:pt x="400" y="331"/>
                    <a:pt x="400" y="331"/>
                    <a:pt x="400" y="331"/>
                  </a:cubicBezTo>
                  <a:cubicBezTo>
                    <a:pt x="400" y="331"/>
                    <a:pt x="401" y="331"/>
                    <a:pt x="402" y="331"/>
                  </a:cubicBezTo>
                  <a:cubicBezTo>
                    <a:pt x="402" y="330"/>
                    <a:pt x="401" y="327"/>
                    <a:pt x="402" y="326"/>
                  </a:cubicBezTo>
                  <a:cubicBezTo>
                    <a:pt x="403" y="324"/>
                    <a:pt x="406" y="325"/>
                    <a:pt x="408" y="323"/>
                  </a:cubicBezTo>
                  <a:cubicBezTo>
                    <a:pt x="408" y="323"/>
                    <a:pt x="408" y="322"/>
                    <a:pt x="408" y="321"/>
                  </a:cubicBezTo>
                  <a:cubicBezTo>
                    <a:pt x="408" y="321"/>
                    <a:pt x="411" y="320"/>
                    <a:pt x="411" y="319"/>
                  </a:cubicBezTo>
                  <a:cubicBezTo>
                    <a:pt x="412" y="318"/>
                    <a:pt x="411" y="316"/>
                    <a:pt x="411" y="315"/>
                  </a:cubicBezTo>
                  <a:cubicBezTo>
                    <a:pt x="411" y="314"/>
                    <a:pt x="413" y="314"/>
                    <a:pt x="413" y="313"/>
                  </a:cubicBezTo>
                  <a:cubicBezTo>
                    <a:pt x="413" y="313"/>
                    <a:pt x="413" y="313"/>
                    <a:pt x="412" y="313"/>
                  </a:cubicBezTo>
                  <a:cubicBezTo>
                    <a:pt x="410" y="311"/>
                    <a:pt x="414" y="313"/>
                    <a:pt x="415" y="312"/>
                  </a:cubicBezTo>
                  <a:cubicBezTo>
                    <a:pt x="416" y="312"/>
                    <a:pt x="416" y="309"/>
                    <a:pt x="416" y="309"/>
                  </a:cubicBezTo>
                  <a:cubicBezTo>
                    <a:pt x="416" y="309"/>
                    <a:pt x="419" y="309"/>
                    <a:pt x="420" y="309"/>
                  </a:cubicBezTo>
                  <a:cubicBezTo>
                    <a:pt x="420" y="309"/>
                    <a:pt x="420" y="307"/>
                    <a:pt x="420" y="307"/>
                  </a:cubicBezTo>
                  <a:cubicBezTo>
                    <a:pt x="419" y="306"/>
                    <a:pt x="418" y="305"/>
                    <a:pt x="417" y="305"/>
                  </a:cubicBezTo>
                  <a:cubicBezTo>
                    <a:pt x="417" y="303"/>
                    <a:pt x="418" y="304"/>
                    <a:pt x="418" y="303"/>
                  </a:cubicBezTo>
                  <a:cubicBezTo>
                    <a:pt x="418" y="298"/>
                    <a:pt x="418" y="298"/>
                    <a:pt x="418" y="298"/>
                  </a:cubicBezTo>
                  <a:cubicBezTo>
                    <a:pt x="420" y="298"/>
                    <a:pt x="422" y="298"/>
                    <a:pt x="423" y="298"/>
                  </a:cubicBezTo>
                  <a:cubicBezTo>
                    <a:pt x="420" y="296"/>
                    <a:pt x="424" y="292"/>
                    <a:pt x="422" y="291"/>
                  </a:cubicBezTo>
                  <a:cubicBezTo>
                    <a:pt x="423" y="291"/>
                    <a:pt x="423" y="291"/>
                    <a:pt x="424" y="291"/>
                  </a:cubicBezTo>
                  <a:cubicBezTo>
                    <a:pt x="425" y="290"/>
                    <a:pt x="425" y="290"/>
                    <a:pt x="425" y="290"/>
                  </a:cubicBezTo>
                  <a:cubicBezTo>
                    <a:pt x="425" y="290"/>
                    <a:pt x="425" y="288"/>
                    <a:pt x="424" y="288"/>
                  </a:cubicBezTo>
                  <a:cubicBezTo>
                    <a:pt x="423" y="287"/>
                    <a:pt x="422" y="288"/>
                    <a:pt x="421" y="287"/>
                  </a:cubicBezTo>
                  <a:cubicBezTo>
                    <a:pt x="420" y="286"/>
                    <a:pt x="420" y="286"/>
                    <a:pt x="420" y="286"/>
                  </a:cubicBezTo>
                  <a:cubicBezTo>
                    <a:pt x="418" y="286"/>
                    <a:pt x="416" y="288"/>
                    <a:pt x="413" y="287"/>
                  </a:cubicBezTo>
                  <a:cubicBezTo>
                    <a:pt x="412" y="286"/>
                    <a:pt x="412" y="285"/>
                    <a:pt x="413" y="285"/>
                  </a:cubicBezTo>
                  <a:cubicBezTo>
                    <a:pt x="416" y="283"/>
                    <a:pt x="418" y="281"/>
                    <a:pt x="420" y="279"/>
                  </a:cubicBezTo>
                  <a:cubicBezTo>
                    <a:pt x="418" y="273"/>
                    <a:pt x="416" y="268"/>
                    <a:pt x="408" y="271"/>
                  </a:cubicBezTo>
                  <a:cubicBezTo>
                    <a:pt x="408" y="270"/>
                    <a:pt x="407" y="269"/>
                    <a:pt x="406" y="268"/>
                  </a:cubicBezTo>
                  <a:cubicBezTo>
                    <a:pt x="410" y="268"/>
                    <a:pt x="413" y="268"/>
                    <a:pt x="416" y="269"/>
                  </a:cubicBezTo>
                  <a:cubicBezTo>
                    <a:pt x="416" y="268"/>
                    <a:pt x="416" y="266"/>
                    <a:pt x="416" y="266"/>
                  </a:cubicBezTo>
                  <a:cubicBezTo>
                    <a:pt x="412" y="260"/>
                    <a:pt x="408" y="256"/>
                    <a:pt x="406" y="248"/>
                  </a:cubicBezTo>
                  <a:cubicBezTo>
                    <a:pt x="404" y="249"/>
                    <a:pt x="404" y="249"/>
                    <a:pt x="402" y="249"/>
                  </a:cubicBezTo>
                  <a:cubicBezTo>
                    <a:pt x="402" y="248"/>
                    <a:pt x="403" y="248"/>
                    <a:pt x="404" y="247"/>
                  </a:cubicBezTo>
                  <a:cubicBezTo>
                    <a:pt x="402" y="243"/>
                    <a:pt x="397" y="236"/>
                    <a:pt x="400" y="229"/>
                  </a:cubicBezTo>
                  <a:cubicBezTo>
                    <a:pt x="401" y="226"/>
                    <a:pt x="404" y="226"/>
                    <a:pt x="405" y="224"/>
                  </a:cubicBezTo>
                  <a:cubicBezTo>
                    <a:pt x="405" y="224"/>
                    <a:pt x="405" y="222"/>
                    <a:pt x="404" y="221"/>
                  </a:cubicBezTo>
                  <a:cubicBezTo>
                    <a:pt x="407" y="220"/>
                    <a:pt x="409" y="219"/>
                    <a:pt x="410" y="216"/>
                  </a:cubicBezTo>
                  <a:cubicBezTo>
                    <a:pt x="411" y="216"/>
                    <a:pt x="410" y="215"/>
                    <a:pt x="411" y="214"/>
                  </a:cubicBezTo>
                  <a:cubicBezTo>
                    <a:pt x="412" y="214"/>
                    <a:pt x="414" y="214"/>
                    <a:pt x="415" y="213"/>
                  </a:cubicBezTo>
                  <a:cubicBezTo>
                    <a:pt x="415" y="213"/>
                    <a:pt x="416" y="211"/>
                    <a:pt x="416" y="211"/>
                  </a:cubicBezTo>
                  <a:cubicBezTo>
                    <a:pt x="417" y="211"/>
                    <a:pt x="419" y="211"/>
                    <a:pt x="420" y="211"/>
                  </a:cubicBezTo>
                  <a:cubicBezTo>
                    <a:pt x="420" y="211"/>
                    <a:pt x="420" y="210"/>
                    <a:pt x="420" y="209"/>
                  </a:cubicBezTo>
                  <a:cubicBezTo>
                    <a:pt x="421" y="209"/>
                    <a:pt x="421" y="208"/>
                    <a:pt x="422" y="208"/>
                  </a:cubicBezTo>
                  <a:cubicBezTo>
                    <a:pt x="422" y="208"/>
                    <a:pt x="423" y="209"/>
                    <a:pt x="424" y="209"/>
                  </a:cubicBezTo>
                  <a:cubicBezTo>
                    <a:pt x="425" y="209"/>
                    <a:pt x="425" y="208"/>
                    <a:pt x="426" y="208"/>
                  </a:cubicBezTo>
                  <a:cubicBezTo>
                    <a:pt x="427" y="207"/>
                    <a:pt x="428" y="205"/>
                    <a:pt x="429" y="203"/>
                  </a:cubicBezTo>
                  <a:cubicBezTo>
                    <a:pt x="429" y="202"/>
                    <a:pt x="429" y="202"/>
                    <a:pt x="429" y="202"/>
                  </a:cubicBezTo>
                  <a:cubicBezTo>
                    <a:pt x="428" y="201"/>
                    <a:pt x="425" y="200"/>
                    <a:pt x="425" y="200"/>
                  </a:cubicBezTo>
                  <a:cubicBezTo>
                    <a:pt x="422" y="200"/>
                    <a:pt x="421" y="203"/>
                    <a:pt x="417" y="202"/>
                  </a:cubicBezTo>
                  <a:cubicBezTo>
                    <a:pt x="416" y="201"/>
                    <a:pt x="416" y="199"/>
                    <a:pt x="415" y="199"/>
                  </a:cubicBezTo>
                  <a:cubicBezTo>
                    <a:pt x="413" y="198"/>
                    <a:pt x="408" y="198"/>
                    <a:pt x="406" y="199"/>
                  </a:cubicBezTo>
                  <a:cubicBezTo>
                    <a:pt x="406" y="199"/>
                    <a:pt x="406" y="201"/>
                    <a:pt x="406" y="201"/>
                  </a:cubicBezTo>
                  <a:cubicBezTo>
                    <a:pt x="405" y="202"/>
                    <a:pt x="403" y="202"/>
                    <a:pt x="402" y="202"/>
                  </a:cubicBezTo>
                  <a:cubicBezTo>
                    <a:pt x="401" y="203"/>
                    <a:pt x="401" y="205"/>
                    <a:pt x="400" y="206"/>
                  </a:cubicBezTo>
                  <a:cubicBezTo>
                    <a:pt x="400" y="206"/>
                    <a:pt x="398" y="206"/>
                    <a:pt x="397" y="206"/>
                  </a:cubicBezTo>
                  <a:cubicBezTo>
                    <a:pt x="398" y="206"/>
                    <a:pt x="396" y="207"/>
                    <a:pt x="396" y="207"/>
                  </a:cubicBezTo>
                  <a:cubicBezTo>
                    <a:pt x="395" y="207"/>
                    <a:pt x="394" y="207"/>
                    <a:pt x="394" y="206"/>
                  </a:cubicBezTo>
                  <a:cubicBezTo>
                    <a:pt x="392" y="205"/>
                    <a:pt x="393" y="203"/>
                    <a:pt x="392" y="201"/>
                  </a:cubicBezTo>
                  <a:cubicBezTo>
                    <a:pt x="391" y="200"/>
                    <a:pt x="390" y="197"/>
                    <a:pt x="389" y="197"/>
                  </a:cubicBezTo>
                  <a:cubicBezTo>
                    <a:pt x="388" y="197"/>
                    <a:pt x="388" y="197"/>
                    <a:pt x="388" y="197"/>
                  </a:cubicBezTo>
                  <a:cubicBezTo>
                    <a:pt x="386" y="195"/>
                    <a:pt x="385" y="191"/>
                    <a:pt x="385" y="188"/>
                  </a:cubicBezTo>
                  <a:cubicBezTo>
                    <a:pt x="384" y="189"/>
                    <a:pt x="385" y="184"/>
                    <a:pt x="385" y="184"/>
                  </a:cubicBezTo>
                  <a:cubicBezTo>
                    <a:pt x="385" y="184"/>
                    <a:pt x="386" y="183"/>
                    <a:pt x="386" y="183"/>
                  </a:cubicBezTo>
                  <a:cubicBezTo>
                    <a:pt x="388" y="182"/>
                    <a:pt x="392" y="184"/>
                    <a:pt x="394" y="183"/>
                  </a:cubicBezTo>
                  <a:cubicBezTo>
                    <a:pt x="395" y="183"/>
                    <a:pt x="397" y="178"/>
                    <a:pt x="398" y="177"/>
                  </a:cubicBezTo>
                  <a:cubicBezTo>
                    <a:pt x="399" y="176"/>
                    <a:pt x="402" y="173"/>
                    <a:pt x="403" y="173"/>
                  </a:cubicBezTo>
                  <a:cubicBezTo>
                    <a:pt x="404" y="173"/>
                    <a:pt x="405" y="173"/>
                    <a:pt x="405" y="173"/>
                  </a:cubicBezTo>
                  <a:cubicBezTo>
                    <a:pt x="406" y="173"/>
                    <a:pt x="407" y="170"/>
                    <a:pt x="408" y="170"/>
                  </a:cubicBezTo>
                  <a:cubicBezTo>
                    <a:pt x="409" y="170"/>
                    <a:pt x="409" y="170"/>
                    <a:pt x="409" y="170"/>
                  </a:cubicBezTo>
                  <a:cubicBezTo>
                    <a:pt x="410" y="168"/>
                    <a:pt x="409" y="167"/>
                    <a:pt x="410" y="165"/>
                  </a:cubicBezTo>
                  <a:cubicBezTo>
                    <a:pt x="411" y="163"/>
                    <a:pt x="414" y="161"/>
                    <a:pt x="416" y="159"/>
                  </a:cubicBezTo>
                  <a:cubicBezTo>
                    <a:pt x="419" y="160"/>
                    <a:pt x="423" y="161"/>
                    <a:pt x="426" y="162"/>
                  </a:cubicBezTo>
                  <a:cubicBezTo>
                    <a:pt x="424" y="166"/>
                    <a:pt x="422" y="170"/>
                    <a:pt x="420" y="174"/>
                  </a:cubicBezTo>
                  <a:cubicBezTo>
                    <a:pt x="420" y="174"/>
                    <a:pt x="418" y="175"/>
                    <a:pt x="418" y="175"/>
                  </a:cubicBezTo>
                  <a:cubicBezTo>
                    <a:pt x="418" y="176"/>
                    <a:pt x="418" y="179"/>
                    <a:pt x="418" y="180"/>
                  </a:cubicBezTo>
                  <a:cubicBezTo>
                    <a:pt x="418" y="180"/>
                    <a:pt x="421" y="180"/>
                    <a:pt x="421" y="180"/>
                  </a:cubicBezTo>
                  <a:cubicBezTo>
                    <a:pt x="420" y="180"/>
                    <a:pt x="416" y="185"/>
                    <a:pt x="418" y="186"/>
                  </a:cubicBezTo>
                  <a:cubicBezTo>
                    <a:pt x="418" y="186"/>
                    <a:pt x="420" y="187"/>
                    <a:pt x="419" y="186"/>
                  </a:cubicBezTo>
                  <a:cubicBezTo>
                    <a:pt x="419" y="186"/>
                    <a:pt x="421" y="186"/>
                    <a:pt x="421" y="186"/>
                  </a:cubicBezTo>
                  <a:cubicBezTo>
                    <a:pt x="421" y="185"/>
                    <a:pt x="422" y="184"/>
                    <a:pt x="421" y="183"/>
                  </a:cubicBezTo>
                  <a:cubicBezTo>
                    <a:pt x="425" y="181"/>
                    <a:pt x="434" y="171"/>
                    <a:pt x="441" y="173"/>
                  </a:cubicBezTo>
                  <a:cubicBezTo>
                    <a:pt x="441" y="173"/>
                    <a:pt x="443" y="175"/>
                    <a:pt x="443" y="175"/>
                  </a:cubicBezTo>
                  <a:cubicBezTo>
                    <a:pt x="445" y="175"/>
                    <a:pt x="444" y="173"/>
                    <a:pt x="446" y="174"/>
                  </a:cubicBezTo>
                  <a:cubicBezTo>
                    <a:pt x="446" y="174"/>
                    <a:pt x="447" y="174"/>
                    <a:pt x="447" y="174"/>
                  </a:cubicBezTo>
                  <a:cubicBezTo>
                    <a:pt x="450" y="168"/>
                    <a:pt x="450" y="168"/>
                    <a:pt x="450" y="168"/>
                  </a:cubicBezTo>
                  <a:cubicBezTo>
                    <a:pt x="453" y="165"/>
                    <a:pt x="453" y="165"/>
                    <a:pt x="453" y="165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5"/>
                    <a:pt x="459" y="155"/>
                    <a:pt x="459" y="155"/>
                  </a:cubicBezTo>
                  <a:cubicBezTo>
                    <a:pt x="465" y="150"/>
                    <a:pt x="465" y="150"/>
                    <a:pt x="465" y="150"/>
                  </a:cubicBezTo>
                  <a:cubicBezTo>
                    <a:pt x="464" y="145"/>
                    <a:pt x="464" y="145"/>
                    <a:pt x="464" y="145"/>
                  </a:cubicBezTo>
                  <a:cubicBezTo>
                    <a:pt x="468" y="144"/>
                    <a:pt x="468" y="144"/>
                    <a:pt x="468" y="144"/>
                  </a:cubicBezTo>
                  <a:cubicBezTo>
                    <a:pt x="470" y="147"/>
                    <a:pt x="470" y="147"/>
                    <a:pt x="470" y="147"/>
                  </a:cubicBezTo>
                  <a:cubicBezTo>
                    <a:pt x="474" y="148"/>
                    <a:pt x="474" y="148"/>
                    <a:pt x="474" y="148"/>
                  </a:cubicBezTo>
                  <a:cubicBezTo>
                    <a:pt x="478" y="149"/>
                    <a:pt x="478" y="149"/>
                    <a:pt x="478" y="149"/>
                  </a:cubicBezTo>
                  <a:cubicBezTo>
                    <a:pt x="478" y="146"/>
                    <a:pt x="478" y="146"/>
                    <a:pt x="478" y="146"/>
                  </a:cubicBezTo>
                  <a:cubicBezTo>
                    <a:pt x="478" y="143"/>
                    <a:pt x="478" y="143"/>
                    <a:pt x="478" y="143"/>
                  </a:cubicBezTo>
                  <a:cubicBezTo>
                    <a:pt x="481" y="141"/>
                    <a:pt x="481" y="141"/>
                    <a:pt x="481" y="141"/>
                  </a:cubicBezTo>
                  <a:cubicBezTo>
                    <a:pt x="485" y="141"/>
                    <a:pt x="485" y="141"/>
                    <a:pt x="485" y="141"/>
                  </a:cubicBezTo>
                  <a:cubicBezTo>
                    <a:pt x="487" y="139"/>
                    <a:pt x="487" y="139"/>
                    <a:pt x="487" y="139"/>
                  </a:cubicBezTo>
                  <a:cubicBezTo>
                    <a:pt x="487" y="137"/>
                    <a:pt x="487" y="137"/>
                    <a:pt x="487" y="137"/>
                  </a:cubicBezTo>
                  <a:cubicBezTo>
                    <a:pt x="491" y="135"/>
                    <a:pt x="491" y="135"/>
                    <a:pt x="491" y="135"/>
                  </a:cubicBezTo>
                  <a:cubicBezTo>
                    <a:pt x="492" y="129"/>
                    <a:pt x="492" y="129"/>
                    <a:pt x="492" y="129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9" y="134"/>
                    <a:pt x="499" y="134"/>
                    <a:pt x="499" y="134"/>
                  </a:cubicBezTo>
                  <a:cubicBezTo>
                    <a:pt x="498" y="131"/>
                    <a:pt x="498" y="131"/>
                    <a:pt x="498" y="131"/>
                  </a:cubicBezTo>
                  <a:cubicBezTo>
                    <a:pt x="501" y="129"/>
                    <a:pt x="501" y="129"/>
                    <a:pt x="501" y="129"/>
                  </a:cubicBezTo>
                  <a:cubicBezTo>
                    <a:pt x="501" y="125"/>
                    <a:pt x="501" y="125"/>
                    <a:pt x="501" y="125"/>
                  </a:cubicBezTo>
                  <a:cubicBezTo>
                    <a:pt x="501" y="119"/>
                    <a:pt x="501" y="119"/>
                    <a:pt x="501" y="119"/>
                  </a:cubicBezTo>
                  <a:cubicBezTo>
                    <a:pt x="502" y="115"/>
                    <a:pt x="502" y="115"/>
                    <a:pt x="502" y="115"/>
                  </a:cubicBezTo>
                  <a:cubicBezTo>
                    <a:pt x="502" y="111"/>
                    <a:pt x="502" y="111"/>
                    <a:pt x="502" y="111"/>
                  </a:cubicBezTo>
                  <a:cubicBezTo>
                    <a:pt x="505" y="109"/>
                    <a:pt x="505" y="109"/>
                    <a:pt x="505" y="109"/>
                  </a:cubicBezTo>
                  <a:cubicBezTo>
                    <a:pt x="507" y="107"/>
                    <a:pt x="507" y="107"/>
                    <a:pt x="507" y="107"/>
                  </a:cubicBezTo>
                  <a:cubicBezTo>
                    <a:pt x="507" y="107"/>
                    <a:pt x="507" y="107"/>
                    <a:pt x="507" y="107"/>
                  </a:cubicBezTo>
                  <a:cubicBezTo>
                    <a:pt x="507" y="106"/>
                    <a:pt x="506" y="105"/>
                    <a:pt x="507" y="105"/>
                  </a:cubicBezTo>
                  <a:cubicBezTo>
                    <a:pt x="510" y="105"/>
                    <a:pt x="512" y="107"/>
                    <a:pt x="512" y="108"/>
                  </a:cubicBezTo>
                  <a:lnTo>
                    <a:pt x="512" y="109"/>
                  </a:lnTo>
                  <a:close/>
                  <a:moveTo>
                    <a:pt x="236" y="208"/>
                  </a:moveTo>
                  <a:cubicBezTo>
                    <a:pt x="239" y="208"/>
                    <a:pt x="241" y="212"/>
                    <a:pt x="239" y="212"/>
                  </a:cubicBezTo>
                  <a:cubicBezTo>
                    <a:pt x="238" y="211"/>
                    <a:pt x="237" y="211"/>
                    <a:pt x="236" y="210"/>
                  </a:cubicBezTo>
                  <a:cubicBezTo>
                    <a:pt x="236" y="210"/>
                    <a:pt x="236" y="208"/>
                    <a:pt x="236" y="208"/>
                  </a:cubicBezTo>
                  <a:cubicBezTo>
                    <a:pt x="237" y="208"/>
                    <a:pt x="236" y="208"/>
                    <a:pt x="236" y="208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87"/>
            <p:cNvSpPr>
              <a:spLocks noEditPoints="1"/>
            </p:cNvSpPr>
            <p:nvPr/>
          </p:nvSpPr>
          <p:spPr bwMode="auto">
            <a:xfrm>
              <a:off x="8190817" y="2065528"/>
              <a:ext cx="1870059" cy="1498202"/>
            </a:xfrm>
            <a:custGeom>
              <a:avLst/>
              <a:gdLst>
                <a:gd name="T0" fmla="*/ 314 w 531"/>
                <a:gd name="T1" fmla="*/ 425 h 425"/>
                <a:gd name="T2" fmla="*/ 326 w 531"/>
                <a:gd name="T3" fmla="*/ 402 h 425"/>
                <a:gd name="T4" fmla="*/ 341 w 531"/>
                <a:gd name="T5" fmla="*/ 303 h 425"/>
                <a:gd name="T6" fmla="*/ 406 w 531"/>
                <a:gd name="T7" fmla="*/ 277 h 425"/>
                <a:gd name="T8" fmla="*/ 383 w 531"/>
                <a:gd name="T9" fmla="*/ 233 h 425"/>
                <a:gd name="T10" fmla="*/ 528 w 531"/>
                <a:gd name="T11" fmla="*/ 82 h 425"/>
                <a:gd name="T12" fmla="*/ 518 w 531"/>
                <a:gd name="T13" fmla="*/ 70 h 425"/>
                <a:gd name="T14" fmla="*/ 495 w 531"/>
                <a:gd name="T15" fmla="*/ 63 h 425"/>
                <a:gd name="T16" fmla="*/ 468 w 531"/>
                <a:gd name="T17" fmla="*/ 38 h 425"/>
                <a:gd name="T18" fmla="*/ 440 w 531"/>
                <a:gd name="T19" fmla="*/ 4 h 425"/>
                <a:gd name="T20" fmla="*/ 407 w 531"/>
                <a:gd name="T21" fmla="*/ 14 h 425"/>
                <a:gd name="T22" fmla="*/ 399 w 531"/>
                <a:gd name="T23" fmla="*/ 46 h 425"/>
                <a:gd name="T24" fmla="*/ 368 w 531"/>
                <a:gd name="T25" fmla="*/ 76 h 425"/>
                <a:gd name="T26" fmla="*/ 403 w 531"/>
                <a:gd name="T27" fmla="*/ 89 h 425"/>
                <a:gd name="T28" fmla="*/ 356 w 531"/>
                <a:gd name="T29" fmla="*/ 106 h 425"/>
                <a:gd name="T30" fmla="*/ 329 w 531"/>
                <a:gd name="T31" fmla="*/ 126 h 425"/>
                <a:gd name="T32" fmla="*/ 288 w 531"/>
                <a:gd name="T33" fmla="*/ 147 h 425"/>
                <a:gd name="T34" fmla="*/ 229 w 531"/>
                <a:gd name="T35" fmla="*/ 141 h 425"/>
                <a:gd name="T36" fmla="*/ 188 w 531"/>
                <a:gd name="T37" fmla="*/ 118 h 425"/>
                <a:gd name="T38" fmla="*/ 163 w 531"/>
                <a:gd name="T39" fmla="*/ 91 h 425"/>
                <a:gd name="T40" fmla="*/ 133 w 531"/>
                <a:gd name="T41" fmla="*/ 64 h 425"/>
                <a:gd name="T42" fmla="*/ 96 w 531"/>
                <a:gd name="T43" fmla="*/ 80 h 425"/>
                <a:gd name="T44" fmla="*/ 74 w 531"/>
                <a:gd name="T45" fmla="*/ 109 h 425"/>
                <a:gd name="T46" fmla="*/ 62 w 531"/>
                <a:gd name="T47" fmla="*/ 141 h 425"/>
                <a:gd name="T48" fmla="*/ 14 w 531"/>
                <a:gd name="T49" fmla="*/ 167 h 425"/>
                <a:gd name="T50" fmla="*/ 9 w 531"/>
                <a:gd name="T51" fmla="*/ 185 h 425"/>
                <a:gd name="T52" fmla="*/ 10 w 531"/>
                <a:gd name="T53" fmla="*/ 211 h 425"/>
                <a:gd name="T54" fmla="*/ 49 w 531"/>
                <a:gd name="T55" fmla="*/ 220 h 425"/>
                <a:gd name="T56" fmla="*/ 44 w 531"/>
                <a:gd name="T57" fmla="*/ 246 h 425"/>
                <a:gd name="T58" fmla="*/ 52 w 531"/>
                <a:gd name="T59" fmla="*/ 273 h 425"/>
                <a:gd name="T60" fmla="*/ 76 w 531"/>
                <a:gd name="T61" fmla="*/ 290 h 425"/>
                <a:gd name="T62" fmla="*/ 107 w 531"/>
                <a:gd name="T63" fmla="*/ 308 h 425"/>
                <a:gd name="T64" fmla="*/ 144 w 531"/>
                <a:gd name="T65" fmla="*/ 312 h 425"/>
                <a:gd name="T66" fmla="*/ 182 w 531"/>
                <a:gd name="T67" fmla="*/ 307 h 425"/>
                <a:gd name="T68" fmla="*/ 207 w 531"/>
                <a:gd name="T69" fmla="*/ 315 h 425"/>
                <a:gd name="T70" fmla="*/ 220 w 531"/>
                <a:gd name="T71" fmla="*/ 336 h 425"/>
                <a:gd name="T72" fmla="*/ 218 w 531"/>
                <a:gd name="T73" fmla="*/ 362 h 425"/>
                <a:gd name="T74" fmla="*/ 228 w 531"/>
                <a:gd name="T75" fmla="*/ 375 h 425"/>
                <a:gd name="T76" fmla="*/ 249 w 531"/>
                <a:gd name="T77" fmla="*/ 388 h 425"/>
                <a:gd name="T78" fmla="*/ 279 w 531"/>
                <a:gd name="T79" fmla="*/ 368 h 425"/>
                <a:gd name="T80" fmla="*/ 303 w 531"/>
                <a:gd name="T81" fmla="*/ 386 h 425"/>
                <a:gd name="T82" fmla="*/ 322 w 531"/>
                <a:gd name="T83" fmla="*/ 399 h 425"/>
                <a:gd name="T84" fmla="*/ 335 w 531"/>
                <a:gd name="T85" fmla="*/ 381 h 425"/>
                <a:gd name="T86" fmla="*/ 356 w 531"/>
                <a:gd name="T87" fmla="*/ 373 h 425"/>
                <a:gd name="T88" fmla="*/ 375 w 531"/>
                <a:gd name="T89" fmla="*/ 366 h 425"/>
                <a:gd name="T90" fmla="*/ 388 w 531"/>
                <a:gd name="T91" fmla="*/ 351 h 425"/>
                <a:gd name="T92" fmla="*/ 399 w 531"/>
                <a:gd name="T93" fmla="*/ 333 h 425"/>
                <a:gd name="T94" fmla="*/ 412 w 531"/>
                <a:gd name="T95" fmla="*/ 313 h 425"/>
                <a:gd name="T96" fmla="*/ 422 w 531"/>
                <a:gd name="T97" fmla="*/ 291 h 425"/>
                <a:gd name="T98" fmla="*/ 408 w 531"/>
                <a:gd name="T99" fmla="*/ 271 h 425"/>
                <a:gd name="T100" fmla="*/ 404 w 531"/>
                <a:gd name="T101" fmla="*/ 221 h 425"/>
                <a:gd name="T102" fmla="*/ 426 w 531"/>
                <a:gd name="T103" fmla="*/ 208 h 425"/>
                <a:gd name="T104" fmla="*/ 400 w 531"/>
                <a:gd name="T105" fmla="*/ 206 h 425"/>
                <a:gd name="T106" fmla="*/ 386 w 531"/>
                <a:gd name="T107" fmla="*/ 183 h 425"/>
                <a:gd name="T108" fmla="*/ 426 w 531"/>
                <a:gd name="T109" fmla="*/ 162 h 425"/>
                <a:gd name="T110" fmla="*/ 441 w 531"/>
                <a:gd name="T111" fmla="*/ 173 h 425"/>
                <a:gd name="T112" fmla="*/ 464 w 531"/>
                <a:gd name="T113" fmla="*/ 145 h 425"/>
                <a:gd name="T114" fmla="*/ 487 w 531"/>
                <a:gd name="T115" fmla="*/ 139 h 425"/>
                <a:gd name="T116" fmla="*/ 501 w 531"/>
                <a:gd name="T117" fmla="*/ 119 h 425"/>
                <a:gd name="T118" fmla="*/ 236 w 531"/>
                <a:gd name="T119" fmla="*/ 20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1" h="425">
                  <a:moveTo>
                    <a:pt x="326" y="402"/>
                  </a:moveTo>
                  <a:cubicBezTo>
                    <a:pt x="323" y="403"/>
                    <a:pt x="320" y="405"/>
                    <a:pt x="317" y="406"/>
                  </a:cubicBezTo>
                  <a:cubicBezTo>
                    <a:pt x="315" y="406"/>
                    <a:pt x="313" y="406"/>
                    <a:pt x="312" y="406"/>
                  </a:cubicBezTo>
                  <a:cubicBezTo>
                    <a:pt x="311" y="407"/>
                    <a:pt x="312" y="408"/>
                    <a:pt x="311" y="409"/>
                  </a:cubicBezTo>
                  <a:cubicBezTo>
                    <a:pt x="311" y="410"/>
                    <a:pt x="310" y="409"/>
                    <a:pt x="309" y="410"/>
                  </a:cubicBezTo>
                  <a:cubicBezTo>
                    <a:pt x="308" y="411"/>
                    <a:pt x="307" y="411"/>
                    <a:pt x="305" y="412"/>
                  </a:cubicBezTo>
                  <a:cubicBezTo>
                    <a:pt x="306" y="416"/>
                    <a:pt x="305" y="418"/>
                    <a:pt x="307" y="420"/>
                  </a:cubicBezTo>
                  <a:cubicBezTo>
                    <a:pt x="308" y="422"/>
                    <a:pt x="309" y="422"/>
                    <a:pt x="311" y="422"/>
                  </a:cubicBezTo>
                  <a:cubicBezTo>
                    <a:pt x="311" y="423"/>
                    <a:pt x="314" y="425"/>
                    <a:pt x="314" y="425"/>
                  </a:cubicBezTo>
                  <a:cubicBezTo>
                    <a:pt x="315" y="425"/>
                    <a:pt x="320" y="422"/>
                    <a:pt x="321" y="422"/>
                  </a:cubicBezTo>
                  <a:cubicBezTo>
                    <a:pt x="321" y="421"/>
                    <a:pt x="321" y="420"/>
                    <a:pt x="321" y="420"/>
                  </a:cubicBezTo>
                  <a:cubicBezTo>
                    <a:pt x="323" y="419"/>
                    <a:pt x="324" y="420"/>
                    <a:pt x="325" y="418"/>
                  </a:cubicBezTo>
                  <a:cubicBezTo>
                    <a:pt x="326" y="417"/>
                    <a:pt x="325" y="416"/>
                    <a:pt x="325" y="414"/>
                  </a:cubicBezTo>
                  <a:cubicBezTo>
                    <a:pt x="327" y="413"/>
                    <a:pt x="327" y="413"/>
                    <a:pt x="327" y="413"/>
                  </a:cubicBezTo>
                  <a:cubicBezTo>
                    <a:pt x="328" y="408"/>
                    <a:pt x="326" y="410"/>
                    <a:pt x="329" y="408"/>
                  </a:cubicBezTo>
                  <a:cubicBezTo>
                    <a:pt x="329" y="408"/>
                    <a:pt x="330" y="406"/>
                    <a:pt x="329" y="406"/>
                  </a:cubicBezTo>
                  <a:cubicBezTo>
                    <a:pt x="329" y="406"/>
                    <a:pt x="329" y="405"/>
                    <a:pt x="329" y="404"/>
                  </a:cubicBezTo>
                  <a:cubicBezTo>
                    <a:pt x="328" y="404"/>
                    <a:pt x="326" y="403"/>
                    <a:pt x="326" y="402"/>
                  </a:cubicBezTo>
                  <a:close/>
                  <a:moveTo>
                    <a:pt x="343" y="301"/>
                  </a:moveTo>
                  <a:cubicBezTo>
                    <a:pt x="343" y="301"/>
                    <a:pt x="344" y="303"/>
                    <a:pt x="345" y="303"/>
                  </a:cubicBezTo>
                  <a:cubicBezTo>
                    <a:pt x="344" y="303"/>
                    <a:pt x="344" y="303"/>
                    <a:pt x="344" y="305"/>
                  </a:cubicBezTo>
                  <a:cubicBezTo>
                    <a:pt x="343" y="305"/>
                    <a:pt x="342" y="306"/>
                    <a:pt x="342" y="306"/>
                  </a:cubicBezTo>
                  <a:cubicBezTo>
                    <a:pt x="341" y="306"/>
                    <a:pt x="338" y="305"/>
                    <a:pt x="337" y="304"/>
                  </a:cubicBezTo>
                  <a:cubicBezTo>
                    <a:pt x="337" y="303"/>
                    <a:pt x="337" y="303"/>
                    <a:pt x="337" y="303"/>
                  </a:cubicBezTo>
                  <a:cubicBezTo>
                    <a:pt x="338" y="302"/>
                    <a:pt x="337" y="302"/>
                    <a:pt x="339" y="301"/>
                  </a:cubicBezTo>
                  <a:cubicBezTo>
                    <a:pt x="339" y="301"/>
                    <a:pt x="339" y="303"/>
                    <a:pt x="339" y="303"/>
                  </a:cubicBezTo>
                  <a:cubicBezTo>
                    <a:pt x="339" y="303"/>
                    <a:pt x="340" y="304"/>
                    <a:pt x="341" y="303"/>
                  </a:cubicBezTo>
                  <a:cubicBezTo>
                    <a:pt x="341" y="303"/>
                    <a:pt x="341" y="302"/>
                    <a:pt x="341" y="301"/>
                  </a:cubicBezTo>
                  <a:cubicBezTo>
                    <a:pt x="342" y="301"/>
                    <a:pt x="343" y="301"/>
                    <a:pt x="343" y="301"/>
                  </a:cubicBezTo>
                  <a:close/>
                  <a:moveTo>
                    <a:pt x="379" y="296"/>
                  </a:moveTo>
                  <a:cubicBezTo>
                    <a:pt x="384" y="296"/>
                    <a:pt x="378" y="299"/>
                    <a:pt x="377" y="300"/>
                  </a:cubicBezTo>
                  <a:cubicBezTo>
                    <a:pt x="376" y="298"/>
                    <a:pt x="373" y="296"/>
                    <a:pt x="379" y="296"/>
                  </a:cubicBezTo>
                  <a:close/>
                  <a:moveTo>
                    <a:pt x="407" y="272"/>
                  </a:move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9" y="276"/>
                    <a:pt x="409" y="277"/>
                  </a:cubicBezTo>
                  <a:cubicBezTo>
                    <a:pt x="409" y="277"/>
                    <a:pt x="405" y="277"/>
                    <a:pt x="406" y="277"/>
                  </a:cubicBezTo>
                  <a:cubicBezTo>
                    <a:pt x="406" y="276"/>
                    <a:pt x="405" y="276"/>
                    <a:pt x="404" y="276"/>
                  </a:cubicBezTo>
                  <a:cubicBezTo>
                    <a:pt x="405" y="276"/>
                    <a:pt x="404" y="274"/>
                    <a:pt x="404" y="273"/>
                  </a:cubicBezTo>
                  <a:cubicBezTo>
                    <a:pt x="405" y="273"/>
                    <a:pt x="407" y="273"/>
                    <a:pt x="407" y="272"/>
                  </a:cubicBezTo>
                  <a:close/>
                  <a:moveTo>
                    <a:pt x="418" y="271"/>
                  </a:moveTo>
                  <a:cubicBezTo>
                    <a:pt x="418" y="271"/>
                    <a:pt x="419" y="273"/>
                    <a:pt x="419" y="273"/>
                  </a:cubicBezTo>
                  <a:cubicBezTo>
                    <a:pt x="420" y="273"/>
                    <a:pt x="420" y="271"/>
                    <a:pt x="418" y="271"/>
                  </a:cubicBezTo>
                  <a:close/>
                  <a:moveTo>
                    <a:pt x="383" y="233"/>
                  </a:moveTo>
                  <a:cubicBezTo>
                    <a:pt x="383" y="233"/>
                    <a:pt x="384" y="236"/>
                    <a:pt x="383" y="235"/>
                  </a:cubicBezTo>
                  <a:cubicBezTo>
                    <a:pt x="382" y="235"/>
                    <a:pt x="381" y="232"/>
                    <a:pt x="383" y="233"/>
                  </a:cubicBezTo>
                  <a:close/>
                  <a:moveTo>
                    <a:pt x="512" y="109"/>
                  </a:moveTo>
                  <a:cubicBezTo>
                    <a:pt x="514" y="106"/>
                    <a:pt x="514" y="106"/>
                    <a:pt x="514" y="106"/>
                  </a:cubicBezTo>
                  <a:cubicBezTo>
                    <a:pt x="518" y="104"/>
                    <a:pt x="518" y="104"/>
                    <a:pt x="518" y="104"/>
                  </a:cubicBezTo>
                  <a:cubicBezTo>
                    <a:pt x="519" y="101"/>
                    <a:pt x="519" y="101"/>
                    <a:pt x="519" y="101"/>
                  </a:cubicBezTo>
                  <a:cubicBezTo>
                    <a:pt x="522" y="99"/>
                    <a:pt x="522" y="99"/>
                    <a:pt x="522" y="99"/>
                  </a:cubicBezTo>
                  <a:cubicBezTo>
                    <a:pt x="526" y="96"/>
                    <a:pt x="526" y="96"/>
                    <a:pt x="526" y="96"/>
                  </a:cubicBezTo>
                  <a:cubicBezTo>
                    <a:pt x="528" y="92"/>
                    <a:pt x="528" y="92"/>
                    <a:pt x="528" y="92"/>
                  </a:cubicBezTo>
                  <a:cubicBezTo>
                    <a:pt x="529" y="85"/>
                    <a:pt x="529" y="85"/>
                    <a:pt x="529" y="85"/>
                  </a:cubicBezTo>
                  <a:cubicBezTo>
                    <a:pt x="528" y="82"/>
                    <a:pt x="528" y="82"/>
                    <a:pt x="528" y="82"/>
                  </a:cubicBezTo>
                  <a:cubicBezTo>
                    <a:pt x="531" y="80"/>
                    <a:pt x="531" y="80"/>
                    <a:pt x="531" y="80"/>
                  </a:cubicBezTo>
                  <a:cubicBezTo>
                    <a:pt x="531" y="75"/>
                    <a:pt x="531" y="75"/>
                    <a:pt x="531" y="75"/>
                  </a:cubicBezTo>
                  <a:cubicBezTo>
                    <a:pt x="529" y="73"/>
                    <a:pt x="529" y="73"/>
                    <a:pt x="529" y="73"/>
                  </a:cubicBezTo>
                  <a:cubicBezTo>
                    <a:pt x="529" y="70"/>
                    <a:pt x="529" y="70"/>
                    <a:pt x="529" y="70"/>
                  </a:cubicBezTo>
                  <a:cubicBezTo>
                    <a:pt x="531" y="64"/>
                    <a:pt x="531" y="64"/>
                    <a:pt x="531" y="64"/>
                  </a:cubicBezTo>
                  <a:cubicBezTo>
                    <a:pt x="527" y="66"/>
                    <a:pt x="527" y="66"/>
                    <a:pt x="527" y="66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21" y="70"/>
                    <a:pt x="521" y="70"/>
                    <a:pt x="521" y="70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5" y="72"/>
                    <a:pt x="515" y="72"/>
                    <a:pt x="515" y="72"/>
                  </a:cubicBezTo>
                  <a:cubicBezTo>
                    <a:pt x="512" y="75"/>
                    <a:pt x="512" y="75"/>
                    <a:pt x="512" y="75"/>
                  </a:cubicBezTo>
                  <a:cubicBezTo>
                    <a:pt x="509" y="77"/>
                    <a:pt x="509" y="77"/>
                    <a:pt x="509" y="77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2" y="76"/>
                    <a:pt x="502" y="76"/>
                    <a:pt x="502" y="76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6" y="70"/>
                    <a:pt x="496" y="70"/>
                    <a:pt x="496" y="70"/>
                  </a:cubicBezTo>
                  <a:cubicBezTo>
                    <a:pt x="497" y="66"/>
                    <a:pt x="497" y="66"/>
                    <a:pt x="497" y="66"/>
                  </a:cubicBezTo>
                  <a:cubicBezTo>
                    <a:pt x="495" y="63"/>
                    <a:pt x="495" y="63"/>
                    <a:pt x="495" y="63"/>
                  </a:cubicBezTo>
                  <a:cubicBezTo>
                    <a:pt x="492" y="59"/>
                    <a:pt x="492" y="59"/>
                    <a:pt x="492" y="59"/>
                  </a:cubicBezTo>
                  <a:cubicBezTo>
                    <a:pt x="490" y="54"/>
                    <a:pt x="490" y="54"/>
                    <a:pt x="490" y="54"/>
                  </a:cubicBezTo>
                  <a:cubicBezTo>
                    <a:pt x="489" y="51"/>
                    <a:pt x="489" y="51"/>
                    <a:pt x="489" y="51"/>
                  </a:cubicBezTo>
                  <a:cubicBezTo>
                    <a:pt x="486" y="48"/>
                    <a:pt x="486" y="48"/>
                    <a:pt x="486" y="48"/>
                  </a:cubicBezTo>
                  <a:cubicBezTo>
                    <a:pt x="481" y="46"/>
                    <a:pt x="481" y="46"/>
                    <a:pt x="481" y="46"/>
                  </a:cubicBezTo>
                  <a:cubicBezTo>
                    <a:pt x="477" y="46"/>
                    <a:pt x="477" y="46"/>
                    <a:pt x="477" y="46"/>
                  </a:cubicBezTo>
                  <a:cubicBezTo>
                    <a:pt x="474" y="46"/>
                    <a:pt x="474" y="46"/>
                    <a:pt x="474" y="46"/>
                  </a:cubicBezTo>
                  <a:cubicBezTo>
                    <a:pt x="471" y="43"/>
                    <a:pt x="471" y="43"/>
                    <a:pt x="471" y="43"/>
                  </a:cubicBezTo>
                  <a:cubicBezTo>
                    <a:pt x="468" y="38"/>
                    <a:pt x="468" y="38"/>
                    <a:pt x="468" y="38"/>
                  </a:cubicBezTo>
                  <a:cubicBezTo>
                    <a:pt x="464" y="32"/>
                    <a:pt x="464" y="32"/>
                    <a:pt x="464" y="32"/>
                  </a:cubicBezTo>
                  <a:cubicBezTo>
                    <a:pt x="463" y="26"/>
                    <a:pt x="463" y="26"/>
                    <a:pt x="463" y="26"/>
                  </a:cubicBezTo>
                  <a:cubicBezTo>
                    <a:pt x="463" y="23"/>
                    <a:pt x="463" y="23"/>
                    <a:pt x="463" y="23"/>
                  </a:cubicBezTo>
                  <a:cubicBezTo>
                    <a:pt x="460" y="18"/>
                    <a:pt x="460" y="18"/>
                    <a:pt x="460" y="18"/>
                  </a:cubicBezTo>
                  <a:cubicBezTo>
                    <a:pt x="457" y="15"/>
                    <a:pt x="457" y="15"/>
                    <a:pt x="457" y="15"/>
                  </a:cubicBezTo>
                  <a:cubicBezTo>
                    <a:pt x="453" y="11"/>
                    <a:pt x="453" y="11"/>
                    <a:pt x="453" y="11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37" y="1"/>
                    <a:pt x="437" y="1"/>
                    <a:pt x="437" y="1"/>
                  </a:cubicBezTo>
                  <a:cubicBezTo>
                    <a:pt x="431" y="0"/>
                    <a:pt x="431" y="0"/>
                    <a:pt x="431" y="0"/>
                  </a:cubicBezTo>
                  <a:cubicBezTo>
                    <a:pt x="429" y="1"/>
                    <a:pt x="429" y="1"/>
                    <a:pt x="429" y="1"/>
                  </a:cubicBezTo>
                  <a:cubicBezTo>
                    <a:pt x="424" y="3"/>
                    <a:pt x="424" y="3"/>
                    <a:pt x="424" y="3"/>
                  </a:cubicBezTo>
                  <a:cubicBezTo>
                    <a:pt x="419" y="3"/>
                    <a:pt x="419" y="3"/>
                    <a:pt x="419" y="3"/>
                  </a:cubicBezTo>
                  <a:cubicBezTo>
                    <a:pt x="416" y="6"/>
                    <a:pt x="416" y="6"/>
                    <a:pt x="416" y="6"/>
                  </a:cubicBezTo>
                  <a:cubicBezTo>
                    <a:pt x="412" y="9"/>
                    <a:pt x="412" y="9"/>
                    <a:pt x="412" y="9"/>
                  </a:cubicBezTo>
                  <a:cubicBezTo>
                    <a:pt x="409" y="13"/>
                    <a:pt x="409" y="13"/>
                    <a:pt x="409" y="13"/>
                  </a:cubicBezTo>
                  <a:cubicBezTo>
                    <a:pt x="407" y="14"/>
                    <a:pt x="407" y="14"/>
                    <a:pt x="407" y="14"/>
                  </a:cubicBezTo>
                  <a:cubicBezTo>
                    <a:pt x="407" y="17"/>
                    <a:pt x="407" y="17"/>
                    <a:pt x="407" y="17"/>
                  </a:cubicBezTo>
                  <a:cubicBezTo>
                    <a:pt x="409" y="16"/>
                    <a:pt x="409" y="16"/>
                    <a:pt x="409" y="16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9" y="25"/>
                    <a:pt x="409" y="25"/>
                    <a:pt x="409" y="25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32"/>
                    <a:pt x="408" y="32"/>
                    <a:pt x="408" y="32"/>
                  </a:cubicBezTo>
                  <a:cubicBezTo>
                    <a:pt x="405" y="36"/>
                    <a:pt x="405" y="36"/>
                    <a:pt x="405" y="36"/>
                  </a:cubicBezTo>
                  <a:cubicBezTo>
                    <a:pt x="403" y="40"/>
                    <a:pt x="403" y="40"/>
                    <a:pt x="403" y="40"/>
                  </a:cubicBezTo>
                  <a:cubicBezTo>
                    <a:pt x="403" y="40"/>
                    <a:pt x="396" y="45"/>
                    <a:pt x="399" y="46"/>
                  </a:cubicBezTo>
                  <a:cubicBezTo>
                    <a:pt x="399" y="48"/>
                    <a:pt x="393" y="50"/>
                    <a:pt x="393" y="50"/>
                  </a:cubicBezTo>
                  <a:cubicBezTo>
                    <a:pt x="387" y="55"/>
                    <a:pt x="387" y="55"/>
                    <a:pt x="387" y="55"/>
                  </a:cubicBezTo>
                  <a:cubicBezTo>
                    <a:pt x="384" y="52"/>
                    <a:pt x="384" y="52"/>
                    <a:pt x="384" y="52"/>
                  </a:cubicBezTo>
                  <a:cubicBezTo>
                    <a:pt x="378" y="49"/>
                    <a:pt x="378" y="49"/>
                    <a:pt x="378" y="49"/>
                  </a:cubicBezTo>
                  <a:cubicBezTo>
                    <a:pt x="374" y="51"/>
                    <a:pt x="374" y="51"/>
                    <a:pt x="374" y="51"/>
                  </a:cubicBezTo>
                  <a:cubicBezTo>
                    <a:pt x="370" y="61"/>
                    <a:pt x="370" y="61"/>
                    <a:pt x="370" y="61"/>
                  </a:cubicBezTo>
                  <a:cubicBezTo>
                    <a:pt x="370" y="61"/>
                    <a:pt x="370" y="63"/>
                    <a:pt x="371" y="64"/>
                  </a:cubicBezTo>
                  <a:cubicBezTo>
                    <a:pt x="372" y="68"/>
                    <a:pt x="369" y="71"/>
                    <a:pt x="369" y="71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5" y="78"/>
                    <a:pt x="375" y="78"/>
                    <a:pt x="375" y="78"/>
                  </a:cubicBezTo>
                  <a:cubicBezTo>
                    <a:pt x="381" y="77"/>
                    <a:pt x="381" y="77"/>
                    <a:pt x="381" y="77"/>
                  </a:cubicBezTo>
                  <a:cubicBezTo>
                    <a:pt x="386" y="72"/>
                    <a:pt x="386" y="72"/>
                    <a:pt x="386" y="72"/>
                  </a:cubicBezTo>
                  <a:cubicBezTo>
                    <a:pt x="389" y="73"/>
                    <a:pt x="389" y="73"/>
                    <a:pt x="389" y="73"/>
                  </a:cubicBezTo>
                  <a:cubicBezTo>
                    <a:pt x="391" y="76"/>
                    <a:pt x="391" y="76"/>
                    <a:pt x="391" y="76"/>
                  </a:cubicBezTo>
                  <a:cubicBezTo>
                    <a:pt x="395" y="79"/>
                    <a:pt x="395" y="79"/>
                    <a:pt x="395" y="79"/>
                  </a:cubicBezTo>
                  <a:cubicBezTo>
                    <a:pt x="401" y="81"/>
                    <a:pt x="401" y="81"/>
                    <a:pt x="401" y="81"/>
                  </a:cubicBezTo>
                  <a:cubicBezTo>
                    <a:pt x="404" y="85"/>
                    <a:pt x="404" y="85"/>
                    <a:pt x="404" y="85"/>
                  </a:cubicBezTo>
                  <a:cubicBezTo>
                    <a:pt x="403" y="89"/>
                    <a:pt x="403" y="89"/>
                    <a:pt x="403" y="89"/>
                  </a:cubicBezTo>
                  <a:cubicBezTo>
                    <a:pt x="403" y="89"/>
                    <a:pt x="398" y="88"/>
                    <a:pt x="395" y="89"/>
                  </a:cubicBezTo>
                  <a:cubicBezTo>
                    <a:pt x="393" y="89"/>
                    <a:pt x="389" y="94"/>
                    <a:pt x="389" y="94"/>
                  </a:cubicBezTo>
                  <a:cubicBezTo>
                    <a:pt x="384" y="93"/>
                    <a:pt x="384" y="93"/>
                    <a:pt x="384" y="93"/>
                  </a:cubicBezTo>
                  <a:cubicBezTo>
                    <a:pt x="377" y="98"/>
                    <a:pt x="377" y="98"/>
                    <a:pt x="377" y="98"/>
                  </a:cubicBezTo>
                  <a:cubicBezTo>
                    <a:pt x="375" y="96"/>
                    <a:pt x="375" y="96"/>
                    <a:pt x="375" y="96"/>
                  </a:cubicBezTo>
                  <a:cubicBezTo>
                    <a:pt x="372" y="96"/>
                    <a:pt x="372" y="96"/>
                    <a:pt x="372" y="96"/>
                  </a:cubicBezTo>
                  <a:cubicBezTo>
                    <a:pt x="370" y="101"/>
                    <a:pt x="370" y="101"/>
                    <a:pt x="370" y="101"/>
                  </a:cubicBezTo>
                  <a:cubicBezTo>
                    <a:pt x="367" y="103"/>
                    <a:pt x="367" y="103"/>
                    <a:pt x="367" y="103"/>
                  </a:cubicBezTo>
                  <a:cubicBezTo>
                    <a:pt x="356" y="106"/>
                    <a:pt x="356" y="106"/>
                    <a:pt x="356" y="106"/>
                  </a:cubicBezTo>
                  <a:cubicBezTo>
                    <a:pt x="354" y="112"/>
                    <a:pt x="354" y="112"/>
                    <a:pt x="354" y="112"/>
                  </a:cubicBezTo>
                  <a:cubicBezTo>
                    <a:pt x="347" y="116"/>
                    <a:pt x="347" y="116"/>
                    <a:pt x="347" y="116"/>
                  </a:cubicBezTo>
                  <a:cubicBezTo>
                    <a:pt x="342" y="114"/>
                    <a:pt x="342" y="114"/>
                    <a:pt x="342" y="114"/>
                  </a:cubicBezTo>
                  <a:cubicBezTo>
                    <a:pt x="338" y="110"/>
                    <a:pt x="338" y="110"/>
                    <a:pt x="338" y="110"/>
                  </a:cubicBezTo>
                  <a:cubicBezTo>
                    <a:pt x="334" y="109"/>
                    <a:pt x="334" y="109"/>
                    <a:pt x="334" y="109"/>
                  </a:cubicBezTo>
                  <a:cubicBezTo>
                    <a:pt x="330" y="111"/>
                    <a:pt x="330" y="111"/>
                    <a:pt x="330" y="111"/>
                  </a:cubicBezTo>
                  <a:cubicBezTo>
                    <a:pt x="328" y="116"/>
                    <a:pt x="328" y="116"/>
                    <a:pt x="328" y="116"/>
                  </a:cubicBezTo>
                  <a:cubicBezTo>
                    <a:pt x="328" y="121"/>
                    <a:pt x="328" y="121"/>
                    <a:pt x="328" y="121"/>
                  </a:cubicBezTo>
                  <a:cubicBezTo>
                    <a:pt x="329" y="126"/>
                    <a:pt x="329" y="126"/>
                    <a:pt x="329" y="126"/>
                  </a:cubicBezTo>
                  <a:cubicBezTo>
                    <a:pt x="331" y="130"/>
                    <a:pt x="331" y="130"/>
                    <a:pt x="331" y="130"/>
                  </a:cubicBezTo>
                  <a:cubicBezTo>
                    <a:pt x="328" y="135"/>
                    <a:pt x="328" y="135"/>
                    <a:pt x="328" y="135"/>
                  </a:cubicBezTo>
                  <a:cubicBezTo>
                    <a:pt x="324" y="137"/>
                    <a:pt x="324" y="137"/>
                    <a:pt x="324" y="137"/>
                  </a:cubicBezTo>
                  <a:cubicBezTo>
                    <a:pt x="317" y="139"/>
                    <a:pt x="317" y="139"/>
                    <a:pt x="317" y="139"/>
                  </a:cubicBezTo>
                  <a:cubicBezTo>
                    <a:pt x="308" y="141"/>
                    <a:pt x="308" y="141"/>
                    <a:pt x="308" y="141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296" y="142"/>
                    <a:pt x="296" y="142"/>
                    <a:pt x="296" y="142"/>
                  </a:cubicBezTo>
                  <a:cubicBezTo>
                    <a:pt x="292" y="142"/>
                    <a:pt x="292" y="142"/>
                    <a:pt x="292" y="142"/>
                  </a:cubicBezTo>
                  <a:cubicBezTo>
                    <a:pt x="288" y="147"/>
                    <a:pt x="288" y="147"/>
                    <a:pt x="288" y="147"/>
                  </a:cubicBezTo>
                  <a:cubicBezTo>
                    <a:pt x="282" y="149"/>
                    <a:pt x="282" y="149"/>
                    <a:pt x="282" y="149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0" y="152"/>
                    <a:pt x="270" y="152"/>
                    <a:pt x="270" y="152"/>
                  </a:cubicBezTo>
                  <a:cubicBezTo>
                    <a:pt x="261" y="152"/>
                    <a:pt x="261" y="152"/>
                    <a:pt x="261" y="152"/>
                  </a:cubicBezTo>
                  <a:cubicBezTo>
                    <a:pt x="257" y="148"/>
                    <a:pt x="257" y="148"/>
                    <a:pt x="257" y="148"/>
                  </a:cubicBezTo>
                  <a:cubicBezTo>
                    <a:pt x="252" y="144"/>
                    <a:pt x="252" y="144"/>
                    <a:pt x="252" y="144"/>
                  </a:cubicBezTo>
                  <a:cubicBezTo>
                    <a:pt x="250" y="143"/>
                    <a:pt x="250" y="143"/>
                    <a:pt x="250" y="143"/>
                  </a:cubicBezTo>
                  <a:cubicBezTo>
                    <a:pt x="237" y="142"/>
                    <a:pt x="237" y="142"/>
                    <a:pt x="237" y="142"/>
                  </a:cubicBezTo>
                  <a:cubicBezTo>
                    <a:pt x="229" y="141"/>
                    <a:pt x="229" y="141"/>
                    <a:pt x="229" y="141"/>
                  </a:cubicBezTo>
                  <a:cubicBezTo>
                    <a:pt x="222" y="140"/>
                    <a:pt x="222" y="140"/>
                    <a:pt x="222" y="140"/>
                  </a:cubicBezTo>
                  <a:cubicBezTo>
                    <a:pt x="216" y="141"/>
                    <a:pt x="216" y="141"/>
                    <a:pt x="216" y="141"/>
                  </a:cubicBezTo>
                  <a:cubicBezTo>
                    <a:pt x="210" y="140"/>
                    <a:pt x="210" y="140"/>
                    <a:pt x="210" y="140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01" y="133"/>
                    <a:pt x="201" y="133"/>
                    <a:pt x="201" y="133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91" y="122"/>
                    <a:pt x="191" y="122"/>
                    <a:pt x="191" y="122"/>
                  </a:cubicBezTo>
                  <a:cubicBezTo>
                    <a:pt x="188" y="118"/>
                    <a:pt x="188" y="118"/>
                    <a:pt x="188" y="118"/>
                  </a:cubicBezTo>
                  <a:cubicBezTo>
                    <a:pt x="183" y="116"/>
                    <a:pt x="183" y="116"/>
                    <a:pt x="183" y="116"/>
                  </a:cubicBezTo>
                  <a:cubicBezTo>
                    <a:pt x="180" y="114"/>
                    <a:pt x="180" y="114"/>
                    <a:pt x="180" y="114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65" y="109"/>
                    <a:pt x="165" y="109"/>
                    <a:pt x="165" y="109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6" y="96"/>
                    <a:pt x="166" y="96"/>
                    <a:pt x="166" y="96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58" y="89"/>
                    <a:pt x="158" y="89"/>
                    <a:pt x="158" y="89"/>
                  </a:cubicBezTo>
                  <a:cubicBezTo>
                    <a:pt x="158" y="86"/>
                    <a:pt x="158" y="86"/>
                    <a:pt x="158" y="86"/>
                  </a:cubicBezTo>
                  <a:cubicBezTo>
                    <a:pt x="153" y="80"/>
                    <a:pt x="153" y="80"/>
                    <a:pt x="153" y="80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42" y="78"/>
                    <a:pt x="142" y="78"/>
                    <a:pt x="142" y="78"/>
                  </a:cubicBezTo>
                  <a:cubicBezTo>
                    <a:pt x="138" y="77"/>
                    <a:pt x="138" y="77"/>
                    <a:pt x="138" y="77"/>
                  </a:cubicBezTo>
                  <a:cubicBezTo>
                    <a:pt x="135" y="74"/>
                    <a:pt x="135" y="74"/>
                    <a:pt x="135" y="74"/>
                  </a:cubicBezTo>
                  <a:cubicBezTo>
                    <a:pt x="134" y="71"/>
                    <a:pt x="134" y="71"/>
                    <a:pt x="134" y="71"/>
                  </a:cubicBezTo>
                  <a:cubicBezTo>
                    <a:pt x="133" y="64"/>
                    <a:pt x="133" y="64"/>
                    <a:pt x="133" y="64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29" y="59"/>
                    <a:pt x="129" y="59"/>
                    <a:pt x="129" y="59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1" y="68"/>
                    <a:pt x="111" y="68"/>
                    <a:pt x="111" y="68"/>
                  </a:cubicBezTo>
                  <a:cubicBezTo>
                    <a:pt x="105" y="70"/>
                    <a:pt x="105" y="70"/>
                    <a:pt x="105" y="70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91" y="80"/>
                    <a:pt x="91" y="80"/>
                    <a:pt x="91" y="80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41"/>
                    <a:pt x="62" y="141"/>
                    <a:pt x="62" y="141"/>
                  </a:cubicBezTo>
                  <a:cubicBezTo>
                    <a:pt x="59" y="142"/>
                    <a:pt x="57" y="143"/>
                    <a:pt x="55" y="144"/>
                  </a:cubicBezTo>
                  <a:cubicBezTo>
                    <a:pt x="53" y="146"/>
                    <a:pt x="53" y="147"/>
                    <a:pt x="51" y="148"/>
                  </a:cubicBezTo>
                  <a:cubicBezTo>
                    <a:pt x="49" y="149"/>
                    <a:pt x="48" y="149"/>
                    <a:pt x="46" y="150"/>
                  </a:cubicBezTo>
                  <a:cubicBezTo>
                    <a:pt x="45" y="151"/>
                    <a:pt x="45" y="153"/>
                    <a:pt x="45" y="154"/>
                  </a:cubicBezTo>
                  <a:cubicBezTo>
                    <a:pt x="45" y="157"/>
                    <a:pt x="34" y="154"/>
                    <a:pt x="31" y="159"/>
                  </a:cubicBezTo>
                  <a:cubicBezTo>
                    <a:pt x="29" y="162"/>
                    <a:pt x="31" y="164"/>
                    <a:pt x="29" y="167"/>
                  </a:cubicBezTo>
                  <a:cubicBezTo>
                    <a:pt x="27" y="169"/>
                    <a:pt x="24" y="168"/>
                    <a:pt x="22" y="169"/>
                  </a:cubicBezTo>
                  <a:cubicBezTo>
                    <a:pt x="20" y="169"/>
                    <a:pt x="19" y="171"/>
                    <a:pt x="17" y="171"/>
                  </a:cubicBezTo>
                  <a:cubicBezTo>
                    <a:pt x="15" y="171"/>
                    <a:pt x="16" y="167"/>
                    <a:pt x="14" y="167"/>
                  </a:cubicBezTo>
                  <a:cubicBezTo>
                    <a:pt x="12" y="166"/>
                    <a:pt x="11" y="168"/>
                    <a:pt x="9" y="169"/>
                  </a:cubicBezTo>
                  <a:cubicBezTo>
                    <a:pt x="8" y="171"/>
                    <a:pt x="7" y="172"/>
                    <a:pt x="6" y="173"/>
                  </a:cubicBezTo>
                  <a:cubicBezTo>
                    <a:pt x="5" y="174"/>
                    <a:pt x="4" y="174"/>
                    <a:pt x="3" y="175"/>
                  </a:cubicBezTo>
                  <a:cubicBezTo>
                    <a:pt x="2" y="175"/>
                    <a:pt x="1" y="176"/>
                    <a:pt x="0" y="177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" y="180"/>
                    <a:pt x="1" y="182"/>
                    <a:pt x="1" y="182"/>
                  </a:cubicBezTo>
                  <a:cubicBezTo>
                    <a:pt x="1" y="185"/>
                    <a:pt x="1" y="185"/>
                    <a:pt x="1" y="185"/>
                  </a:cubicBezTo>
                  <a:cubicBezTo>
                    <a:pt x="3" y="187"/>
                    <a:pt x="3" y="187"/>
                    <a:pt x="3" y="187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10" y="186"/>
                    <a:pt x="10" y="186"/>
                    <a:pt x="10" y="186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202"/>
                    <a:pt x="11" y="202"/>
                    <a:pt x="11" y="202"/>
                  </a:cubicBezTo>
                  <a:cubicBezTo>
                    <a:pt x="13" y="204"/>
                    <a:pt x="13" y="204"/>
                    <a:pt x="13" y="204"/>
                  </a:cubicBezTo>
                  <a:cubicBezTo>
                    <a:pt x="13" y="206"/>
                    <a:pt x="13" y="206"/>
                    <a:pt x="13" y="206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10" y="211"/>
                    <a:pt x="10" y="211"/>
                    <a:pt x="10" y="211"/>
                  </a:cubicBezTo>
                  <a:cubicBezTo>
                    <a:pt x="16" y="211"/>
                    <a:pt x="16" y="211"/>
                    <a:pt x="16" y="211"/>
                  </a:cubicBezTo>
                  <a:cubicBezTo>
                    <a:pt x="26" y="217"/>
                    <a:pt x="26" y="217"/>
                    <a:pt x="26" y="217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32" y="223"/>
                    <a:pt x="32" y="223"/>
                    <a:pt x="32" y="223"/>
                  </a:cubicBezTo>
                  <a:cubicBezTo>
                    <a:pt x="35" y="220"/>
                    <a:pt x="35" y="220"/>
                    <a:pt x="35" y="220"/>
                  </a:cubicBezTo>
                  <a:cubicBezTo>
                    <a:pt x="37" y="218"/>
                    <a:pt x="37" y="218"/>
                    <a:pt x="37" y="218"/>
                  </a:cubicBezTo>
                  <a:cubicBezTo>
                    <a:pt x="41" y="218"/>
                    <a:pt x="41" y="218"/>
                    <a:pt x="41" y="218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9" y="220"/>
                    <a:pt x="49" y="220"/>
                    <a:pt x="49" y="220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3" y="226"/>
                    <a:pt x="53" y="226"/>
                    <a:pt x="53" y="226"/>
                  </a:cubicBezTo>
                  <a:cubicBezTo>
                    <a:pt x="55" y="230"/>
                    <a:pt x="55" y="230"/>
                    <a:pt x="55" y="230"/>
                  </a:cubicBezTo>
                  <a:cubicBezTo>
                    <a:pt x="52" y="232"/>
                    <a:pt x="52" y="232"/>
                    <a:pt x="52" y="232"/>
                  </a:cubicBezTo>
                  <a:cubicBezTo>
                    <a:pt x="52" y="235"/>
                    <a:pt x="52" y="235"/>
                    <a:pt x="52" y="235"/>
                  </a:cubicBezTo>
                  <a:cubicBezTo>
                    <a:pt x="50" y="238"/>
                    <a:pt x="50" y="238"/>
                    <a:pt x="50" y="238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6" y="244"/>
                    <a:pt x="46" y="244"/>
                    <a:pt x="46" y="244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42" y="250"/>
                    <a:pt x="42" y="250"/>
                    <a:pt x="42" y="250"/>
                  </a:cubicBezTo>
                  <a:cubicBezTo>
                    <a:pt x="46" y="253"/>
                    <a:pt x="46" y="253"/>
                    <a:pt x="46" y="253"/>
                  </a:cubicBezTo>
                  <a:cubicBezTo>
                    <a:pt x="48" y="256"/>
                    <a:pt x="48" y="256"/>
                    <a:pt x="48" y="256"/>
                  </a:cubicBezTo>
                  <a:cubicBezTo>
                    <a:pt x="47" y="262"/>
                    <a:pt x="47" y="262"/>
                    <a:pt x="47" y="262"/>
                  </a:cubicBezTo>
                  <a:cubicBezTo>
                    <a:pt x="50" y="263"/>
                    <a:pt x="50" y="263"/>
                    <a:pt x="50" y="263"/>
                  </a:cubicBezTo>
                  <a:cubicBezTo>
                    <a:pt x="52" y="263"/>
                    <a:pt x="52" y="263"/>
                    <a:pt x="52" y="263"/>
                  </a:cubicBezTo>
                  <a:cubicBezTo>
                    <a:pt x="52" y="266"/>
                    <a:pt x="52" y="266"/>
                    <a:pt x="52" y="266"/>
                  </a:cubicBezTo>
                  <a:cubicBezTo>
                    <a:pt x="51" y="271"/>
                    <a:pt x="51" y="271"/>
                    <a:pt x="51" y="271"/>
                  </a:cubicBezTo>
                  <a:cubicBezTo>
                    <a:pt x="52" y="273"/>
                    <a:pt x="52" y="273"/>
                    <a:pt x="52" y="273"/>
                  </a:cubicBezTo>
                  <a:cubicBezTo>
                    <a:pt x="50" y="275"/>
                    <a:pt x="50" y="275"/>
                    <a:pt x="50" y="275"/>
                  </a:cubicBezTo>
                  <a:cubicBezTo>
                    <a:pt x="51" y="279"/>
                    <a:pt x="51" y="279"/>
                    <a:pt x="51" y="279"/>
                  </a:cubicBezTo>
                  <a:cubicBezTo>
                    <a:pt x="56" y="281"/>
                    <a:pt x="56" y="281"/>
                    <a:pt x="56" y="281"/>
                  </a:cubicBezTo>
                  <a:cubicBezTo>
                    <a:pt x="59" y="283"/>
                    <a:pt x="59" y="283"/>
                    <a:pt x="59" y="283"/>
                  </a:cubicBezTo>
                  <a:cubicBezTo>
                    <a:pt x="64" y="284"/>
                    <a:pt x="64" y="284"/>
                    <a:pt x="64" y="284"/>
                  </a:cubicBezTo>
                  <a:cubicBezTo>
                    <a:pt x="67" y="287"/>
                    <a:pt x="67" y="287"/>
                    <a:pt x="67" y="287"/>
                  </a:cubicBezTo>
                  <a:cubicBezTo>
                    <a:pt x="70" y="290"/>
                    <a:pt x="70" y="290"/>
                    <a:pt x="70" y="290"/>
                  </a:cubicBezTo>
                  <a:cubicBezTo>
                    <a:pt x="72" y="289"/>
                    <a:pt x="72" y="289"/>
                    <a:pt x="72" y="289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80" y="290"/>
                    <a:pt x="80" y="290"/>
                    <a:pt x="80" y="290"/>
                  </a:cubicBezTo>
                  <a:cubicBezTo>
                    <a:pt x="83" y="290"/>
                    <a:pt x="83" y="290"/>
                    <a:pt x="83" y="290"/>
                  </a:cubicBezTo>
                  <a:cubicBezTo>
                    <a:pt x="87" y="297"/>
                    <a:pt x="87" y="297"/>
                    <a:pt x="87" y="297"/>
                  </a:cubicBezTo>
                  <a:cubicBezTo>
                    <a:pt x="91" y="297"/>
                    <a:pt x="91" y="297"/>
                    <a:pt x="91" y="297"/>
                  </a:cubicBezTo>
                  <a:cubicBezTo>
                    <a:pt x="96" y="296"/>
                    <a:pt x="96" y="296"/>
                    <a:pt x="96" y="296"/>
                  </a:cubicBezTo>
                  <a:cubicBezTo>
                    <a:pt x="99" y="298"/>
                    <a:pt x="99" y="298"/>
                    <a:pt x="99" y="298"/>
                  </a:cubicBezTo>
                  <a:cubicBezTo>
                    <a:pt x="99" y="302"/>
                    <a:pt x="99" y="302"/>
                    <a:pt x="99" y="302"/>
                  </a:cubicBezTo>
                  <a:cubicBezTo>
                    <a:pt x="103" y="304"/>
                    <a:pt x="103" y="304"/>
                    <a:pt x="103" y="304"/>
                  </a:cubicBezTo>
                  <a:cubicBezTo>
                    <a:pt x="107" y="308"/>
                    <a:pt x="107" y="308"/>
                    <a:pt x="107" y="308"/>
                  </a:cubicBezTo>
                  <a:cubicBezTo>
                    <a:pt x="109" y="311"/>
                    <a:pt x="109" y="311"/>
                    <a:pt x="109" y="311"/>
                  </a:cubicBezTo>
                  <a:cubicBezTo>
                    <a:pt x="113" y="312"/>
                    <a:pt x="113" y="312"/>
                    <a:pt x="113" y="312"/>
                  </a:cubicBezTo>
                  <a:cubicBezTo>
                    <a:pt x="118" y="314"/>
                    <a:pt x="118" y="314"/>
                    <a:pt x="118" y="314"/>
                  </a:cubicBezTo>
                  <a:cubicBezTo>
                    <a:pt x="125" y="315"/>
                    <a:pt x="125" y="315"/>
                    <a:pt x="125" y="315"/>
                  </a:cubicBezTo>
                  <a:cubicBezTo>
                    <a:pt x="130" y="316"/>
                    <a:pt x="130" y="316"/>
                    <a:pt x="130" y="316"/>
                  </a:cubicBezTo>
                  <a:cubicBezTo>
                    <a:pt x="134" y="314"/>
                    <a:pt x="134" y="314"/>
                    <a:pt x="134" y="314"/>
                  </a:cubicBezTo>
                  <a:cubicBezTo>
                    <a:pt x="138" y="315"/>
                    <a:pt x="138" y="315"/>
                    <a:pt x="138" y="315"/>
                  </a:cubicBezTo>
                  <a:cubicBezTo>
                    <a:pt x="140" y="319"/>
                    <a:pt x="140" y="319"/>
                    <a:pt x="140" y="319"/>
                  </a:cubicBezTo>
                  <a:cubicBezTo>
                    <a:pt x="144" y="312"/>
                    <a:pt x="144" y="312"/>
                    <a:pt x="144" y="312"/>
                  </a:cubicBezTo>
                  <a:cubicBezTo>
                    <a:pt x="147" y="311"/>
                    <a:pt x="147" y="311"/>
                    <a:pt x="147" y="311"/>
                  </a:cubicBezTo>
                  <a:cubicBezTo>
                    <a:pt x="152" y="310"/>
                    <a:pt x="152" y="310"/>
                    <a:pt x="152" y="310"/>
                  </a:cubicBezTo>
                  <a:cubicBezTo>
                    <a:pt x="156" y="312"/>
                    <a:pt x="156" y="312"/>
                    <a:pt x="156" y="312"/>
                  </a:cubicBezTo>
                  <a:cubicBezTo>
                    <a:pt x="160" y="312"/>
                    <a:pt x="160" y="312"/>
                    <a:pt x="160" y="312"/>
                  </a:cubicBezTo>
                  <a:cubicBezTo>
                    <a:pt x="166" y="313"/>
                    <a:pt x="166" y="313"/>
                    <a:pt x="166" y="313"/>
                  </a:cubicBezTo>
                  <a:cubicBezTo>
                    <a:pt x="170" y="312"/>
                    <a:pt x="170" y="312"/>
                    <a:pt x="170" y="312"/>
                  </a:cubicBezTo>
                  <a:cubicBezTo>
                    <a:pt x="175" y="309"/>
                    <a:pt x="175" y="309"/>
                    <a:pt x="175" y="309"/>
                  </a:cubicBezTo>
                  <a:cubicBezTo>
                    <a:pt x="178" y="307"/>
                    <a:pt x="178" y="307"/>
                    <a:pt x="178" y="307"/>
                  </a:cubicBezTo>
                  <a:cubicBezTo>
                    <a:pt x="182" y="307"/>
                    <a:pt x="182" y="307"/>
                    <a:pt x="182" y="307"/>
                  </a:cubicBezTo>
                  <a:cubicBezTo>
                    <a:pt x="185" y="308"/>
                    <a:pt x="185" y="308"/>
                    <a:pt x="185" y="308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92" y="305"/>
                    <a:pt x="192" y="305"/>
                    <a:pt x="192" y="305"/>
                  </a:cubicBezTo>
                  <a:cubicBezTo>
                    <a:pt x="197" y="307"/>
                    <a:pt x="197" y="307"/>
                    <a:pt x="197" y="307"/>
                  </a:cubicBezTo>
                  <a:cubicBezTo>
                    <a:pt x="197" y="312"/>
                    <a:pt x="197" y="312"/>
                    <a:pt x="197" y="312"/>
                  </a:cubicBezTo>
                  <a:cubicBezTo>
                    <a:pt x="199" y="314"/>
                    <a:pt x="199" y="314"/>
                    <a:pt x="199" y="314"/>
                  </a:cubicBezTo>
                  <a:cubicBezTo>
                    <a:pt x="202" y="313"/>
                    <a:pt x="202" y="313"/>
                    <a:pt x="202" y="313"/>
                  </a:cubicBezTo>
                  <a:cubicBezTo>
                    <a:pt x="204" y="314"/>
                    <a:pt x="204" y="314"/>
                    <a:pt x="204" y="314"/>
                  </a:cubicBezTo>
                  <a:cubicBezTo>
                    <a:pt x="207" y="315"/>
                    <a:pt x="207" y="315"/>
                    <a:pt x="207" y="315"/>
                  </a:cubicBezTo>
                  <a:cubicBezTo>
                    <a:pt x="210" y="316"/>
                    <a:pt x="210" y="316"/>
                    <a:pt x="210" y="316"/>
                  </a:cubicBezTo>
                  <a:cubicBezTo>
                    <a:pt x="211" y="319"/>
                    <a:pt x="211" y="319"/>
                    <a:pt x="211" y="319"/>
                  </a:cubicBezTo>
                  <a:cubicBezTo>
                    <a:pt x="212" y="322"/>
                    <a:pt x="212" y="322"/>
                    <a:pt x="212" y="322"/>
                  </a:cubicBezTo>
                  <a:cubicBezTo>
                    <a:pt x="215" y="321"/>
                    <a:pt x="215" y="321"/>
                    <a:pt x="215" y="321"/>
                  </a:cubicBezTo>
                  <a:cubicBezTo>
                    <a:pt x="218" y="321"/>
                    <a:pt x="218" y="321"/>
                    <a:pt x="218" y="321"/>
                  </a:cubicBezTo>
                  <a:cubicBezTo>
                    <a:pt x="219" y="325"/>
                    <a:pt x="219" y="325"/>
                    <a:pt x="219" y="325"/>
                  </a:cubicBezTo>
                  <a:cubicBezTo>
                    <a:pt x="220" y="328"/>
                    <a:pt x="220" y="328"/>
                    <a:pt x="220" y="328"/>
                  </a:cubicBezTo>
                  <a:cubicBezTo>
                    <a:pt x="219" y="333"/>
                    <a:pt x="219" y="333"/>
                    <a:pt x="219" y="333"/>
                  </a:cubicBezTo>
                  <a:cubicBezTo>
                    <a:pt x="220" y="336"/>
                    <a:pt x="220" y="336"/>
                    <a:pt x="220" y="336"/>
                  </a:cubicBezTo>
                  <a:cubicBezTo>
                    <a:pt x="220" y="339"/>
                    <a:pt x="220" y="339"/>
                    <a:pt x="220" y="339"/>
                  </a:cubicBezTo>
                  <a:cubicBezTo>
                    <a:pt x="219" y="344"/>
                    <a:pt x="219" y="344"/>
                    <a:pt x="219" y="344"/>
                  </a:cubicBezTo>
                  <a:cubicBezTo>
                    <a:pt x="217" y="349"/>
                    <a:pt x="217" y="349"/>
                    <a:pt x="217" y="349"/>
                  </a:cubicBezTo>
                  <a:cubicBezTo>
                    <a:pt x="214" y="353"/>
                    <a:pt x="214" y="353"/>
                    <a:pt x="214" y="353"/>
                  </a:cubicBezTo>
                  <a:cubicBezTo>
                    <a:pt x="214" y="355"/>
                    <a:pt x="214" y="355"/>
                    <a:pt x="214" y="355"/>
                  </a:cubicBezTo>
                  <a:cubicBezTo>
                    <a:pt x="216" y="358"/>
                    <a:pt x="216" y="358"/>
                    <a:pt x="216" y="358"/>
                  </a:cubicBezTo>
                  <a:cubicBezTo>
                    <a:pt x="216" y="361"/>
                    <a:pt x="216" y="361"/>
                    <a:pt x="216" y="361"/>
                  </a:cubicBezTo>
                  <a:cubicBezTo>
                    <a:pt x="216" y="363"/>
                    <a:pt x="216" y="363"/>
                    <a:pt x="216" y="363"/>
                  </a:cubicBezTo>
                  <a:cubicBezTo>
                    <a:pt x="218" y="362"/>
                    <a:pt x="218" y="362"/>
                    <a:pt x="218" y="362"/>
                  </a:cubicBezTo>
                  <a:cubicBezTo>
                    <a:pt x="219" y="361"/>
                    <a:pt x="219" y="361"/>
                    <a:pt x="219" y="361"/>
                  </a:cubicBezTo>
                  <a:cubicBezTo>
                    <a:pt x="223" y="359"/>
                    <a:pt x="223" y="359"/>
                    <a:pt x="223" y="359"/>
                  </a:cubicBezTo>
                  <a:cubicBezTo>
                    <a:pt x="225" y="359"/>
                    <a:pt x="225" y="359"/>
                    <a:pt x="225" y="359"/>
                  </a:cubicBezTo>
                  <a:cubicBezTo>
                    <a:pt x="227" y="362"/>
                    <a:pt x="227" y="362"/>
                    <a:pt x="227" y="362"/>
                  </a:cubicBezTo>
                  <a:cubicBezTo>
                    <a:pt x="226" y="365"/>
                    <a:pt x="226" y="365"/>
                    <a:pt x="226" y="365"/>
                  </a:cubicBezTo>
                  <a:cubicBezTo>
                    <a:pt x="228" y="368"/>
                    <a:pt x="228" y="368"/>
                    <a:pt x="228" y="368"/>
                  </a:cubicBezTo>
                  <a:cubicBezTo>
                    <a:pt x="231" y="368"/>
                    <a:pt x="231" y="368"/>
                    <a:pt x="231" y="368"/>
                  </a:cubicBezTo>
                  <a:cubicBezTo>
                    <a:pt x="231" y="370"/>
                    <a:pt x="231" y="370"/>
                    <a:pt x="231" y="370"/>
                  </a:cubicBezTo>
                  <a:cubicBezTo>
                    <a:pt x="228" y="375"/>
                    <a:pt x="228" y="375"/>
                    <a:pt x="228" y="375"/>
                  </a:cubicBezTo>
                  <a:cubicBezTo>
                    <a:pt x="228" y="377"/>
                    <a:pt x="228" y="377"/>
                    <a:pt x="228" y="377"/>
                  </a:cubicBezTo>
                  <a:cubicBezTo>
                    <a:pt x="232" y="378"/>
                    <a:pt x="232" y="378"/>
                    <a:pt x="232" y="378"/>
                  </a:cubicBezTo>
                  <a:cubicBezTo>
                    <a:pt x="234" y="378"/>
                    <a:pt x="234" y="378"/>
                    <a:pt x="234" y="378"/>
                  </a:cubicBezTo>
                  <a:cubicBezTo>
                    <a:pt x="236" y="383"/>
                    <a:pt x="236" y="383"/>
                    <a:pt x="236" y="383"/>
                  </a:cubicBezTo>
                  <a:cubicBezTo>
                    <a:pt x="237" y="387"/>
                    <a:pt x="237" y="387"/>
                    <a:pt x="237" y="387"/>
                  </a:cubicBezTo>
                  <a:cubicBezTo>
                    <a:pt x="243" y="389"/>
                    <a:pt x="243" y="389"/>
                    <a:pt x="243" y="389"/>
                  </a:cubicBezTo>
                  <a:cubicBezTo>
                    <a:pt x="242" y="392"/>
                    <a:pt x="242" y="392"/>
                    <a:pt x="242" y="392"/>
                  </a:cubicBezTo>
                  <a:cubicBezTo>
                    <a:pt x="248" y="392"/>
                    <a:pt x="248" y="392"/>
                    <a:pt x="248" y="392"/>
                  </a:cubicBezTo>
                  <a:cubicBezTo>
                    <a:pt x="249" y="388"/>
                    <a:pt x="249" y="388"/>
                    <a:pt x="249" y="388"/>
                  </a:cubicBezTo>
                  <a:cubicBezTo>
                    <a:pt x="250" y="382"/>
                    <a:pt x="250" y="382"/>
                    <a:pt x="250" y="382"/>
                  </a:cubicBezTo>
                  <a:cubicBezTo>
                    <a:pt x="247" y="377"/>
                    <a:pt x="247" y="377"/>
                    <a:pt x="247" y="377"/>
                  </a:cubicBezTo>
                  <a:cubicBezTo>
                    <a:pt x="249" y="373"/>
                    <a:pt x="249" y="373"/>
                    <a:pt x="249" y="373"/>
                  </a:cubicBezTo>
                  <a:cubicBezTo>
                    <a:pt x="253" y="374"/>
                    <a:pt x="253" y="374"/>
                    <a:pt x="253" y="374"/>
                  </a:cubicBezTo>
                  <a:cubicBezTo>
                    <a:pt x="258" y="371"/>
                    <a:pt x="258" y="371"/>
                    <a:pt x="258" y="371"/>
                  </a:cubicBezTo>
                  <a:cubicBezTo>
                    <a:pt x="263" y="374"/>
                    <a:pt x="263" y="374"/>
                    <a:pt x="263" y="374"/>
                  </a:cubicBezTo>
                  <a:cubicBezTo>
                    <a:pt x="269" y="372"/>
                    <a:pt x="269" y="372"/>
                    <a:pt x="269" y="372"/>
                  </a:cubicBezTo>
                  <a:cubicBezTo>
                    <a:pt x="274" y="372"/>
                    <a:pt x="274" y="372"/>
                    <a:pt x="274" y="372"/>
                  </a:cubicBezTo>
                  <a:cubicBezTo>
                    <a:pt x="279" y="368"/>
                    <a:pt x="279" y="368"/>
                    <a:pt x="279" y="368"/>
                  </a:cubicBezTo>
                  <a:cubicBezTo>
                    <a:pt x="282" y="369"/>
                    <a:pt x="282" y="369"/>
                    <a:pt x="282" y="369"/>
                  </a:cubicBezTo>
                  <a:cubicBezTo>
                    <a:pt x="285" y="371"/>
                    <a:pt x="285" y="371"/>
                    <a:pt x="285" y="371"/>
                  </a:cubicBezTo>
                  <a:cubicBezTo>
                    <a:pt x="288" y="372"/>
                    <a:pt x="288" y="372"/>
                    <a:pt x="288" y="372"/>
                  </a:cubicBezTo>
                  <a:cubicBezTo>
                    <a:pt x="288" y="377"/>
                    <a:pt x="288" y="377"/>
                    <a:pt x="288" y="377"/>
                  </a:cubicBezTo>
                  <a:cubicBezTo>
                    <a:pt x="290" y="381"/>
                    <a:pt x="290" y="381"/>
                    <a:pt x="290" y="381"/>
                  </a:cubicBezTo>
                  <a:cubicBezTo>
                    <a:pt x="292" y="383"/>
                    <a:pt x="292" y="383"/>
                    <a:pt x="292" y="383"/>
                  </a:cubicBezTo>
                  <a:cubicBezTo>
                    <a:pt x="296" y="385"/>
                    <a:pt x="296" y="385"/>
                    <a:pt x="296" y="385"/>
                  </a:cubicBezTo>
                  <a:cubicBezTo>
                    <a:pt x="299" y="384"/>
                    <a:pt x="299" y="384"/>
                    <a:pt x="299" y="384"/>
                  </a:cubicBezTo>
                  <a:cubicBezTo>
                    <a:pt x="303" y="386"/>
                    <a:pt x="303" y="386"/>
                    <a:pt x="303" y="386"/>
                  </a:cubicBezTo>
                  <a:cubicBezTo>
                    <a:pt x="304" y="386"/>
                    <a:pt x="304" y="385"/>
                    <a:pt x="304" y="384"/>
                  </a:cubicBezTo>
                  <a:cubicBezTo>
                    <a:pt x="307" y="384"/>
                    <a:pt x="307" y="384"/>
                    <a:pt x="311" y="383"/>
                  </a:cubicBezTo>
                  <a:cubicBezTo>
                    <a:pt x="311" y="385"/>
                    <a:pt x="311" y="385"/>
                    <a:pt x="311" y="385"/>
                  </a:cubicBezTo>
                  <a:cubicBezTo>
                    <a:pt x="313" y="386"/>
                    <a:pt x="313" y="384"/>
                    <a:pt x="315" y="385"/>
                  </a:cubicBezTo>
                  <a:cubicBezTo>
                    <a:pt x="315" y="385"/>
                    <a:pt x="316" y="386"/>
                    <a:pt x="315" y="387"/>
                  </a:cubicBezTo>
                  <a:cubicBezTo>
                    <a:pt x="315" y="388"/>
                    <a:pt x="313" y="391"/>
                    <a:pt x="314" y="394"/>
                  </a:cubicBezTo>
                  <a:cubicBezTo>
                    <a:pt x="315" y="394"/>
                    <a:pt x="315" y="394"/>
                    <a:pt x="315" y="394"/>
                  </a:cubicBezTo>
                  <a:cubicBezTo>
                    <a:pt x="316" y="396"/>
                    <a:pt x="317" y="398"/>
                    <a:pt x="317" y="400"/>
                  </a:cubicBezTo>
                  <a:cubicBezTo>
                    <a:pt x="319" y="399"/>
                    <a:pt x="320" y="399"/>
                    <a:pt x="322" y="399"/>
                  </a:cubicBezTo>
                  <a:cubicBezTo>
                    <a:pt x="322" y="395"/>
                    <a:pt x="323" y="396"/>
                    <a:pt x="319" y="393"/>
                  </a:cubicBezTo>
                  <a:cubicBezTo>
                    <a:pt x="320" y="393"/>
                    <a:pt x="321" y="393"/>
                    <a:pt x="321" y="393"/>
                  </a:cubicBezTo>
                  <a:cubicBezTo>
                    <a:pt x="322" y="393"/>
                    <a:pt x="321" y="391"/>
                    <a:pt x="322" y="390"/>
                  </a:cubicBezTo>
                  <a:cubicBezTo>
                    <a:pt x="323" y="389"/>
                    <a:pt x="326" y="389"/>
                    <a:pt x="327" y="388"/>
                  </a:cubicBezTo>
                  <a:cubicBezTo>
                    <a:pt x="327" y="388"/>
                    <a:pt x="330" y="385"/>
                    <a:pt x="330" y="385"/>
                  </a:cubicBezTo>
                  <a:cubicBezTo>
                    <a:pt x="331" y="384"/>
                    <a:pt x="331" y="385"/>
                    <a:pt x="332" y="385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34" y="383"/>
                    <a:pt x="333" y="384"/>
                    <a:pt x="334" y="384"/>
                  </a:cubicBezTo>
                  <a:cubicBezTo>
                    <a:pt x="335" y="383"/>
                    <a:pt x="335" y="381"/>
                    <a:pt x="335" y="381"/>
                  </a:cubicBezTo>
                  <a:cubicBezTo>
                    <a:pt x="337" y="381"/>
                    <a:pt x="336" y="382"/>
                    <a:pt x="337" y="382"/>
                  </a:cubicBezTo>
                  <a:cubicBezTo>
                    <a:pt x="339" y="381"/>
                    <a:pt x="339" y="381"/>
                    <a:pt x="339" y="381"/>
                  </a:cubicBezTo>
                  <a:cubicBezTo>
                    <a:pt x="341" y="380"/>
                    <a:pt x="345" y="381"/>
                    <a:pt x="347" y="381"/>
                  </a:cubicBezTo>
                  <a:cubicBezTo>
                    <a:pt x="347" y="380"/>
                    <a:pt x="351" y="374"/>
                    <a:pt x="351" y="374"/>
                  </a:cubicBezTo>
                  <a:cubicBezTo>
                    <a:pt x="352" y="374"/>
                    <a:pt x="352" y="374"/>
                    <a:pt x="352" y="374"/>
                  </a:cubicBezTo>
                  <a:cubicBezTo>
                    <a:pt x="352" y="374"/>
                    <a:pt x="354" y="369"/>
                    <a:pt x="352" y="371"/>
                  </a:cubicBezTo>
                  <a:cubicBezTo>
                    <a:pt x="352" y="369"/>
                    <a:pt x="352" y="369"/>
                    <a:pt x="352" y="369"/>
                  </a:cubicBezTo>
                  <a:cubicBezTo>
                    <a:pt x="352" y="369"/>
                    <a:pt x="354" y="370"/>
                    <a:pt x="354" y="370"/>
                  </a:cubicBezTo>
                  <a:cubicBezTo>
                    <a:pt x="355" y="371"/>
                    <a:pt x="355" y="372"/>
                    <a:pt x="356" y="373"/>
                  </a:cubicBezTo>
                  <a:cubicBezTo>
                    <a:pt x="357" y="373"/>
                    <a:pt x="359" y="372"/>
                    <a:pt x="360" y="374"/>
                  </a:cubicBezTo>
                  <a:cubicBezTo>
                    <a:pt x="360" y="374"/>
                    <a:pt x="360" y="374"/>
                    <a:pt x="360" y="374"/>
                  </a:cubicBezTo>
                  <a:cubicBezTo>
                    <a:pt x="361" y="374"/>
                    <a:pt x="361" y="374"/>
                    <a:pt x="362" y="374"/>
                  </a:cubicBezTo>
                  <a:cubicBezTo>
                    <a:pt x="362" y="373"/>
                    <a:pt x="362" y="373"/>
                    <a:pt x="362" y="373"/>
                  </a:cubicBezTo>
                  <a:cubicBezTo>
                    <a:pt x="364" y="372"/>
                    <a:pt x="366" y="371"/>
                    <a:pt x="367" y="371"/>
                  </a:cubicBezTo>
                  <a:cubicBezTo>
                    <a:pt x="369" y="371"/>
                    <a:pt x="370" y="372"/>
                    <a:pt x="372" y="372"/>
                  </a:cubicBezTo>
                  <a:cubicBezTo>
                    <a:pt x="372" y="371"/>
                    <a:pt x="372" y="371"/>
                    <a:pt x="372" y="371"/>
                  </a:cubicBezTo>
                  <a:cubicBezTo>
                    <a:pt x="372" y="370"/>
                    <a:pt x="374" y="370"/>
                    <a:pt x="375" y="369"/>
                  </a:cubicBezTo>
                  <a:cubicBezTo>
                    <a:pt x="375" y="368"/>
                    <a:pt x="375" y="366"/>
                    <a:pt x="375" y="366"/>
                  </a:cubicBezTo>
                  <a:cubicBezTo>
                    <a:pt x="375" y="364"/>
                    <a:pt x="375" y="364"/>
                    <a:pt x="375" y="364"/>
                  </a:cubicBezTo>
                  <a:cubicBezTo>
                    <a:pt x="375" y="363"/>
                    <a:pt x="378" y="363"/>
                    <a:pt x="379" y="362"/>
                  </a:cubicBezTo>
                  <a:cubicBezTo>
                    <a:pt x="379" y="362"/>
                    <a:pt x="379" y="360"/>
                    <a:pt x="379" y="360"/>
                  </a:cubicBezTo>
                  <a:cubicBezTo>
                    <a:pt x="380" y="360"/>
                    <a:pt x="380" y="361"/>
                    <a:pt x="381" y="361"/>
                  </a:cubicBezTo>
                  <a:cubicBezTo>
                    <a:pt x="382" y="360"/>
                    <a:pt x="382" y="359"/>
                    <a:pt x="383" y="359"/>
                  </a:cubicBezTo>
                  <a:cubicBezTo>
                    <a:pt x="383" y="358"/>
                    <a:pt x="383" y="357"/>
                    <a:pt x="383" y="357"/>
                  </a:cubicBezTo>
                  <a:cubicBezTo>
                    <a:pt x="384" y="356"/>
                    <a:pt x="386" y="357"/>
                    <a:pt x="387" y="356"/>
                  </a:cubicBezTo>
                  <a:cubicBezTo>
                    <a:pt x="387" y="356"/>
                    <a:pt x="388" y="354"/>
                    <a:pt x="388" y="354"/>
                  </a:cubicBezTo>
                  <a:cubicBezTo>
                    <a:pt x="388" y="356"/>
                    <a:pt x="388" y="351"/>
                    <a:pt x="388" y="351"/>
                  </a:cubicBezTo>
                  <a:cubicBezTo>
                    <a:pt x="389" y="350"/>
                    <a:pt x="397" y="349"/>
                    <a:pt x="397" y="349"/>
                  </a:cubicBezTo>
                  <a:cubicBezTo>
                    <a:pt x="398" y="348"/>
                    <a:pt x="396" y="347"/>
                    <a:pt x="396" y="347"/>
                  </a:cubicBezTo>
                  <a:cubicBezTo>
                    <a:pt x="396" y="344"/>
                    <a:pt x="397" y="346"/>
                    <a:pt x="398" y="345"/>
                  </a:cubicBezTo>
                  <a:cubicBezTo>
                    <a:pt x="398" y="343"/>
                    <a:pt x="398" y="343"/>
                    <a:pt x="398" y="343"/>
                  </a:cubicBezTo>
                  <a:cubicBezTo>
                    <a:pt x="397" y="344"/>
                    <a:pt x="398" y="341"/>
                    <a:pt x="398" y="341"/>
                  </a:cubicBezTo>
                  <a:cubicBezTo>
                    <a:pt x="399" y="341"/>
                    <a:pt x="401" y="341"/>
                    <a:pt x="402" y="341"/>
                  </a:cubicBezTo>
                  <a:cubicBezTo>
                    <a:pt x="403" y="340"/>
                    <a:pt x="402" y="340"/>
                    <a:pt x="403" y="339"/>
                  </a:cubicBezTo>
                  <a:cubicBezTo>
                    <a:pt x="403" y="338"/>
                    <a:pt x="403" y="335"/>
                    <a:pt x="402" y="333"/>
                  </a:cubicBezTo>
                  <a:cubicBezTo>
                    <a:pt x="402" y="333"/>
                    <a:pt x="400" y="333"/>
                    <a:pt x="399" y="333"/>
                  </a:cubicBezTo>
                  <a:cubicBezTo>
                    <a:pt x="400" y="331"/>
                    <a:pt x="400" y="331"/>
                    <a:pt x="400" y="331"/>
                  </a:cubicBezTo>
                  <a:cubicBezTo>
                    <a:pt x="400" y="331"/>
                    <a:pt x="401" y="331"/>
                    <a:pt x="402" y="331"/>
                  </a:cubicBezTo>
                  <a:cubicBezTo>
                    <a:pt x="402" y="330"/>
                    <a:pt x="401" y="327"/>
                    <a:pt x="402" y="326"/>
                  </a:cubicBezTo>
                  <a:cubicBezTo>
                    <a:pt x="403" y="324"/>
                    <a:pt x="406" y="325"/>
                    <a:pt x="408" y="323"/>
                  </a:cubicBezTo>
                  <a:cubicBezTo>
                    <a:pt x="408" y="323"/>
                    <a:pt x="408" y="322"/>
                    <a:pt x="408" y="321"/>
                  </a:cubicBezTo>
                  <a:cubicBezTo>
                    <a:pt x="408" y="321"/>
                    <a:pt x="411" y="320"/>
                    <a:pt x="411" y="319"/>
                  </a:cubicBezTo>
                  <a:cubicBezTo>
                    <a:pt x="412" y="318"/>
                    <a:pt x="411" y="316"/>
                    <a:pt x="411" y="315"/>
                  </a:cubicBezTo>
                  <a:cubicBezTo>
                    <a:pt x="411" y="314"/>
                    <a:pt x="413" y="314"/>
                    <a:pt x="413" y="313"/>
                  </a:cubicBezTo>
                  <a:cubicBezTo>
                    <a:pt x="413" y="313"/>
                    <a:pt x="413" y="313"/>
                    <a:pt x="412" y="313"/>
                  </a:cubicBezTo>
                  <a:cubicBezTo>
                    <a:pt x="410" y="311"/>
                    <a:pt x="414" y="313"/>
                    <a:pt x="415" y="312"/>
                  </a:cubicBezTo>
                  <a:cubicBezTo>
                    <a:pt x="416" y="312"/>
                    <a:pt x="416" y="309"/>
                    <a:pt x="416" y="309"/>
                  </a:cubicBezTo>
                  <a:cubicBezTo>
                    <a:pt x="416" y="309"/>
                    <a:pt x="419" y="309"/>
                    <a:pt x="420" y="309"/>
                  </a:cubicBezTo>
                  <a:cubicBezTo>
                    <a:pt x="420" y="309"/>
                    <a:pt x="420" y="307"/>
                    <a:pt x="420" y="307"/>
                  </a:cubicBezTo>
                  <a:cubicBezTo>
                    <a:pt x="419" y="306"/>
                    <a:pt x="418" y="305"/>
                    <a:pt x="417" y="305"/>
                  </a:cubicBezTo>
                  <a:cubicBezTo>
                    <a:pt x="417" y="303"/>
                    <a:pt x="418" y="304"/>
                    <a:pt x="418" y="303"/>
                  </a:cubicBezTo>
                  <a:cubicBezTo>
                    <a:pt x="418" y="298"/>
                    <a:pt x="418" y="298"/>
                    <a:pt x="418" y="298"/>
                  </a:cubicBezTo>
                  <a:cubicBezTo>
                    <a:pt x="420" y="298"/>
                    <a:pt x="422" y="298"/>
                    <a:pt x="423" y="298"/>
                  </a:cubicBezTo>
                  <a:cubicBezTo>
                    <a:pt x="420" y="296"/>
                    <a:pt x="424" y="292"/>
                    <a:pt x="422" y="291"/>
                  </a:cubicBezTo>
                  <a:cubicBezTo>
                    <a:pt x="423" y="291"/>
                    <a:pt x="423" y="291"/>
                    <a:pt x="424" y="291"/>
                  </a:cubicBezTo>
                  <a:cubicBezTo>
                    <a:pt x="425" y="290"/>
                    <a:pt x="425" y="290"/>
                    <a:pt x="425" y="290"/>
                  </a:cubicBezTo>
                  <a:cubicBezTo>
                    <a:pt x="425" y="290"/>
                    <a:pt x="425" y="288"/>
                    <a:pt x="424" y="288"/>
                  </a:cubicBezTo>
                  <a:cubicBezTo>
                    <a:pt x="423" y="287"/>
                    <a:pt x="422" y="288"/>
                    <a:pt x="421" y="287"/>
                  </a:cubicBezTo>
                  <a:cubicBezTo>
                    <a:pt x="420" y="286"/>
                    <a:pt x="420" y="286"/>
                    <a:pt x="420" y="286"/>
                  </a:cubicBezTo>
                  <a:cubicBezTo>
                    <a:pt x="418" y="286"/>
                    <a:pt x="416" y="288"/>
                    <a:pt x="413" y="287"/>
                  </a:cubicBezTo>
                  <a:cubicBezTo>
                    <a:pt x="412" y="286"/>
                    <a:pt x="412" y="285"/>
                    <a:pt x="413" y="285"/>
                  </a:cubicBezTo>
                  <a:cubicBezTo>
                    <a:pt x="416" y="283"/>
                    <a:pt x="418" y="281"/>
                    <a:pt x="420" y="279"/>
                  </a:cubicBezTo>
                  <a:cubicBezTo>
                    <a:pt x="418" y="273"/>
                    <a:pt x="416" y="268"/>
                    <a:pt x="408" y="271"/>
                  </a:cubicBezTo>
                  <a:cubicBezTo>
                    <a:pt x="408" y="270"/>
                    <a:pt x="407" y="269"/>
                    <a:pt x="406" y="268"/>
                  </a:cubicBezTo>
                  <a:cubicBezTo>
                    <a:pt x="410" y="268"/>
                    <a:pt x="413" y="268"/>
                    <a:pt x="416" y="269"/>
                  </a:cubicBezTo>
                  <a:cubicBezTo>
                    <a:pt x="416" y="268"/>
                    <a:pt x="416" y="266"/>
                    <a:pt x="416" y="266"/>
                  </a:cubicBezTo>
                  <a:cubicBezTo>
                    <a:pt x="412" y="260"/>
                    <a:pt x="408" y="256"/>
                    <a:pt x="406" y="248"/>
                  </a:cubicBezTo>
                  <a:cubicBezTo>
                    <a:pt x="404" y="249"/>
                    <a:pt x="404" y="249"/>
                    <a:pt x="402" y="249"/>
                  </a:cubicBezTo>
                  <a:cubicBezTo>
                    <a:pt x="402" y="248"/>
                    <a:pt x="403" y="248"/>
                    <a:pt x="404" y="247"/>
                  </a:cubicBezTo>
                  <a:cubicBezTo>
                    <a:pt x="402" y="243"/>
                    <a:pt x="397" y="236"/>
                    <a:pt x="400" y="229"/>
                  </a:cubicBezTo>
                  <a:cubicBezTo>
                    <a:pt x="401" y="226"/>
                    <a:pt x="404" y="226"/>
                    <a:pt x="405" y="224"/>
                  </a:cubicBezTo>
                  <a:cubicBezTo>
                    <a:pt x="405" y="224"/>
                    <a:pt x="405" y="222"/>
                    <a:pt x="404" y="221"/>
                  </a:cubicBezTo>
                  <a:cubicBezTo>
                    <a:pt x="407" y="220"/>
                    <a:pt x="409" y="219"/>
                    <a:pt x="410" y="216"/>
                  </a:cubicBezTo>
                  <a:cubicBezTo>
                    <a:pt x="411" y="216"/>
                    <a:pt x="410" y="215"/>
                    <a:pt x="411" y="214"/>
                  </a:cubicBezTo>
                  <a:cubicBezTo>
                    <a:pt x="412" y="214"/>
                    <a:pt x="414" y="214"/>
                    <a:pt x="415" y="213"/>
                  </a:cubicBezTo>
                  <a:cubicBezTo>
                    <a:pt x="415" y="213"/>
                    <a:pt x="416" y="211"/>
                    <a:pt x="416" y="211"/>
                  </a:cubicBezTo>
                  <a:cubicBezTo>
                    <a:pt x="417" y="211"/>
                    <a:pt x="419" y="211"/>
                    <a:pt x="420" y="211"/>
                  </a:cubicBezTo>
                  <a:cubicBezTo>
                    <a:pt x="420" y="211"/>
                    <a:pt x="420" y="210"/>
                    <a:pt x="420" y="209"/>
                  </a:cubicBezTo>
                  <a:cubicBezTo>
                    <a:pt x="421" y="209"/>
                    <a:pt x="421" y="208"/>
                    <a:pt x="422" y="208"/>
                  </a:cubicBezTo>
                  <a:cubicBezTo>
                    <a:pt x="422" y="208"/>
                    <a:pt x="423" y="209"/>
                    <a:pt x="424" y="209"/>
                  </a:cubicBezTo>
                  <a:cubicBezTo>
                    <a:pt x="425" y="209"/>
                    <a:pt x="425" y="208"/>
                    <a:pt x="426" y="208"/>
                  </a:cubicBezTo>
                  <a:cubicBezTo>
                    <a:pt x="427" y="207"/>
                    <a:pt x="428" y="205"/>
                    <a:pt x="429" y="203"/>
                  </a:cubicBezTo>
                  <a:cubicBezTo>
                    <a:pt x="429" y="202"/>
                    <a:pt x="429" y="202"/>
                    <a:pt x="429" y="202"/>
                  </a:cubicBezTo>
                  <a:cubicBezTo>
                    <a:pt x="428" y="201"/>
                    <a:pt x="425" y="200"/>
                    <a:pt x="425" y="200"/>
                  </a:cubicBezTo>
                  <a:cubicBezTo>
                    <a:pt x="422" y="200"/>
                    <a:pt x="421" y="203"/>
                    <a:pt x="417" y="202"/>
                  </a:cubicBezTo>
                  <a:cubicBezTo>
                    <a:pt x="416" y="201"/>
                    <a:pt x="416" y="199"/>
                    <a:pt x="415" y="199"/>
                  </a:cubicBezTo>
                  <a:cubicBezTo>
                    <a:pt x="413" y="198"/>
                    <a:pt x="408" y="198"/>
                    <a:pt x="406" y="199"/>
                  </a:cubicBezTo>
                  <a:cubicBezTo>
                    <a:pt x="406" y="199"/>
                    <a:pt x="406" y="201"/>
                    <a:pt x="406" y="201"/>
                  </a:cubicBezTo>
                  <a:cubicBezTo>
                    <a:pt x="405" y="202"/>
                    <a:pt x="403" y="202"/>
                    <a:pt x="402" y="202"/>
                  </a:cubicBezTo>
                  <a:cubicBezTo>
                    <a:pt x="401" y="203"/>
                    <a:pt x="401" y="205"/>
                    <a:pt x="400" y="206"/>
                  </a:cubicBezTo>
                  <a:cubicBezTo>
                    <a:pt x="400" y="206"/>
                    <a:pt x="398" y="206"/>
                    <a:pt x="397" y="206"/>
                  </a:cubicBezTo>
                  <a:cubicBezTo>
                    <a:pt x="398" y="206"/>
                    <a:pt x="396" y="207"/>
                    <a:pt x="396" y="207"/>
                  </a:cubicBezTo>
                  <a:cubicBezTo>
                    <a:pt x="395" y="207"/>
                    <a:pt x="394" y="207"/>
                    <a:pt x="394" y="206"/>
                  </a:cubicBezTo>
                  <a:cubicBezTo>
                    <a:pt x="392" y="205"/>
                    <a:pt x="393" y="203"/>
                    <a:pt x="392" y="201"/>
                  </a:cubicBezTo>
                  <a:cubicBezTo>
                    <a:pt x="391" y="200"/>
                    <a:pt x="390" y="197"/>
                    <a:pt x="389" y="197"/>
                  </a:cubicBezTo>
                  <a:cubicBezTo>
                    <a:pt x="388" y="197"/>
                    <a:pt x="388" y="197"/>
                    <a:pt x="388" y="197"/>
                  </a:cubicBezTo>
                  <a:cubicBezTo>
                    <a:pt x="386" y="195"/>
                    <a:pt x="385" y="191"/>
                    <a:pt x="385" y="188"/>
                  </a:cubicBezTo>
                  <a:cubicBezTo>
                    <a:pt x="384" y="189"/>
                    <a:pt x="385" y="184"/>
                    <a:pt x="385" y="184"/>
                  </a:cubicBezTo>
                  <a:cubicBezTo>
                    <a:pt x="385" y="184"/>
                    <a:pt x="386" y="183"/>
                    <a:pt x="386" y="183"/>
                  </a:cubicBezTo>
                  <a:cubicBezTo>
                    <a:pt x="388" y="182"/>
                    <a:pt x="392" y="184"/>
                    <a:pt x="394" y="183"/>
                  </a:cubicBezTo>
                  <a:cubicBezTo>
                    <a:pt x="395" y="183"/>
                    <a:pt x="397" y="178"/>
                    <a:pt x="398" y="177"/>
                  </a:cubicBezTo>
                  <a:cubicBezTo>
                    <a:pt x="399" y="176"/>
                    <a:pt x="402" y="173"/>
                    <a:pt x="403" y="173"/>
                  </a:cubicBezTo>
                  <a:cubicBezTo>
                    <a:pt x="404" y="173"/>
                    <a:pt x="405" y="173"/>
                    <a:pt x="405" y="173"/>
                  </a:cubicBezTo>
                  <a:cubicBezTo>
                    <a:pt x="406" y="173"/>
                    <a:pt x="407" y="170"/>
                    <a:pt x="408" y="170"/>
                  </a:cubicBezTo>
                  <a:cubicBezTo>
                    <a:pt x="409" y="170"/>
                    <a:pt x="409" y="170"/>
                    <a:pt x="409" y="170"/>
                  </a:cubicBezTo>
                  <a:cubicBezTo>
                    <a:pt x="410" y="168"/>
                    <a:pt x="409" y="167"/>
                    <a:pt x="410" y="165"/>
                  </a:cubicBezTo>
                  <a:cubicBezTo>
                    <a:pt x="411" y="163"/>
                    <a:pt x="414" y="161"/>
                    <a:pt x="416" y="159"/>
                  </a:cubicBezTo>
                  <a:cubicBezTo>
                    <a:pt x="419" y="160"/>
                    <a:pt x="423" y="161"/>
                    <a:pt x="426" y="162"/>
                  </a:cubicBezTo>
                  <a:cubicBezTo>
                    <a:pt x="424" y="166"/>
                    <a:pt x="422" y="170"/>
                    <a:pt x="420" y="174"/>
                  </a:cubicBezTo>
                  <a:cubicBezTo>
                    <a:pt x="420" y="174"/>
                    <a:pt x="418" y="175"/>
                    <a:pt x="418" y="175"/>
                  </a:cubicBezTo>
                  <a:cubicBezTo>
                    <a:pt x="418" y="176"/>
                    <a:pt x="418" y="179"/>
                    <a:pt x="418" y="180"/>
                  </a:cubicBezTo>
                  <a:cubicBezTo>
                    <a:pt x="418" y="180"/>
                    <a:pt x="421" y="180"/>
                    <a:pt x="421" y="180"/>
                  </a:cubicBezTo>
                  <a:cubicBezTo>
                    <a:pt x="420" y="180"/>
                    <a:pt x="416" y="185"/>
                    <a:pt x="418" y="186"/>
                  </a:cubicBezTo>
                  <a:cubicBezTo>
                    <a:pt x="418" y="186"/>
                    <a:pt x="420" y="187"/>
                    <a:pt x="419" y="186"/>
                  </a:cubicBezTo>
                  <a:cubicBezTo>
                    <a:pt x="419" y="186"/>
                    <a:pt x="421" y="186"/>
                    <a:pt x="421" y="186"/>
                  </a:cubicBezTo>
                  <a:cubicBezTo>
                    <a:pt x="421" y="185"/>
                    <a:pt x="422" y="184"/>
                    <a:pt x="421" y="183"/>
                  </a:cubicBezTo>
                  <a:cubicBezTo>
                    <a:pt x="425" y="181"/>
                    <a:pt x="434" y="171"/>
                    <a:pt x="441" y="173"/>
                  </a:cubicBezTo>
                  <a:cubicBezTo>
                    <a:pt x="441" y="173"/>
                    <a:pt x="443" y="175"/>
                    <a:pt x="443" y="175"/>
                  </a:cubicBezTo>
                  <a:cubicBezTo>
                    <a:pt x="445" y="175"/>
                    <a:pt x="444" y="173"/>
                    <a:pt x="446" y="174"/>
                  </a:cubicBezTo>
                  <a:cubicBezTo>
                    <a:pt x="446" y="174"/>
                    <a:pt x="447" y="174"/>
                    <a:pt x="447" y="174"/>
                  </a:cubicBezTo>
                  <a:cubicBezTo>
                    <a:pt x="450" y="168"/>
                    <a:pt x="450" y="168"/>
                    <a:pt x="450" y="168"/>
                  </a:cubicBezTo>
                  <a:cubicBezTo>
                    <a:pt x="453" y="165"/>
                    <a:pt x="453" y="165"/>
                    <a:pt x="453" y="165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5"/>
                    <a:pt x="459" y="155"/>
                    <a:pt x="459" y="155"/>
                  </a:cubicBezTo>
                  <a:cubicBezTo>
                    <a:pt x="465" y="150"/>
                    <a:pt x="465" y="150"/>
                    <a:pt x="465" y="150"/>
                  </a:cubicBezTo>
                  <a:cubicBezTo>
                    <a:pt x="464" y="145"/>
                    <a:pt x="464" y="145"/>
                    <a:pt x="464" y="145"/>
                  </a:cubicBezTo>
                  <a:cubicBezTo>
                    <a:pt x="468" y="144"/>
                    <a:pt x="468" y="144"/>
                    <a:pt x="468" y="144"/>
                  </a:cubicBezTo>
                  <a:cubicBezTo>
                    <a:pt x="470" y="147"/>
                    <a:pt x="470" y="147"/>
                    <a:pt x="470" y="147"/>
                  </a:cubicBezTo>
                  <a:cubicBezTo>
                    <a:pt x="474" y="148"/>
                    <a:pt x="474" y="148"/>
                    <a:pt x="474" y="148"/>
                  </a:cubicBezTo>
                  <a:cubicBezTo>
                    <a:pt x="478" y="149"/>
                    <a:pt x="478" y="149"/>
                    <a:pt x="478" y="149"/>
                  </a:cubicBezTo>
                  <a:cubicBezTo>
                    <a:pt x="478" y="146"/>
                    <a:pt x="478" y="146"/>
                    <a:pt x="478" y="146"/>
                  </a:cubicBezTo>
                  <a:cubicBezTo>
                    <a:pt x="478" y="143"/>
                    <a:pt x="478" y="143"/>
                    <a:pt x="478" y="143"/>
                  </a:cubicBezTo>
                  <a:cubicBezTo>
                    <a:pt x="481" y="141"/>
                    <a:pt x="481" y="141"/>
                    <a:pt x="481" y="141"/>
                  </a:cubicBezTo>
                  <a:cubicBezTo>
                    <a:pt x="485" y="141"/>
                    <a:pt x="485" y="141"/>
                    <a:pt x="485" y="141"/>
                  </a:cubicBezTo>
                  <a:cubicBezTo>
                    <a:pt x="487" y="139"/>
                    <a:pt x="487" y="139"/>
                    <a:pt x="487" y="139"/>
                  </a:cubicBezTo>
                  <a:cubicBezTo>
                    <a:pt x="487" y="137"/>
                    <a:pt x="487" y="137"/>
                    <a:pt x="487" y="137"/>
                  </a:cubicBezTo>
                  <a:cubicBezTo>
                    <a:pt x="491" y="135"/>
                    <a:pt x="491" y="135"/>
                    <a:pt x="491" y="135"/>
                  </a:cubicBezTo>
                  <a:cubicBezTo>
                    <a:pt x="492" y="129"/>
                    <a:pt x="492" y="129"/>
                    <a:pt x="492" y="129"/>
                  </a:cubicBezTo>
                  <a:cubicBezTo>
                    <a:pt x="497" y="137"/>
                    <a:pt x="497" y="137"/>
                    <a:pt x="497" y="137"/>
                  </a:cubicBezTo>
                  <a:cubicBezTo>
                    <a:pt x="499" y="134"/>
                    <a:pt x="499" y="134"/>
                    <a:pt x="499" y="134"/>
                  </a:cubicBezTo>
                  <a:cubicBezTo>
                    <a:pt x="498" y="131"/>
                    <a:pt x="498" y="131"/>
                    <a:pt x="498" y="131"/>
                  </a:cubicBezTo>
                  <a:cubicBezTo>
                    <a:pt x="501" y="129"/>
                    <a:pt x="501" y="129"/>
                    <a:pt x="501" y="129"/>
                  </a:cubicBezTo>
                  <a:cubicBezTo>
                    <a:pt x="501" y="125"/>
                    <a:pt x="501" y="125"/>
                    <a:pt x="501" y="125"/>
                  </a:cubicBezTo>
                  <a:cubicBezTo>
                    <a:pt x="501" y="119"/>
                    <a:pt x="501" y="119"/>
                    <a:pt x="501" y="119"/>
                  </a:cubicBezTo>
                  <a:cubicBezTo>
                    <a:pt x="502" y="115"/>
                    <a:pt x="502" y="115"/>
                    <a:pt x="502" y="115"/>
                  </a:cubicBezTo>
                  <a:cubicBezTo>
                    <a:pt x="502" y="111"/>
                    <a:pt x="502" y="111"/>
                    <a:pt x="502" y="111"/>
                  </a:cubicBezTo>
                  <a:cubicBezTo>
                    <a:pt x="505" y="109"/>
                    <a:pt x="505" y="109"/>
                    <a:pt x="505" y="109"/>
                  </a:cubicBezTo>
                  <a:cubicBezTo>
                    <a:pt x="507" y="107"/>
                    <a:pt x="507" y="107"/>
                    <a:pt x="507" y="107"/>
                  </a:cubicBezTo>
                  <a:cubicBezTo>
                    <a:pt x="507" y="107"/>
                    <a:pt x="507" y="107"/>
                    <a:pt x="507" y="107"/>
                  </a:cubicBezTo>
                  <a:cubicBezTo>
                    <a:pt x="507" y="106"/>
                    <a:pt x="506" y="105"/>
                    <a:pt x="507" y="105"/>
                  </a:cubicBezTo>
                  <a:cubicBezTo>
                    <a:pt x="510" y="105"/>
                    <a:pt x="512" y="107"/>
                    <a:pt x="512" y="108"/>
                  </a:cubicBezTo>
                  <a:lnTo>
                    <a:pt x="512" y="109"/>
                  </a:lnTo>
                  <a:close/>
                  <a:moveTo>
                    <a:pt x="236" y="208"/>
                  </a:moveTo>
                  <a:cubicBezTo>
                    <a:pt x="239" y="208"/>
                    <a:pt x="241" y="212"/>
                    <a:pt x="239" y="212"/>
                  </a:cubicBezTo>
                  <a:cubicBezTo>
                    <a:pt x="238" y="211"/>
                    <a:pt x="237" y="211"/>
                    <a:pt x="236" y="210"/>
                  </a:cubicBezTo>
                  <a:cubicBezTo>
                    <a:pt x="236" y="210"/>
                    <a:pt x="236" y="208"/>
                    <a:pt x="236" y="208"/>
                  </a:cubicBezTo>
                  <a:cubicBezTo>
                    <a:pt x="237" y="208"/>
                    <a:pt x="236" y="208"/>
                    <a:pt x="236" y="208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88"/>
            <p:cNvSpPr>
              <a:spLocks noEditPoints="1"/>
            </p:cNvSpPr>
            <p:nvPr/>
          </p:nvSpPr>
          <p:spPr bwMode="auto">
            <a:xfrm>
              <a:off x="3667468" y="4902052"/>
              <a:ext cx="271258" cy="1625748"/>
            </a:xfrm>
            <a:custGeom>
              <a:avLst/>
              <a:gdLst>
                <a:gd name="T0" fmla="*/ 52 w 77"/>
                <a:gd name="T1" fmla="*/ 0 h 461"/>
                <a:gd name="T2" fmla="*/ 49 w 77"/>
                <a:gd name="T3" fmla="*/ 42 h 461"/>
                <a:gd name="T4" fmla="*/ 44 w 77"/>
                <a:gd name="T5" fmla="*/ 85 h 461"/>
                <a:gd name="T6" fmla="*/ 41 w 77"/>
                <a:gd name="T7" fmla="*/ 115 h 461"/>
                <a:gd name="T8" fmla="*/ 39 w 77"/>
                <a:gd name="T9" fmla="*/ 158 h 461"/>
                <a:gd name="T10" fmla="*/ 29 w 77"/>
                <a:gd name="T11" fmla="*/ 203 h 461"/>
                <a:gd name="T12" fmla="*/ 20 w 77"/>
                <a:gd name="T13" fmla="*/ 233 h 461"/>
                <a:gd name="T14" fmla="*/ 19 w 77"/>
                <a:gd name="T15" fmla="*/ 264 h 461"/>
                <a:gd name="T16" fmla="*/ 28 w 77"/>
                <a:gd name="T17" fmla="*/ 279 h 461"/>
                <a:gd name="T18" fmla="*/ 26 w 77"/>
                <a:gd name="T19" fmla="*/ 304 h 461"/>
                <a:gd name="T20" fmla="*/ 21 w 77"/>
                <a:gd name="T21" fmla="*/ 326 h 461"/>
                <a:gd name="T22" fmla="*/ 13 w 77"/>
                <a:gd name="T23" fmla="*/ 333 h 461"/>
                <a:gd name="T24" fmla="*/ 4 w 77"/>
                <a:gd name="T25" fmla="*/ 344 h 461"/>
                <a:gd name="T26" fmla="*/ 14 w 77"/>
                <a:gd name="T27" fmla="*/ 353 h 461"/>
                <a:gd name="T28" fmla="*/ 14 w 77"/>
                <a:gd name="T29" fmla="*/ 375 h 461"/>
                <a:gd name="T30" fmla="*/ 10 w 77"/>
                <a:gd name="T31" fmla="*/ 387 h 461"/>
                <a:gd name="T32" fmla="*/ 17 w 77"/>
                <a:gd name="T33" fmla="*/ 400 h 461"/>
                <a:gd name="T34" fmla="*/ 4 w 77"/>
                <a:gd name="T35" fmla="*/ 412 h 461"/>
                <a:gd name="T36" fmla="*/ 11 w 77"/>
                <a:gd name="T37" fmla="*/ 419 h 461"/>
                <a:gd name="T38" fmla="*/ 23 w 77"/>
                <a:gd name="T39" fmla="*/ 404 h 461"/>
                <a:gd name="T40" fmla="*/ 21 w 77"/>
                <a:gd name="T41" fmla="*/ 410 h 461"/>
                <a:gd name="T42" fmla="*/ 17 w 77"/>
                <a:gd name="T43" fmla="*/ 430 h 461"/>
                <a:gd name="T44" fmla="*/ 29 w 77"/>
                <a:gd name="T45" fmla="*/ 436 h 461"/>
                <a:gd name="T46" fmla="*/ 37 w 77"/>
                <a:gd name="T47" fmla="*/ 432 h 461"/>
                <a:gd name="T48" fmla="*/ 46 w 77"/>
                <a:gd name="T49" fmla="*/ 409 h 461"/>
                <a:gd name="T50" fmla="*/ 21 w 77"/>
                <a:gd name="T51" fmla="*/ 369 h 461"/>
                <a:gd name="T52" fmla="*/ 32 w 77"/>
                <a:gd name="T53" fmla="*/ 324 h 461"/>
                <a:gd name="T54" fmla="*/ 34 w 77"/>
                <a:gd name="T55" fmla="*/ 276 h 461"/>
                <a:gd name="T56" fmla="*/ 37 w 77"/>
                <a:gd name="T57" fmla="*/ 219 h 461"/>
                <a:gd name="T58" fmla="*/ 50 w 77"/>
                <a:gd name="T59" fmla="*/ 162 h 461"/>
                <a:gd name="T60" fmla="*/ 64 w 77"/>
                <a:gd name="T61" fmla="*/ 95 h 461"/>
                <a:gd name="T62" fmla="*/ 66 w 77"/>
                <a:gd name="T63" fmla="*/ 444 h 461"/>
                <a:gd name="T64" fmla="*/ 49 w 77"/>
                <a:gd name="T65" fmla="*/ 427 h 461"/>
                <a:gd name="T66" fmla="*/ 42 w 77"/>
                <a:gd name="T67" fmla="*/ 440 h 461"/>
                <a:gd name="T68" fmla="*/ 34 w 77"/>
                <a:gd name="T69" fmla="*/ 432 h 461"/>
                <a:gd name="T70" fmla="*/ 31 w 77"/>
                <a:gd name="T71" fmla="*/ 444 h 461"/>
                <a:gd name="T72" fmla="*/ 53 w 77"/>
                <a:gd name="T73" fmla="*/ 448 h 461"/>
                <a:gd name="T74" fmla="*/ 71 w 77"/>
                <a:gd name="T75" fmla="*/ 446 h 461"/>
                <a:gd name="T76" fmla="*/ 67 w 77"/>
                <a:gd name="T77" fmla="*/ 458 h 461"/>
                <a:gd name="T78" fmla="*/ 52 w 77"/>
                <a:gd name="T79" fmla="*/ 450 h 461"/>
                <a:gd name="T80" fmla="*/ 54 w 77"/>
                <a:gd name="T81" fmla="*/ 452 h 461"/>
                <a:gd name="T82" fmla="*/ 41 w 77"/>
                <a:gd name="T83" fmla="*/ 448 h 461"/>
                <a:gd name="T84" fmla="*/ 27 w 77"/>
                <a:gd name="T85" fmla="*/ 422 h 461"/>
                <a:gd name="T86" fmla="*/ 32 w 77"/>
                <a:gd name="T87" fmla="*/ 417 h 461"/>
                <a:gd name="T88" fmla="*/ 7 w 77"/>
                <a:gd name="T89" fmla="*/ 402 h 461"/>
                <a:gd name="T90" fmla="*/ 8 w 77"/>
                <a:gd name="T91" fmla="*/ 392 h 461"/>
                <a:gd name="T92" fmla="*/ 13 w 77"/>
                <a:gd name="T93" fmla="*/ 393 h 461"/>
                <a:gd name="T94" fmla="*/ 7 w 77"/>
                <a:gd name="T95" fmla="*/ 387 h 461"/>
                <a:gd name="T96" fmla="*/ 2 w 77"/>
                <a:gd name="T97" fmla="*/ 369 h 461"/>
                <a:gd name="T98" fmla="*/ 6 w 77"/>
                <a:gd name="T99" fmla="*/ 383 h 461"/>
                <a:gd name="T100" fmla="*/ 12 w 77"/>
                <a:gd name="T101" fmla="*/ 320 h 461"/>
                <a:gd name="T102" fmla="*/ 18 w 77"/>
                <a:gd name="T103" fmla="*/ 328 h 461"/>
                <a:gd name="T104" fmla="*/ 16 w 77"/>
                <a:gd name="T105" fmla="*/ 317 h 461"/>
                <a:gd name="T106" fmla="*/ 14 w 77"/>
                <a:gd name="T107" fmla="*/ 311 h 461"/>
                <a:gd name="T108" fmla="*/ 20 w 77"/>
                <a:gd name="T109" fmla="*/ 297 h 461"/>
                <a:gd name="T110" fmla="*/ 19 w 77"/>
                <a:gd name="T111" fmla="*/ 279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7" h="461">
                  <a:moveTo>
                    <a:pt x="71" y="51"/>
                  </a:moveTo>
                  <a:cubicBezTo>
                    <a:pt x="67" y="48"/>
                    <a:pt x="67" y="48"/>
                    <a:pt x="67" y="48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1"/>
                    <a:pt x="66" y="34"/>
                    <a:pt x="65" y="32"/>
                  </a:cubicBezTo>
                  <a:cubicBezTo>
                    <a:pt x="63" y="30"/>
                    <a:pt x="63" y="26"/>
                    <a:pt x="62" y="23"/>
                  </a:cubicBezTo>
                  <a:cubicBezTo>
                    <a:pt x="61" y="21"/>
                    <a:pt x="60" y="15"/>
                    <a:pt x="60" y="15"/>
                  </a:cubicBezTo>
                  <a:cubicBezTo>
                    <a:pt x="60" y="15"/>
                    <a:pt x="58" y="12"/>
                    <a:pt x="56" y="10"/>
                  </a:cubicBezTo>
                  <a:cubicBezTo>
                    <a:pt x="54" y="9"/>
                    <a:pt x="52" y="0"/>
                    <a:pt x="52" y="0"/>
                  </a:cubicBezTo>
                  <a:cubicBezTo>
                    <a:pt x="52" y="0"/>
                    <a:pt x="51" y="0"/>
                    <a:pt x="50" y="3"/>
                  </a:cubicBezTo>
                  <a:cubicBezTo>
                    <a:pt x="49" y="5"/>
                    <a:pt x="47" y="6"/>
                    <a:pt x="47" y="6"/>
                  </a:cubicBezTo>
                  <a:cubicBezTo>
                    <a:pt x="47" y="6"/>
                    <a:pt x="48" y="7"/>
                    <a:pt x="48" y="8"/>
                  </a:cubicBezTo>
                  <a:cubicBezTo>
                    <a:pt x="48" y="9"/>
                    <a:pt x="48" y="10"/>
                    <a:pt x="48" y="12"/>
                  </a:cubicBezTo>
                  <a:cubicBezTo>
                    <a:pt x="49" y="17"/>
                    <a:pt x="51" y="22"/>
                    <a:pt x="50" y="29"/>
                  </a:cubicBezTo>
                  <a:cubicBezTo>
                    <a:pt x="50" y="31"/>
                    <a:pt x="48" y="35"/>
                    <a:pt x="49" y="38"/>
                  </a:cubicBezTo>
                  <a:cubicBezTo>
                    <a:pt x="49" y="39"/>
                    <a:pt x="51" y="40"/>
                    <a:pt x="50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3"/>
                    <a:pt x="49" y="44"/>
                    <a:pt x="48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6" y="51"/>
                    <a:pt x="47" y="56"/>
                    <a:pt x="47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4" y="65"/>
                    <a:pt x="46" y="65"/>
                    <a:pt x="47" y="67"/>
                  </a:cubicBezTo>
                  <a:cubicBezTo>
                    <a:pt x="47" y="67"/>
                    <a:pt x="47" y="69"/>
                    <a:pt x="47" y="69"/>
                  </a:cubicBezTo>
                  <a:cubicBezTo>
                    <a:pt x="45" y="69"/>
                    <a:pt x="46" y="70"/>
                    <a:pt x="46" y="71"/>
                  </a:cubicBezTo>
                  <a:cubicBezTo>
                    <a:pt x="45" y="74"/>
                    <a:pt x="43" y="79"/>
                    <a:pt x="44" y="85"/>
                  </a:cubicBezTo>
                  <a:cubicBezTo>
                    <a:pt x="44" y="86"/>
                    <a:pt x="46" y="88"/>
                    <a:pt x="45" y="89"/>
                  </a:cubicBezTo>
                  <a:cubicBezTo>
                    <a:pt x="45" y="91"/>
                    <a:pt x="44" y="94"/>
                    <a:pt x="43" y="97"/>
                  </a:cubicBezTo>
                  <a:cubicBezTo>
                    <a:pt x="45" y="97"/>
                    <a:pt x="43" y="98"/>
                    <a:pt x="43" y="98"/>
                  </a:cubicBezTo>
                  <a:cubicBezTo>
                    <a:pt x="43" y="99"/>
                    <a:pt x="43" y="102"/>
                    <a:pt x="43" y="102"/>
                  </a:cubicBezTo>
                  <a:cubicBezTo>
                    <a:pt x="43" y="103"/>
                    <a:pt x="43" y="104"/>
                    <a:pt x="43" y="105"/>
                  </a:cubicBezTo>
                  <a:cubicBezTo>
                    <a:pt x="43" y="105"/>
                    <a:pt x="43" y="107"/>
                    <a:pt x="43" y="108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40" y="112"/>
                    <a:pt x="42" y="113"/>
                    <a:pt x="41" y="115"/>
                  </a:cubicBezTo>
                  <a:cubicBezTo>
                    <a:pt x="41" y="115"/>
                    <a:pt x="40" y="116"/>
                    <a:pt x="40" y="116"/>
                  </a:cubicBezTo>
                  <a:cubicBezTo>
                    <a:pt x="40" y="117"/>
                    <a:pt x="40" y="120"/>
                    <a:pt x="40" y="121"/>
                  </a:cubicBezTo>
                  <a:cubicBezTo>
                    <a:pt x="40" y="122"/>
                    <a:pt x="38" y="126"/>
                    <a:pt x="37" y="127"/>
                  </a:cubicBezTo>
                  <a:cubicBezTo>
                    <a:pt x="37" y="132"/>
                    <a:pt x="40" y="133"/>
                    <a:pt x="40" y="136"/>
                  </a:cubicBezTo>
                  <a:cubicBezTo>
                    <a:pt x="40" y="138"/>
                    <a:pt x="40" y="142"/>
                    <a:pt x="39" y="145"/>
                  </a:cubicBezTo>
                  <a:cubicBezTo>
                    <a:pt x="39" y="145"/>
                    <a:pt x="38" y="145"/>
                    <a:pt x="38" y="145"/>
                  </a:cubicBezTo>
                  <a:cubicBezTo>
                    <a:pt x="37" y="147"/>
                    <a:pt x="37" y="149"/>
                    <a:pt x="37" y="151"/>
                  </a:cubicBezTo>
                  <a:cubicBezTo>
                    <a:pt x="37" y="153"/>
                    <a:pt x="39" y="156"/>
                    <a:pt x="39" y="158"/>
                  </a:cubicBezTo>
                  <a:cubicBezTo>
                    <a:pt x="39" y="159"/>
                    <a:pt x="39" y="171"/>
                    <a:pt x="39" y="172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5" y="175"/>
                    <a:pt x="35" y="180"/>
                    <a:pt x="35" y="179"/>
                  </a:cubicBezTo>
                  <a:cubicBezTo>
                    <a:pt x="35" y="180"/>
                    <a:pt x="36" y="179"/>
                    <a:pt x="36" y="181"/>
                  </a:cubicBezTo>
                  <a:cubicBezTo>
                    <a:pt x="36" y="182"/>
                    <a:pt x="33" y="184"/>
                    <a:pt x="33" y="185"/>
                  </a:cubicBezTo>
                  <a:cubicBezTo>
                    <a:pt x="32" y="187"/>
                    <a:pt x="33" y="189"/>
                    <a:pt x="33" y="191"/>
                  </a:cubicBezTo>
                  <a:cubicBezTo>
                    <a:pt x="32" y="194"/>
                    <a:pt x="28" y="197"/>
                    <a:pt x="28" y="200"/>
                  </a:cubicBezTo>
                  <a:cubicBezTo>
                    <a:pt x="28" y="202"/>
                    <a:pt x="29" y="202"/>
                    <a:pt x="29" y="203"/>
                  </a:cubicBezTo>
                  <a:cubicBezTo>
                    <a:pt x="30" y="205"/>
                    <a:pt x="29" y="209"/>
                    <a:pt x="29" y="211"/>
                  </a:cubicBezTo>
                  <a:cubicBezTo>
                    <a:pt x="29" y="212"/>
                    <a:pt x="26" y="213"/>
                    <a:pt x="26" y="214"/>
                  </a:cubicBezTo>
                  <a:cubicBezTo>
                    <a:pt x="26" y="215"/>
                    <a:pt x="26" y="216"/>
                    <a:pt x="26" y="217"/>
                  </a:cubicBezTo>
                  <a:cubicBezTo>
                    <a:pt x="25" y="221"/>
                    <a:pt x="21" y="217"/>
                    <a:pt x="24" y="226"/>
                  </a:cubicBezTo>
                  <a:cubicBezTo>
                    <a:pt x="23" y="226"/>
                    <a:pt x="22" y="225"/>
                    <a:pt x="21" y="226"/>
                  </a:cubicBezTo>
                  <a:cubicBezTo>
                    <a:pt x="20" y="226"/>
                    <a:pt x="20" y="227"/>
                    <a:pt x="19" y="227"/>
                  </a:cubicBezTo>
                  <a:cubicBezTo>
                    <a:pt x="20" y="228"/>
                    <a:pt x="21" y="229"/>
                    <a:pt x="21" y="230"/>
                  </a:cubicBezTo>
                  <a:cubicBezTo>
                    <a:pt x="21" y="230"/>
                    <a:pt x="20" y="232"/>
                    <a:pt x="20" y="233"/>
                  </a:cubicBezTo>
                  <a:cubicBezTo>
                    <a:pt x="20" y="233"/>
                    <a:pt x="22" y="234"/>
                    <a:pt x="22" y="234"/>
                  </a:cubicBezTo>
                  <a:cubicBezTo>
                    <a:pt x="22" y="236"/>
                    <a:pt x="21" y="238"/>
                    <a:pt x="21" y="238"/>
                  </a:cubicBezTo>
                  <a:cubicBezTo>
                    <a:pt x="21" y="238"/>
                    <a:pt x="21" y="240"/>
                    <a:pt x="21" y="240"/>
                  </a:cubicBezTo>
                  <a:cubicBezTo>
                    <a:pt x="21" y="240"/>
                    <a:pt x="22" y="242"/>
                    <a:pt x="22" y="242"/>
                  </a:cubicBezTo>
                  <a:cubicBezTo>
                    <a:pt x="22" y="242"/>
                    <a:pt x="21" y="243"/>
                    <a:pt x="21" y="243"/>
                  </a:cubicBezTo>
                  <a:cubicBezTo>
                    <a:pt x="23" y="243"/>
                    <a:pt x="24" y="254"/>
                    <a:pt x="23" y="256"/>
                  </a:cubicBezTo>
                  <a:cubicBezTo>
                    <a:pt x="23" y="256"/>
                    <a:pt x="21" y="256"/>
                    <a:pt x="21" y="256"/>
                  </a:cubicBezTo>
                  <a:cubicBezTo>
                    <a:pt x="21" y="259"/>
                    <a:pt x="19" y="262"/>
                    <a:pt x="19" y="264"/>
                  </a:cubicBezTo>
                  <a:cubicBezTo>
                    <a:pt x="19" y="265"/>
                    <a:pt x="17" y="271"/>
                    <a:pt x="17" y="271"/>
                  </a:cubicBezTo>
                  <a:cubicBezTo>
                    <a:pt x="18" y="271"/>
                    <a:pt x="19" y="278"/>
                    <a:pt x="19" y="279"/>
                  </a:cubicBezTo>
                  <a:cubicBezTo>
                    <a:pt x="20" y="278"/>
                    <a:pt x="21" y="279"/>
                    <a:pt x="22" y="279"/>
                  </a:cubicBezTo>
                  <a:cubicBezTo>
                    <a:pt x="22" y="279"/>
                    <a:pt x="22" y="277"/>
                    <a:pt x="23" y="276"/>
                  </a:cubicBezTo>
                  <a:cubicBezTo>
                    <a:pt x="23" y="275"/>
                    <a:pt x="25" y="275"/>
                    <a:pt x="25" y="275"/>
                  </a:cubicBezTo>
                  <a:cubicBezTo>
                    <a:pt x="26" y="276"/>
                    <a:pt x="26" y="277"/>
                    <a:pt x="27" y="278"/>
                  </a:cubicBezTo>
                  <a:cubicBezTo>
                    <a:pt x="28" y="278"/>
                    <a:pt x="28" y="278"/>
                    <a:pt x="28" y="278"/>
                  </a:cubicBezTo>
                  <a:cubicBezTo>
                    <a:pt x="28" y="278"/>
                    <a:pt x="28" y="279"/>
                    <a:pt x="28" y="279"/>
                  </a:cubicBezTo>
                  <a:cubicBezTo>
                    <a:pt x="28" y="280"/>
                    <a:pt x="26" y="281"/>
                    <a:pt x="25" y="281"/>
                  </a:cubicBezTo>
                  <a:cubicBezTo>
                    <a:pt x="26" y="285"/>
                    <a:pt x="26" y="290"/>
                    <a:pt x="26" y="294"/>
                  </a:cubicBezTo>
                  <a:cubicBezTo>
                    <a:pt x="24" y="295"/>
                    <a:pt x="25" y="293"/>
                    <a:pt x="25" y="293"/>
                  </a:cubicBezTo>
                  <a:cubicBezTo>
                    <a:pt x="25" y="293"/>
                    <a:pt x="25" y="294"/>
                    <a:pt x="24" y="295"/>
                  </a:cubicBezTo>
                  <a:cubicBezTo>
                    <a:pt x="24" y="296"/>
                    <a:pt x="22" y="297"/>
                    <a:pt x="23" y="298"/>
                  </a:cubicBezTo>
                  <a:cubicBezTo>
                    <a:pt x="24" y="298"/>
                    <a:pt x="24" y="298"/>
                    <a:pt x="24" y="298"/>
                  </a:cubicBezTo>
                  <a:cubicBezTo>
                    <a:pt x="24" y="299"/>
                    <a:pt x="24" y="300"/>
                    <a:pt x="24" y="301"/>
                  </a:cubicBezTo>
                  <a:cubicBezTo>
                    <a:pt x="24" y="302"/>
                    <a:pt x="26" y="303"/>
                    <a:pt x="26" y="304"/>
                  </a:cubicBezTo>
                  <a:cubicBezTo>
                    <a:pt x="25" y="305"/>
                    <a:pt x="23" y="306"/>
                    <a:pt x="21" y="307"/>
                  </a:cubicBezTo>
                  <a:cubicBezTo>
                    <a:pt x="21" y="307"/>
                    <a:pt x="22" y="309"/>
                    <a:pt x="21" y="309"/>
                  </a:cubicBezTo>
                  <a:cubicBezTo>
                    <a:pt x="23" y="310"/>
                    <a:pt x="23" y="309"/>
                    <a:pt x="23" y="311"/>
                  </a:cubicBezTo>
                  <a:cubicBezTo>
                    <a:pt x="22" y="311"/>
                    <a:pt x="22" y="311"/>
                    <a:pt x="19" y="311"/>
                  </a:cubicBezTo>
                  <a:cubicBezTo>
                    <a:pt x="19" y="311"/>
                    <a:pt x="21" y="313"/>
                    <a:pt x="21" y="313"/>
                  </a:cubicBezTo>
                  <a:cubicBezTo>
                    <a:pt x="19" y="314"/>
                    <a:pt x="19" y="314"/>
                    <a:pt x="19" y="314"/>
                  </a:cubicBezTo>
                  <a:cubicBezTo>
                    <a:pt x="20" y="319"/>
                    <a:pt x="20" y="321"/>
                    <a:pt x="19" y="325"/>
                  </a:cubicBezTo>
                  <a:cubicBezTo>
                    <a:pt x="20" y="325"/>
                    <a:pt x="21" y="324"/>
                    <a:pt x="21" y="326"/>
                  </a:cubicBezTo>
                  <a:cubicBezTo>
                    <a:pt x="19" y="327"/>
                    <a:pt x="19" y="327"/>
                    <a:pt x="19" y="327"/>
                  </a:cubicBezTo>
                  <a:cubicBezTo>
                    <a:pt x="19" y="330"/>
                    <a:pt x="19" y="333"/>
                    <a:pt x="19" y="336"/>
                  </a:cubicBezTo>
                  <a:cubicBezTo>
                    <a:pt x="18" y="336"/>
                    <a:pt x="18" y="338"/>
                    <a:pt x="17" y="337"/>
                  </a:cubicBezTo>
                  <a:cubicBezTo>
                    <a:pt x="17" y="337"/>
                    <a:pt x="17" y="337"/>
                    <a:pt x="17" y="337"/>
                  </a:cubicBezTo>
                  <a:cubicBezTo>
                    <a:pt x="16" y="336"/>
                    <a:pt x="18" y="334"/>
                    <a:pt x="14" y="335"/>
                  </a:cubicBezTo>
                  <a:cubicBezTo>
                    <a:pt x="14" y="335"/>
                    <a:pt x="14" y="337"/>
                    <a:pt x="14" y="337"/>
                  </a:cubicBezTo>
                  <a:cubicBezTo>
                    <a:pt x="13" y="337"/>
                    <a:pt x="10" y="337"/>
                    <a:pt x="12" y="336"/>
                  </a:cubicBezTo>
                  <a:cubicBezTo>
                    <a:pt x="13" y="336"/>
                    <a:pt x="12" y="334"/>
                    <a:pt x="13" y="333"/>
                  </a:cubicBezTo>
                  <a:cubicBezTo>
                    <a:pt x="12" y="334"/>
                    <a:pt x="11" y="335"/>
                    <a:pt x="9" y="336"/>
                  </a:cubicBezTo>
                  <a:cubicBezTo>
                    <a:pt x="9" y="336"/>
                    <a:pt x="10" y="333"/>
                    <a:pt x="10" y="333"/>
                  </a:cubicBezTo>
                  <a:cubicBezTo>
                    <a:pt x="9" y="332"/>
                    <a:pt x="8" y="333"/>
                    <a:pt x="7" y="332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3" y="335"/>
                    <a:pt x="4" y="334"/>
                    <a:pt x="6" y="337"/>
                  </a:cubicBezTo>
                  <a:cubicBezTo>
                    <a:pt x="5" y="338"/>
                    <a:pt x="3" y="339"/>
                    <a:pt x="2" y="341"/>
                  </a:cubicBezTo>
                  <a:cubicBezTo>
                    <a:pt x="3" y="341"/>
                    <a:pt x="2" y="343"/>
                    <a:pt x="2" y="344"/>
                  </a:cubicBezTo>
                  <a:cubicBezTo>
                    <a:pt x="4" y="344"/>
                    <a:pt x="4" y="344"/>
                    <a:pt x="4" y="344"/>
                  </a:cubicBezTo>
                  <a:cubicBezTo>
                    <a:pt x="4" y="344"/>
                    <a:pt x="2" y="340"/>
                    <a:pt x="6" y="341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6" y="342"/>
                    <a:pt x="6" y="344"/>
                    <a:pt x="6" y="344"/>
                  </a:cubicBezTo>
                  <a:cubicBezTo>
                    <a:pt x="6" y="344"/>
                    <a:pt x="9" y="344"/>
                    <a:pt x="10" y="345"/>
                  </a:cubicBezTo>
                  <a:cubicBezTo>
                    <a:pt x="10" y="345"/>
                    <a:pt x="10" y="343"/>
                    <a:pt x="10" y="343"/>
                  </a:cubicBezTo>
                  <a:cubicBezTo>
                    <a:pt x="11" y="342"/>
                    <a:pt x="13" y="343"/>
                    <a:pt x="13" y="343"/>
                  </a:cubicBezTo>
                  <a:cubicBezTo>
                    <a:pt x="15" y="347"/>
                    <a:pt x="16" y="348"/>
                    <a:pt x="14" y="353"/>
                  </a:cubicBezTo>
                  <a:cubicBezTo>
                    <a:pt x="15" y="353"/>
                    <a:pt x="15" y="353"/>
                    <a:pt x="16" y="353"/>
                  </a:cubicBezTo>
                  <a:cubicBezTo>
                    <a:pt x="16" y="354"/>
                    <a:pt x="15" y="354"/>
                    <a:pt x="15" y="355"/>
                  </a:cubicBezTo>
                  <a:cubicBezTo>
                    <a:pt x="13" y="355"/>
                    <a:pt x="14" y="355"/>
                    <a:pt x="12" y="355"/>
                  </a:cubicBezTo>
                  <a:cubicBezTo>
                    <a:pt x="13" y="357"/>
                    <a:pt x="12" y="361"/>
                    <a:pt x="13" y="365"/>
                  </a:cubicBezTo>
                  <a:cubicBezTo>
                    <a:pt x="13" y="365"/>
                    <a:pt x="14" y="366"/>
                    <a:pt x="14" y="367"/>
                  </a:cubicBezTo>
                  <a:cubicBezTo>
                    <a:pt x="13" y="367"/>
                    <a:pt x="13" y="367"/>
                    <a:pt x="13" y="367"/>
                  </a:cubicBezTo>
                  <a:cubicBezTo>
                    <a:pt x="12" y="369"/>
                    <a:pt x="12" y="372"/>
                    <a:pt x="12" y="375"/>
                  </a:cubicBezTo>
                  <a:cubicBezTo>
                    <a:pt x="13" y="375"/>
                    <a:pt x="14" y="376"/>
                    <a:pt x="14" y="375"/>
                  </a:cubicBezTo>
                  <a:cubicBezTo>
                    <a:pt x="14" y="375"/>
                    <a:pt x="14" y="373"/>
                    <a:pt x="14" y="373"/>
                  </a:cubicBezTo>
                  <a:cubicBezTo>
                    <a:pt x="14" y="373"/>
                    <a:pt x="16" y="373"/>
                    <a:pt x="16" y="373"/>
                  </a:cubicBezTo>
                  <a:cubicBezTo>
                    <a:pt x="16" y="373"/>
                    <a:pt x="16" y="375"/>
                    <a:pt x="15" y="376"/>
                  </a:cubicBezTo>
                  <a:cubicBezTo>
                    <a:pt x="15" y="377"/>
                    <a:pt x="15" y="377"/>
                    <a:pt x="15" y="377"/>
                  </a:cubicBezTo>
                  <a:cubicBezTo>
                    <a:pt x="15" y="378"/>
                    <a:pt x="13" y="377"/>
                    <a:pt x="12" y="379"/>
                  </a:cubicBezTo>
                  <a:cubicBezTo>
                    <a:pt x="12" y="379"/>
                    <a:pt x="12" y="381"/>
                    <a:pt x="12" y="382"/>
                  </a:cubicBezTo>
                  <a:cubicBezTo>
                    <a:pt x="12" y="382"/>
                    <a:pt x="10" y="383"/>
                    <a:pt x="10" y="384"/>
                  </a:cubicBezTo>
                  <a:cubicBezTo>
                    <a:pt x="10" y="385"/>
                    <a:pt x="10" y="386"/>
                    <a:pt x="10" y="387"/>
                  </a:cubicBezTo>
                  <a:cubicBezTo>
                    <a:pt x="12" y="388"/>
                    <a:pt x="14" y="387"/>
                    <a:pt x="15" y="389"/>
                  </a:cubicBezTo>
                  <a:cubicBezTo>
                    <a:pt x="17" y="389"/>
                    <a:pt x="14" y="389"/>
                    <a:pt x="14" y="389"/>
                  </a:cubicBezTo>
                  <a:cubicBezTo>
                    <a:pt x="14" y="390"/>
                    <a:pt x="14" y="391"/>
                    <a:pt x="14" y="391"/>
                  </a:cubicBezTo>
                  <a:cubicBezTo>
                    <a:pt x="15" y="392"/>
                    <a:pt x="16" y="393"/>
                    <a:pt x="16" y="393"/>
                  </a:cubicBezTo>
                  <a:cubicBezTo>
                    <a:pt x="17" y="393"/>
                    <a:pt x="17" y="393"/>
                    <a:pt x="18" y="393"/>
                  </a:cubicBezTo>
                  <a:cubicBezTo>
                    <a:pt x="17" y="394"/>
                    <a:pt x="15" y="395"/>
                    <a:pt x="14" y="396"/>
                  </a:cubicBezTo>
                  <a:cubicBezTo>
                    <a:pt x="14" y="395"/>
                    <a:pt x="13" y="398"/>
                    <a:pt x="13" y="398"/>
                  </a:cubicBezTo>
                  <a:cubicBezTo>
                    <a:pt x="14" y="399"/>
                    <a:pt x="16" y="400"/>
                    <a:pt x="17" y="400"/>
                  </a:cubicBezTo>
                  <a:cubicBezTo>
                    <a:pt x="17" y="402"/>
                    <a:pt x="17" y="403"/>
                    <a:pt x="17" y="404"/>
                  </a:cubicBezTo>
                  <a:cubicBezTo>
                    <a:pt x="17" y="404"/>
                    <a:pt x="15" y="403"/>
                    <a:pt x="15" y="404"/>
                  </a:cubicBezTo>
                  <a:cubicBezTo>
                    <a:pt x="15" y="404"/>
                    <a:pt x="15" y="406"/>
                    <a:pt x="15" y="406"/>
                  </a:cubicBezTo>
                  <a:cubicBezTo>
                    <a:pt x="13" y="406"/>
                    <a:pt x="13" y="405"/>
                    <a:pt x="11" y="406"/>
                  </a:cubicBezTo>
                  <a:cubicBezTo>
                    <a:pt x="10" y="406"/>
                    <a:pt x="13" y="407"/>
                    <a:pt x="10" y="407"/>
                  </a:cubicBezTo>
                  <a:cubicBezTo>
                    <a:pt x="10" y="407"/>
                    <a:pt x="7" y="405"/>
                    <a:pt x="7" y="405"/>
                  </a:cubicBezTo>
                  <a:cubicBezTo>
                    <a:pt x="4" y="405"/>
                    <a:pt x="3" y="409"/>
                    <a:pt x="4" y="408"/>
                  </a:cubicBezTo>
                  <a:cubicBezTo>
                    <a:pt x="4" y="410"/>
                    <a:pt x="4" y="410"/>
                    <a:pt x="4" y="412"/>
                  </a:cubicBezTo>
                  <a:cubicBezTo>
                    <a:pt x="5" y="413"/>
                    <a:pt x="7" y="415"/>
                    <a:pt x="8" y="416"/>
                  </a:cubicBezTo>
                  <a:cubicBezTo>
                    <a:pt x="8" y="416"/>
                    <a:pt x="8" y="418"/>
                    <a:pt x="7" y="419"/>
                  </a:cubicBezTo>
                  <a:cubicBezTo>
                    <a:pt x="9" y="420"/>
                    <a:pt x="11" y="423"/>
                    <a:pt x="12" y="424"/>
                  </a:cubicBezTo>
                  <a:cubicBezTo>
                    <a:pt x="14" y="425"/>
                    <a:pt x="14" y="424"/>
                    <a:pt x="16" y="424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18" y="423"/>
                    <a:pt x="18" y="423"/>
                    <a:pt x="18" y="423"/>
                  </a:cubicBezTo>
                  <a:cubicBezTo>
                    <a:pt x="17" y="422"/>
                    <a:pt x="13" y="419"/>
                    <a:pt x="13" y="419"/>
                  </a:cubicBezTo>
                  <a:cubicBezTo>
                    <a:pt x="12" y="419"/>
                    <a:pt x="11" y="419"/>
                    <a:pt x="11" y="419"/>
                  </a:cubicBezTo>
                  <a:cubicBezTo>
                    <a:pt x="10" y="419"/>
                    <a:pt x="10" y="417"/>
                    <a:pt x="9" y="417"/>
                  </a:cubicBezTo>
                  <a:cubicBezTo>
                    <a:pt x="12" y="418"/>
                    <a:pt x="13" y="418"/>
                    <a:pt x="15" y="418"/>
                  </a:cubicBezTo>
                  <a:cubicBezTo>
                    <a:pt x="15" y="413"/>
                    <a:pt x="16" y="412"/>
                    <a:pt x="12" y="408"/>
                  </a:cubicBezTo>
                  <a:cubicBezTo>
                    <a:pt x="14" y="408"/>
                    <a:pt x="13" y="409"/>
                    <a:pt x="14" y="408"/>
                  </a:cubicBezTo>
                  <a:cubicBezTo>
                    <a:pt x="14" y="408"/>
                    <a:pt x="17" y="407"/>
                    <a:pt x="18" y="406"/>
                  </a:cubicBezTo>
                  <a:cubicBezTo>
                    <a:pt x="18" y="407"/>
                    <a:pt x="18" y="409"/>
                    <a:pt x="18" y="409"/>
                  </a:cubicBezTo>
                  <a:cubicBezTo>
                    <a:pt x="18" y="409"/>
                    <a:pt x="19" y="410"/>
                    <a:pt x="19" y="410"/>
                  </a:cubicBezTo>
                  <a:cubicBezTo>
                    <a:pt x="22" y="408"/>
                    <a:pt x="22" y="407"/>
                    <a:pt x="23" y="404"/>
                  </a:cubicBezTo>
                  <a:cubicBezTo>
                    <a:pt x="24" y="404"/>
                    <a:pt x="25" y="406"/>
                    <a:pt x="25" y="406"/>
                  </a:cubicBezTo>
                  <a:cubicBezTo>
                    <a:pt x="27" y="406"/>
                    <a:pt x="27" y="405"/>
                    <a:pt x="28" y="405"/>
                  </a:cubicBezTo>
                  <a:cubicBezTo>
                    <a:pt x="28" y="406"/>
                    <a:pt x="28" y="406"/>
                    <a:pt x="28" y="406"/>
                  </a:cubicBezTo>
                  <a:cubicBezTo>
                    <a:pt x="27" y="407"/>
                    <a:pt x="25" y="408"/>
                    <a:pt x="25" y="408"/>
                  </a:cubicBezTo>
                  <a:cubicBezTo>
                    <a:pt x="23" y="408"/>
                    <a:pt x="23" y="408"/>
                    <a:pt x="23" y="408"/>
                  </a:cubicBezTo>
                  <a:cubicBezTo>
                    <a:pt x="23" y="409"/>
                    <a:pt x="23" y="411"/>
                    <a:pt x="23" y="412"/>
                  </a:cubicBezTo>
                  <a:cubicBezTo>
                    <a:pt x="21" y="412"/>
                    <a:pt x="21" y="412"/>
                    <a:pt x="21" y="412"/>
                  </a:cubicBezTo>
                  <a:cubicBezTo>
                    <a:pt x="21" y="412"/>
                    <a:pt x="21" y="410"/>
                    <a:pt x="21" y="410"/>
                  </a:cubicBezTo>
                  <a:cubicBezTo>
                    <a:pt x="20" y="410"/>
                    <a:pt x="18" y="411"/>
                    <a:pt x="17" y="411"/>
                  </a:cubicBezTo>
                  <a:cubicBezTo>
                    <a:pt x="18" y="415"/>
                    <a:pt x="19" y="418"/>
                    <a:pt x="19" y="422"/>
                  </a:cubicBezTo>
                  <a:cubicBezTo>
                    <a:pt x="22" y="422"/>
                    <a:pt x="19" y="421"/>
                    <a:pt x="23" y="422"/>
                  </a:cubicBezTo>
                  <a:cubicBezTo>
                    <a:pt x="22" y="424"/>
                    <a:pt x="22" y="424"/>
                    <a:pt x="22" y="424"/>
                  </a:cubicBezTo>
                  <a:cubicBezTo>
                    <a:pt x="21" y="425"/>
                    <a:pt x="21" y="424"/>
                    <a:pt x="21" y="423"/>
                  </a:cubicBezTo>
                  <a:cubicBezTo>
                    <a:pt x="19" y="423"/>
                    <a:pt x="19" y="423"/>
                    <a:pt x="19" y="423"/>
                  </a:cubicBezTo>
                  <a:cubicBezTo>
                    <a:pt x="19" y="425"/>
                    <a:pt x="18" y="427"/>
                    <a:pt x="17" y="428"/>
                  </a:cubicBezTo>
                  <a:cubicBezTo>
                    <a:pt x="18" y="429"/>
                    <a:pt x="17" y="430"/>
                    <a:pt x="17" y="430"/>
                  </a:cubicBezTo>
                  <a:cubicBezTo>
                    <a:pt x="18" y="431"/>
                    <a:pt x="19" y="430"/>
                    <a:pt x="19" y="430"/>
                  </a:cubicBezTo>
                  <a:cubicBezTo>
                    <a:pt x="20" y="432"/>
                    <a:pt x="19" y="431"/>
                    <a:pt x="20" y="432"/>
                  </a:cubicBezTo>
                  <a:cubicBezTo>
                    <a:pt x="20" y="432"/>
                    <a:pt x="20" y="432"/>
                    <a:pt x="20" y="432"/>
                  </a:cubicBezTo>
                  <a:cubicBezTo>
                    <a:pt x="21" y="433"/>
                    <a:pt x="22" y="431"/>
                    <a:pt x="23" y="432"/>
                  </a:cubicBezTo>
                  <a:cubicBezTo>
                    <a:pt x="24" y="433"/>
                    <a:pt x="21" y="434"/>
                    <a:pt x="23" y="436"/>
                  </a:cubicBezTo>
                  <a:cubicBezTo>
                    <a:pt x="24" y="436"/>
                    <a:pt x="25" y="435"/>
                    <a:pt x="26" y="435"/>
                  </a:cubicBezTo>
                  <a:cubicBezTo>
                    <a:pt x="26" y="435"/>
                    <a:pt x="27" y="436"/>
                    <a:pt x="27" y="436"/>
                  </a:cubicBezTo>
                  <a:cubicBezTo>
                    <a:pt x="27" y="436"/>
                    <a:pt x="28" y="436"/>
                    <a:pt x="29" y="436"/>
                  </a:cubicBezTo>
                  <a:cubicBezTo>
                    <a:pt x="29" y="436"/>
                    <a:pt x="29" y="436"/>
                    <a:pt x="29" y="436"/>
                  </a:cubicBezTo>
                  <a:cubicBezTo>
                    <a:pt x="27" y="431"/>
                    <a:pt x="28" y="434"/>
                    <a:pt x="29" y="430"/>
                  </a:cubicBezTo>
                  <a:cubicBezTo>
                    <a:pt x="28" y="429"/>
                    <a:pt x="27" y="429"/>
                    <a:pt x="25" y="428"/>
                  </a:cubicBezTo>
                  <a:cubicBezTo>
                    <a:pt x="20" y="424"/>
                    <a:pt x="25" y="425"/>
                    <a:pt x="28" y="428"/>
                  </a:cubicBezTo>
                  <a:cubicBezTo>
                    <a:pt x="28" y="427"/>
                    <a:pt x="28" y="426"/>
                    <a:pt x="27" y="425"/>
                  </a:cubicBezTo>
                  <a:cubicBezTo>
                    <a:pt x="29" y="425"/>
                    <a:pt x="29" y="425"/>
                    <a:pt x="30" y="424"/>
                  </a:cubicBezTo>
                  <a:cubicBezTo>
                    <a:pt x="31" y="428"/>
                    <a:pt x="29" y="428"/>
                    <a:pt x="33" y="430"/>
                  </a:cubicBezTo>
                  <a:cubicBezTo>
                    <a:pt x="35" y="431"/>
                    <a:pt x="36" y="431"/>
                    <a:pt x="37" y="432"/>
                  </a:cubicBezTo>
                  <a:cubicBezTo>
                    <a:pt x="38" y="431"/>
                    <a:pt x="39" y="431"/>
                    <a:pt x="39" y="430"/>
                  </a:cubicBezTo>
                  <a:cubicBezTo>
                    <a:pt x="39" y="428"/>
                    <a:pt x="38" y="425"/>
                    <a:pt x="39" y="423"/>
                  </a:cubicBezTo>
                  <a:cubicBezTo>
                    <a:pt x="39" y="423"/>
                    <a:pt x="40" y="419"/>
                    <a:pt x="41" y="418"/>
                  </a:cubicBezTo>
                  <a:cubicBezTo>
                    <a:pt x="41" y="418"/>
                    <a:pt x="40" y="417"/>
                    <a:pt x="40" y="416"/>
                  </a:cubicBezTo>
                  <a:cubicBezTo>
                    <a:pt x="43" y="416"/>
                    <a:pt x="48" y="416"/>
                    <a:pt x="51" y="416"/>
                  </a:cubicBezTo>
                  <a:cubicBezTo>
                    <a:pt x="54" y="409"/>
                    <a:pt x="54" y="411"/>
                    <a:pt x="61" y="411"/>
                  </a:cubicBezTo>
                  <a:cubicBezTo>
                    <a:pt x="61" y="410"/>
                    <a:pt x="61" y="410"/>
                    <a:pt x="61" y="410"/>
                  </a:cubicBezTo>
                  <a:cubicBezTo>
                    <a:pt x="61" y="410"/>
                    <a:pt x="49" y="409"/>
                    <a:pt x="46" y="409"/>
                  </a:cubicBezTo>
                  <a:cubicBezTo>
                    <a:pt x="43" y="409"/>
                    <a:pt x="34" y="409"/>
                    <a:pt x="34" y="409"/>
                  </a:cubicBezTo>
                  <a:cubicBezTo>
                    <a:pt x="34" y="409"/>
                    <a:pt x="28" y="404"/>
                    <a:pt x="27" y="401"/>
                  </a:cubicBezTo>
                  <a:cubicBezTo>
                    <a:pt x="26" y="398"/>
                    <a:pt x="24" y="396"/>
                    <a:pt x="26" y="394"/>
                  </a:cubicBezTo>
                  <a:cubicBezTo>
                    <a:pt x="28" y="392"/>
                    <a:pt x="28" y="390"/>
                    <a:pt x="26" y="388"/>
                  </a:cubicBezTo>
                  <a:cubicBezTo>
                    <a:pt x="24" y="386"/>
                    <a:pt x="24" y="389"/>
                    <a:pt x="22" y="389"/>
                  </a:cubicBezTo>
                  <a:cubicBezTo>
                    <a:pt x="20" y="389"/>
                    <a:pt x="20" y="386"/>
                    <a:pt x="20" y="383"/>
                  </a:cubicBezTo>
                  <a:cubicBezTo>
                    <a:pt x="20" y="380"/>
                    <a:pt x="21" y="380"/>
                    <a:pt x="22" y="377"/>
                  </a:cubicBezTo>
                  <a:cubicBezTo>
                    <a:pt x="23" y="374"/>
                    <a:pt x="22" y="373"/>
                    <a:pt x="21" y="369"/>
                  </a:cubicBezTo>
                  <a:cubicBezTo>
                    <a:pt x="19" y="365"/>
                    <a:pt x="25" y="365"/>
                    <a:pt x="27" y="363"/>
                  </a:cubicBezTo>
                  <a:cubicBezTo>
                    <a:pt x="29" y="362"/>
                    <a:pt x="29" y="360"/>
                    <a:pt x="28" y="357"/>
                  </a:cubicBezTo>
                  <a:cubicBezTo>
                    <a:pt x="28" y="354"/>
                    <a:pt x="27" y="353"/>
                    <a:pt x="29" y="351"/>
                  </a:cubicBezTo>
                  <a:cubicBezTo>
                    <a:pt x="31" y="349"/>
                    <a:pt x="32" y="347"/>
                    <a:pt x="32" y="347"/>
                  </a:cubicBezTo>
                  <a:cubicBezTo>
                    <a:pt x="32" y="347"/>
                    <a:pt x="32" y="346"/>
                    <a:pt x="32" y="344"/>
                  </a:cubicBezTo>
                  <a:cubicBezTo>
                    <a:pt x="32" y="342"/>
                    <a:pt x="32" y="339"/>
                    <a:pt x="33" y="336"/>
                  </a:cubicBezTo>
                  <a:cubicBezTo>
                    <a:pt x="34" y="332"/>
                    <a:pt x="34" y="332"/>
                    <a:pt x="33" y="329"/>
                  </a:cubicBezTo>
                  <a:cubicBezTo>
                    <a:pt x="32" y="327"/>
                    <a:pt x="31" y="325"/>
                    <a:pt x="32" y="324"/>
                  </a:cubicBezTo>
                  <a:cubicBezTo>
                    <a:pt x="33" y="323"/>
                    <a:pt x="33" y="321"/>
                    <a:pt x="35" y="320"/>
                  </a:cubicBezTo>
                  <a:cubicBezTo>
                    <a:pt x="37" y="320"/>
                    <a:pt x="34" y="318"/>
                    <a:pt x="34" y="317"/>
                  </a:cubicBezTo>
                  <a:cubicBezTo>
                    <a:pt x="34" y="315"/>
                    <a:pt x="34" y="313"/>
                    <a:pt x="36" y="311"/>
                  </a:cubicBezTo>
                  <a:cubicBezTo>
                    <a:pt x="37" y="310"/>
                    <a:pt x="35" y="308"/>
                    <a:pt x="35" y="305"/>
                  </a:cubicBezTo>
                  <a:cubicBezTo>
                    <a:pt x="35" y="302"/>
                    <a:pt x="34" y="301"/>
                    <a:pt x="34" y="299"/>
                  </a:cubicBezTo>
                  <a:cubicBezTo>
                    <a:pt x="35" y="297"/>
                    <a:pt x="32" y="295"/>
                    <a:pt x="31" y="293"/>
                  </a:cubicBezTo>
                  <a:cubicBezTo>
                    <a:pt x="30" y="290"/>
                    <a:pt x="34" y="287"/>
                    <a:pt x="34" y="283"/>
                  </a:cubicBezTo>
                  <a:cubicBezTo>
                    <a:pt x="35" y="280"/>
                    <a:pt x="34" y="279"/>
                    <a:pt x="34" y="276"/>
                  </a:cubicBezTo>
                  <a:cubicBezTo>
                    <a:pt x="34" y="273"/>
                    <a:pt x="34" y="274"/>
                    <a:pt x="32" y="273"/>
                  </a:cubicBezTo>
                  <a:cubicBezTo>
                    <a:pt x="30" y="271"/>
                    <a:pt x="32" y="268"/>
                    <a:pt x="32" y="265"/>
                  </a:cubicBezTo>
                  <a:cubicBezTo>
                    <a:pt x="32" y="261"/>
                    <a:pt x="28" y="259"/>
                    <a:pt x="31" y="256"/>
                  </a:cubicBezTo>
                  <a:cubicBezTo>
                    <a:pt x="33" y="254"/>
                    <a:pt x="33" y="253"/>
                    <a:pt x="33" y="250"/>
                  </a:cubicBezTo>
                  <a:cubicBezTo>
                    <a:pt x="34" y="247"/>
                    <a:pt x="34" y="240"/>
                    <a:pt x="36" y="237"/>
                  </a:cubicBezTo>
                  <a:cubicBezTo>
                    <a:pt x="39" y="234"/>
                    <a:pt x="39" y="237"/>
                    <a:pt x="39" y="234"/>
                  </a:cubicBezTo>
                  <a:cubicBezTo>
                    <a:pt x="39" y="231"/>
                    <a:pt x="36" y="230"/>
                    <a:pt x="37" y="227"/>
                  </a:cubicBezTo>
                  <a:cubicBezTo>
                    <a:pt x="37" y="224"/>
                    <a:pt x="38" y="222"/>
                    <a:pt x="37" y="219"/>
                  </a:cubicBezTo>
                  <a:cubicBezTo>
                    <a:pt x="37" y="216"/>
                    <a:pt x="41" y="213"/>
                    <a:pt x="41" y="213"/>
                  </a:cubicBezTo>
                  <a:cubicBezTo>
                    <a:pt x="41" y="213"/>
                    <a:pt x="44" y="213"/>
                    <a:pt x="45" y="211"/>
                  </a:cubicBezTo>
                  <a:cubicBezTo>
                    <a:pt x="46" y="209"/>
                    <a:pt x="45" y="208"/>
                    <a:pt x="44" y="205"/>
                  </a:cubicBezTo>
                  <a:cubicBezTo>
                    <a:pt x="44" y="202"/>
                    <a:pt x="43" y="201"/>
                    <a:pt x="45" y="198"/>
                  </a:cubicBezTo>
                  <a:cubicBezTo>
                    <a:pt x="46" y="195"/>
                    <a:pt x="49" y="189"/>
                    <a:pt x="49" y="185"/>
                  </a:cubicBezTo>
                  <a:cubicBezTo>
                    <a:pt x="49" y="181"/>
                    <a:pt x="49" y="180"/>
                    <a:pt x="48" y="177"/>
                  </a:cubicBezTo>
                  <a:cubicBezTo>
                    <a:pt x="47" y="174"/>
                    <a:pt x="48" y="173"/>
                    <a:pt x="49" y="170"/>
                  </a:cubicBezTo>
                  <a:cubicBezTo>
                    <a:pt x="51" y="167"/>
                    <a:pt x="50" y="166"/>
                    <a:pt x="50" y="162"/>
                  </a:cubicBezTo>
                  <a:cubicBezTo>
                    <a:pt x="49" y="158"/>
                    <a:pt x="50" y="158"/>
                    <a:pt x="50" y="152"/>
                  </a:cubicBezTo>
                  <a:cubicBezTo>
                    <a:pt x="50" y="147"/>
                    <a:pt x="51" y="148"/>
                    <a:pt x="52" y="145"/>
                  </a:cubicBezTo>
                  <a:cubicBezTo>
                    <a:pt x="54" y="142"/>
                    <a:pt x="52" y="140"/>
                    <a:pt x="52" y="136"/>
                  </a:cubicBezTo>
                  <a:cubicBezTo>
                    <a:pt x="52" y="132"/>
                    <a:pt x="53" y="130"/>
                    <a:pt x="54" y="124"/>
                  </a:cubicBezTo>
                  <a:cubicBezTo>
                    <a:pt x="54" y="118"/>
                    <a:pt x="57" y="120"/>
                    <a:pt x="59" y="115"/>
                  </a:cubicBezTo>
                  <a:cubicBezTo>
                    <a:pt x="60" y="111"/>
                    <a:pt x="61" y="111"/>
                    <a:pt x="62" y="108"/>
                  </a:cubicBezTo>
                  <a:cubicBezTo>
                    <a:pt x="63" y="105"/>
                    <a:pt x="64" y="104"/>
                    <a:pt x="63" y="100"/>
                  </a:cubicBezTo>
                  <a:cubicBezTo>
                    <a:pt x="63" y="97"/>
                    <a:pt x="62" y="96"/>
                    <a:pt x="64" y="95"/>
                  </a:cubicBezTo>
                  <a:cubicBezTo>
                    <a:pt x="67" y="93"/>
                    <a:pt x="63" y="91"/>
                    <a:pt x="63" y="88"/>
                  </a:cubicBezTo>
                  <a:cubicBezTo>
                    <a:pt x="63" y="85"/>
                    <a:pt x="63" y="80"/>
                    <a:pt x="63" y="77"/>
                  </a:cubicBezTo>
                  <a:cubicBezTo>
                    <a:pt x="63" y="75"/>
                    <a:pt x="68" y="75"/>
                    <a:pt x="69" y="72"/>
                  </a:cubicBezTo>
                  <a:cubicBezTo>
                    <a:pt x="70" y="69"/>
                    <a:pt x="74" y="70"/>
                    <a:pt x="75" y="67"/>
                  </a:cubicBezTo>
                  <a:cubicBezTo>
                    <a:pt x="76" y="64"/>
                    <a:pt x="77" y="59"/>
                    <a:pt x="74" y="58"/>
                  </a:cubicBezTo>
                  <a:cubicBezTo>
                    <a:pt x="70" y="57"/>
                    <a:pt x="71" y="51"/>
                    <a:pt x="71" y="51"/>
                  </a:cubicBezTo>
                  <a:close/>
                  <a:moveTo>
                    <a:pt x="71" y="446"/>
                  </a:moveTo>
                  <a:cubicBezTo>
                    <a:pt x="67" y="446"/>
                    <a:pt x="61" y="445"/>
                    <a:pt x="66" y="444"/>
                  </a:cubicBezTo>
                  <a:cubicBezTo>
                    <a:pt x="63" y="444"/>
                    <a:pt x="60" y="445"/>
                    <a:pt x="60" y="445"/>
                  </a:cubicBezTo>
                  <a:cubicBezTo>
                    <a:pt x="58" y="416"/>
                    <a:pt x="58" y="416"/>
                    <a:pt x="58" y="416"/>
                  </a:cubicBezTo>
                  <a:cubicBezTo>
                    <a:pt x="58" y="416"/>
                    <a:pt x="55" y="417"/>
                    <a:pt x="55" y="418"/>
                  </a:cubicBezTo>
                  <a:cubicBezTo>
                    <a:pt x="54" y="416"/>
                    <a:pt x="54" y="416"/>
                    <a:pt x="53" y="415"/>
                  </a:cubicBezTo>
                  <a:cubicBezTo>
                    <a:pt x="52" y="416"/>
                    <a:pt x="49" y="418"/>
                    <a:pt x="49" y="418"/>
                  </a:cubicBezTo>
                  <a:cubicBezTo>
                    <a:pt x="47" y="419"/>
                    <a:pt x="46" y="417"/>
                    <a:pt x="45" y="417"/>
                  </a:cubicBezTo>
                  <a:cubicBezTo>
                    <a:pt x="44" y="417"/>
                    <a:pt x="44" y="418"/>
                    <a:pt x="42" y="418"/>
                  </a:cubicBezTo>
                  <a:cubicBezTo>
                    <a:pt x="43" y="425"/>
                    <a:pt x="38" y="427"/>
                    <a:pt x="49" y="427"/>
                  </a:cubicBezTo>
                  <a:cubicBezTo>
                    <a:pt x="47" y="429"/>
                    <a:pt x="46" y="430"/>
                    <a:pt x="43" y="430"/>
                  </a:cubicBezTo>
                  <a:cubicBezTo>
                    <a:pt x="44" y="432"/>
                    <a:pt x="43" y="435"/>
                    <a:pt x="45" y="436"/>
                  </a:cubicBezTo>
                  <a:cubicBezTo>
                    <a:pt x="45" y="436"/>
                    <a:pt x="47" y="435"/>
                    <a:pt x="48" y="436"/>
                  </a:cubicBezTo>
                  <a:cubicBezTo>
                    <a:pt x="49" y="436"/>
                    <a:pt x="51" y="439"/>
                    <a:pt x="53" y="440"/>
                  </a:cubicBezTo>
                  <a:cubicBezTo>
                    <a:pt x="52" y="439"/>
                    <a:pt x="51" y="440"/>
                    <a:pt x="50" y="440"/>
                  </a:cubicBezTo>
                  <a:cubicBezTo>
                    <a:pt x="50" y="440"/>
                    <a:pt x="49" y="438"/>
                    <a:pt x="49" y="438"/>
                  </a:cubicBezTo>
                  <a:cubicBezTo>
                    <a:pt x="44" y="439"/>
                    <a:pt x="45" y="438"/>
                    <a:pt x="44" y="441"/>
                  </a:cubicBezTo>
                  <a:cubicBezTo>
                    <a:pt x="42" y="440"/>
                    <a:pt x="42" y="440"/>
                    <a:pt x="42" y="440"/>
                  </a:cubicBezTo>
                  <a:cubicBezTo>
                    <a:pt x="42" y="439"/>
                    <a:pt x="43" y="440"/>
                    <a:pt x="43" y="438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1" y="434"/>
                    <a:pt x="42" y="434"/>
                    <a:pt x="41" y="432"/>
                  </a:cubicBezTo>
                  <a:cubicBezTo>
                    <a:pt x="41" y="432"/>
                    <a:pt x="39" y="431"/>
                    <a:pt x="39" y="431"/>
                  </a:cubicBezTo>
                  <a:cubicBezTo>
                    <a:pt x="39" y="432"/>
                    <a:pt x="38" y="435"/>
                    <a:pt x="37" y="436"/>
                  </a:cubicBezTo>
                  <a:cubicBezTo>
                    <a:pt x="37" y="434"/>
                    <a:pt x="37" y="434"/>
                    <a:pt x="37" y="434"/>
                  </a:cubicBezTo>
                  <a:cubicBezTo>
                    <a:pt x="36" y="435"/>
                    <a:pt x="34" y="435"/>
                    <a:pt x="34" y="435"/>
                  </a:cubicBezTo>
                  <a:cubicBezTo>
                    <a:pt x="34" y="435"/>
                    <a:pt x="34" y="432"/>
                    <a:pt x="34" y="432"/>
                  </a:cubicBezTo>
                  <a:cubicBezTo>
                    <a:pt x="33" y="432"/>
                    <a:pt x="32" y="433"/>
                    <a:pt x="31" y="432"/>
                  </a:cubicBezTo>
                  <a:cubicBezTo>
                    <a:pt x="31" y="436"/>
                    <a:pt x="30" y="439"/>
                    <a:pt x="36" y="438"/>
                  </a:cubicBezTo>
                  <a:cubicBezTo>
                    <a:pt x="38" y="436"/>
                    <a:pt x="38" y="436"/>
                    <a:pt x="38" y="436"/>
                  </a:cubicBezTo>
                  <a:cubicBezTo>
                    <a:pt x="39" y="436"/>
                    <a:pt x="39" y="439"/>
                    <a:pt x="39" y="440"/>
                  </a:cubicBezTo>
                  <a:cubicBezTo>
                    <a:pt x="35" y="440"/>
                    <a:pt x="33" y="440"/>
                    <a:pt x="30" y="441"/>
                  </a:cubicBezTo>
                  <a:cubicBezTo>
                    <a:pt x="31" y="442"/>
                    <a:pt x="29" y="442"/>
                    <a:pt x="29" y="442"/>
                  </a:cubicBezTo>
                  <a:cubicBezTo>
                    <a:pt x="30" y="442"/>
                    <a:pt x="29" y="444"/>
                    <a:pt x="29" y="444"/>
                  </a:cubicBezTo>
                  <a:cubicBezTo>
                    <a:pt x="30" y="444"/>
                    <a:pt x="31" y="444"/>
                    <a:pt x="31" y="444"/>
                  </a:cubicBezTo>
                  <a:cubicBezTo>
                    <a:pt x="32" y="444"/>
                    <a:pt x="29" y="442"/>
                    <a:pt x="34" y="442"/>
                  </a:cubicBezTo>
                  <a:cubicBezTo>
                    <a:pt x="34" y="444"/>
                    <a:pt x="34" y="444"/>
                    <a:pt x="34" y="444"/>
                  </a:cubicBezTo>
                  <a:cubicBezTo>
                    <a:pt x="36" y="444"/>
                    <a:pt x="38" y="443"/>
                    <a:pt x="39" y="444"/>
                  </a:cubicBezTo>
                  <a:cubicBezTo>
                    <a:pt x="39" y="444"/>
                    <a:pt x="39" y="446"/>
                    <a:pt x="39" y="446"/>
                  </a:cubicBezTo>
                  <a:cubicBezTo>
                    <a:pt x="41" y="446"/>
                    <a:pt x="44" y="445"/>
                    <a:pt x="45" y="445"/>
                  </a:cubicBezTo>
                  <a:cubicBezTo>
                    <a:pt x="47" y="445"/>
                    <a:pt x="48" y="447"/>
                    <a:pt x="45" y="447"/>
                  </a:cubicBezTo>
                  <a:cubicBezTo>
                    <a:pt x="45" y="447"/>
                    <a:pt x="46" y="448"/>
                    <a:pt x="46" y="448"/>
                  </a:cubicBezTo>
                  <a:cubicBezTo>
                    <a:pt x="49" y="448"/>
                    <a:pt x="50" y="449"/>
                    <a:pt x="53" y="448"/>
                  </a:cubicBezTo>
                  <a:cubicBezTo>
                    <a:pt x="53" y="447"/>
                    <a:pt x="53" y="447"/>
                    <a:pt x="53" y="447"/>
                  </a:cubicBezTo>
                  <a:cubicBezTo>
                    <a:pt x="56" y="446"/>
                    <a:pt x="59" y="446"/>
                    <a:pt x="62" y="445"/>
                  </a:cubicBezTo>
                  <a:cubicBezTo>
                    <a:pt x="63" y="447"/>
                    <a:pt x="62" y="448"/>
                    <a:pt x="63" y="449"/>
                  </a:cubicBezTo>
                  <a:cubicBezTo>
                    <a:pt x="63" y="449"/>
                    <a:pt x="66" y="450"/>
                    <a:pt x="66" y="450"/>
                  </a:cubicBezTo>
                  <a:cubicBezTo>
                    <a:pt x="66" y="451"/>
                    <a:pt x="66" y="453"/>
                    <a:pt x="66" y="453"/>
                  </a:cubicBezTo>
                  <a:cubicBezTo>
                    <a:pt x="70" y="450"/>
                    <a:pt x="70" y="450"/>
                    <a:pt x="72" y="446"/>
                  </a:cubicBezTo>
                  <a:cubicBezTo>
                    <a:pt x="71" y="445"/>
                    <a:pt x="71" y="445"/>
                    <a:pt x="71" y="445"/>
                  </a:cubicBezTo>
                  <a:lnTo>
                    <a:pt x="71" y="446"/>
                  </a:lnTo>
                  <a:close/>
                  <a:moveTo>
                    <a:pt x="7" y="340"/>
                  </a:moveTo>
                  <a:cubicBezTo>
                    <a:pt x="8" y="340"/>
                    <a:pt x="6" y="341"/>
                    <a:pt x="6" y="341"/>
                  </a:cubicBezTo>
                  <a:cubicBezTo>
                    <a:pt x="6" y="341"/>
                    <a:pt x="6" y="339"/>
                    <a:pt x="7" y="340"/>
                  </a:cubicBezTo>
                  <a:close/>
                  <a:moveTo>
                    <a:pt x="65" y="460"/>
                  </a:moveTo>
                  <a:cubicBezTo>
                    <a:pt x="65" y="460"/>
                    <a:pt x="65" y="461"/>
                    <a:pt x="65" y="461"/>
                  </a:cubicBezTo>
                  <a:cubicBezTo>
                    <a:pt x="67" y="461"/>
                    <a:pt x="67" y="460"/>
                    <a:pt x="65" y="460"/>
                  </a:cubicBezTo>
                  <a:close/>
                  <a:moveTo>
                    <a:pt x="67" y="456"/>
                  </a:moveTo>
                  <a:cubicBezTo>
                    <a:pt x="67" y="458"/>
                    <a:pt x="67" y="458"/>
                    <a:pt x="67" y="458"/>
                  </a:cubicBezTo>
                  <a:cubicBezTo>
                    <a:pt x="72" y="458"/>
                    <a:pt x="68" y="457"/>
                    <a:pt x="67" y="456"/>
                  </a:cubicBezTo>
                  <a:close/>
                  <a:moveTo>
                    <a:pt x="59" y="454"/>
                  </a:moveTo>
                  <a:cubicBezTo>
                    <a:pt x="60" y="455"/>
                    <a:pt x="59" y="456"/>
                    <a:pt x="60" y="458"/>
                  </a:cubicBezTo>
                  <a:cubicBezTo>
                    <a:pt x="61" y="457"/>
                    <a:pt x="62" y="458"/>
                    <a:pt x="63" y="458"/>
                  </a:cubicBezTo>
                  <a:cubicBezTo>
                    <a:pt x="63" y="458"/>
                    <a:pt x="62" y="454"/>
                    <a:pt x="62" y="454"/>
                  </a:cubicBezTo>
                  <a:cubicBezTo>
                    <a:pt x="60" y="454"/>
                    <a:pt x="60" y="454"/>
                    <a:pt x="59" y="454"/>
                  </a:cubicBezTo>
                  <a:close/>
                  <a:moveTo>
                    <a:pt x="58" y="447"/>
                  </a:moveTo>
                  <a:cubicBezTo>
                    <a:pt x="56" y="447"/>
                    <a:pt x="53" y="449"/>
                    <a:pt x="52" y="450"/>
                  </a:cubicBezTo>
                  <a:cubicBezTo>
                    <a:pt x="51" y="450"/>
                    <a:pt x="49" y="450"/>
                    <a:pt x="47" y="450"/>
                  </a:cubicBezTo>
                  <a:cubicBezTo>
                    <a:pt x="47" y="450"/>
                    <a:pt x="45" y="451"/>
                    <a:pt x="45" y="451"/>
                  </a:cubicBezTo>
                  <a:cubicBezTo>
                    <a:pt x="46" y="452"/>
                    <a:pt x="46" y="452"/>
                    <a:pt x="46" y="453"/>
                  </a:cubicBezTo>
                  <a:cubicBezTo>
                    <a:pt x="48" y="454"/>
                    <a:pt x="50" y="454"/>
                    <a:pt x="52" y="454"/>
                  </a:cubicBezTo>
                  <a:cubicBezTo>
                    <a:pt x="52" y="454"/>
                    <a:pt x="53" y="456"/>
                    <a:pt x="53" y="456"/>
                  </a:cubicBezTo>
                  <a:cubicBezTo>
                    <a:pt x="53" y="455"/>
                    <a:pt x="54" y="455"/>
                    <a:pt x="55" y="455"/>
                  </a:cubicBezTo>
                  <a:cubicBezTo>
                    <a:pt x="55" y="454"/>
                    <a:pt x="54" y="454"/>
                    <a:pt x="54" y="454"/>
                  </a:cubicBezTo>
                  <a:cubicBezTo>
                    <a:pt x="54" y="452"/>
                    <a:pt x="54" y="452"/>
                    <a:pt x="54" y="452"/>
                  </a:cubicBezTo>
                  <a:cubicBezTo>
                    <a:pt x="57" y="452"/>
                    <a:pt x="59" y="452"/>
                    <a:pt x="61" y="452"/>
                  </a:cubicBezTo>
                  <a:cubicBezTo>
                    <a:pt x="61" y="451"/>
                    <a:pt x="62" y="451"/>
                    <a:pt x="61" y="450"/>
                  </a:cubicBezTo>
                  <a:cubicBezTo>
                    <a:pt x="59" y="449"/>
                    <a:pt x="64" y="447"/>
                    <a:pt x="58" y="447"/>
                  </a:cubicBezTo>
                  <a:close/>
                  <a:moveTo>
                    <a:pt x="39" y="447"/>
                  </a:moveTo>
                  <a:cubicBezTo>
                    <a:pt x="38" y="448"/>
                    <a:pt x="37" y="448"/>
                    <a:pt x="37" y="448"/>
                  </a:cubicBezTo>
                  <a:cubicBezTo>
                    <a:pt x="37" y="448"/>
                    <a:pt x="38" y="449"/>
                    <a:pt x="37" y="450"/>
                  </a:cubicBezTo>
                  <a:cubicBezTo>
                    <a:pt x="39" y="450"/>
                    <a:pt x="41" y="450"/>
                    <a:pt x="41" y="450"/>
                  </a:cubicBezTo>
                  <a:cubicBezTo>
                    <a:pt x="42" y="450"/>
                    <a:pt x="41" y="449"/>
                    <a:pt x="41" y="448"/>
                  </a:cubicBezTo>
                  <a:cubicBezTo>
                    <a:pt x="43" y="449"/>
                    <a:pt x="43" y="447"/>
                    <a:pt x="43" y="447"/>
                  </a:cubicBezTo>
                  <a:cubicBezTo>
                    <a:pt x="42" y="447"/>
                    <a:pt x="40" y="447"/>
                    <a:pt x="39" y="447"/>
                  </a:cubicBezTo>
                  <a:close/>
                  <a:moveTo>
                    <a:pt x="35" y="445"/>
                  </a:moveTo>
                  <a:cubicBezTo>
                    <a:pt x="34" y="446"/>
                    <a:pt x="34" y="446"/>
                    <a:pt x="34" y="446"/>
                  </a:cubicBezTo>
                  <a:cubicBezTo>
                    <a:pt x="32" y="448"/>
                    <a:pt x="37" y="446"/>
                    <a:pt x="36" y="446"/>
                  </a:cubicBezTo>
                  <a:cubicBezTo>
                    <a:pt x="36" y="445"/>
                    <a:pt x="36" y="445"/>
                    <a:pt x="35" y="445"/>
                  </a:cubicBezTo>
                  <a:close/>
                  <a:moveTo>
                    <a:pt x="27" y="418"/>
                  </a:moveTo>
                  <a:cubicBezTo>
                    <a:pt x="29" y="418"/>
                    <a:pt x="29" y="422"/>
                    <a:pt x="27" y="422"/>
                  </a:cubicBezTo>
                  <a:cubicBezTo>
                    <a:pt x="23" y="424"/>
                    <a:pt x="26" y="419"/>
                    <a:pt x="27" y="418"/>
                  </a:cubicBezTo>
                  <a:close/>
                  <a:moveTo>
                    <a:pt x="35" y="418"/>
                  </a:moveTo>
                  <a:cubicBezTo>
                    <a:pt x="36" y="419"/>
                    <a:pt x="37" y="419"/>
                    <a:pt x="37" y="419"/>
                  </a:cubicBezTo>
                  <a:cubicBezTo>
                    <a:pt x="37" y="420"/>
                    <a:pt x="38" y="420"/>
                    <a:pt x="37" y="421"/>
                  </a:cubicBezTo>
                  <a:cubicBezTo>
                    <a:pt x="37" y="421"/>
                    <a:pt x="34" y="424"/>
                    <a:pt x="34" y="424"/>
                  </a:cubicBezTo>
                  <a:cubicBezTo>
                    <a:pt x="29" y="426"/>
                    <a:pt x="35" y="418"/>
                    <a:pt x="35" y="418"/>
                  </a:cubicBezTo>
                  <a:close/>
                  <a:moveTo>
                    <a:pt x="31" y="416"/>
                  </a:moveTo>
                  <a:cubicBezTo>
                    <a:pt x="33" y="416"/>
                    <a:pt x="36" y="418"/>
                    <a:pt x="32" y="417"/>
                  </a:cubicBezTo>
                  <a:cubicBezTo>
                    <a:pt x="32" y="417"/>
                    <a:pt x="29" y="415"/>
                    <a:pt x="31" y="416"/>
                  </a:cubicBezTo>
                  <a:close/>
                  <a:moveTo>
                    <a:pt x="6" y="392"/>
                  </a:moveTo>
                  <a:cubicBezTo>
                    <a:pt x="6" y="393"/>
                    <a:pt x="7" y="393"/>
                    <a:pt x="6" y="395"/>
                  </a:cubicBezTo>
                  <a:cubicBezTo>
                    <a:pt x="6" y="395"/>
                    <a:pt x="4" y="397"/>
                    <a:pt x="4" y="398"/>
                  </a:cubicBezTo>
                  <a:cubicBezTo>
                    <a:pt x="4" y="398"/>
                    <a:pt x="5" y="401"/>
                    <a:pt x="5" y="400"/>
                  </a:cubicBezTo>
                  <a:cubicBezTo>
                    <a:pt x="5" y="400"/>
                    <a:pt x="5" y="403"/>
                    <a:pt x="5" y="404"/>
                  </a:cubicBezTo>
                  <a:cubicBezTo>
                    <a:pt x="5" y="404"/>
                    <a:pt x="7" y="404"/>
                    <a:pt x="7" y="404"/>
                  </a:cubicBezTo>
                  <a:cubicBezTo>
                    <a:pt x="7" y="402"/>
                    <a:pt x="7" y="402"/>
                    <a:pt x="7" y="402"/>
                  </a:cubicBezTo>
                  <a:cubicBezTo>
                    <a:pt x="8" y="402"/>
                    <a:pt x="9" y="403"/>
                    <a:pt x="10" y="402"/>
                  </a:cubicBezTo>
                  <a:cubicBezTo>
                    <a:pt x="10" y="402"/>
                    <a:pt x="11" y="400"/>
                    <a:pt x="9" y="400"/>
                  </a:cubicBezTo>
                  <a:cubicBezTo>
                    <a:pt x="9" y="400"/>
                    <a:pt x="9" y="398"/>
                    <a:pt x="9" y="398"/>
                  </a:cubicBezTo>
                  <a:cubicBezTo>
                    <a:pt x="9" y="398"/>
                    <a:pt x="12" y="398"/>
                    <a:pt x="11" y="398"/>
                  </a:cubicBezTo>
                  <a:cubicBezTo>
                    <a:pt x="12" y="398"/>
                    <a:pt x="11" y="400"/>
                    <a:pt x="11" y="400"/>
                  </a:cubicBezTo>
                  <a:cubicBezTo>
                    <a:pt x="13" y="399"/>
                    <a:pt x="12" y="396"/>
                    <a:pt x="12" y="396"/>
                  </a:cubicBezTo>
                  <a:cubicBezTo>
                    <a:pt x="11" y="396"/>
                    <a:pt x="11" y="396"/>
                    <a:pt x="11" y="396"/>
                  </a:cubicBezTo>
                  <a:cubicBezTo>
                    <a:pt x="11" y="396"/>
                    <a:pt x="9" y="392"/>
                    <a:pt x="8" y="392"/>
                  </a:cubicBezTo>
                  <a:cubicBezTo>
                    <a:pt x="7" y="392"/>
                    <a:pt x="7" y="392"/>
                    <a:pt x="6" y="392"/>
                  </a:cubicBezTo>
                  <a:close/>
                  <a:moveTo>
                    <a:pt x="2" y="391"/>
                  </a:moveTo>
                  <a:cubicBezTo>
                    <a:pt x="2" y="391"/>
                    <a:pt x="1" y="393"/>
                    <a:pt x="1" y="393"/>
                  </a:cubicBezTo>
                  <a:cubicBezTo>
                    <a:pt x="1" y="393"/>
                    <a:pt x="2" y="393"/>
                    <a:pt x="4" y="393"/>
                  </a:cubicBezTo>
                  <a:cubicBezTo>
                    <a:pt x="3" y="393"/>
                    <a:pt x="3" y="391"/>
                    <a:pt x="2" y="391"/>
                  </a:cubicBezTo>
                  <a:close/>
                  <a:moveTo>
                    <a:pt x="9" y="389"/>
                  </a:moveTo>
                  <a:cubicBezTo>
                    <a:pt x="10" y="390"/>
                    <a:pt x="9" y="390"/>
                    <a:pt x="9" y="391"/>
                  </a:cubicBezTo>
                  <a:cubicBezTo>
                    <a:pt x="10" y="393"/>
                    <a:pt x="16" y="395"/>
                    <a:pt x="13" y="393"/>
                  </a:cubicBezTo>
                  <a:cubicBezTo>
                    <a:pt x="12" y="391"/>
                    <a:pt x="11" y="390"/>
                    <a:pt x="9" y="389"/>
                  </a:cubicBezTo>
                  <a:close/>
                  <a:moveTo>
                    <a:pt x="4" y="385"/>
                  </a:moveTo>
                  <a:cubicBezTo>
                    <a:pt x="4" y="385"/>
                    <a:pt x="2" y="386"/>
                    <a:pt x="2" y="387"/>
                  </a:cubicBezTo>
                  <a:cubicBezTo>
                    <a:pt x="1" y="388"/>
                    <a:pt x="2" y="388"/>
                    <a:pt x="2" y="389"/>
                  </a:cubicBezTo>
                  <a:cubicBezTo>
                    <a:pt x="3" y="389"/>
                    <a:pt x="3" y="389"/>
                    <a:pt x="3" y="389"/>
                  </a:cubicBezTo>
                  <a:cubicBezTo>
                    <a:pt x="3" y="389"/>
                    <a:pt x="3" y="389"/>
                    <a:pt x="3" y="389"/>
                  </a:cubicBezTo>
                  <a:cubicBezTo>
                    <a:pt x="3" y="389"/>
                    <a:pt x="4" y="389"/>
                    <a:pt x="5" y="390"/>
                  </a:cubicBezTo>
                  <a:cubicBezTo>
                    <a:pt x="6" y="389"/>
                    <a:pt x="6" y="388"/>
                    <a:pt x="7" y="387"/>
                  </a:cubicBezTo>
                  <a:cubicBezTo>
                    <a:pt x="7" y="386"/>
                    <a:pt x="5" y="385"/>
                    <a:pt x="4" y="385"/>
                  </a:cubicBezTo>
                  <a:close/>
                  <a:moveTo>
                    <a:pt x="4" y="358"/>
                  </a:moveTo>
                  <a:cubicBezTo>
                    <a:pt x="4" y="359"/>
                    <a:pt x="4" y="361"/>
                    <a:pt x="4" y="363"/>
                  </a:cubicBezTo>
                  <a:cubicBezTo>
                    <a:pt x="2" y="363"/>
                    <a:pt x="3" y="362"/>
                    <a:pt x="3" y="361"/>
                  </a:cubicBezTo>
                  <a:cubicBezTo>
                    <a:pt x="3" y="361"/>
                    <a:pt x="0" y="362"/>
                    <a:pt x="2" y="363"/>
                  </a:cubicBezTo>
                  <a:cubicBezTo>
                    <a:pt x="0" y="366"/>
                    <a:pt x="0" y="366"/>
                    <a:pt x="0" y="366"/>
                  </a:cubicBezTo>
                  <a:cubicBezTo>
                    <a:pt x="0" y="368"/>
                    <a:pt x="1" y="369"/>
                    <a:pt x="2" y="370"/>
                  </a:cubicBezTo>
                  <a:cubicBezTo>
                    <a:pt x="2" y="370"/>
                    <a:pt x="1" y="368"/>
                    <a:pt x="2" y="369"/>
                  </a:cubicBezTo>
                  <a:cubicBezTo>
                    <a:pt x="2" y="369"/>
                    <a:pt x="2" y="373"/>
                    <a:pt x="2" y="372"/>
                  </a:cubicBezTo>
                  <a:cubicBezTo>
                    <a:pt x="2" y="373"/>
                    <a:pt x="2" y="373"/>
                    <a:pt x="2" y="373"/>
                  </a:cubicBezTo>
                  <a:cubicBezTo>
                    <a:pt x="3" y="374"/>
                    <a:pt x="3" y="373"/>
                    <a:pt x="4" y="375"/>
                  </a:cubicBezTo>
                  <a:cubicBezTo>
                    <a:pt x="3" y="375"/>
                    <a:pt x="2" y="377"/>
                    <a:pt x="2" y="377"/>
                  </a:cubicBezTo>
                  <a:cubicBezTo>
                    <a:pt x="1" y="377"/>
                    <a:pt x="1" y="377"/>
                    <a:pt x="1" y="377"/>
                  </a:cubicBezTo>
                  <a:cubicBezTo>
                    <a:pt x="0" y="381"/>
                    <a:pt x="2" y="382"/>
                    <a:pt x="4" y="384"/>
                  </a:cubicBezTo>
                  <a:cubicBezTo>
                    <a:pt x="3" y="384"/>
                    <a:pt x="5" y="383"/>
                    <a:pt x="5" y="383"/>
                  </a:cubicBezTo>
                  <a:cubicBezTo>
                    <a:pt x="6" y="383"/>
                    <a:pt x="6" y="383"/>
                    <a:pt x="6" y="383"/>
                  </a:cubicBezTo>
                  <a:cubicBezTo>
                    <a:pt x="6" y="383"/>
                    <a:pt x="7" y="384"/>
                    <a:pt x="7" y="385"/>
                  </a:cubicBezTo>
                  <a:cubicBezTo>
                    <a:pt x="9" y="385"/>
                    <a:pt x="8" y="383"/>
                    <a:pt x="9" y="384"/>
                  </a:cubicBezTo>
                  <a:cubicBezTo>
                    <a:pt x="10" y="381"/>
                    <a:pt x="11" y="377"/>
                    <a:pt x="11" y="375"/>
                  </a:cubicBezTo>
                  <a:cubicBezTo>
                    <a:pt x="12" y="370"/>
                    <a:pt x="10" y="363"/>
                    <a:pt x="9" y="358"/>
                  </a:cubicBezTo>
                  <a:cubicBezTo>
                    <a:pt x="7" y="358"/>
                    <a:pt x="6" y="358"/>
                    <a:pt x="4" y="358"/>
                  </a:cubicBezTo>
                  <a:close/>
                  <a:moveTo>
                    <a:pt x="15" y="319"/>
                  </a:moveTo>
                  <a:cubicBezTo>
                    <a:pt x="15" y="319"/>
                    <a:pt x="14" y="321"/>
                    <a:pt x="14" y="321"/>
                  </a:cubicBezTo>
                  <a:cubicBezTo>
                    <a:pt x="13" y="321"/>
                    <a:pt x="13" y="320"/>
                    <a:pt x="12" y="320"/>
                  </a:cubicBezTo>
                  <a:cubicBezTo>
                    <a:pt x="12" y="321"/>
                    <a:pt x="11" y="321"/>
                    <a:pt x="10" y="322"/>
                  </a:cubicBezTo>
                  <a:cubicBezTo>
                    <a:pt x="11" y="323"/>
                    <a:pt x="10" y="324"/>
                    <a:pt x="11" y="325"/>
                  </a:cubicBezTo>
                  <a:cubicBezTo>
                    <a:pt x="11" y="326"/>
                    <a:pt x="13" y="326"/>
                    <a:pt x="13" y="327"/>
                  </a:cubicBezTo>
                  <a:cubicBezTo>
                    <a:pt x="12" y="328"/>
                    <a:pt x="11" y="328"/>
                    <a:pt x="9" y="329"/>
                  </a:cubicBezTo>
                  <a:cubicBezTo>
                    <a:pt x="9" y="329"/>
                    <a:pt x="10" y="331"/>
                    <a:pt x="9" y="331"/>
                  </a:cubicBezTo>
                  <a:cubicBezTo>
                    <a:pt x="10" y="331"/>
                    <a:pt x="10" y="331"/>
                    <a:pt x="11" y="331"/>
                  </a:cubicBezTo>
                  <a:cubicBezTo>
                    <a:pt x="11" y="331"/>
                    <a:pt x="12" y="329"/>
                    <a:pt x="12" y="329"/>
                  </a:cubicBezTo>
                  <a:cubicBezTo>
                    <a:pt x="15" y="328"/>
                    <a:pt x="16" y="329"/>
                    <a:pt x="18" y="328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7" y="326"/>
                    <a:pt x="16" y="326"/>
                    <a:pt x="14" y="326"/>
                  </a:cubicBezTo>
                  <a:cubicBezTo>
                    <a:pt x="14" y="326"/>
                    <a:pt x="14" y="324"/>
                    <a:pt x="14" y="324"/>
                  </a:cubicBezTo>
                  <a:cubicBezTo>
                    <a:pt x="16" y="324"/>
                    <a:pt x="16" y="324"/>
                    <a:pt x="17" y="323"/>
                  </a:cubicBezTo>
                  <a:cubicBezTo>
                    <a:pt x="17" y="321"/>
                    <a:pt x="17" y="321"/>
                    <a:pt x="17" y="319"/>
                  </a:cubicBezTo>
                  <a:lnTo>
                    <a:pt x="15" y="319"/>
                  </a:lnTo>
                  <a:close/>
                  <a:moveTo>
                    <a:pt x="15" y="315"/>
                  </a:moveTo>
                  <a:cubicBezTo>
                    <a:pt x="15" y="316"/>
                    <a:pt x="15" y="317"/>
                    <a:pt x="16" y="317"/>
                  </a:cubicBezTo>
                  <a:cubicBezTo>
                    <a:pt x="16" y="316"/>
                    <a:pt x="17" y="315"/>
                    <a:pt x="15" y="315"/>
                  </a:cubicBezTo>
                  <a:close/>
                  <a:moveTo>
                    <a:pt x="13" y="312"/>
                  </a:moveTo>
                  <a:cubicBezTo>
                    <a:pt x="13" y="314"/>
                    <a:pt x="13" y="314"/>
                    <a:pt x="13" y="314"/>
                  </a:cubicBezTo>
                  <a:cubicBezTo>
                    <a:pt x="13" y="314"/>
                    <a:pt x="14" y="314"/>
                    <a:pt x="15" y="315"/>
                  </a:cubicBezTo>
                  <a:cubicBezTo>
                    <a:pt x="14" y="314"/>
                    <a:pt x="15" y="312"/>
                    <a:pt x="13" y="312"/>
                  </a:cubicBezTo>
                  <a:close/>
                  <a:moveTo>
                    <a:pt x="13" y="308"/>
                  </a:moveTo>
                  <a:cubicBezTo>
                    <a:pt x="13" y="308"/>
                    <a:pt x="13" y="310"/>
                    <a:pt x="13" y="311"/>
                  </a:cubicBezTo>
                  <a:cubicBezTo>
                    <a:pt x="13" y="310"/>
                    <a:pt x="14" y="311"/>
                    <a:pt x="14" y="311"/>
                  </a:cubicBezTo>
                  <a:cubicBezTo>
                    <a:pt x="14" y="311"/>
                    <a:pt x="15" y="308"/>
                    <a:pt x="13" y="308"/>
                  </a:cubicBezTo>
                  <a:close/>
                  <a:moveTo>
                    <a:pt x="19" y="279"/>
                  </a:moveTo>
                  <a:cubicBezTo>
                    <a:pt x="18" y="281"/>
                    <a:pt x="18" y="281"/>
                    <a:pt x="18" y="281"/>
                  </a:cubicBezTo>
                  <a:cubicBezTo>
                    <a:pt x="17" y="281"/>
                    <a:pt x="17" y="280"/>
                    <a:pt x="15" y="280"/>
                  </a:cubicBezTo>
                  <a:cubicBezTo>
                    <a:pt x="15" y="287"/>
                    <a:pt x="15" y="292"/>
                    <a:pt x="14" y="299"/>
                  </a:cubicBezTo>
                  <a:cubicBezTo>
                    <a:pt x="15" y="299"/>
                    <a:pt x="15" y="298"/>
                    <a:pt x="15" y="299"/>
                  </a:cubicBezTo>
                  <a:cubicBezTo>
                    <a:pt x="16" y="299"/>
                    <a:pt x="18" y="299"/>
                    <a:pt x="18" y="299"/>
                  </a:cubicBezTo>
                  <a:cubicBezTo>
                    <a:pt x="19" y="299"/>
                    <a:pt x="20" y="298"/>
                    <a:pt x="20" y="297"/>
                  </a:cubicBezTo>
                  <a:cubicBezTo>
                    <a:pt x="20" y="297"/>
                    <a:pt x="20" y="295"/>
                    <a:pt x="20" y="295"/>
                  </a:cubicBezTo>
                  <a:cubicBezTo>
                    <a:pt x="21" y="295"/>
                    <a:pt x="21" y="295"/>
                    <a:pt x="21" y="295"/>
                  </a:cubicBezTo>
                  <a:cubicBezTo>
                    <a:pt x="22" y="291"/>
                    <a:pt x="19" y="292"/>
                    <a:pt x="22" y="289"/>
                  </a:cubicBezTo>
                  <a:cubicBezTo>
                    <a:pt x="22" y="289"/>
                    <a:pt x="20" y="289"/>
                    <a:pt x="19" y="289"/>
                  </a:cubicBezTo>
                  <a:cubicBezTo>
                    <a:pt x="20" y="287"/>
                    <a:pt x="19" y="287"/>
                    <a:pt x="20" y="285"/>
                  </a:cubicBezTo>
                  <a:cubicBezTo>
                    <a:pt x="21" y="285"/>
                    <a:pt x="21" y="285"/>
                    <a:pt x="21" y="285"/>
                  </a:cubicBezTo>
                  <a:cubicBezTo>
                    <a:pt x="22" y="283"/>
                    <a:pt x="21" y="282"/>
                    <a:pt x="21" y="280"/>
                  </a:cubicBezTo>
                  <a:lnTo>
                    <a:pt x="19" y="279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89"/>
            <p:cNvSpPr>
              <a:spLocks noEditPoints="1"/>
            </p:cNvSpPr>
            <p:nvPr/>
          </p:nvSpPr>
          <p:spPr bwMode="auto">
            <a:xfrm>
              <a:off x="3667468" y="4902052"/>
              <a:ext cx="271258" cy="1625748"/>
            </a:xfrm>
            <a:custGeom>
              <a:avLst/>
              <a:gdLst>
                <a:gd name="T0" fmla="*/ 52 w 77"/>
                <a:gd name="T1" fmla="*/ 0 h 461"/>
                <a:gd name="T2" fmla="*/ 49 w 77"/>
                <a:gd name="T3" fmla="*/ 42 h 461"/>
                <a:gd name="T4" fmla="*/ 44 w 77"/>
                <a:gd name="T5" fmla="*/ 85 h 461"/>
                <a:gd name="T6" fmla="*/ 41 w 77"/>
                <a:gd name="T7" fmla="*/ 115 h 461"/>
                <a:gd name="T8" fmla="*/ 39 w 77"/>
                <a:gd name="T9" fmla="*/ 158 h 461"/>
                <a:gd name="T10" fmla="*/ 29 w 77"/>
                <a:gd name="T11" fmla="*/ 203 h 461"/>
                <a:gd name="T12" fmla="*/ 20 w 77"/>
                <a:gd name="T13" fmla="*/ 233 h 461"/>
                <a:gd name="T14" fmla="*/ 19 w 77"/>
                <a:gd name="T15" fmla="*/ 264 h 461"/>
                <a:gd name="T16" fmla="*/ 28 w 77"/>
                <a:gd name="T17" fmla="*/ 279 h 461"/>
                <a:gd name="T18" fmla="*/ 26 w 77"/>
                <a:gd name="T19" fmla="*/ 304 h 461"/>
                <a:gd name="T20" fmla="*/ 21 w 77"/>
                <a:gd name="T21" fmla="*/ 326 h 461"/>
                <a:gd name="T22" fmla="*/ 13 w 77"/>
                <a:gd name="T23" fmla="*/ 333 h 461"/>
                <a:gd name="T24" fmla="*/ 4 w 77"/>
                <a:gd name="T25" fmla="*/ 344 h 461"/>
                <a:gd name="T26" fmla="*/ 14 w 77"/>
                <a:gd name="T27" fmla="*/ 353 h 461"/>
                <a:gd name="T28" fmla="*/ 14 w 77"/>
                <a:gd name="T29" fmla="*/ 375 h 461"/>
                <a:gd name="T30" fmla="*/ 10 w 77"/>
                <a:gd name="T31" fmla="*/ 387 h 461"/>
                <a:gd name="T32" fmla="*/ 17 w 77"/>
                <a:gd name="T33" fmla="*/ 400 h 461"/>
                <a:gd name="T34" fmla="*/ 4 w 77"/>
                <a:gd name="T35" fmla="*/ 412 h 461"/>
                <a:gd name="T36" fmla="*/ 11 w 77"/>
                <a:gd name="T37" fmla="*/ 419 h 461"/>
                <a:gd name="T38" fmla="*/ 23 w 77"/>
                <a:gd name="T39" fmla="*/ 404 h 461"/>
                <a:gd name="T40" fmla="*/ 21 w 77"/>
                <a:gd name="T41" fmla="*/ 410 h 461"/>
                <a:gd name="T42" fmla="*/ 17 w 77"/>
                <a:gd name="T43" fmla="*/ 430 h 461"/>
                <a:gd name="T44" fmla="*/ 29 w 77"/>
                <a:gd name="T45" fmla="*/ 436 h 461"/>
                <a:gd name="T46" fmla="*/ 37 w 77"/>
                <a:gd name="T47" fmla="*/ 432 h 461"/>
                <a:gd name="T48" fmla="*/ 46 w 77"/>
                <a:gd name="T49" fmla="*/ 409 h 461"/>
                <a:gd name="T50" fmla="*/ 21 w 77"/>
                <a:gd name="T51" fmla="*/ 369 h 461"/>
                <a:gd name="T52" fmla="*/ 32 w 77"/>
                <a:gd name="T53" fmla="*/ 324 h 461"/>
                <a:gd name="T54" fmla="*/ 34 w 77"/>
                <a:gd name="T55" fmla="*/ 276 h 461"/>
                <a:gd name="T56" fmla="*/ 37 w 77"/>
                <a:gd name="T57" fmla="*/ 219 h 461"/>
                <a:gd name="T58" fmla="*/ 50 w 77"/>
                <a:gd name="T59" fmla="*/ 162 h 461"/>
                <a:gd name="T60" fmla="*/ 64 w 77"/>
                <a:gd name="T61" fmla="*/ 95 h 461"/>
                <a:gd name="T62" fmla="*/ 66 w 77"/>
                <a:gd name="T63" fmla="*/ 444 h 461"/>
                <a:gd name="T64" fmla="*/ 49 w 77"/>
                <a:gd name="T65" fmla="*/ 427 h 461"/>
                <a:gd name="T66" fmla="*/ 42 w 77"/>
                <a:gd name="T67" fmla="*/ 440 h 461"/>
                <a:gd name="T68" fmla="*/ 34 w 77"/>
                <a:gd name="T69" fmla="*/ 432 h 461"/>
                <a:gd name="T70" fmla="*/ 31 w 77"/>
                <a:gd name="T71" fmla="*/ 444 h 461"/>
                <a:gd name="T72" fmla="*/ 53 w 77"/>
                <a:gd name="T73" fmla="*/ 448 h 461"/>
                <a:gd name="T74" fmla="*/ 71 w 77"/>
                <a:gd name="T75" fmla="*/ 446 h 461"/>
                <a:gd name="T76" fmla="*/ 67 w 77"/>
                <a:gd name="T77" fmla="*/ 458 h 461"/>
                <a:gd name="T78" fmla="*/ 52 w 77"/>
                <a:gd name="T79" fmla="*/ 450 h 461"/>
                <a:gd name="T80" fmla="*/ 54 w 77"/>
                <a:gd name="T81" fmla="*/ 452 h 461"/>
                <a:gd name="T82" fmla="*/ 41 w 77"/>
                <a:gd name="T83" fmla="*/ 448 h 461"/>
                <a:gd name="T84" fmla="*/ 27 w 77"/>
                <a:gd name="T85" fmla="*/ 422 h 461"/>
                <a:gd name="T86" fmla="*/ 32 w 77"/>
                <a:gd name="T87" fmla="*/ 417 h 461"/>
                <a:gd name="T88" fmla="*/ 7 w 77"/>
                <a:gd name="T89" fmla="*/ 402 h 461"/>
                <a:gd name="T90" fmla="*/ 8 w 77"/>
                <a:gd name="T91" fmla="*/ 392 h 461"/>
                <a:gd name="T92" fmla="*/ 13 w 77"/>
                <a:gd name="T93" fmla="*/ 393 h 461"/>
                <a:gd name="T94" fmla="*/ 7 w 77"/>
                <a:gd name="T95" fmla="*/ 387 h 461"/>
                <a:gd name="T96" fmla="*/ 2 w 77"/>
                <a:gd name="T97" fmla="*/ 369 h 461"/>
                <a:gd name="T98" fmla="*/ 6 w 77"/>
                <a:gd name="T99" fmla="*/ 383 h 461"/>
                <a:gd name="T100" fmla="*/ 12 w 77"/>
                <a:gd name="T101" fmla="*/ 320 h 461"/>
                <a:gd name="T102" fmla="*/ 18 w 77"/>
                <a:gd name="T103" fmla="*/ 328 h 461"/>
                <a:gd name="T104" fmla="*/ 16 w 77"/>
                <a:gd name="T105" fmla="*/ 317 h 461"/>
                <a:gd name="T106" fmla="*/ 14 w 77"/>
                <a:gd name="T107" fmla="*/ 311 h 461"/>
                <a:gd name="T108" fmla="*/ 20 w 77"/>
                <a:gd name="T109" fmla="*/ 297 h 461"/>
                <a:gd name="T110" fmla="*/ 19 w 77"/>
                <a:gd name="T111" fmla="*/ 279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7" h="461">
                  <a:moveTo>
                    <a:pt x="71" y="51"/>
                  </a:moveTo>
                  <a:cubicBezTo>
                    <a:pt x="67" y="48"/>
                    <a:pt x="67" y="48"/>
                    <a:pt x="67" y="48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1"/>
                    <a:pt x="66" y="34"/>
                    <a:pt x="65" y="32"/>
                  </a:cubicBezTo>
                  <a:cubicBezTo>
                    <a:pt x="63" y="30"/>
                    <a:pt x="63" y="26"/>
                    <a:pt x="62" y="23"/>
                  </a:cubicBezTo>
                  <a:cubicBezTo>
                    <a:pt x="61" y="21"/>
                    <a:pt x="60" y="15"/>
                    <a:pt x="60" y="15"/>
                  </a:cubicBezTo>
                  <a:cubicBezTo>
                    <a:pt x="60" y="15"/>
                    <a:pt x="58" y="12"/>
                    <a:pt x="56" y="10"/>
                  </a:cubicBezTo>
                  <a:cubicBezTo>
                    <a:pt x="54" y="9"/>
                    <a:pt x="52" y="0"/>
                    <a:pt x="52" y="0"/>
                  </a:cubicBezTo>
                  <a:cubicBezTo>
                    <a:pt x="52" y="0"/>
                    <a:pt x="51" y="0"/>
                    <a:pt x="50" y="3"/>
                  </a:cubicBezTo>
                  <a:cubicBezTo>
                    <a:pt x="49" y="5"/>
                    <a:pt x="47" y="6"/>
                    <a:pt x="47" y="6"/>
                  </a:cubicBezTo>
                  <a:cubicBezTo>
                    <a:pt x="47" y="6"/>
                    <a:pt x="48" y="7"/>
                    <a:pt x="48" y="8"/>
                  </a:cubicBezTo>
                  <a:cubicBezTo>
                    <a:pt x="48" y="9"/>
                    <a:pt x="48" y="10"/>
                    <a:pt x="48" y="12"/>
                  </a:cubicBezTo>
                  <a:cubicBezTo>
                    <a:pt x="49" y="17"/>
                    <a:pt x="51" y="22"/>
                    <a:pt x="50" y="29"/>
                  </a:cubicBezTo>
                  <a:cubicBezTo>
                    <a:pt x="50" y="31"/>
                    <a:pt x="48" y="35"/>
                    <a:pt x="49" y="38"/>
                  </a:cubicBezTo>
                  <a:cubicBezTo>
                    <a:pt x="49" y="39"/>
                    <a:pt x="51" y="40"/>
                    <a:pt x="50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3"/>
                    <a:pt x="49" y="44"/>
                    <a:pt x="48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6" y="51"/>
                    <a:pt x="47" y="56"/>
                    <a:pt x="47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4" y="65"/>
                    <a:pt x="46" y="65"/>
                    <a:pt x="47" y="67"/>
                  </a:cubicBezTo>
                  <a:cubicBezTo>
                    <a:pt x="47" y="67"/>
                    <a:pt x="47" y="69"/>
                    <a:pt x="47" y="69"/>
                  </a:cubicBezTo>
                  <a:cubicBezTo>
                    <a:pt x="45" y="69"/>
                    <a:pt x="46" y="70"/>
                    <a:pt x="46" y="71"/>
                  </a:cubicBezTo>
                  <a:cubicBezTo>
                    <a:pt x="45" y="74"/>
                    <a:pt x="43" y="79"/>
                    <a:pt x="44" y="85"/>
                  </a:cubicBezTo>
                  <a:cubicBezTo>
                    <a:pt x="44" y="86"/>
                    <a:pt x="46" y="88"/>
                    <a:pt x="45" y="89"/>
                  </a:cubicBezTo>
                  <a:cubicBezTo>
                    <a:pt x="45" y="91"/>
                    <a:pt x="44" y="94"/>
                    <a:pt x="43" y="97"/>
                  </a:cubicBezTo>
                  <a:cubicBezTo>
                    <a:pt x="45" y="97"/>
                    <a:pt x="43" y="98"/>
                    <a:pt x="43" y="98"/>
                  </a:cubicBezTo>
                  <a:cubicBezTo>
                    <a:pt x="43" y="99"/>
                    <a:pt x="43" y="102"/>
                    <a:pt x="43" y="102"/>
                  </a:cubicBezTo>
                  <a:cubicBezTo>
                    <a:pt x="43" y="103"/>
                    <a:pt x="43" y="104"/>
                    <a:pt x="43" y="105"/>
                  </a:cubicBezTo>
                  <a:cubicBezTo>
                    <a:pt x="43" y="105"/>
                    <a:pt x="43" y="107"/>
                    <a:pt x="43" y="108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40" y="112"/>
                    <a:pt x="42" y="113"/>
                    <a:pt x="41" y="115"/>
                  </a:cubicBezTo>
                  <a:cubicBezTo>
                    <a:pt x="41" y="115"/>
                    <a:pt x="40" y="116"/>
                    <a:pt x="40" y="116"/>
                  </a:cubicBezTo>
                  <a:cubicBezTo>
                    <a:pt x="40" y="117"/>
                    <a:pt x="40" y="120"/>
                    <a:pt x="40" y="121"/>
                  </a:cubicBezTo>
                  <a:cubicBezTo>
                    <a:pt x="40" y="122"/>
                    <a:pt x="38" y="126"/>
                    <a:pt x="37" y="127"/>
                  </a:cubicBezTo>
                  <a:cubicBezTo>
                    <a:pt x="37" y="132"/>
                    <a:pt x="40" y="133"/>
                    <a:pt x="40" y="136"/>
                  </a:cubicBezTo>
                  <a:cubicBezTo>
                    <a:pt x="40" y="138"/>
                    <a:pt x="40" y="142"/>
                    <a:pt x="39" y="145"/>
                  </a:cubicBezTo>
                  <a:cubicBezTo>
                    <a:pt x="39" y="145"/>
                    <a:pt x="38" y="145"/>
                    <a:pt x="38" y="145"/>
                  </a:cubicBezTo>
                  <a:cubicBezTo>
                    <a:pt x="37" y="147"/>
                    <a:pt x="37" y="149"/>
                    <a:pt x="37" y="151"/>
                  </a:cubicBezTo>
                  <a:cubicBezTo>
                    <a:pt x="37" y="153"/>
                    <a:pt x="39" y="156"/>
                    <a:pt x="39" y="158"/>
                  </a:cubicBezTo>
                  <a:cubicBezTo>
                    <a:pt x="39" y="159"/>
                    <a:pt x="39" y="171"/>
                    <a:pt x="39" y="172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5" y="175"/>
                    <a:pt x="35" y="180"/>
                    <a:pt x="35" y="179"/>
                  </a:cubicBezTo>
                  <a:cubicBezTo>
                    <a:pt x="35" y="180"/>
                    <a:pt x="36" y="179"/>
                    <a:pt x="36" y="181"/>
                  </a:cubicBezTo>
                  <a:cubicBezTo>
                    <a:pt x="36" y="182"/>
                    <a:pt x="33" y="184"/>
                    <a:pt x="33" y="185"/>
                  </a:cubicBezTo>
                  <a:cubicBezTo>
                    <a:pt x="32" y="187"/>
                    <a:pt x="33" y="189"/>
                    <a:pt x="33" y="191"/>
                  </a:cubicBezTo>
                  <a:cubicBezTo>
                    <a:pt x="32" y="194"/>
                    <a:pt x="28" y="197"/>
                    <a:pt x="28" y="200"/>
                  </a:cubicBezTo>
                  <a:cubicBezTo>
                    <a:pt x="28" y="202"/>
                    <a:pt x="29" y="202"/>
                    <a:pt x="29" y="203"/>
                  </a:cubicBezTo>
                  <a:cubicBezTo>
                    <a:pt x="30" y="205"/>
                    <a:pt x="29" y="209"/>
                    <a:pt x="29" y="211"/>
                  </a:cubicBezTo>
                  <a:cubicBezTo>
                    <a:pt x="29" y="212"/>
                    <a:pt x="26" y="213"/>
                    <a:pt x="26" y="214"/>
                  </a:cubicBezTo>
                  <a:cubicBezTo>
                    <a:pt x="26" y="215"/>
                    <a:pt x="26" y="216"/>
                    <a:pt x="26" y="217"/>
                  </a:cubicBezTo>
                  <a:cubicBezTo>
                    <a:pt x="25" y="221"/>
                    <a:pt x="21" y="217"/>
                    <a:pt x="24" y="226"/>
                  </a:cubicBezTo>
                  <a:cubicBezTo>
                    <a:pt x="23" y="226"/>
                    <a:pt x="22" y="225"/>
                    <a:pt x="21" y="226"/>
                  </a:cubicBezTo>
                  <a:cubicBezTo>
                    <a:pt x="20" y="226"/>
                    <a:pt x="20" y="227"/>
                    <a:pt x="19" y="227"/>
                  </a:cubicBezTo>
                  <a:cubicBezTo>
                    <a:pt x="20" y="228"/>
                    <a:pt x="21" y="229"/>
                    <a:pt x="21" y="230"/>
                  </a:cubicBezTo>
                  <a:cubicBezTo>
                    <a:pt x="21" y="230"/>
                    <a:pt x="20" y="232"/>
                    <a:pt x="20" y="233"/>
                  </a:cubicBezTo>
                  <a:cubicBezTo>
                    <a:pt x="20" y="233"/>
                    <a:pt x="22" y="234"/>
                    <a:pt x="22" y="234"/>
                  </a:cubicBezTo>
                  <a:cubicBezTo>
                    <a:pt x="22" y="236"/>
                    <a:pt x="21" y="238"/>
                    <a:pt x="21" y="238"/>
                  </a:cubicBezTo>
                  <a:cubicBezTo>
                    <a:pt x="21" y="238"/>
                    <a:pt x="21" y="240"/>
                    <a:pt x="21" y="240"/>
                  </a:cubicBezTo>
                  <a:cubicBezTo>
                    <a:pt x="21" y="240"/>
                    <a:pt x="22" y="242"/>
                    <a:pt x="22" y="242"/>
                  </a:cubicBezTo>
                  <a:cubicBezTo>
                    <a:pt x="22" y="242"/>
                    <a:pt x="21" y="243"/>
                    <a:pt x="21" y="243"/>
                  </a:cubicBezTo>
                  <a:cubicBezTo>
                    <a:pt x="23" y="243"/>
                    <a:pt x="24" y="254"/>
                    <a:pt x="23" y="256"/>
                  </a:cubicBezTo>
                  <a:cubicBezTo>
                    <a:pt x="23" y="256"/>
                    <a:pt x="21" y="256"/>
                    <a:pt x="21" y="256"/>
                  </a:cubicBezTo>
                  <a:cubicBezTo>
                    <a:pt x="21" y="259"/>
                    <a:pt x="19" y="262"/>
                    <a:pt x="19" y="264"/>
                  </a:cubicBezTo>
                  <a:cubicBezTo>
                    <a:pt x="19" y="265"/>
                    <a:pt x="17" y="271"/>
                    <a:pt x="17" y="271"/>
                  </a:cubicBezTo>
                  <a:cubicBezTo>
                    <a:pt x="18" y="271"/>
                    <a:pt x="19" y="278"/>
                    <a:pt x="19" y="279"/>
                  </a:cubicBezTo>
                  <a:cubicBezTo>
                    <a:pt x="20" y="278"/>
                    <a:pt x="21" y="279"/>
                    <a:pt x="22" y="279"/>
                  </a:cubicBezTo>
                  <a:cubicBezTo>
                    <a:pt x="22" y="279"/>
                    <a:pt x="22" y="277"/>
                    <a:pt x="23" y="276"/>
                  </a:cubicBezTo>
                  <a:cubicBezTo>
                    <a:pt x="23" y="275"/>
                    <a:pt x="25" y="275"/>
                    <a:pt x="25" y="275"/>
                  </a:cubicBezTo>
                  <a:cubicBezTo>
                    <a:pt x="26" y="276"/>
                    <a:pt x="26" y="277"/>
                    <a:pt x="27" y="278"/>
                  </a:cubicBezTo>
                  <a:cubicBezTo>
                    <a:pt x="28" y="278"/>
                    <a:pt x="28" y="278"/>
                    <a:pt x="28" y="278"/>
                  </a:cubicBezTo>
                  <a:cubicBezTo>
                    <a:pt x="28" y="278"/>
                    <a:pt x="28" y="279"/>
                    <a:pt x="28" y="279"/>
                  </a:cubicBezTo>
                  <a:cubicBezTo>
                    <a:pt x="28" y="280"/>
                    <a:pt x="26" y="281"/>
                    <a:pt x="25" y="281"/>
                  </a:cubicBezTo>
                  <a:cubicBezTo>
                    <a:pt x="26" y="285"/>
                    <a:pt x="26" y="290"/>
                    <a:pt x="26" y="294"/>
                  </a:cubicBezTo>
                  <a:cubicBezTo>
                    <a:pt x="24" y="295"/>
                    <a:pt x="25" y="293"/>
                    <a:pt x="25" y="293"/>
                  </a:cubicBezTo>
                  <a:cubicBezTo>
                    <a:pt x="25" y="293"/>
                    <a:pt x="25" y="294"/>
                    <a:pt x="24" y="295"/>
                  </a:cubicBezTo>
                  <a:cubicBezTo>
                    <a:pt x="24" y="296"/>
                    <a:pt x="22" y="297"/>
                    <a:pt x="23" y="298"/>
                  </a:cubicBezTo>
                  <a:cubicBezTo>
                    <a:pt x="24" y="298"/>
                    <a:pt x="24" y="298"/>
                    <a:pt x="24" y="298"/>
                  </a:cubicBezTo>
                  <a:cubicBezTo>
                    <a:pt x="24" y="299"/>
                    <a:pt x="24" y="300"/>
                    <a:pt x="24" y="301"/>
                  </a:cubicBezTo>
                  <a:cubicBezTo>
                    <a:pt x="24" y="302"/>
                    <a:pt x="26" y="303"/>
                    <a:pt x="26" y="304"/>
                  </a:cubicBezTo>
                  <a:cubicBezTo>
                    <a:pt x="25" y="305"/>
                    <a:pt x="23" y="306"/>
                    <a:pt x="21" y="307"/>
                  </a:cubicBezTo>
                  <a:cubicBezTo>
                    <a:pt x="21" y="307"/>
                    <a:pt x="22" y="309"/>
                    <a:pt x="21" y="309"/>
                  </a:cubicBezTo>
                  <a:cubicBezTo>
                    <a:pt x="23" y="310"/>
                    <a:pt x="23" y="309"/>
                    <a:pt x="23" y="311"/>
                  </a:cubicBezTo>
                  <a:cubicBezTo>
                    <a:pt x="22" y="311"/>
                    <a:pt x="22" y="311"/>
                    <a:pt x="19" y="311"/>
                  </a:cubicBezTo>
                  <a:cubicBezTo>
                    <a:pt x="19" y="311"/>
                    <a:pt x="21" y="313"/>
                    <a:pt x="21" y="313"/>
                  </a:cubicBezTo>
                  <a:cubicBezTo>
                    <a:pt x="19" y="314"/>
                    <a:pt x="19" y="314"/>
                    <a:pt x="19" y="314"/>
                  </a:cubicBezTo>
                  <a:cubicBezTo>
                    <a:pt x="20" y="319"/>
                    <a:pt x="20" y="321"/>
                    <a:pt x="19" y="325"/>
                  </a:cubicBezTo>
                  <a:cubicBezTo>
                    <a:pt x="20" y="325"/>
                    <a:pt x="21" y="324"/>
                    <a:pt x="21" y="326"/>
                  </a:cubicBezTo>
                  <a:cubicBezTo>
                    <a:pt x="19" y="327"/>
                    <a:pt x="19" y="327"/>
                    <a:pt x="19" y="327"/>
                  </a:cubicBezTo>
                  <a:cubicBezTo>
                    <a:pt x="19" y="330"/>
                    <a:pt x="19" y="333"/>
                    <a:pt x="19" y="336"/>
                  </a:cubicBezTo>
                  <a:cubicBezTo>
                    <a:pt x="18" y="336"/>
                    <a:pt x="18" y="338"/>
                    <a:pt x="17" y="337"/>
                  </a:cubicBezTo>
                  <a:cubicBezTo>
                    <a:pt x="17" y="337"/>
                    <a:pt x="17" y="337"/>
                    <a:pt x="17" y="337"/>
                  </a:cubicBezTo>
                  <a:cubicBezTo>
                    <a:pt x="16" y="336"/>
                    <a:pt x="18" y="334"/>
                    <a:pt x="14" y="335"/>
                  </a:cubicBezTo>
                  <a:cubicBezTo>
                    <a:pt x="14" y="335"/>
                    <a:pt x="14" y="337"/>
                    <a:pt x="14" y="337"/>
                  </a:cubicBezTo>
                  <a:cubicBezTo>
                    <a:pt x="13" y="337"/>
                    <a:pt x="10" y="337"/>
                    <a:pt x="12" y="336"/>
                  </a:cubicBezTo>
                  <a:cubicBezTo>
                    <a:pt x="13" y="336"/>
                    <a:pt x="12" y="334"/>
                    <a:pt x="13" y="333"/>
                  </a:cubicBezTo>
                  <a:cubicBezTo>
                    <a:pt x="12" y="334"/>
                    <a:pt x="11" y="335"/>
                    <a:pt x="9" y="336"/>
                  </a:cubicBezTo>
                  <a:cubicBezTo>
                    <a:pt x="9" y="336"/>
                    <a:pt x="10" y="333"/>
                    <a:pt x="10" y="333"/>
                  </a:cubicBezTo>
                  <a:cubicBezTo>
                    <a:pt x="9" y="332"/>
                    <a:pt x="8" y="333"/>
                    <a:pt x="7" y="332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3" y="335"/>
                    <a:pt x="4" y="334"/>
                    <a:pt x="6" y="337"/>
                  </a:cubicBezTo>
                  <a:cubicBezTo>
                    <a:pt x="5" y="338"/>
                    <a:pt x="3" y="339"/>
                    <a:pt x="2" y="341"/>
                  </a:cubicBezTo>
                  <a:cubicBezTo>
                    <a:pt x="3" y="341"/>
                    <a:pt x="2" y="343"/>
                    <a:pt x="2" y="344"/>
                  </a:cubicBezTo>
                  <a:cubicBezTo>
                    <a:pt x="4" y="344"/>
                    <a:pt x="4" y="344"/>
                    <a:pt x="4" y="344"/>
                  </a:cubicBezTo>
                  <a:cubicBezTo>
                    <a:pt x="4" y="344"/>
                    <a:pt x="2" y="340"/>
                    <a:pt x="6" y="341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6" y="342"/>
                    <a:pt x="6" y="342"/>
                    <a:pt x="6" y="342"/>
                  </a:cubicBezTo>
                  <a:cubicBezTo>
                    <a:pt x="6" y="342"/>
                    <a:pt x="6" y="344"/>
                    <a:pt x="6" y="344"/>
                  </a:cubicBezTo>
                  <a:cubicBezTo>
                    <a:pt x="6" y="344"/>
                    <a:pt x="9" y="344"/>
                    <a:pt x="10" y="345"/>
                  </a:cubicBezTo>
                  <a:cubicBezTo>
                    <a:pt x="10" y="345"/>
                    <a:pt x="10" y="343"/>
                    <a:pt x="10" y="343"/>
                  </a:cubicBezTo>
                  <a:cubicBezTo>
                    <a:pt x="11" y="342"/>
                    <a:pt x="13" y="343"/>
                    <a:pt x="13" y="343"/>
                  </a:cubicBezTo>
                  <a:cubicBezTo>
                    <a:pt x="15" y="347"/>
                    <a:pt x="16" y="348"/>
                    <a:pt x="14" y="353"/>
                  </a:cubicBezTo>
                  <a:cubicBezTo>
                    <a:pt x="15" y="353"/>
                    <a:pt x="15" y="353"/>
                    <a:pt x="16" y="353"/>
                  </a:cubicBezTo>
                  <a:cubicBezTo>
                    <a:pt x="16" y="354"/>
                    <a:pt x="15" y="354"/>
                    <a:pt x="15" y="355"/>
                  </a:cubicBezTo>
                  <a:cubicBezTo>
                    <a:pt x="13" y="355"/>
                    <a:pt x="14" y="355"/>
                    <a:pt x="12" y="355"/>
                  </a:cubicBezTo>
                  <a:cubicBezTo>
                    <a:pt x="13" y="357"/>
                    <a:pt x="12" y="361"/>
                    <a:pt x="13" y="365"/>
                  </a:cubicBezTo>
                  <a:cubicBezTo>
                    <a:pt x="13" y="365"/>
                    <a:pt x="14" y="366"/>
                    <a:pt x="14" y="367"/>
                  </a:cubicBezTo>
                  <a:cubicBezTo>
                    <a:pt x="13" y="367"/>
                    <a:pt x="13" y="367"/>
                    <a:pt x="13" y="367"/>
                  </a:cubicBezTo>
                  <a:cubicBezTo>
                    <a:pt x="12" y="369"/>
                    <a:pt x="12" y="372"/>
                    <a:pt x="12" y="375"/>
                  </a:cubicBezTo>
                  <a:cubicBezTo>
                    <a:pt x="13" y="375"/>
                    <a:pt x="14" y="376"/>
                    <a:pt x="14" y="375"/>
                  </a:cubicBezTo>
                  <a:cubicBezTo>
                    <a:pt x="14" y="375"/>
                    <a:pt x="14" y="373"/>
                    <a:pt x="14" y="373"/>
                  </a:cubicBezTo>
                  <a:cubicBezTo>
                    <a:pt x="14" y="373"/>
                    <a:pt x="16" y="373"/>
                    <a:pt x="16" y="373"/>
                  </a:cubicBezTo>
                  <a:cubicBezTo>
                    <a:pt x="16" y="373"/>
                    <a:pt x="16" y="375"/>
                    <a:pt x="15" y="376"/>
                  </a:cubicBezTo>
                  <a:cubicBezTo>
                    <a:pt x="15" y="377"/>
                    <a:pt x="15" y="377"/>
                    <a:pt x="15" y="377"/>
                  </a:cubicBezTo>
                  <a:cubicBezTo>
                    <a:pt x="15" y="378"/>
                    <a:pt x="13" y="377"/>
                    <a:pt x="12" y="379"/>
                  </a:cubicBezTo>
                  <a:cubicBezTo>
                    <a:pt x="12" y="379"/>
                    <a:pt x="12" y="381"/>
                    <a:pt x="12" y="382"/>
                  </a:cubicBezTo>
                  <a:cubicBezTo>
                    <a:pt x="12" y="382"/>
                    <a:pt x="10" y="383"/>
                    <a:pt x="10" y="384"/>
                  </a:cubicBezTo>
                  <a:cubicBezTo>
                    <a:pt x="10" y="385"/>
                    <a:pt x="10" y="386"/>
                    <a:pt x="10" y="387"/>
                  </a:cubicBezTo>
                  <a:cubicBezTo>
                    <a:pt x="12" y="388"/>
                    <a:pt x="14" y="387"/>
                    <a:pt x="15" y="389"/>
                  </a:cubicBezTo>
                  <a:cubicBezTo>
                    <a:pt x="17" y="389"/>
                    <a:pt x="14" y="389"/>
                    <a:pt x="14" y="389"/>
                  </a:cubicBezTo>
                  <a:cubicBezTo>
                    <a:pt x="14" y="390"/>
                    <a:pt x="14" y="391"/>
                    <a:pt x="14" y="391"/>
                  </a:cubicBezTo>
                  <a:cubicBezTo>
                    <a:pt x="15" y="392"/>
                    <a:pt x="16" y="393"/>
                    <a:pt x="16" y="393"/>
                  </a:cubicBezTo>
                  <a:cubicBezTo>
                    <a:pt x="17" y="393"/>
                    <a:pt x="17" y="393"/>
                    <a:pt x="18" y="393"/>
                  </a:cubicBezTo>
                  <a:cubicBezTo>
                    <a:pt x="17" y="394"/>
                    <a:pt x="15" y="395"/>
                    <a:pt x="14" y="396"/>
                  </a:cubicBezTo>
                  <a:cubicBezTo>
                    <a:pt x="14" y="395"/>
                    <a:pt x="13" y="398"/>
                    <a:pt x="13" y="398"/>
                  </a:cubicBezTo>
                  <a:cubicBezTo>
                    <a:pt x="14" y="399"/>
                    <a:pt x="16" y="400"/>
                    <a:pt x="17" y="400"/>
                  </a:cubicBezTo>
                  <a:cubicBezTo>
                    <a:pt x="17" y="402"/>
                    <a:pt x="17" y="403"/>
                    <a:pt x="17" y="404"/>
                  </a:cubicBezTo>
                  <a:cubicBezTo>
                    <a:pt x="17" y="404"/>
                    <a:pt x="15" y="403"/>
                    <a:pt x="15" y="404"/>
                  </a:cubicBezTo>
                  <a:cubicBezTo>
                    <a:pt x="15" y="404"/>
                    <a:pt x="15" y="406"/>
                    <a:pt x="15" y="406"/>
                  </a:cubicBezTo>
                  <a:cubicBezTo>
                    <a:pt x="13" y="406"/>
                    <a:pt x="13" y="405"/>
                    <a:pt x="11" y="406"/>
                  </a:cubicBezTo>
                  <a:cubicBezTo>
                    <a:pt x="10" y="406"/>
                    <a:pt x="13" y="407"/>
                    <a:pt x="10" y="407"/>
                  </a:cubicBezTo>
                  <a:cubicBezTo>
                    <a:pt x="10" y="407"/>
                    <a:pt x="7" y="405"/>
                    <a:pt x="7" y="405"/>
                  </a:cubicBezTo>
                  <a:cubicBezTo>
                    <a:pt x="4" y="405"/>
                    <a:pt x="3" y="409"/>
                    <a:pt x="4" y="408"/>
                  </a:cubicBezTo>
                  <a:cubicBezTo>
                    <a:pt x="4" y="410"/>
                    <a:pt x="4" y="410"/>
                    <a:pt x="4" y="412"/>
                  </a:cubicBezTo>
                  <a:cubicBezTo>
                    <a:pt x="5" y="413"/>
                    <a:pt x="7" y="415"/>
                    <a:pt x="8" y="416"/>
                  </a:cubicBezTo>
                  <a:cubicBezTo>
                    <a:pt x="8" y="416"/>
                    <a:pt x="8" y="418"/>
                    <a:pt x="7" y="419"/>
                  </a:cubicBezTo>
                  <a:cubicBezTo>
                    <a:pt x="9" y="420"/>
                    <a:pt x="11" y="423"/>
                    <a:pt x="12" y="424"/>
                  </a:cubicBezTo>
                  <a:cubicBezTo>
                    <a:pt x="14" y="425"/>
                    <a:pt x="14" y="424"/>
                    <a:pt x="16" y="424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18" y="423"/>
                    <a:pt x="18" y="423"/>
                    <a:pt x="18" y="423"/>
                  </a:cubicBezTo>
                  <a:cubicBezTo>
                    <a:pt x="17" y="422"/>
                    <a:pt x="13" y="419"/>
                    <a:pt x="13" y="419"/>
                  </a:cubicBezTo>
                  <a:cubicBezTo>
                    <a:pt x="12" y="419"/>
                    <a:pt x="11" y="419"/>
                    <a:pt x="11" y="419"/>
                  </a:cubicBezTo>
                  <a:cubicBezTo>
                    <a:pt x="10" y="419"/>
                    <a:pt x="10" y="417"/>
                    <a:pt x="9" y="417"/>
                  </a:cubicBezTo>
                  <a:cubicBezTo>
                    <a:pt x="12" y="418"/>
                    <a:pt x="13" y="418"/>
                    <a:pt x="15" y="418"/>
                  </a:cubicBezTo>
                  <a:cubicBezTo>
                    <a:pt x="15" y="413"/>
                    <a:pt x="16" y="412"/>
                    <a:pt x="12" y="408"/>
                  </a:cubicBezTo>
                  <a:cubicBezTo>
                    <a:pt x="14" y="408"/>
                    <a:pt x="13" y="409"/>
                    <a:pt x="14" y="408"/>
                  </a:cubicBezTo>
                  <a:cubicBezTo>
                    <a:pt x="14" y="408"/>
                    <a:pt x="17" y="407"/>
                    <a:pt x="18" y="406"/>
                  </a:cubicBezTo>
                  <a:cubicBezTo>
                    <a:pt x="18" y="407"/>
                    <a:pt x="18" y="409"/>
                    <a:pt x="18" y="409"/>
                  </a:cubicBezTo>
                  <a:cubicBezTo>
                    <a:pt x="18" y="409"/>
                    <a:pt x="19" y="410"/>
                    <a:pt x="19" y="410"/>
                  </a:cubicBezTo>
                  <a:cubicBezTo>
                    <a:pt x="22" y="408"/>
                    <a:pt x="22" y="407"/>
                    <a:pt x="23" y="404"/>
                  </a:cubicBezTo>
                  <a:cubicBezTo>
                    <a:pt x="24" y="404"/>
                    <a:pt x="25" y="406"/>
                    <a:pt x="25" y="406"/>
                  </a:cubicBezTo>
                  <a:cubicBezTo>
                    <a:pt x="27" y="406"/>
                    <a:pt x="27" y="405"/>
                    <a:pt x="28" y="405"/>
                  </a:cubicBezTo>
                  <a:cubicBezTo>
                    <a:pt x="28" y="406"/>
                    <a:pt x="28" y="406"/>
                    <a:pt x="28" y="406"/>
                  </a:cubicBezTo>
                  <a:cubicBezTo>
                    <a:pt x="27" y="407"/>
                    <a:pt x="25" y="408"/>
                    <a:pt x="25" y="408"/>
                  </a:cubicBezTo>
                  <a:cubicBezTo>
                    <a:pt x="23" y="408"/>
                    <a:pt x="23" y="408"/>
                    <a:pt x="23" y="408"/>
                  </a:cubicBezTo>
                  <a:cubicBezTo>
                    <a:pt x="23" y="409"/>
                    <a:pt x="23" y="411"/>
                    <a:pt x="23" y="412"/>
                  </a:cubicBezTo>
                  <a:cubicBezTo>
                    <a:pt x="21" y="412"/>
                    <a:pt x="21" y="412"/>
                    <a:pt x="21" y="412"/>
                  </a:cubicBezTo>
                  <a:cubicBezTo>
                    <a:pt x="21" y="412"/>
                    <a:pt x="21" y="410"/>
                    <a:pt x="21" y="410"/>
                  </a:cubicBezTo>
                  <a:cubicBezTo>
                    <a:pt x="20" y="410"/>
                    <a:pt x="18" y="411"/>
                    <a:pt x="17" y="411"/>
                  </a:cubicBezTo>
                  <a:cubicBezTo>
                    <a:pt x="18" y="415"/>
                    <a:pt x="19" y="418"/>
                    <a:pt x="19" y="422"/>
                  </a:cubicBezTo>
                  <a:cubicBezTo>
                    <a:pt x="22" y="422"/>
                    <a:pt x="19" y="421"/>
                    <a:pt x="23" y="422"/>
                  </a:cubicBezTo>
                  <a:cubicBezTo>
                    <a:pt x="22" y="424"/>
                    <a:pt x="22" y="424"/>
                    <a:pt x="22" y="424"/>
                  </a:cubicBezTo>
                  <a:cubicBezTo>
                    <a:pt x="21" y="425"/>
                    <a:pt x="21" y="424"/>
                    <a:pt x="21" y="423"/>
                  </a:cubicBezTo>
                  <a:cubicBezTo>
                    <a:pt x="19" y="423"/>
                    <a:pt x="19" y="423"/>
                    <a:pt x="19" y="423"/>
                  </a:cubicBezTo>
                  <a:cubicBezTo>
                    <a:pt x="19" y="425"/>
                    <a:pt x="18" y="427"/>
                    <a:pt x="17" y="428"/>
                  </a:cubicBezTo>
                  <a:cubicBezTo>
                    <a:pt x="18" y="429"/>
                    <a:pt x="17" y="430"/>
                    <a:pt x="17" y="430"/>
                  </a:cubicBezTo>
                  <a:cubicBezTo>
                    <a:pt x="18" y="431"/>
                    <a:pt x="19" y="430"/>
                    <a:pt x="19" y="430"/>
                  </a:cubicBezTo>
                  <a:cubicBezTo>
                    <a:pt x="20" y="432"/>
                    <a:pt x="19" y="431"/>
                    <a:pt x="20" y="432"/>
                  </a:cubicBezTo>
                  <a:cubicBezTo>
                    <a:pt x="20" y="432"/>
                    <a:pt x="20" y="432"/>
                    <a:pt x="20" y="432"/>
                  </a:cubicBezTo>
                  <a:cubicBezTo>
                    <a:pt x="21" y="433"/>
                    <a:pt x="22" y="431"/>
                    <a:pt x="23" y="432"/>
                  </a:cubicBezTo>
                  <a:cubicBezTo>
                    <a:pt x="24" y="433"/>
                    <a:pt x="21" y="434"/>
                    <a:pt x="23" y="436"/>
                  </a:cubicBezTo>
                  <a:cubicBezTo>
                    <a:pt x="24" y="436"/>
                    <a:pt x="25" y="435"/>
                    <a:pt x="26" y="435"/>
                  </a:cubicBezTo>
                  <a:cubicBezTo>
                    <a:pt x="26" y="435"/>
                    <a:pt x="27" y="436"/>
                    <a:pt x="27" y="436"/>
                  </a:cubicBezTo>
                  <a:cubicBezTo>
                    <a:pt x="27" y="436"/>
                    <a:pt x="28" y="436"/>
                    <a:pt x="29" y="436"/>
                  </a:cubicBezTo>
                  <a:cubicBezTo>
                    <a:pt x="29" y="436"/>
                    <a:pt x="29" y="436"/>
                    <a:pt x="29" y="436"/>
                  </a:cubicBezTo>
                  <a:cubicBezTo>
                    <a:pt x="27" y="431"/>
                    <a:pt x="28" y="434"/>
                    <a:pt x="29" y="430"/>
                  </a:cubicBezTo>
                  <a:cubicBezTo>
                    <a:pt x="28" y="429"/>
                    <a:pt x="27" y="429"/>
                    <a:pt x="25" y="428"/>
                  </a:cubicBezTo>
                  <a:cubicBezTo>
                    <a:pt x="20" y="424"/>
                    <a:pt x="25" y="425"/>
                    <a:pt x="28" y="428"/>
                  </a:cubicBezTo>
                  <a:cubicBezTo>
                    <a:pt x="28" y="427"/>
                    <a:pt x="28" y="426"/>
                    <a:pt x="27" y="425"/>
                  </a:cubicBezTo>
                  <a:cubicBezTo>
                    <a:pt x="29" y="425"/>
                    <a:pt x="29" y="425"/>
                    <a:pt x="30" y="424"/>
                  </a:cubicBezTo>
                  <a:cubicBezTo>
                    <a:pt x="31" y="428"/>
                    <a:pt x="29" y="428"/>
                    <a:pt x="33" y="430"/>
                  </a:cubicBezTo>
                  <a:cubicBezTo>
                    <a:pt x="35" y="431"/>
                    <a:pt x="36" y="431"/>
                    <a:pt x="37" y="432"/>
                  </a:cubicBezTo>
                  <a:cubicBezTo>
                    <a:pt x="38" y="431"/>
                    <a:pt x="39" y="431"/>
                    <a:pt x="39" y="430"/>
                  </a:cubicBezTo>
                  <a:cubicBezTo>
                    <a:pt x="39" y="428"/>
                    <a:pt x="38" y="425"/>
                    <a:pt x="39" y="423"/>
                  </a:cubicBezTo>
                  <a:cubicBezTo>
                    <a:pt x="39" y="423"/>
                    <a:pt x="40" y="419"/>
                    <a:pt x="41" y="418"/>
                  </a:cubicBezTo>
                  <a:cubicBezTo>
                    <a:pt x="41" y="418"/>
                    <a:pt x="40" y="417"/>
                    <a:pt x="40" y="416"/>
                  </a:cubicBezTo>
                  <a:cubicBezTo>
                    <a:pt x="43" y="416"/>
                    <a:pt x="48" y="416"/>
                    <a:pt x="51" y="416"/>
                  </a:cubicBezTo>
                  <a:cubicBezTo>
                    <a:pt x="54" y="409"/>
                    <a:pt x="54" y="411"/>
                    <a:pt x="61" y="411"/>
                  </a:cubicBezTo>
                  <a:cubicBezTo>
                    <a:pt x="61" y="410"/>
                    <a:pt x="61" y="410"/>
                    <a:pt x="61" y="410"/>
                  </a:cubicBezTo>
                  <a:cubicBezTo>
                    <a:pt x="61" y="410"/>
                    <a:pt x="49" y="409"/>
                    <a:pt x="46" y="409"/>
                  </a:cubicBezTo>
                  <a:cubicBezTo>
                    <a:pt x="43" y="409"/>
                    <a:pt x="34" y="409"/>
                    <a:pt x="34" y="409"/>
                  </a:cubicBezTo>
                  <a:cubicBezTo>
                    <a:pt x="34" y="409"/>
                    <a:pt x="28" y="404"/>
                    <a:pt x="27" y="401"/>
                  </a:cubicBezTo>
                  <a:cubicBezTo>
                    <a:pt x="26" y="398"/>
                    <a:pt x="24" y="396"/>
                    <a:pt x="26" y="394"/>
                  </a:cubicBezTo>
                  <a:cubicBezTo>
                    <a:pt x="28" y="392"/>
                    <a:pt x="28" y="390"/>
                    <a:pt x="26" y="388"/>
                  </a:cubicBezTo>
                  <a:cubicBezTo>
                    <a:pt x="24" y="386"/>
                    <a:pt x="24" y="389"/>
                    <a:pt x="22" y="389"/>
                  </a:cubicBezTo>
                  <a:cubicBezTo>
                    <a:pt x="20" y="389"/>
                    <a:pt x="20" y="386"/>
                    <a:pt x="20" y="383"/>
                  </a:cubicBezTo>
                  <a:cubicBezTo>
                    <a:pt x="20" y="380"/>
                    <a:pt x="21" y="380"/>
                    <a:pt x="22" y="377"/>
                  </a:cubicBezTo>
                  <a:cubicBezTo>
                    <a:pt x="23" y="374"/>
                    <a:pt x="22" y="373"/>
                    <a:pt x="21" y="369"/>
                  </a:cubicBezTo>
                  <a:cubicBezTo>
                    <a:pt x="19" y="365"/>
                    <a:pt x="25" y="365"/>
                    <a:pt x="27" y="363"/>
                  </a:cubicBezTo>
                  <a:cubicBezTo>
                    <a:pt x="29" y="362"/>
                    <a:pt x="29" y="360"/>
                    <a:pt x="28" y="357"/>
                  </a:cubicBezTo>
                  <a:cubicBezTo>
                    <a:pt x="28" y="354"/>
                    <a:pt x="27" y="353"/>
                    <a:pt x="29" y="351"/>
                  </a:cubicBezTo>
                  <a:cubicBezTo>
                    <a:pt x="31" y="349"/>
                    <a:pt x="32" y="347"/>
                    <a:pt x="32" y="347"/>
                  </a:cubicBezTo>
                  <a:cubicBezTo>
                    <a:pt x="32" y="347"/>
                    <a:pt x="32" y="346"/>
                    <a:pt x="32" y="344"/>
                  </a:cubicBezTo>
                  <a:cubicBezTo>
                    <a:pt x="32" y="342"/>
                    <a:pt x="32" y="339"/>
                    <a:pt x="33" y="336"/>
                  </a:cubicBezTo>
                  <a:cubicBezTo>
                    <a:pt x="34" y="332"/>
                    <a:pt x="34" y="332"/>
                    <a:pt x="33" y="329"/>
                  </a:cubicBezTo>
                  <a:cubicBezTo>
                    <a:pt x="32" y="327"/>
                    <a:pt x="31" y="325"/>
                    <a:pt x="32" y="324"/>
                  </a:cubicBezTo>
                  <a:cubicBezTo>
                    <a:pt x="33" y="323"/>
                    <a:pt x="33" y="321"/>
                    <a:pt x="35" y="320"/>
                  </a:cubicBezTo>
                  <a:cubicBezTo>
                    <a:pt x="37" y="320"/>
                    <a:pt x="34" y="318"/>
                    <a:pt x="34" y="317"/>
                  </a:cubicBezTo>
                  <a:cubicBezTo>
                    <a:pt x="34" y="315"/>
                    <a:pt x="34" y="313"/>
                    <a:pt x="36" y="311"/>
                  </a:cubicBezTo>
                  <a:cubicBezTo>
                    <a:pt x="37" y="310"/>
                    <a:pt x="35" y="308"/>
                    <a:pt x="35" y="305"/>
                  </a:cubicBezTo>
                  <a:cubicBezTo>
                    <a:pt x="35" y="302"/>
                    <a:pt x="34" y="301"/>
                    <a:pt x="34" y="299"/>
                  </a:cubicBezTo>
                  <a:cubicBezTo>
                    <a:pt x="35" y="297"/>
                    <a:pt x="32" y="295"/>
                    <a:pt x="31" y="293"/>
                  </a:cubicBezTo>
                  <a:cubicBezTo>
                    <a:pt x="30" y="290"/>
                    <a:pt x="34" y="287"/>
                    <a:pt x="34" y="283"/>
                  </a:cubicBezTo>
                  <a:cubicBezTo>
                    <a:pt x="35" y="280"/>
                    <a:pt x="34" y="279"/>
                    <a:pt x="34" y="276"/>
                  </a:cubicBezTo>
                  <a:cubicBezTo>
                    <a:pt x="34" y="273"/>
                    <a:pt x="34" y="274"/>
                    <a:pt x="32" y="273"/>
                  </a:cubicBezTo>
                  <a:cubicBezTo>
                    <a:pt x="30" y="271"/>
                    <a:pt x="32" y="268"/>
                    <a:pt x="32" y="265"/>
                  </a:cubicBezTo>
                  <a:cubicBezTo>
                    <a:pt x="32" y="261"/>
                    <a:pt x="28" y="259"/>
                    <a:pt x="31" y="256"/>
                  </a:cubicBezTo>
                  <a:cubicBezTo>
                    <a:pt x="33" y="254"/>
                    <a:pt x="33" y="253"/>
                    <a:pt x="33" y="250"/>
                  </a:cubicBezTo>
                  <a:cubicBezTo>
                    <a:pt x="34" y="247"/>
                    <a:pt x="34" y="240"/>
                    <a:pt x="36" y="237"/>
                  </a:cubicBezTo>
                  <a:cubicBezTo>
                    <a:pt x="39" y="234"/>
                    <a:pt x="39" y="237"/>
                    <a:pt x="39" y="234"/>
                  </a:cubicBezTo>
                  <a:cubicBezTo>
                    <a:pt x="39" y="231"/>
                    <a:pt x="36" y="230"/>
                    <a:pt x="37" y="227"/>
                  </a:cubicBezTo>
                  <a:cubicBezTo>
                    <a:pt x="37" y="224"/>
                    <a:pt x="38" y="222"/>
                    <a:pt x="37" y="219"/>
                  </a:cubicBezTo>
                  <a:cubicBezTo>
                    <a:pt x="37" y="216"/>
                    <a:pt x="41" y="213"/>
                    <a:pt x="41" y="213"/>
                  </a:cubicBezTo>
                  <a:cubicBezTo>
                    <a:pt x="41" y="213"/>
                    <a:pt x="44" y="213"/>
                    <a:pt x="45" y="211"/>
                  </a:cubicBezTo>
                  <a:cubicBezTo>
                    <a:pt x="46" y="209"/>
                    <a:pt x="45" y="208"/>
                    <a:pt x="44" y="205"/>
                  </a:cubicBezTo>
                  <a:cubicBezTo>
                    <a:pt x="44" y="202"/>
                    <a:pt x="43" y="201"/>
                    <a:pt x="45" y="198"/>
                  </a:cubicBezTo>
                  <a:cubicBezTo>
                    <a:pt x="46" y="195"/>
                    <a:pt x="49" y="189"/>
                    <a:pt x="49" y="185"/>
                  </a:cubicBezTo>
                  <a:cubicBezTo>
                    <a:pt x="49" y="181"/>
                    <a:pt x="49" y="180"/>
                    <a:pt x="48" y="177"/>
                  </a:cubicBezTo>
                  <a:cubicBezTo>
                    <a:pt x="47" y="174"/>
                    <a:pt x="48" y="173"/>
                    <a:pt x="49" y="170"/>
                  </a:cubicBezTo>
                  <a:cubicBezTo>
                    <a:pt x="51" y="167"/>
                    <a:pt x="50" y="166"/>
                    <a:pt x="50" y="162"/>
                  </a:cubicBezTo>
                  <a:cubicBezTo>
                    <a:pt x="49" y="158"/>
                    <a:pt x="50" y="158"/>
                    <a:pt x="50" y="152"/>
                  </a:cubicBezTo>
                  <a:cubicBezTo>
                    <a:pt x="50" y="147"/>
                    <a:pt x="51" y="148"/>
                    <a:pt x="52" y="145"/>
                  </a:cubicBezTo>
                  <a:cubicBezTo>
                    <a:pt x="54" y="142"/>
                    <a:pt x="52" y="140"/>
                    <a:pt x="52" y="136"/>
                  </a:cubicBezTo>
                  <a:cubicBezTo>
                    <a:pt x="52" y="132"/>
                    <a:pt x="53" y="130"/>
                    <a:pt x="54" y="124"/>
                  </a:cubicBezTo>
                  <a:cubicBezTo>
                    <a:pt x="54" y="118"/>
                    <a:pt x="57" y="120"/>
                    <a:pt x="59" y="115"/>
                  </a:cubicBezTo>
                  <a:cubicBezTo>
                    <a:pt x="60" y="111"/>
                    <a:pt x="61" y="111"/>
                    <a:pt x="62" y="108"/>
                  </a:cubicBezTo>
                  <a:cubicBezTo>
                    <a:pt x="63" y="105"/>
                    <a:pt x="64" y="104"/>
                    <a:pt x="63" y="100"/>
                  </a:cubicBezTo>
                  <a:cubicBezTo>
                    <a:pt x="63" y="97"/>
                    <a:pt x="62" y="96"/>
                    <a:pt x="64" y="95"/>
                  </a:cubicBezTo>
                  <a:cubicBezTo>
                    <a:pt x="67" y="93"/>
                    <a:pt x="63" y="91"/>
                    <a:pt x="63" y="88"/>
                  </a:cubicBezTo>
                  <a:cubicBezTo>
                    <a:pt x="63" y="85"/>
                    <a:pt x="63" y="80"/>
                    <a:pt x="63" y="77"/>
                  </a:cubicBezTo>
                  <a:cubicBezTo>
                    <a:pt x="63" y="75"/>
                    <a:pt x="68" y="75"/>
                    <a:pt x="69" y="72"/>
                  </a:cubicBezTo>
                  <a:cubicBezTo>
                    <a:pt x="70" y="69"/>
                    <a:pt x="74" y="70"/>
                    <a:pt x="75" y="67"/>
                  </a:cubicBezTo>
                  <a:cubicBezTo>
                    <a:pt x="76" y="64"/>
                    <a:pt x="77" y="59"/>
                    <a:pt x="74" y="58"/>
                  </a:cubicBezTo>
                  <a:cubicBezTo>
                    <a:pt x="70" y="57"/>
                    <a:pt x="71" y="51"/>
                    <a:pt x="71" y="51"/>
                  </a:cubicBezTo>
                  <a:close/>
                  <a:moveTo>
                    <a:pt x="71" y="446"/>
                  </a:moveTo>
                  <a:cubicBezTo>
                    <a:pt x="67" y="446"/>
                    <a:pt x="61" y="445"/>
                    <a:pt x="66" y="444"/>
                  </a:cubicBezTo>
                  <a:cubicBezTo>
                    <a:pt x="63" y="444"/>
                    <a:pt x="60" y="445"/>
                    <a:pt x="60" y="445"/>
                  </a:cubicBezTo>
                  <a:cubicBezTo>
                    <a:pt x="58" y="416"/>
                    <a:pt x="58" y="416"/>
                    <a:pt x="58" y="416"/>
                  </a:cubicBezTo>
                  <a:cubicBezTo>
                    <a:pt x="58" y="416"/>
                    <a:pt x="55" y="417"/>
                    <a:pt x="55" y="418"/>
                  </a:cubicBezTo>
                  <a:cubicBezTo>
                    <a:pt x="54" y="416"/>
                    <a:pt x="54" y="416"/>
                    <a:pt x="53" y="415"/>
                  </a:cubicBezTo>
                  <a:cubicBezTo>
                    <a:pt x="52" y="416"/>
                    <a:pt x="49" y="418"/>
                    <a:pt x="49" y="418"/>
                  </a:cubicBezTo>
                  <a:cubicBezTo>
                    <a:pt x="47" y="419"/>
                    <a:pt x="46" y="417"/>
                    <a:pt x="45" y="417"/>
                  </a:cubicBezTo>
                  <a:cubicBezTo>
                    <a:pt x="44" y="417"/>
                    <a:pt x="44" y="418"/>
                    <a:pt x="42" y="418"/>
                  </a:cubicBezTo>
                  <a:cubicBezTo>
                    <a:pt x="43" y="425"/>
                    <a:pt x="38" y="427"/>
                    <a:pt x="49" y="427"/>
                  </a:cubicBezTo>
                  <a:cubicBezTo>
                    <a:pt x="47" y="429"/>
                    <a:pt x="46" y="430"/>
                    <a:pt x="43" y="430"/>
                  </a:cubicBezTo>
                  <a:cubicBezTo>
                    <a:pt x="44" y="432"/>
                    <a:pt x="43" y="435"/>
                    <a:pt x="45" y="436"/>
                  </a:cubicBezTo>
                  <a:cubicBezTo>
                    <a:pt x="45" y="436"/>
                    <a:pt x="47" y="435"/>
                    <a:pt x="48" y="436"/>
                  </a:cubicBezTo>
                  <a:cubicBezTo>
                    <a:pt x="49" y="436"/>
                    <a:pt x="51" y="439"/>
                    <a:pt x="53" y="440"/>
                  </a:cubicBezTo>
                  <a:cubicBezTo>
                    <a:pt x="52" y="439"/>
                    <a:pt x="51" y="440"/>
                    <a:pt x="50" y="440"/>
                  </a:cubicBezTo>
                  <a:cubicBezTo>
                    <a:pt x="50" y="440"/>
                    <a:pt x="49" y="438"/>
                    <a:pt x="49" y="438"/>
                  </a:cubicBezTo>
                  <a:cubicBezTo>
                    <a:pt x="44" y="439"/>
                    <a:pt x="45" y="438"/>
                    <a:pt x="44" y="441"/>
                  </a:cubicBezTo>
                  <a:cubicBezTo>
                    <a:pt x="42" y="440"/>
                    <a:pt x="42" y="440"/>
                    <a:pt x="42" y="440"/>
                  </a:cubicBezTo>
                  <a:cubicBezTo>
                    <a:pt x="42" y="439"/>
                    <a:pt x="43" y="440"/>
                    <a:pt x="43" y="438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1" y="434"/>
                    <a:pt x="42" y="434"/>
                    <a:pt x="41" y="432"/>
                  </a:cubicBezTo>
                  <a:cubicBezTo>
                    <a:pt x="41" y="432"/>
                    <a:pt x="39" y="431"/>
                    <a:pt x="39" y="431"/>
                  </a:cubicBezTo>
                  <a:cubicBezTo>
                    <a:pt x="39" y="432"/>
                    <a:pt x="38" y="435"/>
                    <a:pt x="37" y="436"/>
                  </a:cubicBezTo>
                  <a:cubicBezTo>
                    <a:pt x="37" y="434"/>
                    <a:pt x="37" y="434"/>
                    <a:pt x="37" y="434"/>
                  </a:cubicBezTo>
                  <a:cubicBezTo>
                    <a:pt x="36" y="435"/>
                    <a:pt x="34" y="435"/>
                    <a:pt x="34" y="435"/>
                  </a:cubicBezTo>
                  <a:cubicBezTo>
                    <a:pt x="34" y="435"/>
                    <a:pt x="34" y="432"/>
                    <a:pt x="34" y="432"/>
                  </a:cubicBezTo>
                  <a:cubicBezTo>
                    <a:pt x="33" y="432"/>
                    <a:pt x="32" y="433"/>
                    <a:pt x="31" y="432"/>
                  </a:cubicBezTo>
                  <a:cubicBezTo>
                    <a:pt x="31" y="436"/>
                    <a:pt x="30" y="439"/>
                    <a:pt x="36" y="438"/>
                  </a:cubicBezTo>
                  <a:cubicBezTo>
                    <a:pt x="38" y="436"/>
                    <a:pt x="38" y="436"/>
                    <a:pt x="38" y="436"/>
                  </a:cubicBezTo>
                  <a:cubicBezTo>
                    <a:pt x="39" y="436"/>
                    <a:pt x="39" y="439"/>
                    <a:pt x="39" y="440"/>
                  </a:cubicBezTo>
                  <a:cubicBezTo>
                    <a:pt x="35" y="440"/>
                    <a:pt x="33" y="440"/>
                    <a:pt x="30" y="441"/>
                  </a:cubicBezTo>
                  <a:cubicBezTo>
                    <a:pt x="31" y="442"/>
                    <a:pt x="29" y="442"/>
                    <a:pt x="29" y="442"/>
                  </a:cubicBezTo>
                  <a:cubicBezTo>
                    <a:pt x="30" y="442"/>
                    <a:pt x="29" y="444"/>
                    <a:pt x="29" y="444"/>
                  </a:cubicBezTo>
                  <a:cubicBezTo>
                    <a:pt x="30" y="444"/>
                    <a:pt x="31" y="444"/>
                    <a:pt x="31" y="444"/>
                  </a:cubicBezTo>
                  <a:cubicBezTo>
                    <a:pt x="32" y="444"/>
                    <a:pt x="29" y="442"/>
                    <a:pt x="34" y="442"/>
                  </a:cubicBezTo>
                  <a:cubicBezTo>
                    <a:pt x="34" y="444"/>
                    <a:pt x="34" y="444"/>
                    <a:pt x="34" y="444"/>
                  </a:cubicBezTo>
                  <a:cubicBezTo>
                    <a:pt x="36" y="444"/>
                    <a:pt x="38" y="443"/>
                    <a:pt x="39" y="444"/>
                  </a:cubicBezTo>
                  <a:cubicBezTo>
                    <a:pt x="39" y="444"/>
                    <a:pt x="39" y="446"/>
                    <a:pt x="39" y="446"/>
                  </a:cubicBezTo>
                  <a:cubicBezTo>
                    <a:pt x="41" y="446"/>
                    <a:pt x="44" y="445"/>
                    <a:pt x="45" y="445"/>
                  </a:cubicBezTo>
                  <a:cubicBezTo>
                    <a:pt x="47" y="445"/>
                    <a:pt x="48" y="447"/>
                    <a:pt x="45" y="447"/>
                  </a:cubicBezTo>
                  <a:cubicBezTo>
                    <a:pt x="45" y="447"/>
                    <a:pt x="46" y="448"/>
                    <a:pt x="46" y="448"/>
                  </a:cubicBezTo>
                  <a:cubicBezTo>
                    <a:pt x="49" y="448"/>
                    <a:pt x="50" y="449"/>
                    <a:pt x="53" y="448"/>
                  </a:cubicBezTo>
                  <a:cubicBezTo>
                    <a:pt x="53" y="447"/>
                    <a:pt x="53" y="447"/>
                    <a:pt x="53" y="447"/>
                  </a:cubicBezTo>
                  <a:cubicBezTo>
                    <a:pt x="56" y="446"/>
                    <a:pt x="59" y="446"/>
                    <a:pt x="62" y="445"/>
                  </a:cubicBezTo>
                  <a:cubicBezTo>
                    <a:pt x="63" y="447"/>
                    <a:pt x="62" y="448"/>
                    <a:pt x="63" y="449"/>
                  </a:cubicBezTo>
                  <a:cubicBezTo>
                    <a:pt x="63" y="449"/>
                    <a:pt x="66" y="450"/>
                    <a:pt x="66" y="450"/>
                  </a:cubicBezTo>
                  <a:cubicBezTo>
                    <a:pt x="66" y="451"/>
                    <a:pt x="66" y="453"/>
                    <a:pt x="66" y="453"/>
                  </a:cubicBezTo>
                  <a:cubicBezTo>
                    <a:pt x="70" y="450"/>
                    <a:pt x="70" y="450"/>
                    <a:pt x="72" y="446"/>
                  </a:cubicBezTo>
                  <a:cubicBezTo>
                    <a:pt x="71" y="445"/>
                    <a:pt x="71" y="445"/>
                    <a:pt x="71" y="445"/>
                  </a:cubicBezTo>
                  <a:lnTo>
                    <a:pt x="71" y="446"/>
                  </a:lnTo>
                  <a:close/>
                  <a:moveTo>
                    <a:pt x="7" y="340"/>
                  </a:moveTo>
                  <a:cubicBezTo>
                    <a:pt x="8" y="340"/>
                    <a:pt x="6" y="341"/>
                    <a:pt x="6" y="341"/>
                  </a:cubicBezTo>
                  <a:cubicBezTo>
                    <a:pt x="6" y="341"/>
                    <a:pt x="6" y="339"/>
                    <a:pt x="7" y="340"/>
                  </a:cubicBezTo>
                  <a:close/>
                  <a:moveTo>
                    <a:pt x="65" y="460"/>
                  </a:moveTo>
                  <a:cubicBezTo>
                    <a:pt x="65" y="460"/>
                    <a:pt x="65" y="461"/>
                    <a:pt x="65" y="461"/>
                  </a:cubicBezTo>
                  <a:cubicBezTo>
                    <a:pt x="67" y="461"/>
                    <a:pt x="67" y="460"/>
                    <a:pt x="65" y="460"/>
                  </a:cubicBezTo>
                  <a:close/>
                  <a:moveTo>
                    <a:pt x="67" y="456"/>
                  </a:moveTo>
                  <a:cubicBezTo>
                    <a:pt x="67" y="458"/>
                    <a:pt x="67" y="458"/>
                    <a:pt x="67" y="458"/>
                  </a:cubicBezTo>
                  <a:cubicBezTo>
                    <a:pt x="72" y="458"/>
                    <a:pt x="68" y="457"/>
                    <a:pt x="67" y="456"/>
                  </a:cubicBezTo>
                  <a:close/>
                  <a:moveTo>
                    <a:pt x="59" y="454"/>
                  </a:moveTo>
                  <a:cubicBezTo>
                    <a:pt x="60" y="455"/>
                    <a:pt x="59" y="456"/>
                    <a:pt x="60" y="458"/>
                  </a:cubicBezTo>
                  <a:cubicBezTo>
                    <a:pt x="61" y="457"/>
                    <a:pt x="62" y="458"/>
                    <a:pt x="63" y="458"/>
                  </a:cubicBezTo>
                  <a:cubicBezTo>
                    <a:pt x="63" y="458"/>
                    <a:pt x="62" y="454"/>
                    <a:pt x="62" y="454"/>
                  </a:cubicBezTo>
                  <a:cubicBezTo>
                    <a:pt x="60" y="454"/>
                    <a:pt x="60" y="454"/>
                    <a:pt x="59" y="454"/>
                  </a:cubicBezTo>
                  <a:close/>
                  <a:moveTo>
                    <a:pt x="58" y="447"/>
                  </a:moveTo>
                  <a:cubicBezTo>
                    <a:pt x="56" y="447"/>
                    <a:pt x="53" y="449"/>
                    <a:pt x="52" y="450"/>
                  </a:cubicBezTo>
                  <a:cubicBezTo>
                    <a:pt x="51" y="450"/>
                    <a:pt x="49" y="450"/>
                    <a:pt x="47" y="450"/>
                  </a:cubicBezTo>
                  <a:cubicBezTo>
                    <a:pt x="47" y="450"/>
                    <a:pt x="45" y="451"/>
                    <a:pt x="45" y="451"/>
                  </a:cubicBezTo>
                  <a:cubicBezTo>
                    <a:pt x="46" y="452"/>
                    <a:pt x="46" y="452"/>
                    <a:pt x="46" y="453"/>
                  </a:cubicBezTo>
                  <a:cubicBezTo>
                    <a:pt x="48" y="454"/>
                    <a:pt x="50" y="454"/>
                    <a:pt x="52" y="454"/>
                  </a:cubicBezTo>
                  <a:cubicBezTo>
                    <a:pt x="52" y="454"/>
                    <a:pt x="53" y="456"/>
                    <a:pt x="53" y="456"/>
                  </a:cubicBezTo>
                  <a:cubicBezTo>
                    <a:pt x="53" y="455"/>
                    <a:pt x="54" y="455"/>
                    <a:pt x="55" y="455"/>
                  </a:cubicBezTo>
                  <a:cubicBezTo>
                    <a:pt x="55" y="454"/>
                    <a:pt x="54" y="454"/>
                    <a:pt x="54" y="454"/>
                  </a:cubicBezTo>
                  <a:cubicBezTo>
                    <a:pt x="54" y="452"/>
                    <a:pt x="54" y="452"/>
                    <a:pt x="54" y="452"/>
                  </a:cubicBezTo>
                  <a:cubicBezTo>
                    <a:pt x="57" y="452"/>
                    <a:pt x="59" y="452"/>
                    <a:pt x="61" y="452"/>
                  </a:cubicBezTo>
                  <a:cubicBezTo>
                    <a:pt x="61" y="451"/>
                    <a:pt x="62" y="451"/>
                    <a:pt x="61" y="450"/>
                  </a:cubicBezTo>
                  <a:cubicBezTo>
                    <a:pt x="59" y="449"/>
                    <a:pt x="64" y="447"/>
                    <a:pt x="58" y="447"/>
                  </a:cubicBezTo>
                  <a:close/>
                  <a:moveTo>
                    <a:pt x="39" y="447"/>
                  </a:moveTo>
                  <a:cubicBezTo>
                    <a:pt x="38" y="448"/>
                    <a:pt x="37" y="448"/>
                    <a:pt x="37" y="448"/>
                  </a:cubicBezTo>
                  <a:cubicBezTo>
                    <a:pt x="37" y="448"/>
                    <a:pt x="38" y="449"/>
                    <a:pt x="37" y="450"/>
                  </a:cubicBezTo>
                  <a:cubicBezTo>
                    <a:pt x="39" y="450"/>
                    <a:pt x="41" y="450"/>
                    <a:pt x="41" y="450"/>
                  </a:cubicBezTo>
                  <a:cubicBezTo>
                    <a:pt x="42" y="450"/>
                    <a:pt x="41" y="449"/>
                    <a:pt x="41" y="448"/>
                  </a:cubicBezTo>
                  <a:cubicBezTo>
                    <a:pt x="43" y="449"/>
                    <a:pt x="43" y="447"/>
                    <a:pt x="43" y="447"/>
                  </a:cubicBezTo>
                  <a:cubicBezTo>
                    <a:pt x="42" y="447"/>
                    <a:pt x="40" y="447"/>
                    <a:pt x="39" y="447"/>
                  </a:cubicBezTo>
                  <a:close/>
                  <a:moveTo>
                    <a:pt x="35" y="445"/>
                  </a:moveTo>
                  <a:cubicBezTo>
                    <a:pt x="34" y="446"/>
                    <a:pt x="34" y="446"/>
                    <a:pt x="34" y="446"/>
                  </a:cubicBezTo>
                  <a:cubicBezTo>
                    <a:pt x="32" y="448"/>
                    <a:pt x="37" y="446"/>
                    <a:pt x="36" y="446"/>
                  </a:cubicBezTo>
                  <a:cubicBezTo>
                    <a:pt x="36" y="445"/>
                    <a:pt x="36" y="445"/>
                    <a:pt x="35" y="445"/>
                  </a:cubicBezTo>
                  <a:close/>
                  <a:moveTo>
                    <a:pt x="27" y="418"/>
                  </a:moveTo>
                  <a:cubicBezTo>
                    <a:pt x="29" y="418"/>
                    <a:pt x="29" y="422"/>
                    <a:pt x="27" y="422"/>
                  </a:cubicBezTo>
                  <a:cubicBezTo>
                    <a:pt x="23" y="424"/>
                    <a:pt x="26" y="419"/>
                    <a:pt x="27" y="418"/>
                  </a:cubicBezTo>
                  <a:close/>
                  <a:moveTo>
                    <a:pt x="35" y="418"/>
                  </a:moveTo>
                  <a:cubicBezTo>
                    <a:pt x="36" y="419"/>
                    <a:pt x="37" y="419"/>
                    <a:pt x="37" y="419"/>
                  </a:cubicBezTo>
                  <a:cubicBezTo>
                    <a:pt x="37" y="420"/>
                    <a:pt x="38" y="420"/>
                    <a:pt x="37" y="421"/>
                  </a:cubicBezTo>
                  <a:cubicBezTo>
                    <a:pt x="37" y="421"/>
                    <a:pt x="34" y="424"/>
                    <a:pt x="34" y="424"/>
                  </a:cubicBezTo>
                  <a:cubicBezTo>
                    <a:pt x="29" y="426"/>
                    <a:pt x="35" y="418"/>
                    <a:pt x="35" y="418"/>
                  </a:cubicBezTo>
                  <a:close/>
                  <a:moveTo>
                    <a:pt x="31" y="416"/>
                  </a:moveTo>
                  <a:cubicBezTo>
                    <a:pt x="33" y="416"/>
                    <a:pt x="36" y="418"/>
                    <a:pt x="32" y="417"/>
                  </a:cubicBezTo>
                  <a:cubicBezTo>
                    <a:pt x="32" y="417"/>
                    <a:pt x="29" y="415"/>
                    <a:pt x="31" y="416"/>
                  </a:cubicBezTo>
                  <a:close/>
                  <a:moveTo>
                    <a:pt x="6" y="392"/>
                  </a:moveTo>
                  <a:cubicBezTo>
                    <a:pt x="6" y="393"/>
                    <a:pt x="7" y="393"/>
                    <a:pt x="6" y="395"/>
                  </a:cubicBezTo>
                  <a:cubicBezTo>
                    <a:pt x="6" y="395"/>
                    <a:pt x="4" y="397"/>
                    <a:pt x="4" y="398"/>
                  </a:cubicBezTo>
                  <a:cubicBezTo>
                    <a:pt x="4" y="398"/>
                    <a:pt x="5" y="401"/>
                    <a:pt x="5" y="400"/>
                  </a:cubicBezTo>
                  <a:cubicBezTo>
                    <a:pt x="5" y="400"/>
                    <a:pt x="5" y="403"/>
                    <a:pt x="5" y="404"/>
                  </a:cubicBezTo>
                  <a:cubicBezTo>
                    <a:pt x="5" y="404"/>
                    <a:pt x="7" y="404"/>
                    <a:pt x="7" y="404"/>
                  </a:cubicBezTo>
                  <a:cubicBezTo>
                    <a:pt x="7" y="402"/>
                    <a:pt x="7" y="402"/>
                    <a:pt x="7" y="402"/>
                  </a:cubicBezTo>
                  <a:cubicBezTo>
                    <a:pt x="8" y="402"/>
                    <a:pt x="9" y="403"/>
                    <a:pt x="10" y="402"/>
                  </a:cubicBezTo>
                  <a:cubicBezTo>
                    <a:pt x="10" y="402"/>
                    <a:pt x="11" y="400"/>
                    <a:pt x="9" y="400"/>
                  </a:cubicBezTo>
                  <a:cubicBezTo>
                    <a:pt x="9" y="400"/>
                    <a:pt x="9" y="398"/>
                    <a:pt x="9" y="398"/>
                  </a:cubicBezTo>
                  <a:cubicBezTo>
                    <a:pt x="9" y="398"/>
                    <a:pt x="12" y="398"/>
                    <a:pt x="11" y="398"/>
                  </a:cubicBezTo>
                  <a:cubicBezTo>
                    <a:pt x="12" y="398"/>
                    <a:pt x="11" y="400"/>
                    <a:pt x="11" y="400"/>
                  </a:cubicBezTo>
                  <a:cubicBezTo>
                    <a:pt x="13" y="399"/>
                    <a:pt x="12" y="396"/>
                    <a:pt x="12" y="396"/>
                  </a:cubicBezTo>
                  <a:cubicBezTo>
                    <a:pt x="11" y="396"/>
                    <a:pt x="11" y="396"/>
                    <a:pt x="11" y="396"/>
                  </a:cubicBezTo>
                  <a:cubicBezTo>
                    <a:pt x="11" y="396"/>
                    <a:pt x="9" y="392"/>
                    <a:pt x="8" y="392"/>
                  </a:cubicBezTo>
                  <a:cubicBezTo>
                    <a:pt x="7" y="392"/>
                    <a:pt x="7" y="392"/>
                    <a:pt x="6" y="392"/>
                  </a:cubicBezTo>
                  <a:close/>
                  <a:moveTo>
                    <a:pt x="2" y="391"/>
                  </a:moveTo>
                  <a:cubicBezTo>
                    <a:pt x="2" y="391"/>
                    <a:pt x="1" y="393"/>
                    <a:pt x="1" y="393"/>
                  </a:cubicBezTo>
                  <a:cubicBezTo>
                    <a:pt x="1" y="393"/>
                    <a:pt x="2" y="393"/>
                    <a:pt x="4" y="393"/>
                  </a:cubicBezTo>
                  <a:cubicBezTo>
                    <a:pt x="3" y="393"/>
                    <a:pt x="3" y="391"/>
                    <a:pt x="2" y="391"/>
                  </a:cubicBezTo>
                  <a:close/>
                  <a:moveTo>
                    <a:pt x="9" y="389"/>
                  </a:moveTo>
                  <a:cubicBezTo>
                    <a:pt x="10" y="390"/>
                    <a:pt x="9" y="390"/>
                    <a:pt x="9" y="391"/>
                  </a:cubicBezTo>
                  <a:cubicBezTo>
                    <a:pt x="10" y="393"/>
                    <a:pt x="16" y="395"/>
                    <a:pt x="13" y="393"/>
                  </a:cubicBezTo>
                  <a:cubicBezTo>
                    <a:pt x="12" y="391"/>
                    <a:pt x="11" y="390"/>
                    <a:pt x="9" y="389"/>
                  </a:cubicBezTo>
                  <a:close/>
                  <a:moveTo>
                    <a:pt x="4" y="385"/>
                  </a:moveTo>
                  <a:cubicBezTo>
                    <a:pt x="4" y="385"/>
                    <a:pt x="2" y="386"/>
                    <a:pt x="2" y="387"/>
                  </a:cubicBezTo>
                  <a:cubicBezTo>
                    <a:pt x="1" y="388"/>
                    <a:pt x="2" y="388"/>
                    <a:pt x="2" y="389"/>
                  </a:cubicBezTo>
                  <a:cubicBezTo>
                    <a:pt x="3" y="389"/>
                    <a:pt x="3" y="389"/>
                    <a:pt x="3" y="389"/>
                  </a:cubicBezTo>
                  <a:cubicBezTo>
                    <a:pt x="3" y="389"/>
                    <a:pt x="3" y="389"/>
                    <a:pt x="3" y="389"/>
                  </a:cubicBezTo>
                  <a:cubicBezTo>
                    <a:pt x="3" y="389"/>
                    <a:pt x="4" y="389"/>
                    <a:pt x="5" y="390"/>
                  </a:cubicBezTo>
                  <a:cubicBezTo>
                    <a:pt x="6" y="389"/>
                    <a:pt x="6" y="388"/>
                    <a:pt x="7" y="387"/>
                  </a:cubicBezTo>
                  <a:cubicBezTo>
                    <a:pt x="7" y="386"/>
                    <a:pt x="5" y="385"/>
                    <a:pt x="4" y="385"/>
                  </a:cubicBezTo>
                  <a:close/>
                  <a:moveTo>
                    <a:pt x="4" y="358"/>
                  </a:moveTo>
                  <a:cubicBezTo>
                    <a:pt x="4" y="359"/>
                    <a:pt x="4" y="361"/>
                    <a:pt x="4" y="363"/>
                  </a:cubicBezTo>
                  <a:cubicBezTo>
                    <a:pt x="2" y="363"/>
                    <a:pt x="3" y="362"/>
                    <a:pt x="3" y="361"/>
                  </a:cubicBezTo>
                  <a:cubicBezTo>
                    <a:pt x="3" y="361"/>
                    <a:pt x="0" y="362"/>
                    <a:pt x="2" y="363"/>
                  </a:cubicBezTo>
                  <a:cubicBezTo>
                    <a:pt x="0" y="366"/>
                    <a:pt x="0" y="366"/>
                    <a:pt x="0" y="366"/>
                  </a:cubicBezTo>
                  <a:cubicBezTo>
                    <a:pt x="0" y="368"/>
                    <a:pt x="1" y="369"/>
                    <a:pt x="2" y="370"/>
                  </a:cubicBezTo>
                  <a:cubicBezTo>
                    <a:pt x="2" y="370"/>
                    <a:pt x="1" y="368"/>
                    <a:pt x="2" y="369"/>
                  </a:cubicBezTo>
                  <a:cubicBezTo>
                    <a:pt x="2" y="369"/>
                    <a:pt x="2" y="373"/>
                    <a:pt x="2" y="372"/>
                  </a:cubicBezTo>
                  <a:cubicBezTo>
                    <a:pt x="2" y="373"/>
                    <a:pt x="2" y="373"/>
                    <a:pt x="2" y="373"/>
                  </a:cubicBezTo>
                  <a:cubicBezTo>
                    <a:pt x="3" y="374"/>
                    <a:pt x="3" y="373"/>
                    <a:pt x="4" y="375"/>
                  </a:cubicBezTo>
                  <a:cubicBezTo>
                    <a:pt x="3" y="375"/>
                    <a:pt x="2" y="377"/>
                    <a:pt x="2" y="377"/>
                  </a:cubicBezTo>
                  <a:cubicBezTo>
                    <a:pt x="1" y="377"/>
                    <a:pt x="1" y="377"/>
                    <a:pt x="1" y="377"/>
                  </a:cubicBezTo>
                  <a:cubicBezTo>
                    <a:pt x="0" y="381"/>
                    <a:pt x="2" y="382"/>
                    <a:pt x="4" y="384"/>
                  </a:cubicBezTo>
                  <a:cubicBezTo>
                    <a:pt x="3" y="384"/>
                    <a:pt x="5" y="383"/>
                    <a:pt x="5" y="383"/>
                  </a:cubicBezTo>
                  <a:cubicBezTo>
                    <a:pt x="6" y="383"/>
                    <a:pt x="6" y="383"/>
                    <a:pt x="6" y="383"/>
                  </a:cubicBezTo>
                  <a:cubicBezTo>
                    <a:pt x="6" y="383"/>
                    <a:pt x="7" y="384"/>
                    <a:pt x="7" y="385"/>
                  </a:cubicBezTo>
                  <a:cubicBezTo>
                    <a:pt x="9" y="385"/>
                    <a:pt x="8" y="383"/>
                    <a:pt x="9" y="384"/>
                  </a:cubicBezTo>
                  <a:cubicBezTo>
                    <a:pt x="10" y="381"/>
                    <a:pt x="11" y="377"/>
                    <a:pt x="11" y="375"/>
                  </a:cubicBezTo>
                  <a:cubicBezTo>
                    <a:pt x="12" y="370"/>
                    <a:pt x="10" y="363"/>
                    <a:pt x="9" y="358"/>
                  </a:cubicBezTo>
                  <a:cubicBezTo>
                    <a:pt x="7" y="358"/>
                    <a:pt x="6" y="358"/>
                    <a:pt x="4" y="358"/>
                  </a:cubicBezTo>
                  <a:close/>
                  <a:moveTo>
                    <a:pt x="15" y="319"/>
                  </a:moveTo>
                  <a:cubicBezTo>
                    <a:pt x="15" y="319"/>
                    <a:pt x="14" y="321"/>
                    <a:pt x="14" y="321"/>
                  </a:cubicBezTo>
                  <a:cubicBezTo>
                    <a:pt x="13" y="321"/>
                    <a:pt x="13" y="320"/>
                    <a:pt x="12" y="320"/>
                  </a:cubicBezTo>
                  <a:cubicBezTo>
                    <a:pt x="12" y="321"/>
                    <a:pt x="11" y="321"/>
                    <a:pt x="10" y="322"/>
                  </a:cubicBezTo>
                  <a:cubicBezTo>
                    <a:pt x="11" y="323"/>
                    <a:pt x="10" y="324"/>
                    <a:pt x="11" y="325"/>
                  </a:cubicBezTo>
                  <a:cubicBezTo>
                    <a:pt x="11" y="326"/>
                    <a:pt x="13" y="326"/>
                    <a:pt x="13" y="327"/>
                  </a:cubicBezTo>
                  <a:cubicBezTo>
                    <a:pt x="12" y="328"/>
                    <a:pt x="11" y="328"/>
                    <a:pt x="9" y="329"/>
                  </a:cubicBezTo>
                  <a:cubicBezTo>
                    <a:pt x="9" y="329"/>
                    <a:pt x="10" y="331"/>
                    <a:pt x="9" y="331"/>
                  </a:cubicBezTo>
                  <a:cubicBezTo>
                    <a:pt x="10" y="331"/>
                    <a:pt x="10" y="331"/>
                    <a:pt x="11" y="331"/>
                  </a:cubicBezTo>
                  <a:cubicBezTo>
                    <a:pt x="11" y="331"/>
                    <a:pt x="12" y="329"/>
                    <a:pt x="12" y="329"/>
                  </a:cubicBezTo>
                  <a:cubicBezTo>
                    <a:pt x="15" y="328"/>
                    <a:pt x="16" y="329"/>
                    <a:pt x="18" y="328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7" y="326"/>
                    <a:pt x="16" y="326"/>
                    <a:pt x="14" y="326"/>
                  </a:cubicBezTo>
                  <a:cubicBezTo>
                    <a:pt x="14" y="326"/>
                    <a:pt x="14" y="324"/>
                    <a:pt x="14" y="324"/>
                  </a:cubicBezTo>
                  <a:cubicBezTo>
                    <a:pt x="16" y="324"/>
                    <a:pt x="16" y="324"/>
                    <a:pt x="17" y="323"/>
                  </a:cubicBezTo>
                  <a:cubicBezTo>
                    <a:pt x="17" y="321"/>
                    <a:pt x="17" y="321"/>
                    <a:pt x="17" y="319"/>
                  </a:cubicBezTo>
                  <a:lnTo>
                    <a:pt x="15" y="319"/>
                  </a:lnTo>
                  <a:close/>
                  <a:moveTo>
                    <a:pt x="15" y="315"/>
                  </a:moveTo>
                  <a:cubicBezTo>
                    <a:pt x="15" y="316"/>
                    <a:pt x="15" y="317"/>
                    <a:pt x="16" y="317"/>
                  </a:cubicBezTo>
                  <a:cubicBezTo>
                    <a:pt x="16" y="316"/>
                    <a:pt x="17" y="315"/>
                    <a:pt x="15" y="315"/>
                  </a:cubicBezTo>
                  <a:close/>
                  <a:moveTo>
                    <a:pt x="13" y="312"/>
                  </a:moveTo>
                  <a:cubicBezTo>
                    <a:pt x="13" y="314"/>
                    <a:pt x="13" y="314"/>
                    <a:pt x="13" y="314"/>
                  </a:cubicBezTo>
                  <a:cubicBezTo>
                    <a:pt x="13" y="314"/>
                    <a:pt x="14" y="314"/>
                    <a:pt x="15" y="315"/>
                  </a:cubicBezTo>
                  <a:cubicBezTo>
                    <a:pt x="14" y="314"/>
                    <a:pt x="15" y="312"/>
                    <a:pt x="13" y="312"/>
                  </a:cubicBezTo>
                  <a:close/>
                  <a:moveTo>
                    <a:pt x="13" y="308"/>
                  </a:moveTo>
                  <a:cubicBezTo>
                    <a:pt x="13" y="308"/>
                    <a:pt x="13" y="310"/>
                    <a:pt x="13" y="311"/>
                  </a:cubicBezTo>
                  <a:cubicBezTo>
                    <a:pt x="13" y="310"/>
                    <a:pt x="14" y="311"/>
                    <a:pt x="14" y="311"/>
                  </a:cubicBezTo>
                  <a:cubicBezTo>
                    <a:pt x="14" y="311"/>
                    <a:pt x="15" y="308"/>
                    <a:pt x="13" y="308"/>
                  </a:cubicBezTo>
                  <a:close/>
                  <a:moveTo>
                    <a:pt x="19" y="279"/>
                  </a:moveTo>
                  <a:cubicBezTo>
                    <a:pt x="18" y="281"/>
                    <a:pt x="18" y="281"/>
                    <a:pt x="18" y="281"/>
                  </a:cubicBezTo>
                  <a:cubicBezTo>
                    <a:pt x="17" y="281"/>
                    <a:pt x="17" y="280"/>
                    <a:pt x="15" y="280"/>
                  </a:cubicBezTo>
                  <a:cubicBezTo>
                    <a:pt x="15" y="287"/>
                    <a:pt x="15" y="292"/>
                    <a:pt x="14" y="299"/>
                  </a:cubicBezTo>
                  <a:cubicBezTo>
                    <a:pt x="15" y="299"/>
                    <a:pt x="15" y="298"/>
                    <a:pt x="15" y="299"/>
                  </a:cubicBezTo>
                  <a:cubicBezTo>
                    <a:pt x="16" y="299"/>
                    <a:pt x="18" y="299"/>
                    <a:pt x="18" y="299"/>
                  </a:cubicBezTo>
                  <a:cubicBezTo>
                    <a:pt x="19" y="299"/>
                    <a:pt x="20" y="298"/>
                    <a:pt x="20" y="297"/>
                  </a:cubicBezTo>
                  <a:cubicBezTo>
                    <a:pt x="20" y="297"/>
                    <a:pt x="20" y="295"/>
                    <a:pt x="20" y="295"/>
                  </a:cubicBezTo>
                  <a:cubicBezTo>
                    <a:pt x="21" y="295"/>
                    <a:pt x="21" y="295"/>
                    <a:pt x="21" y="295"/>
                  </a:cubicBezTo>
                  <a:cubicBezTo>
                    <a:pt x="22" y="291"/>
                    <a:pt x="19" y="292"/>
                    <a:pt x="22" y="289"/>
                  </a:cubicBezTo>
                  <a:cubicBezTo>
                    <a:pt x="22" y="289"/>
                    <a:pt x="20" y="289"/>
                    <a:pt x="19" y="289"/>
                  </a:cubicBezTo>
                  <a:cubicBezTo>
                    <a:pt x="20" y="287"/>
                    <a:pt x="19" y="287"/>
                    <a:pt x="20" y="285"/>
                  </a:cubicBezTo>
                  <a:cubicBezTo>
                    <a:pt x="21" y="285"/>
                    <a:pt x="21" y="285"/>
                    <a:pt x="21" y="285"/>
                  </a:cubicBezTo>
                  <a:cubicBezTo>
                    <a:pt x="22" y="283"/>
                    <a:pt x="21" y="282"/>
                    <a:pt x="21" y="280"/>
                  </a:cubicBezTo>
                  <a:lnTo>
                    <a:pt x="19" y="279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90"/>
            <p:cNvSpPr>
              <a:spLocks noEditPoints="1"/>
            </p:cNvSpPr>
            <p:nvPr/>
          </p:nvSpPr>
          <p:spPr bwMode="auto">
            <a:xfrm>
              <a:off x="6390819" y="3326604"/>
              <a:ext cx="319760" cy="625149"/>
            </a:xfrm>
            <a:custGeom>
              <a:avLst/>
              <a:gdLst>
                <a:gd name="T0" fmla="*/ 11 w 91"/>
                <a:gd name="T1" fmla="*/ 118 h 177"/>
                <a:gd name="T2" fmla="*/ 13 w 91"/>
                <a:gd name="T3" fmla="*/ 127 h 177"/>
                <a:gd name="T4" fmla="*/ 12 w 91"/>
                <a:gd name="T5" fmla="*/ 133 h 177"/>
                <a:gd name="T6" fmla="*/ 15 w 91"/>
                <a:gd name="T7" fmla="*/ 146 h 177"/>
                <a:gd name="T8" fmla="*/ 5 w 91"/>
                <a:gd name="T9" fmla="*/ 150 h 177"/>
                <a:gd name="T10" fmla="*/ 10 w 91"/>
                <a:gd name="T11" fmla="*/ 163 h 177"/>
                <a:gd name="T12" fmla="*/ 10 w 91"/>
                <a:gd name="T13" fmla="*/ 177 h 177"/>
                <a:gd name="T14" fmla="*/ 17 w 91"/>
                <a:gd name="T15" fmla="*/ 177 h 177"/>
                <a:gd name="T16" fmla="*/ 24 w 91"/>
                <a:gd name="T17" fmla="*/ 175 h 177"/>
                <a:gd name="T18" fmla="*/ 41 w 91"/>
                <a:gd name="T19" fmla="*/ 168 h 177"/>
                <a:gd name="T20" fmla="*/ 45 w 91"/>
                <a:gd name="T21" fmla="*/ 159 h 177"/>
                <a:gd name="T22" fmla="*/ 61 w 91"/>
                <a:gd name="T23" fmla="*/ 152 h 177"/>
                <a:gd name="T24" fmla="*/ 69 w 91"/>
                <a:gd name="T25" fmla="*/ 146 h 177"/>
                <a:gd name="T26" fmla="*/ 76 w 91"/>
                <a:gd name="T27" fmla="*/ 139 h 177"/>
                <a:gd name="T28" fmla="*/ 74 w 91"/>
                <a:gd name="T29" fmla="*/ 131 h 177"/>
                <a:gd name="T30" fmla="*/ 73 w 91"/>
                <a:gd name="T31" fmla="*/ 125 h 177"/>
                <a:gd name="T32" fmla="*/ 72 w 91"/>
                <a:gd name="T33" fmla="*/ 117 h 177"/>
                <a:gd name="T34" fmla="*/ 69 w 91"/>
                <a:gd name="T35" fmla="*/ 114 h 177"/>
                <a:gd name="T36" fmla="*/ 73 w 91"/>
                <a:gd name="T37" fmla="*/ 106 h 177"/>
                <a:gd name="T38" fmla="*/ 77 w 91"/>
                <a:gd name="T39" fmla="*/ 96 h 177"/>
                <a:gd name="T40" fmla="*/ 80 w 91"/>
                <a:gd name="T41" fmla="*/ 86 h 177"/>
                <a:gd name="T42" fmla="*/ 91 w 91"/>
                <a:gd name="T43" fmla="*/ 85 h 177"/>
                <a:gd name="T44" fmla="*/ 16 w 91"/>
                <a:gd name="T45" fmla="*/ 0 h 177"/>
                <a:gd name="T46" fmla="*/ 13 w 91"/>
                <a:gd name="T47" fmla="*/ 28 h 177"/>
                <a:gd name="T48" fmla="*/ 13 w 91"/>
                <a:gd name="T49" fmla="*/ 46 h 177"/>
                <a:gd name="T50" fmla="*/ 0 w 91"/>
                <a:gd name="T51" fmla="*/ 93 h 177"/>
                <a:gd name="T52" fmla="*/ 5 w 91"/>
                <a:gd name="T53" fmla="*/ 112 h 177"/>
                <a:gd name="T54" fmla="*/ 4 w 91"/>
                <a:gd name="T55" fmla="*/ 103 h 177"/>
                <a:gd name="T56" fmla="*/ 8 w 91"/>
                <a:gd name="T57" fmla="*/ 108 h 177"/>
                <a:gd name="T58" fmla="*/ 15 w 91"/>
                <a:gd name="T59" fmla="*/ 112 h 177"/>
                <a:gd name="T60" fmla="*/ 12 w 91"/>
                <a:gd name="T61" fmla="*/ 110 h 177"/>
                <a:gd name="T62" fmla="*/ 1 w 91"/>
                <a:gd name="T63" fmla="*/ 10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" h="177">
                  <a:moveTo>
                    <a:pt x="5" y="112"/>
                  </a:moveTo>
                  <a:cubicBezTo>
                    <a:pt x="5" y="112"/>
                    <a:pt x="9" y="116"/>
                    <a:pt x="11" y="118"/>
                  </a:cubicBezTo>
                  <a:cubicBezTo>
                    <a:pt x="12" y="120"/>
                    <a:pt x="10" y="121"/>
                    <a:pt x="12" y="123"/>
                  </a:cubicBezTo>
                  <a:cubicBezTo>
                    <a:pt x="13" y="124"/>
                    <a:pt x="14" y="126"/>
                    <a:pt x="13" y="127"/>
                  </a:cubicBezTo>
                  <a:cubicBezTo>
                    <a:pt x="13" y="129"/>
                    <a:pt x="13" y="130"/>
                    <a:pt x="13" y="130"/>
                  </a:cubicBezTo>
                  <a:cubicBezTo>
                    <a:pt x="13" y="130"/>
                    <a:pt x="12" y="131"/>
                    <a:pt x="12" y="133"/>
                  </a:cubicBezTo>
                  <a:cubicBezTo>
                    <a:pt x="12" y="136"/>
                    <a:pt x="13" y="139"/>
                    <a:pt x="14" y="141"/>
                  </a:cubicBezTo>
                  <a:cubicBezTo>
                    <a:pt x="15" y="142"/>
                    <a:pt x="14" y="144"/>
                    <a:pt x="15" y="146"/>
                  </a:cubicBezTo>
                  <a:cubicBezTo>
                    <a:pt x="16" y="148"/>
                    <a:pt x="16" y="150"/>
                    <a:pt x="16" y="150"/>
                  </a:cubicBezTo>
                  <a:cubicBezTo>
                    <a:pt x="16" y="150"/>
                    <a:pt x="7" y="149"/>
                    <a:pt x="5" y="150"/>
                  </a:cubicBezTo>
                  <a:cubicBezTo>
                    <a:pt x="3" y="152"/>
                    <a:pt x="2" y="155"/>
                    <a:pt x="3" y="156"/>
                  </a:cubicBezTo>
                  <a:cubicBezTo>
                    <a:pt x="5" y="157"/>
                    <a:pt x="8" y="162"/>
                    <a:pt x="10" y="163"/>
                  </a:cubicBezTo>
                  <a:cubicBezTo>
                    <a:pt x="11" y="164"/>
                    <a:pt x="12" y="171"/>
                    <a:pt x="12" y="171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13" y="176"/>
                    <a:pt x="13" y="176"/>
                    <a:pt x="13" y="176"/>
                  </a:cubicBezTo>
                  <a:cubicBezTo>
                    <a:pt x="17" y="177"/>
                    <a:pt x="17" y="177"/>
                    <a:pt x="17" y="177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3"/>
                    <a:pt x="22" y="175"/>
                    <a:pt x="24" y="175"/>
                  </a:cubicBezTo>
                  <a:cubicBezTo>
                    <a:pt x="26" y="175"/>
                    <a:pt x="32" y="173"/>
                    <a:pt x="34" y="173"/>
                  </a:cubicBezTo>
                  <a:cubicBezTo>
                    <a:pt x="37" y="172"/>
                    <a:pt x="39" y="171"/>
                    <a:pt x="41" y="168"/>
                  </a:cubicBezTo>
                  <a:cubicBezTo>
                    <a:pt x="44" y="165"/>
                    <a:pt x="45" y="166"/>
                    <a:pt x="47" y="164"/>
                  </a:cubicBezTo>
                  <a:cubicBezTo>
                    <a:pt x="50" y="163"/>
                    <a:pt x="43" y="161"/>
                    <a:pt x="45" y="159"/>
                  </a:cubicBezTo>
                  <a:cubicBezTo>
                    <a:pt x="47" y="156"/>
                    <a:pt x="53" y="157"/>
                    <a:pt x="55" y="155"/>
                  </a:cubicBezTo>
                  <a:cubicBezTo>
                    <a:pt x="58" y="153"/>
                    <a:pt x="58" y="153"/>
                    <a:pt x="61" y="152"/>
                  </a:cubicBezTo>
                  <a:cubicBezTo>
                    <a:pt x="63" y="152"/>
                    <a:pt x="62" y="149"/>
                    <a:pt x="64" y="148"/>
                  </a:cubicBezTo>
                  <a:cubicBezTo>
                    <a:pt x="65" y="147"/>
                    <a:pt x="67" y="146"/>
                    <a:pt x="69" y="146"/>
                  </a:cubicBezTo>
                  <a:cubicBezTo>
                    <a:pt x="71" y="145"/>
                    <a:pt x="70" y="145"/>
                    <a:pt x="71" y="142"/>
                  </a:cubicBezTo>
                  <a:cubicBezTo>
                    <a:pt x="72" y="139"/>
                    <a:pt x="76" y="139"/>
                    <a:pt x="76" y="139"/>
                  </a:cubicBezTo>
                  <a:cubicBezTo>
                    <a:pt x="76" y="139"/>
                    <a:pt x="77" y="137"/>
                    <a:pt x="75" y="135"/>
                  </a:cubicBezTo>
                  <a:cubicBezTo>
                    <a:pt x="73" y="133"/>
                    <a:pt x="73" y="133"/>
                    <a:pt x="74" y="131"/>
                  </a:cubicBezTo>
                  <a:cubicBezTo>
                    <a:pt x="75" y="129"/>
                    <a:pt x="74" y="127"/>
                    <a:pt x="74" y="127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6" y="122"/>
                    <a:pt x="75" y="120"/>
                  </a:cubicBezTo>
                  <a:cubicBezTo>
                    <a:pt x="74" y="118"/>
                    <a:pt x="73" y="117"/>
                    <a:pt x="72" y="117"/>
                  </a:cubicBezTo>
                  <a:cubicBezTo>
                    <a:pt x="70" y="117"/>
                    <a:pt x="68" y="119"/>
                    <a:pt x="68" y="117"/>
                  </a:cubicBezTo>
                  <a:cubicBezTo>
                    <a:pt x="68" y="115"/>
                    <a:pt x="67" y="115"/>
                    <a:pt x="69" y="114"/>
                  </a:cubicBezTo>
                  <a:cubicBezTo>
                    <a:pt x="70" y="113"/>
                    <a:pt x="71" y="112"/>
                    <a:pt x="71" y="110"/>
                  </a:cubicBezTo>
                  <a:cubicBezTo>
                    <a:pt x="71" y="107"/>
                    <a:pt x="71" y="108"/>
                    <a:pt x="73" y="106"/>
                  </a:cubicBezTo>
                  <a:cubicBezTo>
                    <a:pt x="75" y="105"/>
                    <a:pt x="75" y="102"/>
                    <a:pt x="75" y="100"/>
                  </a:cubicBezTo>
                  <a:cubicBezTo>
                    <a:pt x="75" y="98"/>
                    <a:pt x="74" y="97"/>
                    <a:pt x="77" y="96"/>
                  </a:cubicBezTo>
                  <a:cubicBezTo>
                    <a:pt x="79" y="95"/>
                    <a:pt x="80" y="94"/>
                    <a:pt x="79" y="92"/>
                  </a:cubicBezTo>
                  <a:cubicBezTo>
                    <a:pt x="78" y="89"/>
                    <a:pt x="79" y="88"/>
                    <a:pt x="80" y="86"/>
                  </a:cubicBezTo>
                  <a:cubicBezTo>
                    <a:pt x="81" y="84"/>
                    <a:pt x="83" y="84"/>
                    <a:pt x="85" y="85"/>
                  </a:cubicBezTo>
                  <a:cubicBezTo>
                    <a:pt x="86" y="86"/>
                    <a:pt x="91" y="85"/>
                    <a:pt x="91" y="8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8" y="35"/>
                    <a:pt x="16" y="37"/>
                  </a:cubicBezTo>
                  <a:cubicBezTo>
                    <a:pt x="14" y="40"/>
                    <a:pt x="14" y="43"/>
                    <a:pt x="13" y="46"/>
                  </a:cubicBezTo>
                  <a:cubicBezTo>
                    <a:pt x="13" y="50"/>
                    <a:pt x="13" y="82"/>
                    <a:pt x="13" y="8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5" y="112"/>
                  </a:lnTo>
                  <a:close/>
                  <a:moveTo>
                    <a:pt x="1" y="103"/>
                  </a:moveTo>
                  <a:cubicBezTo>
                    <a:pt x="2" y="103"/>
                    <a:pt x="3" y="103"/>
                    <a:pt x="4" y="103"/>
                  </a:cubicBezTo>
                  <a:cubicBezTo>
                    <a:pt x="4" y="103"/>
                    <a:pt x="4" y="105"/>
                    <a:pt x="4" y="106"/>
                  </a:cubicBezTo>
                  <a:cubicBezTo>
                    <a:pt x="5" y="106"/>
                    <a:pt x="7" y="107"/>
                    <a:pt x="8" y="108"/>
                  </a:cubicBezTo>
                  <a:cubicBezTo>
                    <a:pt x="10" y="108"/>
                    <a:pt x="13" y="108"/>
                    <a:pt x="15" y="108"/>
                  </a:cubicBezTo>
                  <a:cubicBezTo>
                    <a:pt x="15" y="109"/>
                    <a:pt x="15" y="111"/>
                    <a:pt x="15" y="112"/>
                  </a:cubicBezTo>
                  <a:cubicBezTo>
                    <a:pt x="14" y="111"/>
                    <a:pt x="15" y="112"/>
                    <a:pt x="14" y="112"/>
                  </a:cubicBezTo>
                  <a:cubicBezTo>
                    <a:pt x="14" y="112"/>
                    <a:pt x="12" y="110"/>
                    <a:pt x="12" y="110"/>
                  </a:cubicBezTo>
                  <a:cubicBezTo>
                    <a:pt x="10" y="110"/>
                    <a:pt x="7" y="111"/>
                    <a:pt x="6" y="112"/>
                  </a:cubicBezTo>
                  <a:cubicBezTo>
                    <a:pt x="5" y="110"/>
                    <a:pt x="0" y="103"/>
                    <a:pt x="1" y="103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91"/>
            <p:cNvSpPr>
              <a:spLocks noEditPoints="1"/>
            </p:cNvSpPr>
            <p:nvPr/>
          </p:nvSpPr>
          <p:spPr bwMode="auto">
            <a:xfrm>
              <a:off x="6390819" y="3326604"/>
              <a:ext cx="319760" cy="625149"/>
            </a:xfrm>
            <a:custGeom>
              <a:avLst/>
              <a:gdLst>
                <a:gd name="T0" fmla="*/ 11 w 91"/>
                <a:gd name="T1" fmla="*/ 118 h 177"/>
                <a:gd name="T2" fmla="*/ 13 w 91"/>
                <a:gd name="T3" fmla="*/ 127 h 177"/>
                <a:gd name="T4" fmla="*/ 12 w 91"/>
                <a:gd name="T5" fmla="*/ 133 h 177"/>
                <a:gd name="T6" fmla="*/ 15 w 91"/>
                <a:gd name="T7" fmla="*/ 146 h 177"/>
                <a:gd name="T8" fmla="*/ 5 w 91"/>
                <a:gd name="T9" fmla="*/ 150 h 177"/>
                <a:gd name="T10" fmla="*/ 10 w 91"/>
                <a:gd name="T11" fmla="*/ 163 h 177"/>
                <a:gd name="T12" fmla="*/ 10 w 91"/>
                <a:gd name="T13" fmla="*/ 177 h 177"/>
                <a:gd name="T14" fmla="*/ 17 w 91"/>
                <a:gd name="T15" fmla="*/ 177 h 177"/>
                <a:gd name="T16" fmla="*/ 24 w 91"/>
                <a:gd name="T17" fmla="*/ 175 h 177"/>
                <a:gd name="T18" fmla="*/ 41 w 91"/>
                <a:gd name="T19" fmla="*/ 168 h 177"/>
                <a:gd name="T20" fmla="*/ 45 w 91"/>
                <a:gd name="T21" fmla="*/ 159 h 177"/>
                <a:gd name="T22" fmla="*/ 61 w 91"/>
                <a:gd name="T23" fmla="*/ 152 h 177"/>
                <a:gd name="T24" fmla="*/ 69 w 91"/>
                <a:gd name="T25" fmla="*/ 146 h 177"/>
                <a:gd name="T26" fmla="*/ 76 w 91"/>
                <a:gd name="T27" fmla="*/ 139 h 177"/>
                <a:gd name="T28" fmla="*/ 74 w 91"/>
                <a:gd name="T29" fmla="*/ 131 h 177"/>
                <a:gd name="T30" fmla="*/ 73 w 91"/>
                <a:gd name="T31" fmla="*/ 125 h 177"/>
                <a:gd name="T32" fmla="*/ 72 w 91"/>
                <a:gd name="T33" fmla="*/ 117 h 177"/>
                <a:gd name="T34" fmla="*/ 69 w 91"/>
                <a:gd name="T35" fmla="*/ 114 h 177"/>
                <a:gd name="T36" fmla="*/ 73 w 91"/>
                <a:gd name="T37" fmla="*/ 106 h 177"/>
                <a:gd name="T38" fmla="*/ 77 w 91"/>
                <a:gd name="T39" fmla="*/ 96 h 177"/>
                <a:gd name="T40" fmla="*/ 80 w 91"/>
                <a:gd name="T41" fmla="*/ 86 h 177"/>
                <a:gd name="T42" fmla="*/ 91 w 91"/>
                <a:gd name="T43" fmla="*/ 85 h 177"/>
                <a:gd name="T44" fmla="*/ 16 w 91"/>
                <a:gd name="T45" fmla="*/ 0 h 177"/>
                <a:gd name="T46" fmla="*/ 13 w 91"/>
                <a:gd name="T47" fmla="*/ 28 h 177"/>
                <a:gd name="T48" fmla="*/ 13 w 91"/>
                <a:gd name="T49" fmla="*/ 46 h 177"/>
                <a:gd name="T50" fmla="*/ 0 w 91"/>
                <a:gd name="T51" fmla="*/ 93 h 177"/>
                <a:gd name="T52" fmla="*/ 5 w 91"/>
                <a:gd name="T53" fmla="*/ 112 h 177"/>
                <a:gd name="T54" fmla="*/ 4 w 91"/>
                <a:gd name="T55" fmla="*/ 103 h 177"/>
                <a:gd name="T56" fmla="*/ 8 w 91"/>
                <a:gd name="T57" fmla="*/ 108 h 177"/>
                <a:gd name="T58" fmla="*/ 15 w 91"/>
                <a:gd name="T59" fmla="*/ 112 h 177"/>
                <a:gd name="T60" fmla="*/ 12 w 91"/>
                <a:gd name="T61" fmla="*/ 110 h 177"/>
                <a:gd name="T62" fmla="*/ 1 w 91"/>
                <a:gd name="T63" fmla="*/ 10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" h="177">
                  <a:moveTo>
                    <a:pt x="5" y="112"/>
                  </a:moveTo>
                  <a:cubicBezTo>
                    <a:pt x="5" y="112"/>
                    <a:pt x="9" y="116"/>
                    <a:pt x="11" y="118"/>
                  </a:cubicBezTo>
                  <a:cubicBezTo>
                    <a:pt x="12" y="120"/>
                    <a:pt x="10" y="121"/>
                    <a:pt x="12" y="123"/>
                  </a:cubicBezTo>
                  <a:cubicBezTo>
                    <a:pt x="13" y="124"/>
                    <a:pt x="14" y="126"/>
                    <a:pt x="13" y="127"/>
                  </a:cubicBezTo>
                  <a:cubicBezTo>
                    <a:pt x="13" y="129"/>
                    <a:pt x="13" y="130"/>
                    <a:pt x="13" y="130"/>
                  </a:cubicBezTo>
                  <a:cubicBezTo>
                    <a:pt x="13" y="130"/>
                    <a:pt x="12" y="131"/>
                    <a:pt x="12" y="133"/>
                  </a:cubicBezTo>
                  <a:cubicBezTo>
                    <a:pt x="12" y="136"/>
                    <a:pt x="13" y="139"/>
                    <a:pt x="14" y="141"/>
                  </a:cubicBezTo>
                  <a:cubicBezTo>
                    <a:pt x="15" y="142"/>
                    <a:pt x="14" y="144"/>
                    <a:pt x="15" y="146"/>
                  </a:cubicBezTo>
                  <a:cubicBezTo>
                    <a:pt x="16" y="148"/>
                    <a:pt x="16" y="150"/>
                    <a:pt x="16" y="150"/>
                  </a:cubicBezTo>
                  <a:cubicBezTo>
                    <a:pt x="16" y="150"/>
                    <a:pt x="7" y="149"/>
                    <a:pt x="5" y="150"/>
                  </a:cubicBezTo>
                  <a:cubicBezTo>
                    <a:pt x="3" y="152"/>
                    <a:pt x="2" y="155"/>
                    <a:pt x="3" y="156"/>
                  </a:cubicBezTo>
                  <a:cubicBezTo>
                    <a:pt x="5" y="157"/>
                    <a:pt x="8" y="162"/>
                    <a:pt x="10" y="163"/>
                  </a:cubicBezTo>
                  <a:cubicBezTo>
                    <a:pt x="11" y="164"/>
                    <a:pt x="12" y="171"/>
                    <a:pt x="12" y="171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13" y="176"/>
                    <a:pt x="13" y="176"/>
                    <a:pt x="13" y="176"/>
                  </a:cubicBezTo>
                  <a:cubicBezTo>
                    <a:pt x="17" y="177"/>
                    <a:pt x="17" y="177"/>
                    <a:pt x="17" y="177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3"/>
                    <a:pt x="22" y="175"/>
                    <a:pt x="24" y="175"/>
                  </a:cubicBezTo>
                  <a:cubicBezTo>
                    <a:pt x="26" y="175"/>
                    <a:pt x="32" y="173"/>
                    <a:pt x="34" y="173"/>
                  </a:cubicBezTo>
                  <a:cubicBezTo>
                    <a:pt x="37" y="172"/>
                    <a:pt x="39" y="171"/>
                    <a:pt x="41" y="168"/>
                  </a:cubicBezTo>
                  <a:cubicBezTo>
                    <a:pt x="44" y="165"/>
                    <a:pt x="45" y="166"/>
                    <a:pt x="47" y="164"/>
                  </a:cubicBezTo>
                  <a:cubicBezTo>
                    <a:pt x="50" y="163"/>
                    <a:pt x="43" y="161"/>
                    <a:pt x="45" y="159"/>
                  </a:cubicBezTo>
                  <a:cubicBezTo>
                    <a:pt x="47" y="156"/>
                    <a:pt x="53" y="157"/>
                    <a:pt x="55" y="155"/>
                  </a:cubicBezTo>
                  <a:cubicBezTo>
                    <a:pt x="58" y="153"/>
                    <a:pt x="58" y="153"/>
                    <a:pt x="61" y="152"/>
                  </a:cubicBezTo>
                  <a:cubicBezTo>
                    <a:pt x="63" y="152"/>
                    <a:pt x="62" y="149"/>
                    <a:pt x="64" y="148"/>
                  </a:cubicBezTo>
                  <a:cubicBezTo>
                    <a:pt x="65" y="147"/>
                    <a:pt x="67" y="146"/>
                    <a:pt x="69" y="146"/>
                  </a:cubicBezTo>
                  <a:cubicBezTo>
                    <a:pt x="71" y="145"/>
                    <a:pt x="70" y="145"/>
                    <a:pt x="71" y="142"/>
                  </a:cubicBezTo>
                  <a:cubicBezTo>
                    <a:pt x="72" y="139"/>
                    <a:pt x="76" y="139"/>
                    <a:pt x="76" y="139"/>
                  </a:cubicBezTo>
                  <a:cubicBezTo>
                    <a:pt x="76" y="139"/>
                    <a:pt x="77" y="137"/>
                    <a:pt x="75" y="135"/>
                  </a:cubicBezTo>
                  <a:cubicBezTo>
                    <a:pt x="73" y="133"/>
                    <a:pt x="73" y="133"/>
                    <a:pt x="74" y="131"/>
                  </a:cubicBezTo>
                  <a:cubicBezTo>
                    <a:pt x="75" y="129"/>
                    <a:pt x="74" y="127"/>
                    <a:pt x="74" y="127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6" y="122"/>
                    <a:pt x="75" y="120"/>
                  </a:cubicBezTo>
                  <a:cubicBezTo>
                    <a:pt x="74" y="118"/>
                    <a:pt x="73" y="117"/>
                    <a:pt x="72" y="117"/>
                  </a:cubicBezTo>
                  <a:cubicBezTo>
                    <a:pt x="70" y="117"/>
                    <a:pt x="68" y="119"/>
                    <a:pt x="68" y="117"/>
                  </a:cubicBezTo>
                  <a:cubicBezTo>
                    <a:pt x="68" y="115"/>
                    <a:pt x="67" y="115"/>
                    <a:pt x="69" y="114"/>
                  </a:cubicBezTo>
                  <a:cubicBezTo>
                    <a:pt x="70" y="113"/>
                    <a:pt x="71" y="112"/>
                    <a:pt x="71" y="110"/>
                  </a:cubicBezTo>
                  <a:cubicBezTo>
                    <a:pt x="71" y="107"/>
                    <a:pt x="71" y="108"/>
                    <a:pt x="73" y="106"/>
                  </a:cubicBezTo>
                  <a:cubicBezTo>
                    <a:pt x="75" y="105"/>
                    <a:pt x="75" y="102"/>
                    <a:pt x="75" y="100"/>
                  </a:cubicBezTo>
                  <a:cubicBezTo>
                    <a:pt x="75" y="98"/>
                    <a:pt x="74" y="97"/>
                    <a:pt x="77" y="96"/>
                  </a:cubicBezTo>
                  <a:cubicBezTo>
                    <a:pt x="79" y="95"/>
                    <a:pt x="80" y="94"/>
                    <a:pt x="79" y="92"/>
                  </a:cubicBezTo>
                  <a:cubicBezTo>
                    <a:pt x="78" y="89"/>
                    <a:pt x="79" y="88"/>
                    <a:pt x="80" y="86"/>
                  </a:cubicBezTo>
                  <a:cubicBezTo>
                    <a:pt x="81" y="84"/>
                    <a:pt x="83" y="84"/>
                    <a:pt x="85" y="85"/>
                  </a:cubicBezTo>
                  <a:cubicBezTo>
                    <a:pt x="86" y="86"/>
                    <a:pt x="91" y="85"/>
                    <a:pt x="91" y="8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8" y="35"/>
                    <a:pt x="16" y="37"/>
                  </a:cubicBezTo>
                  <a:cubicBezTo>
                    <a:pt x="14" y="40"/>
                    <a:pt x="14" y="43"/>
                    <a:pt x="13" y="46"/>
                  </a:cubicBezTo>
                  <a:cubicBezTo>
                    <a:pt x="13" y="50"/>
                    <a:pt x="13" y="82"/>
                    <a:pt x="13" y="8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3"/>
                    <a:pt x="0" y="103"/>
                    <a:pt x="0" y="103"/>
                  </a:cubicBezTo>
                  <a:lnTo>
                    <a:pt x="5" y="112"/>
                  </a:lnTo>
                  <a:close/>
                  <a:moveTo>
                    <a:pt x="1" y="103"/>
                  </a:moveTo>
                  <a:cubicBezTo>
                    <a:pt x="2" y="103"/>
                    <a:pt x="3" y="103"/>
                    <a:pt x="4" y="103"/>
                  </a:cubicBezTo>
                  <a:cubicBezTo>
                    <a:pt x="4" y="103"/>
                    <a:pt x="4" y="105"/>
                    <a:pt x="4" y="106"/>
                  </a:cubicBezTo>
                  <a:cubicBezTo>
                    <a:pt x="5" y="106"/>
                    <a:pt x="7" y="107"/>
                    <a:pt x="8" y="108"/>
                  </a:cubicBezTo>
                  <a:cubicBezTo>
                    <a:pt x="10" y="108"/>
                    <a:pt x="13" y="108"/>
                    <a:pt x="15" y="108"/>
                  </a:cubicBezTo>
                  <a:cubicBezTo>
                    <a:pt x="15" y="109"/>
                    <a:pt x="15" y="111"/>
                    <a:pt x="15" y="112"/>
                  </a:cubicBezTo>
                  <a:cubicBezTo>
                    <a:pt x="14" y="111"/>
                    <a:pt x="15" y="112"/>
                    <a:pt x="14" y="112"/>
                  </a:cubicBezTo>
                  <a:cubicBezTo>
                    <a:pt x="14" y="112"/>
                    <a:pt x="12" y="110"/>
                    <a:pt x="12" y="110"/>
                  </a:cubicBezTo>
                  <a:cubicBezTo>
                    <a:pt x="10" y="110"/>
                    <a:pt x="7" y="111"/>
                    <a:pt x="6" y="112"/>
                  </a:cubicBezTo>
                  <a:cubicBezTo>
                    <a:pt x="5" y="110"/>
                    <a:pt x="0" y="103"/>
                    <a:pt x="1" y="103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92"/>
            <p:cNvSpPr>
              <a:spLocks/>
            </p:cNvSpPr>
            <p:nvPr/>
          </p:nvSpPr>
          <p:spPr bwMode="auto">
            <a:xfrm>
              <a:off x="6390819" y="3817024"/>
              <a:ext cx="407785" cy="296407"/>
            </a:xfrm>
            <a:custGeom>
              <a:avLst/>
              <a:gdLst>
                <a:gd name="T0" fmla="*/ 41 w 116"/>
                <a:gd name="T1" fmla="*/ 77 h 84"/>
                <a:gd name="T2" fmla="*/ 42 w 116"/>
                <a:gd name="T3" fmla="*/ 68 h 84"/>
                <a:gd name="T4" fmla="*/ 46 w 116"/>
                <a:gd name="T5" fmla="*/ 64 h 84"/>
                <a:gd name="T6" fmla="*/ 50 w 116"/>
                <a:gd name="T7" fmla="*/ 59 h 84"/>
                <a:gd name="T8" fmla="*/ 56 w 116"/>
                <a:gd name="T9" fmla="*/ 59 h 84"/>
                <a:gd name="T10" fmla="*/ 62 w 116"/>
                <a:gd name="T11" fmla="*/ 64 h 84"/>
                <a:gd name="T12" fmla="*/ 69 w 116"/>
                <a:gd name="T13" fmla="*/ 65 h 84"/>
                <a:gd name="T14" fmla="*/ 75 w 116"/>
                <a:gd name="T15" fmla="*/ 66 h 84"/>
                <a:gd name="T16" fmla="*/ 80 w 116"/>
                <a:gd name="T17" fmla="*/ 67 h 84"/>
                <a:gd name="T18" fmla="*/ 82 w 116"/>
                <a:gd name="T19" fmla="*/ 62 h 84"/>
                <a:gd name="T20" fmla="*/ 87 w 116"/>
                <a:gd name="T21" fmla="*/ 64 h 84"/>
                <a:gd name="T22" fmla="*/ 92 w 116"/>
                <a:gd name="T23" fmla="*/ 63 h 84"/>
                <a:gd name="T24" fmla="*/ 94 w 116"/>
                <a:gd name="T25" fmla="*/ 60 h 84"/>
                <a:gd name="T26" fmla="*/ 97 w 116"/>
                <a:gd name="T27" fmla="*/ 61 h 84"/>
                <a:gd name="T28" fmla="*/ 101 w 116"/>
                <a:gd name="T29" fmla="*/ 57 h 84"/>
                <a:gd name="T30" fmla="*/ 108 w 116"/>
                <a:gd name="T31" fmla="*/ 57 h 84"/>
                <a:gd name="T32" fmla="*/ 111 w 116"/>
                <a:gd name="T33" fmla="*/ 59 h 84"/>
                <a:gd name="T34" fmla="*/ 116 w 116"/>
                <a:gd name="T35" fmla="*/ 58 h 84"/>
                <a:gd name="T36" fmla="*/ 114 w 116"/>
                <a:gd name="T37" fmla="*/ 55 h 84"/>
                <a:gd name="T38" fmla="*/ 113 w 116"/>
                <a:gd name="T39" fmla="*/ 49 h 84"/>
                <a:gd name="T40" fmla="*/ 107 w 116"/>
                <a:gd name="T41" fmla="*/ 44 h 84"/>
                <a:gd name="T42" fmla="*/ 104 w 116"/>
                <a:gd name="T43" fmla="*/ 38 h 84"/>
                <a:gd name="T44" fmla="*/ 100 w 116"/>
                <a:gd name="T45" fmla="*/ 37 h 84"/>
                <a:gd name="T46" fmla="*/ 96 w 116"/>
                <a:gd name="T47" fmla="*/ 34 h 84"/>
                <a:gd name="T48" fmla="*/ 92 w 116"/>
                <a:gd name="T49" fmla="*/ 32 h 84"/>
                <a:gd name="T50" fmla="*/ 88 w 116"/>
                <a:gd name="T51" fmla="*/ 28 h 84"/>
                <a:gd name="T52" fmla="*/ 84 w 116"/>
                <a:gd name="T53" fmla="*/ 20 h 84"/>
                <a:gd name="T54" fmla="*/ 82 w 116"/>
                <a:gd name="T55" fmla="*/ 15 h 84"/>
                <a:gd name="T56" fmla="*/ 81 w 116"/>
                <a:gd name="T57" fmla="*/ 11 h 84"/>
                <a:gd name="T58" fmla="*/ 81 w 116"/>
                <a:gd name="T59" fmla="*/ 5 h 84"/>
                <a:gd name="T60" fmla="*/ 76 w 116"/>
                <a:gd name="T61" fmla="*/ 0 h 84"/>
                <a:gd name="T62" fmla="*/ 71 w 116"/>
                <a:gd name="T63" fmla="*/ 3 h 84"/>
                <a:gd name="T64" fmla="*/ 69 w 116"/>
                <a:gd name="T65" fmla="*/ 7 h 84"/>
                <a:gd name="T66" fmla="*/ 64 w 116"/>
                <a:gd name="T67" fmla="*/ 9 h 84"/>
                <a:gd name="T68" fmla="*/ 61 w 116"/>
                <a:gd name="T69" fmla="*/ 13 h 84"/>
                <a:gd name="T70" fmla="*/ 55 w 116"/>
                <a:gd name="T71" fmla="*/ 16 h 84"/>
                <a:gd name="T72" fmla="*/ 45 w 116"/>
                <a:gd name="T73" fmla="*/ 20 h 84"/>
                <a:gd name="T74" fmla="*/ 47 w 116"/>
                <a:gd name="T75" fmla="*/ 25 h 84"/>
                <a:gd name="T76" fmla="*/ 41 w 116"/>
                <a:gd name="T77" fmla="*/ 29 h 84"/>
                <a:gd name="T78" fmla="*/ 34 w 116"/>
                <a:gd name="T79" fmla="*/ 34 h 84"/>
                <a:gd name="T80" fmla="*/ 24 w 116"/>
                <a:gd name="T81" fmla="*/ 36 h 84"/>
                <a:gd name="T82" fmla="*/ 20 w 116"/>
                <a:gd name="T83" fmla="*/ 34 h 84"/>
                <a:gd name="T84" fmla="*/ 17 w 116"/>
                <a:gd name="T85" fmla="*/ 38 h 84"/>
                <a:gd name="T86" fmla="*/ 13 w 116"/>
                <a:gd name="T87" fmla="*/ 37 h 84"/>
                <a:gd name="T88" fmla="*/ 10 w 116"/>
                <a:gd name="T89" fmla="*/ 38 h 84"/>
                <a:gd name="T90" fmla="*/ 4 w 116"/>
                <a:gd name="T91" fmla="*/ 49 h 84"/>
                <a:gd name="T92" fmla="*/ 2 w 116"/>
                <a:gd name="T93" fmla="*/ 53 h 84"/>
                <a:gd name="T94" fmla="*/ 5 w 116"/>
                <a:gd name="T95" fmla="*/ 57 h 84"/>
                <a:gd name="T96" fmla="*/ 9 w 116"/>
                <a:gd name="T97" fmla="*/ 65 h 84"/>
                <a:gd name="T98" fmla="*/ 13 w 116"/>
                <a:gd name="T99" fmla="*/ 72 h 84"/>
                <a:gd name="T100" fmla="*/ 18 w 116"/>
                <a:gd name="T101" fmla="*/ 77 h 84"/>
                <a:gd name="T102" fmla="*/ 24 w 116"/>
                <a:gd name="T103" fmla="*/ 84 h 84"/>
                <a:gd name="T104" fmla="*/ 28 w 116"/>
                <a:gd name="T105" fmla="*/ 82 h 84"/>
                <a:gd name="T106" fmla="*/ 31 w 116"/>
                <a:gd name="T107" fmla="*/ 78 h 84"/>
                <a:gd name="T108" fmla="*/ 35 w 116"/>
                <a:gd name="T109" fmla="*/ 79 h 84"/>
                <a:gd name="T110" fmla="*/ 41 w 116"/>
                <a:gd name="T111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6" h="84">
                  <a:moveTo>
                    <a:pt x="41" y="77"/>
                  </a:moveTo>
                  <a:cubicBezTo>
                    <a:pt x="42" y="68"/>
                    <a:pt x="42" y="68"/>
                    <a:pt x="42" y="68"/>
                  </a:cubicBezTo>
                  <a:cubicBezTo>
                    <a:pt x="42" y="68"/>
                    <a:pt x="46" y="66"/>
                    <a:pt x="46" y="64"/>
                  </a:cubicBezTo>
                  <a:cubicBezTo>
                    <a:pt x="46" y="61"/>
                    <a:pt x="48" y="59"/>
                    <a:pt x="50" y="59"/>
                  </a:cubicBezTo>
                  <a:cubicBezTo>
                    <a:pt x="51" y="59"/>
                    <a:pt x="53" y="58"/>
                    <a:pt x="56" y="59"/>
                  </a:cubicBezTo>
                  <a:cubicBezTo>
                    <a:pt x="59" y="61"/>
                    <a:pt x="60" y="63"/>
                    <a:pt x="62" y="64"/>
                  </a:cubicBezTo>
                  <a:cubicBezTo>
                    <a:pt x="63" y="65"/>
                    <a:pt x="67" y="65"/>
                    <a:pt x="69" y="65"/>
                  </a:cubicBezTo>
                  <a:cubicBezTo>
                    <a:pt x="71" y="65"/>
                    <a:pt x="72" y="65"/>
                    <a:pt x="75" y="66"/>
                  </a:cubicBezTo>
                  <a:cubicBezTo>
                    <a:pt x="78" y="67"/>
                    <a:pt x="80" y="67"/>
                    <a:pt x="80" y="67"/>
                  </a:cubicBezTo>
                  <a:cubicBezTo>
                    <a:pt x="80" y="67"/>
                    <a:pt x="79" y="62"/>
                    <a:pt x="82" y="62"/>
                  </a:cubicBezTo>
                  <a:cubicBezTo>
                    <a:pt x="84" y="62"/>
                    <a:pt x="84" y="65"/>
                    <a:pt x="87" y="64"/>
                  </a:cubicBezTo>
                  <a:cubicBezTo>
                    <a:pt x="90" y="63"/>
                    <a:pt x="92" y="63"/>
                    <a:pt x="92" y="63"/>
                  </a:cubicBezTo>
                  <a:cubicBezTo>
                    <a:pt x="92" y="63"/>
                    <a:pt x="91" y="60"/>
                    <a:pt x="94" y="60"/>
                  </a:cubicBezTo>
                  <a:cubicBezTo>
                    <a:pt x="96" y="59"/>
                    <a:pt x="95" y="63"/>
                    <a:pt x="97" y="61"/>
                  </a:cubicBezTo>
                  <a:cubicBezTo>
                    <a:pt x="100" y="58"/>
                    <a:pt x="99" y="57"/>
                    <a:pt x="101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1" y="57"/>
                    <a:pt x="110" y="59"/>
                    <a:pt x="111" y="59"/>
                  </a:cubicBezTo>
                  <a:cubicBezTo>
                    <a:pt x="113" y="59"/>
                    <a:pt x="116" y="58"/>
                    <a:pt x="116" y="58"/>
                  </a:cubicBezTo>
                  <a:cubicBezTo>
                    <a:pt x="116" y="58"/>
                    <a:pt x="116" y="55"/>
                    <a:pt x="114" y="55"/>
                  </a:cubicBezTo>
                  <a:cubicBezTo>
                    <a:pt x="113" y="54"/>
                    <a:pt x="114" y="52"/>
                    <a:pt x="113" y="49"/>
                  </a:cubicBezTo>
                  <a:cubicBezTo>
                    <a:pt x="112" y="46"/>
                    <a:pt x="111" y="45"/>
                    <a:pt x="107" y="44"/>
                  </a:cubicBezTo>
                  <a:cubicBezTo>
                    <a:pt x="104" y="43"/>
                    <a:pt x="105" y="40"/>
                    <a:pt x="104" y="38"/>
                  </a:cubicBezTo>
                  <a:cubicBezTo>
                    <a:pt x="103" y="36"/>
                    <a:pt x="102" y="37"/>
                    <a:pt x="100" y="37"/>
                  </a:cubicBezTo>
                  <a:cubicBezTo>
                    <a:pt x="98" y="37"/>
                    <a:pt x="97" y="35"/>
                    <a:pt x="96" y="34"/>
                  </a:cubicBezTo>
                  <a:cubicBezTo>
                    <a:pt x="95" y="32"/>
                    <a:pt x="94" y="32"/>
                    <a:pt x="92" y="32"/>
                  </a:cubicBezTo>
                  <a:cubicBezTo>
                    <a:pt x="90" y="32"/>
                    <a:pt x="90" y="29"/>
                    <a:pt x="88" y="28"/>
                  </a:cubicBezTo>
                  <a:cubicBezTo>
                    <a:pt x="87" y="28"/>
                    <a:pt x="83" y="23"/>
                    <a:pt x="84" y="20"/>
                  </a:cubicBezTo>
                  <a:cubicBezTo>
                    <a:pt x="85" y="17"/>
                    <a:pt x="85" y="17"/>
                    <a:pt x="82" y="15"/>
                  </a:cubicBezTo>
                  <a:cubicBezTo>
                    <a:pt x="79" y="13"/>
                    <a:pt x="80" y="13"/>
                    <a:pt x="81" y="11"/>
                  </a:cubicBezTo>
                  <a:cubicBezTo>
                    <a:pt x="82" y="9"/>
                    <a:pt x="81" y="5"/>
                    <a:pt x="81" y="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2" y="0"/>
                    <a:pt x="71" y="3"/>
                  </a:cubicBezTo>
                  <a:cubicBezTo>
                    <a:pt x="70" y="6"/>
                    <a:pt x="71" y="6"/>
                    <a:pt x="69" y="7"/>
                  </a:cubicBezTo>
                  <a:cubicBezTo>
                    <a:pt x="67" y="7"/>
                    <a:pt x="65" y="8"/>
                    <a:pt x="64" y="9"/>
                  </a:cubicBezTo>
                  <a:cubicBezTo>
                    <a:pt x="62" y="10"/>
                    <a:pt x="63" y="13"/>
                    <a:pt x="61" y="13"/>
                  </a:cubicBezTo>
                  <a:cubicBezTo>
                    <a:pt x="58" y="14"/>
                    <a:pt x="58" y="14"/>
                    <a:pt x="55" y="16"/>
                  </a:cubicBezTo>
                  <a:cubicBezTo>
                    <a:pt x="53" y="18"/>
                    <a:pt x="47" y="17"/>
                    <a:pt x="45" y="20"/>
                  </a:cubicBezTo>
                  <a:cubicBezTo>
                    <a:pt x="43" y="22"/>
                    <a:pt x="50" y="24"/>
                    <a:pt x="47" y="25"/>
                  </a:cubicBezTo>
                  <a:cubicBezTo>
                    <a:pt x="45" y="27"/>
                    <a:pt x="44" y="26"/>
                    <a:pt x="41" y="29"/>
                  </a:cubicBezTo>
                  <a:cubicBezTo>
                    <a:pt x="39" y="32"/>
                    <a:pt x="37" y="33"/>
                    <a:pt x="34" y="34"/>
                  </a:cubicBezTo>
                  <a:cubicBezTo>
                    <a:pt x="32" y="34"/>
                    <a:pt x="26" y="36"/>
                    <a:pt x="24" y="36"/>
                  </a:cubicBezTo>
                  <a:cubicBezTo>
                    <a:pt x="22" y="36"/>
                    <a:pt x="20" y="34"/>
                    <a:pt x="20" y="34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6" y="48"/>
                    <a:pt x="4" y="49"/>
                  </a:cubicBezTo>
                  <a:cubicBezTo>
                    <a:pt x="1" y="50"/>
                    <a:pt x="0" y="52"/>
                    <a:pt x="2" y="53"/>
                  </a:cubicBezTo>
                  <a:cubicBezTo>
                    <a:pt x="3" y="54"/>
                    <a:pt x="5" y="54"/>
                    <a:pt x="5" y="57"/>
                  </a:cubicBezTo>
                  <a:cubicBezTo>
                    <a:pt x="6" y="59"/>
                    <a:pt x="7" y="62"/>
                    <a:pt x="9" y="65"/>
                  </a:cubicBezTo>
                  <a:cubicBezTo>
                    <a:pt x="11" y="68"/>
                    <a:pt x="10" y="69"/>
                    <a:pt x="13" y="72"/>
                  </a:cubicBezTo>
                  <a:cubicBezTo>
                    <a:pt x="16" y="75"/>
                    <a:pt x="16" y="74"/>
                    <a:pt x="18" y="77"/>
                  </a:cubicBezTo>
                  <a:cubicBezTo>
                    <a:pt x="20" y="81"/>
                    <a:pt x="24" y="84"/>
                    <a:pt x="24" y="84"/>
                  </a:cubicBezTo>
                  <a:cubicBezTo>
                    <a:pt x="24" y="84"/>
                    <a:pt x="27" y="84"/>
                    <a:pt x="28" y="82"/>
                  </a:cubicBezTo>
                  <a:cubicBezTo>
                    <a:pt x="29" y="79"/>
                    <a:pt x="28" y="79"/>
                    <a:pt x="31" y="78"/>
                  </a:cubicBezTo>
                  <a:cubicBezTo>
                    <a:pt x="33" y="77"/>
                    <a:pt x="33" y="79"/>
                    <a:pt x="35" y="79"/>
                  </a:cubicBezTo>
                  <a:cubicBezTo>
                    <a:pt x="37" y="78"/>
                    <a:pt x="41" y="77"/>
                    <a:pt x="41" y="77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93"/>
            <p:cNvSpPr>
              <a:spLocks/>
            </p:cNvSpPr>
            <p:nvPr/>
          </p:nvSpPr>
          <p:spPr bwMode="auto">
            <a:xfrm>
              <a:off x="6390819" y="3817024"/>
              <a:ext cx="407785" cy="296407"/>
            </a:xfrm>
            <a:custGeom>
              <a:avLst/>
              <a:gdLst>
                <a:gd name="T0" fmla="*/ 41 w 116"/>
                <a:gd name="T1" fmla="*/ 77 h 84"/>
                <a:gd name="T2" fmla="*/ 42 w 116"/>
                <a:gd name="T3" fmla="*/ 68 h 84"/>
                <a:gd name="T4" fmla="*/ 46 w 116"/>
                <a:gd name="T5" fmla="*/ 64 h 84"/>
                <a:gd name="T6" fmla="*/ 50 w 116"/>
                <a:gd name="T7" fmla="*/ 59 h 84"/>
                <a:gd name="T8" fmla="*/ 56 w 116"/>
                <a:gd name="T9" fmla="*/ 59 h 84"/>
                <a:gd name="T10" fmla="*/ 62 w 116"/>
                <a:gd name="T11" fmla="*/ 64 h 84"/>
                <a:gd name="T12" fmla="*/ 69 w 116"/>
                <a:gd name="T13" fmla="*/ 65 h 84"/>
                <a:gd name="T14" fmla="*/ 75 w 116"/>
                <a:gd name="T15" fmla="*/ 66 h 84"/>
                <a:gd name="T16" fmla="*/ 80 w 116"/>
                <a:gd name="T17" fmla="*/ 67 h 84"/>
                <a:gd name="T18" fmla="*/ 82 w 116"/>
                <a:gd name="T19" fmla="*/ 62 h 84"/>
                <a:gd name="T20" fmla="*/ 87 w 116"/>
                <a:gd name="T21" fmla="*/ 64 h 84"/>
                <a:gd name="T22" fmla="*/ 92 w 116"/>
                <a:gd name="T23" fmla="*/ 63 h 84"/>
                <a:gd name="T24" fmla="*/ 94 w 116"/>
                <a:gd name="T25" fmla="*/ 60 h 84"/>
                <a:gd name="T26" fmla="*/ 97 w 116"/>
                <a:gd name="T27" fmla="*/ 61 h 84"/>
                <a:gd name="T28" fmla="*/ 101 w 116"/>
                <a:gd name="T29" fmla="*/ 57 h 84"/>
                <a:gd name="T30" fmla="*/ 108 w 116"/>
                <a:gd name="T31" fmla="*/ 57 h 84"/>
                <a:gd name="T32" fmla="*/ 111 w 116"/>
                <a:gd name="T33" fmla="*/ 59 h 84"/>
                <a:gd name="T34" fmla="*/ 116 w 116"/>
                <a:gd name="T35" fmla="*/ 58 h 84"/>
                <a:gd name="T36" fmla="*/ 114 w 116"/>
                <a:gd name="T37" fmla="*/ 55 h 84"/>
                <a:gd name="T38" fmla="*/ 113 w 116"/>
                <a:gd name="T39" fmla="*/ 49 h 84"/>
                <a:gd name="T40" fmla="*/ 107 w 116"/>
                <a:gd name="T41" fmla="*/ 44 h 84"/>
                <a:gd name="T42" fmla="*/ 104 w 116"/>
                <a:gd name="T43" fmla="*/ 38 h 84"/>
                <a:gd name="T44" fmla="*/ 100 w 116"/>
                <a:gd name="T45" fmla="*/ 37 h 84"/>
                <a:gd name="T46" fmla="*/ 96 w 116"/>
                <a:gd name="T47" fmla="*/ 34 h 84"/>
                <a:gd name="T48" fmla="*/ 92 w 116"/>
                <a:gd name="T49" fmla="*/ 32 h 84"/>
                <a:gd name="T50" fmla="*/ 88 w 116"/>
                <a:gd name="T51" fmla="*/ 28 h 84"/>
                <a:gd name="T52" fmla="*/ 84 w 116"/>
                <a:gd name="T53" fmla="*/ 20 h 84"/>
                <a:gd name="T54" fmla="*/ 82 w 116"/>
                <a:gd name="T55" fmla="*/ 15 h 84"/>
                <a:gd name="T56" fmla="*/ 81 w 116"/>
                <a:gd name="T57" fmla="*/ 11 h 84"/>
                <a:gd name="T58" fmla="*/ 81 w 116"/>
                <a:gd name="T59" fmla="*/ 5 h 84"/>
                <a:gd name="T60" fmla="*/ 76 w 116"/>
                <a:gd name="T61" fmla="*/ 0 h 84"/>
                <a:gd name="T62" fmla="*/ 71 w 116"/>
                <a:gd name="T63" fmla="*/ 3 h 84"/>
                <a:gd name="T64" fmla="*/ 69 w 116"/>
                <a:gd name="T65" fmla="*/ 7 h 84"/>
                <a:gd name="T66" fmla="*/ 64 w 116"/>
                <a:gd name="T67" fmla="*/ 9 h 84"/>
                <a:gd name="T68" fmla="*/ 61 w 116"/>
                <a:gd name="T69" fmla="*/ 13 h 84"/>
                <a:gd name="T70" fmla="*/ 55 w 116"/>
                <a:gd name="T71" fmla="*/ 16 h 84"/>
                <a:gd name="T72" fmla="*/ 45 w 116"/>
                <a:gd name="T73" fmla="*/ 20 h 84"/>
                <a:gd name="T74" fmla="*/ 47 w 116"/>
                <a:gd name="T75" fmla="*/ 25 h 84"/>
                <a:gd name="T76" fmla="*/ 41 w 116"/>
                <a:gd name="T77" fmla="*/ 29 h 84"/>
                <a:gd name="T78" fmla="*/ 34 w 116"/>
                <a:gd name="T79" fmla="*/ 34 h 84"/>
                <a:gd name="T80" fmla="*/ 24 w 116"/>
                <a:gd name="T81" fmla="*/ 36 h 84"/>
                <a:gd name="T82" fmla="*/ 20 w 116"/>
                <a:gd name="T83" fmla="*/ 34 h 84"/>
                <a:gd name="T84" fmla="*/ 17 w 116"/>
                <a:gd name="T85" fmla="*/ 38 h 84"/>
                <a:gd name="T86" fmla="*/ 13 w 116"/>
                <a:gd name="T87" fmla="*/ 37 h 84"/>
                <a:gd name="T88" fmla="*/ 10 w 116"/>
                <a:gd name="T89" fmla="*/ 38 h 84"/>
                <a:gd name="T90" fmla="*/ 4 w 116"/>
                <a:gd name="T91" fmla="*/ 49 h 84"/>
                <a:gd name="T92" fmla="*/ 2 w 116"/>
                <a:gd name="T93" fmla="*/ 53 h 84"/>
                <a:gd name="T94" fmla="*/ 5 w 116"/>
                <a:gd name="T95" fmla="*/ 57 h 84"/>
                <a:gd name="T96" fmla="*/ 9 w 116"/>
                <a:gd name="T97" fmla="*/ 65 h 84"/>
                <a:gd name="T98" fmla="*/ 13 w 116"/>
                <a:gd name="T99" fmla="*/ 72 h 84"/>
                <a:gd name="T100" fmla="*/ 18 w 116"/>
                <a:gd name="T101" fmla="*/ 77 h 84"/>
                <a:gd name="T102" fmla="*/ 24 w 116"/>
                <a:gd name="T103" fmla="*/ 84 h 84"/>
                <a:gd name="T104" fmla="*/ 28 w 116"/>
                <a:gd name="T105" fmla="*/ 82 h 84"/>
                <a:gd name="T106" fmla="*/ 31 w 116"/>
                <a:gd name="T107" fmla="*/ 78 h 84"/>
                <a:gd name="T108" fmla="*/ 35 w 116"/>
                <a:gd name="T109" fmla="*/ 79 h 84"/>
                <a:gd name="T110" fmla="*/ 41 w 116"/>
                <a:gd name="T111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6" h="84">
                  <a:moveTo>
                    <a:pt x="41" y="77"/>
                  </a:moveTo>
                  <a:cubicBezTo>
                    <a:pt x="42" y="68"/>
                    <a:pt x="42" y="68"/>
                    <a:pt x="42" y="68"/>
                  </a:cubicBezTo>
                  <a:cubicBezTo>
                    <a:pt x="42" y="68"/>
                    <a:pt x="46" y="66"/>
                    <a:pt x="46" y="64"/>
                  </a:cubicBezTo>
                  <a:cubicBezTo>
                    <a:pt x="46" y="61"/>
                    <a:pt x="48" y="59"/>
                    <a:pt x="50" y="59"/>
                  </a:cubicBezTo>
                  <a:cubicBezTo>
                    <a:pt x="51" y="59"/>
                    <a:pt x="53" y="58"/>
                    <a:pt x="56" y="59"/>
                  </a:cubicBezTo>
                  <a:cubicBezTo>
                    <a:pt x="59" y="61"/>
                    <a:pt x="60" y="63"/>
                    <a:pt x="62" y="64"/>
                  </a:cubicBezTo>
                  <a:cubicBezTo>
                    <a:pt x="63" y="65"/>
                    <a:pt x="67" y="65"/>
                    <a:pt x="69" y="65"/>
                  </a:cubicBezTo>
                  <a:cubicBezTo>
                    <a:pt x="71" y="65"/>
                    <a:pt x="72" y="65"/>
                    <a:pt x="75" y="66"/>
                  </a:cubicBezTo>
                  <a:cubicBezTo>
                    <a:pt x="78" y="67"/>
                    <a:pt x="80" y="67"/>
                    <a:pt x="80" y="67"/>
                  </a:cubicBezTo>
                  <a:cubicBezTo>
                    <a:pt x="80" y="67"/>
                    <a:pt x="79" y="62"/>
                    <a:pt x="82" y="62"/>
                  </a:cubicBezTo>
                  <a:cubicBezTo>
                    <a:pt x="84" y="62"/>
                    <a:pt x="84" y="65"/>
                    <a:pt x="87" y="64"/>
                  </a:cubicBezTo>
                  <a:cubicBezTo>
                    <a:pt x="90" y="63"/>
                    <a:pt x="92" y="63"/>
                    <a:pt x="92" y="63"/>
                  </a:cubicBezTo>
                  <a:cubicBezTo>
                    <a:pt x="92" y="63"/>
                    <a:pt x="91" y="60"/>
                    <a:pt x="94" y="60"/>
                  </a:cubicBezTo>
                  <a:cubicBezTo>
                    <a:pt x="96" y="59"/>
                    <a:pt x="95" y="63"/>
                    <a:pt x="97" y="61"/>
                  </a:cubicBezTo>
                  <a:cubicBezTo>
                    <a:pt x="100" y="58"/>
                    <a:pt x="99" y="57"/>
                    <a:pt x="101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11" y="57"/>
                    <a:pt x="110" y="59"/>
                    <a:pt x="111" y="59"/>
                  </a:cubicBezTo>
                  <a:cubicBezTo>
                    <a:pt x="113" y="59"/>
                    <a:pt x="116" y="58"/>
                    <a:pt x="116" y="58"/>
                  </a:cubicBezTo>
                  <a:cubicBezTo>
                    <a:pt x="116" y="58"/>
                    <a:pt x="116" y="55"/>
                    <a:pt x="114" y="55"/>
                  </a:cubicBezTo>
                  <a:cubicBezTo>
                    <a:pt x="113" y="54"/>
                    <a:pt x="114" y="52"/>
                    <a:pt x="113" y="49"/>
                  </a:cubicBezTo>
                  <a:cubicBezTo>
                    <a:pt x="112" y="46"/>
                    <a:pt x="111" y="45"/>
                    <a:pt x="107" y="44"/>
                  </a:cubicBezTo>
                  <a:cubicBezTo>
                    <a:pt x="104" y="43"/>
                    <a:pt x="105" y="40"/>
                    <a:pt x="104" y="38"/>
                  </a:cubicBezTo>
                  <a:cubicBezTo>
                    <a:pt x="103" y="36"/>
                    <a:pt x="102" y="37"/>
                    <a:pt x="100" y="37"/>
                  </a:cubicBezTo>
                  <a:cubicBezTo>
                    <a:pt x="98" y="37"/>
                    <a:pt x="97" y="35"/>
                    <a:pt x="96" y="34"/>
                  </a:cubicBezTo>
                  <a:cubicBezTo>
                    <a:pt x="95" y="32"/>
                    <a:pt x="94" y="32"/>
                    <a:pt x="92" y="32"/>
                  </a:cubicBezTo>
                  <a:cubicBezTo>
                    <a:pt x="90" y="32"/>
                    <a:pt x="90" y="29"/>
                    <a:pt x="88" y="28"/>
                  </a:cubicBezTo>
                  <a:cubicBezTo>
                    <a:pt x="87" y="28"/>
                    <a:pt x="83" y="23"/>
                    <a:pt x="84" y="20"/>
                  </a:cubicBezTo>
                  <a:cubicBezTo>
                    <a:pt x="85" y="17"/>
                    <a:pt x="85" y="17"/>
                    <a:pt x="82" y="15"/>
                  </a:cubicBezTo>
                  <a:cubicBezTo>
                    <a:pt x="79" y="13"/>
                    <a:pt x="80" y="13"/>
                    <a:pt x="81" y="11"/>
                  </a:cubicBezTo>
                  <a:cubicBezTo>
                    <a:pt x="82" y="9"/>
                    <a:pt x="81" y="5"/>
                    <a:pt x="81" y="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2" y="0"/>
                    <a:pt x="71" y="3"/>
                  </a:cubicBezTo>
                  <a:cubicBezTo>
                    <a:pt x="70" y="6"/>
                    <a:pt x="71" y="6"/>
                    <a:pt x="69" y="7"/>
                  </a:cubicBezTo>
                  <a:cubicBezTo>
                    <a:pt x="67" y="7"/>
                    <a:pt x="65" y="8"/>
                    <a:pt x="64" y="9"/>
                  </a:cubicBezTo>
                  <a:cubicBezTo>
                    <a:pt x="62" y="10"/>
                    <a:pt x="63" y="13"/>
                    <a:pt x="61" y="13"/>
                  </a:cubicBezTo>
                  <a:cubicBezTo>
                    <a:pt x="58" y="14"/>
                    <a:pt x="58" y="14"/>
                    <a:pt x="55" y="16"/>
                  </a:cubicBezTo>
                  <a:cubicBezTo>
                    <a:pt x="53" y="18"/>
                    <a:pt x="47" y="17"/>
                    <a:pt x="45" y="20"/>
                  </a:cubicBezTo>
                  <a:cubicBezTo>
                    <a:pt x="43" y="22"/>
                    <a:pt x="50" y="24"/>
                    <a:pt x="47" y="25"/>
                  </a:cubicBezTo>
                  <a:cubicBezTo>
                    <a:pt x="45" y="27"/>
                    <a:pt x="44" y="26"/>
                    <a:pt x="41" y="29"/>
                  </a:cubicBezTo>
                  <a:cubicBezTo>
                    <a:pt x="39" y="32"/>
                    <a:pt x="37" y="33"/>
                    <a:pt x="34" y="34"/>
                  </a:cubicBezTo>
                  <a:cubicBezTo>
                    <a:pt x="32" y="34"/>
                    <a:pt x="26" y="36"/>
                    <a:pt x="24" y="36"/>
                  </a:cubicBezTo>
                  <a:cubicBezTo>
                    <a:pt x="22" y="36"/>
                    <a:pt x="20" y="34"/>
                    <a:pt x="20" y="34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6" y="48"/>
                    <a:pt x="4" y="49"/>
                  </a:cubicBezTo>
                  <a:cubicBezTo>
                    <a:pt x="1" y="50"/>
                    <a:pt x="0" y="52"/>
                    <a:pt x="2" y="53"/>
                  </a:cubicBezTo>
                  <a:cubicBezTo>
                    <a:pt x="3" y="54"/>
                    <a:pt x="5" y="54"/>
                    <a:pt x="5" y="57"/>
                  </a:cubicBezTo>
                  <a:cubicBezTo>
                    <a:pt x="6" y="59"/>
                    <a:pt x="7" y="62"/>
                    <a:pt x="9" y="65"/>
                  </a:cubicBezTo>
                  <a:cubicBezTo>
                    <a:pt x="11" y="68"/>
                    <a:pt x="10" y="69"/>
                    <a:pt x="13" y="72"/>
                  </a:cubicBezTo>
                  <a:cubicBezTo>
                    <a:pt x="16" y="75"/>
                    <a:pt x="16" y="74"/>
                    <a:pt x="18" y="77"/>
                  </a:cubicBezTo>
                  <a:cubicBezTo>
                    <a:pt x="20" y="81"/>
                    <a:pt x="24" y="84"/>
                    <a:pt x="24" y="84"/>
                  </a:cubicBezTo>
                  <a:cubicBezTo>
                    <a:pt x="24" y="84"/>
                    <a:pt x="27" y="84"/>
                    <a:pt x="28" y="82"/>
                  </a:cubicBezTo>
                  <a:cubicBezTo>
                    <a:pt x="29" y="79"/>
                    <a:pt x="28" y="79"/>
                    <a:pt x="31" y="78"/>
                  </a:cubicBezTo>
                  <a:cubicBezTo>
                    <a:pt x="33" y="77"/>
                    <a:pt x="33" y="79"/>
                    <a:pt x="35" y="79"/>
                  </a:cubicBezTo>
                  <a:cubicBezTo>
                    <a:pt x="37" y="78"/>
                    <a:pt x="41" y="77"/>
                    <a:pt x="41" y="77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94"/>
            <p:cNvSpPr>
              <a:spLocks noEditPoints="1"/>
            </p:cNvSpPr>
            <p:nvPr/>
          </p:nvSpPr>
          <p:spPr bwMode="auto">
            <a:xfrm>
              <a:off x="1666273" y="376907"/>
              <a:ext cx="2748500" cy="2191615"/>
            </a:xfrm>
            <a:custGeom>
              <a:avLst/>
              <a:gdLst>
                <a:gd name="T0" fmla="*/ 256 w 780"/>
                <a:gd name="T1" fmla="*/ 253 h 622"/>
                <a:gd name="T2" fmla="*/ 316 w 780"/>
                <a:gd name="T3" fmla="*/ 199 h 622"/>
                <a:gd name="T4" fmla="*/ 534 w 780"/>
                <a:gd name="T5" fmla="*/ 193 h 622"/>
                <a:gd name="T6" fmla="*/ 457 w 780"/>
                <a:gd name="T7" fmla="*/ 181 h 622"/>
                <a:gd name="T8" fmla="*/ 548 w 780"/>
                <a:gd name="T9" fmla="*/ 219 h 622"/>
                <a:gd name="T10" fmla="*/ 582 w 780"/>
                <a:gd name="T11" fmla="*/ 313 h 622"/>
                <a:gd name="T12" fmla="*/ 622 w 780"/>
                <a:gd name="T13" fmla="*/ 348 h 622"/>
                <a:gd name="T14" fmla="*/ 639 w 780"/>
                <a:gd name="T15" fmla="*/ 286 h 622"/>
                <a:gd name="T16" fmla="*/ 690 w 780"/>
                <a:gd name="T17" fmla="*/ 273 h 622"/>
                <a:gd name="T18" fmla="*/ 644 w 780"/>
                <a:gd name="T19" fmla="*/ 243 h 622"/>
                <a:gd name="T20" fmla="*/ 586 w 780"/>
                <a:gd name="T21" fmla="*/ 191 h 622"/>
                <a:gd name="T22" fmla="*/ 565 w 780"/>
                <a:gd name="T23" fmla="*/ 41 h 622"/>
                <a:gd name="T24" fmla="*/ 400 w 780"/>
                <a:gd name="T25" fmla="*/ 45 h 622"/>
                <a:gd name="T26" fmla="*/ 478 w 780"/>
                <a:gd name="T27" fmla="*/ 82 h 622"/>
                <a:gd name="T28" fmla="*/ 455 w 780"/>
                <a:gd name="T29" fmla="*/ 123 h 622"/>
                <a:gd name="T30" fmla="*/ 576 w 780"/>
                <a:gd name="T31" fmla="*/ 82 h 622"/>
                <a:gd name="T32" fmla="*/ 655 w 780"/>
                <a:gd name="T33" fmla="*/ 33 h 622"/>
                <a:gd name="T34" fmla="*/ 566 w 780"/>
                <a:gd name="T35" fmla="*/ 20 h 622"/>
                <a:gd name="T36" fmla="*/ 96 w 780"/>
                <a:gd name="T37" fmla="*/ 464 h 622"/>
                <a:gd name="T38" fmla="*/ 128 w 780"/>
                <a:gd name="T39" fmla="*/ 514 h 622"/>
                <a:gd name="T40" fmla="*/ 525 w 780"/>
                <a:gd name="T41" fmla="*/ 574 h 622"/>
                <a:gd name="T42" fmla="*/ 643 w 780"/>
                <a:gd name="T43" fmla="*/ 584 h 622"/>
                <a:gd name="T44" fmla="*/ 683 w 780"/>
                <a:gd name="T45" fmla="*/ 580 h 622"/>
                <a:gd name="T46" fmla="*/ 615 w 780"/>
                <a:gd name="T47" fmla="*/ 558 h 622"/>
                <a:gd name="T48" fmla="*/ 731 w 780"/>
                <a:gd name="T49" fmla="*/ 471 h 622"/>
                <a:gd name="T50" fmla="*/ 678 w 780"/>
                <a:gd name="T51" fmla="*/ 399 h 622"/>
                <a:gd name="T52" fmla="*/ 564 w 780"/>
                <a:gd name="T53" fmla="*/ 349 h 622"/>
                <a:gd name="T54" fmla="*/ 524 w 780"/>
                <a:gd name="T55" fmla="*/ 498 h 622"/>
                <a:gd name="T56" fmla="*/ 443 w 780"/>
                <a:gd name="T57" fmla="*/ 341 h 622"/>
                <a:gd name="T58" fmla="*/ 516 w 780"/>
                <a:gd name="T59" fmla="*/ 264 h 622"/>
                <a:gd name="T60" fmla="*/ 425 w 780"/>
                <a:gd name="T61" fmla="*/ 235 h 622"/>
                <a:gd name="T62" fmla="*/ 399 w 780"/>
                <a:gd name="T63" fmla="*/ 201 h 622"/>
                <a:gd name="T64" fmla="*/ 387 w 780"/>
                <a:gd name="T65" fmla="*/ 265 h 622"/>
                <a:gd name="T66" fmla="*/ 286 w 780"/>
                <a:gd name="T67" fmla="*/ 275 h 622"/>
                <a:gd name="T68" fmla="*/ 120 w 780"/>
                <a:gd name="T69" fmla="*/ 217 h 622"/>
                <a:gd name="T70" fmla="*/ 7 w 780"/>
                <a:gd name="T71" fmla="*/ 232 h 622"/>
                <a:gd name="T72" fmla="*/ 611 w 780"/>
                <a:gd name="T73" fmla="*/ 562 h 622"/>
                <a:gd name="T74" fmla="*/ 682 w 780"/>
                <a:gd name="T75" fmla="*/ 572 h 622"/>
                <a:gd name="T76" fmla="*/ 598 w 780"/>
                <a:gd name="T77" fmla="*/ 502 h 622"/>
                <a:gd name="T78" fmla="*/ 778 w 780"/>
                <a:gd name="T79" fmla="*/ 550 h 622"/>
                <a:gd name="T80" fmla="*/ 373 w 780"/>
                <a:gd name="T81" fmla="*/ 505 h 622"/>
                <a:gd name="T82" fmla="*/ 387 w 780"/>
                <a:gd name="T83" fmla="*/ 513 h 622"/>
                <a:gd name="T84" fmla="*/ 341 w 780"/>
                <a:gd name="T85" fmla="*/ 409 h 622"/>
                <a:gd name="T86" fmla="*/ 447 w 780"/>
                <a:gd name="T87" fmla="*/ 88 h 622"/>
                <a:gd name="T88" fmla="*/ 668 w 780"/>
                <a:gd name="T89" fmla="*/ 337 h 622"/>
                <a:gd name="T90" fmla="*/ 623 w 780"/>
                <a:gd name="T91" fmla="*/ 282 h 622"/>
                <a:gd name="T92" fmla="*/ 567 w 780"/>
                <a:gd name="T93" fmla="*/ 239 h 622"/>
                <a:gd name="T94" fmla="*/ 381 w 780"/>
                <a:gd name="T95" fmla="*/ 156 h 622"/>
                <a:gd name="T96" fmla="*/ 429 w 780"/>
                <a:gd name="T97" fmla="*/ 130 h 622"/>
                <a:gd name="T98" fmla="*/ 453 w 780"/>
                <a:gd name="T99" fmla="*/ 134 h 622"/>
                <a:gd name="T100" fmla="*/ 391 w 780"/>
                <a:gd name="T101" fmla="*/ 103 h 622"/>
                <a:gd name="T102" fmla="*/ 391 w 780"/>
                <a:gd name="T103" fmla="*/ 201 h 622"/>
                <a:gd name="T104" fmla="*/ 362 w 780"/>
                <a:gd name="T105" fmla="*/ 120 h 622"/>
                <a:gd name="T106" fmla="*/ 315 w 780"/>
                <a:gd name="T107" fmla="*/ 98 h 622"/>
                <a:gd name="T108" fmla="*/ 315 w 780"/>
                <a:gd name="T109" fmla="*/ 75 h 622"/>
                <a:gd name="T110" fmla="*/ 270 w 780"/>
                <a:gd name="T111" fmla="*/ 341 h 622"/>
                <a:gd name="T112" fmla="*/ 192 w 780"/>
                <a:gd name="T113" fmla="*/ 301 h 622"/>
                <a:gd name="T114" fmla="*/ 377 w 780"/>
                <a:gd name="T115" fmla="*/ 233 h 622"/>
                <a:gd name="T116" fmla="*/ 149 w 780"/>
                <a:gd name="T117" fmla="*/ 200 h 622"/>
                <a:gd name="T118" fmla="*/ 276 w 780"/>
                <a:gd name="T119" fmla="*/ 112 h 622"/>
                <a:gd name="T120" fmla="*/ 242 w 780"/>
                <a:gd name="T121" fmla="*/ 151 h 622"/>
                <a:gd name="T122" fmla="*/ 181 w 780"/>
                <a:gd name="T123" fmla="*/ 133 h 622"/>
                <a:gd name="T124" fmla="*/ 256 w 780"/>
                <a:gd name="T125" fmla="*/ 85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0" h="622">
                  <a:moveTo>
                    <a:pt x="204" y="193"/>
                  </a:moveTo>
                  <a:cubicBezTo>
                    <a:pt x="204" y="194"/>
                    <a:pt x="201" y="194"/>
                    <a:pt x="200" y="194"/>
                  </a:cubicBezTo>
                  <a:cubicBezTo>
                    <a:pt x="199" y="195"/>
                    <a:pt x="200" y="196"/>
                    <a:pt x="199" y="197"/>
                  </a:cubicBezTo>
                  <a:cubicBezTo>
                    <a:pt x="198" y="199"/>
                    <a:pt x="196" y="199"/>
                    <a:pt x="195" y="201"/>
                  </a:cubicBezTo>
                  <a:cubicBezTo>
                    <a:pt x="195" y="202"/>
                    <a:pt x="194" y="202"/>
                    <a:pt x="193" y="202"/>
                  </a:cubicBezTo>
                  <a:cubicBezTo>
                    <a:pt x="195" y="203"/>
                    <a:pt x="192" y="206"/>
                    <a:pt x="199" y="206"/>
                  </a:cubicBezTo>
                  <a:cubicBezTo>
                    <a:pt x="204" y="206"/>
                    <a:pt x="201" y="204"/>
                    <a:pt x="203" y="203"/>
                  </a:cubicBezTo>
                  <a:cubicBezTo>
                    <a:pt x="206" y="202"/>
                    <a:pt x="207" y="205"/>
                    <a:pt x="205" y="205"/>
                  </a:cubicBezTo>
                  <a:cubicBezTo>
                    <a:pt x="205" y="205"/>
                    <a:pt x="205" y="206"/>
                    <a:pt x="205" y="206"/>
                  </a:cubicBezTo>
                  <a:cubicBezTo>
                    <a:pt x="208" y="206"/>
                    <a:pt x="207" y="207"/>
                    <a:pt x="207" y="207"/>
                  </a:cubicBezTo>
                  <a:cubicBezTo>
                    <a:pt x="206" y="207"/>
                    <a:pt x="204" y="207"/>
                    <a:pt x="203" y="207"/>
                  </a:cubicBezTo>
                  <a:cubicBezTo>
                    <a:pt x="203" y="210"/>
                    <a:pt x="203" y="210"/>
                    <a:pt x="203" y="210"/>
                  </a:cubicBezTo>
                  <a:cubicBezTo>
                    <a:pt x="210" y="210"/>
                    <a:pt x="210" y="210"/>
                    <a:pt x="210" y="210"/>
                  </a:cubicBezTo>
                  <a:cubicBezTo>
                    <a:pt x="210" y="209"/>
                    <a:pt x="211" y="207"/>
                    <a:pt x="211" y="206"/>
                  </a:cubicBezTo>
                  <a:cubicBezTo>
                    <a:pt x="212" y="206"/>
                    <a:pt x="217" y="208"/>
                    <a:pt x="219" y="208"/>
                  </a:cubicBezTo>
                  <a:cubicBezTo>
                    <a:pt x="220" y="208"/>
                    <a:pt x="221" y="206"/>
                    <a:pt x="222" y="205"/>
                  </a:cubicBezTo>
                  <a:cubicBezTo>
                    <a:pt x="225" y="204"/>
                    <a:pt x="230" y="205"/>
                    <a:pt x="233" y="205"/>
                  </a:cubicBezTo>
                  <a:cubicBezTo>
                    <a:pt x="233" y="205"/>
                    <a:pt x="233" y="207"/>
                    <a:pt x="233" y="207"/>
                  </a:cubicBezTo>
                  <a:cubicBezTo>
                    <a:pt x="227" y="207"/>
                    <a:pt x="226" y="207"/>
                    <a:pt x="222" y="209"/>
                  </a:cubicBezTo>
                  <a:cubicBezTo>
                    <a:pt x="222" y="209"/>
                    <a:pt x="222" y="211"/>
                    <a:pt x="222" y="211"/>
                  </a:cubicBezTo>
                  <a:cubicBezTo>
                    <a:pt x="221" y="211"/>
                    <a:pt x="219" y="210"/>
                    <a:pt x="219" y="210"/>
                  </a:cubicBezTo>
                  <a:cubicBezTo>
                    <a:pt x="217" y="210"/>
                    <a:pt x="217" y="211"/>
                    <a:pt x="215" y="211"/>
                  </a:cubicBezTo>
                  <a:cubicBezTo>
                    <a:pt x="211" y="212"/>
                    <a:pt x="201" y="213"/>
                    <a:pt x="207" y="217"/>
                  </a:cubicBezTo>
                  <a:cubicBezTo>
                    <a:pt x="208" y="219"/>
                    <a:pt x="210" y="219"/>
                    <a:pt x="213" y="219"/>
                  </a:cubicBezTo>
                  <a:cubicBezTo>
                    <a:pt x="213" y="219"/>
                    <a:pt x="213" y="217"/>
                    <a:pt x="214" y="217"/>
                  </a:cubicBezTo>
                  <a:cubicBezTo>
                    <a:pt x="214" y="217"/>
                    <a:pt x="217" y="220"/>
                    <a:pt x="218" y="220"/>
                  </a:cubicBezTo>
                  <a:cubicBezTo>
                    <a:pt x="219" y="220"/>
                    <a:pt x="221" y="218"/>
                    <a:pt x="223" y="218"/>
                  </a:cubicBezTo>
                  <a:cubicBezTo>
                    <a:pt x="223" y="218"/>
                    <a:pt x="230" y="218"/>
                    <a:pt x="231" y="218"/>
                  </a:cubicBezTo>
                  <a:cubicBezTo>
                    <a:pt x="231" y="218"/>
                    <a:pt x="232" y="219"/>
                    <a:pt x="234" y="219"/>
                  </a:cubicBezTo>
                  <a:cubicBezTo>
                    <a:pt x="235" y="219"/>
                    <a:pt x="239" y="217"/>
                    <a:pt x="241" y="217"/>
                  </a:cubicBezTo>
                  <a:cubicBezTo>
                    <a:pt x="242" y="218"/>
                    <a:pt x="242" y="220"/>
                    <a:pt x="244" y="219"/>
                  </a:cubicBezTo>
                  <a:cubicBezTo>
                    <a:pt x="244" y="219"/>
                    <a:pt x="248" y="218"/>
                    <a:pt x="248" y="218"/>
                  </a:cubicBezTo>
                  <a:cubicBezTo>
                    <a:pt x="248" y="216"/>
                    <a:pt x="248" y="216"/>
                    <a:pt x="248" y="216"/>
                  </a:cubicBezTo>
                  <a:cubicBezTo>
                    <a:pt x="250" y="216"/>
                    <a:pt x="252" y="217"/>
                    <a:pt x="253" y="218"/>
                  </a:cubicBezTo>
                  <a:cubicBezTo>
                    <a:pt x="253" y="218"/>
                    <a:pt x="253" y="220"/>
                    <a:pt x="253" y="220"/>
                  </a:cubicBezTo>
                  <a:cubicBezTo>
                    <a:pt x="254" y="220"/>
                    <a:pt x="255" y="220"/>
                    <a:pt x="256" y="220"/>
                  </a:cubicBezTo>
                  <a:cubicBezTo>
                    <a:pt x="257" y="220"/>
                    <a:pt x="258" y="217"/>
                    <a:pt x="260" y="217"/>
                  </a:cubicBezTo>
                  <a:cubicBezTo>
                    <a:pt x="261" y="217"/>
                    <a:pt x="261" y="218"/>
                    <a:pt x="262" y="218"/>
                  </a:cubicBezTo>
                  <a:cubicBezTo>
                    <a:pt x="262" y="218"/>
                    <a:pt x="262" y="220"/>
                    <a:pt x="262" y="220"/>
                  </a:cubicBezTo>
                  <a:cubicBezTo>
                    <a:pt x="261" y="220"/>
                    <a:pt x="260" y="220"/>
                    <a:pt x="259" y="220"/>
                  </a:cubicBezTo>
                  <a:cubicBezTo>
                    <a:pt x="258" y="225"/>
                    <a:pt x="260" y="222"/>
                    <a:pt x="256" y="224"/>
                  </a:cubicBezTo>
                  <a:cubicBezTo>
                    <a:pt x="256" y="224"/>
                    <a:pt x="255" y="226"/>
                    <a:pt x="255" y="226"/>
                  </a:cubicBezTo>
                  <a:cubicBezTo>
                    <a:pt x="253" y="227"/>
                    <a:pt x="246" y="227"/>
                    <a:pt x="244" y="226"/>
                  </a:cubicBezTo>
                  <a:cubicBezTo>
                    <a:pt x="243" y="226"/>
                    <a:pt x="242" y="224"/>
                    <a:pt x="241" y="224"/>
                  </a:cubicBezTo>
                  <a:cubicBezTo>
                    <a:pt x="240" y="224"/>
                    <a:pt x="232" y="225"/>
                    <a:pt x="231" y="226"/>
                  </a:cubicBezTo>
                  <a:cubicBezTo>
                    <a:pt x="230" y="226"/>
                    <a:pt x="230" y="228"/>
                    <a:pt x="230" y="228"/>
                  </a:cubicBezTo>
                  <a:cubicBezTo>
                    <a:pt x="226" y="229"/>
                    <a:pt x="218" y="228"/>
                    <a:pt x="214" y="228"/>
                  </a:cubicBezTo>
                  <a:cubicBezTo>
                    <a:pt x="216" y="229"/>
                    <a:pt x="213" y="233"/>
                    <a:pt x="213" y="233"/>
                  </a:cubicBezTo>
                  <a:cubicBezTo>
                    <a:pt x="213" y="237"/>
                    <a:pt x="214" y="234"/>
                    <a:pt x="215" y="235"/>
                  </a:cubicBezTo>
                  <a:cubicBezTo>
                    <a:pt x="215" y="236"/>
                    <a:pt x="215" y="237"/>
                    <a:pt x="215" y="237"/>
                  </a:cubicBezTo>
                  <a:cubicBezTo>
                    <a:pt x="216" y="238"/>
                    <a:pt x="218" y="238"/>
                    <a:pt x="219" y="239"/>
                  </a:cubicBezTo>
                  <a:cubicBezTo>
                    <a:pt x="219" y="239"/>
                    <a:pt x="219" y="241"/>
                    <a:pt x="219" y="241"/>
                  </a:cubicBezTo>
                  <a:cubicBezTo>
                    <a:pt x="221" y="242"/>
                    <a:pt x="225" y="244"/>
                    <a:pt x="228" y="245"/>
                  </a:cubicBezTo>
                  <a:cubicBezTo>
                    <a:pt x="229" y="245"/>
                    <a:pt x="231" y="244"/>
                    <a:pt x="231" y="244"/>
                  </a:cubicBezTo>
                  <a:cubicBezTo>
                    <a:pt x="233" y="244"/>
                    <a:pt x="237" y="245"/>
                    <a:pt x="239" y="246"/>
                  </a:cubicBezTo>
                  <a:cubicBezTo>
                    <a:pt x="240" y="247"/>
                    <a:pt x="240" y="252"/>
                    <a:pt x="241" y="254"/>
                  </a:cubicBezTo>
                  <a:cubicBezTo>
                    <a:pt x="242" y="254"/>
                    <a:pt x="243" y="253"/>
                    <a:pt x="245" y="253"/>
                  </a:cubicBezTo>
                  <a:cubicBezTo>
                    <a:pt x="246" y="255"/>
                    <a:pt x="246" y="255"/>
                    <a:pt x="246" y="255"/>
                  </a:cubicBezTo>
                  <a:cubicBezTo>
                    <a:pt x="246" y="255"/>
                    <a:pt x="247" y="255"/>
                    <a:pt x="248" y="255"/>
                  </a:cubicBezTo>
                  <a:cubicBezTo>
                    <a:pt x="248" y="256"/>
                    <a:pt x="248" y="256"/>
                    <a:pt x="248" y="256"/>
                  </a:cubicBezTo>
                  <a:cubicBezTo>
                    <a:pt x="250" y="256"/>
                    <a:pt x="254" y="256"/>
                    <a:pt x="256" y="255"/>
                  </a:cubicBezTo>
                  <a:cubicBezTo>
                    <a:pt x="256" y="255"/>
                    <a:pt x="256" y="253"/>
                    <a:pt x="256" y="253"/>
                  </a:cubicBezTo>
                  <a:cubicBezTo>
                    <a:pt x="257" y="253"/>
                    <a:pt x="258" y="253"/>
                    <a:pt x="258" y="253"/>
                  </a:cubicBezTo>
                  <a:cubicBezTo>
                    <a:pt x="260" y="252"/>
                    <a:pt x="260" y="253"/>
                    <a:pt x="262" y="253"/>
                  </a:cubicBezTo>
                  <a:cubicBezTo>
                    <a:pt x="263" y="253"/>
                    <a:pt x="268" y="254"/>
                    <a:pt x="270" y="253"/>
                  </a:cubicBezTo>
                  <a:cubicBezTo>
                    <a:pt x="270" y="253"/>
                    <a:pt x="270" y="253"/>
                    <a:pt x="270" y="253"/>
                  </a:cubicBezTo>
                  <a:cubicBezTo>
                    <a:pt x="272" y="252"/>
                    <a:pt x="275" y="251"/>
                    <a:pt x="276" y="251"/>
                  </a:cubicBezTo>
                  <a:cubicBezTo>
                    <a:pt x="277" y="250"/>
                    <a:pt x="279" y="251"/>
                    <a:pt x="280" y="251"/>
                  </a:cubicBezTo>
                  <a:cubicBezTo>
                    <a:pt x="280" y="248"/>
                    <a:pt x="280" y="248"/>
                    <a:pt x="280" y="248"/>
                  </a:cubicBezTo>
                  <a:cubicBezTo>
                    <a:pt x="281" y="248"/>
                    <a:pt x="282" y="249"/>
                    <a:pt x="283" y="249"/>
                  </a:cubicBezTo>
                  <a:cubicBezTo>
                    <a:pt x="285" y="248"/>
                    <a:pt x="289" y="245"/>
                    <a:pt x="291" y="245"/>
                  </a:cubicBezTo>
                  <a:cubicBezTo>
                    <a:pt x="294" y="244"/>
                    <a:pt x="295" y="245"/>
                    <a:pt x="298" y="243"/>
                  </a:cubicBezTo>
                  <a:cubicBezTo>
                    <a:pt x="298" y="243"/>
                    <a:pt x="300" y="240"/>
                    <a:pt x="300" y="239"/>
                  </a:cubicBezTo>
                  <a:cubicBezTo>
                    <a:pt x="301" y="239"/>
                    <a:pt x="303" y="239"/>
                    <a:pt x="304" y="239"/>
                  </a:cubicBezTo>
                  <a:cubicBezTo>
                    <a:pt x="305" y="238"/>
                    <a:pt x="307" y="236"/>
                    <a:pt x="308" y="235"/>
                  </a:cubicBezTo>
                  <a:cubicBezTo>
                    <a:pt x="308" y="235"/>
                    <a:pt x="308" y="235"/>
                    <a:pt x="308" y="235"/>
                  </a:cubicBezTo>
                  <a:cubicBezTo>
                    <a:pt x="310" y="234"/>
                    <a:pt x="311" y="235"/>
                    <a:pt x="312" y="235"/>
                  </a:cubicBezTo>
                  <a:cubicBezTo>
                    <a:pt x="311" y="237"/>
                    <a:pt x="310" y="239"/>
                    <a:pt x="309" y="241"/>
                  </a:cubicBezTo>
                  <a:cubicBezTo>
                    <a:pt x="310" y="241"/>
                    <a:pt x="310" y="243"/>
                    <a:pt x="310" y="243"/>
                  </a:cubicBezTo>
                  <a:cubicBezTo>
                    <a:pt x="313" y="244"/>
                    <a:pt x="315" y="243"/>
                    <a:pt x="318" y="244"/>
                  </a:cubicBezTo>
                  <a:cubicBezTo>
                    <a:pt x="318" y="244"/>
                    <a:pt x="317" y="247"/>
                    <a:pt x="318" y="247"/>
                  </a:cubicBezTo>
                  <a:cubicBezTo>
                    <a:pt x="318" y="247"/>
                    <a:pt x="320" y="248"/>
                    <a:pt x="320" y="247"/>
                  </a:cubicBezTo>
                  <a:cubicBezTo>
                    <a:pt x="321" y="247"/>
                    <a:pt x="321" y="246"/>
                    <a:pt x="322" y="245"/>
                  </a:cubicBezTo>
                  <a:cubicBezTo>
                    <a:pt x="323" y="246"/>
                    <a:pt x="325" y="249"/>
                    <a:pt x="327" y="249"/>
                  </a:cubicBezTo>
                  <a:cubicBezTo>
                    <a:pt x="328" y="249"/>
                    <a:pt x="329" y="247"/>
                    <a:pt x="330" y="247"/>
                  </a:cubicBezTo>
                  <a:cubicBezTo>
                    <a:pt x="331" y="248"/>
                    <a:pt x="331" y="250"/>
                    <a:pt x="334" y="250"/>
                  </a:cubicBezTo>
                  <a:cubicBezTo>
                    <a:pt x="335" y="250"/>
                    <a:pt x="335" y="248"/>
                    <a:pt x="335" y="247"/>
                  </a:cubicBezTo>
                  <a:cubicBezTo>
                    <a:pt x="337" y="248"/>
                    <a:pt x="339" y="248"/>
                    <a:pt x="341" y="248"/>
                  </a:cubicBezTo>
                  <a:cubicBezTo>
                    <a:pt x="342" y="246"/>
                    <a:pt x="342" y="246"/>
                    <a:pt x="342" y="246"/>
                  </a:cubicBezTo>
                  <a:cubicBezTo>
                    <a:pt x="344" y="245"/>
                    <a:pt x="344" y="246"/>
                    <a:pt x="346" y="245"/>
                  </a:cubicBezTo>
                  <a:cubicBezTo>
                    <a:pt x="347" y="244"/>
                    <a:pt x="346" y="243"/>
                    <a:pt x="347" y="242"/>
                  </a:cubicBezTo>
                  <a:cubicBezTo>
                    <a:pt x="346" y="242"/>
                    <a:pt x="345" y="242"/>
                    <a:pt x="345" y="242"/>
                  </a:cubicBezTo>
                  <a:cubicBezTo>
                    <a:pt x="345" y="241"/>
                    <a:pt x="345" y="240"/>
                    <a:pt x="345" y="239"/>
                  </a:cubicBezTo>
                  <a:cubicBezTo>
                    <a:pt x="343" y="240"/>
                    <a:pt x="342" y="239"/>
                    <a:pt x="340" y="239"/>
                  </a:cubicBezTo>
                  <a:cubicBezTo>
                    <a:pt x="338" y="240"/>
                    <a:pt x="341" y="243"/>
                    <a:pt x="336" y="241"/>
                  </a:cubicBezTo>
                  <a:cubicBezTo>
                    <a:pt x="334" y="241"/>
                    <a:pt x="335" y="239"/>
                    <a:pt x="334" y="238"/>
                  </a:cubicBezTo>
                  <a:cubicBezTo>
                    <a:pt x="333" y="238"/>
                    <a:pt x="331" y="237"/>
                    <a:pt x="331" y="237"/>
                  </a:cubicBezTo>
                  <a:cubicBezTo>
                    <a:pt x="332" y="234"/>
                    <a:pt x="332" y="234"/>
                    <a:pt x="332" y="234"/>
                  </a:cubicBezTo>
                  <a:cubicBezTo>
                    <a:pt x="333" y="235"/>
                    <a:pt x="334" y="234"/>
                    <a:pt x="336" y="235"/>
                  </a:cubicBezTo>
                  <a:cubicBezTo>
                    <a:pt x="336" y="235"/>
                    <a:pt x="337" y="237"/>
                    <a:pt x="338" y="237"/>
                  </a:cubicBezTo>
                  <a:cubicBezTo>
                    <a:pt x="340" y="238"/>
                    <a:pt x="343" y="238"/>
                    <a:pt x="346" y="238"/>
                  </a:cubicBezTo>
                  <a:cubicBezTo>
                    <a:pt x="346" y="238"/>
                    <a:pt x="346" y="236"/>
                    <a:pt x="346" y="236"/>
                  </a:cubicBezTo>
                  <a:cubicBezTo>
                    <a:pt x="344" y="236"/>
                    <a:pt x="344" y="236"/>
                    <a:pt x="343" y="235"/>
                  </a:cubicBezTo>
                  <a:cubicBezTo>
                    <a:pt x="340" y="234"/>
                    <a:pt x="344" y="234"/>
                    <a:pt x="345" y="233"/>
                  </a:cubicBezTo>
                  <a:cubicBezTo>
                    <a:pt x="344" y="233"/>
                    <a:pt x="346" y="232"/>
                    <a:pt x="346" y="232"/>
                  </a:cubicBezTo>
                  <a:cubicBezTo>
                    <a:pt x="348" y="233"/>
                    <a:pt x="349" y="234"/>
                    <a:pt x="352" y="235"/>
                  </a:cubicBezTo>
                  <a:cubicBezTo>
                    <a:pt x="352" y="236"/>
                    <a:pt x="351" y="238"/>
                    <a:pt x="352" y="238"/>
                  </a:cubicBezTo>
                  <a:cubicBezTo>
                    <a:pt x="352" y="239"/>
                    <a:pt x="354" y="238"/>
                    <a:pt x="355" y="239"/>
                  </a:cubicBezTo>
                  <a:cubicBezTo>
                    <a:pt x="356" y="238"/>
                    <a:pt x="355" y="237"/>
                    <a:pt x="356" y="237"/>
                  </a:cubicBezTo>
                  <a:cubicBezTo>
                    <a:pt x="356" y="237"/>
                    <a:pt x="356" y="236"/>
                    <a:pt x="356" y="235"/>
                  </a:cubicBezTo>
                  <a:cubicBezTo>
                    <a:pt x="356" y="235"/>
                    <a:pt x="354" y="234"/>
                    <a:pt x="354" y="234"/>
                  </a:cubicBezTo>
                  <a:cubicBezTo>
                    <a:pt x="355" y="231"/>
                    <a:pt x="355" y="231"/>
                    <a:pt x="355" y="227"/>
                  </a:cubicBezTo>
                  <a:cubicBezTo>
                    <a:pt x="354" y="227"/>
                    <a:pt x="353" y="226"/>
                    <a:pt x="353" y="226"/>
                  </a:cubicBezTo>
                  <a:cubicBezTo>
                    <a:pt x="351" y="226"/>
                    <a:pt x="350" y="227"/>
                    <a:pt x="349" y="227"/>
                  </a:cubicBezTo>
                  <a:cubicBezTo>
                    <a:pt x="341" y="228"/>
                    <a:pt x="337" y="223"/>
                    <a:pt x="335" y="217"/>
                  </a:cubicBezTo>
                  <a:cubicBezTo>
                    <a:pt x="334" y="217"/>
                    <a:pt x="334" y="217"/>
                    <a:pt x="334" y="217"/>
                  </a:cubicBezTo>
                  <a:cubicBezTo>
                    <a:pt x="333" y="219"/>
                    <a:pt x="334" y="221"/>
                    <a:pt x="334" y="223"/>
                  </a:cubicBezTo>
                  <a:cubicBezTo>
                    <a:pt x="333" y="223"/>
                    <a:pt x="332" y="221"/>
                    <a:pt x="332" y="221"/>
                  </a:cubicBezTo>
                  <a:cubicBezTo>
                    <a:pt x="330" y="221"/>
                    <a:pt x="328" y="221"/>
                    <a:pt x="327" y="221"/>
                  </a:cubicBezTo>
                  <a:cubicBezTo>
                    <a:pt x="327" y="220"/>
                    <a:pt x="326" y="218"/>
                    <a:pt x="326" y="218"/>
                  </a:cubicBezTo>
                  <a:cubicBezTo>
                    <a:pt x="325" y="216"/>
                    <a:pt x="323" y="215"/>
                    <a:pt x="322" y="213"/>
                  </a:cubicBezTo>
                  <a:cubicBezTo>
                    <a:pt x="321" y="211"/>
                    <a:pt x="321" y="208"/>
                    <a:pt x="320" y="206"/>
                  </a:cubicBezTo>
                  <a:cubicBezTo>
                    <a:pt x="320" y="205"/>
                    <a:pt x="317" y="205"/>
                    <a:pt x="316" y="204"/>
                  </a:cubicBezTo>
                  <a:cubicBezTo>
                    <a:pt x="315" y="202"/>
                    <a:pt x="317" y="200"/>
                    <a:pt x="316" y="199"/>
                  </a:cubicBezTo>
                  <a:cubicBezTo>
                    <a:pt x="316" y="198"/>
                    <a:pt x="314" y="196"/>
                    <a:pt x="314" y="195"/>
                  </a:cubicBezTo>
                  <a:cubicBezTo>
                    <a:pt x="313" y="195"/>
                    <a:pt x="314" y="194"/>
                    <a:pt x="313" y="193"/>
                  </a:cubicBezTo>
                  <a:cubicBezTo>
                    <a:pt x="312" y="193"/>
                    <a:pt x="309" y="194"/>
                    <a:pt x="308" y="193"/>
                  </a:cubicBezTo>
                  <a:cubicBezTo>
                    <a:pt x="307" y="193"/>
                    <a:pt x="304" y="192"/>
                    <a:pt x="302" y="192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00" y="193"/>
                    <a:pt x="300" y="195"/>
                    <a:pt x="298" y="194"/>
                  </a:cubicBezTo>
                  <a:cubicBezTo>
                    <a:pt x="297" y="191"/>
                    <a:pt x="297" y="191"/>
                    <a:pt x="297" y="191"/>
                  </a:cubicBezTo>
                  <a:cubicBezTo>
                    <a:pt x="296" y="191"/>
                    <a:pt x="296" y="191"/>
                    <a:pt x="296" y="191"/>
                  </a:cubicBezTo>
                  <a:cubicBezTo>
                    <a:pt x="295" y="192"/>
                    <a:pt x="292" y="197"/>
                    <a:pt x="292" y="197"/>
                  </a:cubicBezTo>
                  <a:cubicBezTo>
                    <a:pt x="292" y="198"/>
                    <a:pt x="293" y="199"/>
                    <a:pt x="292" y="200"/>
                  </a:cubicBezTo>
                  <a:cubicBezTo>
                    <a:pt x="292" y="201"/>
                    <a:pt x="288" y="202"/>
                    <a:pt x="287" y="203"/>
                  </a:cubicBezTo>
                  <a:cubicBezTo>
                    <a:pt x="285" y="197"/>
                    <a:pt x="288" y="194"/>
                    <a:pt x="290" y="188"/>
                  </a:cubicBezTo>
                  <a:cubicBezTo>
                    <a:pt x="290" y="188"/>
                    <a:pt x="289" y="188"/>
                    <a:pt x="288" y="188"/>
                  </a:cubicBezTo>
                  <a:cubicBezTo>
                    <a:pt x="284" y="183"/>
                    <a:pt x="284" y="183"/>
                    <a:pt x="284" y="183"/>
                  </a:cubicBezTo>
                  <a:cubicBezTo>
                    <a:pt x="284" y="182"/>
                    <a:pt x="285" y="181"/>
                    <a:pt x="284" y="181"/>
                  </a:cubicBezTo>
                  <a:cubicBezTo>
                    <a:pt x="284" y="180"/>
                    <a:pt x="282" y="180"/>
                    <a:pt x="282" y="181"/>
                  </a:cubicBezTo>
                  <a:cubicBezTo>
                    <a:pt x="281" y="180"/>
                    <a:pt x="280" y="179"/>
                    <a:pt x="279" y="178"/>
                  </a:cubicBezTo>
                  <a:cubicBezTo>
                    <a:pt x="279" y="178"/>
                    <a:pt x="277" y="178"/>
                    <a:pt x="276" y="178"/>
                  </a:cubicBezTo>
                  <a:cubicBezTo>
                    <a:pt x="276" y="179"/>
                    <a:pt x="277" y="181"/>
                    <a:pt x="276" y="181"/>
                  </a:cubicBezTo>
                  <a:cubicBezTo>
                    <a:pt x="276" y="182"/>
                    <a:pt x="273" y="183"/>
                    <a:pt x="272" y="184"/>
                  </a:cubicBezTo>
                  <a:cubicBezTo>
                    <a:pt x="272" y="185"/>
                    <a:pt x="273" y="187"/>
                    <a:pt x="272" y="187"/>
                  </a:cubicBezTo>
                  <a:cubicBezTo>
                    <a:pt x="272" y="187"/>
                    <a:pt x="270" y="187"/>
                    <a:pt x="270" y="187"/>
                  </a:cubicBezTo>
                  <a:cubicBezTo>
                    <a:pt x="269" y="186"/>
                    <a:pt x="269" y="187"/>
                    <a:pt x="268" y="187"/>
                  </a:cubicBezTo>
                  <a:cubicBezTo>
                    <a:pt x="267" y="186"/>
                    <a:pt x="268" y="184"/>
                    <a:pt x="268" y="183"/>
                  </a:cubicBezTo>
                  <a:cubicBezTo>
                    <a:pt x="267" y="182"/>
                    <a:pt x="263" y="180"/>
                    <a:pt x="261" y="179"/>
                  </a:cubicBezTo>
                  <a:cubicBezTo>
                    <a:pt x="259" y="178"/>
                    <a:pt x="258" y="178"/>
                    <a:pt x="255" y="177"/>
                  </a:cubicBezTo>
                  <a:cubicBezTo>
                    <a:pt x="255" y="179"/>
                    <a:pt x="254" y="183"/>
                    <a:pt x="254" y="185"/>
                  </a:cubicBezTo>
                  <a:cubicBezTo>
                    <a:pt x="254" y="187"/>
                    <a:pt x="255" y="187"/>
                    <a:pt x="255" y="188"/>
                  </a:cubicBezTo>
                  <a:cubicBezTo>
                    <a:pt x="255" y="190"/>
                    <a:pt x="255" y="191"/>
                    <a:pt x="255" y="193"/>
                  </a:cubicBezTo>
                  <a:cubicBezTo>
                    <a:pt x="255" y="194"/>
                    <a:pt x="252" y="195"/>
                    <a:pt x="252" y="195"/>
                  </a:cubicBezTo>
                  <a:cubicBezTo>
                    <a:pt x="252" y="194"/>
                    <a:pt x="252" y="193"/>
                    <a:pt x="251" y="193"/>
                  </a:cubicBezTo>
                  <a:cubicBezTo>
                    <a:pt x="250" y="192"/>
                    <a:pt x="249" y="193"/>
                    <a:pt x="248" y="192"/>
                  </a:cubicBezTo>
                  <a:cubicBezTo>
                    <a:pt x="247" y="192"/>
                    <a:pt x="241" y="187"/>
                    <a:pt x="241" y="187"/>
                  </a:cubicBezTo>
                  <a:cubicBezTo>
                    <a:pt x="240" y="184"/>
                    <a:pt x="242" y="183"/>
                    <a:pt x="242" y="181"/>
                  </a:cubicBezTo>
                  <a:cubicBezTo>
                    <a:pt x="242" y="177"/>
                    <a:pt x="241" y="174"/>
                    <a:pt x="241" y="171"/>
                  </a:cubicBezTo>
                  <a:cubicBezTo>
                    <a:pt x="238" y="171"/>
                    <a:pt x="237" y="171"/>
                    <a:pt x="235" y="171"/>
                  </a:cubicBezTo>
                  <a:cubicBezTo>
                    <a:pt x="232" y="175"/>
                    <a:pt x="229" y="176"/>
                    <a:pt x="225" y="178"/>
                  </a:cubicBezTo>
                  <a:cubicBezTo>
                    <a:pt x="225" y="179"/>
                    <a:pt x="225" y="179"/>
                    <a:pt x="225" y="179"/>
                  </a:cubicBezTo>
                  <a:cubicBezTo>
                    <a:pt x="221" y="180"/>
                    <a:pt x="218" y="179"/>
                    <a:pt x="216" y="179"/>
                  </a:cubicBezTo>
                  <a:cubicBezTo>
                    <a:pt x="214" y="180"/>
                    <a:pt x="212" y="182"/>
                    <a:pt x="211" y="183"/>
                  </a:cubicBezTo>
                  <a:cubicBezTo>
                    <a:pt x="209" y="183"/>
                    <a:pt x="208" y="183"/>
                    <a:pt x="207" y="183"/>
                  </a:cubicBezTo>
                  <a:cubicBezTo>
                    <a:pt x="203" y="186"/>
                    <a:pt x="204" y="190"/>
                    <a:pt x="204" y="193"/>
                  </a:cubicBezTo>
                  <a:close/>
                  <a:moveTo>
                    <a:pt x="566" y="186"/>
                  </a:moveTo>
                  <a:cubicBezTo>
                    <a:pt x="563" y="185"/>
                    <a:pt x="561" y="186"/>
                    <a:pt x="559" y="185"/>
                  </a:cubicBezTo>
                  <a:cubicBezTo>
                    <a:pt x="558" y="185"/>
                    <a:pt x="558" y="183"/>
                    <a:pt x="558" y="183"/>
                  </a:cubicBezTo>
                  <a:cubicBezTo>
                    <a:pt x="556" y="182"/>
                    <a:pt x="552" y="182"/>
                    <a:pt x="549" y="182"/>
                  </a:cubicBezTo>
                  <a:cubicBezTo>
                    <a:pt x="543" y="183"/>
                    <a:pt x="544" y="187"/>
                    <a:pt x="548" y="189"/>
                  </a:cubicBezTo>
                  <a:cubicBezTo>
                    <a:pt x="548" y="189"/>
                    <a:pt x="559" y="193"/>
                    <a:pt x="555" y="193"/>
                  </a:cubicBezTo>
                  <a:cubicBezTo>
                    <a:pt x="554" y="194"/>
                    <a:pt x="555" y="193"/>
                    <a:pt x="554" y="193"/>
                  </a:cubicBezTo>
                  <a:cubicBezTo>
                    <a:pt x="554" y="193"/>
                    <a:pt x="551" y="193"/>
                    <a:pt x="551" y="193"/>
                  </a:cubicBezTo>
                  <a:cubicBezTo>
                    <a:pt x="548" y="192"/>
                    <a:pt x="548" y="191"/>
                    <a:pt x="546" y="190"/>
                  </a:cubicBezTo>
                  <a:cubicBezTo>
                    <a:pt x="545" y="190"/>
                    <a:pt x="544" y="190"/>
                    <a:pt x="544" y="190"/>
                  </a:cubicBezTo>
                  <a:cubicBezTo>
                    <a:pt x="543" y="193"/>
                    <a:pt x="543" y="193"/>
                    <a:pt x="543" y="193"/>
                  </a:cubicBezTo>
                  <a:cubicBezTo>
                    <a:pt x="545" y="193"/>
                    <a:pt x="544" y="194"/>
                    <a:pt x="544" y="195"/>
                  </a:cubicBezTo>
                  <a:cubicBezTo>
                    <a:pt x="544" y="195"/>
                    <a:pt x="543" y="195"/>
                    <a:pt x="542" y="195"/>
                  </a:cubicBezTo>
                  <a:cubicBezTo>
                    <a:pt x="542" y="195"/>
                    <a:pt x="541" y="197"/>
                    <a:pt x="541" y="197"/>
                  </a:cubicBezTo>
                  <a:cubicBezTo>
                    <a:pt x="540" y="196"/>
                    <a:pt x="540" y="199"/>
                    <a:pt x="540" y="199"/>
                  </a:cubicBezTo>
                  <a:cubicBezTo>
                    <a:pt x="542" y="200"/>
                    <a:pt x="542" y="199"/>
                    <a:pt x="542" y="201"/>
                  </a:cubicBezTo>
                  <a:cubicBezTo>
                    <a:pt x="542" y="201"/>
                    <a:pt x="540" y="201"/>
                    <a:pt x="540" y="201"/>
                  </a:cubicBezTo>
                  <a:cubicBezTo>
                    <a:pt x="540" y="201"/>
                    <a:pt x="538" y="200"/>
                    <a:pt x="540" y="200"/>
                  </a:cubicBezTo>
                  <a:cubicBezTo>
                    <a:pt x="538" y="200"/>
                    <a:pt x="540" y="197"/>
                    <a:pt x="540" y="197"/>
                  </a:cubicBezTo>
                  <a:cubicBezTo>
                    <a:pt x="541" y="188"/>
                    <a:pt x="539" y="191"/>
                    <a:pt x="534" y="193"/>
                  </a:cubicBezTo>
                  <a:cubicBezTo>
                    <a:pt x="533" y="191"/>
                    <a:pt x="533" y="191"/>
                    <a:pt x="533" y="191"/>
                  </a:cubicBezTo>
                  <a:cubicBezTo>
                    <a:pt x="535" y="193"/>
                    <a:pt x="534" y="189"/>
                    <a:pt x="531" y="189"/>
                  </a:cubicBezTo>
                  <a:cubicBezTo>
                    <a:pt x="530" y="191"/>
                    <a:pt x="530" y="191"/>
                    <a:pt x="530" y="191"/>
                  </a:cubicBezTo>
                  <a:cubicBezTo>
                    <a:pt x="527" y="192"/>
                    <a:pt x="527" y="193"/>
                    <a:pt x="524" y="195"/>
                  </a:cubicBezTo>
                  <a:cubicBezTo>
                    <a:pt x="525" y="196"/>
                    <a:pt x="526" y="197"/>
                    <a:pt x="527" y="197"/>
                  </a:cubicBezTo>
                  <a:cubicBezTo>
                    <a:pt x="527" y="198"/>
                    <a:pt x="526" y="199"/>
                    <a:pt x="526" y="200"/>
                  </a:cubicBezTo>
                  <a:cubicBezTo>
                    <a:pt x="522" y="200"/>
                    <a:pt x="522" y="200"/>
                    <a:pt x="519" y="199"/>
                  </a:cubicBezTo>
                  <a:cubicBezTo>
                    <a:pt x="519" y="198"/>
                    <a:pt x="519" y="198"/>
                    <a:pt x="519" y="198"/>
                  </a:cubicBezTo>
                  <a:cubicBezTo>
                    <a:pt x="520" y="198"/>
                    <a:pt x="521" y="198"/>
                    <a:pt x="522" y="198"/>
                  </a:cubicBezTo>
                  <a:cubicBezTo>
                    <a:pt x="523" y="196"/>
                    <a:pt x="521" y="195"/>
                    <a:pt x="523" y="193"/>
                  </a:cubicBezTo>
                  <a:cubicBezTo>
                    <a:pt x="525" y="192"/>
                    <a:pt x="523" y="192"/>
                    <a:pt x="522" y="191"/>
                  </a:cubicBezTo>
                  <a:cubicBezTo>
                    <a:pt x="522" y="190"/>
                    <a:pt x="522" y="190"/>
                    <a:pt x="522" y="190"/>
                  </a:cubicBezTo>
                  <a:cubicBezTo>
                    <a:pt x="522" y="190"/>
                    <a:pt x="523" y="188"/>
                    <a:pt x="522" y="187"/>
                  </a:cubicBezTo>
                  <a:cubicBezTo>
                    <a:pt x="522" y="187"/>
                    <a:pt x="522" y="187"/>
                    <a:pt x="522" y="187"/>
                  </a:cubicBezTo>
                  <a:cubicBezTo>
                    <a:pt x="521" y="186"/>
                    <a:pt x="521" y="184"/>
                    <a:pt x="520" y="183"/>
                  </a:cubicBezTo>
                  <a:cubicBezTo>
                    <a:pt x="518" y="183"/>
                    <a:pt x="518" y="183"/>
                    <a:pt x="518" y="183"/>
                  </a:cubicBezTo>
                  <a:cubicBezTo>
                    <a:pt x="517" y="178"/>
                    <a:pt x="521" y="178"/>
                    <a:pt x="521" y="177"/>
                  </a:cubicBezTo>
                  <a:cubicBezTo>
                    <a:pt x="521" y="177"/>
                    <a:pt x="521" y="176"/>
                    <a:pt x="521" y="175"/>
                  </a:cubicBezTo>
                  <a:cubicBezTo>
                    <a:pt x="521" y="176"/>
                    <a:pt x="520" y="175"/>
                    <a:pt x="520" y="175"/>
                  </a:cubicBezTo>
                  <a:cubicBezTo>
                    <a:pt x="521" y="170"/>
                    <a:pt x="525" y="169"/>
                    <a:pt x="518" y="167"/>
                  </a:cubicBezTo>
                  <a:cubicBezTo>
                    <a:pt x="517" y="166"/>
                    <a:pt x="513" y="165"/>
                    <a:pt x="510" y="166"/>
                  </a:cubicBezTo>
                  <a:cubicBezTo>
                    <a:pt x="510" y="166"/>
                    <a:pt x="510" y="166"/>
                    <a:pt x="510" y="166"/>
                  </a:cubicBezTo>
                  <a:cubicBezTo>
                    <a:pt x="510" y="166"/>
                    <a:pt x="508" y="168"/>
                    <a:pt x="508" y="168"/>
                  </a:cubicBezTo>
                  <a:cubicBezTo>
                    <a:pt x="507" y="168"/>
                    <a:pt x="505" y="168"/>
                    <a:pt x="504" y="168"/>
                  </a:cubicBezTo>
                  <a:cubicBezTo>
                    <a:pt x="504" y="169"/>
                    <a:pt x="504" y="170"/>
                    <a:pt x="504" y="171"/>
                  </a:cubicBezTo>
                  <a:cubicBezTo>
                    <a:pt x="498" y="171"/>
                    <a:pt x="498" y="171"/>
                    <a:pt x="498" y="171"/>
                  </a:cubicBezTo>
                  <a:cubicBezTo>
                    <a:pt x="498" y="172"/>
                    <a:pt x="498" y="173"/>
                    <a:pt x="498" y="173"/>
                  </a:cubicBezTo>
                  <a:cubicBezTo>
                    <a:pt x="497" y="174"/>
                    <a:pt x="495" y="173"/>
                    <a:pt x="493" y="174"/>
                  </a:cubicBezTo>
                  <a:cubicBezTo>
                    <a:pt x="492" y="175"/>
                    <a:pt x="494" y="175"/>
                    <a:pt x="494" y="175"/>
                  </a:cubicBezTo>
                  <a:cubicBezTo>
                    <a:pt x="493" y="175"/>
                    <a:pt x="494" y="176"/>
                    <a:pt x="494" y="176"/>
                  </a:cubicBezTo>
                  <a:cubicBezTo>
                    <a:pt x="494" y="177"/>
                    <a:pt x="493" y="177"/>
                    <a:pt x="492" y="179"/>
                  </a:cubicBezTo>
                  <a:cubicBezTo>
                    <a:pt x="492" y="179"/>
                    <a:pt x="495" y="179"/>
                    <a:pt x="494" y="179"/>
                  </a:cubicBezTo>
                  <a:cubicBezTo>
                    <a:pt x="492" y="180"/>
                    <a:pt x="492" y="179"/>
                    <a:pt x="490" y="179"/>
                  </a:cubicBezTo>
                  <a:cubicBezTo>
                    <a:pt x="488" y="179"/>
                    <a:pt x="487" y="181"/>
                    <a:pt x="487" y="181"/>
                  </a:cubicBezTo>
                  <a:cubicBezTo>
                    <a:pt x="487" y="181"/>
                    <a:pt x="487" y="186"/>
                    <a:pt x="487" y="188"/>
                  </a:cubicBezTo>
                  <a:cubicBezTo>
                    <a:pt x="488" y="188"/>
                    <a:pt x="489" y="189"/>
                    <a:pt x="489" y="189"/>
                  </a:cubicBezTo>
                  <a:cubicBezTo>
                    <a:pt x="490" y="190"/>
                    <a:pt x="494" y="188"/>
                    <a:pt x="496" y="189"/>
                  </a:cubicBezTo>
                  <a:cubicBezTo>
                    <a:pt x="496" y="189"/>
                    <a:pt x="495" y="194"/>
                    <a:pt x="496" y="195"/>
                  </a:cubicBezTo>
                  <a:cubicBezTo>
                    <a:pt x="493" y="193"/>
                    <a:pt x="492" y="192"/>
                    <a:pt x="486" y="192"/>
                  </a:cubicBezTo>
                  <a:cubicBezTo>
                    <a:pt x="486" y="194"/>
                    <a:pt x="486" y="195"/>
                    <a:pt x="486" y="196"/>
                  </a:cubicBezTo>
                  <a:cubicBezTo>
                    <a:pt x="491" y="200"/>
                    <a:pt x="495" y="197"/>
                    <a:pt x="490" y="203"/>
                  </a:cubicBezTo>
                  <a:cubicBezTo>
                    <a:pt x="490" y="201"/>
                    <a:pt x="491" y="208"/>
                    <a:pt x="492" y="210"/>
                  </a:cubicBezTo>
                  <a:cubicBezTo>
                    <a:pt x="486" y="207"/>
                    <a:pt x="485" y="208"/>
                    <a:pt x="478" y="209"/>
                  </a:cubicBezTo>
                  <a:cubicBezTo>
                    <a:pt x="480" y="208"/>
                    <a:pt x="482" y="206"/>
                    <a:pt x="484" y="205"/>
                  </a:cubicBezTo>
                  <a:cubicBezTo>
                    <a:pt x="484" y="205"/>
                    <a:pt x="485" y="206"/>
                    <a:pt x="486" y="205"/>
                  </a:cubicBezTo>
                  <a:cubicBezTo>
                    <a:pt x="485" y="204"/>
                    <a:pt x="486" y="203"/>
                    <a:pt x="485" y="202"/>
                  </a:cubicBezTo>
                  <a:cubicBezTo>
                    <a:pt x="484" y="201"/>
                    <a:pt x="481" y="201"/>
                    <a:pt x="480" y="199"/>
                  </a:cubicBezTo>
                  <a:cubicBezTo>
                    <a:pt x="478" y="196"/>
                    <a:pt x="479" y="183"/>
                    <a:pt x="480" y="179"/>
                  </a:cubicBezTo>
                  <a:cubicBezTo>
                    <a:pt x="482" y="172"/>
                    <a:pt x="491" y="170"/>
                    <a:pt x="500" y="169"/>
                  </a:cubicBezTo>
                  <a:cubicBezTo>
                    <a:pt x="499" y="169"/>
                    <a:pt x="501" y="169"/>
                    <a:pt x="501" y="169"/>
                  </a:cubicBezTo>
                  <a:cubicBezTo>
                    <a:pt x="501" y="169"/>
                    <a:pt x="501" y="167"/>
                    <a:pt x="501" y="167"/>
                  </a:cubicBezTo>
                  <a:cubicBezTo>
                    <a:pt x="500" y="167"/>
                    <a:pt x="497" y="166"/>
                    <a:pt x="496" y="166"/>
                  </a:cubicBezTo>
                  <a:cubicBezTo>
                    <a:pt x="493" y="165"/>
                    <a:pt x="486" y="165"/>
                    <a:pt x="482" y="166"/>
                  </a:cubicBezTo>
                  <a:cubicBezTo>
                    <a:pt x="480" y="168"/>
                    <a:pt x="480" y="168"/>
                    <a:pt x="480" y="168"/>
                  </a:cubicBezTo>
                  <a:cubicBezTo>
                    <a:pt x="478" y="168"/>
                    <a:pt x="477" y="166"/>
                    <a:pt x="474" y="166"/>
                  </a:cubicBezTo>
                  <a:cubicBezTo>
                    <a:pt x="473" y="166"/>
                    <a:pt x="471" y="168"/>
                    <a:pt x="470" y="168"/>
                  </a:cubicBezTo>
                  <a:cubicBezTo>
                    <a:pt x="467" y="168"/>
                    <a:pt x="467" y="167"/>
                    <a:pt x="464" y="168"/>
                  </a:cubicBezTo>
                  <a:cubicBezTo>
                    <a:pt x="464" y="168"/>
                    <a:pt x="464" y="168"/>
                    <a:pt x="464" y="168"/>
                  </a:cubicBezTo>
                  <a:cubicBezTo>
                    <a:pt x="463" y="169"/>
                    <a:pt x="461" y="171"/>
                    <a:pt x="460" y="172"/>
                  </a:cubicBezTo>
                  <a:cubicBezTo>
                    <a:pt x="460" y="173"/>
                    <a:pt x="461" y="175"/>
                    <a:pt x="461" y="175"/>
                  </a:cubicBezTo>
                  <a:cubicBezTo>
                    <a:pt x="461" y="175"/>
                    <a:pt x="456" y="178"/>
                    <a:pt x="456" y="178"/>
                  </a:cubicBezTo>
                  <a:cubicBezTo>
                    <a:pt x="457" y="181"/>
                    <a:pt x="457" y="181"/>
                    <a:pt x="457" y="181"/>
                  </a:cubicBezTo>
                  <a:cubicBezTo>
                    <a:pt x="456" y="183"/>
                    <a:pt x="449" y="189"/>
                    <a:pt x="449" y="190"/>
                  </a:cubicBezTo>
                  <a:cubicBezTo>
                    <a:pt x="448" y="191"/>
                    <a:pt x="450" y="192"/>
                    <a:pt x="450" y="194"/>
                  </a:cubicBezTo>
                  <a:cubicBezTo>
                    <a:pt x="450" y="195"/>
                    <a:pt x="447" y="197"/>
                    <a:pt x="447" y="197"/>
                  </a:cubicBezTo>
                  <a:cubicBezTo>
                    <a:pt x="446" y="199"/>
                    <a:pt x="446" y="199"/>
                    <a:pt x="446" y="201"/>
                  </a:cubicBezTo>
                  <a:cubicBezTo>
                    <a:pt x="448" y="202"/>
                    <a:pt x="450" y="203"/>
                    <a:pt x="453" y="204"/>
                  </a:cubicBezTo>
                  <a:cubicBezTo>
                    <a:pt x="453" y="205"/>
                    <a:pt x="453" y="205"/>
                    <a:pt x="453" y="205"/>
                  </a:cubicBezTo>
                  <a:cubicBezTo>
                    <a:pt x="452" y="205"/>
                    <a:pt x="452" y="205"/>
                    <a:pt x="452" y="205"/>
                  </a:cubicBezTo>
                  <a:cubicBezTo>
                    <a:pt x="450" y="205"/>
                    <a:pt x="454" y="209"/>
                    <a:pt x="455" y="209"/>
                  </a:cubicBezTo>
                  <a:cubicBezTo>
                    <a:pt x="455" y="210"/>
                    <a:pt x="455" y="210"/>
                    <a:pt x="455" y="210"/>
                  </a:cubicBezTo>
                  <a:cubicBezTo>
                    <a:pt x="458" y="211"/>
                    <a:pt x="463" y="210"/>
                    <a:pt x="466" y="210"/>
                  </a:cubicBezTo>
                  <a:cubicBezTo>
                    <a:pt x="467" y="213"/>
                    <a:pt x="467" y="213"/>
                    <a:pt x="467" y="213"/>
                  </a:cubicBezTo>
                  <a:cubicBezTo>
                    <a:pt x="465" y="212"/>
                    <a:pt x="463" y="213"/>
                    <a:pt x="461" y="213"/>
                  </a:cubicBezTo>
                  <a:cubicBezTo>
                    <a:pt x="461" y="213"/>
                    <a:pt x="461" y="215"/>
                    <a:pt x="461" y="215"/>
                  </a:cubicBezTo>
                  <a:cubicBezTo>
                    <a:pt x="461" y="215"/>
                    <a:pt x="464" y="218"/>
                    <a:pt x="464" y="218"/>
                  </a:cubicBezTo>
                  <a:cubicBezTo>
                    <a:pt x="464" y="219"/>
                    <a:pt x="464" y="219"/>
                    <a:pt x="464" y="219"/>
                  </a:cubicBezTo>
                  <a:cubicBezTo>
                    <a:pt x="464" y="219"/>
                    <a:pt x="464" y="218"/>
                    <a:pt x="466" y="218"/>
                  </a:cubicBezTo>
                  <a:cubicBezTo>
                    <a:pt x="466" y="218"/>
                    <a:pt x="469" y="220"/>
                    <a:pt x="470" y="221"/>
                  </a:cubicBezTo>
                  <a:cubicBezTo>
                    <a:pt x="469" y="221"/>
                    <a:pt x="468" y="221"/>
                    <a:pt x="468" y="221"/>
                  </a:cubicBezTo>
                  <a:cubicBezTo>
                    <a:pt x="468" y="223"/>
                    <a:pt x="468" y="223"/>
                    <a:pt x="468" y="223"/>
                  </a:cubicBezTo>
                  <a:cubicBezTo>
                    <a:pt x="469" y="223"/>
                    <a:pt x="471" y="223"/>
                    <a:pt x="472" y="223"/>
                  </a:cubicBezTo>
                  <a:cubicBezTo>
                    <a:pt x="474" y="221"/>
                    <a:pt x="475" y="219"/>
                    <a:pt x="478" y="221"/>
                  </a:cubicBezTo>
                  <a:cubicBezTo>
                    <a:pt x="479" y="221"/>
                    <a:pt x="478" y="222"/>
                    <a:pt x="478" y="223"/>
                  </a:cubicBezTo>
                  <a:cubicBezTo>
                    <a:pt x="479" y="223"/>
                    <a:pt x="483" y="226"/>
                    <a:pt x="484" y="227"/>
                  </a:cubicBezTo>
                  <a:cubicBezTo>
                    <a:pt x="484" y="227"/>
                    <a:pt x="483" y="227"/>
                    <a:pt x="483" y="229"/>
                  </a:cubicBezTo>
                  <a:cubicBezTo>
                    <a:pt x="483" y="229"/>
                    <a:pt x="484" y="229"/>
                    <a:pt x="484" y="229"/>
                  </a:cubicBezTo>
                  <a:cubicBezTo>
                    <a:pt x="487" y="229"/>
                    <a:pt x="488" y="229"/>
                    <a:pt x="490" y="229"/>
                  </a:cubicBezTo>
                  <a:cubicBezTo>
                    <a:pt x="490" y="229"/>
                    <a:pt x="488" y="226"/>
                    <a:pt x="489" y="226"/>
                  </a:cubicBezTo>
                  <a:cubicBezTo>
                    <a:pt x="490" y="226"/>
                    <a:pt x="490" y="226"/>
                    <a:pt x="490" y="226"/>
                  </a:cubicBezTo>
                  <a:cubicBezTo>
                    <a:pt x="491" y="226"/>
                    <a:pt x="493" y="229"/>
                    <a:pt x="493" y="229"/>
                  </a:cubicBezTo>
                  <a:cubicBezTo>
                    <a:pt x="495" y="230"/>
                    <a:pt x="497" y="229"/>
                    <a:pt x="499" y="229"/>
                  </a:cubicBezTo>
                  <a:cubicBezTo>
                    <a:pt x="500" y="231"/>
                    <a:pt x="500" y="231"/>
                    <a:pt x="500" y="231"/>
                  </a:cubicBezTo>
                  <a:cubicBezTo>
                    <a:pt x="501" y="231"/>
                    <a:pt x="502" y="231"/>
                    <a:pt x="504" y="231"/>
                  </a:cubicBezTo>
                  <a:cubicBezTo>
                    <a:pt x="505" y="231"/>
                    <a:pt x="509" y="229"/>
                    <a:pt x="510" y="229"/>
                  </a:cubicBezTo>
                  <a:cubicBezTo>
                    <a:pt x="511" y="229"/>
                    <a:pt x="511" y="231"/>
                    <a:pt x="512" y="231"/>
                  </a:cubicBezTo>
                  <a:cubicBezTo>
                    <a:pt x="513" y="232"/>
                    <a:pt x="517" y="233"/>
                    <a:pt x="518" y="233"/>
                  </a:cubicBezTo>
                  <a:cubicBezTo>
                    <a:pt x="524" y="233"/>
                    <a:pt x="520" y="231"/>
                    <a:pt x="518" y="229"/>
                  </a:cubicBezTo>
                  <a:cubicBezTo>
                    <a:pt x="518" y="229"/>
                    <a:pt x="518" y="228"/>
                    <a:pt x="518" y="227"/>
                  </a:cubicBezTo>
                  <a:cubicBezTo>
                    <a:pt x="516" y="226"/>
                    <a:pt x="515" y="225"/>
                    <a:pt x="514" y="224"/>
                  </a:cubicBezTo>
                  <a:cubicBezTo>
                    <a:pt x="512" y="223"/>
                    <a:pt x="513" y="222"/>
                    <a:pt x="516" y="223"/>
                  </a:cubicBezTo>
                  <a:cubicBezTo>
                    <a:pt x="517" y="223"/>
                    <a:pt x="520" y="228"/>
                    <a:pt x="521" y="229"/>
                  </a:cubicBezTo>
                  <a:cubicBezTo>
                    <a:pt x="521" y="230"/>
                    <a:pt x="522" y="229"/>
                    <a:pt x="523" y="229"/>
                  </a:cubicBezTo>
                  <a:cubicBezTo>
                    <a:pt x="525" y="230"/>
                    <a:pt x="526" y="233"/>
                    <a:pt x="528" y="235"/>
                  </a:cubicBezTo>
                  <a:cubicBezTo>
                    <a:pt x="528" y="235"/>
                    <a:pt x="529" y="235"/>
                    <a:pt x="530" y="235"/>
                  </a:cubicBezTo>
                  <a:cubicBezTo>
                    <a:pt x="529" y="234"/>
                    <a:pt x="531" y="233"/>
                    <a:pt x="530" y="231"/>
                  </a:cubicBezTo>
                  <a:cubicBezTo>
                    <a:pt x="530" y="231"/>
                    <a:pt x="527" y="230"/>
                    <a:pt x="527" y="229"/>
                  </a:cubicBezTo>
                  <a:cubicBezTo>
                    <a:pt x="527" y="229"/>
                    <a:pt x="527" y="228"/>
                    <a:pt x="527" y="227"/>
                  </a:cubicBezTo>
                  <a:cubicBezTo>
                    <a:pt x="527" y="227"/>
                    <a:pt x="525" y="226"/>
                    <a:pt x="525" y="226"/>
                  </a:cubicBezTo>
                  <a:cubicBezTo>
                    <a:pt x="525" y="224"/>
                    <a:pt x="526" y="225"/>
                    <a:pt x="526" y="224"/>
                  </a:cubicBezTo>
                  <a:cubicBezTo>
                    <a:pt x="527" y="224"/>
                    <a:pt x="529" y="224"/>
                    <a:pt x="531" y="224"/>
                  </a:cubicBezTo>
                  <a:cubicBezTo>
                    <a:pt x="531" y="223"/>
                    <a:pt x="531" y="223"/>
                    <a:pt x="531" y="223"/>
                  </a:cubicBezTo>
                  <a:cubicBezTo>
                    <a:pt x="531" y="223"/>
                    <a:pt x="534" y="223"/>
                    <a:pt x="534" y="223"/>
                  </a:cubicBezTo>
                  <a:cubicBezTo>
                    <a:pt x="534" y="224"/>
                    <a:pt x="535" y="223"/>
                    <a:pt x="536" y="223"/>
                  </a:cubicBezTo>
                  <a:cubicBezTo>
                    <a:pt x="537" y="224"/>
                    <a:pt x="537" y="226"/>
                    <a:pt x="538" y="227"/>
                  </a:cubicBezTo>
                  <a:cubicBezTo>
                    <a:pt x="542" y="230"/>
                    <a:pt x="542" y="228"/>
                    <a:pt x="545" y="227"/>
                  </a:cubicBezTo>
                  <a:cubicBezTo>
                    <a:pt x="546" y="227"/>
                    <a:pt x="546" y="228"/>
                    <a:pt x="548" y="228"/>
                  </a:cubicBezTo>
                  <a:cubicBezTo>
                    <a:pt x="548" y="228"/>
                    <a:pt x="548" y="227"/>
                    <a:pt x="549" y="227"/>
                  </a:cubicBezTo>
                  <a:cubicBezTo>
                    <a:pt x="548" y="224"/>
                    <a:pt x="548" y="223"/>
                    <a:pt x="548" y="221"/>
                  </a:cubicBezTo>
                  <a:cubicBezTo>
                    <a:pt x="546" y="221"/>
                    <a:pt x="546" y="221"/>
                    <a:pt x="546" y="221"/>
                  </a:cubicBezTo>
                  <a:cubicBezTo>
                    <a:pt x="546" y="222"/>
                    <a:pt x="545" y="223"/>
                    <a:pt x="545" y="223"/>
                  </a:cubicBezTo>
                  <a:cubicBezTo>
                    <a:pt x="544" y="224"/>
                    <a:pt x="544" y="223"/>
                    <a:pt x="543" y="223"/>
                  </a:cubicBezTo>
                  <a:cubicBezTo>
                    <a:pt x="543" y="223"/>
                    <a:pt x="543" y="221"/>
                    <a:pt x="543" y="221"/>
                  </a:cubicBezTo>
                  <a:cubicBezTo>
                    <a:pt x="545" y="220"/>
                    <a:pt x="546" y="220"/>
                    <a:pt x="548" y="219"/>
                  </a:cubicBezTo>
                  <a:cubicBezTo>
                    <a:pt x="549" y="220"/>
                    <a:pt x="550" y="222"/>
                    <a:pt x="550" y="224"/>
                  </a:cubicBezTo>
                  <a:cubicBezTo>
                    <a:pt x="551" y="224"/>
                    <a:pt x="552" y="224"/>
                    <a:pt x="553" y="225"/>
                  </a:cubicBezTo>
                  <a:cubicBezTo>
                    <a:pt x="553" y="223"/>
                    <a:pt x="553" y="223"/>
                    <a:pt x="553" y="223"/>
                  </a:cubicBezTo>
                  <a:cubicBezTo>
                    <a:pt x="553" y="223"/>
                    <a:pt x="555" y="223"/>
                    <a:pt x="556" y="223"/>
                  </a:cubicBezTo>
                  <a:cubicBezTo>
                    <a:pt x="557" y="226"/>
                    <a:pt x="557" y="230"/>
                    <a:pt x="558" y="233"/>
                  </a:cubicBezTo>
                  <a:cubicBezTo>
                    <a:pt x="560" y="233"/>
                    <a:pt x="560" y="233"/>
                    <a:pt x="560" y="233"/>
                  </a:cubicBezTo>
                  <a:cubicBezTo>
                    <a:pt x="560" y="232"/>
                    <a:pt x="560" y="230"/>
                    <a:pt x="560" y="229"/>
                  </a:cubicBezTo>
                  <a:cubicBezTo>
                    <a:pt x="561" y="229"/>
                    <a:pt x="560" y="229"/>
                    <a:pt x="562" y="229"/>
                  </a:cubicBezTo>
                  <a:cubicBezTo>
                    <a:pt x="562" y="229"/>
                    <a:pt x="563" y="228"/>
                    <a:pt x="563" y="228"/>
                  </a:cubicBezTo>
                  <a:cubicBezTo>
                    <a:pt x="564" y="228"/>
                    <a:pt x="564" y="229"/>
                    <a:pt x="566" y="229"/>
                  </a:cubicBezTo>
                  <a:cubicBezTo>
                    <a:pt x="566" y="230"/>
                    <a:pt x="565" y="231"/>
                    <a:pt x="566" y="231"/>
                  </a:cubicBezTo>
                  <a:cubicBezTo>
                    <a:pt x="567" y="232"/>
                    <a:pt x="568" y="231"/>
                    <a:pt x="568" y="231"/>
                  </a:cubicBezTo>
                  <a:cubicBezTo>
                    <a:pt x="568" y="233"/>
                    <a:pt x="567" y="233"/>
                    <a:pt x="567" y="235"/>
                  </a:cubicBezTo>
                  <a:cubicBezTo>
                    <a:pt x="568" y="235"/>
                    <a:pt x="569" y="235"/>
                    <a:pt x="570" y="235"/>
                  </a:cubicBezTo>
                  <a:cubicBezTo>
                    <a:pt x="572" y="231"/>
                    <a:pt x="571" y="232"/>
                    <a:pt x="575" y="232"/>
                  </a:cubicBezTo>
                  <a:cubicBezTo>
                    <a:pt x="576" y="235"/>
                    <a:pt x="576" y="235"/>
                    <a:pt x="576" y="235"/>
                  </a:cubicBezTo>
                  <a:cubicBezTo>
                    <a:pt x="575" y="235"/>
                    <a:pt x="574" y="234"/>
                    <a:pt x="573" y="234"/>
                  </a:cubicBezTo>
                  <a:cubicBezTo>
                    <a:pt x="573" y="235"/>
                    <a:pt x="573" y="235"/>
                    <a:pt x="572" y="235"/>
                  </a:cubicBezTo>
                  <a:cubicBezTo>
                    <a:pt x="572" y="236"/>
                    <a:pt x="572" y="238"/>
                    <a:pt x="572" y="239"/>
                  </a:cubicBezTo>
                  <a:cubicBezTo>
                    <a:pt x="573" y="239"/>
                    <a:pt x="573" y="240"/>
                    <a:pt x="574" y="241"/>
                  </a:cubicBezTo>
                  <a:cubicBezTo>
                    <a:pt x="575" y="241"/>
                    <a:pt x="577" y="241"/>
                    <a:pt x="578" y="241"/>
                  </a:cubicBezTo>
                  <a:cubicBezTo>
                    <a:pt x="579" y="242"/>
                    <a:pt x="579" y="245"/>
                    <a:pt x="578" y="244"/>
                  </a:cubicBezTo>
                  <a:cubicBezTo>
                    <a:pt x="578" y="244"/>
                    <a:pt x="578" y="243"/>
                    <a:pt x="577" y="243"/>
                  </a:cubicBezTo>
                  <a:cubicBezTo>
                    <a:pt x="577" y="243"/>
                    <a:pt x="576" y="243"/>
                    <a:pt x="575" y="243"/>
                  </a:cubicBezTo>
                  <a:cubicBezTo>
                    <a:pt x="575" y="243"/>
                    <a:pt x="575" y="244"/>
                    <a:pt x="575" y="245"/>
                  </a:cubicBezTo>
                  <a:cubicBezTo>
                    <a:pt x="574" y="246"/>
                    <a:pt x="575" y="246"/>
                    <a:pt x="574" y="247"/>
                  </a:cubicBezTo>
                  <a:cubicBezTo>
                    <a:pt x="572" y="246"/>
                    <a:pt x="574" y="251"/>
                    <a:pt x="574" y="251"/>
                  </a:cubicBezTo>
                  <a:cubicBezTo>
                    <a:pt x="574" y="251"/>
                    <a:pt x="576" y="250"/>
                    <a:pt x="576" y="251"/>
                  </a:cubicBezTo>
                  <a:cubicBezTo>
                    <a:pt x="577" y="251"/>
                    <a:pt x="575" y="254"/>
                    <a:pt x="576" y="255"/>
                  </a:cubicBezTo>
                  <a:cubicBezTo>
                    <a:pt x="577" y="254"/>
                    <a:pt x="577" y="255"/>
                    <a:pt x="578" y="255"/>
                  </a:cubicBezTo>
                  <a:cubicBezTo>
                    <a:pt x="580" y="254"/>
                    <a:pt x="584" y="249"/>
                    <a:pt x="585" y="247"/>
                  </a:cubicBezTo>
                  <a:cubicBezTo>
                    <a:pt x="586" y="248"/>
                    <a:pt x="587" y="248"/>
                    <a:pt x="588" y="248"/>
                  </a:cubicBezTo>
                  <a:cubicBezTo>
                    <a:pt x="589" y="248"/>
                    <a:pt x="589" y="245"/>
                    <a:pt x="590" y="245"/>
                  </a:cubicBezTo>
                  <a:cubicBezTo>
                    <a:pt x="591" y="245"/>
                    <a:pt x="591" y="249"/>
                    <a:pt x="591" y="250"/>
                  </a:cubicBezTo>
                  <a:cubicBezTo>
                    <a:pt x="591" y="250"/>
                    <a:pt x="589" y="251"/>
                    <a:pt x="588" y="251"/>
                  </a:cubicBezTo>
                  <a:cubicBezTo>
                    <a:pt x="588" y="252"/>
                    <a:pt x="588" y="253"/>
                    <a:pt x="589" y="253"/>
                  </a:cubicBezTo>
                  <a:cubicBezTo>
                    <a:pt x="589" y="254"/>
                    <a:pt x="589" y="254"/>
                    <a:pt x="589" y="255"/>
                  </a:cubicBezTo>
                  <a:cubicBezTo>
                    <a:pt x="589" y="256"/>
                    <a:pt x="589" y="256"/>
                    <a:pt x="589" y="256"/>
                  </a:cubicBezTo>
                  <a:cubicBezTo>
                    <a:pt x="591" y="256"/>
                    <a:pt x="592" y="256"/>
                    <a:pt x="593" y="256"/>
                  </a:cubicBezTo>
                  <a:cubicBezTo>
                    <a:pt x="593" y="256"/>
                    <a:pt x="595" y="258"/>
                    <a:pt x="593" y="257"/>
                  </a:cubicBezTo>
                  <a:cubicBezTo>
                    <a:pt x="594" y="257"/>
                    <a:pt x="594" y="259"/>
                    <a:pt x="594" y="259"/>
                  </a:cubicBezTo>
                  <a:cubicBezTo>
                    <a:pt x="595" y="260"/>
                    <a:pt x="596" y="259"/>
                    <a:pt x="597" y="260"/>
                  </a:cubicBezTo>
                  <a:cubicBezTo>
                    <a:pt x="597" y="263"/>
                    <a:pt x="596" y="263"/>
                    <a:pt x="597" y="267"/>
                  </a:cubicBezTo>
                  <a:cubicBezTo>
                    <a:pt x="599" y="267"/>
                    <a:pt x="599" y="267"/>
                    <a:pt x="599" y="267"/>
                  </a:cubicBezTo>
                  <a:cubicBezTo>
                    <a:pt x="599" y="268"/>
                    <a:pt x="598" y="269"/>
                    <a:pt x="598" y="271"/>
                  </a:cubicBezTo>
                  <a:cubicBezTo>
                    <a:pt x="598" y="271"/>
                    <a:pt x="600" y="271"/>
                    <a:pt x="601" y="271"/>
                  </a:cubicBezTo>
                  <a:cubicBezTo>
                    <a:pt x="601" y="271"/>
                    <a:pt x="600" y="273"/>
                    <a:pt x="601" y="273"/>
                  </a:cubicBezTo>
                  <a:cubicBezTo>
                    <a:pt x="600" y="273"/>
                    <a:pt x="600" y="273"/>
                    <a:pt x="600" y="275"/>
                  </a:cubicBezTo>
                  <a:cubicBezTo>
                    <a:pt x="598" y="275"/>
                    <a:pt x="599" y="274"/>
                    <a:pt x="597" y="274"/>
                  </a:cubicBezTo>
                  <a:cubicBezTo>
                    <a:pt x="597" y="275"/>
                    <a:pt x="596" y="274"/>
                    <a:pt x="595" y="275"/>
                  </a:cubicBezTo>
                  <a:cubicBezTo>
                    <a:pt x="593" y="280"/>
                    <a:pt x="596" y="282"/>
                    <a:pt x="599" y="283"/>
                  </a:cubicBezTo>
                  <a:cubicBezTo>
                    <a:pt x="595" y="283"/>
                    <a:pt x="593" y="285"/>
                    <a:pt x="591" y="288"/>
                  </a:cubicBezTo>
                  <a:cubicBezTo>
                    <a:pt x="590" y="289"/>
                    <a:pt x="590" y="291"/>
                    <a:pt x="589" y="292"/>
                  </a:cubicBezTo>
                  <a:cubicBezTo>
                    <a:pt x="587" y="293"/>
                    <a:pt x="586" y="293"/>
                    <a:pt x="584" y="294"/>
                  </a:cubicBezTo>
                  <a:cubicBezTo>
                    <a:pt x="584" y="294"/>
                    <a:pt x="584" y="296"/>
                    <a:pt x="584" y="296"/>
                  </a:cubicBezTo>
                  <a:cubicBezTo>
                    <a:pt x="585" y="297"/>
                    <a:pt x="587" y="300"/>
                    <a:pt x="587" y="300"/>
                  </a:cubicBezTo>
                  <a:cubicBezTo>
                    <a:pt x="588" y="300"/>
                    <a:pt x="589" y="299"/>
                    <a:pt x="589" y="300"/>
                  </a:cubicBezTo>
                  <a:cubicBezTo>
                    <a:pt x="590" y="301"/>
                    <a:pt x="590" y="302"/>
                    <a:pt x="590" y="303"/>
                  </a:cubicBezTo>
                  <a:cubicBezTo>
                    <a:pt x="591" y="304"/>
                    <a:pt x="593" y="305"/>
                    <a:pt x="594" y="306"/>
                  </a:cubicBezTo>
                  <a:cubicBezTo>
                    <a:pt x="595" y="308"/>
                    <a:pt x="595" y="309"/>
                    <a:pt x="595" y="310"/>
                  </a:cubicBezTo>
                  <a:cubicBezTo>
                    <a:pt x="593" y="310"/>
                    <a:pt x="589" y="310"/>
                    <a:pt x="585" y="311"/>
                  </a:cubicBezTo>
                  <a:cubicBezTo>
                    <a:pt x="584" y="311"/>
                    <a:pt x="582" y="313"/>
                    <a:pt x="582" y="313"/>
                  </a:cubicBezTo>
                  <a:cubicBezTo>
                    <a:pt x="580" y="313"/>
                    <a:pt x="580" y="312"/>
                    <a:pt x="577" y="312"/>
                  </a:cubicBezTo>
                  <a:cubicBezTo>
                    <a:pt x="577" y="312"/>
                    <a:pt x="576" y="312"/>
                    <a:pt x="575" y="312"/>
                  </a:cubicBezTo>
                  <a:cubicBezTo>
                    <a:pt x="575" y="314"/>
                    <a:pt x="575" y="314"/>
                    <a:pt x="575" y="314"/>
                  </a:cubicBezTo>
                  <a:cubicBezTo>
                    <a:pt x="574" y="314"/>
                    <a:pt x="573" y="312"/>
                    <a:pt x="572" y="312"/>
                  </a:cubicBezTo>
                  <a:cubicBezTo>
                    <a:pt x="572" y="313"/>
                    <a:pt x="572" y="313"/>
                    <a:pt x="572" y="313"/>
                  </a:cubicBezTo>
                  <a:cubicBezTo>
                    <a:pt x="571" y="313"/>
                    <a:pt x="571" y="314"/>
                    <a:pt x="571" y="314"/>
                  </a:cubicBezTo>
                  <a:cubicBezTo>
                    <a:pt x="570" y="315"/>
                    <a:pt x="569" y="314"/>
                    <a:pt x="568" y="314"/>
                  </a:cubicBezTo>
                  <a:cubicBezTo>
                    <a:pt x="567" y="316"/>
                    <a:pt x="567" y="316"/>
                    <a:pt x="567" y="316"/>
                  </a:cubicBezTo>
                  <a:cubicBezTo>
                    <a:pt x="565" y="316"/>
                    <a:pt x="564" y="315"/>
                    <a:pt x="563" y="314"/>
                  </a:cubicBezTo>
                  <a:cubicBezTo>
                    <a:pt x="561" y="314"/>
                    <a:pt x="557" y="314"/>
                    <a:pt x="555" y="314"/>
                  </a:cubicBezTo>
                  <a:cubicBezTo>
                    <a:pt x="554" y="316"/>
                    <a:pt x="552" y="320"/>
                    <a:pt x="552" y="321"/>
                  </a:cubicBezTo>
                  <a:cubicBezTo>
                    <a:pt x="552" y="323"/>
                    <a:pt x="553" y="322"/>
                    <a:pt x="554" y="323"/>
                  </a:cubicBezTo>
                  <a:cubicBezTo>
                    <a:pt x="552" y="325"/>
                    <a:pt x="552" y="327"/>
                    <a:pt x="550" y="328"/>
                  </a:cubicBezTo>
                  <a:cubicBezTo>
                    <a:pt x="550" y="328"/>
                    <a:pt x="551" y="331"/>
                    <a:pt x="552" y="332"/>
                  </a:cubicBezTo>
                  <a:cubicBezTo>
                    <a:pt x="553" y="333"/>
                    <a:pt x="554" y="332"/>
                    <a:pt x="556" y="333"/>
                  </a:cubicBezTo>
                  <a:cubicBezTo>
                    <a:pt x="556" y="334"/>
                    <a:pt x="556" y="334"/>
                    <a:pt x="556" y="334"/>
                  </a:cubicBezTo>
                  <a:cubicBezTo>
                    <a:pt x="558" y="335"/>
                    <a:pt x="557" y="333"/>
                    <a:pt x="559" y="334"/>
                  </a:cubicBezTo>
                  <a:cubicBezTo>
                    <a:pt x="560" y="335"/>
                    <a:pt x="560" y="335"/>
                    <a:pt x="560" y="335"/>
                  </a:cubicBezTo>
                  <a:cubicBezTo>
                    <a:pt x="562" y="335"/>
                    <a:pt x="563" y="335"/>
                    <a:pt x="566" y="334"/>
                  </a:cubicBezTo>
                  <a:cubicBezTo>
                    <a:pt x="566" y="332"/>
                    <a:pt x="566" y="332"/>
                    <a:pt x="566" y="332"/>
                  </a:cubicBezTo>
                  <a:cubicBezTo>
                    <a:pt x="567" y="332"/>
                    <a:pt x="568" y="333"/>
                    <a:pt x="570" y="332"/>
                  </a:cubicBezTo>
                  <a:cubicBezTo>
                    <a:pt x="570" y="331"/>
                    <a:pt x="569" y="330"/>
                    <a:pt x="570" y="330"/>
                  </a:cubicBezTo>
                  <a:cubicBezTo>
                    <a:pt x="570" y="330"/>
                    <a:pt x="571" y="329"/>
                    <a:pt x="572" y="329"/>
                  </a:cubicBezTo>
                  <a:cubicBezTo>
                    <a:pt x="572" y="328"/>
                    <a:pt x="572" y="327"/>
                    <a:pt x="573" y="326"/>
                  </a:cubicBezTo>
                  <a:cubicBezTo>
                    <a:pt x="574" y="329"/>
                    <a:pt x="574" y="329"/>
                    <a:pt x="574" y="329"/>
                  </a:cubicBezTo>
                  <a:cubicBezTo>
                    <a:pt x="575" y="329"/>
                    <a:pt x="578" y="331"/>
                    <a:pt x="579" y="330"/>
                  </a:cubicBezTo>
                  <a:cubicBezTo>
                    <a:pt x="579" y="330"/>
                    <a:pt x="579" y="329"/>
                    <a:pt x="580" y="329"/>
                  </a:cubicBezTo>
                  <a:cubicBezTo>
                    <a:pt x="580" y="329"/>
                    <a:pt x="580" y="327"/>
                    <a:pt x="580" y="327"/>
                  </a:cubicBezTo>
                  <a:cubicBezTo>
                    <a:pt x="579" y="326"/>
                    <a:pt x="577" y="325"/>
                    <a:pt x="576" y="324"/>
                  </a:cubicBezTo>
                  <a:cubicBezTo>
                    <a:pt x="576" y="323"/>
                    <a:pt x="576" y="323"/>
                    <a:pt x="576" y="323"/>
                  </a:cubicBezTo>
                  <a:cubicBezTo>
                    <a:pt x="578" y="322"/>
                    <a:pt x="577" y="322"/>
                    <a:pt x="578" y="321"/>
                  </a:cubicBezTo>
                  <a:cubicBezTo>
                    <a:pt x="579" y="321"/>
                    <a:pt x="579" y="321"/>
                    <a:pt x="579" y="321"/>
                  </a:cubicBezTo>
                  <a:cubicBezTo>
                    <a:pt x="580" y="322"/>
                    <a:pt x="579" y="323"/>
                    <a:pt x="579" y="324"/>
                  </a:cubicBezTo>
                  <a:cubicBezTo>
                    <a:pt x="580" y="324"/>
                    <a:pt x="581" y="326"/>
                    <a:pt x="581" y="326"/>
                  </a:cubicBezTo>
                  <a:cubicBezTo>
                    <a:pt x="583" y="326"/>
                    <a:pt x="583" y="326"/>
                    <a:pt x="584" y="326"/>
                  </a:cubicBezTo>
                  <a:cubicBezTo>
                    <a:pt x="585" y="326"/>
                    <a:pt x="585" y="323"/>
                    <a:pt x="584" y="323"/>
                  </a:cubicBezTo>
                  <a:cubicBezTo>
                    <a:pt x="585" y="323"/>
                    <a:pt x="586" y="324"/>
                    <a:pt x="586" y="324"/>
                  </a:cubicBezTo>
                  <a:cubicBezTo>
                    <a:pt x="586" y="324"/>
                    <a:pt x="586" y="326"/>
                    <a:pt x="586" y="326"/>
                  </a:cubicBezTo>
                  <a:cubicBezTo>
                    <a:pt x="587" y="326"/>
                    <a:pt x="588" y="326"/>
                    <a:pt x="589" y="327"/>
                  </a:cubicBezTo>
                  <a:cubicBezTo>
                    <a:pt x="589" y="327"/>
                    <a:pt x="589" y="329"/>
                    <a:pt x="589" y="330"/>
                  </a:cubicBezTo>
                  <a:cubicBezTo>
                    <a:pt x="589" y="329"/>
                    <a:pt x="590" y="327"/>
                    <a:pt x="591" y="327"/>
                  </a:cubicBezTo>
                  <a:cubicBezTo>
                    <a:pt x="591" y="327"/>
                    <a:pt x="593" y="327"/>
                    <a:pt x="593" y="327"/>
                  </a:cubicBezTo>
                  <a:cubicBezTo>
                    <a:pt x="594" y="328"/>
                    <a:pt x="595" y="334"/>
                    <a:pt x="596" y="335"/>
                  </a:cubicBezTo>
                  <a:cubicBezTo>
                    <a:pt x="596" y="335"/>
                    <a:pt x="598" y="335"/>
                    <a:pt x="599" y="335"/>
                  </a:cubicBezTo>
                  <a:cubicBezTo>
                    <a:pt x="599" y="337"/>
                    <a:pt x="600" y="340"/>
                    <a:pt x="600" y="342"/>
                  </a:cubicBezTo>
                  <a:cubicBezTo>
                    <a:pt x="602" y="342"/>
                    <a:pt x="602" y="342"/>
                    <a:pt x="603" y="341"/>
                  </a:cubicBezTo>
                  <a:cubicBezTo>
                    <a:pt x="603" y="343"/>
                    <a:pt x="603" y="343"/>
                    <a:pt x="603" y="343"/>
                  </a:cubicBezTo>
                  <a:cubicBezTo>
                    <a:pt x="605" y="344"/>
                    <a:pt x="605" y="344"/>
                    <a:pt x="605" y="344"/>
                  </a:cubicBezTo>
                  <a:cubicBezTo>
                    <a:pt x="605" y="343"/>
                    <a:pt x="605" y="344"/>
                    <a:pt x="606" y="344"/>
                  </a:cubicBezTo>
                  <a:cubicBezTo>
                    <a:pt x="606" y="343"/>
                    <a:pt x="606" y="341"/>
                    <a:pt x="606" y="341"/>
                  </a:cubicBezTo>
                  <a:cubicBezTo>
                    <a:pt x="607" y="341"/>
                    <a:pt x="608" y="342"/>
                    <a:pt x="608" y="342"/>
                  </a:cubicBezTo>
                  <a:cubicBezTo>
                    <a:pt x="608" y="342"/>
                    <a:pt x="610" y="342"/>
                    <a:pt x="610" y="342"/>
                  </a:cubicBezTo>
                  <a:cubicBezTo>
                    <a:pt x="610" y="343"/>
                    <a:pt x="611" y="343"/>
                    <a:pt x="611" y="344"/>
                  </a:cubicBezTo>
                  <a:cubicBezTo>
                    <a:pt x="610" y="344"/>
                    <a:pt x="610" y="344"/>
                    <a:pt x="610" y="346"/>
                  </a:cubicBezTo>
                  <a:cubicBezTo>
                    <a:pt x="608" y="346"/>
                    <a:pt x="606" y="347"/>
                    <a:pt x="604" y="347"/>
                  </a:cubicBezTo>
                  <a:cubicBezTo>
                    <a:pt x="604" y="348"/>
                    <a:pt x="604" y="348"/>
                    <a:pt x="604" y="348"/>
                  </a:cubicBezTo>
                  <a:cubicBezTo>
                    <a:pt x="605" y="349"/>
                    <a:pt x="606" y="348"/>
                    <a:pt x="607" y="348"/>
                  </a:cubicBezTo>
                  <a:cubicBezTo>
                    <a:pt x="608" y="349"/>
                    <a:pt x="610" y="351"/>
                    <a:pt x="610" y="351"/>
                  </a:cubicBezTo>
                  <a:cubicBezTo>
                    <a:pt x="612" y="351"/>
                    <a:pt x="612" y="349"/>
                    <a:pt x="613" y="349"/>
                  </a:cubicBezTo>
                  <a:cubicBezTo>
                    <a:pt x="614" y="349"/>
                    <a:pt x="614" y="350"/>
                    <a:pt x="615" y="351"/>
                  </a:cubicBezTo>
                  <a:cubicBezTo>
                    <a:pt x="617" y="351"/>
                    <a:pt x="619" y="351"/>
                    <a:pt x="621" y="351"/>
                  </a:cubicBezTo>
                  <a:cubicBezTo>
                    <a:pt x="621" y="350"/>
                    <a:pt x="622" y="348"/>
                    <a:pt x="622" y="348"/>
                  </a:cubicBezTo>
                  <a:cubicBezTo>
                    <a:pt x="623" y="348"/>
                    <a:pt x="623" y="349"/>
                    <a:pt x="624" y="350"/>
                  </a:cubicBezTo>
                  <a:cubicBezTo>
                    <a:pt x="625" y="350"/>
                    <a:pt x="625" y="349"/>
                    <a:pt x="626" y="349"/>
                  </a:cubicBezTo>
                  <a:cubicBezTo>
                    <a:pt x="628" y="349"/>
                    <a:pt x="631" y="350"/>
                    <a:pt x="633" y="351"/>
                  </a:cubicBezTo>
                  <a:cubicBezTo>
                    <a:pt x="634" y="350"/>
                    <a:pt x="634" y="349"/>
                    <a:pt x="635" y="349"/>
                  </a:cubicBezTo>
                  <a:cubicBezTo>
                    <a:pt x="635" y="349"/>
                    <a:pt x="637" y="351"/>
                    <a:pt x="637" y="351"/>
                  </a:cubicBezTo>
                  <a:cubicBezTo>
                    <a:pt x="640" y="352"/>
                    <a:pt x="642" y="350"/>
                    <a:pt x="644" y="350"/>
                  </a:cubicBezTo>
                  <a:cubicBezTo>
                    <a:pt x="645" y="350"/>
                    <a:pt x="647" y="353"/>
                    <a:pt x="649" y="353"/>
                  </a:cubicBezTo>
                  <a:cubicBezTo>
                    <a:pt x="650" y="353"/>
                    <a:pt x="649" y="352"/>
                    <a:pt x="651" y="352"/>
                  </a:cubicBezTo>
                  <a:cubicBezTo>
                    <a:pt x="651" y="352"/>
                    <a:pt x="654" y="354"/>
                    <a:pt x="655" y="354"/>
                  </a:cubicBezTo>
                  <a:cubicBezTo>
                    <a:pt x="657" y="353"/>
                    <a:pt x="656" y="352"/>
                    <a:pt x="657" y="350"/>
                  </a:cubicBezTo>
                  <a:cubicBezTo>
                    <a:pt x="657" y="348"/>
                    <a:pt x="657" y="348"/>
                    <a:pt x="657" y="348"/>
                  </a:cubicBezTo>
                  <a:cubicBezTo>
                    <a:pt x="658" y="349"/>
                    <a:pt x="657" y="347"/>
                    <a:pt x="657" y="347"/>
                  </a:cubicBezTo>
                  <a:cubicBezTo>
                    <a:pt x="654" y="346"/>
                    <a:pt x="652" y="347"/>
                    <a:pt x="649" y="346"/>
                  </a:cubicBezTo>
                  <a:cubicBezTo>
                    <a:pt x="648" y="345"/>
                    <a:pt x="649" y="344"/>
                    <a:pt x="649" y="343"/>
                  </a:cubicBezTo>
                  <a:cubicBezTo>
                    <a:pt x="647" y="343"/>
                    <a:pt x="647" y="343"/>
                    <a:pt x="647" y="343"/>
                  </a:cubicBezTo>
                  <a:cubicBezTo>
                    <a:pt x="647" y="343"/>
                    <a:pt x="645" y="341"/>
                    <a:pt x="645" y="340"/>
                  </a:cubicBezTo>
                  <a:cubicBezTo>
                    <a:pt x="643" y="340"/>
                    <a:pt x="640" y="341"/>
                    <a:pt x="639" y="340"/>
                  </a:cubicBezTo>
                  <a:cubicBezTo>
                    <a:pt x="639" y="340"/>
                    <a:pt x="639" y="338"/>
                    <a:pt x="639" y="338"/>
                  </a:cubicBezTo>
                  <a:cubicBezTo>
                    <a:pt x="638" y="338"/>
                    <a:pt x="638" y="338"/>
                    <a:pt x="638" y="338"/>
                  </a:cubicBezTo>
                  <a:cubicBezTo>
                    <a:pt x="634" y="336"/>
                    <a:pt x="631" y="333"/>
                    <a:pt x="627" y="330"/>
                  </a:cubicBezTo>
                  <a:cubicBezTo>
                    <a:pt x="627" y="330"/>
                    <a:pt x="627" y="328"/>
                    <a:pt x="627" y="329"/>
                  </a:cubicBezTo>
                  <a:cubicBezTo>
                    <a:pt x="627" y="329"/>
                    <a:pt x="629" y="327"/>
                    <a:pt x="629" y="327"/>
                  </a:cubicBezTo>
                  <a:cubicBezTo>
                    <a:pt x="632" y="326"/>
                    <a:pt x="637" y="331"/>
                    <a:pt x="639" y="331"/>
                  </a:cubicBezTo>
                  <a:cubicBezTo>
                    <a:pt x="639" y="331"/>
                    <a:pt x="639" y="329"/>
                    <a:pt x="639" y="328"/>
                  </a:cubicBezTo>
                  <a:cubicBezTo>
                    <a:pt x="641" y="328"/>
                    <a:pt x="641" y="328"/>
                    <a:pt x="641" y="328"/>
                  </a:cubicBezTo>
                  <a:cubicBezTo>
                    <a:pt x="643" y="329"/>
                    <a:pt x="644" y="332"/>
                    <a:pt x="646" y="332"/>
                  </a:cubicBezTo>
                  <a:cubicBezTo>
                    <a:pt x="647" y="332"/>
                    <a:pt x="647" y="330"/>
                    <a:pt x="647" y="330"/>
                  </a:cubicBezTo>
                  <a:cubicBezTo>
                    <a:pt x="650" y="330"/>
                    <a:pt x="652" y="330"/>
                    <a:pt x="654" y="330"/>
                  </a:cubicBezTo>
                  <a:cubicBezTo>
                    <a:pt x="655" y="331"/>
                    <a:pt x="655" y="332"/>
                    <a:pt x="655" y="333"/>
                  </a:cubicBezTo>
                  <a:cubicBezTo>
                    <a:pt x="656" y="333"/>
                    <a:pt x="656" y="332"/>
                    <a:pt x="657" y="332"/>
                  </a:cubicBezTo>
                  <a:cubicBezTo>
                    <a:pt x="659" y="333"/>
                    <a:pt x="660" y="334"/>
                    <a:pt x="661" y="337"/>
                  </a:cubicBezTo>
                  <a:cubicBezTo>
                    <a:pt x="662" y="337"/>
                    <a:pt x="664" y="336"/>
                    <a:pt x="665" y="336"/>
                  </a:cubicBezTo>
                  <a:cubicBezTo>
                    <a:pt x="664" y="335"/>
                    <a:pt x="664" y="335"/>
                    <a:pt x="664" y="335"/>
                  </a:cubicBezTo>
                  <a:cubicBezTo>
                    <a:pt x="664" y="335"/>
                    <a:pt x="663" y="335"/>
                    <a:pt x="662" y="336"/>
                  </a:cubicBezTo>
                  <a:cubicBezTo>
                    <a:pt x="661" y="334"/>
                    <a:pt x="660" y="332"/>
                    <a:pt x="660" y="330"/>
                  </a:cubicBezTo>
                  <a:cubicBezTo>
                    <a:pt x="659" y="330"/>
                    <a:pt x="658" y="331"/>
                    <a:pt x="657" y="330"/>
                  </a:cubicBezTo>
                  <a:cubicBezTo>
                    <a:pt x="657" y="330"/>
                    <a:pt x="657" y="328"/>
                    <a:pt x="657" y="328"/>
                  </a:cubicBezTo>
                  <a:cubicBezTo>
                    <a:pt x="663" y="328"/>
                    <a:pt x="662" y="330"/>
                    <a:pt x="661" y="324"/>
                  </a:cubicBezTo>
                  <a:cubicBezTo>
                    <a:pt x="660" y="324"/>
                    <a:pt x="659" y="323"/>
                    <a:pt x="661" y="323"/>
                  </a:cubicBezTo>
                  <a:cubicBezTo>
                    <a:pt x="661" y="323"/>
                    <a:pt x="662" y="324"/>
                    <a:pt x="663" y="324"/>
                  </a:cubicBezTo>
                  <a:cubicBezTo>
                    <a:pt x="664" y="324"/>
                    <a:pt x="664" y="323"/>
                    <a:pt x="665" y="322"/>
                  </a:cubicBezTo>
                  <a:cubicBezTo>
                    <a:pt x="663" y="320"/>
                    <a:pt x="663" y="318"/>
                    <a:pt x="661" y="315"/>
                  </a:cubicBezTo>
                  <a:cubicBezTo>
                    <a:pt x="659" y="316"/>
                    <a:pt x="660" y="314"/>
                    <a:pt x="659" y="314"/>
                  </a:cubicBezTo>
                  <a:cubicBezTo>
                    <a:pt x="659" y="314"/>
                    <a:pt x="657" y="316"/>
                    <a:pt x="659" y="316"/>
                  </a:cubicBezTo>
                  <a:cubicBezTo>
                    <a:pt x="659" y="317"/>
                    <a:pt x="659" y="318"/>
                    <a:pt x="660" y="318"/>
                  </a:cubicBezTo>
                  <a:cubicBezTo>
                    <a:pt x="660" y="318"/>
                    <a:pt x="660" y="319"/>
                    <a:pt x="659" y="318"/>
                  </a:cubicBezTo>
                  <a:cubicBezTo>
                    <a:pt x="657" y="318"/>
                    <a:pt x="658" y="317"/>
                    <a:pt x="657" y="315"/>
                  </a:cubicBezTo>
                  <a:cubicBezTo>
                    <a:pt x="656" y="315"/>
                    <a:pt x="656" y="316"/>
                    <a:pt x="655" y="316"/>
                  </a:cubicBezTo>
                  <a:cubicBezTo>
                    <a:pt x="654" y="316"/>
                    <a:pt x="655" y="314"/>
                    <a:pt x="655" y="314"/>
                  </a:cubicBezTo>
                  <a:cubicBezTo>
                    <a:pt x="654" y="313"/>
                    <a:pt x="652" y="312"/>
                    <a:pt x="652" y="312"/>
                  </a:cubicBezTo>
                  <a:cubicBezTo>
                    <a:pt x="651" y="311"/>
                    <a:pt x="649" y="312"/>
                    <a:pt x="649" y="312"/>
                  </a:cubicBezTo>
                  <a:cubicBezTo>
                    <a:pt x="648" y="311"/>
                    <a:pt x="648" y="310"/>
                    <a:pt x="648" y="309"/>
                  </a:cubicBezTo>
                  <a:cubicBezTo>
                    <a:pt x="648" y="308"/>
                    <a:pt x="646" y="308"/>
                    <a:pt x="645" y="308"/>
                  </a:cubicBezTo>
                  <a:cubicBezTo>
                    <a:pt x="644" y="306"/>
                    <a:pt x="644" y="304"/>
                    <a:pt x="643" y="301"/>
                  </a:cubicBezTo>
                  <a:cubicBezTo>
                    <a:pt x="638" y="302"/>
                    <a:pt x="638" y="300"/>
                    <a:pt x="636" y="294"/>
                  </a:cubicBezTo>
                  <a:cubicBezTo>
                    <a:pt x="637" y="295"/>
                    <a:pt x="637" y="294"/>
                    <a:pt x="639" y="294"/>
                  </a:cubicBezTo>
                  <a:cubicBezTo>
                    <a:pt x="639" y="296"/>
                    <a:pt x="639" y="296"/>
                    <a:pt x="639" y="296"/>
                  </a:cubicBezTo>
                  <a:cubicBezTo>
                    <a:pt x="640" y="296"/>
                    <a:pt x="642" y="296"/>
                    <a:pt x="643" y="296"/>
                  </a:cubicBezTo>
                  <a:cubicBezTo>
                    <a:pt x="643" y="296"/>
                    <a:pt x="643" y="294"/>
                    <a:pt x="643" y="294"/>
                  </a:cubicBezTo>
                  <a:cubicBezTo>
                    <a:pt x="643" y="294"/>
                    <a:pt x="641" y="294"/>
                    <a:pt x="642" y="293"/>
                  </a:cubicBezTo>
                  <a:cubicBezTo>
                    <a:pt x="641" y="293"/>
                    <a:pt x="641" y="293"/>
                    <a:pt x="641" y="293"/>
                  </a:cubicBezTo>
                  <a:cubicBezTo>
                    <a:pt x="640" y="291"/>
                    <a:pt x="639" y="290"/>
                    <a:pt x="639" y="286"/>
                  </a:cubicBezTo>
                  <a:cubicBezTo>
                    <a:pt x="639" y="287"/>
                    <a:pt x="640" y="287"/>
                    <a:pt x="641" y="287"/>
                  </a:cubicBezTo>
                  <a:cubicBezTo>
                    <a:pt x="641" y="289"/>
                    <a:pt x="641" y="290"/>
                    <a:pt x="642" y="291"/>
                  </a:cubicBezTo>
                  <a:cubicBezTo>
                    <a:pt x="644" y="290"/>
                    <a:pt x="644" y="290"/>
                    <a:pt x="644" y="290"/>
                  </a:cubicBezTo>
                  <a:cubicBezTo>
                    <a:pt x="644" y="289"/>
                    <a:pt x="644" y="289"/>
                    <a:pt x="644" y="289"/>
                  </a:cubicBezTo>
                  <a:cubicBezTo>
                    <a:pt x="644" y="289"/>
                    <a:pt x="644" y="288"/>
                    <a:pt x="644" y="286"/>
                  </a:cubicBezTo>
                  <a:cubicBezTo>
                    <a:pt x="643" y="285"/>
                    <a:pt x="641" y="284"/>
                    <a:pt x="643" y="284"/>
                  </a:cubicBezTo>
                  <a:cubicBezTo>
                    <a:pt x="645" y="286"/>
                    <a:pt x="645" y="286"/>
                    <a:pt x="645" y="286"/>
                  </a:cubicBezTo>
                  <a:cubicBezTo>
                    <a:pt x="645" y="286"/>
                    <a:pt x="646" y="284"/>
                    <a:pt x="647" y="285"/>
                  </a:cubicBezTo>
                  <a:cubicBezTo>
                    <a:pt x="648" y="286"/>
                    <a:pt x="646" y="287"/>
                    <a:pt x="647" y="288"/>
                  </a:cubicBezTo>
                  <a:cubicBezTo>
                    <a:pt x="647" y="289"/>
                    <a:pt x="648" y="289"/>
                    <a:pt x="649" y="289"/>
                  </a:cubicBezTo>
                  <a:cubicBezTo>
                    <a:pt x="650" y="290"/>
                    <a:pt x="649" y="293"/>
                    <a:pt x="650" y="294"/>
                  </a:cubicBezTo>
                  <a:cubicBezTo>
                    <a:pt x="651" y="295"/>
                    <a:pt x="651" y="294"/>
                    <a:pt x="653" y="294"/>
                  </a:cubicBezTo>
                  <a:cubicBezTo>
                    <a:pt x="653" y="295"/>
                    <a:pt x="655" y="296"/>
                    <a:pt x="655" y="296"/>
                  </a:cubicBezTo>
                  <a:cubicBezTo>
                    <a:pt x="658" y="297"/>
                    <a:pt x="661" y="295"/>
                    <a:pt x="663" y="294"/>
                  </a:cubicBezTo>
                  <a:cubicBezTo>
                    <a:pt x="662" y="295"/>
                    <a:pt x="662" y="297"/>
                    <a:pt x="661" y="297"/>
                  </a:cubicBezTo>
                  <a:cubicBezTo>
                    <a:pt x="660" y="298"/>
                    <a:pt x="660" y="297"/>
                    <a:pt x="659" y="298"/>
                  </a:cubicBezTo>
                  <a:cubicBezTo>
                    <a:pt x="659" y="299"/>
                    <a:pt x="659" y="299"/>
                    <a:pt x="659" y="299"/>
                  </a:cubicBezTo>
                  <a:cubicBezTo>
                    <a:pt x="660" y="299"/>
                    <a:pt x="663" y="298"/>
                    <a:pt x="663" y="298"/>
                  </a:cubicBezTo>
                  <a:cubicBezTo>
                    <a:pt x="663" y="301"/>
                    <a:pt x="663" y="301"/>
                    <a:pt x="663" y="301"/>
                  </a:cubicBezTo>
                  <a:cubicBezTo>
                    <a:pt x="663" y="301"/>
                    <a:pt x="664" y="301"/>
                    <a:pt x="665" y="301"/>
                  </a:cubicBezTo>
                  <a:cubicBezTo>
                    <a:pt x="664" y="301"/>
                    <a:pt x="667" y="300"/>
                    <a:pt x="667" y="300"/>
                  </a:cubicBezTo>
                  <a:cubicBezTo>
                    <a:pt x="666" y="301"/>
                    <a:pt x="666" y="303"/>
                    <a:pt x="665" y="303"/>
                  </a:cubicBezTo>
                  <a:cubicBezTo>
                    <a:pt x="664" y="303"/>
                    <a:pt x="665" y="304"/>
                    <a:pt x="665" y="304"/>
                  </a:cubicBezTo>
                  <a:cubicBezTo>
                    <a:pt x="666" y="304"/>
                    <a:pt x="675" y="302"/>
                    <a:pt x="669" y="306"/>
                  </a:cubicBezTo>
                  <a:cubicBezTo>
                    <a:pt x="667" y="307"/>
                    <a:pt x="668" y="307"/>
                    <a:pt x="670" y="308"/>
                  </a:cubicBezTo>
                  <a:cubicBezTo>
                    <a:pt x="671" y="308"/>
                    <a:pt x="671" y="307"/>
                    <a:pt x="672" y="306"/>
                  </a:cubicBezTo>
                  <a:cubicBezTo>
                    <a:pt x="672" y="307"/>
                    <a:pt x="672" y="308"/>
                    <a:pt x="672" y="308"/>
                  </a:cubicBezTo>
                  <a:cubicBezTo>
                    <a:pt x="673" y="309"/>
                    <a:pt x="673" y="310"/>
                    <a:pt x="674" y="310"/>
                  </a:cubicBezTo>
                  <a:cubicBezTo>
                    <a:pt x="675" y="311"/>
                    <a:pt x="675" y="309"/>
                    <a:pt x="677" y="310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681" y="311"/>
                    <a:pt x="678" y="311"/>
                    <a:pt x="679" y="310"/>
                  </a:cubicBezTo>
                  <a:cubicBezTo>
                    <a:pt x="683" y="307"/>
                    <a:pt x="680" y="308"/>
                    <a:pt x="679" y="305"/>
                  </a:cubicBezTo>
                  <a:cubicBezTo>
                    <a:pt x="679" y="304"/>
                    <a:pt x="679" y="303"/>
                    <a:pt x="679" y="302"/>
                  </a:cubicBezTo>
                  <a:cubicBezTo>
                    <a:pt x="679" y="302"/>
                    <a:pt x="677" y="302"/>
                    <a:pt x="677" y="302"/>
                  </a:cubicBezTo>
                  <a:cubicBezTo>
                    <a:pt x="677" y="301"/>
                    <a:pt x="679" y="298"/>
                    <a:pt x="679" y="299"/>
                  </a:cubicBezTo>
                  <a:cubicBezTo>
                    <a:pt x="679" y="299"/>
                    <a:pt x="679" y="300"/>
                    <a:pt x="680" y="301"/>
                  </a:cubicBezTo>
                  <a:cubicBezTo>
                    <a:pt x="680" y="301"/>
                    <a:pt x="684" y="300"/>
                    <a:pt x="683" y="300"/>
                  </a:cubicBezTo>
                  <a:cubicBezTo>
                    <a:pt x="684" y="300"/>
                    <a:pt x="684" y="300"/>
                    <a:pt x="686" y="300"/>
                  </a:cubicBezTo>
                  <a:cubicBezTo>
                    <a:pt x="685" y="300"/>
                    <a:pt x="686" y="299"/>
                    <a:pt x="686" y="298"/>
                  </a:cubicBezTo>
                  <a:cubicBezTo>
                    <a:pt x="686" y="298"/>
                    <a:pt x="685" y="298"/>
                    <a:pt x="684" y="298"/>
                  </a:cubicBezTo>
                  <a:cubicBezTo>
                    <a:pt x="684" y="296"/>
                    <a:pt x="684" y="296"/>
                    <a:pt x="684" y="296"/>
                  </a:cubicBezTo>
                  <a:cubicBezTo>
                    <a:pt x="682" y="295"/>
                    <a:pt x="684" y="296"/>
                    <a:pt x="686" y="296"/>
                  </a:cubicBezTo>
                  <a:cubicBezTo>
                    <a:pt x="686" y="294"/>
                    <a:pt x="686" y="294"/>
                    <a:pt x="686" y="294"/>
                  </a:cubicBezTo>
                  <a:cubicBezTo>
                    <a:pt x="685" y="294"/>
                    <a:pt x="685" y="294"/>
                    <a:pt x="685" y="294"/>
                  </a:cubicBezTo>
                  <a:cubicBezTo>
                    <a:pt x="685" y="294"/>
                    <a:pt x="685" y="291"/>
                    <a:pt x="685" y="291"/>
                  </a:cubicBezTo>
                  <a:cubicBezTo>
                    <a:pt x="686" y="291"/>
                    <a:pt x="687" y="291"/>
                    <a:pt x="688" y="290"/>
                  </a:cubicBezTo>
                  <a:cubicBezTo>
                    <a:pt x="688" y="290"/>
                    <a:pt x="690" y="286"/>
                    <a:pt x="688" y="288"/>
                  </a:cubicBezTo>
                  <a:cubicBezTo>
                    <a:pt x="688" y="287"/>
                    <a:pt x="689" y="286"/>
                    <a:pt x="688" y="286"/>
                  </a:cubicBezTo>
                  <a:cubicBezTo>
                    <a:pt x="689" y="286"/>
                    <a:pt x="691" y="286"/>
                    <a:pt x="691" y="286"/>
                  </a:cubicBezTo>
                  <a:cubicBezTo>
                    <a:pt x="692" y="288"/>
                    <a:pt x="692" y="288"/>
                    <a:pt x="692" y="288"/>
                  </a:cubicBezTo>
                  <a:cubicBezTo>
                    <a:pt x="693" y="289"/>
                    <a:pt x="695" y="289"/>
                    <a:pt x="695" y="288"/>
                  </a:cubicBezTo>
                  <a:cubicBezTo>
                    <a:pt x="695" y="290"/>
                    <a:pt x="696" y="288"/>
                    <a:pt x="696" y="288"/>
                  </a:cubicBezTo>
                  <a:cubicBezTo>
                    <a:pt x="693" y="287"/>
                    <a:pt x="696" y="286"/>
                    <a:pt x="695" y="284"/>
                  </a:cubicBezTo>
                  <a:cubicBezTo>
                    <a:pt x="695" y="283"/>
                    <a:pt x="694" y="283"/>
                    <a:pt x="694" y="283"/>
                  </a:cubicBezTo>
                  <a:cubicBezTo>
                    <a:pt x="695" y="283"/>
                    <a:pt x="695" y="283"/>
                    <a:pt x="696" y="283"/>
                  </a:cubicBezTo>
                  <a:cubicBezTo>
                    <a:pt x="695" y="284"/>
                    <a:pt x="698" y="284"/>
                    <a:pt x="698" y="284"/>
                  </a:cubicBezTo>
                  <a:cubicBezTo>
                    <a:pt x="698" y="283"/>
                    <a:pt x="697" y="282"/>
                    <a:pt x="698" y="282"/>
                  </a:cubicBezTo>
                  <a:cubicBezTo>
                    <a:pt x="698" y="281"/>
                    <a:pt x="698" y="281"/>
                    <a:pt x="698" y="281"/>
                  </a:cubicBezTo>
                  <a:cubicBezTo>
                    <a:pt x="696" y="280"/>
                    <a:pt x="696" y="280"/>
                    <a:pt x="696" y="280"/>
                  </a:cubicBezTo>
                  <a:cubicBezTo>
                    <a:pt x="696" y="279"/>
                    <a:pt x="696" y="276"/>
                    <a:pt x="695" y="276"/>
                  </a:cubicBezTo>
                  <a:cubicBezTo>
                    <a:pt x="694" y="275"/>
                    <a:pt x="692" y="275"/>
                    <a:pt x="691" y="275"/>
                  </a:cubicBezTo>
                  <a:cubicBezTo>
                    <a:pt x="691" y="274"/>
                    <a:pt x="691" y="273"/>
                    <a:pt x="690" y="273"/>
                  </a:cubicBezTo>
                  <a:cubicBezTo>
                    <a:pt x="689" y="272"/>
                    <a:pt x="690" y="277"/>
                    <a:pt x="690" y="278"/>
                  </a:cubicBezTo>
                  <a:cubicBezTo>
                    <a:pt x="689" y="278"/>
                    <a:pt x="690" y="277"/>
                    <a:pt x="689" y="277"/>
                  </a:cubicBezTo>
                  <a:cubicBezTo>
                    <a:pt x="688" y="277"/>
                    <a:pt x="687" y="278"/>
                    <a:pt x="686" y="279"/>
                  </a:cubicBezTo>
                  <a:cubicBezTo>
                    <a:pt x="686" y="277"/>
                    <a:pt x="686" y="277"/>
                    <a:pt x="686" y="277"/>
                  </a:cubicBezTo>
                  <a:cubicBezTo>
                    <a:pt x="685" y="277"/>
                    <a:pt x="685" y="277"/>
                    <a:pt x="685" y="277"/>
                  </a:cubicBezTo>
                  <a:cubicBezTo>
                    <a:pt x="687" y="276"/>
                    <a:pt x="682" y="278"/>
                    <a:pt x="684" y="278"/>
                  </a:cubicBezTo>
                  <a:cubicBezTo>
                    <a:pt x="684" y="278"/>
                    <a:pt x="683" y="281"/>
                    <a:pt x="683" y="281"/>
                  </a:cubicBezTo>
                  <a:cubicBezTo>
                    <a:pt x="683" y="281"/>
                    <a:pt x="681" y="281"/>
                    <a:pt x="681" y="281"/>
                  </a:cubicBezTo>
                  <a:cubicBezTo>
                    <a:pt x="681" y="280"/>
                    <a:pt x="681" y="278"/>
                    <a:pt x="681" y="277"/>
                  </a:cubicBezTo>
                  <a:cubicBezTo>
                    <a:pt x="681" y="277"/>
                    <a:pt x="683" y="275"/>
                    <a:pt x="683" y="275"/>
                  </a:cubicBezTo>
                  <a:cubicBezTo>
                    <a:pt x="683" y="274"/>
                    <a:pt x="684" y="273"/>
                    <a:pt x="683" y="274"/>
                  </a:cubicBezTo>
                  <a:cubicBezTo>
                    <a:pt x="683" y="275"/>
                    <a:pt x="683" y="275"/>
                    <a:pt x="683" y="275"/>
                  </a:cubicBezTo>
                  <a:cubicBezTo>
                    <a:pt x="682" y="275"/>
                    <a:pt x="680" y="274"/>
                    <a:pt x="680" y="273"/>
                  </a:cubicBezTo>
                  <a:cubicBezTo>
                    <a:pt x="680" y="275"/>
                    <a:pt x="680" y="275"/>
                    <a:pt x="680" y="275"/>
                  </a:cubicBezTo>
                  <a:cubicBezTo>
                    <a:pt x="679" y="275"/>
                    <a:pt x="679" y="275"/>
                    <a:pt x="679" y="275"/>
                  </a:cubicBezTo>
                  <a:cubicBezTo>
                    <a:pt x="679" y="276"/>
                    <a:pt x="679" y="277"/>
                    <a:pt x="679" y="279"/>
                  </a:cubicBezTo>
                  <a:cubicBezTo>
                    <a:pt x="674" y="275"/>
                    <a:pt x="678" y="277"/>
                    <a:pt x="672" y="277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1" y="275"/>
                    <a:pt x="670" y="275"/>
                    <a:pt x="669" y="276"/>
                  </a:cubicBezTo>
                  <a:cubicBezTo>
                    <a:pt x="669" y="275"/>
                    <a:pt x="669" y="275"/>
                    <a:pt x="669" y="275"/>
                  </a:cubicBezTo>
                  <a:cubicBezTo>
                    <a:pt x="669" y="274"/>
                    <a:pt x="671" y="274"/>
                    <a:pt x="672" y="273"/>
                  </a:cubicBezTo>
                  <a:cubicBezTo>
                    <a:pt x="672" y="273"/>
                    <a:pt x="671" y="272"/>
                    <a:pt x="671" y="272"/>
                  </a:cubicBezTo>
                  <a:cubicBezTo>
                    <a:pt x="671" y="272"/>
                    <a:pt x="671" y="270"/>
                    <a:pt x="671" y="269"/>
                  </a:cubicBezTo>
                  <a:cubicBezTo>
                    <a:pt x="669" y="269"/>
                    <a:pt x="668" y="268"/>
                    <a:pt x="666" y="267"/>
                  </a:cubicBezTo>
                  <a:cubicBezTo>
                    <a:pt x="666" y="267"/>
                    <a:pt x="666" y="269"/>
                    <a:pt x="666" y="270"/>
                  </a:cubicBezTo>
                  <a:cubicBezTo>
                    <a:pt x="666" y="270"/>
                    <a:pt x="663" y="270"/>
                    <a:pt x="663" y="271"/>
                  </a:cubicBezTo>
                  <a:cubicBezTo>
                    <a:pt x="663" y="271"/>
                    <a:pt x="664" y="265"/>
                    <a:pt x="665" y="263"/>
                  </a:cubicBezTo>
                  <a:cubicBezTo>
                    <a:pt x="663" y="264"/>
                    <a:pt x="664" y="262"/>
                    <a:pt x="663" y="263"/>
                  </a:cubicBezTo>
                  <a:cubicBezTo>
                    <a:pt x="662" y="263"/>
                    <a:pt x="660" y="266"/>
                    <a:pt x="661" y="265"/>
                  </a:cubicBezTo>
                  <a:cubicBezTo>
                    <a:pt x="660" y="266"/>
                    <a:pt x="660" y="267"/>
                    <a:pt x="660" y="268"/>
                  </a:cubicBezTo>
                  <a:cubicBezTo>
                    <a:pt x="660" y="268"/>
                    <a:pt x="659" y="268"/>
                    <a:pt x="659" y="269"/>
                  </a:cubicBezTo>
                  <a:cubicBezTo>
                    <a:pt x="658" y="268"/>
                    <a:pt x="659" y="266"/>
                    <a:pt x="659" y="265"/>
                  </a:cubicBezTo>
                  <a:cubicBezTo>
                    <a:pt x="658" y="265"/>
                    <a:pt x="658" y="265"/>
                    <a:pt x="657" y="265"/>
                  </a:cubicBezTo>
                  <a:cubicBezTo>
                    <a:pt x="657" y="265"/>
                    <a:pt x="657" y="266"/>
                    <a:pt x="656" y="267"/>
                  </a:cubicBezTo>
                  <a:cubicBezTo>
                    <a:pt x="657" y="267"/>
                    <a:pt x="655" y="269"/>
                    <a:pt x="655" y="269"/>
                  </a:cubicBezTo>
                  <a:cubicBezTo>
                    <a:pt x="655" y="269"/>
                    <a:pt x="655" y="267"/>
                    <a:pt x="655" y="267"/>
                  </a:cubicBezTo>
                  <a:cubicBezTo>
                    <a:pt x="653" y="267"/>
                    <a:pt x="653" y="267"/>
                    <a:pt x="653" y="267"/>
                  </a:cubicBezTo>
                  <a:cubicBezTo>
                    <a:pt x="652" y="268"/>
                    <a:pt x="653" y="268"/>
                    <a:pt x="652" y="270"/>
                  </a:cubicBezTo>
                  <a:cubicBezTo>
                    <a:pt x="651" y="270"/>
                    <a:pt x="650" y="270"/>
                    <a:pt x="650" y="270"/>
                  </a:cubicBezTo>
                  <a:cubicBezTo>
                    <a:pt x="651" y="268"/>
                    <a:pt x="651" y="266"/>
                    <a:pt x="651" y="265"/>
                  </a:cubicBezTo>
                  <a:cubicBezTo>
                    <a:pt x="653" y="264"/>
                    <a:pt x="650" y="263"/>
                    <a:pt x="650" y="263"/>
                  </a:cubicBezTo>
                  <a:cubicBezTo>
                    <a:pt x="650" y="264"/>
                    <a:pt x="651" y="265"/>
                    <a:pt x="649" y="265"/>
                  </a:cubicBezTo>
                  <a:cubicBezTo>
                    <a:pt x="649" y="265"/>
                    <a:pt x="649" y="263"/>
                    <a:pt x="649" y="263"/>
                  </a:cubicBezTo>
                  <a:cubicBezTo>
                    <a:pt x="649" y="263"/>
                    <a:pt x="648" y="264"/>
                    <a:pt x="647" y="263"/>
                  </a:cubicBezTo>
                  <a:cubicBezTo>
                    <a:pt x="647" y="263"/>
                    <a:pt x="647" y="261"/>
                    <a:pt x="647" y="261"/>
                  </a:cubicBezTo>
                  <a:cubicBezTo>
                    <a:pt x="646" y="262"/>
                    <a:pt x="644" y="262"/>
                    <a:pt x="643" y="262"/>
                  </a:cubicBezTo>
                  <a:cubicBezTo>
                    <a:pt x="647" y="258"/>
                    <a:pt x="646" y="260"/>
                    <a:pt x="643" y="257"/>
                  </a:cubicBezTo>
                  <a:cubicBezTo>
                    <a:pt x="642" y="258"/>
                    <a:pt x="642" y="259"/>
                    <a:pt x="641" y="259"/>
                  </a:cubicBezTo>
                  <a:cubicBezTo>
                    <a:pt x="641" y="258"/>
                    <a:pt x="641" y="257"/>
                    <a:pt x="641" y="256"/>
                  </a:cubicBezTo>
                  <a:cubicBezTo>
                    <a:pt x="640" y="256"/>
                    <a:pt x="636" y="256"/>
                    <a:pt x="634" y="255"/>
                  </a:cubicBezTo>
                  <a:cubicBezTo>
                    <a:pt x="633" y="255"/>
                    <a:pt x="634" y="253"/>
                    <a:pt x="634" y="253"/>
                  </a:cubicBezTo>
                  <a:cubicBezTo>
                    <a:pt x="633" y="252"/>
                    <a:pt x="632" y="253"/>
                    <a:pt x="631" y="253"/>
                  </a:cubicBezTo>
                  <a:cubicBezTo>
                    <a:pt x="631" y="251"/>
                    <a:pt x="631" y="251"/>
                    <a:pt x="631" y="251"/>
                  </a:cubicBezTo>
                  <a:cubicBezTo>
                    <a:pt x="633" y="251"/>
                    <a:pt x="636" y="251"/>
                    <a:pt x="637" y="251"/>
                  </a:cubicBezTo>
                  <a:cubicBezTo>
                    <a:pt x="637" y="250"/>
                    <a:pt x="637" y="249"/>
                    <a:pt x="637" y="249"/>
                  </a:cubicBezTo>
                  <a:cubicBezTo>
                    <a:pt x="638" y="248"/>
                    <a:pt x="639" y="248"/>
                    <a:pt x="639" y="248"/>
                  </a:cubicBezTo>
                  <a:cubicBezTo>
                    <a:pt x="639" y="247"/>
                    <a:pt x="639" y="247"/>
                    <a:pt x="639" y="247"/>
                  </a:cubicBezTo>
                  <a:cubicBezTo>
                    <a:pt x="639" y="246"/>
                    <a:pt x="636" y="244"/>
                    <a:pt x="635" y="244"/>
                  </a:cubicBezTo>
                  <a:cubicBezTo>
                    <a:pt x="635" y="242"/>
                    <a:pt x="635" y="242"/>
                    <a:pt x="635" y="242"/>
                  </a:cubicBezTo>
                  <a:cubicBezTo>
                    <a:pt x="634" y="242"/>
                    <a:pt x="635" y="241"/>
                    <a:pt x="636" y="241"/>
                  </a:cubicBezTo>
                  <a:cubicBezTo>
                    <a:pt x="637" y="243"/>
                    <a:pt x="637" y="243"/>
                    <a:pt x="637" y="243"/>
                  </a:cubicBezTo>
                  <a:cubicBezTo>
                    <a:pt x="639" y="243"/>
                    <a:pt x="642" y="243"/>
                    <a:pt x="644" y="243"/>
                  </a:cubicBezTo>
                  <a:cubicBezTo>
                    <a:pt x="648" y="242"/>
                    <a:pt x="640" y="238"/>
                    <a:pt x="638" y="237"/>
                  </a:cubicBezTo>
                  <a:cubicBezTo>
                    <a:pt x="637" y="237"/>
                    <a:pt x="634" y="238"/>
                    <a:pt x="634" y="238"/>
                  </a:cubicBezTo>
                  <a:cubicBezTo>
                    <a:pt x="634" y="237"/>
                    <a:pt x="634" y="237"/>
                    <a:pt x="634" y="237"/>
                  </a:cubicBezTo>
                  <a:cubicBezTo>
                    <a:pt x="634" y="236"/>
                    <a:pt x="631" y="234"/>
                    <a:pt x="631" y="234"/>
                  </a:cubicBezTo>
                  <a:cubicBezTo>
                    <a:pt x="632" y="234"/>
                    <a:pt x="634" y="234"/>
                    <a:pt x="636" y="234"/>
                  </a:cubicBezTo>
                  <a:cubicBezTo>
                    <a:pt x="636" y="234"/>
                    <a:pt x="637" y="232"/>
                    <a:pt x="637" y="232"/>
                  </a:cubicBezTo>
                  <a:cubicBezTo>
                    <a:pt x="638" y="232"/>
                    <a:pt x="640" y="232"/>
                    <a:pt x="641" y="232"/>
                  </a:cubicBezTo>
                  <a:cubicBezTo>
                    <a:pt x="641" y="230"/>
                    <a:pt x="642" y="229"/>
                    <a:pt x="641" y="227"/>
                  </a:cubicBezTo>
                  <a:cubicBezTo>
                    <a:pt x="641" y="226"/>
                    <a:pt x="639" y="225"/>
                    <a:pt x="639" y="225"/>
                  </a:cubicBezTo>
                  <a:cubicBezTo>
                    <a:pt x="638" y="224"/>
                    <a:pt x="638" y="223"/>
                    <a:pt x="637" y="223"/>
                  </a:cubicBezTo>
                  <a:cubicBezTo>
                    <a:pt x="637" y="223"/>
                    <a:pt x="635" y="223"/>
                    <a:pt x="636" y="223"/>
                  </a:cubicBezTo>
                  <a:cubicBezTo>
                    <a:pt x="636" y="224"/>
                    <a:pt x="633" y="228"/>
                    <a:pt x="632" y="228"/>
                  </a:cubicBezTo>
                  <a:cubicBezTo>
                    <a:pt x="629" y="229"/>
                    <a:pt x="632" y="227"/>
                    <a:pt x="630" y="225"/>
                  </a:cubicBezTo>
                  <a:cubicBezTo>
                    <a:pt x="629" y="225"/>
                    <a:pt x="627" y="225"/>
                    <a:pt x="626" y="225"/>
                  </a:cubicBezTo>
                  <a:cubicBezTo>
                    <a:pt x="626" y="225"/>
                    <a:pt x="627" y="224"/>
                    <a:pt x="627" y="224"/>
                  </a:cubicBezTo>
                  <a:cubicBezTo>
                    <a:pt x="628" y="224"/>
                    <a:pt x="628" y="224"/>
                    <a:pt x="629" y="223"/>
                  </a:cubicBezTo>
                  <a:cubicBezTo>
                    <a:pt x="630" y="223"/>
                    <a:pt x="630" y="222"/>
                    <a:pt x="630" y="221"/>
                  </a:cubicBezTo>
                  <a:cubicBezTo>
                    <a:pt x="631" y="221"/>
                    <a:pt x="632" y="222"/>
                    <a:pt x="633" y="222"/>
                  </a:cubicBezTo>
                  <a:cubicBezTo>
                    <a:pt x="633" y="222"/>
                    <a:pt x="633" y="220"/>
                    <a:pt x="633" y="220"/>
                  </a:cubicBezTo>
                  <a:cubicBezTo>
                    <a:pt x="631" y="219"/>
                    <a:pt x="630" y="220"/>
                    <a:pt x="629" y="219"/>
                  </a:cubicBezTo>
                  <a:cubicBezTo>
                    <a:pt x="628" y="219"/>
                    <a:pt x="627" y="216"/>
                    <a:pt x="627" y="216"/>
                  </a:cubicBezTo>
                  <a:cubicBezTo>
                    <a:pt x="626" y="216"/>
                    <a:pt x="624" y="216"/>
                    <a:pt x="623" y="216"/>
                  </a:cubicBezTo>
                  <a:cubicBezTo>
                    <a:pt x="622" y="217"/>
                    <a:pt x="621" y="218"/>
                    <a:pt x="621" y="219"/>
                  </a:cubicBezTo>
                  <a:cubicBezTo>
                    <a:pt x="620" y="219"/>
                    <a:pt x="619" y="218"/>
                    <a:pt x="620" y="218"/>
                  </a:cubicBezTo>
                  <a:cubicBezTo>
                    <a:pt x="620" y="218"/>
                    <a:pt x="621" y="216"/>
                    <a:pt x="621" y="216"/>
                  </a:cubicBezTo>
                  <a:cubicBezTo>
                    <a:pt x="619" y="216"/>
                    <a:pt x="616" y="215"/>
                    <a:pt x="615" y="218"/>
                  </a:cubicBezTo>
                  <a:cubicBezTo>
                    <a:pt x="615" y="219"/>
                    <a:pt x="615" y="219"/>
                    <a:pt x="615" y="219"/>
                  </a:cubicBezTo>
                  <a:cubicBezTo>
                    <a:pt x="613" y="219"/>
                    <a:pt x="613" y="219"/>
                    <a:pt x="613" y="219"/>
                  </a:cubicBezTo>
                  <a:cubicBezTo>
                    <a:pt x="614" y="219"/>
                    <a:pt x="613" y="216"/>
                    <a:pt x="613" y="216"/>
                  </a:cubicBezTo>
                  <a:cubicBezTo>
                    <a:pt x="614" y="216"/>
                    <a:pt x="615" y="216"/>
                    <a:pt x="615" y="216"/>
                  </a:cubicBezTo>
                  <a:cubicBezTo>
                    <a:pt x="616" y="216"/>
                    <a:pt x="617" y="214"/>
                    <a:pt x="617" y="214"/>
                  </a:cubicBezTo>
                  <a:cubicBezTo>
                    <a:pt x="617" y="211"/>
                    <a:pt x="617" y="211"/>
                    <a:pt x="617" y="211"/>
                  </a:cubicBezTo>
                  <a:cubicBezTo>
                    <a:pt x="617" y="211"/>
                    <a:pt x="614" y="213"/>
                    <a:pt x="615" y="213"/>
                  </a:cubicBezTo>
                  <a:cubicBezTo>
                    <a:pt x="614" y="212"/>
                    <a:pt x="613" y="213"/>
                    <a:pt x="613" y="213"/>
                  </a:cubicBezTo>
                  <a:cubicBezTo>
                    <a:pt x="613" y="213"/>
                    <a:pt x="613" y="211"/>
                    <a:pt x="613" y="211"/>
                  </a:cubicBezTo>
                  <a:cubicBezTo>
                    <a:pt x="613" y="211"/>
                    <a:pt x="611" y="211"/>
                    <a:pt x="612" y="211"/>
                  </a:cubicBezTo>
                  <a:cubicBezTo>
                    <a:pt x="611" y="211"/>
                    <a:pt x="611" y="211"/>
                    <a:pt x="611" y="211"/>
                  </a:cubicBezTo>
                  <a:cubicBezTo>
                    <a:pt x="612" y="212"/>
                    <a:pt x="612" y="213"/>
                    <a:pt x="612" y="213"/>
                  </a:cubicBezTo>
                  <a:cubicBezTo>
                    <a:pt x="612" y="214"/>
                    <a:pt x="610" y="214"/>
                    <a:pt x="610" y="215"/>
                  </a:cubicBezTo>
                  <a:cubicBezTo>
                    <a:pt x="606" y="214"/>
                    <a:pt x="605" y="215"/>
                    <a:pt x="608" y="212"/>
                  </a:cubicBezTo>
                  <a:cubicBezTo>
                    <a:pt x="609" y="211"/>
                    <a:pt x="610" y="211"/>
                    <a:pt x="611" y="211"/>
                  </a:cubicBezTo>
                  <a:cubicBezTo>
                    <a:pt x="611" y="210"/>
                    <a:pt x="611" y="209"/>
                    <a:pt x="610" y="209"/>
                  </a:cubicBezTo>
                  <a:cubicBezTo>
                    <a:pt x="610" y="209"/>
                    <a:pt x="606" y="209"/>
                    <a:pt x="606" y="209"/>
                  </a:cubicBezTo>
                  <a:cubicBezTo>
                    <a:pt x="605" y="208"/>
                    <a:pt x="605" y="206"/>
                    <a:pt x="604" y="205"/>
                  </a:cubicBezTo>
                  <a:cubicBezTo>
                    <a:pt x="603" y="205"/>
                    <a:pt x="603" y="204"/>
                    <a:pt x="602" y="204"/>
                  </a:cubicBezTo>
                  <a:cubicBezTo>
                    <a:pt x="598" y="204"/>
                    <a:pt x="599" y="208"/>
                    <a:pt x="599" y="211"/>
                  </a:cubicBezTo>
                  <a:cubicBezTo>
                    <a:pt x="599" y="211"/>
                    <a:pt x="599" y="211"/>
                    <a:pt x="598" y="211"/>
                  </a:cubicBezTo>
                  <a:cubicBezTo>
                    <a:pt x="598" y="211"/>
                    <a:pt x="598" y="209"/>
                    <a:pt x="598" y="209"/>
                  </a:cubicBezTo>
                  <a:cubicBezTo>
                    <a:pt x="596" y="210"/>
                    <a:pt x="597" y="209"/>
                    <a:pt x="596" y="209"/>
                  </a:cubicBezTo>
                  <a:cubicBezTo>
                    <a:pt x="596" y="209"/>
                    <a:pt x="595" y="211"/>
                    <a:pt x="594" y="211"/>
                  </a:cubicBezTo>
                  <a:cubicBezTo>
                    <a:pt x="593" y="208"/>
                    <a:pt x="593" y="199"/>
                    <a:pt x="590" y="206"/>
                  </a:cubicBezTo>
                  <a:cubicBezTo>
                    <a:pt x="590" y="207"/>
                    <a:pt x="590" y="208"/>
                    <a:pt x="589" y="209"/>
                  </a:cubicBezTo>
                  <a:cubicBezTo>
                    <a:pt x="589" y="210"/>
                    <a:pt x="588" y="210"/>
                    <a:pt x="587" y="210"/>
                  </a:cubicBezTo>
                  <a:cubicBezTo>
                    <a:pt x="588" y="210"/>
                    <a:pt x="586" y="209"/>
                    <a:pt x="586" y="209"/>
                  </a:cubicBezTo>
                  <a:cubicBezTo>
                    <a:pt x="587" y="209"/>
                    <a:pt x="587" y="207"/>
                    <a:pt x="587" y="207"/>
                  </a:cubicBezTo>
                  <a:cubicBezTo>
                    <a:pt x="588" y="207"/>
                    <a:pt x="587" y="205"/>
                    <a:pt x="587" y="205"/>
                  </a:cubicBezTo>
                  <a:cubicBezTo>
                    <a:pt x="586" y="205"/>
                    <a:pt x="586" y="206"/>
                    <a:pt x="585" y="205"/>
                  </a:cubicBezTo>
                  <a:cubicBezTo>
                    <a:pt x="585" y="205"/>
                    <a:pt x="584" y="203"/>
                    <a:pt x="584" y="203"/>
                  </a:cubicBezTo>
                  <a:cubicBezTo>
                    <a:pt x="586" y="203"/>
                    <a:pt x="588" y="203"/>
                    <a:pt x="589" y="202"/>
                  </a:cubicBezTo>
                  <a:cubicBezTo>
                    <a:pt x="589" y="196"/>
                    <a:pt x="589" y="194"/>
                    <a:pt x="583" y="194"/>
                  </a:cubicBezTo>
                  <a:cubicBezTo>
                    <a:pt x="584" y="194"/>
                    <a:pt x="585" y="194"/>
                    <a:pt x="586" y="193"/>
                  </a:cubicBezTo>
                  <a:cubicBezTo>
                    <a:pt x="586" y="193"/>
                    <a:pt x="586" y="191"/>
                    <a:pt x="586" y="191"/>
                  </a:cubicBezTo>
                  <a:cubicBezTo>
                    <a:pt x="585" y="191"/>
                    <a:pt x="585" y="191"/>
                    <a:pt x="585" y="191"/>
                  </a:cubicBezTo>
                  <a:cubicBezTo>
                    <a:pt x="585" y="191"/>
                    <a:pt x="583" y="187"/>
                    <a:pt x="583" y="186"/>
                  </a:cubicBezTo>
                  <a:cubicBezTo>
                    <a:pt x="582" y="187"/>
                    <a:pt x="579" y="187"/>
                    <a:pt x="578" y="187"/>
                  </a:cubicBezTo>
                  <a:cubicBezTo>
                    <a:pt x="576" y="187"/>
                    <a:pt x="576" y="186"/>
                    <a:pt x="575" y="187"/>
                  </a:cubicBezTo>
                  <a:cubicBezTo>
                    <a:pt x="574" y="187"/>
                    <a:pt x="573" y="189"/>
                    <a:pt x="570" y="189"/>
                  </a:cubicBezTo>
                  <a:cubicBezTo>
                    <a:pt x="569" y="189"/>
                    <a:pt x="567" y="187"/>
                    <a:pt x="566" y="186"/>
                  </a:cubicBezTo>
                  <a:close/>
                  <a:moveTo>
                    <a:pt x="474" y="30"/>
                  </a:moveTo>
                  <a:cubicBezTo>
                    <a:pt x="471" y="29"/>
                    <a:pt x="467" y="22"/>
                    <a:pt x="464" y="22"/>
                  </a:cubicBezTo>
                  <a:cubicBezTo>
                    <a:pt x="463" y="23"/>
                    <a:pt x="463" y="23"/>
                    <a:pt x="463" y="23"/>
                  </a:cubicBezTo>
                  <a:cubicBezTo>
                    <a:pt x="462" y="23"/>
                    <a:pt x="460" y="23"/>
                    <a:pt x="459" y="24"/>
                  </a:cubicBezTo>
                  <a:cubicBezTo>
                    <a:pt x="456" y="25"/>
                    <a:pt x="453" y="29"/>
                    <a:pt x="451" y="31"/>
                  </a:cubicBezTo>
                  <a:cubicBezTo>
                    <a:pt x="449" y="30"/>
                    <a:pt x="443" y="27"/>
                    <a:pt x="439" y="28"/>
                  </a:cubicBezTo>
                  <a:cubicBezTo>
                    <a:pt x="439" y="28"/>
                    <a:pt x="437" y="30"/>
                    <a:pt x="437" y="30"/>
                  </a:cubicBezTo>
                  <a:cubicBezTo>
                    <a:pt x="436" y="30"/>
                    <a:pt x="434" y="29"/>
                    <a:pt x="433" y="30"/>
                  </a:cubicBezTo>
                  <a:cubicBezTo>
                    <a:pt x="433" y="30"/>
                    <a:pt x="433" y="32"/>
                    <a:pt x="433" y="33"/>
                  </a:cubicBezTo>
                  <a:cubicBezTo>
                    <a:pt x="436" y="32"/>
                    <a:pt x="439" y="31"/>
                    <a:pt x="444" y="31"/>
                  </a:cubicBezTo>
                  <a:cubicBezTo>
                    <a:pt x="443" y="32"/>
                    <a:pt x="440" y="33"/>
                    <a:pt x="438" y="33"/>
                  </a:cubicBezTo>
                  <a:cubicBezTo>
                    <a:pt x="438" y="33"/>
                    <a:pt x="437" y="36"/>
                    <a:pt x="439" y="36"/>
                  </a:cubicBezTo>
                  <a:cubicBezTo>
                    <a:pt x="441" y="36"/>
                    <a:pt x="446" y="34"/>
                    <a:pt x="449" y="34"/>
                  </a:cubicBezTo>
                  <a:cubicBezTo>
                    <a:pt x="452" y="34"/>
                    <a:pt x="455" y="35"/>
                    <a:pt x="457" y="35"/>
                  </a:cubicBezTo>
                  <a:cubicBezTo>
                    <a:pt x="451" y="36"/>
                    <a:pt x="446" y="37"/>
                    <a:pt x="439" y="39"/>
                  </a:cubicBezTo>
                  <a:cubicBezTo>
                    <a:pt x="439" y="39"/>
                    <a:pt x="439" y="41"/>
                    <a:pt x="439" y="43"/>
                  </a:cubicBezTo>
                  <a:cubicBezTo>
                    <a:pt x="440" y="42"/>
                    <a:pt x="441" y="43"/>
                    <a:pt x="441" y="42"/>
                  </a:cubicBezTo>
                  <a:cubicBezTo>
                    <a:pt x="442" y="41"/>
                    <a:pt x="442" y="41"/>
                    <a:pt x="444" y="41"/>
                  </a:cubicBezTo>
                  <a:cubicBezTo>
                    <a:pt x="450" y="38"/>
                    <a:pt x="457" y="38"/>
                    <a:pt x="463" y="36"/>
                  </a:cubicBezTo>
                  <a:cubicBezTo>
                    <a:pt x="463" y="37"/>
                    <a:pt x="463" y="37"/>
                    <a:pt x="463" y="37"/>
                  </a:cubicBezTo>
                  <a:cubicBezTo>
                    <a:pt x="462" y="38"/>
                    <a:pt x="461" y="38"/>
                    <a:pt x="461" y="39"/>
                  </a:cubicBezTo>
                  <a:cubicBezTo>
                    <a:pt x="458" y="40"/>
                    <a:pt x="457" y="38"/>
                    <a:pt x="454" y="39"/>
                  </a:cubicBezTo>
                  <a:cubicBezTo>
                    <a:pt x="452" y="39"/>
                    <a:pt x="451" y="41"/>
                    <a:pt x="450" y="41"/>
                  </a:cubicBezTo>
                  <a:cubicBezTo>
                    <a:pt x="449" y="42"/>
                    <a:pt x="447" y="41"/>
                    <a:pt x="446" y="41"/>
                  </a:cubicBezTo>
                  <a:cubicBezTo>
                    <a:pt x="445" y="41"/>
                    <a:pt x="443" y="44"/>
                    <a:pt x="442" y="45"/>
                  </a:cubicBezTo>
                  <a:cubicBezTo>
                    <a:pt x="443" y="45"/>
                    <a:pt x="444" y="47"/>
                    <a:pt x="445" y="47"/>
                  </a:cubicBezTo>
                  <a:cubicBezTo>
                    <a:pt x="447" y="47"/>
                    <a:pt x="448" y="45"/>
                    <a:pt x="449" y="45"/>
                  </a:cubicBezTo>
                  <a:cubicBezTo>
                    <a:pt x="452" y="45"/>
                    <a:pt x="458" y="47"/>
                    <a:pt x="461" y="47"/>
                  </a:cubicBezTo>
                  <a:cubicBezTo>
                    <a:pt x="463" y="45"/>
                    <a:pt x="463" y="45"/>
                    <a:pt x="463" y="45"/>
                  </a:cubicBezTo>
                  <a:cubicBezTo>
                    <a:pt x="464" y="45"/>
                    <a:pt x="465" y="46"/>
                    <a:pt x="466" y="46"/>
                  </a:cubicBezTo>
                  <a:cubicBezTo>
                    <a:pt x="467" y="46"/>
                    <a:pt x="466" y="44"/>
                    <a:pt x="468" y="45"/>
                  </a:cubicBezTo>
                  <a:cubicBezTo>
                    <a:pt x="469" y="45"/>
                    <a:pt x="469" y="46"/>
                    <a:pt x="469" y="47"/>
                  </a:cubicBezTo>
                  <a:cubicBezTo>
                    <a:pt x="471" y="47"/>
                    <a:pt x="472" y="47"/>
                    <a:pt x="474" y="47"/>
                  </a:cubicBezTo>
                  <a:cubicBezTo>
                    <a:pt x="475" y="47"/>
                    <a:pt x="478" y="44"/>
                    <a:pt x="480" y="43"/>
                  </a:cubicBezTo>
                  <a:cubicBezTo>
                    <a:pt x="480" y="43"/>
                    <a:pt x="479" y="47"/>
                    <a:pt x="479" y="48"/>
                  </a:cubicBezTo>
                  <a:cubicBezTo>
                    <a:pt x="481" y="48"/>
                    <a:pt x="483" y="49"/>
                    <a:pt x="485" y="49"/>
                  </a:cubicBezTo>
                  <a:cubicBezTo>
                    <a:pt x="486" y="49"/>
                    <a:pt x="489" y="48"/>
                    <a:pt x="490" y="49"/>
                  </a:cubicBezTo>
                  <a:cubicBezTo>
                    <a:pt x="491" y="49"/>
                    <a:pt x="492" y="50"/>
                    <a:pt x="492" y="50"/>
                  </a:cubicBezTo>
                  <a:cubicBezTo>
                    <a:pt x="494" y="47"/>
                    <a:pt x="494" y="47"/>
                    <a:pt x="497" y="45"/>
                  </a:cubicBezTo>
                  <a:cubicBezTo>
                    <a:pt x="497" y="44"/>
                    <a:pt x="496" y="42"/>
                    <a:pt x="496" y="42"/>
                  </a:cubicBezTo>
                  <a:cubicBezTo>
                    <a:pt x="497" y="42"/>
                    <a:pt x="498" y="42"/>
                    <a:pt x="498" y="41"/>
                  </a:cubicBezTo>
                  <a:cubicBezTo>
                    <a:pt x="498" y="41"/>
                    <a:pt x="499" y="41"/>
                    <a:pt x="500" y="41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0" y="42"/>
                    <a:pt x="499" y="45"/>
                    <a:pt x="499" y="46"/>
                  </a:cubicBezTo>
                  <a:cubicBezTo>
                    <a:pt x="500" y="46"/>
                    <a:pt x="500" y="45"/>
                    <a:pt x="500" y="47"/>
                  </a:cubicBezTo>
                  <a:cubicBezTo>
                    <a:pt x="507" y="45"/>
                    <a:pt x="515" y="43"/>
                    <a:pt x="522" y="43"/>
                  </a:cubicBezTo>
                  <a:cubicBezTo>
                    <a:pt x="529" y="42"/>
                    <a:pt x="532" y="43"/>
                    <a:pt x="538" y="43"/>
                  </a:cubicBezTo>
                  <a:cubicBezTo>
                    <a:pt x="544" y="42"/>
                    <a:pt x="550" y="40"/>
                    <a:pt x="555" y="38"/>
                  </a:cubicBezTo>
                  <a:cubicBezTo>
                    <a:pt x="556" y="37"/>
                    <a:pt x="556" y="37"/>
                    <a:pt x="556" y="37"/>
                  </a:cubicBezTo>
                  <a:cubicBezTo>
                    <a:pt x="556" y="36"/>
                    <a:pt x="559" y="37"/>
                    <a:pt x="560" y="37"/>
                  </a:cubicBezTo>
                  <a:cubicBezTo>
                    <a:pt x="563" y="37"/>
                    <a:pt x="566" y="36"/>
                    <a:pt x="569" y="35"/>
                  </a:cubicBezTo>
                  <a:cubicBezTo>
                    <a:pt x="568" y="35"/>
                    <a:pt x="566" y="37"/>
                    <a:pt x="565" y="37"/>
                  </a:cubicBezTo>
                  <a:cubicBezTo>
                    <a:pt x="562" y="38"/>
                    <a:pt x="561" y="37"/>
                    <a:pt x="558" y="38"/>
                  </a:cubicBezTo>
                  <a:cubicBezTo>
                    <a:pt x="558" y="38"/>
                    <a:pt x="556" y="40"/>
                    <a:pt x="556" y="40"/>
                  </a:cubicBezTo>
                  <a:cubicBezTo>
                    <a:pt x="556" y="40"/>
                    <a:pt x="556" y="40"/>
                    <a:pt x="557" y="41"/>
                  </a:cubicBezTo>
                  <a:cubicBezTo>
                    <a:pt x="559" y="41"/>
                    <a:pt x="562" y="41"/>
                    <a:pt x="565" y="41"/>
                  </a:cubicBezTo>
                  <a:cubicBezTo>
                    <a:pt x="565" y="43"/>
                    <a:pt x="565" y="43"/>
                    <a:pt x="565" y="43"/>
                  </a:cubicBezTo>
                  <a:cubicBezTo>
                    <a:pt x="561" y="43"/>
                    <a:pt x="557" y="42"/>
                    <a:pt x="556" y="43"/>
                  </a:cubicBezTo>
                  <a:cubicBezTo>
                    <a:pt x="555" y="43"/>
                    <a:pt x="553" y="44"/>
                    <a:pt x="553" y="45"/>
                  </a:cubicBezTo>
                  <a:cubicBezTo>
                    <a:pt x="550" y="45"/>
                    <a:pt x="548" y="44"/>
                    <a:pt x="546" y="45"/>
                  </a:cubicBezTo>
                  <a:cubicBezTo>
                    <a:pt x="536" y="48"/>
                    <a:pt x="557" y="48"/>
                    <a:pt x="559" y="48"/>
                  </a:cubicBezTo>
                  <a:cubicBezTo>
                    <a:pt x="555" y="49"/>
                    <a:pt x="549" y="51"/>
                    <a:pt x="544" y="51"/>
                  </a:cubicBezTo>
                  <a:cubicBezTo>
                    <a:pt x="543" y="51"/>
                    <a:pt x="541" y="50"/>
                    <a:pt x="540" y="50"/>
                  </a:cubicBezTo>
                  <a:cubicBezTo>
                    <a:pt x="539" y="50"/>
                    <a:pt x="539" y="51"/>
                    <a:pt x="539" y="52"/>
                  </a:cubicBezTo>
                  <a:cubicBezTo>
                    <a:pt x="531" y="51"/>
                    <a:pt x="525" y="52"/>
                    <a:pt x="516" y="53"/>
                  </a:cubicBezTo>
                  <a:cubicBezTo>
                    <a:pt x="517" y="54"/>
                    <a:pt x="516" y="55"/>
                    <a:pt x="516" y="55"/>
                  </a:cubicBezTo>
                  <a:cubicBezTo>
                    <a:pt x="517" y="56"/>
                    <a:pt x="519" y="56"/>
                    <a:pt x="518" y="59"/>
                  </a:cubicBezTo>
                  <a:cubicBezTo>
                    <a:pt x="518" y="59"/>
                    <a:pt x="517" y="60"/>
                    <a:pt x="518" y="61"/>
                  </a:cubicBezTo>
                  <a:cubicBezTo>
                    <a:pt x="518" y="62"/>
                    <a:pt x="519" y="62"/>
                    <a:pt x="519" y="62"/>
                  </a:cubicBezTo>
                  <a:cubicBezTo>
                    <a:pt x="522" y="63"/>
                    <a:pt x="532" y="63"/>
                    <a:pt x="528" y="63"/>
                  </a:cubicBezTo>
                  <a:cubicBezTo>
                    <a:pt x="530" y="64"/>
                    <a:pt x="531" y="63"/>
                    <a:pt x="532" y="64"/>
                  </a:cubicBezTo>
                  <a:cubicBezTo>
                    <a:pt x="532" y="65"/>
                    <a:pt x="532" y="65"/>
                    <a:pt x="532" y="65"/>
                  </a:cubicBezTo>
                  <a:cubicBezTo>
                    <a:pt x="531" y="65"/>
                    <a:pt x="530" y="64"/>
                    <a:pt x="530" y="64"/>
                  </a:cubicBezTo>
                  <a:cubicBezTo>
                    <a:pt x="529" y="66"/>
                    <a:pt x="530" y="65"/>
                    <a:pt x="528" y="65"/>
                  </a:cubicBezTo>
                  <a:cubicBezTo>
                    <a:pt x="528" y="67"/>
                    <a:pt x="528" y="67"/>
                    <a:pt x="528" y="67"/>
                  </a:cubicBezTo>
                  <a:cubicBezTo>
                    <a:pt x="527" y="67"/>
                    <a:pt x="526" y="66"/>
                    <a:pt x="525" y="66"/>
                  </a:cubicBezTo>
                  <a:cubicBezTo>
                    <a:pt x="523" y="66"/>
                    <a:pt x="522" y="67"/>
                    <a:pt x="521" y="66"/>
                  </a:cubicBezTo>
                  <a:cubicBezTo>
                    <a:pt x="520" y="65"/>
                    <a:pt x="520" y="65"/>
                    <a:pt x="520" y="65"/>
                  </a:cubicBezTo>
                  <a:cubicBezTo>
                    <a:pt x="520" y="65"/>
                    <a:pt x="518" y="65"/>
                    <a:pt x="518" y="65"/>
                  </a:cubicBezTo>
                  <a:cubicBezTo>
                    <a:pt x="514" y="64"/>
                    <a:pt x="516" y="60"/>
                    <a:pt x="515" y="57"/>
                  </a:cubicBezTo>
                  <a:cubicBezTo>
                    <a:pt x="510" y="53"/>
                    <a:pt x="510" y="53"/>
                    <a:pt x="510" y="53"/>
                  </a:cubicBezTo>
                  <a:cubicBezTo>
                    <a:pt x="510" y="52"/>
                    <a:pt x="510" y="52"/>
                    <a:pt x="510" y="52"/>
                  </a:cubicBezTo>
                  <a:cubicBezTo>
                    <a:pt x="506" y="50"/>
                    <a:pt x="489" y="52"/>
                    <a:pt x="483" y="52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3" y="55"/>
                    <a:pt x="483" y="57"/>
                    <a:pt x="483" y="57"/>
                  </a:cubicBezTo>
                  <a:cubicBezTo>
                    <a:pt x="483" y="56"/>
                    <a:pt x="482" y="60"/>
                    <a:pt x="482" y="60"/>
                  </a:cubicBezTo>
                  <a:cubicBezTo>
                    <a:pt x="481" y="61"/>
                    <a:pt x="480" y="60"/>
                    <a:pt x="478" y="61"/>
                  </a:cubicBezTo>
                  <a:cubicBezTo>
                    <a:pt x="478" y="61"/>
                    <a:pt x="477" y="64"/>
                    <a:pt x="476" y="64"/>
                  </a:cubicBezTo>
                  <a:cubicBezTo>
                    <a:pt x="476" y="64"/>
                    <a:pt x="475" y="63"/>
                    <a:pt x="475" y="62"/>
                  </a:cubicBezTo>
                  <a:cubicBezTo>
                    <a:pt x="476" y="61"/>
                    <a:pt x="477" y="60"/>
                    <a:pt x="477" y="58"/>
                  </a:cubicBezTo>
                  <a:cubicBezTo>
                    <a:pt x="477" y="58"/>
                    <a:pt x="475" y="56"/>
                    <a:pt x="475" y="55"/>
                  </a:cubicBezTo>
                  <a:cubicBezTo>
                    <a:pt x="475" y="55"/>
                    <a:pt x="473" y="55"/>
                    <a:pt x="473" y="55"/>
                  </a:cubicBezTo>
                  <a:cubicBezTo>
                    <a:pt x="473" y="54"/>
                    <a:pt x="473" y="53"/>
                    <a:pt x="473" y="51"/>
                  </a:cubicBezTo>
                  <a:cubicBezTo>
                    <a:pt x="472" y="51"/>
                    <a:pt x="472" y="51"/>
                    <a:pt x="472" y="51"/>
                  </a:cubicBezTo>
                  <a:cubicBezTo>
                    <a:pt x="471" y="51"/>
                    <a:pt x="471" y="53"/>
                    <a:pt x="471" y="54"/>
                  </a:cubicBezTo>
                  <a:cubicBezTo>
                    <a:pt x="470" y="53"/>
                    <a:pt x="468" y="54"/>
                    <a:pt x="467" y="54"/>
                  </a:cubicBezTo>
                  <a:cubicBezTo>
                    <a:pt x="467" y="52"/>
                    <a:pt x="467" y="51"/>
                    <a:pt x="466" y="51"/>
                  </a:cubicBezTo>
                  <a:cubicBezTo>
                    <a:pt x="466" y="51"/>
                    <a:pt x="465" y="52"/>
                    <a:pt x="464" y="52"/>
                  </a:cubicBezTo>
                  <a:cubicBezTo>
                    <a:pt x="464" y="53"/>
                    <a:pt x="464" y="53"/>
                    <a:pt x="464" y="53"/>
                  </a:cubicBezTo>
                  <a:cubicBezTo>
                    <a:pt x="464" y="53"/>
                    <a:pt x="444" y="53"/>
                    <a:pt x="443" y="53"/>
                  </a:cubicBezTo>
                  <a:cubicBezTo>
                    <a:pt x="442" y="53"/>
                    <a:pt x="438" y="51"/>
                    <a:pt x="436" y="50"/>
                  </a:cubicBezTo>
                  <a:cubicBezTo>
                    <a:pt x="436" y="48"/>
                    <a:pt x="437" y="47"/>
                    <a:pt x="437" y="45"/>
                  </a:cubicBezTo>
                  <a:cubicBezTo>
                    <a:pt x="431" y="38"/>
                    <a:pt x="431" y="38"/>
                    <a:pt x="431" y="38"/>
                  </a:cubicBezTo>
                  <a:cubicBezTo>
                    <a:pt x="428" y="35"/>
                    <a:pt x="422" y="37"/>
                    <a:pt x="417" y="36"/>
                  </a:cubicBezTo>
                  <a:cubicBezTo>
                    <a:pt x="416" y="36"/>
                    <a:pt x="414" y="34"/>
                    <a:pt x="414" y="34"/>
                  </a:cubicBezTo>
                  <a:cubicBezTo>
                    <a:pt x="409" y="32"/>
                    <a:pt x="401" y="33"/>
                    <a:pt x="397" y="33"/>
                  </a:cubicBezTo>
                  <a:cubicBezTo>
                    <a:pt x="397" y="33"/>
                    <a:pt x="397" y="36"/>
                    <a:pt x="397" y="36"/>
                  </a:cubicBezTo>
                  <a:cubicBezTo>
                    <a:pt x="401" y="35"/>
                    <a:pt x="402" y="35"/>
                    <a:pt x="406" y="36"/>
                  </a:cubicBezTo>
                  <a:cubicBezTo>
                    <a:pt x="406" y="36"/>
                    <a:pt x="408" y="35"/>
                    <a:pt x="409" y="36"/>
                  </a:cubicBezTo>
                  <a:cubicBezTo>
                    <a:pt x="409" y="36"/>
                    <a:pt x="410" y="37"/>
                    <a:pt x="410" y="37"/>
                  </a:cubicBezTo>
                  <a:cubicBezTo>
                    <a:pt x="411" y="36"/>
                    <a:pt x="411" y="39"/>
                    <a:pt x="411" y="39"/>
                  </a:cubicBezTo>
                  <a:cubicBezTo>
                    <a:pt x="410" y="39"/>
                    <a:pt x="410" y="39"/>
                    <a:pt x="410" y="39"/>
                  </a:cubicBezTo>
                  <a:cubicBezTo>
                    <a:pt x="411" y="41"/>
                    <a:pt x="411" y="41"/>
                    <a:pt x="411" y="43"/>
                  </a:cubicBezTo>
                  <a:cubicBezTo>
                    <a:pt x="407" y="42"/>
                    <a:pt x="405" y="42"/>
                    <a:pt x="401" y="41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7" y="40"/>
                    <a:pt x="397" y="41"/>
                    <a:pt x="396" y="41"/>
                  </a:cubicBezTo>
                  <a:cubicBezTo>
                    <a:pt x="396" y="42"/>
                    <a:pt x="397" y="44"/>
                    <a:pt x="397" y="45"/>
                  </a:cubicBezTo>
                  <a:cubicBezTo>
                    <a:pt x="398" y="45"/>
                    <a:pt x="399" y="45"/>
                    <a:pt x="400" y="45"/>
                  </a:cubicBezTo>
                  <a:cubicBezTo>
                    <a:pt x="400" y="45"/>
                    <a:pt x="400" y="46"/>
                    <a:pt x="400" y="47"/>
                  </a:cubicBezTo>
                  <a:cubicBezTo>
                    <a:pt x="404" y="47"/>
                    <a:pt x="404" y="45"/>
                    <a:pt x="405" y="44"/>
                  </a:cubicBezTo>
                  <a:cubicBezTo>
                    <a:pt x="409" y="46"/>
                    <a:pt x="409" y="47"/>
                    <a:pt x="415" y="47"/>
                  </a:cubicBezTo>
                  <a:cubicBezTo>
                    <a:pt x="415" y="45"/>
                    <a:pt x="415" y="45"/>
                    <a:pt x="416" y="44"/>
                  </a:cubicBezTo>
                  <a:cubicBezTo>
                    <a:pt x="416" y="45"/>
                    <a:pt x="416" y="46"/>
                    <a:pt x="417" y="47"/>
                  </a:cubicBezTo>
                  <a:cubicBezTo>
                    <a:pt x="417" y="48"/>
                    <a:pt x="418" y="48"/>
                    <a:pt x="419" y="49"/>
                  </a:cubicBezTo>
                  <a:cubicBezTo>
                    <a:pt x="419" y="49"/>
                    <a:pt x="418" y="50"/>
                    <a:pt x="419" y="51"/>
                  </a:cubicBezTo>
                  <a:cubicBezTo>
                    <a:pt x="413" y="51"/>
                    <a:pt x="408" y="51"/>
                    <a:pt x="404" y="52"/>
                  </a:cubicBezTo>
                  <a:cubicBezTo>
                    <a:pt x="404" y="53"/>
                    <a:pt x="406" y="55"/>
                    <a:pt x="406" y="55"/>
                  </a:cubicBezTo>
                  <a:cubicBezTo>
                    <a:pt x="405" y="56"/>
                    <a:pt x="405" y="56"/>
                    <a:pt x="405" y="56"/>
                  </a:cubicBezTo>
                  <a:cubicBezTo>
                    <a:pt x="404" y="57"/>
                    <a:pt x="405" y="56"/>
                    <a:pt x="403" y="56"/>
                  </a:cubicBezTo>
                  <a:cubicBezTo>
                    <a:pt x="402" y="57"/>
                    <a:pt x="402" y="57"/>
                    <a:pt x="402" y="57"/>
                  </a:cubicBezTo>
                  <a:cubicBezTo>
                    <a:pt x="398" y="58"/>
                    <a:pt x="410" y="60"/>
                    <a:pt x="412" y="60"/>
                  </a:cubicBezTo>
                  <a:cubicBezTo>
                    <a:pt x="412" y="60"/>
                    <a:pt x="413" y="58"/>
                    <a:pt x="414" y="57"/>
                  </a:cubicBezTo>
                  <a:cubicBezTo>
                    <a:pt x="414" y="58"/>
                    <a:pt x="414" y="60"/>
                    <a:pt x="414" y="60"/>
                  </a:cubicBezTo>
                  <a:cubicBezTo>
                    <a:pt x="416" y="60"/>
                    <a:pt x="415" y="61"/>
                    <a:pt x="417" y="61"/>
                  </a:cubicBezTo>
                  <a:cubicBezTo>
                    <a:pt x="419" y="60"/>
                    <a:pt x="419" y="60"/>
                    <a:pt x="419" y="60"/>
                  </a:cubicBezTo>
                  <a:cubicBezTo>
                    <a:pt x="419" y="60"/>
                    <a:pt x="421" y="61"/>
                    <a:pt x="420" y="61"/>
                  </a:cubicBezTo>
                  <a:cubicBezTo>
                    <a:pt x="421" y="61"/>
                    <a:pt x="421" y="63"/>
                    <a:pt x="421" y="63"/>
                  </a:cubicBezTo>
                  <a:cubicBezTo>
                    <a:pt x="418" y="63"/>
                    <a:pt x="415" y="63"/>
                    <a:pt x="412" y="62"/>
                  </a:cubicBezTo>
                  <a:cubicBezTo>
                    <a:pt x="411" y="62"/>
                    <a:pt x="409" y="61"/>
                    <a:pt x="409" y="60"/>
                  </a:cubicBezTo>
                  <a:cubicBezTo>
                    <a:pt x="402" y="60"/>
                    <a:pt x="404" y="65"/>
                    <a:pt x="405" y="64"/>
                  </a:cubicBezTo>
                  <a:cubicBezTo>
                    <a:pt x="405" y="64"/>
                    <a:pt x="405" y="68"/>
                    <a:pt x="405" y="67"/>
                  </a:cubicBezTo>
                  <a:cubicBezTo>
                    <a:pt x="406" y="67"/>
                    <a:pt x="406" y="68"/>
                    <a:pt x="407" y="68"/>
                  </a:cubicBezTo>
                  <a:cubicBezTo>
                    <a:pt x="411" y="72"/>
                    <a:pt x="416" y="74"/>
                    <a:pt x="423" y="72"/>
                  </a:cubicBezTo>
                  <a:cubicBezTo>
                    <a:pt x="423" y="74"/>
                    <a:pt x="423" y="74"/>
                    <a:pt x="423" y="74"/>
                  </a:cubicBezTo>
                  <a:cubicBezTo>
                    <a:pt x="422" y="74"/>
                    <a:pt x="421" y="74"/>
                    <a:pt x="421" y="74"/>
                  </a:cubicBezTo>
                  <a:cubicBezTo>
                    <a:pt x="419" y="75"/>
                    <a:pt x="415" y="73"/>
                    <a:pt x="413" y="74"/>
                  </a:cubicBezTo>
                  <a:cubicBezTo>
                    <a:pt x="412" y="75"/>
                    <a:pt x="412" y="78"/>
                    <a:pt x="413" y="77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4" y="79"/>
                    <a:pt x="424" y="78"/>
                    <a:pt x="425" y="78"/>
                  </a:cubicBezTo>
                  <a:cubicBezTo>
                    <a:pt x="426" y="77"/>
                    <a:pt x="427" y="75"/>
                    <a:pt x="427" y="75"/>
                  </a:cubicBezTo>
                  <a:cubicBezTo>
                    <a:pt x="430" y="74"/>
                    <a:pt x="433" y="75"/>
                    <a:pt x="436" y="76"/>
                  </a:cubicBezTo>
                  <a:cubicBezTo>
                    <a:pt x="436" y="76"/>
                    <a:pt x="436" y="78"/>
                    <a:pt x="436" y="78"/>
                  </a:cubicBezTo>
                  <a:cubicBezTo>
                    <a:pt x="430" y="78"/>
                    <a:pt x="428" y="79"/>
                    <a:pt x="423" y="80"/>
                  </a:cubicBezTo>
                  <a:cubicBezTo>
                    <a:pt x="423" y="81"/>
                    <a:pt x="423" y="82"/>
                    <a:pt x="423" y="82"/>
                  </a:cubicBezTo>
                  <a:cubicBezTo>
                    <a:pt x="423" y="83"/>
                    <a:pt x="424" y="84"/>
                    <a:pt x="425" y="86"/>
                  </a:cubicBezTo>
                  <a:cubicBezTo>
                    <a:pt x="425" y="86"/>
                    <a:pt x="427" y="86"/>
                    <a:pt x="427" y="86"/>
                  </a:cubicBezTo>
                  <a:cubicBezTo>
                    <a:pt x="427" y="86"/>
                    <a:pt x="427" y="90"/>
                    <a:pt x="427" y="90"/>
                  </a:cubicBezTo>
                  <a:cubicBezTo>
                    <a:pt x="428" y="90"/>
                    <a:pt x="429" y="90"/>
                    <a:pt x="430" y="90"/>
                  </a:cubicBezTo>
                  <a:cubicBezTo>
                    <a:pt x="430" y="92"/>
                    <a:pt x="430" y="92"/>
                    <a:pt x="430" y="92"/>
                  </a:cubicBezTo>
                  <a:cubicBezTo>
                    <a:pt x="428" y="92"/>
                    <a:pt x="428" y="92"/>
                    <a:pt x="427" y="92"/>
                  </a:cubicBezTo>
                  <a:cubicBezTo>
                    <a:pt x="427" y="93"/>
                    <a:pt x="428" y="95"/>
                    <a:pt x="427" y="95"/>
                  </a:cubicBezTo>
                  <a:cubicBezTo>
                    <a:pt x="434" y="95"/>
                    <a:pt x="436" y="96"/>
                    <a:pt x="441" y="94"/>
                  </a:cubicBezTo>
                  <a:cubicBezTo>
                    <a:pt x="441" y="93"/>
                    <a:pt x="440" y="92"/>
                    <a:pt x="441" y="91"/>
                  </a:cubicBezTo>
                  <a:cubicBezTo>
                    <a:pt x="441" y="91"/>
                    <a:pt x="442" y="91"/>
                    <a:pt x="443" y="91"/>
                  </a:cubicBezTo>
                  <a:cubicBezTo>
                    <a:pt x="443" y="91"/>
                    <a:pt x="443" y="93"/>
                    <a:pt x="444" y="94"/>
                  </a:cubicBezTo>
                  <a:cubicBezTo>
                    <a:pt x="445" y="94"/>
                    <a:pt x="446" y="94"/>
                    <a:pt x="447" y="94"/>
                  </a:cubicBezTo>
                  <a:cubicBezTo>
                    <a:pt x="446" y="95"/>
                    <a:pt x="449" y="95"/>
                    <a:pt x="449" y="95"/>
                  </a:cubicBezTo>
                  <a:cubicBezTo>
                    <a:pt x="449" y="95"/>
                    <a:pt x="449" y="93"/>
                    <a:pt x="449" y="93"/>
                  </a:cubicBezTo>
                  <a:cubicBezTo>
                    <a:pt x="450" y="93"/>
                    <a:pt x="451" y="95"/>
                    <a:pt x="452" y="94"/>
                  </a:cubicBezTo>
                  <a:cubicBezTo>
                    <a:pt x="454" y="88"/>
                    <a:pt x="454" y="88"/>
                    <a:pt x="454" y="88"/>
                  </a:cubicBezTo>
                  <a:cubicBezTo>
                    <a:pt x="454" y="88"/>
                    <a:pt x="457" y="89"/>
                    <a:pt x="458" y="88"/>
                  </a:cubicBezTo>
                  <a:cubicBezTo>
                    <a:pt x="459" y="88"/>
                    <a:pt x="461" y="87"/>
                    <a:pt x="463" y="86"/>
                  </a:cubicBezTo>
                  <a:cubicBezTo>
                    <a:pt x="461" y="85"/>
                    <a:pt x="462" y="80"/>
                    <a:pt x="464" y="79"/>
                  </a:cubicBezTo>
                  <a:cubicBezTo>
                    <a:pt x="464" y="79"/>
                    <a:pt x="464" y="82"/>
                    <a:pt x="464" y="84"/>
                  </a:cubicBezTo>
                  <a:cubicBezTo>
                    <a:pt x="465" y="83"/>
                    <a:pt x="466" y="84"/>
                    <a:pt x="467" y="84"/>
                  </a:cubicBezTo>
                  <a:cubicBezTo>
                    <a:pt x="467" y="83"/>
                    <a:pt x="467" y="83"/>
                    <a:pt x="467" y="83"/>
                  </a:cubicBezTo>
                  <a:cubicBezTo>
                    <a:pt x="468" y="83"/>
                    <a:pt x="472" y="78"/>
                    <a:pt x="472" y="78"/>
                  </a:cubicBezTo>
                  <a:cubicBezTo>
                    <a:pt x="474" y="78"/>
                    <a:pt x="474" y="80"/>
                    <a:pt x="474" y="80"/>
                  </a:cubicBezTo>
                  <a:cubicBezTo>
                    <a:pt x="475" y="80"/>
                    <a:pt x="478" y="79"/>
                    <a:pt x="479" y="79"/>
                  </a:cubicBezTo>
                  <a:cubicBezTo>
                    <a:pt x="479" y="79"/>
                    <a:pt x="477" y="82"/>
                    <a:pt x="478" y="82"/>
                  </a:cubicBezTo>
                  <a:cubicBezTo>
                    <a:pt x="481" y="82"/>
                    <a:pt x="482" y="79"/>
                    <a:pt x="479" y="78"/>
                  </a:cubicBezTo>
                  <a:cubicBezTo>
                    <a:pt x="480" y="79"/>
                    <a:pt x="483" y="80"/>
                    <a:pt x="483" y="80"/>
                  </a:cubicBezTo>
                  <a:cubicBezTo>
                    <a:pt x="483" y="78"/>
                    <a:pt x="483" y="78"/>
                    <a:pt x="483" y="78"/>
                  </a:cubicBezTo>
                  <a:cubicBezTo>
                    <a:pt x="486" y="78"/>
                    <a:pt x="491" y="77"/>
                    <a:pt x="492" y="75"/>
                  </a:cubicBezTo>
                  <a:cubicBezTo>
                    <a:pt x="493" y="75"/>
                    <a:pt x="493" y="72"/>
                    <a:pt x="493" y="72"/>
                  </a:cubicBezTo>
                  <a:cubicBezTo>
                    <a:pt x="493" y="72"/>
                    <a:pt x="489" y="66"/>
                    <a:pt x="489" y="65"/>
                  </a:cubicBezTo>
                  <a:cubicBezTo>
                    <a:pt x="489" y="65"/>
                    <a:pt x="491" y="65"/>
                    <a:pt x="491" y="65"/>
                  </a:cubicBezTo>
                  <a:cubicBezTo>
                    <a:pt x="492" y="68"/>
                    <a:pt x="494" y="70"/>
                    <a:pt x="495" y="73"/>
                  </a:cubicBezTo>
                  <a:cubicBezTo>
                    <a:pt x="497" y="72"/>
                    <a:pt x="496" y="74"/>
                    <a:pt x="497" y="74"/>
                  </a:cubicBezTo>
                  <a:cubicBezTo>
                    <a:pt x="497" y="74"/>
                    <a:pt x="499" y="72"/>
                    <a:pt x="500" y="72"/>
                  </a:cubicBezTo>
                  <a:cubicBezTo>
                    <a:pt x="500" y="73"/>
                    <a:pt x="500" y="73"/>
                    <a:pt x="500" y="73"/>
                  </a:cubicBezTo>
                  <a:cubicBezTo>
                    <a:pt x="500" y="73"/>
                    <a:pt x="500" y="73"/>
                    <a:pt x="500" y="73"/>
                  </a:cubicBezTo>
                  <a:cubicBezTo>
                    <a:pt x="501" y="74"/>
                    <a:pt x="502" y="75"/>
                    <a:pt x="502" y="76"/>
                  </a:cubicBezTo>
                  <a:cubicBezTo>
                    <a:pt x="501" y="76"/>
                    <a:pt x="491" y="77"/>
                    <a:pt x="495" y="78"/>
                  </a:cubicBezTo>
                  <a:cubicBezTo>
                    <a:pt x="501" y="79"/>
                    <a:pt x="508" y="79"/>
                    <a:pt x="513" y="80"/>
                  </a:cubicBezTo>
                  <a:cubicBezTo>
                    <a:pt x="512" y="81"/>
                    <a:pt x="514" y="83"/>
                    <a:pt x="512" y="83"/>
                  </a:cubicBezTo>
                  <a:cubicBezTo>
                    <a:pt x="510" y="82"/>
                    <a:pt x="510" y="82"/>
                    <a:pt x="510" y="82"/>
                  </a:cubicBezTo>
                  <a:cubicBezTo>
                    <a:pt x="505" y="81"/>
                    <a:pt x="500" y="81"/>
                    <a:pt x="495" y="81"/>
                  </a:cubicBezTo>
                  <a:cubicBezTo>
                    <a:pt x="494" y="81"/>
                    <a:pt x="491" y="82"/>
                    <a:pt x="488" y="82"/>
                  </a:cubicBezTo>
                  <a:cubicBezTo>
                    <a:pt x="488" y="82"/>
                    <a:pt x="487" y="80"/>
                    <a:pt x="486" y="80"/>
                  </a:cubicBezTo>
                  <a:cubicBezTo>
                    <a:pt x="485" y="80"/>
                    <a:pt x="475" y="84"/>
                    <a:pt x="474" y="84"/>
                  </a:cubicBezTo>
                  <a:cubicBezTo>
                    <a:pt x="474" y="84"/>
                    <a:pt x="473" y="86"/>
                    <a:pt x="473" y="86"/>
                  </a:cubicBezTo>
                  <a:cubicBezTo>
                    <a:pt x="472" y="86"/>
                    <a:pt x="471" y="85"/>
                    <a:pt x="470" y="86"/>
                  </a:cubicBezTo>
                  <a:cubicBezTo>
                    <a:pt x="472" y="85"/>
                    <a:pt x="468" y="85"/>
                    <a:pt x="468" y="85"/>
                  </a:cubicBezTo>
                  <a:cubicBezTo>
                    <a:pt x="467" y="89"/>
                    <a:pt x="466" y="91"/>
                    <a:pt x="466" y="95"/>
                  </a:cubicBezTo>
                  <a:cubicBezTo>
                    <a:pt x="468" y="95"/>
                    <a:pt x="467" y="95"/>
                    <a:pt x="468" y="96"/>
                  </a:cubicBezTo>
                  <a:cubicBezTo>
                    <a:pt x="469" y="95"/>
                    <a:pt x="470" y="96"/>
                    <a:pt x="470" y="96"/>
                  </a:cubicBezTo>
                  <a:cubicBezTo>
                    <a:pt x="473" y="95"/>
                    <a:pt x="476" y="92"/>
                    <a:pt x="478" y="92"/>
                  </a:cubicBezTo>
                  <a:cubicBezTo>
                    <a:pt x="481" y="92"/>
                    <a:pt x="478" y="93"/>
                    <a:pt x="480" y="94"/>
                  </a:cubicBezTo>
                  <a:cubicBezTo>
                    <a:pt x="484" y="95"/>
                    <a:pt x="487" y="93"/>
                    <a:pt x="489" y="92"/>
                  </a:cubicBezTo>
                  <a:cubicBezTo>
                    <a:pt x="491" y="90"/>
                    <a:pt x="493" y="89"/>
                    <a:pt x="494" y="87"/>
                  </a:cubicBezTo>
                  <a:cubicBezTo>
                    <a:pt x="494" y="92"/>
                    <a:pt x="494" y="92"/>
                    <a:pt x="491" y="96"/>
                  </a:cubicBezTo>
                  <a:cubicBezTo>
                    <a:pt x="492" y="96"/>
                    <a:pt x="492" y="96"/>
                    <a:pt x="494" y="96"/>
                  </a:cubicBezTo>
                  <a:cubicBezTo>
                    <a:pt x="494" y="98"/>
                    <a:pt x="495" y="99"/>
                    <a:pt x="495" y="100"/>
                  </a:cubicBezTo>
                  <a:cubicBezTo>
                    <a:pt x="494" y="101"/>
                    <a:pt x="496" y="102"/>
                    <a:pt x="496" y="102"/>
                  </a:cubicBezTo>
                  <a:cubicBezTo>
                    <a:pt x="497" y="101"/>
                    <a:pt x="497" y="100"/>
                    <a:pt x="498" y="99"/>
                  </a:cubicBezTo>
                  <a:cubicBezTo>
                    <a:pt x="499" y="99"/>
                    <a:pt x="499" y="99"/>
                    <a:pt x="499" y="99"/>
                  </a:cubicBezTo>
                  <a:cubicBezTo>
                    <a:pt x="500" y="102"/>
                    <a:pt x="500" y="102"/>
                    <a:pt x="500" y="102"/>
                  </a:cubicBezTo>
                  <a:cubicBezTo>
                    <a:pt x="503" y="103"/>
                    <a:pt x="509" y="100"/>
                    <a:pt x="508" y="101"/>
                  </a:cubicBezTo>
                  <a:cubicBezTo>
                    <a:pt x="507" y="101"/>
                    <a:pt x="506" y="103"/>
                    <a:pt x="506" y="103"/>
                  </a:cubicBezTo>
                  <a:cubicBezTo>
                    <a:pt x="506" y="104"/>
                    <a:pt x="507" y="105"/>
                    <a:pt x="506" y="106"/>
                  </a:cubicBezTo>
                  <a:cubicBezTo>
                    <a:pt x="506" y="106"/>
                    <a:pt x="504" y="106"/>
                    <a:pt x="504" y="106"/>
                  </a:cubicBezTo>
                  <a:cubicBezTo>
                    <a:pt x="503" y="108"/>
                    <a:pt x="503" y="108"/>
                    <a:pt x="503" y="108"/>
                  </a:cubicBezTo>
                  <a:cubicBezTo>
                    <a:pt x="501" y="109"/>
                    <a:pt x="501" y="107"/>
                    <a:pt x="500" y="106"/>
                  </a:cubicBezTo>
                  <a:cubicBezTo>
                    <a:pt x="497" y="106"/>
                    <a:pt x="492" y="108"/>
                    <a:pt x="491" y="107"/>
                  </a:cubicBezTo>
                  <a:cubicBezTo>
                    <a:pt x="491" y="107"/>
                    <a:pt x="489" y="102"/>
                    <a:pt x="488" y="102"/>
                  </a:cubicBezTo>
                  <a:cubicBezTo>
                    <a:pt x="488" y="101"/>
                    <a:pt x="485" y="102"/>
                    <a:pt x="484" y="102"/>
                  </a:cubicBezTo>
                  <a:cubicBezTo>
                    <a:pt x="483" y="101"/>
                    <a:pt x="482" y="98"/>
                    <a:pt x="480" y="98"/>
                  </a:cubicBezTo>
                  <a:cubicBezTo>
                    <a:pt x="476" y="97"/>
                    <a:pt x="468" y="98"/>
                    <a:pt x="464" y="99"/>
                  </a:cubicBezTo>
                  <a:cubicBezTo>
                    <a:pt x="464" y="99"/>
                    <a:pt x="465" y="103"/>
                    <a:pt x="464" y="103"/>
                  </a:cubicBezTo>
                  <a:cubicBezTo>
                    <a:pt x="465" y="103"/>
                    <a:pt x="466" y="105"/>
                    <a:pt x="466" y="105"/>
                  </a:cubicBezTo>
                  <a:cubicBezTo>
                    <a:pt x="467" y="105"/>
                    <a:pt x="469" y="105"/>
                    <a:pt x="470" y="105"/>
                  </a:cubicBezTo>
                  <a:cubicBezTo>
                    <a:pt x="470" y="105"/>
                    <a:pt x="470" y="106"/>
                    <a:pt x="470" y="106"/>
                  </a:cubicBezTo>
                  <a:cubicBezTo>
                    <a:pt x="471" y="107"/>
                    <a:pt x="471" y="109"/>
                    <a:pt x="471" y="110"/>
                  </a:cubicBezTo>
                  <a:cubicBezTo>
                    <a:pt x="461" y="112"/>
                    <a:pt x="457" y="111"/>
                    <a:pt x="451" y="117"/>
                  </a:cubicBezTo>
                  <a:cubicBezTo>
                    <a:pt x="450" y="117"/>
                    <a:pt x="449" y="118"/>
                    <a:pt x="449" y="118"/>
                  </a:cubicBezTo>
                  <a:cubicBezTo>
                    <a:pt x="450" y="121"/>
                    <a:pt x="451" y="123"/>
                    <a:pt x="452" y="126"/>
                  </a:cubicBezTo>
                  <a:cubicBezTo>
                    <a:pt x="452" y="125"/>
                    <a:pt x="454" y="126"/>
                    <a:pt x="454" y="126"/>
                  </a:cubicBezTo>
                  <a:cubicBezTo>
                    <a:pt x="454" y="126"/>
                    <a:pt x="454" y="124"/>
                    <a:pt x="454" y="124"/>
                  </a:cubicBezTo>
                  <a:cubicBezTo>
                    <a:pt x="455" y="124"/>
                    <a:pt x="455" y="124"/>
                    <a:pt x="455" y="124"/>
                  </a:cubicBezTo>
                  <a:cubicBezTo>
                    <a:pt x="455" y="122"/>
                    <a:pt x="455" y="122"/>
                    <a:pt x="455" y="122"/>
                  </a:cubicBezTo>
                  <a:cubicBezTo>
                    <a:pt x="455" y="122"/>
                    <a:pt x="457" y="122"/>
                    <a:pt x="455" y="123"/>
                  </a:cubicBezTo>
                  <a:cubicBezTo>
                    <a:pt x="456" y="123"/>
                    <a:pt x="457" y="123"/>
                    <a:pt x="457" y="123"/>
                  </a:cubicBezTo>
                  <a:cubicBezTo>
                    <a:pt x="458" y="126"/>
                    <a:pt x="458" y="126"/>
                    <a:pt x="458" y="126"/>
                  </a:cubicBezTo>
                  <a:cubicBezTo>
                    <a:pt x="461" y="127"/>
                    <a:pt x="464" y="125"/>
                    <a:pt x="466" y="125"/>
                  </a:cubicBezTo>
                  <a:cubicBezTo>
                    <a:pt x="466" y="125"/>
                    <a:pt x="467" y="122"/>
                    <a:pt x="465" y="124"/>
                  </a:cubicBezTo>
                  <a:cubicBezTo>
                    <a:pt x="465" y="122"/>
                    <a:pt x="465" y="122"/>
                    <a:pt x="465" y="122"/>
                  </a:cubicBezTo>
                  <a:cubicBezTo>
                    <a:pt x="466" y="122"/>
                    <a:pt x="467" y="121"/>
                    <a:pt x="467" y="120"/>
                  </a:cubicBezTo>
                  <a:cubicBezTo>
                    <a:pt x="468" y="121"/>
                    <a:pt x="469" y="122"/>
                    <a:pt x="470" y="122"/>
                  </a:cubicBezTo>
                  <a:cubicBezTo>
                    <a:pt x="470" y="123"/>
                    <a:pt x="470" y="124"/>
                    <a:pt x="470" y="124"/>
                  </a:cubicBezTo>
                  <a:cubicBezTo>
                    <a:pt x="472" y="124"/>
                    <a:pt x="472" y="126"/>
                    <a:pt x="472" y="126"/>
                  </a:cubicBezTo>
                  <a:cubicBezTo>
                    <a:pt x="472" y="126"/>
                    <a:pt x="472" y="125"/>
                    <a:pt x="473" y="122"/>
                  </a:cubicBezTo>
                  <a:cubicBezTo>
                    <a:pt x="474" y="121"/>
                    <a:pt x="474" y="121"/>
                    <a:pt x="474" y="121"/>
                  </a:cubicBezTo>
                  <a:cubicBezTo>
                    <a:pt x="475" y="121"/>
                    <a:pt x="474" y="123"/>
                    <a:pt x="474" y="124"/>
                  </a:cubicBezTo>
                  <a:cubicBezTo>
                    <a:pt x="476" y="124"/>
                    <a:pt x="478" y="125"/>
                    <a:pt x="480" y="126"/>
                  </a:cubicBezTo>
                  <a:cubicBezTo>
                    <a:pt x="483" y="126"/>
                    <a:pt x="484" y="125"/>
                    <a:pt x="487" y="126"/>
                  </a:cubicBezTo>
                  <a:cubicBezTo>
                    <a:pt x="488" y="127"/>
                    <a:pt x="488" y="128"/>
                    <a:pt x="488" y="128"/>
                  </a:cubicBezTo>
                  <a:cubicBezTo>
                    <a:pt x="489" y="128"/>
                    <a:pt x="488" y="126"/>
                    <a:pt x="488" y="126"/>
                  </a:cubicBezTo>
                  <a:cubicBezTo>
                    <a:pt x="494" y="123"/>
                    <a:pt x="494" y="124"/>
                    <a:pt x="490" y="119"/>
                  </a:cubicBezTo>
                  <a:cubicBezTo>
                    <a:pt x="496" y="121"/>
                    <a:pt x="494" y="121"/>
                    <a:pt x="497" y="118"/>
                  </a:cubicBezTo>
                  <a:cubicBezTo>
                    <a:pt x="497" y="117"/>
                    <a:pt x="498" y="117"/>
                    <a:pt x="498" y="117"/>
                  </a:cubicBezTo>
                  <a:cubicBezTo>
                    <a:pt x="498" y="116"/>
                    <a:pt x="498" y="116"/>
                    <a:pt x="498" y="116"/>
                  </a:cubicBezTo>
                  <a:cubicBezTo>
                    <a:pt x="500" y="115"/>
                    <a:pt x="499" y="121"/>
                    <a:pt x="499" y="120"/>
                  </a:cubicBezTo>
                  <a:cubicBezTo>
                    <a:pt x="499" y="121"/>
                    <a:pt x="499" y="122"/>
                    <a:pt x="499" y="122"/>
                  </a:cubicBezTo>
                  <a:cubicBezTo>
                    <a:pt x="502" y="122"/>
                    <a:pt x="506" y="121"/>
                    <a:pt x="507" y="121"/>
                  </a:cubicBezTo>
                  <a:cubicBezTo>
                    <a:pt x="507" y="121"/>
                    <a:pt x="510" y="122"/>
                    <a:pt x="510" y="122"/>
                  </a:cubicBezTo>
                  <a:cubicBezTo>
                    <a:pt x="512" y="122"/>
                    <a:pt x="513" y="121"/>
                    <a:pt x="514" y="121"/>
                  </a:cubicBezTo>
                  <a:cubicBezTo>
                    <a:pt x="514" y="121"/>
                    <a:pt x="515" y="121"/>
                    <a:pt x="515" y="122"/>
                  </a:cubicBezTo>
                  <a:cubicBezTo>
                    <a:pt x="515" y="121"/>
                    <a:pt x="516" y="121"/>
                    <a:pt x="516" y="120"/>
                  </a:cubicBezTo>
                  <a:cubicBezTo>
                    <a:pt x="516" y="117"/>
                    <a:pt x="516" y="116"/>
                    <a:pt x="515" y="114"/>
                  </a:cubicBezTo>
                  <a:cubicBezTo>
                    <a:pt x="516" y="115"/>
                    <a:pt x="517" y="115"/>
                    <a:pt x="518" y="116"/>
                  </a:cubicBezTo>
                  <a:cubicBezTo>
                    <a:pt x="518" y="117"/>
                    <a:pt x="517" y="118"/>
                    <a:pt x="518" y="119"/>
                  </a:cubicBezTo>
                  <a:cubicBezTo>
                    <a:pt x="520" y="122"/>
                    <a:pt x="521" y="120"/>
                    <a:pt x="523" y="120"/>
                  </a:cubicBezTo>
                  <a:cubicBezTo>
                    <a:pt x="522" y="119"/>
                    <a:pt x="524" y="119"/>
                    <a:pt x="524" y="119"/>
                  </a:cubicBezTo>
                  <a:cubicBezTo>
                    <a:pt x="525" y="119"/>
                    <a:pt x="525" y="121"/>
                    <a:pt x="526" y="121"/>
                  </a:cubicBezTo>
                  <a:cubicBezTo>
                    <a:pt x="526" y="124"/>
                    <a:pt x="526" y="125"/>
                    <a:pt x="526" y="129"/>
                  </a:cubicBezTo>
                  <a:cubicBezTo>
                    <a:pt x="526" y="129"/>
                    <a:pt x="529" y="129"/>
                    <a:pt x="528" y="128"/>
                  </a:cubicBezTo>
                  <a:cubicBezTo>
                    <a:pt x="529" y="128"/>
                    <a:pt x="531" y="129"/>
                    <a:pt x="531" y="129"/>
                  </a:cubicBezTo>
                  <a:cubicBezTo>
                    <a:pt x="532" y="129"/>
                    <a:pt x="532" y="126"/>
                    <a:pt x="533" y="126"/>
                  </a:cubicBezTo>
                  <a:cubicBezTo>
                    <a:pt x="534" y="124"/>
                    <a:pt x="537" y="124"/>
                    <a:pt x="538" y="122"/>
                  </a:cubicBezTo>
                  <a:cubicBezTo>
                    <a:pt x="539" y="122"/>
                    <a:pt x="539" y="122"/>
                    <a:pt x="539" y="122"/>
                  </a:cubicBezTo>
                  <a:cubicBezTo>
                    <a:pt x="539" y="120"/>
                    <a:pt x="539" y="120"/>
                    <a:pt x="539" y="120"/>
                  </a:cubicBezTo>
                  <a:cubicBezTo>
                    <a:pt x="540" y="121"/>
                    <a:pt x="540" y="122"/>
                    <a:pt x="541" y="123"/>
                  </a:cubicBezTo>
                  <a:cubicBezTo>
                    <a:pt x="542" y="123"/>
                    <a:pt x="543" y="123"/>
                    <a:pt x="544" y="123"/>
                  </a:cubicBezTo>
                  <a:cubicBezTo>
                    <a:pt x="544" y="123"/>
                    <a:pt x="545" y="121"/>
                    <a:pt x="545" y="121"/>
                  </a:cubicBezTo>
                  <a:cubicBezTo>
                    <a:pt x="547" y="119"/>
                    <a:pt x="550" y="118"/>
                    <a:pt x="552" y="116"/>
                  </a:cubicBezTo>
                  <a:cubicBezTo>
                    <a:pt x="551" y="116"/>
                    <a:pt x="551" y="114"/>
                    <a:pt x="550" y="114"/>
                  </a:cubicBezTo>
                  <a:cubicBezTo>
                    <a:pt x="549" y="114"/>
                    <a:pt x="547" y="115"/>
                    <a:pt x="546" y="114"/>
                  </a:cubicBezTo>
                  <a:cubicBezTo>
                    <a:pt x="545" y="114"/>
                    <a:pt x="543" y="110"/>
                    <a:pt x="542" y="109"/>
                  </a:cubicBezTo>
                  <a:cubicBezTo>
                    <a:pt x="539" y="108"/>
                    <a:pt x="536" y="108"/>
                    <a:pt x="532" y="108"/>
                  </a:cubicBezTo>
                  <a:cubicBezTo>
                    <a:pt x="539" y="106"/>
                    <a:pt x="545" y="106"/>
                    <a:pt x="552" y="104"/>
                  </a:cubicBezTo>
                  <a:cubicBezTo>
                    <a:pt x="551" y="101"/>
                    <a:pt x="551" y="99"/>
                    <a:pt x="551" y="97"/>
                  </a:cubicBezTo>
                  <a:cubicBezTo>
                    <a:pt x="554" y="97"/>
                    <a:pt x="559" y="100"/>
                    <a:pt x="564" y="98"/>
                  </a:cubicBezTo>
                  <a:cubicBezTo>
                    <a:pt x="565" y="97"/>
                    <a:pt x="565" y="97"/>
                    <a:pt x="565" y="97"/>
                  </a:cubicBezTo>
                  <a:cubicBezTo>
                    <a:pt x="566" y="97"/>
                    <a:pt x="568" y="98"/>
                    <a:pt x="569" y="97"/>
                  </a:cubicBezTo>
                  <a:cubicBezTo>
                    <a:pt x="569" y="97"/>
                    <a:pt x="569" y="96"/>
                    <a:pt x="570" y="96"/>
                  </a:cubicBezTo>
                  <a:cubicBezTo>
                    <a:pt x="571" y="96"/>
                    <a:pt x="570" y="94"/>
                    <a:pt x="571" y="94"/>
                  </a:cubicBezTo>
                  <a:cubicBezTo>
                    <a:pt x="568" y="93"/>
                    <a:pt x="563" y="92"/>
                    <a:pt x="569" y="92"/>
                  </a:cubicBezTo>
                  <a:cubicBezTo>
                    <a:pt x="572" y="91"/>
                    <a:pt x="580" y="93"/>
                    <a:pt x="574" y="89"/>
                  </a:cubicBezTo>
                  <a:cubicBezTo>
                    <a:pt x="574" y="88"/>
                    <a:pt x="574" y="88"/>
                    <a:pt x="574" y="88"/>
                  </a:cubicBezTo>
                  <a:cubicBezTo>
                    <a:pt x="580" y="88"/>
                    <a:pt x="580" y="87"/>
                    <a:pt x="584" y="85"/>
                  </a:cubicBezTo>
                  <a:cubicBezTo>
                    <a:pt x="584" y="84"/>
                    <a:pt x="584" y="84"/>
                    <a:pt x="584" y="84"/>
                  </a:cubicBezTo>
                  <a:cubicBezTo>
                    <a:pt x="583" y="83"/>
                    <a:pt x="584" y="83"/>
                    <a:pt x="583" y="81"/>
                  </a:cubicBezTo>
                  <a:cubicBezTo>
                    <a:pt x="580" y="81"/>
                    <a:pt x="579" y="82"/>
                    <a:pt x="576" y="82"/>
                  </a:cubicBezTo>
                  <a:cubicBezTo>
                    <a:pt x="576" y="82"/>
                    <a:pt x="576" y="80"/>
                    <a:pt x="576" y="80"/>
                  </a:cubicBezTo>
                  <a:cubicBezTo>
                    <a:pt x="574" y="80"/>
                    <a:pt x="570" y="78"/>
                    <a:pt x="570" y="78"/>
                  </a:cubicBezTo>
                  <a:cubicBezTo>
                    <a:pt x="569" y="78"/>
                    <a:pt x="568" y="80"/>
                    <a:pt x="568" y="80"/>
                  </a:cubicBezTo>
                  <a:cubicBezTo>
                    <a:pt x="566" y="80"/>
                    <a:pt x="565" y="79"/>
                    <a:pt x="564" y="80"/>
                  </a:cubicBezTo>
                  <a:cubicBezTo>
                    <a:pt x="562" y="81"/>
                    <a:pt x="562" y="81"/>
                    <a:pt x="562" y="81"/>
                  </a:cubicBezTo>
                  <a:cubicBezTo>
                    <a:pt x="558" y="82"/>
                    <a:pt x="556" y="83"/>
                    <a:pt x="552" y="84"/>
                  </a:cubicBezTo>
                  <a:cubicBezTo>
                    <a:pt x="553" y="83"/>
                    <a:pt x="552" y="82"/>
                    <a:pt x="553" y="81"/>
                  </a:cubicBezTo>
                  <a:cubicBezTo>
                    <a:pt x="554" y="80"/>
                    <a:pt x="556" y="79"/>
                    <a:pt x="557" y="79"/>
                  </a:cubicBezTo>
                  <a:cubicBezTo>
                    <a:pt x="558" y="80"/>
                    <a:pt x="556" y="77"/>
                    <a:pt x="556" y="77"/>
                  </a:cubicBezTo>
                  <a:cubicBezTo>
                    <a:pt x="553" y="76"/>
                    <a:pt x="551" y="76"/>
                    <a:pt x="548" y="76"/>
                  </a:cubicBezTo>
                  <a:cubicBezTo>
                    <a:pt x="548" y="76"/>
                    <a:pt x="549" y="74"/>
                    <a:pt x="550" y="74"/>
                  </a:cubicBezTo>
                  <a:cubicBezTo>
                    <a:pt x="550" y="74"/>
                    <a:pt x="558" y="76"/>
                    <a:pt x="559" y="76"/>
                  </a:cubicBezTo>
                  <a:cubicBezTo>
                    <a:pt x="559" y="76"/>
                    <a:pt x="561" y="78"/>
                    <a:pt x="561" y="78"/>
                  </a:cubicBezTo>
                  <a:cubicBezTo>
                    <a:pt x="562" y="78"/>
                    <a:pt x="564" y="77"/>
                    <a:pt x="566" y="77"/>
                  </a:cubicBezTo>
                  <a:cubicBezTo>
                    <a:pt x="567" y="77"/>
                    <a:pt x="574" y="76"/>
                    <a:pt x="569" y="74"/>
                  </a:cubicBezTo>
                  <a:cubicBezTo>
                    <a:pt x="566" y="73"/>
                    <a:pt x="565" y="73"/>
                    <a:pt x="562" y="72"/>
                  </a:cubicBezTo>
                  <a:cubicBezTo>
                    <a:pt x="563" y="72"/>
                    <a:pt x="560" y="71"/>
                    <a:pt x="560" y="71"/>
                  </a:cubicBezTo>
                  <a:cubicBezTo>
                    <a:pt x="564" y="72"/>
                    <a:pt x="567" y="71"/>
                    <a:pt x="571" y="72"/>
                  </a:cubicBezTo>
                  <a:cubicBezTo>
                    <a:pt x="571" y="73"/>
                    <a:pt x="573" y="74"/>
                    <a:pt x="574" y="74"/>
                  </a:cubicBezTo>
                  <a:cubicBezTo>
                    <a:pt x="574" y="74"/>
                    <a:pt x="576" y="73"/>
                    <a:pt x="576" y="72"/>
                  </a:cubicBezTo>
                  <a:cubicBezTo>
                    <a:pt x="575" y="70"/>
                    <a:pt x="575" y="70"/>
                    <a:pt x="575" y="70"/>
                  </a:cubicBezTo>
                  <a:cubicBezTo>
                    <a:pt x="570" y="69"/>
                    <a:pt x="565" y="69"/>
                    <a:pt x="560" y="69"/>
                  </a:cubicBezTo>
                  <a:cubicBezTo>
                    <a:pt x="560" y="69"/>
                    <a:pt x="560" y="67"/>
                    <a:pt x="560" y="66"/>
                  </a:cubicBezTo>
                  <a:cubicBezTo>
                    <a:pt x="562" y="67"/>
                    <a:pt x="564" y="67"/>
                    <a:pt x="566" y="68"/>
                  </a:cubicBezTo>
                  <a:cubicBezTo>
                    <a:pt x="566" y="67"/>
                    <a:pt x="567" y="65"/>
                    <a:pt x="568" y="65"/>
                  </a:cubicBezTo>
                  <a:cubicBezTo>
                    <a:pt x="568" y="65"/>
                    <a:pt x="569" y="66"/>
                    <a:pt x="570" y="65"/>
                  </a:cubicBezTo>
                  <a:cubicBezTo>
                    <a:pt x="570" y="65"/>
                    <a:pt x="570" y="67"/>
                    <a:pt x="570" y="67"/>
                  </a:cubicBezTo>
                  <a:cubicBezTo>
                    <a:pt x="572" y="69"/>
                    <a:pt x="576" y="70"/>
                    <a:pt x="577" y="69"/>
                  </a:cubicBezTo>
                  <a:cubicBezTo>
                    <a:pt x="577" y="69"/>
                    <a:pt x="575" y="66"/>
                    <a:pt x="579" y="67"/>
                  </a:cubicBezTo>
                  <a:cubicBezTo>
                    <a:pt x="579" y="67"/>
                    <a:pt x="582" y="69"/>
                    <a:pt x="583" y="70"/>
                  </a:cubicBezTo>
                  <a:cubicBezTo>
                    <a:pt x="584" y="69"/>
                    <a:pt x="586" y="67"/>
                    <a:pt x="586" y="66"/>
                  </a:cubicBezTo>
                  <a:cubicBezTo>
                    <a:pt x="587" y="67"/>
                    <a:pt x="588" y="68"/>
                    <a:pt x="588" y="68"/>
                  </a:cubicBezTo>
                  <a:cubicBezTo>
                    <a:pt x="593" y="70"/>
                    <a:pt x="596" y="68"/>
                    <a:pt x="600" y="68"/>
                  </a:cubicBezTo>
                  <a:cubicBezTo>
                    <a:pt x="600" y="68"/>
                    <a:pt x="601" y="66"/>
                    <a:pt x="601" y="65"/>
                  </a:cubicBezTo>
                  <a:cubicBezTo>
                    <a:pt x="600" y="65"/>
                    <a:pt x="600" y="65"/>
                    <a:pt x="599" y="64"/>
                  </a:cubicBezTo>
                  <a:cubicBezTo>
                    <a:pt x="596" y="63"/>
                    <a:pt x="603" y="64"/>
                    <a:pt x="603" y="64"/>
                  </a:cubicBezTo>
                  <a:cubicBezTo>
                    <a:pt x="604" y="64"/>
                    <a:pt x="605" y="61"/>
                    <a:pt x="605" y="61"/>
                  </a:cubicBezTo>
                  <a:cubicBezTo>
                    <a:pt x="605" y="61"/>
                    <a:pt x="615" y="60"/>
                    <a:pt x="611" y="59"/>
                  </a:cubicBezTo>
                  <a:cubicBezTo>
                    <a:pt x="610" y="59"/>
                    <a:pt x="608" y="58"/>
                    <a:pt x="607" y="58"/>
                  </a:cubicBezTo>
                  <a:cubicBezTo>
                    <a:pt x="607" y="58"/>
                    <a:pt x="608" y="57"/>
                    <a:pt x="607" y="56"/>
                  </a:cubicBezTo>
                  <a:cubicBezTo>
                    <a:pt x="609" y="55"/>
                    <a:pt x="609" y="55"/>
                    <a:pt x="609" y="55"/>
                  </a:cubicBezTo>
                  <a:cubicBezTo>
                    <a:pt x="610" y="55"/>
                    <a:pt x="611" y="57"/>
                    <a:pt x="612" y="57"/>
                  </a:cubicBezTo>
                  <a:cubicBezTo>
                    <a:pt x="616" y="59"/>
                    <a:pt x="616" y="57"/>
                    <a:pt x="619" y="56"/>
                  </a:cubicBezTo>
                  <a:cubicBezTo>
                    <a:pt x="619" y="54"/>
                    <a:pt x="619" y="54"/>
                    <a:pt x="619" y="54"/>
                  </a:cubicBezTo>
                  <a:cubicBezTo>
                    <a:pt x="620" y="54"/>
                    <a:pt x="621" y="55"/>
                    <a:pt x="622" y="54"/>
                  </a:cubicBezTo>
                  <a:cubicBezTo>
                    <a:pt x="623" y="53"/>
                    <a:pt x="621" y="52"/>
                    <a:pt x="621" y="51"/>
                  </a:cubicBezTo>
                  <a:cubicBezTo>
                    <a:pt x="622" y="50"/>
                    <a:pt x="623" y="50"/>
                    <a:pt x="623" y="49"/>
                  </a:cubicBezTo>
                  <a:cubicBezTo>
                    <a:pt x="627" y="55"/>
                    <a:pt x="628" y="51"/>
                    <a:pt x="627" y="51"/>
                  </a:cubicBezTo>
                  <a:cubicBezTo>
                    <a:pt x="628" y="51"/>
                    <a:pt x="628" y="52"/>
                    <a:pt x="629" y="52"/>
                  </a:cubicBezTo>
                  <a:cubicBezTo>
                    <a:pt x="630" y="52"/>
                    <a:pt x="630" y="49"/>
                    <a:pt x="631" y="49"/>
                  </a:cubicBezTo>
                  <a:cubicBezTo>
                    <a:pt x="633" y="48"/>
                    <a:pt x="635" y="48"/>
                    <a:pt x="637" y="47"/>
                  </a:cubicBezTo>
                  <a:cubicBezTo>
                    <a:pt x="638" y="47"/>
                    <a:pt x="639" y="45"/>
                    <a:pt x="639" y="45"/>
                  </a:cubicBezTo>
                  <a:cubicBezTo>
                    <a:pt x="640" y="44"/>
                    <a:pt x="642" y="44"/>
                    <a:pt x="643" y="43"/>
                  </a:cubicBezTo>
                  <a:cubicBezTo>
                    <a:pt x="644" y="43"/>
                    <a:pt x="643" y="41"/>
                    <a:pt x="644" y="41"/>
                  </a:cubicBezTo>
                  <a:cubicBezTo>
                    <a:pt x="646" y="41"/>
                    <a:pt x="647" y="42"/>
                    <a:pt x="650" y="42"/>
                  </a:cubicBezTo>
                  <a:cubicBezTo>
                    <a:pt x="651" y="42"/>
                    <a:pt x="655" y="40"/>
                    <a:pt x="656" y="40"/>
                  </a:cubicBezTo>
                  <a:cubicBezTo>
                    <a:pt x="663" y="38"/>
                    <a:pt x="667" y="38"/>
                    <a:pt x="673" y="35"/>
                  </a:cubicBezTo>
                  <a:cubicBezTo>
                    <a:pt x="674" y="34"/>
                    <a:pt x="674" y="32"/>
                    <a:pt x="675" y="31"/>
                  </a:cubicBezTo>
                  <a:cubicBezTo>
                    <a:pt x="673" y="31"/>
                    <a:pt x="672" y="31"/>
                    <a:pt x="670" y="31"/>
                  </a:cubicBezTo>
                  <a:cubicBezTo>
                    <a:pt x="668" y="32"/>
                    <a:pt x="664" y="34"/>
                    <a:pt x="662" y="35"/>
                  </a:cubicBezTo>
                  <a:cubicBezTo>
                    <a:pt x="659" y="35"/>
                    <a:pt x="652" y="35"/>
                    <a:pt x="653" y="35"/>
                  </a:cubicBezTo>
                  <a:cubicBezTo>
                    <a:pt x="655" y="33"/>
                    <a:pt x="655" y="33"/>
                    <a:pt x="655" y="33"/>
                  </a:cubicBezTo>
                  <a:cubicBezTo>
                    <a:pt x="658" y="32"/>
                    <a:pt x="661" y="33"/>
                    <a:pt x="665" y="32"/>
                  </a:cubicBezTo>
                  <a:cubicBezTo>
                    <a:pt x="664" y="31"/>
                    <a:pt x="665" y="31"/>
                    <a:pt x="665" y="31"/>
                  </a:cubicBezTo>
                  <a:cubicBezTo>
                    <a:pt x="665" y="31"/>
                    <a:pt x="663" y="29"/>
                    <a:pt x="664" y="29"/>
                  </a:cubicBezTo>
                  <a:cubicBezTo>
                    <a:pt x="665" y="29"/>
                    <a:pt x="667" y="30"/>
                    <a:pt x="667" y="31"/>
                  </a:cubicBezTo>
                  <a:cubicBezTo>
                    <a:pt x="668" y="31"/>
                    <a:pt x="674" y="30"/>
                    <a:pt x="675" y="29"/>
                  </a:cubicBezTo>
                  <a:cubicBezTo>
                    <a:pt x="676" y="29"/>
                    <a:pt x="677" y="26"/>
                    <a:pt x="678" y="25"/>
                  </a:cubicBezTo>
                  <a:cubicBezTo>
                    <a:pt x="679" y="25"/>
                    <a:pt x="682" y="26"/>
                    <a:pt x="683" y="25"/>
                  </a:cubicBezTo>
                  <a:cubicBezTo>
                    <a:pt x="683" y="24"/>
                    <a:pt x="683" y="24"/>
                    <a:pt x="683" y="24"/>
                  </a:cubicBezTo>
                  <a:cubicBezTo>
                    <a:pt x="684" y="24"/>
                    <a:pt x="686" y="24"/>
                    <a:pt x="687" y="23"/>
                  </a:cubicBezTo>
                  <a:cubicBezTo>
                    <a:pt x="688" y="23"/>
                    <a:pt x="689" y="21"/>
                    <a:pt x="689" y="21"/>
                  </a:cubicBezTo>
                  <a:cubicBezTo>
                    <a:pt x="690" y="20"/>
                    <a:pt x="692" y="21"/>
                    <a:pt x="693" y="21"/>
                  </a:cubicBezTo>
                  <a:cubicBezTo>
                    <a:pt x="694" y="19"/>
                    <a:pt x="694" y="19"/>
                    <a:pt x="694" y="19"/>
                  </a:cubicBezTo>
                  <a:cubicBezTo>
                    <a:pt x="695" y="19"/>
                    <a:pt x="696" y="20"/>
                    <a:pt x="696" y="19"/>
                  </a:cubicBezTo>
                  <a:cubicBezTo>
                    <a:pt x="696" y="19"/>
                    <a:pt x="696" y="19"/>
                    <a:pt x="696" y="19"/>
                  </a:cubicBezTo>
                  <a:cubicBezTo>
                    <a:pt x="696" y="18"/>
                    <a:pt x="698" y="17"/>
                    <a:pt x="698" y="17"/>
                  </a:cubicBezTo>
                  <a:cubicBezTo>
                    <a:pt x="698" y="14"/>
                    <a:pt x="698" y="14"/>
                    <a:pt x="698" y="14"/>
                  </a:cubicBezTo>
                  <a:cubicBezTo>
                    <a:pt x="695" y="14"/>
                    <a:pt x="693" y="14"/>
                    <a:pt x="690" y="13"/>
                  </a:cubicBezTo>
                  <a:cubicBezTo>
                    <a:pt x="690" y="12"/>
                    <a:pt x="690" y="12"/>
                    <a:pt x="690" y="12"/>
                  </a:cubicBezTo>
                  <a:cubicBezTo>
                    <a:pt x="690" y="12"/>
                    <a:pt x="686" y="11"/>
                    <a:pt x="686" y="11"/>
                  </a:cubicBezTo>
                  <a:cubicBezTo>
                    <a:pt x="685" y="11"/>
                    <a:pt x="684" y="13"/>
                    <a:pt x="683" y="12"/>
                  </a:cubicBezTo>
                  <a:cubicBezTo>
                    <a:pt x="683" y="11"/>
                    <a:pt x="683" y="11"/>
                    <a:pt x="683" y="11"/>
                  </a:cubicBezTo>
                  <a:cubicBezTo>
                    <a:pt x="681" y="11"/>
                    <a:pt x="682" y="10"/>
                    <a:pt x="681" y="9"/>
                  </a:cubicBezTo>
                  <a:cubicBezTo>
                    <a:pt x="680" y="9"/>
                    <a:pt x="679" y="9"/>
                    <a:pt x="678" y="9"/>
                  </a:cubicBezTo>
                  <a:cubicBezTo>
                    <a:pt x="678" y="7"/>
                    <a:pt x="678" y="7"/>
                    <a:pt x="678" y="7"/>
                  </a:cubicBezTo>
                  <a:cubicBezTo>
                    <a:pt x="675" y="6"/>
                    <a:pt x="673" y="7"/>
                    <a:pt x="669" y="6"/>
                  </a:cubicBezTo>
                  <a:cubicBezTo>
                    <a:pt x="669" y="6"/>
                    <a:pt x="667" y="4"/>
                    <a:pt x="666" y="4"/>
                  </a:cubicBezTo>
                  <a:cubicBezTo>
                    <a:pt x="662" y="3"/>
                    <a:pt x="654" y="3"/>
                    <a:pt x="653" y="3"/>
                  </a:cubicBezTo>
                  <a:cubicBezTo>
                    <a:pt x="651" y="4"/>
                    <a:pt x="650" y="8"/>
                    <a:pt x="648" y="9"/>
                  </a:cubicBezTo>
                  <a:cubicBezTo>
                    <a:pt x="646" y="10"/>
                    <a:pt x="644" y="10"/>
                    <a:pt x="643" y="11"/>
                  </a:cubicBezTo>
                  <a:cubicBezTo>
                    <a:pt x="642" y="11"/>
                    <a:pt x="641" y="13"/>
                    <a:pt x="640" y="13"/>
                  </a:cubicBezTo>
                  <a:cubicBezTo>
                    <a:pt x="638" y="14"/>
                    <a:pt x="638" y="12"/>
                    <a:pt x="637" y="13"/>
                  </a:cubicBezTo>
                  <a:cubicBezTo>
                    <a:pt x="637" y="13"/>
                    <a:pt x="635" y="14"/>
                    <a:pt x="635" y="15"/>
                  </a:cubicBezTo>
                  <a:cubicBezTo>
                    <a:pt x="631" y="16"/>
                    <a:pt x="630" y="15"/>
                    <a:pt x="627" y="17"/>
                  </a:cubicBezTo>
                  <a:cubicBezTo>
                    <a:pt x="628" y="16"/>
                    <a:pt x="627" y="15"/>
                    <a:pt x="627" y="15"/>
                  </a:cubicBezTo>
                  <a:cubicBezTo>
                    <a:pt x="628" y="14"/>
                    <a:pt x="631" y="12"/>
                    <a:pt x="633" y="11"/>
                  </a:cubicBezTo>
                  <a:cubicBezTo>
                    <a:pt x="634" y="11"/>
                    <a:pt x="636" y="12"/>
                    <a:pt x="638" y="11"/>
                  </a:cubicBezTo>
                  <a:cubicBezTo>
                    <a:pt x="639" y="11"/>
                    <a:pt x="647" y="7"/>
                    <a:pt x="647" y="6"/>
                  </a:cubicBezTo>
                  <a:cubicBezTo>
                    <a:pt x="648" y="5"/>
                    <a:pt x="647" y="4"/>
                    <a:pt x="648" y="3"/>
                  </a:cubicBezTo>
                  <a:cubicBezTo>
                    <a:pt x="647" y="3"/>
                    <a:pt x="645" y="2"/>
                    <a:pt x="644" y="2"/>
                  </a:cubicBezTo>
                  <a:cubicBezTo>
                    <a:pt x="639" y="0"/>
                    <a:pt x="637" y="2"/>
                    <a:pt x="632" y="3"/>
                  </a:cubicBezTo>
                  <a:cubicBezTo>
                    <a:pt x="631" y="3"/>
                    <a:pt x="628" y="2"/>
                    <a:pt x="629" y="2"/>
                  </a:cubicBezTo>
                  <a:cubicBezTo>
                    <a:pt x="628" y="3"/>
                    <a:pt x="628" y="3"/>
                    <a:pt x="628" y="3"/>
                  </a:cubicBezTo>
                  <a:cubicBezTo>
                    <a:pt x="627" y="3"/>
                    <a:pt x="623" y="3"/>
                    <a:pt x="622" y="2"/>
                  </a:cubicBezTo>
                  <a:cubicBezTo>
                    <a:pt x="621" y="1"/>
                    <a:pt x="621" y="1"/>
                    <a:pt x="621" y="1"/>
                  </a:cubicBezTo>
                  <a:cubicBezTo>
                    <a:pt x="621" y="0"/>
                    <a:pt x="620" y="1"/>
                    <a:pt x="618" y="1"/>
                  </a:cubicBezTo>
                  <a:cubicBezTo>
                    <a:pt x="616" y="1"/>
                    <a:pt x="613" y="0"/>
                    <a:pt x="611" y="0"/>
                  </a:cubicBezTo>
                  <a:cubicBezTo>
                    <a:pt x="610" y="0"/>
                    <a:pt x="606" y="3"/>
                    <a:pt x="606" y="3"/>
                  </a:cubicBezTo>
                  <a:cubicBezTo>
                    <a:pt x="606" y="4"/>
                    <a:pt x="606" y="6"/>
                    <a:pt x="606" y="7"/>
                  </a:cubicBezTo>
                  <a:cubicBezTo>
                    <a:pt x="605" y="6"/>
                    <a:pt x="605" y="5"/>
                    <a:pt x="605" y="5"/>
                  </a:cubicBezTo>
                  <a:cubicBezTo>
                    <a:pt x="602" y="4"/>
                    <a:pt x="589" y="7"/>
                    <a:pt x="594" y="12"/>
                  </a:cubicBezTo>
                  <a:cubicBezTo>
                    <a:pt x="592" y="11"/>
                    <a:pt x="590" y="11"/>
                    <a:pt x="588" y="9"/>
                  </a:cubicBezTo>
                  <a:cubicBezTo>
                    <a:pt x="587" y="9"/>
                    <a:pt x="587" y="7"/>
                    <a:pt x="585" y="7"/>
                  </a:cubicBezTo>
                  <a:cubicBezTo>
                    <a:pt x="584" y="6"/>
                    <a:pt x="582" y="7"/>
                    <a:pt x="582" y="7"/>
                  </a:cubicBezTo>
                  <a:cubicBezTo>
                    <a:pt x="575" y="8"/>
                    <a:pt x="566" y="6"/>
                    <a:pt x="561" y="7"/>
                  </a:cubicBezTo>
                  <a:cubicBezTo>
                    <a:pt x="559" y="7"/>
                    <a:pt x="557" y="9"/>
                    <a:pt x="556" y="9"/>
                  </a:cubicBezTo>
                  <a:cubicBezTo>
                    <a:pt x="556" y="11"/>
                    <a:pt x="556" y="11"/>
                    <a:pt x="556" y="11"/>
                  </a:cubicBezTo>
                  <a:cubicBezTo>
                    <a:pt x="556" y="11"/>
                    <a:pt x="557" y="11"/>
                    <a:pt x="558" y="11"/>
                  </a:cubicBezTo>
                  <a:cubicBezTo>
                    <a:pt x="558" y="12"/>
                    <a:pt x="557" y="13"/>
                    <a:pt x="558" y="13"/>
                  </a:cubicBezTo>
                  <a:cubicBezTo>
                    <a:pt x="559" y="14"/>
                    <a:pt x="561" y="13"/>
                    <a:pt x="562" y="13"/>
                  </a:cubicBezTo>
                  <a:cubicBezTo>
                    <a:pt x="562" y="13"/>
                    <a:pt x="563" y="15"/>
                    <a:pt x="563" y="15"/>
                  </a:cubicBezTo>
                  <a:cubicBezTo>
                    <a:pt x="564" y="15"/>
                    <a:pt x="566" y="16"/>
                    <a:pt x="567" y="17"/>
                  </a:cubicBezTo>
                  <a:cubicBezTo>
                    <a:pt x="567" y="18"/>
                    <a:pt x="566" y="20"/>
                    <a:pt x="566" y="20"/>
                  </a:cubicBezTo>
                  <a:cubicBezTo>
                    <a:pt x="564" y="17"/>
                    <a:pt x="563" y="15"/>
                    <a:pt x="560" y="15"/>
                  </a:cubicBezTo>
                  <a:cubicBezTo>
                    <a:pt x="559" y="14"/>
                    <a:pt x="557" y="15"/>
                    <a:pt x="557" y="15"/>
                  </a:cubicBezTo>
                  <a:cubicBezTo>
                    <a:pt x="556" y="14"/>
                    <a:pt x="555" y="12"/>
                    <a:pt x="554" y="11"/>
                  </a:cubicBezTo>
                  <a:cubicBezTo>
                    <a:pt x="554" y="12"/>
                    <a:pt x="553" y="11"/>
                    <a:pt x="552" y="11"/>
                  </a:cubicBezTo>
                  <a:cubicBezTo>
                    <a:pt x="552" y="11"/>
                    <a:pt x="551" y="13"/>
                    <a:pt x="551" y="13"/>
                  </a:cubicBezTo>
                  <a:cubicBezTo>
                    <a:pt x="549" y="14"/>
                    <a:pt x="547" y="13"/>
                    <a:pt x="545" y="13"/>
                  </a:cubicBezTo>
                  <a:cubicBezTo>
                    <a:pt x="544" y="12"/>
                    <a:pt x="544" y="11"/>
                    <a:pt x="543" y="11"/>
                  </a:cubicBezTo>
                  <a:cubicBezTo>
                    <a:pt x="543" y="11"/>
                    <a:pt x="543" y="13"/>
                    <a:pt x="543" y="13"/>
                  </a:cubicBezTo>
                  <a:cubicBezTo>
                    <a:pt x="543" y="14"/>
                    <a:pt x="540" y="17"/>
                    <a:pt x="539" y="17"/>
                  </a:cubicBezTo>
                  <a:cubicBezTo>
                    <a:pt x="538" y="17"/>
                    <a:pt x="537" y="18"/>
                    <a:pt x="536" y="17"/>
                  </a:cubicBezTo>
                  <a:cubicBezTo>
                    <a:pt x="535" y="17"/>
                    <a:pt x="535" y="15"/>
                    <a:pt x="535" y="15"/>
                  </a:cubicBezTo>
                  <a:cubicBezTo>
                    <a:pt x="534" y="15"/>
                    <a:pt x="533" y="15"/>
                    <a:pt x="532" y="15"/>
                  </a:cubicBezTo>
                  <a:cubicBezTo>
                    <a:pt x="532" y="15"/>
                    <a:pt x="531" y="16"/>
                    <a:pt x="531" y="17"/>
                  </a:cubicBezTo>
                  <a:cubicBezTo>
                    <a:pt x="532" y="18"/>
                    <a:pt x="533" y="19"/>
                    <a:pt x="533" y="19"/>
                  </a:cubicBezTo>
                  <a:cubicBezTo>
                    <a:pt x="534" y="20"/>
                    <a:pt x="535" y="19"/>
                    <a:pt x="536" y="19"/>
                  </a:cubicBezTo>
                  <a:cubicBezTo>
                    <a:pt x="536" y="21"/>
                    <a:pt x="536" y="21"/>
                    <a:pt x="536" y="21"/>
                  </a:cubicBezTo>
                  <a:cubicBezTo>
                    <a:pt x="532" y="19"/>
                    <a:pt x="529" y="17"/>
                    <a:pt x="526" y="17"/>
                  </a:cubicBezTo>
                  <a:cubicBezTo>
                    <a:pt x="526" y="16"/>
                    <a:pt x="524" y="17"/>
                    <a:pt x="524" y="17"/>
                  </a:cubicBezTo>
                  <a:cubicBezTo>
                    <a:pt x="523" y="16"/>
                    <a:pt x="522" y="14"/>
                    <a:pt x="521" y="14"/>
                  </a:cubicBezTo>
                  <a:cubicBezTo>
                    <a:pt x="520" y="14"/>
                    <a:pt x="518" y="14"/>
                    <a:pt x="517" y="14"/>
                  </a:cubicBezTo>
                  <a:cubicBezTo>
                    <a:pt x="517" y="16"/>
                    <a:pt x="517" y="21"/>
                    <a:pt x="518" y="23"/>
                  </a:cubicBezTo>
                  <a:cubicBezTo>
                    <a:pt x="519" y="24"/>
                    <a:pt x="521" y="24"/>
                    <a:pt x="521" y="25"/>
                  </a:cubicBezTo>
                  <a:cubicBezTo>
                    <a:pt x="521" y="25"/>
                    <a:pt x="521" y="26"/>
                    <a:pt x="521" y="27"/>
                  </a:cubicBezTo>
                  <a:cubicBezTo>
                    <a:pt x="520" y="26"/>
                    <a:pt x="519" y="24"/>
                    <a:pt x="518" y="23"/>
                  </a:cubicBezTo>
                  <a:cubicBezTo>
                    <a:pt x="517" y="23"/>
                    <a:pt x="517" y="22"/>
                    <a:pt x="516" y="22"/>
                  </a:cubicBezTo>
                  <a:cubicBezTo>
                    <a:pt x="516" y="23"/>
                    <a:pt x="515" y="21"/>
                    <a:pt x="514" y="21"/>
                  </a:cubicBezTo>
                  <a:cubicBezTo>
                    <a:pt x="514" y="22"/>
                    <a:pt x="515" y="25"/>
                    <a:pt x="514" y="25"/>
                  </a:cubicBezTo>
                  <a:cubicBezTo>
                    <a:pt x="513" y="25"/>
                    <a:pt x="513" y="25"/>
                    <a:pt x="513" y="25"/>
                  </a:cubicBezTo>
                  <a:cubicBezTo>
                    <a:pt x="510" y="21"/>
                    <a:pt x="510" y="19"/>
                    <a:pt x="504" y="18"/>
                  </a:cubicBezTo>
                  <a:cubicBezTo>
                    <a:pt x="503" y="17"/>
                    <a:pt x="503" y="17"/>
                    <a:pt x="503" y="17"/>
                  </a:cubicBezTo>
                  <a:cubicBezTo>
                    <a:pt x="500" y="16"/>
                    <a:pt x="498" y="17"/>
                    <a:pt x="495" y="16"/>
                  </a:cubicBezTo>
                  <a:cubicBezTo>
                    <a:pt x="491" y="15"/>
                    <a:pt x="491" y="15"/>
                    <a:pt x="491" y="15"/>
                  </a:cubicBezTo>
                  <a:cubicBezTo>
                    <a:pt x="491" y="14"/>
                    <a:pt x="490" y="13"/>
                    <a:pt x="490" y="13"/>
                  </a:cubicBezTo>
                  <a:cubicBezTo>
                    <a:pt x="490" y="12"/>
                    <a:pt x="490" y="12"/>
                    <a:pt x="490" y="12"/>
                  </a:cubicBezTo>
                  <a:cubicBezTo>
                    <a:pt x="488" y="11"/>
                    <a:pt x="484" y="12"/>
                    <a:pt x="482" y="12"/>
                  </a:cubicBezTo>
                  <a:cubicBezTo>
                    <a:pt x="483" y="13"/>
                    <a:pt x="482" y="13"/>
                    <a:pt x="482" y="14"/>
                  </a:cubicBezTo>
                  <a:cubicBezTo>
                    <a:pt x="482" y="14"/>
                    <a:pt x="485" y="18"/>
                    <a:pt x="486" y="19"/>
                  </a:cubicBezTo>
                  <a:cubicBezTo>
                    <a:pt x="480" y="17"/>
                    <a:pt x="476" y="19"/>
                    <a:pt x="470" y="18"/>
                  </a:cubicBezTo>
                  <a:cubicBezTo>
                    <a:pt x="471" y="20"/>
                    <a:pt x="471" y="21"/>
                    <a:pt x="472" y="23"/>
                  </a:cubicBezTo>
                  <a:cubicBezTo>
                    <a:pt x="474" y="23"/>
                    <a:pt x="474" y="22"/>
                    <a:pt x="476" y="23"/>
                  </a:cubicBezTo>
                  <a:cubicBezTo>
                    <a:pt x="477" y="23"/>
                    <a:pt x="478" y="25"/>
                    <a:pt x="478" y="25"/>
                  </a:cubicBezTo>
                  <a:cubicBezTo>
                    <a:pt x="481" y="25"/>
                    <a:pt x="482" y="23"/>
                    <a:pt x="484" y="23"/>
                  </a:cubicBezTo>
                  <a:cubicBezTo>
                    <a:pt x="485" y="23"/>
                    <a:pt x="487" y="24"/>
                    <a:pt x="489" y="24"/>
                  </a:cubicBezTo>
                  <a:cubicBezTo>
                    <a:pt x="490" y="24"/>
                    <a:pt x="491" y="22"/>
                    <a:pt x="493" y="23"/>
                  </a:cubicBezTo>
                  <a:cubicBezTo>
                    <a:pt x="493" y="23"/>
                    <a:pt x="494" y="24"/>
                    <a:pt x="494" y="24"/>
                  </a:cubicBezTo>
                  <a:cubicBezTo>
                    <a:pt x="494" y="25"/>
                    <a:pt x="494" y="25"/>
                    <a:pt x="494" y="25"/>
                  </a:cubicBezTo>
                  <a:cubicBezTo>
                    <a:pt x="494" y="26"/>
                    <a:pt x="492" y="25"/>
                    <a:pt x="492" y="25"/>
                  </a:cubicBezTo>
                  <a:cubicBezTo>
                    <a:pt x="492" y="25"/>
                    <a:pt x="492" y="31"/>
                    <a:pt x="492" y="31"/>
                  </a:cubicBezTo>
                  <a:cubicBezTo>
                    <a:pt x="491" y="31"/>
                    <a:pt x="491" y="31"/>
                    <a:pt x="490" y="31"/>
                  </a:cubicBezTo>
                  <a:cubicBezTo>
                    <a:pt x="490" y="29"/>
                    <a:pt x="490" y="28"/>
                    <a:pt x="489" y="26"/>
                  </a:cubicBezTo>
                  <a:cubicBezTo>
                    <a:pt x="487" y="26"/>
                    <a:pt x="486" y="26"/>
                    <a:pt x="484" y="27"/>
                  </a:cubicBezTo>
                  <a:cubicBezTo>
                    <a:pt x="483" y="29"/>
                    <a:pt x="483" y="29"/>
                    <a:pt x="483" y="29"/>
                  </a:cubicBezTo>
                  <a:cubicBezTo>
                    <a:pt x="483" y="29"/>
                    <a:pt x="476" y="26"/>
                    <a:pt x="474" y="25"/>
                  </a:cubicBezTo>
                  <a:cubicBezTo>
                    <a:pt x="475" y="25"/>
                    <a:pt x="473" y="27"/>
                    <a:pt x="473" y="27"/>
                  </a:cubicBezTo>
                  <a:cubicBezTo>
                    <a:pt x="474" y="27"/>
                    <a:pt x="475" y="30"/>
                    <a:pt x="474" y="30"/>
                  </a:cubicBezTo>
                  <a:close/>
                  <a:moveTo>
                    <a:pt x="101" y="453"/>
                  </a:moveTo>
                  <a:cubicBezTo>
                    <a:pt x="102" y="453"/>
                    <a:pt x="102" y="453"/>
                    <a:pt x="102" y="453"/>
                  </a:cubicBezTo>
                  <a:cubicBezTo>
                    <a:pt x="102" y="452"/>
                    <a:pt x="102" y="452"/>
                    <a:pt x="102" y="452"/>
                  </a:cubicBezTo>
                  <a:cubicBezTo>
                    <a:pt x="102" y="452"/>
                    <a:pt x="103" y="453"/>
                    <a:pt x="104" y="453"/>
                  </a:cubicBezTo>
                  <a:cubicBezTo>
                    <a:pt x="103" y="453"/>
                    <a:pt x="104" y="455"/>
                    <a:pt x="104" y="455"/>
                  </a:cubicBezTo>
                  <a:cubicBezTo>
                    <a:pt x="103" y="456"/>
                    <a:pt x="102" y="455"/>
                    <a:pt x="102" y="455"/>
                  </a:cubicBezTo>
                  <a:cubicBezTo>
                    <a:pt x="100" y="456"/>
                    <a:pt x="97" y="462"/>
                    <a:pt x="96" y="464"/>
                  </a:cubicBezTo>
                  <a:cubicBezTo>
                    <a:pt x="97" y="465"/>
                    <a:pt x="99" y="465"/>
                    <a:pt x="100" y="466"/>
                  </a:cubicBezTo>
                  <a:cubicBezTo>
                    <a:pt x="100" y="467"/>
                    <a:pt x="99" y="467"/>
                    <a:pt x="99" y="467"/>
                  </a:cubicBezTo>
                  <a:cubicBezTo>
                    <a:pt x="99" y="467"/>
                    <a:pt x="99" y="469"/>
                    <a:pt x="99" y="469"/>
                  </a:cubicBezTo>
                  <a:cubicBezTo>
                    <a:pt x="99" y="469"/>
                    <a:pt x="101" y="470"/>
                    <a:pt x="101" y="470"/>
                  </a:cubicBezTo>
                  <a:cubicBezTo>
                    <a:pt x="101" y="471"/>
                    <a:pt x="101" y="471"/>
                    <a:pt x="101" y="471"/>
                  </a:cubicBezTo>
                  <a:cubicBezTo>
                    <a:pt x="98" y="470"/>
                    <a:pt x="100" y="476"/>
                    <a:pt x="101" y="477"/>
                  </a:cubicBezTo>
                  <a:cubicBezTo>
                    <a:pt x="104" y="480"/>
                    <a:pt x="104" y="480"/>
                    <a:pt x="104" y="480"/>
                  </a:cubicBezTo>
                  <a:cubicBezTo>
                    <a:pt x="104" y="479"/>
                    <a:pt x="106" y="480"/>
                    <a:pt x="106" y="479"/>
                  </a:cubicBezTo>
                  <a:cubicBezTo>
                    <a:pt x="107" y="479"/>
                    <a:pt x="106" y="478"/>
                    <a:pt x="106" y="478"/>
                  </a:cubicBezTo>
                  <a:cubicBezTo>
                    <a:pt x="108" y="475"/>
                    <a:pt x="108" y="475"/>
                    <a:pt x="108" y="475"/>
                  </a:cubicBezTo>
                  <a:cubicBezTo>
                    <a:pt x="109" y="474"/>
                    <a:pt x="110" y="476"/>
                    <a:pt x="111" y="475"/>
                  </a:cubicBezTo>
                  <a:cubicBezTo>
                    <a:pt x="110" y="477"/>
                    <a:pt x="110" y="476"/>
                    <a:pt x="109" y="477"/>
                  </a:cubicBezTo>
                  <a:cubicBezTo>
                    <a:pt x="109" y="478"/>
                    <a:pt x="110" y="481"/>
                    <a:pt x="110" y="481"/>
                  </a:cubicBezTo>
                  <a:cubicBezTo>
                    <a:pt x="110" y="481"/>
                    <a:pt x="108" y="481"/>
                    <a:pt x="108" y="481"/>
                  </a:cubicBezTo>
                  <a:cubicBezTo>
                    <a:pt x="108" y="481"/>
                    <a:pt x="107" y="483"/>
                    <a:pt x="107" y="484"/>
                  </a:cubicBezTo>
                  <a:cubicBezTo>
                    <a:pt x="108" y="484"/>
                    <a:pt x="109" y="485"/>
                    <a:pt x="110" y="486"/>
                  </a:cubicBezTo>
                  <a:cubicBezTo>
                    <a:pt x="110" y="489"/>
                    <a:pt x="110" y="489"/>
                    <a:pt x="110" y="489"/>
                  </a:cubicBezTo>
                  <a:cubicBezTo>
                    <a:pt x="110" y="489"/>
                    <a:pt x="112" y="487"/>
                    <a:pt x="110" y="487"/>
                  </a:cubicBezTo>
                  <a:cubicBezTo>
                    <a:pt x="111" y="487"/>
                    <a:pt x="112" y="487"/>
                    <a:pt x="113" y="487"/>
                  </a:cubicBezTo>
                  <a:cubicBezTo>
                    <a:pt x="114" y="487"/>
                    <a:pt x="112" y="486"/>
                    <a:pt x="114" y="485"/>
                  </a:cubicBezTo>
                  <a:cubicBezTo>
                    <a:pt x="114" y="487"/>
                    <a:pt x="114" y="490"/>
                    <a:pt x="116" y="491"/>
                  </a:cubicBezTo>
                  <a:cubicBezTo>
                    <a:pt x="116" y="492"/>
                    <a:pt x="118" y="491"/>
                    <a:pt x="120" y="493"/>
                  </a:cubicBezTo>
                  <a:cubicBezTo>
                    <a:pt x="119" y="495"/>
                    <a:pt x="119" y="495"/>
                    <a:pt x="119" y="495"/>
                  </a:cubicBezTo>
                  <a:cubicBezTo>
                    <a:pt x="118" y="494"/>
                    <a:pt x="119" y="495"/>
                    <a:pt x="121" y="495"/>
                  </a:cubicBezTo>
                  <a:cubicBezTo>
                    <a:pt x="120" y="497"/>
                    <a:pt x="121" y="496"/>
                    <a:pt x="120" y="497"/>
                  </a:cubicBezTo>
                  <a:cubicBezTo>
                    <a:pt x="120" y="498"/>
                    <a:pt x="120" y="499"/>
                    <a:pt x="120" y="500"/>
                  </a:cubicBezTo>
                  <a:cubicBezTo>
                    <a:pt x="120" y="500"/>
                    <a:pt x="122" y="501"/>
                    <a:pt x="122" y="501"/>
                  </a:cubicBezTo>
                  <a:cubicBezTo>
                    <a:pt x="122" y="501"/>
                    <a:pt x="121" y="502"/>
                    <a:pt x="120" y="502"/>
                  </a:cubicBezTo>
                  <a:cubicBezTo>
                    <a:pt x="118" y="502"/>
                    <a:pt x="122" y="502"/>
                    <a:pt x="121" y="503"/>
                  </a:cubicBezTo>
                  <a:cubicBezTo>
                    <a:pt x="120" y="504"/>
                    <a:pt x="119" y="503"/>
                    <a:pt x="118" y="504"/>
                  </a:cubicBezTo>
                  <a:cubicBezTo>
                    <a:pt x="117" y="505"/>
                    <a:pt x="119" y="509"/>
                    <a:pt x="119" y="510"/>
                  </a:cubicBezTo>
                  <a:cubicBezTo>
                    <a:pt x="117" y="510"/>
                    <a:pt x="116" y="510"/>
                    <a:pt x="114" y="509"/>
                  </a:cubicBezTo>
                  <a:cubicBezTo>
                    <a:pt x="114" y="509"/>
                    <a:pt x="114" y="512"/>
                    <a:pt x="114" y="513"/>
                  </a:cubicBezTo>
                  <a:cubicBezTo>
                    <a:pt x="116" y="514"/>
                    <a:pt x="116" y="514"/>
                    <a:pt x="116" y="514"/>
                  </a:cubicBezTo>
                  <a:cubicBezTo>
                    <a:pt x="116" y="515"/>
                    <a:pt x="116" y="517"/>
                    <a:pt x="116" y="520"/>
                  </a:cubicBezTo>
                  <a:cubicBezTo>
                    <a:pt x="117" y="520"/>
                    <a:pt x="117" y="521"/>
                    <a:pt x="118" y="520"/>
                  </a:cubicBezTo>
                  <a:cubicBezTo>
                    <a:pt x="119" y="520"/>
                    <a:pt x="120" y="518"/>
                    <a:pt x="121" y="518"/>
                  </a:cubicBezTo>
                  <a:cubicBezTo>
                    <a:pt x="122" y="520"/>
                    <a:pt x="122" y="520"/>
                    <a:pt x="122" y="520"/>
                  </a:cubicBezTo>
                  <a:cubicBezTo>
                    <a:pt x="124" y="520"/>
                    <a:pt x="127" y="520"/>
                    <a:pt x="130" y="520"/>
                  </a:cubicBezTo>
                  <a:cubicBezTo>
                    <a:pt x="129" y="523"/>
                    <a:pt x="129" y="525"/>
                    <a:pt x="129" y="526"/>
                  </a:cubicBezTo>
                  <a:cubicBezTo>
                    <a:pt x="131" y="525"/>
                    <a:pt x="132" y="525"/>
                    <a:pt x="135" y="525"/>
                  </a:cubicBezTo>
                  <a:cubicBezTo>
                    <a:pt x="135" y="525"/>
                    <a:pt x="135" y="526"/>
                    <a:pt x="135" y="526"/>
                  </a:cubicBezTo>
                  <a:cubicBezTo>
                    <a:pt x="136" y="527"/>
                    <a:pt x="137" y="526"/>
                    <a:pt x="137" y="526"/>
                  </a:cubicBezTo>
                  <a:cubicBezTo>
                    <a:pt x="137" y="526"/>
                    <a:pt x="137" y="529"/>
                    <a:pt x="137" y="529"/>
                  </a:cubicBezTo>
                  <a:cubicBezTo>
                    <a:pt x="139" y="530"/>
                    <a:pt x="141" y="530"/>
                    <a:pt x="143" y="530"/>
                  </a:cubicBezTo>
                  <a:cubicBezTo>
                    <a:pt x="143" y="534"/>
                    <a:pt x="142" y="535"/>
                    <a:pt x="146" y="537"/>
                  </a:cubicBezTo>
                  <a:cubicBezTo>
                    <a:pt x="147" y="537"/>
                    <a:pt x="148" y="537"/>
                    <a:pt x="149" y="537"/>
                  </a:cubicBezTo>
                  <a:cubicBezTo>
                    <a:pt x="149" y="537"/>
                    <a:pt x="149" y="538"/>
                    <a:pt x="149" y="538"/>
                  </a:cubicBezTo>
                  <a:cubicBezTo>
                    <a:pt x="156" y="538"/>
                    <a:pt x="158" y="539"/>
                    <a:pt x="162" y="540"/>
                  </a:cubicBezTo>
                  <a:cubicBezTo>
                    <a:pt x="162" y="539"/>
                    <a:pt x="162" y="537"/>
                    <a:pt x="162" y="536"/>
                  </a:cubicBezTo>
                  <a:cubicBezTo>
                    <a:pt x="162" y="536"/>
                    <a:pt x="160" y="536"/>
                    <a:pt x="159" y="535"/>
                  </a:cubicBezTo>
                  <a:cubicBezTo>
                    <a:pt x="159" y="535"/>
                    <a:pt x="157" y="532"/>
                    <a:pt x="157" y="532"/>
                  </a:cubicBezTo>
                  <a:cubicBezTo>
                    <a:pt x="157" y="531"/>
                    <a:pt x="158" y="531"/>
                    <a:pt x="157" y="530"/>
                  </a:cubicBezTo>
                  <a:cubicBezTo>
                    <a:pt x="156" y="529"/>
                    <a:pt x="151" y="526"/>
                    <a:pt x="149" y="525"/>
                  </a:cubicBezTo>
                  <a:cubicBezTo>
                    <a:pt x="147" y="524"/>
                    <a:pt x="144" y="525"/>
                    <a:pt x="143" y="523"/>
                  </a:cubicBezTo>
                  <a:cubicBezTo>
                    <a:pt x="142" y="523"/>
                    <a:pt x="143" y="520"/>
                    <a:pt x="143" y="520"/>
                  </a:cubicBezTo>
                  <a:cubicBezTo>
                    <a:pt x="143" y="519"/>
                    <a:pt x="141" y="519"/>
                    <a:pt x="140" y="519"/>
                  </a:cubicBezTo>
                  <a:cubicBezTo>
                    <a:pt x="139" y="519"/>
                    <a:pt x="139" y="515"/>
                    <a:pt x="139" y="517"/>
                  </a:cubicBezTo>
                  <a:cubicBezTo>
                    <a:pt x="140" y="515"/>
                    <a:pt x="140" y="515"/>
                    <a:pt x="140" y="515"/>
                  </a:cubicBezTo>
                  <a:cubicBezTo>
                    <a:pt x="139" y="515"/>
                    <a:pt x="139" y="516"/>
                    <a:pt x="138" y="516"/>
                  </a:cubicBezTo>
                  <a:cubicBezTo>
                    <a:pt x="138" y="516"/>
                    <a:pt x="136" y="514"/>
                    <a:pt x="135" y="514"/>
                  </a:cubicBezTo>
                  <a:cubicBezTo>
                    <a:pt x="133" y="513"/>
                    <a:pt x="130" y="514"/>
                    <a:pt x="128" y="514"/>
                  </a:cubicBezTo>
                  <a:cubicBezTo>
                    <a:pt x="125" y="513"/>
                    <a:pt x="121" y="511"/>
                    <a:pt x="119" y="511"/>
                  </a:cubicBezTo>
                  <a:cubicBezTo>
                    <a:pt x="121" y="510"/>
                    <a:pt x="123" y="508"/>
                    <a:pt x="127" y="508"/>
                  </a:cubicBezTo>
                  <a:cubicBezTo>
                    <a:pt x="131" y="508"/>
                    <a:pt x="130" y="510"/>
                    <a:pt x="128" y="512"/>
                  </a:cubicBezTo>
                  <a:cubicBezTo>
                    <a:pt x="129" y="512"/>
                    <a:pt x="129" y="513"/>
                    <a:pt x="130" y="513"/>
                  </a:cubicBezTo>
                  <a:cubicBezTo>
                    <a:pt x="132" y="514"/>
                    <a:pt x="137" y="512"/>
                    <a:pt x="139" y="511"/>
                  </a:cubicBezTo>
                  <a:cubicBezTo>
                    <a:pt x="140" y="511"/>
                    <a:pt x="141" y="510"/>
                    <a:pt x="142" y="510"/>
                  </a:cubicBezTo>
                  <a:cubicBezTo>
                    <a:pt x="143" y="510"/>
                    <a:pt x="142" y="512"/>
                    <a:pt x="142" y="513"/>
                  </a:cubicBezTo>
                  <a:cubicBezTo>
                    <a:pt x="142" y="513"/>
                    <a:pt x="144" y="513"/>
                    <a:pt x="145" y="514"/>
                  </a:cubicBezTo>
                  <a:cubicBezTo>
                    <a:pt x="145" y="515"/>
                    <a:pt x="144" y="515"/>
                    <a:pt x="144" y="516"/>
                  </a:cubicBezTo>
                  <a:cubicBezTo>
                    <a:pt x="147" y="517"/>
                    <a:pt x="148" y="517"/>
                    <a:pt x="151" y="517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5" y="520"/>
                    <a:pt x="149" y="524"/>
                    <a:pt x="153" y="523"/>
                  </a:cubicBezTo>
                  <a:cubicBezTo>
                    <a:pt x="154" y="523"/>
                    <a:pt x="155" y="521"/>
                    <a:pt x="155" y="520"/>
                  </a:cubicBezTo>
                  <a:cubicBezTo>
                    <a:pt x="156" y="520"/>
                    <a:pt x="157" y="521"/>
                    <a:pt x="157" y="520"/>
                  </a:cubicBezTo>
                  <a:cubicBezTo>
                    <a:pt x="157" y="521"/>
                    <a:pt x="158" y="522"/>
                    <a:pt x="158" y="522"/>
                  </a:cubicBezTo>
                  <a:cubicBezTo>
                    <a:pt x="157" y="522"/>
                    <a:pt x="157" y="524"/>
                    <a:pt x="157" y="524"/>
                  </a:cubicBezTo>
                  <a:cubicBezTo>
                    <a:pt x="158" y="525"/>
                    <a:pt x="159" y="525"/>
                    <a:pt x="160" y="526"/>
                  </a:cubicBezTo>
                  <a:cubicBezTo>
                    <a:pt x="160" y="527"/>
                    <a:pt x="160" y="527"/>
                    <a:pt x="160" y="527"/>
                  </a:cubicBezTo>
                  <a:cubicBezTo>
                    <a:pt x="161" y="527"/>
                    <a:pt x="161" y="527"/>
                    <a:pt x="162" y="527"/>
                  </a:cubicBezTo>
                  <a:cubicBezTo>
                    <a:pt x="162" y="528"/>
                    <a:pt x="162" y="529"/>
                    <a:pt x="162" y="530"/>
                  </a:cubicBezTo>
                  <a:cubicBezTo>
                    <a:pt x="163" y="531"/>
                    <a:pt x="165" y="531"/>
                    <a:pt x="165" y="532"/>
                  </a:cubicBezTo>
                  <a:cubicBezTo>
                    <a:pt x="403" y="536"/>
                    <a:pt x="403" y="536"/>
                    <a:pt x="403" y="536"/>
                  </a:cubicBezTo>
                  <a:cubicBezTo>
                    <a:pt x="403" y="536"/>
                    <a:pt x="403" y="531"/>
                    <a:pt x="405" y="531"/>
                  </a:cubicBezTo>
                  <a:cubicBezTo>
                    <a:pt x="407" y="531"/>
                    <a:pt x="409" y="539"/>
                    <a:pt x="409" y="539"/>
                  </a:cubicBezTo>
                  <a:cubicBezTo>
                    <a:pt x="409" y="539"/>
                    <a:pt x="410" y="540"/>
                    <a:pt x="413" y="540"/>
                  </a:cubicBezTo>
                  <a:cubicBezTo>
                    <a:pt x="416" y="540"/>
                    <a:pt x="418" y="544"/>
                    <a:pt x="419" y="542"/>
                  </a:cubicBezTo>
                  <a:cubicBezTo>
                    <a:pt x="419" y="540"/>
                    <a:pt x="422" y="539"/>
                    <a:pt x="423" y="540"/>
                  </a:cubicBezTo>
                  <a:cubicBezTo>
                    <a:pt x="425" y="541"/>
                    <a:pt x="427" y="543"/>
                    <a:pt x="430" y="543"/>
                  </a:cubicBezTo>
                  <a:cubicBezTo>
                    <a:pt x="432" y="543"/>
                    <a:pt x="433" y="544"/>
                    <a:pt x="435" y="544"/>
                  </a:cubicBezTo>
                  <a:cubicBezTo>
                    <a:pt x="437" y="543"/>
                    <a:pt x="438" y="544"/>
                    <a:pt x="440" y="544"/>
                  </a:cubicBezTo>
                  <a:cubicBezTo>
                    <a:pt x="442" y="545"/>
                    <a:pt x="443" y="543"/>
                    <a:pt x="445" y="545"/>
                  </a:cubicBezTo>
                  <a:cubicBezTo>
                    <a:pt x="446" y="546"/>
                    <a:pt x="448" y="546"/>
                    <a:pt x="449" y="547"/>
                  </a:cubicBezTo>
                  <a:cubicBezTo>
                    <a:pt x="451" y="546"/>
                    <a:pt x="451" y="545"/>
                    <a:pt x="453" y="540"/>
                  </a:cubicBezTo>
                  <a:cubicBezTo>
                    <a:pt x="454" y="540"/>
                    <a:pt x="454" y="541"/>
                    <a:pt x="456" y="541"/>
                  </a:cubicBezTo>
                  <a:cubicBezTo>
                    <a:pt x="456" y="541"/>
                    <a:pt x="457" y="539"/>
                    <a:pt x="457" y="539"/>
                  </a:cubicBezTo>
                  <a:cubicBezTo>
                    <a:pt x="459" y="539"/>
                    <a:pt x="459" y="539"/>
                    <a:pt x="459" y="539"/>
                  </a:cubicBezTo>
                  <a:cubicBezTo>
                    <a:pt x="459" y="538"/>
                    <a:pt x="458" y="537"/>
                    <a:pt x="459" y="536"/>
                  </a:cubicBezTo>
                  <a:cubicBezTo>
                    <a:pt x="461" y="536"/>
                    <a:pt x="461" y="536"/>
                    <a:pt x="461" y="536"/>
                  </a:cubicBezTo>
                  <a:cubicBezTo>
                    <a:pt x="459" y="537"/>
                    <a:pt x="460" y="539"/>
                    <a:pt x="461" y="539"/>
                  </a:cubicBezTo>
                  <a:cubicBezTo>
                    <a:pt x="461" y="539"/>
                    <a:pt x="462" y="539"/>
                    <a:pt x="462" y="538"/>
                  </a:cubicBezTo>
                  <a:cubicBezTo>
                    <a:pt x="462" y="537"/>
                    <a:pt x="462" y="537"/>
                    <a:pt x="462" y="537"/>
                  </a:cubicBezTo>
                  <a:cubicBezTo>
                    <a:pt x="462" y="538"/>
                    <a:pt x="461" y="536"/>
                    <a:pt x="461" y="535"/>
                  </a:cubicBezTo>
                  <a:cubicBezTo>
                    <a:pt x="463" y="534"/>
                    <a:pt x="463" y="534"/>
                    <a:pt x="463" y="534"/>
                  </a:cubicBezTo>
                  <a:cubicBezTo>
                    <a:pt x="464" y="534"/>
                    <a:pt x="465" y="535"/>
                    <a:pt x="466" y="535"/>
                  </a:cubicBezTo>
                  <a:cubicBezTo>
                    <a:pt x="467" y="535"/>
                    <a:pt x="469" y="534"/>
                    <a:pt x="470" y="534"/>
                  </a:cubicBezTo>
                  <a:cubicBezTo>
                    <a:pt x="471" y="534"/>
                    <a:pt x="470" y="536"/>
                    <a:pt x="472" y="536"/>
                  </a:cubicBezTo>
                  <a:cubicBezTo>
                    <a:pt x="473" y="536"/>
                    <a:pt x="473" y="535"/>
                    <a:pt x="474" y="534"/>
                  </a:cubicBezTo>
                  <a:cubicBezTo>
                    <a:pt x="476" y="538"/>
                    <a:pt x="479" y="547"/>
                    <a:pt x="483" y="548"/>
                  </a:cubicBezTo>
                  <a:cubicBezTo>
                    <a:pt x="485" y="548"/>
                    <a:pt x="486" y="546"/>
                    <a:pt x="488" y="547"/>
                  </a:cubicBezTo>
                  <a:cubicBezTo>
                    <a:pt x="488" y="547"/>
                    <a:pt x="488" y="548"/>
                    <a:pt x="489" y="548"/>
                  </a:cubicBezTo>
                  <a:cubicBezTo>
                    <a:pt x="490" y="554"/>
                    <a:pt x="488" y="552"/>
                    <a:pt x="492" y="555"/>
                  </a:cubicBezTo>
                  <a:cubicBezTo>
                    <a:pt x="492" y="556"/>
                    <a:pt x="492" y="556"/>
                    <a:pt x="491" y="556"/>
                  </a:cubicBezTo>
                  <a:cubicBezTo>
                    <a:pt x="492" y="560"/>
                    <a:pt x="492" y="562"/>
                    <a:pt x="493" y="566"/>
                  </a:cubicBezTo>
                  <a:cubicBezTo>
                    <a:pt x="494" y="566"/>
                    <a:pt x="496" y="566"/>
                    <a:pt x="497" y="566"/>
                  </a:cubicBezTo>
                  <a:cubicBezTo>
                    <a:pt x="498" y="567"/>
                    <a:pt x="500" y="570"/>
                    <a:pt x="502" y="570"/>
                  </a:cubicBezTo>
                  <a:cubicBezTo>
                    <a:pt x="503" y="571"/>
                    <a:pt x="502" y="570"/>
                    <a:pt x="503" y="570"/>
                  </a:cubicBezTo>
                  <a:cubicBezTo>
                    <a:pt x="503" y="570"/>
                    <a:pt x="508" y="570"/>
                    <a:pt x="509" y="570"/>
                  </a:cubicBezTo>
                  <a:cubicBezTo>
                    <a:pt x="510" y="572"/>
                    <a:pt x="510" y="572"/>
                    <a:pt x="510" y="572"/>
                  </a:cubicBezTo>
                  <a:cubicBezTo>
                    <a:pt x="512" y="572"/>
                    <a:pt x="514" y="571"/>
                    <a:pt x="516" y="572"/>
                  </a:cubicBezTo>
                  <a:cubicBezTo>
                    <a:pt x="516" y="572"/>
                    <a:pt x="517" y="574"/>
                    <a:pt x="517" y="574"/>
                  </a:cubicBezTo>
                  <a:cubicBezTo>
                    <a:pt x="521" y="574"/>
                    <a:pt x="522" y="572"/>
                    <a:pt x="525" y="572"/>
                  </a:cubicBezTo>
                  <a:cubicBezTo>
                    <a:pt x="525" y="574"/>
                    <a:pt x="525" y="574"/>
                    <a:pt x="525" y="574"/>
                  </a:cubicBezTo>
                  <a:cubicBezTo>
                    <a:pt x="525" y="575"/>
                    <a:pt x="529" y="575"/>
                    <a:pt x="529" y="576"/>
                  </a:cubicBezTo>
                  <a:cubicBezTo>
                    <a:pt x="529" y="578"/>
                    <a:pt x="529" y="578"/>
                    <a:pt x="529" y="578"/>
                  </a:cubicBezTo>
                  <a:cubicBezTo>
                    <a:pt x="530" y="578"/>
                    <a:pt x="531" y="577"/>
                    <a:pt x="532" y="578"/>
                  </a:cubicBezTo>
                  <a:cubicBezTo>
                    <a:pt x="532" y="584"/>
                    <a:pt x="532" y="583"/>
                    <a:pt x="536" y="586"/>
                  </a:cubicBezTo>
                  <a:cubicBezTo>
                    <a:pt x="536" y="587"/>
                    <a:pt x="536" y="588"/>
                    <a:pt x="536" y="588"/>
                  </a:cubicBezTo>
                  <a:cubicBezTo>
                    <a:pt x="536" y="588"/>
                    <a:pt x="535" y="590"/>
                    <a:pt x="535" y="590"/>
                  </a:cubicBezTo>
                  <a:cubicBezTo>
                    <a:pt x="535" y="590"/>
                    <a:pt x="532" y="590"/>
                    <a:pt x="532" y="590"/>
                  </a:cubicBezTo>
                  <a:cubicBezTo>
                    <a:pt x="533" y="590"/>
                    <a:pt x="532" y="590"/>
                    <a:pt x="532" y="590"/>
                  </a:cubicBezTo>
                  <a:cubicBezTo>
                    <a:pt x="532" y="591"/>
                    <a:pt x="532" y="592"/>
                    <a:pt x="533" y="592"/>
                  </a:cubicBezTo>
                  <a:cubicBezTo>
                    <a:pt x="533" y="592"/>
                    <a:pt x="532" y="592"/>
                    <a:pt x="532" y="594"/>
                  </a:cubicBezTo>
                  <a:cubicBezTo>
                    <a:pt x="532" y="593"/>
                    <a:pt x="530" y="594"/>
                    <a:pt x="530" y="594"/>
                  </a:cubicBezTo>
                  <a:cubicBezTo>
                    <a:pt x="529" y="593"/>
                    <a:pt x="529" y="592"/>
                    <a:pt x="529" y="592"/>
                  </a:cubicBezTo>
                  <a:cubicBezTo>
                    <a:pt x="528" y="591"/>
                    <a:pt x="524" y="591"/>
                    <a:pt x="524" y="591"/>
                  </a:cubicBezTo>
                  <a:cubicBezTo>
                    <a:pt x="524" y="591"/>
                    <a:pt x="524" y="589"/>
                    <a:pt x="524" y="589"/>
                  </a:cubicBezTo>
                  <a:cubicBezTo>
                    <a:pt x="523" y="589"/>
                    <a:pt x="522" y="588"/>
                    <a:pt x="522" y="588"/>
                  </a:cubicBezTo>
                  <a:cubicBezTo>
                    <a:pt x="520" y="590"/>
                    <a:pt x="517" y="593"/>
                    <a:pt x="516" y="594"/>
                  </a:cubicBezTo>
                  <a:cubicBezTo>
                    <a:pt x="514" y="598"/>
                    <a:pt x="517" y="601"/>
                    <a:pt x="516" y="605"/>
                  </a:cubicBezTo>
                  <a:cubicBezTo>
                    <a:pt x="516" y="605"/>
                    <a:pt x="515" y="607"/>
                    <a:pt x="515" y="608"/>
                  </a:cubicBezTo>
                  <a:cubicBezTo>
                    <a:pt x="513" y="608"/>
                    <a:pt x="512" y="608"/>
                    <a:pt x="511" y="609"/>
                  </a:cubicBezTo>
                  <a:cubicBezTo>
                    <a:pt x="511" y="609"/>
                    <a:pt x="510" y="612"/>
                    <a:pt x="510" y="615"/>
                  </a:cubicBezTo>
                  <a:cubicBezTo>
                    <a:pt x="510" y="617"/>
                    <a:pt x="508" y="618"/>
                    <a:pt x="506" y="619"/>
                  </a:cubicBezTo>
                  <a:cubicBezTo>
                    <a:pt x="506" y="619"/>
                    <a:pt x="506" y="620"/>
                    <a:pt x="506" y="622"/>
                  </a:cubicBezTo>
                  <a:cubicBezTo>
                    <a:pt x="511" y="621"/>
                    <a:pt x="511" y="621"/>
                    <a:pt x="514" y="620"/>
                  </a:cubicBezTo>
                  <a:cubicBezTo>
                    <a:pt x="515" y="619"/>
                    <a:pt x="515" y="617"/>
                    <a:pt x="516" y="617"/>
                  </a:cubicBezTo>
                  <a:cubicBezTo>
                    <a:pt x="517" y="616"/>
                    <a:pt x="518" y="617"/>
                    <a:pt x="519" y="616"/>
                  </a:cubicBezTo>
                  <a:cubicBezTo>
                    <a:pt x="519" y="616"/>
                    <a:pt x="520" y="614"/>
                    <a:pt x="521" y="614"/>
                  </a:cubicBezTo>
                  <a:cubicBezTo>
                    <a:pt x="523" y="613"/>
                    <a:pt x="525" y="614"/>
                    <a:pt x="528" y="613"/>
                  </a:cubicBezTo>
                  <a:cubicBezTo>
                    <a:pt x="528" y="613"/>
                    <a:pt x="528" y="611"/>
                    <a:pt x="528" y="611"/>
                  </a:cubicBezTo>
                  <a:cubicBezTo>
                    <a:pt x="531" y="609"/>
                    <a:pt x="534" y="610"/>
                    <a:pt x="537" y="610"/>
                  </a:cubicBezTo>
                  <a:cubicBezTo>
                    <a:pt x="537" y="610"/>
                    <a:pt x="539" y="607"/>
                    <a:pt x="537" y="606"/>
                  </a:cubicBezTo>
                  <a:cubicBezTo>
                    <a:pt x="536" y="606"/>
                    <a:pt x="535" y="607"/>
                    <a:pt x="534" y="606"/>
                  </a:cubicBezTo>
                  <a:cubicBezTo>
                    <a:pt x="534" y="605"/>
                    <a:pt x="534" y="605"/>
                    <a:pt x="534" y="605"/>
                  </a:cubicBezTo>
                  <a:cubicBezTo>
                    <a:pt x="537" y="603"/>
                    <a:pt x="545" y="598"/>
                    <a:pt x="552" y="600"/>
                  </a:cubicBezTo>
                  <a:cubicBezTo>
                    <a:pt x="553" y="600"/>
                    <a:pt x="553" y="602"/>
                    <a:pt x="554" y="602"/>
                  </a:cubicBezTo>
                  <a:cubicBezTo>
                    <a:pt x="554" y="603"/>
                    <a:pt x="556" y="602"/>
                    <a:pt x="556" y="602"/>
                  </a:cubicBezTo>
                  <a:cubicBezTo>
                    <a:pt x="557" y="601"/>
                    <a:pt x="557" y="600"/>
                    <a:pt x="559" y="600"/>
                  </a:cubicBezTo>
                  <a:cubicBezTo>
                    <a:pt x="560" y="599"/>
                    <a:pt x="557" y="599"/>
                    <a:pt x="557" y="599"/>
                  </a:cubicBezTo>
                  <a:cubicBezTo>
                    <a:pt x="556" y="600"/>
                    <a:pt x="556" y="599"/>
                    <a:pt x="555" y="600"/>
                  </a:cubicBezTo>
                  <a:cubicBezTo>
                    <a:pt x="554" y="600"/>
                    <a:pt x="555" y="598"/>
                    <a:pt x="554" y="598"/>
                  </a:cubicBezTo>
                  <a:cubicBezTo>
                    <a:pt x="553" y="597"/>
                    <a:pt x="552" y="598"/>
                    <a:pt x="551" y="597"/>
                  </a:cubicBezTo>
                  <a:cubicBezTo>
                    <a:pt x="551" y="597"/>
                    <a:pt x="550" y="596"/>
                    <a:pt x="550" y="596"/>
                  </a:cubicBezTo>
                  <a:cubicBezTo>
                    <a:pt x="553" y="595"/>
                    <a:pt x="554" y="595"/>
                    <a:pt x="556" y="595"/>
                  </a:cubicBezTo>
                  <a:cubicBezTo>
                    <a:pt x="557" y="595"/>
                    <a:pt x="560" y="597"/>
                    <a:pt x="563" y="596"/>
                  </a:cubicBezTo>
                  <a:cubicBezTo>
                    <a:pt x="564" y="596"/>
                    <a:pt x="565" y="595"/>
                    <a:pt x="566" y="594"/>
                  </a:cubicBezTo>
                  <a:cubicBezTo>
                    <a:pt x="566" y="594"/>
                    <a:pt x="566" y="593"/>
                    <a:pt x="566" y="593"/>
                  </a:cubicBezTo>
                  <a:cubicBezTo>
                    <a:pt x="566" y="593"/>
                    <a:pt x="567" y="591"/>
                    <a:pt x="574" y="587"/>
                  </a:cubicBezTo>
                  <a:cubicBezTo>
                    <a:pt x="578" y="585"/>
                    <a:pt x="579" y="584"/>
                    <a:pt x="581" y="584"/>
                  </a:cubicBezTo>
                  <a:cubicBezTo>
                    <a:pt x="581" y="583"/>
                    <a:pt x="582" y="582"/>
                    <a:pt x="583" y="582"/>
                  </a:cubicBezTo>
                  <a:cubicBezTo>
                    <a:pt x="584" y="582"/>
                    <a:pt x="582" y="583"/>
                    <a:pt x="582" y="584"/>
                  </a:cubicBezTo>
                  <a:cubicBezTo>
                    <a:pt x="582" y="584"/>
                    <a:pt x="583" y="584"/>
                    <a:pt x="583" y="585"/>
                  </a:cubicBezTo>
                  <a:cubicBezTo>
                    <a:pt x="586" y="585"/>
                    <a:pt x="608" y="582"/>
                    <a:pt x="608" y="582"/>
                  </a:cubicBezTo>
                  <a:cubicBezTo>
                    <a:pt x="608" y="582"/>
                    <a:pt x="609" y="579"/>
                    <a:pt x="611" y="578"/>
                  </a:cubicBezTo>
                  <a:cubicBezTo>
                    <a:pt x="613" y="578"/>
                    <a:pt x="619" y="572"/>
                    <a:pt x="619" y="571"/>
                  </a:cubicBezTo>
                  <a:cubicBezTo>
                    <a:pt x="618" y="569"/>
                    <a:pt x="621" y="564"/>
                    <a:pt x="621" y="564"/>
                  </a:cubicBezTo>
                  <a:cubicBezTo>
                    <a:pt x="624" y="559"/>
                    <a:pt x="624" y="559"/>
                    <a:pt x="624" y="559"/>
                  </a:cubicBezTo>
                  <a:cubicBezTo>
                    <a:pt x="624" y="559"/>
                    <a:pt x="626" y="556"/>
                    <a:pt x="627" y="560"/>
                  </a:cubicBezTo>
                  <a:cubicBezTo>
                    <a:pt x="627" y="564"/>
                    <a:pt x="628" y="557"/>
                    <a:pt x="631" y="558"/>
                  </a:cubicBezTo>
                  <a:cubicBezTo>
                    <a:pt x="635" y="559"/>
                    <a:pt x="638" y="560"/>
                    <a:pt x="637" y="565"/>
                  </a:cubicBezTo>
                  <a:cubicBezTo>
                    <a:pt x="637" y="570"/>
                    <a:pt x="637" y="577"/>
                    <a:pt x="637" y="577"/>
                  </a:cubicBezTo>
                  <a:cubicBezTo>
                    <a:pt x="637" y="577"/>
                    <a:pt x="641" y="576"/>
                    <a:pt x="641" y="578"/>
                  </a:cubicBezTo>
                  <a:cubicBezTo>
                    <a:pt x="641" y="581"/>
                    <a:pt x="640" y="583"/>
                    <a:pt x="641" y="583"/>
                  </a:cubicBezTo>
                  <a:cubicBezTo>
                    <a:pt x="642" y="583"/>
                    <a:pt x="643" y="584"/>
                    <a:pt x="643" y="584"/>
                  </a:cubicBezTo>
                  <a:cubicBezTo>
                    <a:pt x="643" y="584"/>
                    <a:pt x="644" y="584"/>
                    <a:pt x="645" y="584"/>
                  </a:cubicBezTo>
                  <a:cubicBezTo>
                    <a:pt x="646" y="584"/>
                    <a:pt x="647" y="586"/>
                    <a:pt x="649" y="586"/>
                  </a:cubicBezTo>
                  <a:cubicBezTo>
                    <a:pt x="649" y="586"/>
                    <a:pt x="651" y="586"/>
                    <a:pt x="650" y="586"/>
                  </a:cubicBezTo>
                  <a:cubicBezTo>
                    <a:pt x="651" y="585"/>
                    <a:pt x="655" y="585"/>
                    <a:pt x="653" y="584"/>
                  </a:cubicBezTo>
                  <a:cubicBezTo>
                    <a:pt x="652" y="583"/>
                    <a:pt x="652" y="583"/>
                    <a:pt x="651" y="583"/>
                  </a:cubicBezTo>
                  <a:cubicBezTo>
                    <a:pt x="651" y="582"/>
                    <a:pt x="651" y="582"/>
                    <a:pt x="651" y="582"/>
                  </a:cubicBezTo>
                  <a:cubicBezTo>
                    <a:pt x="651" y="581"/>
                    <a:pt x="652" y="581"/>
                    <a:pt x="653" y="581"/>
                  </a:cubicBezTo>
                  <a:cubicBezTo>
                    <a:pt x="653" y="580"/>
                    <a:pt x="653" y="579"/>
                    <a:pt x="653" y="578"/>
                  </a:cubicBezTo>
                  <a:cubicBezTo>
                    <a:pt x="653" y="578"/>
                    <a:pt x="654" y="579"/>
                    <a:pt x="655" y="579"/>
                  </a:cubicBezTo>
                  <a:cubicBezTo>
                    <a:pt x="655" y="580"/>
                    <a:pt x="655" y="580"/>
                    <a:pt x="655" y="580"/>
                  </a:cubicBezTo>
                  <a:cubicBezTo>
                    <a:pt x="655" y="580"/>
                    <a:pt x="653" y="581"/>
                    <a:pt x="654" y="581"/>
                  </a:cubicBezTo>
                  <a:cubicBezTo>
                    <a:pt x="653" y="580"/>
                    <a:pt x="654" y="583"/>
                    <a:pt x="655" y="584"/>
                  </a:cubicBezTo>
                  <a:cubicBezTo>
                    <a:pt x="656" y="584"/>
                    <a:pt x="656" y="584"/>
                    <a:pt x="656" y="584"/>
                  </a:cubicBezTo>
                  <a:cubicBezTo>
                    <a:pt x="657" y="583"/>
                    <a:pt x="657" y="580"/>
                    <a:pt x="661" y="579"/>
                  </a:cubicBezTo>
                  <a:cubicBezTo>
                    <a:pt x="661" y="578"/>
                    <a:pt x="661" y="578"/>
                    <a:pt x="661" y="578"/>
                  </a:cubicBezTo>
                  <a:cubicBezTo>
                    <a:pt x="661" y="578"/>
                    <a:pt x="661" y="576"/>
                    <a:pt x="661" y="576"/>
                  </a:cubicBezTo>
                  <a:cubicBezTo>
                    <a:pt x="662" y="576"/>
                    <a:pt x="662" y="576"/>
                    <a:pt x="662" y="576"/>
                  </a:cubicBezTo>
                  <a:cubicBezTo>
                    <a:pt x="662" y="574"/>
                    <a:pt x="662" y="574"/>
                    <a:pt x="662" y="572"/>
                  </a:cubicBezTo>
                  <a:cubicBezTo>
                    <a:pt x="663" y="572"/>
                    <a:pt x="663" y="574"/>
                    <a:pt x="663" y="574"/>
                  </a:cubicBezTo>
                  <a:cubicBezTo>
                    <a:pt x="664" y="574"/>
                    <a:pt x="665" y="573"/>
                    <a:pt x="666" y="573"/>
                  </a:cubicBezTo>
                  <a:cubicBezTo>
                    <a:pt x="666" y="573"/>
                    <a:pt x="666" y="575"/>
                    <a:pt x="666" y="575"/>
                  </a:cubicBezTo>
                  <a:cubicBezTo>
                    <a:pt x="666" y="575"/>
                    <a:pt x="664" y="576"/>
                    <a:pt x="664" y="576"/>
                  </a:cubicBezTo>
                  <a:cubicBezTo>
                    <a:pt x="664" y="577"/>
                    <a:pt x="665" y="577"/>
                    <a:pt x="665" y="578"/>
                  </a:cubicBezTo>
                  <a:cubicBezTo>
                    <a:pt x="664" y="578"/>
                    <a:pt x="663" y="579"/>
                    <a:pt x="663" y="580"/>
                  </a:cubicBezTo>
                  <a:cubicBezTo>
                    <a:pt x="662" y="581"/>
                    <a:pt x="663" y="582"/>
                    <a:pt x="663" y="582"/>
                  </a:cubicBezTo>
                  <a:cubicBezTo>
                    <a:pt x="663" y="582"/>
                    <a:pt x="663" y="581"/>
                    <a:pt x="663" y="581"/>
                  </a:cubicBezTo>
                  <a:cubicBezTo>
                    <a:pt x="667" y="580"/>
                    <a:pt x="673" y="581"/>
                    <a:pt x="676" y="581"/>
                  </a:cubicBezTo>
                  <a:cubicBezTo>
                    <a:pt x="675" y="581"/>
                    <a:pt x="674" y="581"/>
                    <a:pt x="673" y="582"/>
                  </a:cubicBezTo>
                  <a:cubicBezTo>
                    <a:pt x="672" y="583"/>
                    <a:pt x="671" y="585"/>
                    <a:pt x="670" y="586"/>
                  </a:cubicBezTo>
                  <a:cubicBezTo>
                    <a:pt x="669" y="586"/>
                    <a:pt x="668" y="586"/>
                    <a:pt x="667" y="586"/>
                  </a:cubicBezTo>
                  <a:cubicBezTo>
                    <a:pt x="667" y="586"/>
                    <a:pt x="667" y="584"/>
                    <a:pt x="667" y="584"/>
                  </a:cubicBezTo>
                  <a:cubicBezTo>
                    <a:pt x="665" y="583"/>
                    <a:pt x="659" y="586"/>
                    <a:pt x="659" y="587"/>
                  </a:cubicBezTo>
                  <a:cubicBezTo>
                    <a:pt x="658" y="588"/>
                    <a:pt x="659" y="589"/>
                    <a:pt x="658" y="590"/>
                  </a:cubicBezTo>
                  <a:cubicBezTo>
                    <a:pt x="657" y="591"/>
                    <a:pt x="655" y="590"/>
                    <a:pt x="654" y="591"/>
                  </a:cubicBezTo>
                  <a:cubicBezTo>
                    <a:pt x="654" y="591"/>
                    <a:pt x="653" y="593"/>
                    <a:pt x="653" y="594"/>
                  </a:cubicBezTo>
                  <a:cubicBezTo>
                    <a:pt x="649" y="597"/>
                    <a:pt x="650" y="597"/>
                    <a:pt x="651" y="602"/>
                  </a:cubicBezTo>
                  <a:cubicBezTo>
                    <a:pt x="652" y="602"/>
                    <a:pt x="654" y="601"/>
                    <a:pt x="655" y="602"/>
                  </a:cubicBezTo>
                  <a:cubicBezTo>
                    <a:pt x="655" y="602"/>
                    <a:pt x="655" y="603"/>
                    <a:pt x="656" y="604"/>
                  </a:cubicBezTo>
                  <a:cubicBezTo>
                    <a:pt x="657" y="604"/>
                    <a:pt x="657" y="604"/>
                    <a:pt x="657" y="605"/>
                  </a:cubicBezTo>
                  <a:cubicBezTo>
                    <a:pt x="658" y="605"/>
                    <a:pt x="658" y="605"/>
                    <a:pt x="659" y="606"/>
                  </a:cubicBezTo>
                  <a:cubicBezTo>
                    <a:pt x="659" y="605"/>
                    <a:pt x="659" y="603"/>
                    <a:pt x="660" y="603"/>
                  </a:cubicBezTo>
                  <a:cubicBezTo>
                    <a:pt x="661" y="603"/>
                    <a:pt x="661" y="603"/>
                    <a:pt x="661" y="603"/>
                  </a:cubicBezTo>
                  <a:cubicBezTo>
                    <a:pt x="661" y="605"/>
                    <a:pt x="661" y="605"/>
                    <a:pt x="661" y="605"/>
                  </a:cubicBezTo>
                  <a:cubicBezTo>
                    <a:pt x="661" y="605"/>
                    <a:pt x="662" y="605"/>
                    <a:pt x="662" y="606"/>
                  </a:cubicBezTo>
                  <a:cubicBezTo>
                    <a:pt x="663" y="605"/>
                    <a:pt x="663" y="604"/>
                    <a:pt x="665" y="603"/>
                  </a:cubicBezTo>
                  <a:cubicBezTo>
                    <a:pt x="665" y="603"/>
                    <a:pt x="665" y="601"/>
                    <a:pt x="666" y="601"/>
                  </a:cubicBezTo>
                  <a:cubicBezTo>
                    <a:pt x="666" y="601"/>
                    <a:pt x="668" y="601"/>
                    <a:pt x="667" y="602"/>
                  </a:cubicBezTo>
                  <a:cubicBezTo>
                    <a:pt x="669" y="602"/>
                    <a:pt x="669" y="602"/>
                    <a:pt x="669" y="602"/>
                  </a:cubicBezTo>
                  <a:cubicBezTo>
                    <a:pt x="669" y="601"/>
                    <a:pt x="668" y="600"/>
                    <a:pt x="668" y="600"/>
                  </a:cubicBezTo>
                  <a:cubicBezTo>
                    <a:pt x="667" y="598"/>
                    <a:pt x="668" y="596"/>
                    <a:pt x="669" y="594"/>
                  </a:cubicBezTo>
                  <a:cubicBezTo>
                    <a:pt x="669" y="594"/>
                    <a:pt x="670" y="596"/>
                    <a:pt x="671" y="595"/>
                  </a:cubicBezTo>
                  <a:cubicBezTo>
                    <a:pt x="671" y="595"/>
                    <a:pt x="671" y="593"/>
                    <a:pt x="671" y="592"/>
                  </a:cubicBezTo>
                  <a:cubicBezTo>
                    <a:pt x="672" y="593"/>
                    <a:pt x="674" y="595"/>
                    <a:pt x="675" y="596"/>
                  </a:cubicBezTo>
                  <a:cubicBezTo>
                    <a:pt x="675" y="596"/>
                    <a:pt x="676" y="594"/>
                    <a:pt x="675" y="593"/>
                  </a:cubicBezTo>
                  <a:cubicBezTo>
                    <a:pt x="675" y="593"/>
                    <a:pt x="676" y="592"/>
                    <a:pt x="676" y="592"/>
                  </a:cubicBezTo>
                  <a:cubicBezTo>
                    <a:pt x="685" y="591"/>
                    <a:pt x="688" y="588"/>
                    <a:pt x="691" y="582"/>
                  </a:cubicBezTo>
                  <a:cubicBezTo>
                    <a:pt x="692" y="582"/>
                    <a:pt x="693" y="582"/>
                    <a:pt x="693" y="582"/>
                  </a:cubicBezTo>
                  <a:cubicBezTo>
                    <a:pt x="693" y="581"/>
                    <a:pt x="693" y="580"/>
                    <a:pt x="692" y="580"/>
                  </a:cubicBezTo>
                  <a:cubicBezTo>
                    <a:pt x="692" y="579"/>
                    <a:pt x="690" y="580"/>
                    <a:pt x="690" y="580"/>
                  </a:cubicBezTo>
                  <a:cubicBezTo>
                    <a:pt x="690" y="577"/>
                    <a:pt x="690" y="577"/>
                    <a:pt x="690" y="574"/>
                  </a:cubicBezTo>
                  <a:cubicBezTo>
                    <a:pt x="690" y="575"/>
                    <a:pt x="689" y="574"/>
                    <a:pt x="688" y="574"/>
                  </a:cubicBezTo>
                  <a:cubicBezTo>
                    <a:pt x="687" y="575"/>
                    <a:pt x="685" y="579"/>
                    <a:pt x="683" y="580"/>
                  </a:cubicBezTo>
                  <a:cubicBezTo>
                    <a:pt x="683" y="580"/>
                    <a:pt x="681" y="580"/>
                    <a:pt x="681" y="580"/>
                  </a:cubicBezTo>
                  <a:cubicBezTo>
                    <a:pt x="681" y="579"/>
                    <a:pt x="681" y="578"/>
                    <a:pt x="681" y="578"/>
                  </a:cubicBezTo>
                  <a:cubicBezTo>
                    <a:pt x="681" y="577"/>
                    <a:pt x="679" y="578"/>
                    <a:pt x="679" y="578"/>
                  </a:cubicBezTo>
                  <a:cubicBezTo>
                    <a:pt x="678" y="577"/>
                    <a:pt x="676" y="575"/>
                    <a:pt x="675" y="575"/>
                  </a:cubicBezTo>
                  <a:cubicBezTo>
                    <a:pt x="674" y="575"/>
                    <a:pt x="674" y="575"/>
                    <a:pt x="674" y="575"/>
                  </a:cubicBezTo>
                  <a:cubicBezTo>
                    <a:pt x="673" y="575"/>
                    <a:pt x="673" y="576"/>
                    <a:pt x="672" y="576"/>
                  </a:cubicBezTo>
                  <a:cubicBezTo>
                    <a:pt x="671" y="574"/>
                    <a:pt x="671" y="574"/>
                    <a:pt x="671" y="574"/>
                  </a:cubicBezTo>
                  <a:cubicBezTo>
                    <a:pt x="672" y="574"/>
                    <a:pt x="673" y="574"/>
                    <a:pt x="674" y="574"/>
                  </a:cubicBezTo>
                  <a:cubicBezTo>
                    <a:pt x="674" y="573"/>
                    <a:pt x="674" y="572"/>
                    <a:pt x="675" y="572"/>
                  </a:cubicBezTo>
                  <a:cubicBezTo>
                    <a:pt x="672" y="572"/>
                    <a:pt x="670" y="571"/>
                    <a:pt x="667" y="570"/>
                  </a:cubicBezTo>
                  <a:cubicBezTo>
                    <a:pt x="667" y="570"/>
                    <a:pt x="667" y="568"/>
                    <a:pt x="667" y="568"/>
                  </a:cubicBezTo>
                  <a:cubicBezTo>
                    <a:pt x="666" y="568"/>
                    <a:pt x="666" y="569"/>
                    <a:pt x="665" y="568"/>
                  </a:cubicBezTo>
                  <a:cubicBezTo>
                    <a:pt x="666" y="568"/>
                    <a:pt x="666" y="563"/>
                    <a:pt x="665" y="562"/>
                  </a:cubicBezTo>
                  <a:cubicBezTo>
                    <a:pt x="667" y="562"/>
                    <a:pt x="667" y="562"/>
                    <a:pt x="667" y="562"/>
                  </a:cubicBezTo>
                  <a:cubicBezTo>
                    <a:pt x="668" y="561"/>
                    <a:pt x="667" y="560"/>
                    <a:pt x="667" y="559"/>
                  </a:cubicBezTo>
                  <a:cubicBezTo>
                    <a:pt x="666" y="559"/>
                    <a:pt x="663" y="560"/>
                    <a:pt x="663" y="560"/>
                  </a:cubicBezTo>
                  <a:cubicBezTo>
                    <a:pt x="663" y="560"/>
                    <a:pt x="660" y="559"/>
                    <a:pt x="662" y="559"/>
                  </a:cubicBezTo>
                  <a:cubicBezTo>
                    <a:pt x="663" y="557"/>
                    <a:pt x="663" y="557"/>
                    <a:pt x="663" y="557"/>
                  </a:cubicBezTo>
                  <a:cubicBezTo>
                    <a:pt x="663" y="557"/>
                    <a:pt x="664" y="557"/>
                    <a:pt x="665" y="557"/>
                  </a:cubicBezTo>
                  <a:cubicBezTo>
                    <a:pt x="665" y="556"/>
                    <a:pt x="665" y="556"/>
                    <a:pt x="665" y="556"/>
                  </a:cubicBezTo>
                  <a:cubicBezTo>
                    <a:pt x="664" y="556"/>
                    <a:pt x="664" y="553"/>
                    <a:pt x="664" y="552"/>
                  </a:cubicBezTo>
                  <a:cubicBezTo>
                    <a:pt x="666" y="552"/>
                    <a:pt x="666" y="552"/>
                    <a:pt x="666" y="552"/>
                  </a:cubicBezTo>
                  <a:cubicBezTo>
                    <a:pt x="666" y="550"/>
                    <a:pt x="665" y="551"/>
                    <a:pt x="665" y="549"/>
                  </a:cubicBezTo>
                  <a:cubicBezTo>
                    <a:pt x="664" y="549"/>
                    <a:pt x="662" y="548"/>
                    <a:pt x="660" y="549"/>
                  </a:cubicBezTo>
                  <a:cubicBezTo>
                    <a:pt x="659" y="549"/>
                    <a:pt x="659" y="551"/>
                    <a:pt x="658" y="551"/>
                  </a:cubicBezTo>
                  <a:cubicBezTo>
                    <a:pt x="652" y="553"/>
                    <a:pt x="653" y="549"/>
                    <a:pt x="655" y="549"/>
                  </a:cubicBezTo>
                  <a:cubicBezTo>
                    <a:pt x="655" y="548"/>
                    <a:pt x="655" y="548"/>
                    <a:pt x="655" y="548"/>
                  </a:cubicBezTo>
                  <a:cubicBezTo>
                    <a:pt x="654" y="547"/>
                    <a:pt x="654" y="547"/>
                    <a:pt x="653" y="546"/>
                  </a:cubicBezTo>
                  <a:cubicBezTo>
                    <a:pt x="653" y="545"/>
                    <a:pt x="653" y="545"/>
                    <a:pt x="653" y="545"/>
                  </a:cubicBezTo>
                  <a:cubicBezTo>
                    <a:pt x="654" y="545"/>
                    <a:pt x="654" y="543"/>
                    <a:pt x="655" y="543"/>
                  </a:cubicBezTo>
                  <a:cubicBezTo>
                    <a:pt x="655" y="543"/>
                    <a:pt x="656" y="544"/>
                    <a:pt x="656" y="544"/>
                  </a:cubicBezTo>
                  <a:cubicBezTo>
                    <a:pt x="656" y="545"/>
                    <a:pt x="656" y="546"/>
                    <a:pt x="657" y="547"/>
                  </a:cubicBezTo>
                  <a:cubicBezTo>
                    <a:pt x="657" y="547"/>
                    <a:pt x="659" y="548"/>
                    <a:pt x="659" y="548"/>
                  </a:cubicBezTo>
                  <a:cubicBezTo>
                    <a:pt x="659" y="546"/>
                    <a:pt x="659" y="546"/>
                    <a:pt x="659" y="546"/>
                  </a:cubicBezTo>
                  <a:cubicBezTo>
                    <a:pt x="660" y="546"/>
                    <a:pt x="662" y="546"/>
                    <a:pt x="663" y="546"/>
                  </a:cubicBezTo>
                  <a:cubicBezTo>
                    <a:pt x="663" y="544"/>
                    <a:pt x="663" y="543"/>
                    <a:pt x="663" y="540"/>
                  </a:cubicBezTo>
                  <a:cubicBezTo>
                    <a:pt x="664" y="540"/>
                    <a:pt x="666" y="541"/>
                    <a:pt x="667" y="541"/>
                  </a:cubicBezTo>
                  <a:cubicBezTo>
                    <a:pt x="668" y="538"/>
                    <a:pt x="668" y="537"/>
                    <a:pt x="667" y="533"/>
                  </a:cubicBezTo>
                  <a:cubicBezTo>
                    <a:pt x="668" y="533"/>
                    <a:pt x="669" y="534"/>
                    <a:pt x="670" y="534"/>
                  </a:cubicBezTo>
                  <a:cubicBezTo>
                    <a:pt x="670" y="534"/>
                    <a:pt x="670" y="532"/>
                    <a:pt x="670" y="532"/>
                  </a:cubicBezTo>
                  <a:cubicBezTo>
                    <a:pt x="669" y="531"/>
                    <a:pt x="669" y="531"/>
                    <a:pt x="669" y="530"/>
                  </a:cubicBezTo>
                  <a:cubicBezTo>
                    <a:pt x="667" y="530"/>
                    <a:pt x="667" y="530"/>
                    <a:pt x="667" y="530"/>
                  </a:cubicBezTo>
                  <a:cubicBezTo>
                    <a:pt x="667" y="528"/>
                    <a:pt x="667" y="528"/>
                    <a:pt x="667" y="528"/>
                  </a:cubicBezTo>
                  <a:cubicBezTo>
                    <a:pt x="666" y="528"/>
                    <a:pt x="666" y="528"/>
                    <a:pt x="666" y="528"/>
                  </a:cubicBezTo>
                  <a:cubicBezTo>
                    <a:pt x="666" y="528"/>
                    <a:pt x="666" y="528"/>
                    <a:pt x="666" y="528"/>
                  </a:cubicBezTo>
                  <a:cubicBezTo>
                    <a:pt x="663" y="527"/>
                    <a:pt x="660" y="529"/>
                    <a:pt x="658" y="528"/>
                  </a:cubicBezTo>
                  <a:cubicBezTo>
                    <a:pt x="657" y="528"/>
                    <a:pt x="658" y="526"/>
                    <a:pt x="656" y="526"/>
                  </a:cubicBezTo>
                  <a:cubicBezTo>
                    <a:pt x="655" y="528"/>
                    <a:pt x="655" y="528"/>
                    <a:pt x="655" y="528"/>
                  </a:cubicBezTo>
                  <a:cubicBezTo>
                    <a:pt x="651" y="529"/>
                    <a:pt x="648" y="529"/>
                    <a:pt x="645" y="531"/>
                  </a:cubicBezTo>
                  <a:cubicBezTo>
                    <a:pt x="644" y="531"/>
                    <a:pt x="644" y="533"/>
                    <a:pt x="643" y="533"/>
                  </a:cubicBezTo>
                  <a:cubicBezTo>
                    <a:pt x="642" y="534"/>
                    <a:pt x="641" y="533"/>
                    <a:pt x="640" y="534"/>
                  </a:cubicBezTo>
                  <a:cubicBezTo>
                    <a:pt x="640" y="534"/>
                    <a:pt x="639" y="536"/>
                    <a:pt x="639" y="536"/>
                  </a:cubicBezTo>
                  <a:cubicBezTo>
                    <a:pt x="638" y="536"/>
                    <a:pt x="637" y="535"/>
                    <a:pt x="637" y="536"/>
                  </a:cubicBezTo>
                  <a:cubicBezTo>
                    <a:pt x="635" y="537"/>
                    <a:pt x="635" y="539"/>
                    <a:pt x="634" y="540"/>
                  </a:cubicBezTo>
                  <a:cubicBezTo>
                    <a:pt x="633" y="541"/>
                    <a:pt x="629" y="541"/>
                    <a:pt x="628" y="542"/>
                  </a:cubicBezTo>
                  <a:cubicBezTo>
                    <a:pt x="627" y="543"/>
                    <a:pt x="628" y="546"/>
                    <a:pt x="628" y="546"/>
                  </a:cubicBezTo>
                  <a:cubicBezTo>
                    <a:pt x="627" y="547"/>
                    <a:pt x="623" y="547"/>
                    <a:pt x="623" y="547"/>
                  </a:cubicBezTo>
                  <a:cubicBezTo>
                    <a:pt x="622" y="548"/>
                    <a:pt x="622" y="551"/>
                    <a:pt x="622" y="552"/>
                  </a:cubicBezTo>
                  <a:cubicBezTo>
                    <a:pt x="622" y="552"/>
                    <a:pt x="618" y="557"/>
                    <a:pt x="617" y="557"/>
                  </a:cubicBezTo>
                  <a:cubicBezTo>
                    <a:pt x="617" y="557"/>
                    <a:pt x="617" y="557"/>
                    <a:pt x="617" y="557"/>
                  </a:cubicBezTo>
                  <a:cubicBezTo>
                    <a:pt x="617" y="558"/>
                    <a:pt x="617" y="558"/>
                    <a:pt x="617" y="558"/>
                  </a:cubicBezTo>
                  <a:cubicBezTo>
                    <a:pt x="616" y="558"/>
                    <a:pt x="616" y="557"/>
                    <a:pt x="615" y="558"/>
                  </a:cubicBezTo>
                  <a:cubicBezTo>
                    <a:pt x="618" y="553"/>
                    <a:pt x="620" y="551"/>
                    <a:pt x="622" y="544"/>
                  </a:cubicBezTo>
                  <a:cubicBezTo>
                    <a:pt x="621" y="544"/>
                    <a:pt x="620" y="543"/>
                    <a:pt x="619" y="542"/>
                  </a:cubicBezTo>
                  <a:cubicBezTo>
                    <a:pt x="621" y="542"/>
                    <a:pt x="622" y="543"/>
                    <a:pt x="623" y="542"/>
                  </a:cubicBezTo>
                  <a:cubicBezTo>
                    <a:pt x="625" y="542"/>
                    <a:pt x="625" y="538"/>
                    <a:pt x="627" y="537"/>
                  </a:cubicBezTo>
                  <a:cubicBezTo>
                    <a:pt x="627" y="537"/>
                    <a:pt x="628" y="537"/>
                    <a:pt x="629" y="536"/>
                  </a:cubicBezTo>
                  <a:cubicBezTo>
                    <a:pt x="629" y="536"/>
                    <a:pt x="629" y="535"/>
                    <a:pt x="629" y="534"/>
                  </a:cubicBezTo>
                  <a:cubicBezTo>
                    <a:pt x="631" y="534"/>
                    <a:pt x="632" y="535"/>
                    <a:pt x="633" y="534"/>
                  </a:cubicBezTo>
                  <a:cubicBezTo>
                    <a:pt x="633" y="534"/>
                    <a:pt x="633" y="532"/>
                    <a:pt x="634" y="531"/>
                  </a:cubicBezTo>
                  <a:cubicBezTo>
                    <a:pt x="634" y="530"/>
                    <a:pt x="634" y="530"/>
                    <a:pt x="634" y="530"/>
                  </a:cubicBezTo>
                  <a:cubicBezTo>
                    <a:pt x="635" y="530"/>
                    <a:pt x="637" y="531"/>
                    <a:pt x="637" y="530"/>
                  </a:cubicBezTo>
                  <a:cubicBezTo>
                    <a:pt x="638" y="529"/>
                    <a:pt x="637" y="528"/>
                    <a:pt x="638" y="527"/>
                  </a:cubicBezTo>
                  <a:cubicBezTo>
                    <a:pt x="639" y="526"/>
                    <a:pt x="641" y="527"/>
                    <a:pt x="642" y="526"/>
                  </a:cubicBezTo>
                  <a:cubicBezTo>
                    <a:pt x="643" y="525"/>
                    <a:pt x="643" y="520"/>
                    <a:pt x="643" y="520"/>
                  </a:cubicBezTo>
                  <a:cubicBezTo>
                    <a:pt x="645" y="520"/>
                    <a:pt x="645" y="520"/>
                    <a:pt x="645" y="520"/>
                  </a:cubicBezTo>
                  <a:cubicBezTo>
                    <a:pt x="645" y="518"/>
                    <a:pt x="645" y="518"/>
                    <a:pt x="645" y="518"/>
                  </a:cubicBezTo>
                  <a:cubicBezTo>
                    <a:pt x="645" y="518"/>
                    <a:pt x="646" y="519"/>
                    <a:pt x="646" y="519"/>
                  </a:cubicBezTo>
                  <a:cubicBezTo>
                    <a:pt x="647" y="518"/>
                    <a:pt x="647" y="518"/>
                    <a:pt x="649" y="517"/>
                  </a:cubicBezTo>
                  <a:cubicBezTo>
                    <a:pt x="649" y="516"/>
                    <a:pt x="649" y="516"/>
                    <a:pt x="649" y="516"/>
                  </a:cubicBezTo>
                  <a:cubicBezTo>
                    <a:pt x="650" y="515"/>
                    <a:pt x="655" y="517"/>
                    <a:pt x="658" y="517"/>
                  </a:cubicBezTo>
                  <a:cubicBezTo>
                    <a:pt x="658" y="517"/>
                    <a:pt x="658" y="517"/>
                    <a:pt x="658" y="517"/>
                  </a:cubicBezTo>
                  <a:cubicBezTo>
                    <a:pt x="661" y="517"/>
                    <a:pt x="662" y="517"/>
                    <a:pt x="665" y="517"/>
                  </a:cubicBezTo>
                  <a:cubicBezTo>
                    <a:pt x="665" y="516"/>
                    <a:pt x="665" y="515"/>
                    <a:pt x="665" y="515"/>
                  </a:cubicBezTo>
                  <a:cubicBezTo>
                    <a:pt x="667" y="515"/>
                    <a:pt x="668" y="517"/>
                    <a:pt x="669" y="517"/>
                  </a:cubicBezTo>
                  <a:cubicBezTo>
                    <a:pt x="670" y="517"/>
                    <a:pt x="671" y="516"/>
                    <a:pt x="673" y="516"/>
                  </a:cubicBezTo>
                  <a:cubicBezTo>
                    <a:pt x="675" y="516"/>
                    <a:pt x="676" y="517"/>
                    <a:pt x="677" y="517"/>
                  </a:cubicBezTo>
                  <a:cubicBezTo>
                    <a:pt x="677" y="517"/>
                    <a:pt x="678" y="515"/>
                    <a:pt x="679" y="515"/>
                  </a:cubicBezTo>
                  <a:cubicBezTo>
                    <a:pt x="685" y="514"/>
                    <a:pt x="683" y="518"/>
                    <a:pt x="690" y="515"/>
                  </a:cubicBezTo>
                  <a:cubicBezTo>
                    <a:pt x="691" y="515"/>
                    <a:pt x="691" y="517"/>
                    <a:pt x="691" y="518"/>
                  </a:cubicBezTo>
                  <a:cubicBezTo>
                    <a:pt x="693" y="518"/>
                    <a:pt x="694" y="517"/>
                    <a:pt x="694" y="517"/>
                  </a:cubicBezTo>
                  <a:cubicBezTo>
                    <a:pt x="694" y="519"/>
                    <a:pt x="696" y="517"/>
                    <a:pt x="696" y="517"/>
                  </a:cubicBezTo>
                  <a:cubicBezTo>
                    <a:pt x="696" y="517"/>
                    <a:pt x="696" y="515"/>
                    <a:pt x="696" y="515"/>
                  </a:cubicBezTo>
                  <a:cubicBezTo>
                    <a:pt x="696" y="515"/>
                    <a:pt x="697" y="516"/>
                    <a:pt x="698" y="515"/>
                  </a:cubicBezTo>
                  <a:cubicBezTo>
                    <a:pt x="699" y="516"/>
                    <a:pt x="699" y="518"/>
                    <a:pt x="702" y="517"/>
                  </a:cubicBezTo>
                  <a:cubicBezTo>
                    <a:pt x="702" y="517"/>
                    <a:pt x="703" y="515"/>
                    <a:pt x="703" y="515"/>
                  </a:cubicBezTo>
                  <a:cubicBezTo>
                    <a:pt x="706" y="514"/>
                    <a:pt x="706" y="514"/>
                    <a:pt x="708" y="515"/>
                  </a:cubicBezTo>
                  <a:cubicBezTo>
                    <a:pt x="708" y="514"/>
                    <a:pt x="709" y="513"/>
                    <a:pt x="709" y="513"/>
                  </a:cubicBezTo>
                  <a:cubicBezTo>
                    <a:pt x="709" y="513"/>
                    <a:pt x="709" y="510"/>
                    <a:pt x="709" y="510"/>
                  </a:cubicBezTo>
                  <a:cubicBezTo>
                    <a:pt x="709" y="510"/>
                    <a:pt x="714" y="510"/>
                    <a:pt x="715" y="508"/>
                  </a:cubicBezTo>
                  <a:cubicBezTo>
                    <a:pt x="716" y="506"/>
                    <a:pt x="714" y="506"/>
                    <a:pt x="714" y="505"/>
                  </a:cubicBezTo>
                  <a:cubicBezTo>
                    <a:pt x="715" y="504"/>
                    <a:pt x="717" y="503"/>
                    <a:pt x="717" y="503"/>
                  </a:cubicBezTo>
                  <a:cubicBezTo>
                    <a:pt x="717" y="502"/>
                    <a:pt x="717" y="500"/>
                    <a:pt x="717" y="500"/>
                  </a:cubicBezTo>
                  <a:cubicBezTo>
                    <a:pt x="718" y="499"/>
                    <a:pt x="719" y="500"/>
                    <a:pt x="720" y="499"/>
                  </a:cubicBezTo>
                  <a:cubicBezTo>
                    <a:pt x="721" y="499"/>
                    <a:pt x="720" y="497"/>
                    <a:pt x="720" y="497"/>
                  </a:cubicBezTo>
                  <a:cubicBezTo>
                    <a:pt x="722" y="497"/>
                    <a:pt x="720" y="498"/>
                    <a:pt x="721" y="498"/>
                  </a:cubicBezTo>
                  <a:cubicBezTo>
                    <a:pt x="725" y="499"/>
                    <a:pt x="725" y="495"/>
                    <a:pt x="729" y="496"/>
                  </a:cubicBezTo>
                  <a:cubicBezTo>
                    <a:pt x="729" y="496"/>
                    <a:pt x="730" y="497"/>
                    <a:pt x="732" y="497"/>
                  </a:cubicBezTo>
                  <a:cubicBezTo>
                    <a:pt x="734" y="494"/>
                    <a:pt x="734" y="494"/>
                    <a:pt x="734" y="494"/>
                  </a:cubicBezTo>
                  <a:cubicBezTo>
                    <a:pt x="735" y="493"/>
                    <a:pt x="736" y="494"/>
                    <a:pt x="737" y="493"/>
                  </a:cubicBezTo>
                  <a:cubicBezTo>
                    <a:pt x="738" y="493"/>
                    <a:pt x="737" y="491"/>
                    <a:pt x="738" y="491"/>
                  </a:cubicBezTo>
                  <a:cubicBezTo>
                    <a:pt x="738" y="491"/>
                    <a:pt x="739" y="492"/>
                    <a:pt x="740" y="491"/>
                  </a:cubicBezTo>
                  <a:cubicBezTo>
                    <a:pt x="740" y="490"/>
                    <a:pt x="740" y="490"/>
                    <a:pt x="740" y="490"/>
                  </a:cubicBezTo>
                  <a:cubicBezTo>
                    <a:pt x="741" y="489"/>
                    <a:pt x="741" y="489"/>
                    <a:pt x="741" y="489"/>
                  </a:cubicBezTo>
                  <a:cubicBezTo>
                    <a:pt x="743" y="486"/>
                    <a:pt x="742" y="486"/>
                    <a:pt x="740" y="483"/>
                  </a:cubicBezTo>
                  <a:cubicBezTo>
                    <a:pt x="741" y="483"/>
                    <a:pt x="741" y="483"/>
                    <a:pt x="740" y="483"/>
                  </a:cubicBezTo>
                  <a:cubicBezTo>
                    <a:pt x="740" y="481"/>
                    <a:pt x="740" y="481"/>
                    <a:pt x="740" y="481"/>
                  </a:cubicBezTo>
                  <a:cubicBezTo>
                    <a:pt x="742" y="481"/>
                    <a:pt x="742" y="478"/>
                    <a:pt x="742" y="476"/>
                  </a:cubicBezTo>
                  <a:cubicBezTo>
                    <a:pt x="741" y="476"/>
                    <a:pt x="741" y="475"/>
                    <a:pt x="740" y="475"/>
                  </a:cubicBezTo>
                  <a:cubicBezTo>
                    <a:pt x="740" y="475"/>
                    <a:pt x="738" y="475"/>
                    <a:pt x="738" y="475"/>
                  </a:cubicBezTo>
                  <a:cubicBezTo>
                    <a:pt x="738" y="475"/>
                    <a:pt x="738" y="477"/>
                    <a:pt x="738" y="477"/>
                  </a:cubicBezTo>
                  <a:cubicBezTo>
                    <a:pt x="736" y="477"/>
                    <a:pt x="736" y="477"/>
                    <a:pt x="736" y="477"/>
                  </a:cubicBezTo>
                  <a:cubicBezTo>
                    <a:pt x="736" y="476"/>
                    <a:pt x="736" y="475"/>
                    <a:pt x="736" y="474"/>
                  </a:cubicBezTo>
                  <a:cubicBezTo>
                    <a:pt x="735" y="473"/>
                    <a:pt x="732" y="472"/>
                    <a:pt x="731" y="471"/>
                  </a:cubicBezTo>
                  <a:cubicBezTo>
                    <a:pt x="731" y="471"/>
                    <a:pt x="730" y="469"/>
                    <a:pt x="730" y="469"/>
                  </a:cubicBezTo>
                  <a:cubicBezTo>
                    <a:pt x="727" y="468"/>
                    <a:pt x="725" y="469"/>
                    <a:pt x="723" y="469"/>
                  </a:cubicBezTo>
                  <a:cubicBezTo>
                    <a:pt x="724" y="471"/>
                    <a:pt x="724" y="471"/>
                    <a:pt x="724" y="471"/>
                  </a:cubicBezTo>
                  <a:cubicBezTo>
                    <a:pt x="722" y="472"/>
                    <a:pt x="720" y="471"/>
                    <a:pt x="718" y="471"/>
                  </a:cubicBezTo>
                  <a:cubicBezTo>
                    <a:pt x="716" y="472"/>
                    <a:pt x="713" y="476"/>
                    <a:pt x="710" y="477"/>
                  </a:cubicBezTo>
                  <a:cubicBezTo>
                    <a:pt x="709" y="478"/>
                    <a:pt x="708" y="477"/>
                    <a:pt x="706" y="478"/>
                  </a:cubicBezTo>
                  <a:cubicBezTo>
                    <a:pt x="706" y="478"/>
                    <a:pt x="706" y="481"/>
                    <a:pt x="705" y="481"/>
                  </a:cubicBezTo>
                  <a:cubicBezTo>
                    <a:pt x="704" y="482"/>
                    <a:pt x="703" y="481"/>
                    <a:pt x="702" y="481"/>
                  </a:cubicBezTo>
                  <a:cubicBezTo>
                    <a:pt x="702" y="480"/>
                    <a:pt x="702" y="478"/>
                    <a:pt x="701" y="476"/>
                  </a:cubicBezTo>
                  <a:cubicBezTo>
                    <a:pt x="702" y="476"/>
                    <a:pt x="706" y="476"/>
                    <a:pt x="708" y="476"/>
                  </a:cubicBezTo>
                  <a:cubicBezTo>
                    <a:pt x="709" y="476"/>
                    <a:pt x="713" y="472"/>
                    <a:pt x="714" y="471"/>
                  </a:cubicBezTo>
                  <a:cubicBezTo>
                    <a:pt x="714" y="471"/>
                    <a:pt x="715" y="472"/>
                    <a:pt x="716" y="471"/>
                  </a:cubicBezTo>
                  <a:cubicBezTo>
                    <a:pt x="716" y="471"/>
                    <a:pt x="717" y="470"/>
                    <a:pt x="717" y="469"/>
                  </a:cubicBezTo>
                  <a:cubicBezTo>
                    <a:pt x="719" y="468"/>
                    <a:pt x="719" y="470"/>
                    <a:pt x="721" y="469"/>
                  </a:cubicBezTo>
                  <a:cubicBezTo>
                    <a:pt x="722" y="468"/>
                    <a:pt x="722" y="468"/>
                    <a:pt x="722" y="468"/>
                  </a:cubicBezTo>
                  <a:cubicBezTo>
                    <a:pt x="723" y="467"/>
                    <a:pt x="724" y="468"/>
                    <a:pt x="725" y="467"/>
                  </a:cubicBezTo>
                  <a:cubicBezTo>
                    <a:pt x="726" y="467"/>
                    <a:pt x="727" y="464"/>
                    <a:pt x="728" y="463"/>
                  </a:cubicBezTo>
                  <a:cubicBezTo>
                    <a:pt x="728" y="463"/>
                    <a:pt x="727" y="463"/>
                    <a:pt x="726" y="463"/>
                  </a:cubicBezTo>
                  <a:cubicBezTo>
                    <a:pt x="726" y="463"/>
                    <a:pt x="725" y="462"/>
                    <a:pt x="724" y="462"/>
                  </a:cubicBezTo>
                  <a:cubicBezTo>
                    <a:pt x="724" y="461"/>
                    <a:pt x="724" y="459"/>
                    <a:pt x="724" y="458"/>
                  </a:cubicBezTo>
                  <a:cubicBezTo>
                    <a:pt x="723" y="458"/>
                    <a:pt x="722" y="459"/>
                    <a:pt x="722" y="459"/>
                  </a:cubicBezTo>
                  <a:cubicBezTo>
                    <a:pt x="721" y="460"/>
                    <a:pt x="722" y="461"/>
                    <a:pt x="721" y="462"/>
                  </a:cubicBezTo>
                  <a:cubicBezTo>
                    <a:pt x="718" y="461"/>
                    <a:pt x="718" y="462"/>
                    <a:pt x="716" y="459"/>
                  </a:cubicBezTo>
                  <a:cubicBezTo>
                    <a:pt x="715" y="458"/>
                    <a:pt x="715" y="458"/>
                    <a:pt x="715" y="458"/>
                  </a:cubicBezTo>
                  <a:cubicBezTo>
                    <a:pt x="715" y="457"/>
                    <a:pt x="715" y="456"/>
                    <a:pt x="715" y="455"/>
                  </a:cubicBezTo>
                  <a:cubicBezTo>
                    <a:pt x="714" y="455"/>
                    <a:pt x="713" y="456"/>
                    <a:pt x="713" y="456"/>
                  </a:cubicBezTo>
                  <a:cubicBezTo>
                    <a:pt x="712" y="456"/>
                    <a:pt x="713" y="456"/>
                    <a:pt x="712" y="455"/>
                  </a:cubicBezTo>
                  <a:cubicBezTo>
                    <a:pt x="711" y="456"/>
                    <a:pt x="710" y="456"/>
                    <a:pt x="709" y="457"/>
                  </a:cubicBezTo>
                  <a:cubicBezTo>
                    <a:pt x="709" y="457"/>
                    <a:pt x="709" y="455"/>
                    <a:pt x="709" y="455"/>
                  </a:cubicBezTo>
                  <a:cubicBezTo>
                    <a:pt x="706" y="455"/>
                    <a:pt x="706" y="455"/>
                    <a:pt x="702" y="455"/>
                  </a:cubicBezTo>
                  <a:cubicBezTo>
                    <a:pt x="703" y="454"/>
                    <a:pt x="702" y="451"/>
                    <a:pt x="702" y="451"/>
                  </a:cubicBezTo>
                  <a:cubicBezTo>
                    <a:pt x="701" y="450"/>
                    <a:pt x="702" y="448"/>
                    <a:pt x="702" y="447"/>
                  </a:cubicBezTo>
                  <a:cubicBezTo>
                    <a:pt x="701" y="447"/>
                    <a:pt x="700" y="448"/>
                    <a:pt x="700" y="447"/>
                  </a:cubicBezTo>
                  <a:cubicBezTo>
                    <a:pt x="699" y="447"/>
                    <a:pt x="699" y="445"/>
                    <a:pt x="698" y="445"/>
                  </a:cubicBezTo>
                  <a:cubicBezTo>
                    <a:pt x="696" y="444"/>
                    <a:pt x="694" y="444"/>
                    <a:pt x="692" y="444"/>
                  </a:cubicBezTo>
                  <a:cubicBezTo>
                    <a:pt x="692" y="443"/>
                    <a:pt x="692" y="441"/>
                    <a:pt x="692" y="439"/>
                  </a:cubicBezTo>
                  <a:cubicBezTo>
                    <a:pt x="692" y="439"/>
                    <a:pt x="689" y="440"/>
                    <a:pt x="689" y="439"/>
                  </a:cubicBezTo>
                  <a:cubicBezTo>
                    <a:pt x="688" y="438"/>
                    <a:pt x="690" y="439"/>
                    <a:pt x="690" y="439"/>
                  </a:cubicBezTo>
                  <a:cubicBezTo>
                    <a:pt x="691" y="435"/>
                    <a:pt x="687" y="438"/>
                    <a:pt x="686" y="438"/>
                  </a:cubicBezTo>
                  <a:cubicBezTo>
                    <a:pt x="688" y="434"/>
                    <a:pt x="689" y="434"/>
                    <a:pt x="685" y="433"/>
                  </a:cubicBezTo>
                  <a:cubicBezTo>
                    <a:pt x="685" y="431"/>
                    <a:pt x="685" y="431"/>
                    <a:pt x="685" y="431"/>
                  </a:cubicBezTo>
                  <a:cubicBezTo>
                    <a:pt x="687" y="432"/>
                    <a:pt x="689" y="433"/>
                    <a:pt x="691" y="432"/>
                  </a:cubicBezTo>
                  <a:cubicBezTo>
                    <a:pt x="692" y="432"/>
                    <a:pt x="692" y="431"/>
                    <a:pt x="692" y="431"/>
                  </a:cubicBezTo>
                  <a:cubicBezTo>
                    <a:pt x="693" y="431"/>
                    <a:pt x="693" y="432"/>
                    <a:pt x="694" y="432"/>
                  </a:cubicBezTo>
                  <a:cubicBezTo>
                    <a:pt x="694" y="431"/>
                    <a:pt x="693" y="430"/>
                    <a:pt x="694" y="430"/>
                  </a:cubicBezTo>
                  <a:cubicBezTo>
                    <a:pt x="694" y="429"/>
                    <a:pt x="694" y="427"/>
                    <a:pt x="693" y="427"/>
                  </a:cubicBezTo>
                  <a:cubicBezTo>
                    <a:pt x="693" y="426"/>
                    <a:pt x="691" y="427"/>
                    <a:pt x="690" y="427"/>
                  </a:cubicBezTo>
                  <a:cubicBezTo>
                    <a:pt x="689" y="426"/>
                    <a:pt x="689" y="424"/>
                    <a:pt x="688" y="424"/>
                  </a:cubicBezTo>
                  <a:cubicBezTo>
                    <a:pt x="687" y="424"/>
                    <a:pt x="686" y="425"/>
                    <a:pt x="685" y="424"/>
                  </a:cubicBezTo>
                  <a:cubicBezTo>
                    <a:pt x="687" y="421"/>
                    <a:pt x="687" y="422"/>
                    <a:pt x="688" y="417"/>
                  </a:cubicBezTo>
                  <a:cubicBezTo>
                    <a:pt x="687" y="417"/>
                    <a:pt x="687" y="417"/>
                    <a:pt x="686" y="417"/>
                  </a:cubicBezTo>
                  <a:cubicBezTo>
                    <a:pt x="686" y="417"/>
                    <a:pt x="686" y="415"/>
                    <a:pt x="685" y="415"/>
                  </a:cubicBezTo>
                  <a:cubicBezTo>
                    <a:pt x="684" y="415"/>
                    <a:pt x="683" y="415"/>
                    <a:pt x="683" y="415"/>
                  </a:cubicBezTo>
                  <a:cubicBezTo>
                    <a:pt x="683" y="415"/>
                    <a:pt x="683" y="412"/>
                    <a:pt x="683" y="412"/>
                  </a:cubicBezTo>
                  <a:cubicBezTo>
                    <a:pt x="682" y="412"/>
                    <a:pt x="681" y="412"/>
                    <a:pt x="681" y="412"/>
                  </a:cubicBezTo>
                  <a:cubicBezTo>
                    <a:pt x="681" y="411"/>
                    <a:pt x="682" y="410"/>
                    <a:pt x="683" y="409"/>
                  </a:cubicBezTo>
                  <a:cubicBezTo>
                    <a:pt x="683" y="408"/>
                    <a:pt x="682" y="408"/>
                    <a:pt x="683" y="407"/>
                  </a:cubicBezTo>
                  <a:cubicBezTo>
                    <a:pt x="679" y="408"/>
                    <a:pt x="677" y="407"/>
                    <a:pt x="675" y="407"/>
                  </a:cubicBezTo>
                  <a:cubicBezTo>
                    <a:pt x="675" y="407"/>
                    <a:pt x="675" y="406"/>
                    <a:pt x="675" y="405"/>
                  </a:cubicBezTo>
                  <a:cubicBezTo>
                    <a:pt x="676" y="405"/>
                    <a:pt x="678" y="405"/>
                    <a:pt x="679" y="404"/>
                  </a:cubicBezTo>
                  <a:cubicBezTo>
                    <a:pt x="682" y="401"/>
                    <a:pt x="677" y="402"/>
                    <a:pt x="677" y="400"/>
                  </a:cubicBezTo>
                  <a:cubicBezTo>
                    <a:pt x="676" y="399"/>
                    <a:pt x="678" y="399"/>
                    <a:pt x="678" y="399"/>
                  </a:cubicBezTo>
                  <a:cubicBezTo>
                    <a:pt x="678" y="398"/>
                    <a:pt x="678" y="398"/>
                    <a:pt x="678" y="398"/>
                  </a:cubicBezTo>
                  <a:cubicBezTo>
                    <a:pt x="677" y="397"/>
                    <a:pt x="677" y="398"/>
                    <a:pt x="676" y="398"/>
                  </a:cubicBezTo>
                  <a:cubicBezTo>
                    <a:pt x="676" y="397"/>
                    <a:pt x="676" y="396"/>
                    <a:pt x="676" y="396"/>
                  </a:cubicBezTo>
                  <a:cubicBezTo>
                    <a:pt x="674" y="396"/>
                    <a:pt x="675" y="395"/>
                    <a:pt x="674" y="395"/>
                  </a:cubicBezTo>
                  <a:cubicBezTo>
                    <a:pt x="674" y="395"/>
                    <a:pt x="672" y="396"/>
                    <a:pt x="671" y="396"/>
                  </a:cubicBezTo>
                  <a:cubicBezTo>
                    <a:pt x="671" y="395"/>
                    <a:pt x="671" y="394"/>
                    <a:pt x="671" y="394"/>
                  </a:cubicBezTo>
                  <a:cubicBezTo>
                    <a:pt x="670" y="394"/>
                    <a:pt x="670" y="394"/>
                    <a:pt x="670" y="394"/>
                  </a:cubicBezTo>
                  <a:cubicBezTo>
                    <a:pt x="669" y="391"/>
                    <a:pt x="668" y="389"/>
                    <a:pt x="669" y="386"/>
                  </a:cubicBezTo>
                  <a:cubicBezTo>
                    <a:pt x="669" y="386"/>
                    <a:pt x="670" y="385"/>
                    <a:pt x="670" y="383"/>
                  </a:cubicBezTo>
                  <a:cubicBezTo>
                    <a:pt x="670" y="382"/>
                    <a:pt x="669" y="382"/>
                    <a:pt x="668" y="382"/>
                  </a:cubicBezTo>
                  <a:cubicBezTo>
                    <a:pt x="668" y="379"/>
                    <a:pt x="668" y="379"/>
                    <a:pt x="668" y="376"/>
                  </a:cubicBezTo>
                  <a:cubicBezTo>
                    <a:pt x="666" y="376"/>
                    <a:pt x="666" y="376"/>
                    <a:pt x="664" y="376"/>
                  </a:cubicBezTo>
                  <a:cubicBezTo>
                    <a:pt x="663" y="378"/>
                    <a:pt x="664" y="379"/>
                    <a:pt x="663" y="381"/>
                  </a:cubicBezTo>
                  <a:cubicBezTo>
                    <a:pt x="662" y="381"/>
                    <a:pt x="662" y="381"/>
                    <a:pt x="661" y="382"/>
                  </a:cubicBezTo>
                  <a:cubicBezTo>
                    <a:pt x="661" y="383"/>
                    <a:pt x="662" y="384"/>
                    <a:pt x="661" y="385"/>
                  </a:cubicBezTo>
                  <a:cubicBezTo>
                    <a:pt x="661" y="385"/>
                    <a:pt x="659" y="386"/>
                    <a:pt x="659" y="386"/>
                  </a:cubicBezTo>
                  <a:cubicBezTo>
                    <a:pt x="658" y="389"/>
                    <a:pt x="660" y="389"/>
                    <a:pt x="660" y="390"/>
                  </a:cubicBezTo>
                  <a:cubicBezTo>
                    <a:pt x="659" y="391"/>
                    <a:pt x="659" y="391"/>
                    <a:pt x="659" y="391"/>
                  </a:cubicBezTo>
                  <a:cubicBezTo>
                    <a:pt x="657" y="394"/>
                    <a:pt x="656" y="394"/>
                    <a:pt x="654" y="396"/>
                  </a:cubicBezTo>
                  <a:cubicBezTo>
                    <a:pt x="654" y="397"/>
                    <a:pt x="655" y="400"/>
                    <a:pt x="655" y="400"/>
                  </a:cubicBezTo>
                  <a:cubicBezTo>
                    <a:pt x="654" y="401"/>
                    <a:pt x="652" y="399"/>
                    <a:pt x="651" y="399"/>
                  </a:cubicBezTo>
                  <a:cubicBezTo>
                    <a:pt x="651" y="401"/>
                    <a:pt x="649" y="405"/>
                    <a:pt x="647" y="405"/>
                  </a:cubicBezTo>
                  <a:cubicBezTo>
                    <a:pt x="647" y="406"/>
                    <a:pt x="646" y="405"/>
                    <a:pt x="645" y="405"/>
                  </a:cubicBezTo>
                  <a:cubicBezTo>
                    <a:pt x="645" y="406"/>
                    <a:pt x="644" y="407"/>
                    <a:pt x="644" y="407"/>
                  </a:cubicBezTo>
                  <a:cubicBezTo>
                    <a:pt x="643" y="406"/>
                    <a:pt x="642" y="404"/>
                    <a:pt x="641" y="403"/>
                  </a:cubicBezTo>
                  <a:cubicBezTo>
                    <a:pt x="640" y="403"/>
                    <a:pt x="640" y="403"/>
                    <a:pt x="640" y="403"/>
                  </a:cubicBezTo>
                  <a:cubicBezTo>
                    <a:pt x="640" y="402"/>
                    <a:pt x="640" y="401"/>
                    <a:pt x="640" y="401"/>
                  </a:cubicBezTo>
                  <a:cubicBezTo>
                    <a:pt x="640" y="401"/>
                    <a:pt x="638" y="400"/>
                    <a:pt x="638" y="400"/>
                  </a:cubicBezTo>
                  <a:cubicBezTo>
                    <a:pt x="638" y="401"/>
                    <a:pt x="638" y="401"/>
                    <a:pt x="638" y="401"/>
                  </a:cubicBezTo>
                  <a:cubicBezTo>
                    <a:pt x="637" y="402"/>
                    <a:pt x="636" y="403"/>
                    <a:pt x="636" y="403"/>
                  </a:cubicBezTo>
                  <a:cubicBezTo>
                    <a:pt x="635" y="402"/>
                    <a:pt x="634" y="399"/>
                    <a:pt x="634" y="397"/>
                  </a:cubicBezTo>
                  <a:cubicBezTo>
                    <a:pt x="633" y="397"/>
                    <a:pt x="630" y="396"/>
                    <a:pt x="629" y="396"/>
                  </a:cubicBezTo>
                  <a:cubicBezTo>
                    <a:pt x="629" y="395"/>
                    <a:pt x="629" y="395"/>
                    <a:pt x="629" y="395"/>
                  </a:cubicBezTo>
                  <a:cubicBezTo>
                    <a:pt x="627" y="394"/>
                    <a:pt x="627" y="396"/>
                    <a:pt x="626" y="396"/>
                  </a:cubicBezTo>
                  <a:cubicBezTo>
                    <a:pt x="625" y="395"/>
                    <a:pt x="623" y="393"/>
                    <a:pt x="622" y="393"/>
                  </a:cubicBezTo>
                  <a:cubicBezTo>
                    <a:pt x="622" y="391"/>
                    <a:pt x="621" y="392"/>
                    <a:pt x="621" y="390"/>
                  </a:cubicBezTo>
                  <a:cubicBezTo>
                    <a:pt x="621" y="390"/>
                    <a:pt x="623" y="390"/>
                    <a:pt x="623" y="390"/>
                  </a:cubicBezTo>
                  <a:cubicBezTo>
                    <a:pt x="623" y="388"/>
                    <a:pt x="623" y="385"/>
                    <a:pt x="623" y="384"/>
                  </a:cubicBezTo>
                  <a:cubicBezTo>
                    <a:pt x="623" y="383"/>
                    <a:pt x="621" y="383"/>
                    <a:pt x="621" y="382"/>
                  </a:cubicBezTo>
                  <a:cubicBezTo>
                    <a:pt x="621" y="382"/>
                    <a:pt x="620" y="379"/>
                    <a:pt x="621" y="378"/>
                  </a:cubicBezTo>
                  <a:cubicBezTo>
                    <a:pt x="621" y="378"/>
                    <a:pt x="624" y="378"/>
                    <a:pt x="624" y="378"/>
                  </a:cubicBezTo>
                  <a:cubicBezTo>
                    <a:pt x="624" y="377"/>
                    <a:pt x="624" y="376"/>
                    <a:pt x="624" y="376"/>
                  </a:cubicBezTo>
                  <a:cubicBezTo>
                    <a:pt x="619" y="378"/>
                    <a:pt x="626" y="368"/>
                    <a:pt x="627" y="368"/>
                  </a:cubicBezTo>
                  <a:cubicBezTo>
                    <a:pt x="626" y="368"/>
                    <a:pt x="625" y="367"/>
                    <a:pt x="625" y="368"/>
                  </a:cubicBezTo>
                  <a:cubicBezTo>
                    <a:pt x="624" y="368"/>
                    <a:pt x="623" y="370"/>
                    <a:pt x="623" y="370"/>
                  </a:cubicBezTo>
                  <a:cubicBezTo>
                    <a:pt x="623" y="370"/>
                    <a:pt x="622" y="368"/>
                    <a:pt x="621" y="368"/>
                  </a:cubicBezTo>
                  <a:cubicBezTo>
                    <a:pt x="617" y="367"/>
                    <a:pt x="613" y="369"/>
                    <a:pt x="619" y="365"/>
                  </a:cubicBezTo>
                  <a:cubicBezTo>
                    <a:pt x="619" y="364"/>
                    <a:pt x="619" y="364"/>
                    <a:pt x="619" y="364"/>
                  </a:cubicBezTo>
                  <a:cubicBezTo>
                    <a:pt x="615" y="363"/>
                    <a:pt x="611" y="364"/>
                    <a:pt x="606" y="363"/>
                  </a:cubicBezTo>
                  <a:cubicBezTo>
                    <a:pt x="606" y="363"/>
                    <a:pt x="606" y="360"/>
                    <a:pt x="605" y="359"/>
                  </a:cubicBezTo>
                  <a:cubicBezTo>
                    <a:pt x="605" y="359"/>
                    <a:pt x="604" y="359"/>
                    <a:pt x="603" y="360"/>
                  </a:cubicBezTo>
                  <a:cubicBezTo>
                    <a:pt x="603" y="359"/>
                    <a:pt x="603" y="357"/>
                    <a:pt x="603" y="356"/>
                  </a:cubicBezTo>
                  <a:cubicBezTo>
                    <a:pt x="602" y="355"/>
                    <a:pt x="599" y="355"/>
                    <a:pt x="599" y="354"/>
                  </a:cubicBezTo>
                  <a:cubicBezTo>
                    <a:pt x="598" y="354"/>
                    <a:pt x="599" y="352"/>
                    <a:pt x="599" y="352"/>
                  </a:cubicBezTo>
                  <a:cubicBezTo>
                    <a:pt x="598" y="351"/>
                    <a:pt x="597" y="351"/>
                    <a:pt x="597" y="351"/>
                  </a:cubicBezTo>
                  <a:cubicBezTo>
                    <a:pt x="596" y="351"/>
                    <a:pt x="595" y="349"/>
                    <a:pt x="595" y="348"/>
                  </a:cubicBezTo>
                  <a:cubicBezTo>
                    <a:pt x="593" y="347"/>
                    <a:pt x="591" y="348"/>
                    <a:pt x="589" y="347"/>
                  </a:cubicBezTo>
                  <a:cubicBezTo>
                    <a:pt x="589" y="346"/>
                    <a:pt x="589" y="346"/>
                    <a:pt x="589" y="346"/>
                  </a:cubicBezTo>
                  <a:cubicBezTo>
                    <a:pt x="587" y="346"/>
                    <a:pt x="581" y="352"/>
                    <a:pt x="581" y="352"/>
                  </a:cubicBezTo>
                  <a:cubicBezTo>
                    <a:pt x="578" y="352"/>
                    <a:pt x="576" y="350"/>
                    <a:pt x="574" y="350"/>
                  </a:cubicBezTo>
                  <a:cubicBezTo>
                    <a:pt x="571" y="350"/>
                    <a:pt x="569" y="351"/>
                    <a:pt x="566" y="351"/>
                  </a:cubicBezTo>
                  <a:cubicBezTo>
                    <a:pt x="566" y="351"/>
                    <a:pt x="564" y="349"/>
                    <a:pt x="564" y="349"/>
                  </a:cubicBezTo>
                  <a:cubicBezTo>
                    <a:pt x="563" y="349"/>
                    <a:pt x="562" y="350"/>
                    <a:pt x="561" y="350"/>
                  </a:cubicBezTo>
                  <a:cubicBezTo>
                    <a:pt x="558" y="348"/>
                    <a:pt x="558" y="348"/>
                    <a:pt x="558" y="348"/>
                  </a:cubicBezTo>
                  <a:cubicBezTo>
                    <a:pt x="555" y="348"/>
                    <a:pt x="555" y="350"/>
                    <a:pt x="554" y="350"/>
                  </a:cubicBezTo>
                  <a:cubicBezTo>
                    <a:pt x="553" y="351"/>
                    <a:pt x="552" y="350"/>
                    <a:pt x="551" y="350"/>
                  </a:cubicBezTo>
                  <a:cubicBezTo>
                    <a:pt x="551" y="351"/>
                    <a:pt x="550" y="352"/>
                    <a:pt x="550" y="353"/>
                  </a:cubicBezTo>
                  <a:cubicBezTo>
                    <a:pt x="550" y="354"/>
                    <a:pt x="552" y="355"/>
                    <a:pt x="552" y="356"/>
                  </a:cubicBezTo>
                  <a:cubicBezTo>
                    <a:pt x="553" y="355"/>
                    <a:pt x="555" y="355"/>
                    <a:pt x="555" y="355"/>
                  </a:cubicBezTo>
                  <a:cubicBezTo>
                    <a:pt x="555" y="355"/>
                    <a:pt x="555" y="358"/>
                    <a:pt x="555" y="358"/>
                  </a:cubicBezTo>
                  <a:cubicBezTo>
                    <a:pt x="553" y="358"/>
                    <a:pt x="553" y="358"/>
                    <a:pt x="553" y="358"/>
                  </a:cubicBezTo>
                  <a:cubicBezTo>
                    <a:pt x="553" y="358"/>
                    <a:pt x="554" y="360"/>
                    <a:pt x="554" y="361"/>
                  </a:cubicBezTo>
                  <a:cubicBezTo>
                    <a:pt x="553" y="362"/>
                    <a:pt x="550" y="366"/>
                    <a:pt x="549" y="368"/>
                  </a:cubicBezTo>
                  <a:cubicBezTo>
                    <a:pt x="549" y="368"/>
                    <a:pt x="550" y="369"/>
                    <a:pt x="550" y="370"/>
                  </a:cubicBezTo>
                  <a:cubicBezTo>
                    <a:pt x="551" y="370"/>
                    <a:pt x="553" y="369"/>
                    <a:pt x="554" y="370"/>
                  </a:cubicBezTo>
                  <a:cubicBezTo>
                    <a:pt x="553" y="370"/>
                    <a:pt x="552" y="371"/>
                    <a:pt x="551" y="372"/>
                  </a:cubicBezTo>
                  <a:cubicBezTo>
                    <a:pt x="551" y="373"/>
                    <a:pt x="552" y="378"/>
                    <a:pt x="553" y="378"/>
                  </a:cubicBezTo>
                  <a:cubicBezTo>
                    <a:pt x="553" y="378"/>
                    <a:pt x="552" y="379"/>
                    <a:pt x="552" y="380"/>
                  </a:cubicBezTo>
                  <a:cubicBezTo>
                    <a:pt x="552" y="380"/>
                    <a:pt x="555" y="381"/>
                    <a:pt x="555" y="381"/>
                  </a:cubicBezTo>
                  <a:cubicBezTo>
                    <a:pt x="555" y="381"/>
                    <a:pt x="554" y="383"/>
                    <a:pt x="555" y="384"/>
                  </a:cubicBezTo>
                  <a:cubicBezTo>
                    <a:pt x="554" y="384"/>
                    <a:pt x="554" y="384"/>
                    <a:pt x="554" y="384"/>
                  </a:cubicBezTo>
                  <a:cubicBezTo>
                    <a:pt x="553" y="385"/>
                    <a:pt x="554" y="386"/>
                    <a:pt x="553" y="386"/>
                  </a:cubicBezTo>
                  <a:cubicBezTo>
                    <a:pt x="550" y="386"/>
                    <a:pt x="550" y="386"/>
                    <a:pt x="550" y="386"/>
                  </a:cubicBezTo>
                  <a:cubicBezTo>
                    <a:pt x="550" y="386"/>
                    <a:pt x="550" y="388"/>
                    <a:pt x="551" y="388"/>
                  </a:cubicBezTo>
                  <a:cubicBezTo>
                    <a:pt x="551" y="389"/>
                    <a:pt x="551" y="390"/>
                    <a:pt x="551" y="391"/>
                  </a:cubicBezTo>
                  <a:cubicBezTo>
                    <a:pt x="544" y="392"/>
                    <a:pt x="544" y="393"/>
                    <a:pt x="542" y="399"/>
                  </a:cubicBezTo>
                  <a:cubicBezTo>
                    <a:pt x="543" y="399"/>
                    <a:pt x="542" y="400"/>
                    <a:pt x="543" y="400"/>
                  </a:cubicBezTo>
                  <a:cubicBezTo>
                    <a:pt x="545" y="401"/>
                    <a:pt x="546" y="400"/>
                    <a:pt x="547" y="401"/>
                  </a:cubicBezTo>
                  <a:cubicBezTo>
                    <a:pt x="548" y="402"/>
                    <a:pt x="548" y="404"/>
                    <a:pt x="549" y="405"/>
                  </a:cubicBezTo>
                  <a:cubicBezTo>
                    <a:pt x="550" y="405"/>
                    <a:pt x="551" y="405"/>
                    <a:pt x="552" y="405"/>
                  </a:cubicBezTo>
                  <a:cubicBezTo>
                    <a:pt x="553" y="406"/>
                    <a:pt x="553" y="408"/>
                    <a:pt x="553" y="409"/>
                  </a:cubicBezTo>
                  <a:cubicBezTo>
                    <a:pt x="553" y="409"/>
                    <a:pt x="554" y="409"/>
                    <a:pt x="554" y="409"/>
                  </a:cubicBezTo>
                  <a:cubicBezTo>
                    <a:pt x="555" y="411"/>
                    <a:pt x="554" y="412"/>
                    <a:pt x="555" y="413"/>
                  </a:cubicBezTo>
                  <a:cubicBezTo>
                    <a:pt x="555" y="414"/>
                    <a:pt x="557" y="414"/>
                    <a:pt x="557" y="415"/>
                  </a:cubicBezTo>
                  <a:cubicBezTo>
                    <a:pt x="558" y="417"/>
                    <a:pt x="557" y="420"/>
                    <a:pt x="559" y="422"/>
                  </a:cubicBezTo>
                  <a:cubicBezTo>
                    <a:pt x="560" y="423"/>
                    <a:pt x="562" y="424"/>
                    <a:pt x="563" y="425"/>
                  </a:cubicBezTo>
                  <a:cubicBezTo>
                    <a:pt x="561" y="429"/>
                    <a:pt x="560" y="431"/>
                    <a:pt x="560" y="437"/>
                  </a:cubicBezTo>
                  <a:cubicBezTo>
                    <a:pt x="562" y="437"/>
                    <a:pt x="562" y="437"/>
                    <a:pt x="562" y="437"/>
                  </a:cubicBezTo>
                  <a:cubicBezTo>
                    <a:pt x="562" y="430"/>
                    <a:pt x="563" y="434"/>
                    <a:pt x="564" y="438"/>
                  </a:cubicBezTo>
                  <a:cubicBezTo>
                    <a:pt x="563" y="438"/>
                    <a:pt x="562" y="438"/>
                    <a:pt x="560" y="439"/>
                  </a:cubicBezTo>
                  <a:cubicBezTo>
                    <a:pt x="559" y="440"/>
                    <a:pt x="559" y="441"/>
                    <a:pt x="559" y="442"/>
                  </a:cubicBezTo>
                  <a:cubicBezTo>
                    <a:pt x="558" y="443"/>
                    <a:pt x="556" y="444"/>
                    <a:pt x="555" y="445"/>
                  </a:cubicBezTo>
                  <a:cubicBezTo>
                    <a:pt x="554" y="447"/>
                    <a:pt x="554" y="448"/>
                    <a:pt x="554" y="449"/>
                  </a:cubicBezTo>
                  <a:cubicBezTo>
                    <a:pt x="553" y="450"/>
                    <a:pt x="550" y="451"/>
                    <a:pt x="549" y="452"/>
                  </a:cubicBezTo>
                  <a:cubicBezTo>
                    <a:pt x="549" y="452"/>
                    <a:pt x="548" y="454"/>
                    <a:pt x="548" y="454"/>
                  </a:cubicBezTo>
                  <a:cubicBezTo>
                    <a:pt x="547" y="455"/>
                    <a:pt x="546" y="454"/>
                    <a:pt x="545" y="455"/>
                  </a:cubicBezTo>
                  <a:cubicBezTo>
                    <a:pt x="544" y="455"/>
                    <a:pt x="544" y="456"/>
                    <a:pt x="544" y="457"/>
                  </a:cubicBezTo>
                  <a:cubicBezTo>
                    <a:pt x="542" y="458"/>
                    <a:pt x="540" y="457"/>
                    <a:pt x="538" y="459"/>
                  </a:cubicBezTo>
                  <a:cubicBezTo>
                    <a:pt x="538" y="459"/>
                    <a:pt x="538" y="459"/>
                    <a:pt x="538" y="459"/>
                  </a:cubicBezTo>
                  <a:cubicBezTo>
                    <a:pt x="537" y="461"/>
                    <a:pt x="537" y="467"/>
                    <a:pt x="538" y="468"/>
                  </a:cubicBezTo>
                  <a:cubicBezTo>
                    <a:pt x="542" y="471"/>
                    <a:pt x="542" y="471"/>
                    <a:pt x="542" y="471"/>
                  </a:cubicBezTo>
                  <a:cubicBezTo>
                    <a:pt x="543" y="475"/>
                    <a:pt x="541" y="480"/>
                    <a:pt x="542" y="484"/>
                  </a:cubicBezTo>
                  <a:cubicBezTo>
                    <a:pt x="542" y="484"/>
                    <a:pt x="543" y="485"/>
                    <a:pt x="543" y="485"/>
                  </a:cubicBezTo>
                  <a:cubicBezTo>
                    <a:pt x="544" y="487"/>
                    <a:pt x="541" y="487"/>
                    <a:pt x="544" y="489"/>
                  </a:cubicBezTo>
                  <a:cubicBezTo>
                    <a:pt x="544" y="489"/>
                    <a:pt x="546" y="490"/>
                    <a:pt x="544" y="490"/>
                  </a:cubicBezTo>
                  <a:cubicBezTo>
                    <a:pt x="541" y="496"/>
                    <a:pt x="541" y="496"/>
                    <a:pt x="541" y="496"/>
                  </a:cubicBezTo>
                  <a:cubicBezTo>
                    <a:pt x="541" y="497"/>
                    <a:pt x="541" y="499"/>
                    <a:pt x="542" y="499"/>
                  </a:cubicBezTo>
                  <a:cubicBezTo>
                    <a:pt x="542" y="500"/>
                    <a:pt x="542" y="500"/>
                    <a:pt x="542" y="500"/>
                  </a:cubicBezTo>
                  <a:cubicBezTo>
                    <a:pt x="540" y="501"/>
                    <a:pt x="539" y="499"/>
                    <a:pt x="538" y="500"/>
                  </a:cubicBezTo>
                  <a:cubicBezTo>
                    <a:pt x="537" y="500"/>
                    <a:pt x="537" y="502"/>
                    <a:pt x="536" y="502"/>
                  </a:cubicBezTo>
                  <a:cubicBezTo>
                    <a:pt x="535" y="503"/>
                    <a:pt x="536" y="502"/>
                    <a:pt x="536" y="504"/>
                  </a:cubicBezTo>
                  <a:cubicBezTo>
                    <a:pt x="532" y="503"/>
                    <a:pt x="530" y="504"/>
                    <a:pt x="527" y="503"/>
                  </a:cubicBezTo>
                  <a:cubicBezTo>
                    <a:pt x="527" y="502"/>
                    <a:pt x="527" y="502"/>
                    <a:pt x="528" y="502"/>
                  </a:cubicBezTo>
                  <a:cubicBezTo>
                    <a:pt x="528" y="501"/>
                    <a:pt x="525" y="498"/>
                    <a:pt x="524" y="498"/>
                  </a:cubicBezTo>
                  <a:cubicBezTo>
                    <a:pt x="524" y="498"/>
                    <a:pt x="518" y="493"/>
                    <a:pt x="518" y="493"/>
                  </a:cubicBezTo>
                  <a:cubicBezTo>
                    <a:pt x="518" y="492"/>
                    <a:pt x="520" y="492"/>
                    <a:pt x="520" y="491"/>
                  </a:cubicBezTo>
                  <a:cubicBezTo>
                    <a:pt x="520" y="490"/>
                    <a:pt x="517" y="484"/>
                    <a:pt x="516" y="484"/>
                  </a:cubicBezTo>
                  <a:cubicBezTo>
                    <a:pt x="515" y="484"/>
                    <a:pt x="514" y="484"/>
                    <a:pt x="514" y="484"/>
                  </a:cubicBezTo>
                  <a:cubicBezTo>
                    <a:pt x="514" y="482"/>
                    <a:pt x="515" y="471"/>
                    <a:pt x="514" y="469"/>
                  </a:cubicBezTo>
                  <a:cubicBezTo>
                    <a:pt x="514" y="468"/>
                    <a:pt x="512" y="467"/>
                    <a:pt x="512" y="467"/>
                  </a:cubicBezTo>
                  <a:cubicBezTo>
                    <a:pt x="512" y="465"/>
                    <a:pt x="514" y="462"/>
                    <a:pt x="514" y="461"/>
                  </a:cubicBezTo>
                  <a:cubicBezTo>
                    <a:pt x="515" y="459"/>
                    <a:pt x="514" y="457"/>
                    <a:pt x="514" y="455"/>
                  </a:cubicBezTo>
                  <a:cubicBezTo>
                    <a:pt x="513" y="454"/>
                    <a:pt x="508" y="452"/>
                    <a:pt x="508" y="452"/>
                  </a:cubicBezTo>
                  <a:cubicBezTo>
                    <a:pt x="506" y="452"/>
                    <a:pt x="506" y="453"/>
                    <a:pt x="504" y="453"/>
                  </a:cubicBezTo>
                  <a:cubicBezTo>
                    <a:pt x="504" y="453"/>
                    <a:pt x="502" y="451"/>
                    <a:pt x="502" y="451"/>
                  </a:cubicBezTo>
                  <a:cubicBezTo>
                    <a:pt x="498" y="450"/>
                    <a:pt x="495" y="452"/>
                    <a:pt x="491" y="451"/>
                  </a:cubicBezTo>
                  <a:cubicBezTo>
                    <a:pt x="491" y="451"/>
                    <a:pt x="489" y="450"/>
                    <a:pt x="488" y="449"/>
                  </a:cubicBezTo>
                  <a:cubicBezTo>
                    <a:pt x="488" y="448"/>
                    <a:pt x="488" y="448"/>
                    <a:pt x="488" y="448"/>
                  </a:cubicBezTo>
                  <a:cubicBezTo>
                    <a:pt x="486" y="447"/>
                    <a:pt x="485" y="448"/>
                    <a:pt x="483" y="447"/>
                  </a:cubicBezTo>
                  <a:cubicBezTo>
                    <a:pt x="483" y="447"/>
                    <a:pt x="482" y="445"/>
                    <a:pt x="482" y="445"/>
                  </a:cubicBezTo>
                  <a:cubicBezTo>
                    <a:pt x="480" y="444"/>
                    <a:pt x="479" y="446"/>
                    <a:pt x="476" y="445"/>
                  </a:cubicBezTo>
                  <a:cubicBezTo>
                    <a:pt x="474" y="444"/>
                    <a:pt x="473" y="441"/>
                    <a:pt x="472" y="441"/>
                  </a:cubicBezTo>
                  <a:cubicBezTo>
                    <a:pt x="470" y="440"/>
                    <a:pt x="469" y="441"/>
                    <a:pt x="466" y="441"/>
                  </a:cubicBezTo>
                  <a:cubicBezTo>
                    <a:pt x="466" y="439"/>
                    <a:pt x="467" y="438"/>
                    <a:pt x="466" y="437"/>
                  </a:cubicBezTo>
                  <a:cubicBezTo>
                    <a:pt x="466" y="436"/>
                    <a:pt x="464" y="435"/>
                    <a:pt x="464" y="433"/>
                  </a:cubicBezTo>
                  <a:cubicBezTo>
                    <a:pt x="464" y="433"/>
                    <a:pt x="464" y="432"/>
                    <a:pt x="464" y="431"/>
                  </a:cubicBezTo>
                  <a:cubicBezTo>
                    <a:pt x="463" y="430"/>
                    <a:pt x="460" y="431"/>
                    <a:pt x="459" y="431"/>
                  </a:cubicBezTo>
                  <a:cubicBezTo>
                    <a:pt x="458" y="430"/>
                    <a:pt x="457" y="428"/>
                    <a:pt x="456" y="427"/>
                  </a:cubicBezTo>
                  <a:cubicBezTo>
                    <a:pt x="455" y="427"/>
                    <a:pt x="454" y="428"/>
                    <a:pt x="453" y="427"/>
                  </a:cubicBezTo>
                  <a:cubicBezTo>
                    <a:pt x="451" y="427"/>
                    <a:pt x="449" y="425"/>
                    <a:pt x="448" y="424"/>
                  </a:cubicBezTo>
                  <a:cubicBezTo>
                    <a:pt x="447" y="424"/>
                    <a:pt x="445" y="424"/>
                    <a:pt x="445" y="424"/>
                  </a:cubicBezTo>
                  <a:cubicBezTo>
                    <a:pt x="443" y="424"/>
                    <a:pt x="441" y="420"/>
                    <a:pt x="440" y="420"/>
                  </a:cubicBezTo>
                  <a:cubicBezTo>
                    <a:pt x="436" y="419"/>
                    <a:pt x="430" y="423"/>
                    <a:pt x="427" y="423"/>
                  </a:cubicBezTo>
                  <a:cubicBezTo>
                    <a:pt x="427" y="421"/>
                    <a:pt x="427" y="418"/>
                    <a:pt x="426" y="415"/>
                  </a:cubicBezTo>
                  <a:cubicBezTo>
                    <a:pt x="426" y="415"/>
                    <a:pt x="424" y="413"/>
                    <a:pt x="423" y="412"/>
                  </a:cubicBezTo>
                  <a:cubicBezTo>
                    <a:pt x="423" y="411"/>
                    <a:pt x="424" y="409"/>
                    <a:pt x="423" y="408"/>
                  </a:cubicBezTo>
                  <a:cubicBezTo>
                    <a:pt x="423" y="408"/>
                    <a:pt x="421" y="407"/>
                    <a:pt x="421" y="407"/>
                  </a:cubicBezTo>
                  <a:cubicBezTo>
                    <a:pt x="421" y="406"/>
                    <a:pt x="421" y="405"/>
                    <a:pt x="421" y="405"/>
                  </a:cubicBezTo>
                  <a:cubicBezTo>
                    <a:pt x="421" y="403"/>
                    <a:pt x="419" y="401"/>
                    <a:pt x="418" y="399"/>
                  </a:cubicBezTo>
                  <a:cubicBezTo>
                    <a:pt x="413" y="400"/>
                    <a:pt x="406" y="401"/>
                    <a:pt x="405" y="398"/>
                  </a:cubicBezTo>
                  <a:cubicBezTo>
                    <a:pt x="404" y="396"/>
                    <a:pt x="405" y="393"/>
                    <a:pt x="404" y="391"/>
                  </a:cubicBezTo>
                  <a:cubicBezTo>
                    <a:pt x="404" y="391"/>
                    <a:pt x="401" y="388"/>
                    <a:pt x="401" y="388"/>
                  </a:cubicBezTo>
                  <a:cubicBezTo>
                    <a:pt x="402" y="388"/>
                    <a:pt x="403" y="387"/>
                    <a:pt x="403" y="387"/>
                  </a:cubicBezTo>
                  <a:cubicBezTo>
                    <a:pt x="404" y="385"/>
                    <a:pt x="403" y="383"/>
                    <a:pt x="403" y="381"/>
                  </a:cubicBezTo>
                  <a:cubicBezTo>
                    <a:pt x="404" y="380"/>
                    <a:pt x="407" y="377"/>
                    <a:pt x="407" y="377"/>
                  </a:cubicBezTo>
                  <a:cubicBezTo>
                    <a:pt x="408" y="376"/>
                    <a:pt x="407" y="375"/>
                    <a:pt x="407" y="374"/>
                  </a:cubicBezTo>
                  <a:cubicBezTo>
                    <a:pt x="406" y="374"/>
                    <a:pt x="406" y="374"/>
                    <a:pt x="405" y="374"/>
                  </a:cubicBezTo>
                  <a:cubicBezTo>
                    <a:pt x="406" y="373"/>
                    <a:pt x="406" y="372"/>
                    <a:pt x="406" y="372"/>
                  </a:cubicBezTo>
                  <a:cubicBezTo>
                    <a:pt x="408" y="372"/>
                    <a:pt x="410" y="372"/>
                    <a:pt x="412" y="372"/>
                  </a:cubicBezTo>
                  <a:cubicBezTo>
                    <a:pt x="412" y="370"/>
                    <a:pt x="410" y="369"/>
                    <a:pt x="411" y="367"/>
                  </a:cubicBezTo>
                  <a:cubicBezTo>
                    <a:pt x="411" y="366"/>
                    <a:pt x="417" y="362"/>
                    <a:pt x="417" y="362"/>
                  </a:cubicBezTo>
                  <a:cubicBezTo>
                    <a:pt x="417" y="362"/>
                    <a:pt x="416" y="360"/>
                    <a:pt x="417" y="360"/>
                  </a:cubicBezTo>
                  <a:cubicBezTo>
                    <a:pt x="417" y="359"/>
                    <a:pt x="421" y="359"/>
                    <a:pt x="421" y="359"/>
                  </a:cubicBezTo>
                  <a:cubicBezTo>
                    <a:pt x="421" y="357"/>
                    <a:pt x="422" y="356"/>
                    <a:pt x="422" y="353"/>
                  </a:cubicBezTo>
                  <a:cubicBezTo>
                    <a:pt x="422" y="353"/>
                    <a:pt x="424" y="353"/>
                    <a:pt x="425" y="353"/>
                  </a:cubicBezTo>
                  <a:cubicBezTo>
                    <a:pt x="425" y="353"/>
                    <a:pt x="425" y="351"/>
                    <a:pt x="425" y="350"/>
                  </a:cubicBezTo>
                  <a:cubicBezTo>
                    <a:pt x="425" y="350"/>
                    <a:pt x="427" y="350"/>
                    <a:pt x="426" y="351"/>
                  </a:cubicBezTo>
                  <a:cubicBezTo>
                    <a:pt x="427" y="351"/>
                    <a:pt x="429" y="351"/>
                    <a:pt x="430" y="351"/>
                  </a:cubicBezTo>
                  <a:cubicBezTo>
                    <a:pt x="429" y="351"/>
                    <a:pt x="430" y="349"/>
                    <a:pt x="428" y="350"/>
                  </a:cubicBezTo>
                  <a:cubicBezTo>
                    <a:pt x="428" y="349"/>
                    <a:pt x="427" y="348"/>
                    <a:pt x="427" y="348"/>
                  </a:cubicBezTo>
                  <a:cubicBezTo>
                    <a:pt x="428" y="348"/>
                    <a:pt x="430" y="348"/>
                    <a:pt x="431" y="348"/>
                  </a:cubicBezTo>
                  <a:cubicBezTo>
                    <a:pt x="431" y="348"/>
                    <a:pt x="433" y="345"/>
                    <a:pt x="430" y="346"/>
                  </a:cubicBezTo>
                  <a:cubicBezTo>
                    <a:pt x="430" y="344"/>
                    <a:pt x="430" y="344"/>
                    <a:pt x="430" y="344"/>
                  </a:cubicBezTo>
                  <a:cubicBezTo>
                    <a:pt x="435" y="346"/>
                    <a:pt x="436" y="346"/>
                    <a:pt x="441" y="344"/>
                  </a:cubicBezTo>
                  <a:cubicBezTo>
                    <a:pt x="441" y="343"/>
                    <a:pt x="442" y="344"/>
                    <a:pt x="443" y="343"/>
                  </a:cubicBezTo>
                  <a:cubicBezTo>
                    <a:pt x="443" y="343"/>
                    <a:pt x="443" y="341"/>
                    <a:pt x="443" y="341"/>
                  </a:cubicBezTo>
                  <a:cubicBezTo>
                    <a:pt x="443" y="341"/>
                    <a:pt x="443" y="339"/>
                    <a:pt x="443" y="338"/>
                  </a:cubicBezTo>
                  <a:cubicBezTo>
                    <a:pt x="442" y="338"/>
                    <a:pt x="440" y="338"/>
                    <a:pt x="440" y="338"/>
                  </a:cubicBezTo>
                  <a:cubicBezTo>
                    <a:pt x="439" y="337"/>
                    <a:pt x="440" y="335"/>
                    <a:pt x="440" y="334"/>
                  </a:cubicBezTo>
                  <a:cubicBezTo>
                    <a:pt x="438" y="333"/>
                    <a:pt x="443" y="334"/>
                    <a:pt x="444" y="334"/>
                  </a:cubicBezTo>
                  <a:cubicBezTo>
                    <a:pt x="445" y="332"/>
                    <a:pt x="445" y="332"/>
                    <a:pt x="445" y="332"/>
                  </a:cubicBezTo>
                  <a:cubicBezTo>
                    <a:pt x="446" y="332"/>
                    <a:pt x="446" y="332"/>
                    <a:pt x="446" y="332"/>
                  </a:cubicBezTo>
                  <a:cubicBezTo>
                    <a:pt x="446" y="331"/>
                    <a:pt x="446" y="330"/>
                    <a:pt x="447" y="329"/>
                  </a:cubicBezTo>
                  <a:cubicBezTo>
                    <a:pt x="444" y="328"/>
                    <a:pt x="445" y="327"/>
                    <a:pt x="446" y="324"/>
                  </a:cubicBezTo>
                  <a:cubicBezTo>
                    <a:pt x="447" y="324"/>
                    <a:pt x="448" y="324"/>
                    <a:pt x="451" y="324"/>
                  </a:cubicBezTo>
                  <a:cubicBezTo>
                    <a:pt x="451" y="323"/>
                    <a:pt x="450" y="321"/>
                    <a:pt x="451" y="321"/>
                  </a:cubicBezTo>
                  <a:cubicBezTo>
                    <a:pt x="452" y="321"/>
                    <a:pt x="459" y="323"/>
                    <a:pt x="459" y="323"/>
                  </a:cubicBezTo>
                  <a:cubicBezTo>
                    <a:pt x="460" y="323"/>
                    <a:pt x="459" y="325"/>
                    <a:pt x="461" y="325"/>
                  </a:cubicBezTo>
                  <a:cubicBezTo>
                    <a:pt x="461" y="323"/>
                    <a:pt x="461" y="323"/>
                    <a:pt x="461" y="323"/>
                  </a:cubicBezTo>
                  <a:cubicBezTo>
                    <a:pt x="462" y="322"/>
                    <a:pt x="464" y="323"/>
                    <a:pt x="465" y="322"/>
                  </a:cubicBezTo>
                  <a:cubicBezTo>
                    <a:pt x="466" y="322"/>
                    <a:pt x="468" y="320"/>
                    <a:pt x="469" y="320"/>
                  </a:cubicBezTo>
                  <a:cubicBezTo>
                    <a:pt x="468" y="314"/>
                    <a:pt x="469" y="312"/>
                    <a:pt x="472" y="310"/>
                  </a:cubicBezTo>
                  <a:cubicBezTo>
                    <a:pt x="468" y="309"/>
                    <a:pt x="465" y="307"/>
                    <a:pt x="461" y="307"/>
                  </a:cubicBezTo>
                  <a:cubicBezTo>
                    <a:pt x="455" y="307"/>
                    <a:pt x="447" y="308"/>
                    <a:pt x="443" y="308"/>
                  </a:cubicBezTo>
                  <a:cubicBezTo>
                    <a:pt x="443" y="308"/>
                    <a:pt x="443" y="306"/>
                    <a:pt x="443" y="306"/>
                  </a:cubicBezTo>
                  <a:cubicBezTo>
                    <a:pt x="445" y="306"/>
                    <a:pt x="446" y="307"/>
                    <a:pt x="447" y="306"/>
                  </a:cubicBezTo>
                  <a:cubicBezTo>
                    <a:pt x="448" y="306"/>
                    <a:pt x="451" y="305"/>
                    <a:pt x="452" y="305"/>
                  </a:cubicBezTo>
                  <a:cubicBezTo>
                    <a:pt x="452" y="304"/>
                    <a:pt x="452" y="304"/>
                    <a:pt x="452" y="304"/>
                  </a:cubicBezTo>
                  <a:cubicBezTo>
                    <a:pt x="451" y="304"/>
                    <a:pt x="449" y="303"/>
                    <a:pt x="451" y="303"/>
                  </a:cubicBezTo>
                  <a:cubicBezTo>
                    <a:pt x="451" y="302"/>
                    <a:pt x="451" y="301"/>
                    <a:pt x="451" y="300"/>
                  </a:cubicBezTo>
                  <a:cubicBezTo>
                    <a:pt x="453" y="301"/>
                    <a:pt x="455" y="303"/>
                    <a:pt x="458" y="302"/>
                  </a:cubicBezTo>
                  <a:cubicBezTo>
                    <a:pt x="459" y="302"/>
                    <a:pt x="458" y="301"/>
                    <a:pt x="461" y="301"/>
                  </a:cubicBezTo>
                  <a:cubicBezTo>
                    <a:pt x="461" y="301"/>
                    <a:pt x="463" y="303"/>
                    <a:pt x="464" y="303"/>
                  </a:cubicBezTo>
                  <a:cubicBezTo>
                    <a:pt x="465" y="303"/>
                    <a:pt x="466" y="302"/>
                    <a:pt x="467" y="302"/>
                  </a:cubicBezTo>
                  <a:cubicBezTo>
                    <a:pt x="468" y="303"/>
                    <a:pt x="472" y="307"/>
                    <a:pt x="474" y="308"/>
                  </a:cubicBezTo>
                  <a:cubicBezTo>
                    <a:pt x="474" y="308"/>
                    <a:pt x="475" y="307"/>
                    <a:pt x="476" y="307"/>
                  </a:cubicBezTo>
                  <a:cubicBezTo>
                    <a:pt x="476" y="306"/>
                    <a:pt x="475" y="306"/>
                    <a:pt x="476" y="304"/>
                  </a:cubicBezTo>
                  <a:cubicBezTo>
                    <a:pt x="477" y="302"/>
                    <a:pt x="480" y="302"/>
                    <a:pt x="479" y="297"/>
                  </a:cubicBezTo>
                  <a:cubicBezTo>
                    <a:pt x="479" y="296"/>
                    <a:pt x="476" y="294"/>
                    <a:pt x="476" y="294"/>
                  </a:cubicBezTo>
                  <a:cubicBezTo>
                    <a:pt x="477" y="294"/>
                    <a:pt x="484" y="292"/>
                    <a:pt x="484" y="292"/>
                  </a:cubicBezTo>
                  <a:cubicBezTo>
                    <a:pt x="484" y="292"/>
                    <a:pt x="490" y="297"/>
                    <a:pt x="490" y="298"/>
                  </a:cubicBezTo>
                  <a:cubicBezTo>
                    <a:pt x="490" y="298"/>
                    <a:pt x="493" y="298"/>
                    <a:pt x="494" y="298"/>
                  </a:cubicBezTo>
                  <a:cubicBezTo>
                    <a:pt x="494" y="297"/>
                    <a:pt x="494" y="297"/>
                    <a:pt x="494" y="297"/>
                  </a:cubicBezTo>
                  <a:cubicBezTo>
                    <a:pt x="496" y="297"/>
                    <a:pt x="497" y="296"/>
                    <a:pt x="499" y="296"/>
                  </a:cubicBezTo>
                  <a:cubicBezTo>
                    <a:pt x="499" y="296"/>
                    <a:pt x="498" y="295"/>
                    <a:pt x="498" y="294"/>
                  </a:cubicBezTo>
                  <a:cubicBezTo>
                    <a:pt x="498" y="294"/>
                    <a:pt x="497" y="295"/>
                    <a:pt x="496" y="294"/>
                  </a:cubicBezTo>
                  <a:cubicBezTo>
                    <a:pt x="496" y="293"/>
                    <a:pt x="496" y="293"/>
                    <a:pt x="496" y="293"/>
                  </a:cubicBezTo>
                  <a:cubicBezTo>
                    <a:pt x="496" y="292"/>
                    <a:pt x="495" y="293"/>
                    <a:pt x="494" y="292"/>
                  </a:cubicBezTo>
                  <a:cubicBezTo>
                    <a:pt x="494" y="292"/>
                    <a:pt x="493" y="291"/>
                    <a:pt x="493" y="290"/>
                  </a:cubicBezTo>
                  <a:cubicBezTo>
                    <a:pt x="492" y="289"/>
                    <a:pt x="492" y="290"/>
                    <a:pt x="492" y="288"/>
                  </a:cubicBezTo>
                  <a:cubicBezTo>
                    <a:pt x="491" y="288"/>
                    <a:pt x="490" y="289"/>
                    <a:pt x="489" y="288"/>
                  </a:cubicBezTo>
                  <a:cubicBezTo>
                    <a:pt x="490" y="288"/>
                    <a:pt x="488" y="289"/>
                    <a:pt x="491" y="286"/>
                  </a:cubicBezTo>
                  <a:cubicBezTo>
                    <a:pt x="490" y="286"/>
                    <a:pt x="492" y="286"/>
                    <a:pt x="492" y="286"/>
                  </a:cubicBezTo>
                  <a:cubicBezTo>
                    <a:pt x="493" y="286"/>
                    <a:pt x="493" y="288"/>
                    <a:pt x="494" y="288"/>
                  </a:cubicBezTo>
                  <a:cubicBezTo>
                    <a:pt x="495" y="288"/>
                    <a:pt x="495" y="287"/>
                    <a:pt x="496" y="287"/>
                  </a:cubicBezTo>
                  <a:cubicBezTo>
                    <a:pt x="497" y="288"/>
                    <a:pt x="496" y="290"/>
                    <a:pt x="497" y="291"/>
                  </a:cubicBezTo>
                  <a:cubicBezTo>
                    <a:pt x="498" y="292"/>
                    <a:pt x="499" y="291"/>
                    <a:pt x="500" y="292"/>
                  </a:cubicBezTo>
                  <a:cubicBezTo>
                    <a:pt x="501" y="292"/>
                    <a:pt x="501" y="294"/>
                    <a:pt x="502" y="294"/>
                  </a:cubicBezTo>
                  <a:cubicBezTo>
                    <a:pt x="503" y="294"/>
                    <a:pt x="503" y="294"/>
                    <a:pt x="503" y="294"/>
                  </a:cubicBezTo>
                  <a:cubicBezTo>
                    <a:pt x="503" y="294"/>
                    <a:pt x="507" y="289"/>
                    <a:pt x="508" y="288"/>
                  </a:cubicBezTo>
                  <a:cubicBezTo>
                    <a:pt x="508" y="288"/>
                    <a:pt x="508" y="288"/>
                    <a:pt x="508" y="288"/>
                  </a:cubicBezTo>
                  <a:cubicBezTo>
                    <a:pt x="509" y="287"/>
                    <a:pt x="511" y="288"/>
                    <a:pt x="512" y="287"/>
                  </a:cubicBezTo>
                  <a:cubicBezTo>
                    <a:pt x="513" y="287"/>
                    <a:pt x="516" y="284"/>
                    <a:pt x="518" y="283"/>
                  </a:cubicBezTo>
                  <a:cubicBezTo>
                    <a:pt x="520" y="282"/>
                    <a:pt x="520" y="284"/>
                    <a:pt x="522" y="283"/>
                  </a:cubicBezTo>
                  <a:cubicBezTo>
                    <a:pt x="524" y="282"/>
                    <a:pt x="527" y="278"/>
                    <a:pt x="526" y="275"/>
                  </a:cubicBezTo>
                  <a:cubicBezTo>
                    <a:pt x="525" y="273"/>
                    <a:pt x="525" y="273"/>
                    <a:pt x="525" y="273"/>
                  </a:cubicBezTo>
                  <a:cubicBezTo>
                    <a:pt x="523" y="269"/>
                    <a:pt x="523" y="272"/>
                    <a:pt x="520" y="271"/>
                  </a:cubicBezTo>
                  <a:cubicBezTo>
                    <a:pt x="519" y="270"/>
                    <a:pt x="516" y="265"/>
                    <a:pt x="516" y="264"/>
                  </a:cubicBezTo>
                  <a:cubicBezTo>
                    <a:pt x="517" y="263"/>
                    <a:pt x="514" y="260"/>
                    <a:pt x="516" y="258"/>
                  </a:cubicBezTo>
                  <a:cubicBezTo>
                    <a:pt x="517" y="257"/>
                    <a:pt x="519" y="257"/>
                    <a:pt x="520" y="257"/>
                  </a:cubicBezTo>
                  <a:cubicBezTo>
                    <a:pt x="521" y="254"/>
                    <a:pt x="521" y="254"/>
                    <a:pt x="521" y="254"/>
                  </a:cubicBezTo>
                  <a:cubicBezTo>
                    <a:pt x="520" y="254"/>
                    <a:pt x="518" y="254"/>
                    <a:pt x="518" y="254"/>
                  </a:cubicBezTo>
                  <a:cubicBezTo>
                    <a:pt x="518" y="253"/>
                    <a:pt x="517" y="254"/>
                    <a:pt x="517" y="252"/>
                  </a:cubicBezTo>
                  <a:cubicBezTo>
                    <a:pt x="517" y="252"/>
                    <a:pt x="526" y="244"/>
                    <a:pt x="521" y="243"/>
                  </a:cubicBezTo>
                  <a:cubicBezTo>
                    <a:pt x="520" y="242"/>
                    <a:pt x="516" y="244"/>
                    <a:pt x="514" y="244"/>
                  </a:cubicBezTo>
                  <a:cubicBezTo>
                    <a:pt x="513" y="242"/>
                    <a:pt x="511" y="239"/>
                    <a:pt x="514" y="239"/>
                  </a:cubicBezTo>
                  <a:cubicBezTo>
                    <a:pt x="512" y="238"/>
                    <a:pt x="511" y="238"/>
                    <a:pt x="510" y="237"/>
                  </a:cubicBezTo>
                  <a:cubicBezTo>
                    <a:pt x="510" y="236"/>
                    <a:pt x="511" y="236"/>
                    <a:pt x="510" y="235"/>
                  </a:cubicBezTo>
                  <a:cubicBezTo>
                    <a:pt x="508" y="234"/>
                    <a:pt x="506" y="234"/>
                    <a:pt x="504" y="234"/>
                  </a:cubicBezTo>
                  <a:cubicBezTo>
                    <a:pt x="503" y="235"/>
                    <a:pt x="503" y="236"/>
                    <a:pt x="502" y="236"/>
                  </a:cubicBezTo>
                  <a:cubicBezTo>
                    <a:pt x="502" y="236"/>
                    <a:pt x="500" y="234"/>
                    <a:pt x="500" y="234"/>
                  </a:cubicBezTo>
                  <a:cubicBezTo>
                    <a:pt x="496" y="232"/>
                    <a:pt x="493" y="233"/>
                    <a:pt x="488" y="233"/>
                  </a:cubicBezTo>
                  <a:cubicBezTo>
                    <a:pt x="488" y="234"/>
                    <a:pt x="490" y="234"/>
                    <a:pt x="490" y="235"/>
                  </a:cubicBezTo>
                  <a:cubicBezTo>
                    <a:pt x="490" y="235"/>
                    <a:pt x="489" y="241"/>
                    <a:pt x="490" y="244"/>
                  </a:cubicBezTo>
                  <a:cubicBezTo>
                    <a:pt x="492" y="245"/>
                    <a:pt x="492" y="245"/>
                    <a:pt x="492" y="245"/>
                  </a:cubicBezTo>
                  <a:cubicBezTo>
                    <a:pt x="493" y="246"/>
                    <a:pt x="494" y="247"/>
                    <a:pt x="494" y="247"/>
                  </a:cubicBezTo>
                  <a:cubicBezTo>
                    <a:pt x="493" y="247"/>
                    <a:pt x="493" y="249"/>
                    <a:pt x="493" y="249"/>
                  </a:cubicBezTo>
                  <a:cubicBezTo>
                    <a:pt x="493" y="250"/>
                    <a:pt x="494" y="250"/>
                    <a:pt x="494" y="251"/>
                  </a:cubicBezTo>
                  <a:cubicBezTo>
                    <a:pt x="494" y="251"/>
                    <a:pt x="493" y="250"/>
                    <a:pt x="492" y="251"/>
                  </a:cubicBezTo>
                  <a:cubicBezTo>
                    <a:pt x="492" y="252"/>
                    <a:pt x="492" y="252"/>
                    <a:pt x="492" y="252"/>
                  </a:cubicBezTo>
                  <a:cubicBezTo>
                    <a:pt x="494" y="252"/>
                    <a:pt x="492" y="253"/>
                    <a:pt x="492" y="253"/>
                  </a:cubicBezTo>
                  <a:cubicBezTo>
                    <a:pt x="492" y="253"/>
                    <a:pt x="489" y="253"/>
                    <a:pt x="488" y="253"/>
                  </a:cubicBezTo>
                  <a:cubicBezTo>
                    <a:pt x="487" y="255"/>
                    <a:pt x="487" y="258"/>
                    <a:pt x="486" y="260"/>
                  </a:cubicBezTo>
                  <a:cubicBezTo>
                    <a:pt x="486" y="260"/>
                    <a:pt x="485" y="261"/>
                    <a:pt x="485" y="261"/>
                  </a:cubicBezTo>
                  <a:cubicBezTo>
                    <a:pt x="485" y="262"/>
                    <a:pt x="486" y="262"/>
                    <a:pt x="486" y="263"/>
                  </a:cubicBezTo>
                  <a:cubicBezTo>
                    <a:pt x="486" y="263"/>
                    <a:pt x="484" y="264"/>
                    <a:pt x="484" y="264"/>
                  </a:cubicBezTo>
                  <a:cubicBezTo>
                    <a:pt x="483" y="264"/>
                    <a:pt x="483" y="266"/>
                    <a:pt x="483" y="267"/>
                  </a:cubicBezTo>
                  <a:cubicBezTo>
                    <a:pt x="482" y="268"/>
                    <a:pt x="478" y="270"/>
                    <a:pt x="479" y="274"/>
                  </a:cubicBezTo>
                  <a:cubicBezTo>
                    <a:pt x="479" y="274"/>
                    <a:pt x="480" y="275"/>
                    <a:pt x="480" y="276"/>
                  </a:cubicBezTo>
                  <a:cubicBezTo>
                    <a:pt x="478" y="277"/>
                    <a:pt x="477" y="277"/>
                    <a:pt x="474" y="278"/>
                  </a:cubicBezTo>
                  <a:cubicBezTo>
                    <a:pt x="475" y="278"/>
                    <a:pt x="475" y="280"/>
                    <a:pt x="475" y="281"/>
                  </a:cubicBezTo>
                  <a:cubicBezTo>
                    <a:pt x="473" y="281"/>
                    <a:pt x="473" y="279"/>
                    <a:pt x="472" y="279"/>
                  </a:cubicBezTo>
                  <a:cubicBezTo>
                    <a:pt x="471" y="279"/>
                    <a:pt x="471" y="279"/>
                    <a:pt x="469" y="280"/>
                  </a:cubicBezTo>
                  <a:cubicBezTo>
                    <a:pt x="468" y="278"/>
                    <a:pt x="467" y="274"/>
                    <a:pt x="466" y="273"/>
                  </a:cubicBezTo>
                  <a:cubicBezTo>
                    <a:pt x="465" y="272"/>
                    <a:pt x="463" y="272"/>
                    <a:pt x="463" y="272"/>
                  </a:cubicBezTo>
                  <a:cubicBezTo>
                    <a:pt x="462" y="271"/>
                    <a:pt x="459" y="265"/>
                    <a:pt x="459" y="264"/>
                  </a:cubicBezTo>
                  <a:cubicBezTo>
                    <a:pt x="460" y="263"/>
                    <a:pt x="460" y="261"/>
                    <a:pt x="462" y="261"/>
                  </a:cubicBezTo>
                  <a:cubicBezTo>
                    <a:pt x="463" y="261"/>
                    <a:pt x="463" y="261"/>
                    <a:pt x="463" y="261"/>
                  </a:cubicBezTo>
                  <a:cubicBezTo>
                    <a:pt x="463" y="259"/>
                    <a:pt x="462" y="257"/>
                    <a:pt x="463" y="255"/>
                  </a:cubicBezTo>
                  <a:cubicBezTo>
                    <a:pt x="463" y="255"/>
                    <a:pt x="464" y="254"/>
                    <a:pt x="464" y="253"/>
                  </a:cubicBezTo>
                  <a:cubicBezTo>
                    <a:pt x="466" y="251"/>
                    <a:pt x="466" y="251"/>
                    <a:pt x="466" y="251"/>
                  </a:cubicBezTo>
                  <a:cubicBezTo>
                    <a:pt x="466" y="250"/>
                    <a:pt x="465" y="248"/>
                    <a:pt x="465" y="248"/>
                  </a:cubicBezTo>
                  <a:cubicBezTo>
                    <a:pt x="464" y="246"/>
                    <a:pt x="463" y="243"/>
                    <a:pt x="462" y="241"/>
                  </a:cubicBezTo>
                  <a:cubicBezTo>
                    <a:pt x="460" y="242"/>
                    <a:pt x="455" y="243"/>
                    <a:pt x="454" y="245"/>
                  </a:cubicBezTo>
                  <a:cubicBezTo>
                    <a:pt x="453" y="246"/>
                    <a:pt x="453" y="250"/>
                    <a:pt x="453" y="251"/>
                  </a:cubicBezTo>
                  <a:cubicBezTo>
                    <a:pt x="454" y="251"/>
                    <a:pt x="453" y="255"/>
                    <a:pt x="453" y="257"/>
                  </a:cubicBezTo>
                  <a:cubicBezTo>
                    <a:pt x="452" y="257"/>
                    <a:pt x="452" y="256"/>
                    <a:pt x="451" y="257"/>
                  </a:cubicBezTo>
                  <a:cubicBezTo>
                    <a:pt x="449" y="258"/>
                    <a:pt x="449" y="258"/>
                    <a:pt x="449" y="258"/>
                  </a:cubicBezTo>
                  <a:cubicBezTo>
                    <a:pt x="448" y="264"/>
                    <a:pt x="451" y="262"/>
                    <a:pt x="445" y="262"/>
                  </a:cubicBezTo>
                  <a:cubicBezTo>
                    <a:pt x="445" y="261"/>
                    <a:pt x="445" y="261"/>
                    <a:pt x="445" y="261"/>
                  </a:cubicBezTo>
                  <a:cubicBezTo>
                    <a:pt x="445" y="261"/>
                    <a:pt x="446" y="259"/>
                    <a:pt x="446" y="258"/>
                  </a:cubicBezTo>
                  <a:cubicBezTo>
                    <a:pt x="446" y="257"/>
                    <a:pt x="444" y="254"/>
                    <a:pt x="444" y="253"/>
                  </a:cubicBezTo>
                  <a:cubicBezTo>
                    <a:pt x="443" y="252"/>
                    <a:pt x="443" y="252"/>
                    <a:pt x="442" y="251"/>
                  </a:cubicBezTo>
                  <a:cubicBezTo>
                    <a:pt x="445" y="251"/>
                    <a:pt x="441" y="246"/>
                    <a:pt x="441" y="246"/>
                  </a:cubicBezTo>
                  <a:cubicBezTo>
                    <a:pt x="440" y="246"/>
                    <a:pt x="440" y="244"/>
                    <a:pt x="440" y="242"/>
                  </a:cubicBezTo>
                  <a:cubicBezTo>
                    <a:pt x="437" y="242"/>
                    <a:pt x="434" y="242"/>
                    <a:pt x="431" y="241"/>
                  </a:cubicBezTo>
                  <a:cubicBezTo>
                    <a:pt x="431" y="240"/>
                    <a:pt x="430" y="238"/>
                    <a:pt x="429" y="238"/>
                  </a:cubicBezTo>
                  <a:cubicBezTo>
                    <a:pt x="429" y="238"/>
                    <a:pt x="427" y="238"/>
                    <a:pt x="427" y="237"/>
                  </a:cubicBezTo>
                  <a:cubicBezTo>
                    <a:pt x="426" y="237"/>
                    <a:pt x="426" y="236"/>
                    <a:pt x="426" y="235"/>
                  </a:cubicBezTo>
                  <a:cubicBezTo>
                    <a:pt x="425" y="235"/>
                    <a:pt x="425" y="235"/>
                    <a:pt x="425" y="235"/>
                  </a:cubicBezTo>
                  <a:cubicBezTo>
                    <a:pt x="426" y="235"/>
                    <a:pt x="427" y="233"/>
                    <a:pt x="427" y="233"/>
                  </a:cubicBezTo>
                  <a:cubicBezTo>
                    <a:pt x="428" y="232"/>
                    <a:pt x="429" y="233"/>
                    <a:pt x="429" y="233"/>
                  </a:cubicBezTo>
                  <a:cubicBezTo>
                    <a:pt x="429" y="233"/>
                    <a:pt x="432" y="230"/>
                    <a:pt x="433" y="230"/>
                  </a:cubicBezTo>
                  <a:cubicBezTo>
                    <a:pt x="433" y="230"/>
                    <a:pt x="433" y="227"/>
                    <a:pt x="433" y="227"/>
                  </a:cubicBezTo>
                  <a:cubicBezTo>
                    <a:pt x="433" y="227"/>
                    <a:pt x="430" y="227"/>
                    <a:pt x="431" y="227"/>
                  </a:cubicBezTo>
                  <a:cubicBezTo>
                    <a:pt x="430" y="228"/>
                    <a:pt x="429" y="228"/>
                    <a:pt x="428" y="229"/>
                  </a:cubicBezTo>
                  <a:cubicBezTo>
                    <a:pt x="429" y="227"/>
                    <a:pt x="429" y="225"/>
                    <a:pt x="430" y="223"/>
                  </a:cubicBezTo>
                  <a:cubicBezTo>
                    <a:pt x="430" y="223"/>
                    <a:pt x="431" y="223"/>
                    <a:pt x="431" y="223"/>
                  </a:cubicBezTo>
                  <a:cubicBezTo>
                    <a:pt x="433" y="225"/>
                    <a:pt x="433" y="225"/>
                    <a:pt x="433" y="225"/>
                  </a:cubicBezTo>
                  <a:cubicBezTo>
                    <a:pt x="434" y="225"/>
                    <a:pt x="436" y="225"/>
                    <a:pt x="437" y="225"/>
                  </a:cubicBezTo>
                  <a:cubicBezTo>
                    <a:pt x="437" y="220"/>
                    <a:pt x="437" y="220"/>
                    <a:pt x="437" y="220"/>
                  </a:cubicBezTo>
                  <a:cubicBezTo>
                    <a:pt x="436" y="220"/>
                    <a:pt x="435" y="220"/>
                    <a:pt x="435" y="221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1" y="216"/>
                    <a:pt x="430" y="217"/>
                    <a:pt x="429" y="217"/>
                  </a:cubicBezTo>
                  <a:cubicBezTo>
                    <a:pt x="428" y="216"/>
                    <a:pt x="426" y="213"/>
                    <a:pt x="425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1"/>
                    <a:pt x="421" y="211"/>
                    <a:pt x="421" y="211"/>
                  </a:cubicBezTo>
                  <a:cubicBezTo>
                    <a:pt x="419" y="211"/>
                    <a:pt x="418" y="209"/>
                    <a:pt x="417" y="209"/>
                  </a:cubicBezTo>
                  <a:cubicBezTo>
                    <a:pt x="417" y="209"/>
                    <a:pt x="416" y="209"/>
                    <a:pt x="415" y="209"/>
                  </a:cubicBezTo>
                  <a:cubicBezTo>
                    <a:pt x="415" y="207"/>
                    <a:pt x="415" y="207"/>
                    <a:pt x="415" y="207"/>
                  </a:cubicBezTo>
                  <a:cubicBezTo>
                    <a:pt x="411" y="203"/>
                    <a:pt x="411" y="203"/>
                    <a:pt x="411" y="203"/>
                  </a:cubicBezTo>
                  <a:cubicBezTo>
                    <a:pt x="410" y="204"/>
                    <a:pt x="410" y="204"/>
                    <a:pt x="409" y="204"/>
                  </a:cubicBezTo>
                  <a:cubicBezTo>
                    <a:pt x="409" y="204"/>
                    <a:pt x="409" y="202"/>
                    <a:pt x="409" y="201"/>
                  </a:cubicBezTo>
                  <a:cubicBezTo>
                    <a:pt x="407" y="201"/>
                    <a:pt x="408" y="203"/>
                    <a:pt x="406" y="202"/>
                  </a:cubicBezTo>
                  <a:cubicBezTo>
                    <a:pt x="406" y="202"/>
                    <a:pt x="406" y="200"/>
                    <a:pt x="406" y="199"/>
                  </a:cubicBezTo>
                  <a:cubicBezTo>
                    <a:pt x="407" y="199"/>
                    <a:pt x="408" y="199"/>
                    <a:pt x="409" y="199"/>
                  </a:cubicBezTo>
                  <a:cubicBezTo>
                    <a:pt x="408" y="199"/>
                    <a:pt x="409" y="198"/>
                    <a:pt x="409" y="198"/>
                  </a:cubicBezTo>
                  <a:cubicBezTo>
                    <a:pt x="410" y="198"/>
                    <a:pt x="408" y="197"/>
                    <a:pt x="408" y="197"/>
                  </a:cubicBezTo>
                  <a:cubicBezTo>
                    <a:pt x="408" y="197"/>
                    <a:pt x="409" y="195"/>
                    <a:pt x="409" y="195"/>
                  </a:cubicBezTo>
                  <a:cubicBezTo>
                    <a:pt x="410" y="194"/>
                    <a:pt x="411" y="194"/>
                    <a:pt x="413" y="193"/>
                  </a:cubicBezTo>
                  <a:cubicBezTo>
                    <a:pt x="413" y="193"/>
                    <a:pt x="413" y="193"/>
                    <a:pt x="413" y="193"/>
                  </a:cubicBezTo>
                  <a:cubicBezTo>
                    <a:pt x="414" y="192"/>
                    <a:pt x="410" y="190"/>
                    <a:pt x="409" y="189"/>
                  </a:cubicBezTo>
                  <a:cubicBezTo>
                    <a:pt x="410" y="189"/>
                    <a:pt x="409" y="187"/>
                    <a:pt x="409" y="187"/>
                  </a:cubicBezTo>
                  <a:cubicBezTo>
                    <a:pt x="409" y="187"/>
                    <a:pt x="411" y="187"/>
                    <a:pt x="410" y="186"/>
                  </a:cubicBezTo>
                  <a:cubicBezTo>
                    <a:pt x="411" y="186"/>
                    <a:pt x="411" y="185"/>
                    <a:pt x="411" y="185"/>
                  </a:cubicBezTo>
                  <a:cubicBezTo>
                    <a:pt x="414" y="184"/>
                    <a:pt x="417" y="185"/>
                    <a:pt x="420" y="185"/>
                  </a:cubicBezTo>
                  <a:cubicBezTo>
                    <a:pt x="423" y="185"/>
                    <a:pt x="431" y="183"/>
                    <a:pt x="434" y="182"/>
                  </a:cubicBezTo>
                  <a:cubicBezTo>
                    <a:pt x="436" y="181"/>
                    <a:pt x="436" y="178"/>
                    <a:pt x="438" y="177"/>
                  </a:cubicBezTo>
                  <a:cubicBezTo>
                    <a:pt x="439" y="176"/>
                    <a:pt x="440" y="176"/>
                    <a:pt x="441" y="175"/>
                  </a:cubicBezTo>
                  <a:cubicBezTo>
                    <a:pt x="441" y="174"/>
                    <a:pt x="440" y="173"/>
                    <a:pt x="441" y="172"/>
                  </a:cubicBezTo>
                  <a:cubicBezTo>
                    <a:pt x="441" y="172"/>
                    <a:pt x="442" y="172"/>
                    <a:pt x="442" y="171"/>
                  </a:cubicBezTo>
                  <a:cubicBezTo>
                    <a:pt x="443" y="170"/>
                    <a:pt x="443" y="168"/>
                    <a:pt x="444" y="166"/>
                  </a:cubicBezTo>
                  <a:cubicBezTo>
                    <a:pt x="438" y="165"/>
                    <a:pt x="436" y="164"/>
                    <a:pt x="430" y="164"/>
                  </a:cubicBezTo>
                  <a:cubicBezTo>
                    <a:pt x="429" y="165"/>
                    <a:pt x="430" y="165"/>
                    <a:pt x="429" y="166"/>
                  </a:cubicBezTo>
                  <a:cubicBezTo>
                    <a:pt x="428" y="165"/>
                    <a:pt x="428" y="163"/>
                    <a:pt x="427" y="163"/>
                  </a:cubicBezTo>
                  <a:cubicBezTo>
                    <a:pt x="425" y="161"/>
                    <a:pt x="416" y="160"/>
                    <a:pt x="412" y="160"/>
                  </a:cubicBezTo>
                  <a:cubicBezTo>
                    <a:pt x="411" y="161"/>
                    <a:pt x="410" y="163"/>
                    <a:pt x="409" y="165"/>
                  </a:cubicBezTo>
                  <a:cubicBezTo>
                    <a:pt x="408" y="164"/>
                    <a:pt x="408" y="164"/>
                    <a:pt x="407" y="163"/>
                  </a:cubicBezTo>
                  <a:cubicBezTo>
                    <a:pt x="404" y="163"/>
                    <a:pt x="402" y="163"/>
                    <a:pt x="399" y="164"/>
                  </a:cubicBezTo>
                  <a:cubicBezTo>
                    <a:pt x="401" y="170"/>
                    <a:pt x="401" y="168"/>
                    <a:pt x="397" y="168"/>
                  </a:cubicBezTo>
                  <a:cubicBezTo>
                    <a:pt x="397" y="168"/>
                    <a:pt x="397" y="171"/>
                    <a:pt x="397" y="171"/>
                  </a:cubicBezTo>
                  <a:cubicBezTo>
                    <a:pt x="398" y="172"/>
                    <a:pt x="398" y="172"/>
                    <a:pt x="398" y="172"/>
                  </a:cubicBezTo>
                  <a:cubicBezTo>
                    <a:pt x="398" y="172"/>
                    <a:pt x="397" y="173"/>
                    <a:pt x="397" y="174"/>
                  </a:cubicBezTo>
                  <a:cubicBezTo>
                    <a:pt x="397" y="175"/>
                    <a:pt x="399" y="177"/>
                    <a:pt x="399" y="177"/>
                  </a:cubicBezTo>
                  <a:cubicBezTo>
                    <a:pt x="400" y="179"/>
                    <a:pt x="399" y="180"/>
                    <a:pt x="400" y="183"/>
                  </a:cubicBezTo>
                  <a:cubicBezTo>
                    <a:pt x="401" y="183"/>
                    <a:pt x="401" y="183"/>
                    <a:pt x="401" y="183"/>
                  </a:cubicBezTo>
                  <a:cubicBezTo>
                    <a:pt x="402" y="184"/>
                    <a:pt x="401" y="185"/>
                    <a:pt x="401" y="186"/>
                  </a:cubicBezTo>
                  <a:cubicBezTo>
                    <a:pt x="400" y="187"/>
                    <a:pt x="400" y="187"/>
                    <a:pt x="399" y="188"/>
                  </a:cubicBezTo>
                  <a:cubicBezTo>
                    <a:pt x="400" y="189"/>
                    <a:pt x="402" y="190"/>
                    <a:pt x="403" y="191"/>
                  </a:cubicBezTo>
                  <a:cubicBezTo>
                    <a:pt x="403" y="192"/>
                    <a:pt x="401" y="199"/>
                    <a:pt x="403" y="199"/>
                  </a:cubicBezTo>
                  <a:cubicBezTo>
                    <a:pt x="403" y="199"/>
                    <a:pt x="401" y="200"/>
                    <a:pt x="402" y="201"/>
                  </a:cubicBezTo>
                  <a:cubicBezTo>
                    <a:pt x="401" y="201"/>
                    <a:pt x="400" y="201"/>
                    <a:pt x="399" y="201"/>
                  </a:cubicBezTo>
                  <a:cubicBezTo>
                    <a:pt x="398" y="202"/>
                    <a:pt x="397" y="204"/>
                    <a:pt x="397" y="205"/>
                  </a:cubicBezTo>
                  <a:cubicBezTo>
                    <a:pt x="399" y="206"/>
                    <a:pt x="400" y="207"/>
                    <a:pt x="401" y="209"/>
                  </a:cubicBezTo>
                  <a:cubicBezTo>
                    <a:pt x="401" y="209"/>
                    <a:pt x="400" y="210"/>
                    <a:pt x="399" y="209"/>
                  </a:cubicBezTo>
                  <a:cubicBezTo>
                    <a:pt x="399" y="209"/>
                    <a:pt x="397" y="208"/>
                    <a:pt x="397" y="207"/>
                  </a:cubicBezTo>
                  <a:cubicBezTo>
                    <a:pt x="397" y="207"/>
                    <a:pt x="395" y="207"/>
                    <a:pt x="395" y="207"/>
                  </a:cubicBezTo>
                  <a:cubicBezTo>
                    <a:pt x="394" y="208"/>
                    <a:pt x="395" y="209"/>
                    <a:pt x="395" y="210"/>
                  </a:cubicBezTo>
                  <a:cubicBezTo>
                    <a:pt x="395" y="210"/>
                    <a:pt x="393" y="211"/>
                    <a:pt x="393" y="211"/>
                  </a:cubicBezTo>
                  <a:cubicBezTo>
                    <a:pt x="392" y="211"/>
                    <a:pt x="393" y="213"/>
                    <a:pt x="392" y="213"/>
                  </a:cubicBezTo>
                  <a:cubicBezTo>
                    <a:pt x="392" y="212"/>
                    <a:pt x="393" y="215"/>
                    <a:pt x="393" y="215"/>
                  </a:cubicBezTo>
                  <a:cubicBezTo>
                    <a:pt x="392" y="215"/>
                    <a:pt x="392" y="215"/>
                    <a:pt x="392" y="215"/>
                  </a:cubicBezTo>
                  <a:cubicBezTo>
                    <a:pt x="393" y="220"/>
                    <a:pt x="392" y="219"/>
                    <a:pt x="395" y="222"/>
                  </a:cubicBezTo>
                  <a:cubicBezTo>
                    <a:pt x="393" y="222"/>
                    <a:pt x="392" y="222"/>
                    <a:pt x="389" y="223"/>
                  </a:cubicBezTo>
                  <a:cubicBezTo>
                    <a:pt x="390" y="224"/>
                    <a:pt x="389" y="226"/>
                    <a:pt x="391" y="225"/>
                  </a:cubicBezTo>
                  <a:cubicBezTo>
                    <a:pt x="390" y="227"/>
                    <a:pt x="390" y="227"/>
                    <a:pt x="390" y="227"/>
                  </a:cubicBezTo>
                  <a:cubicBezTo>
                    <a:pt x="393" y="230"/>
                    <a:pt x="393" y="230"/>
                    <a:pt x="393" y="230"/>
                  </a:cubicBezTo>
                  <a:cubicBezTo>
                    <a:pt x="394" y="230"/>
                    <a:pt x="395" y="230"/>
                    <a:pt x="396" y="230"/>
                  </a:cubicBezTo>
                  <a:cubicBezTo>
                    <a:pt x="397" y="230"/>
                    <a:pt x="396" y="232"/>
                    <a:pt x="396" y="232"/>
                  </a:cubicBezTo>
                  <a:cubicBezTo>
                    <a:pt x="396" y="232"/>
                    <a:pt x="394" y="233"/>
                    <a:pt x="394" y="233"/>
                  </a:cubicBezTo>
                  <a:cubicBezTo>
                    <a:pt x="394" y="235"/>
                    <a:pt x="393" y="238"/>
                    <a:pt x="395" y="237"/>
                  </a:cubicBezTo>
                  <a:cubicBezTo>
                    <a:pt x="395" y="237"/>
                    <a:pt x="397" y="235"/>
                    <a:pt x="396" y="235"/>
                  </a:cubicBezTo>
                  <a:cubicBezTo>
                    <a:pt x="398" y="236"/>
                    <a:pt x="396" y="236"/>
                    <a:pt x="397" y="237"/>
                  </a:cubicBezTo>
                  <a:cubicBezTo>
                    <a:pt x="397" y="237"/>
                    <a:pt x="400" y="236"/>
                    <a:pt x="399" y="235"/>
                  </a:cubicBezTo>
                  <a:cubicBezTo>
                    <a:pt x="399" y="234"/>
                    <a:pt x="398" y="233"/>
                    <a:pt x="399" y="232"/>
                  </a:cubicBezTo>
                  <a:cubicBezTo>
                    <a:pt x="400" y="231"/>
                    <a:pt x="400" y="231"/>
                    <a:pt x="400" y="231"/>
                  </a:cubicBezTo>
                  <a:cubicBezTo>
                    <a:pt x="405" y="233"/>
                    <a:pt x="407" y="236"/>
                    <a:pt x="409" y="240"/>
                  </a:cubicBezTo>
                  <a:cubicBezTo>
                    <a:pt x="411" y="239"/>
                    <a:pt x="412" y="240"/>
                    <a:pt x="414" y="239"/>
                  </a:cubicBezTo>
                  <a:cubicBezTo>
                    <a:pt x="416" y="238"/>
                    <a:pt x="418" y="235"/>
                    <a:pt x="421" y="235"/>
                  </a:cubicBezTo>
                  <a:cubicBezTo>
                    <a:pt x="422" y="234"/>
                    <a:pt x="422" y="235"/>
                    <a:pt x="423" y="235"/>
                  </a:cubicBezTo>
                  <a:cubicBezTo>
                    <a:pt x="423" y="235"/>
                    <a:pt x="423" y="237"/>
                    <a:pt x="423" y="237"/>
                  </a:cubicBezTo>
                  <a:cubicBezTo>
                    <a:pt x="422" y="237"/>
                    <a:pt x="420" y="237"/>
                    <a:pt x="419" y="237"/>
                  </a:cubicBezTo>
                  <a:cubicBezTo>
                    <a:pt x="418" y="237"/>
                    <a:pt x="417" y="238"/>
                    <a:pt x="417" y="239"/>
                  </a:cubicBezTo>
                  <a:cubicBezTo>
                    <a:pt x="416" y="241"/>
                    <a:pt x="417" y="243"/>
                    <a:pt x="417" y="245"/>
                  </a:cubicBezTo>
                  <a:cubicBezTo>
                    <a:pt x="415" y="245"/>
                    <a:pt x="411" y="243"/>
                    <a:pt x="410" y="243"/>
                  </a:cubicBezTo>
                  <a:cubicBezTo>
                    <a:pt x="409" y="243"/>
                    <a:pt x="408" y="245"/>
                    <a:pt x="407" y="245"/>
                  </a:cubicBezTo>
                  <a:cubicBezTo>
                    <a:pt x="407" y="246"/>
                    <a:pt x="408" y="247"/>
                    <a:pt x="407" y="247"/>
                  </a:cubicBezTo>
                  <a:cubicBezTo>
                    <a:pt x="407" y="247"/>
                    <a:pt x="409" y="250"/>
                    <a:pt x="409" y="250"/>
                  </a:cubicBezTo>
                  <a:cubicBezTo>
                    <a:pt x="407" y="251"/>
                    <a:pt x="406" y="256"/>
                    <a:pt x="411" y="255"/>
                  </a:cubicBezTo>
                  <a:cubicBezTo>
                    <a:pt x="412" y="255"/>
                    <a:pt x="414" y="252"/>
                    <a:pt x="415" y="252"/>
                  </a:cubicBezTo>
                  <a:cubicBezTo>
                    <a:pt x="414" y="254"/>
                    <a:pt x="414" y="254"/>
                    <a:pt x="415" y="255"/>
                  </a:cubicBezTo>
                  <a:cubicBezTo>
                    <a:pt x="415" y="256"/>
                    <a:pt x="415" y="255"/>
                    <a:pt x="415" y="257"/>
                  </a:cubicBezTo>
                  <a:cubicBezTo>
                    <a:pt x="414" y="257"/>
                    <a:pt x="411" y="259"/>
                    <a:pt x="409" y="259"/>
                  </a:cubicBezTo>
                  <a:cubicBezTo>
                    <a:pt x="409" y="259"/>
                    <a:pt x="407" y="259"/>
                    <a:pt x="407" y="259"/>
                  </a:cubicBezTo>
                  <a:cubicBezTo>
                    <a:pt x="404" y="260"/>
                    <a:pt x="404" y="265"/>
                    <a:pt x="401" y="267"/>
                  </a:cubicBezTo>
                  <a:cubicBezTo>
                    <a:pt x="401" y="267"/>
                    <a:pt x="398" y="266"/>
                    <a:pt x="397" y="266"/>
                  </a:cubicBezTo>
                  <a:cubicBezTo>
                    <a:pt x="397" y="267"/>
                    <a:pt x="397" y="267"/>
                    <a:pt x="397" y="267"/>
                  </a:cubicBezTo>
                  <a:cubicBezTo>
                    <a:pt x="398" y="267"/>
                    <a:pt x="398" y="267"/>
                    <a:pt x="398" y="268"/>
                  </a:cubicBezTo>
                  <a:cubicBezTo>
                    <a:pt x="398" y="268"/>
                    <a:pt x="396" y="269"/>
                    <a:pt x="396" y="269"/>
                  </a:cubicBezTo>
                  <a:cubicBezTo>
                    <a:pt x="396" y="270"/>
                    <a:pt x="396" y="271"/>
                    <a:pt x="396" y="272"/>
                  </a:cubicBezTo>
                  <a:cubicBezTo>
                    <a:pt x="396" y="272"/>
                    <a:pt x="393" y="273"/>
                    <a:pt x="393" y="273"/>
                  </a:cubicBezTo>
                  <a:cubicBezTo>
                    <a:pt x="393" y="275"/>
                    <a:pt x="393" y="275"/>
                    <a:pt x="393" y="275"/>
                  </a:cubicBezTo>
                  <a:cubicBezTo>
                    <a:pt x="394" y="275"/>
                    <a:pt x="396" y="275"/>
                    <a:pt x="397" y="276"/>
                  </a:cubicBezTo>
                  <a:cubicBezTo>
                    <a:pt x="397" y="277"/>
                    <a:pt x="396" y="278"/>
                    <a:pt x="396" y="279"/>
                  </a:cubicBezTo>
                  <a:cubicBezTo>
                    <a:pt x="397" y="280"/>
                    <a:pt x="398" y="280"/>
                    <a:pt x="400" y="281"/>
                  </a:cubicBezTo>
                  <a:cubicBezTo>
                    <a:pt x="400" y="282"/>
                    <a:pt x="400" y="282"/>
                    <a:pt x="400" y="282"/>
                  </a:cubicBezTo>
                  <a:cubicBezTo>
                    <a:pt x="399" y="282"/>
                    <a:pt x="399" y="282"/>
                    <a:pt x="399" y="282"/>
                  </a:cubicBezTo>
                  <a:cubicBezTo>
                    <a:pt x="398" y="283"/>
                    <a:pt x="398" y="283"/>
                    <a:pt x="398" y="283"/>
                  </a:cubicBezTo>
                  <a:cubicBezTo>
                    <a:pt x="397" y="283"/>
                    <a:pt x="393" y="280"/>
                    <a:pt x="391" y="280"/>
                  </a:cubicBezTo>
                  <a:cubicBezTo>
                    <a:pt x="392" y="280"/>
                    <a:pt x="392" y="278"/>
                    <a:pt x="391" y="278"/>
                  </a:cubicBezTo>
                  <a:cubicBezTo>
                    <a:pt x="391" y="278"/>
                    <a:pt x="390" y="278"/>
                    <a:pt x="389" y="278"/>
                  </a:cubicBezTo>
                  <a:cubicBezTo>
                    <a:pt x="388" y="277"/>
                    <a:pt x="386" y="275"/>
                    <a:pt x="385" y="274"/>
                  </a:cubicBezTo>
                  <a:cubicBezTo>
                    <a:pt x="387" y="271"/>
                    <a:pt x="387" y="268"/>
                    <a:pt x="388" y="263"/>
                  </a:cubicBezTo>
                  <a:cubicBezTo>
                    <a:pt x="388" y="263"/>
                    <a:pt x="386" y="264"/>
                    <a:pt x="387" y="265"/>
                  </a:cubicBezTo>
                  <a:cubicBezTo>
                    <a:pt x="386" y="265"/>
                    <a:pt x="386" y="263"/>
                    <a:pt x="387" y="263"/>
                  </a:cubicBezTo>
                  <a:cubicBezTo>
                    <a:pt x="386" y="260"/>
                    <a:pt x="386" y="260"/>
                    <a:pt x="386" y="260"/>
                  </a:cubicBezTo>
                  <a:cubicBezTo>
                    <a:pt x="386" y="261"/>
                    <a:pt x="384" y="261"/>
                    <a:pt x="384" y="262"/>
                  </a:cubicBezTo>
                  <a:cubicBezTo>
                    <a:pt x="384" y="263"/>
                    <a:pt x="384" y="263"/>
                    <a:pt x="384" y="263"/>
                  </a:cubicBezTo>
                  <a:cubicBezTo>
                    <a:pt x="384" y="263"/>
                    <a:pt x="379" y="262"/>
                    <a:pt x="381" y="262"/>
                  </a:cubicBezTo>
                  <a:cubicBezTo>
                    <a:pt x="381" y="262"/>
                    <a:pt x="380" y="261"/>
                    <a:pt x="379" y="261"/>
                  </a:cubicBezTo>
                  <a:cubicBezTo>
                    <a:pt x="379" y="259"/>
                    <a:pt x="379" y="259"/>
                    <a:pt x="379" y="259"/>
                  </a:cubicBezTo>
                  <a:cubicBezTo>
                    <a:pt x="379" y="259"/>
                    <a:pt x="378" y="259"/>
                    <a:pt x="377" y="259"/>
                  </a:cubicBezTo>
                  <a:cubicBezTo>
                    <a:pt x="376" y="259"/>
                    <a:pt x="374" y="257"/>
                    <a:pt x="373" y="256"/>
                  </a:cubicBezTo>
                  <a:cubicBezTo>
                    <a:pt x="372" y="256"/>
                    <a:pt x="372" y="259"/>
                    <a:pt x="373" y="259"/>
                  </a:cubicBezTo>
                  <a:cubicBezTo>
                    <a:pt x="373" y="259"/>
                    <a:pt x="371" y="259"/>
                    <a:pt x="371" y="259"/>
                  </a:cubicBezTo>
                  <a:cubicBezTo>
                    <a:pt x="371" y="261"/>
                    <a:pt x="371" y="266"/>
                    <a:pt x="373" y="267"/>
                  </a:cubicBezTo>
                  <a:cubicBezTo>
                    <a:pt x="373" y="268"/>
                    <a:pt x="372" y="268"/>
                    <a:pt x="372" y="269"/>
                  </a:cubicBezTo>
                  <a:cubicBezTo>
                    <a:pt x="371" y="269"/>
                    <a:pt x="371" y="268"/>
                    <a:pt x="369" y="268"/>
                  </a:cubicBezTo>
                  <a:cubicBezTo>
                    <a:pt x="368" y="268"/>
                    <a:pt x="368" y="270"/>
                    <a:pt x="367" y="271"/>
                  </a:cubicBezTo>
                  <a:cubicBezTo>
                    <a:pt x="366" y="271"/>
                    <a:pt x="364" y="269"/>
                    <a:pt x="363" y="269"/>
                  </a:cubicBezTo>
                  <a:cubicBezTo>
                    <a:pt x="353" y="268"/>
                    <a:pt x="351" y="266"/>
                    <a:pt x="344" y="272"/>
                  </a:cubicBezTo>
                  <a:cubicBezTo>
                    <a:pt x="344" y="271"/>
                    <a:pt x="344" y="271"/>
                    <a:pt x="344" y="271"/>
                  </a:cubicBezTo>
                  <a:cubicBezTo>
                    <a:pt x="343" y="271"/>
                    <a:pt x="342" y="269"/>
                    <a:pt x="342" y="269"/>
                  </a:cubicBezTo>
                  <a:cubicBezTo>
                    <a:pt x="341" y="268"/>
                    <a:pt x="341" y="269"/>
                    <a:pt x="340" y="270"/>
                  </a:cubicBezTo>
                  <a:cubicBezTo>
                    <a:pt x="340" y="270"/>
                    <a:pt x="339" y="270"/>
                    <a:pt x="338" y="270"/>
                  </a:cubicBezTo>
                  <a:cubicBezTo>
                    <a:pt x="338" y="268"/>
                    <a:pt x="338" y="268"/>
                    <a:pt x="338" y="268"/>
                  </a:cubicBezTo>
                  <a:cubicBezTo>
                    <a:pt x="336" y="267"/>
                    <a:pt x="334" y="268"/>
                    <a:pt x="333" y="268"/>
                  </a:cubicBezTo>
                  <a:cubicBezTo>
                    <a:pt x="332" y="268"/>
                    <a:pt x="333" y="266"/>
                    <a:pt x="332" y="266"/>
                  </a:cubicBezTo>
                  <a:cubicBezTo>
                    <a:pt x="332" y="265"/>
                    <a:pt x="331" y="266"/>
                    <a:pt x="330" y="266"/>
                  </a:cubicBezTo>
                  <a:cubicBezTo>
                    <a:pt x="329" y="266"/>
                    <a:pt x="330" y="264"/>
                    <a:pt x="330" y="263"/>
                  </a:cubicBezTo>
                  <a:cubicBezTo>
                    <a:pt x="328" y="263"/>
                    <a:pt x="329" y="264"/>
                    <a:pt x="328" y="264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25" y="263"/>
                    <a:pt x="326" y="264"/>
                    <a:pt x="326" y="265"/>
                  </a:cubicBezTo>
                  <a:cubicBezTo>
                    <a:pt x="324" y="265"/>
                    <a:pt x="321" y="265"/>
                    <a:pt x="319" y="265"/>
                  </a:cubicBezTo>
                  <a:cubicBezTo>
                    <a:pt x="321" y="261"/>
                    <a:pt x="321" y="263"/>
                    <a:pt x="319" y="259"/>
                  </a:cubicBezTo>
                  <a:cubicBezTo>
                    <a:pt x="317" y="261"/>
                    <a:pt x="314" y="264"/>
                    <a:pt x="312" y="261"/>
                  </a:cubicBezTo>
                  <a:cubicBezTo>
                    <a:pt x="310" y="260"/>
                    <a:pt x="312" y="252"/>
                    <a:pt x="308" y="251"/>
                  </a:cubicBezTo>
                  <a:cubicBezTo>
                    <a:pt x="304" y="248"/>
                    <a:pt x="302" y="251"/>
                    <a:pt x="298" y="251"/>
                  </a:cubicBezTo>
                  <a:cubicBezTo>
                    <a:pt x="298" y="251"/>
                    <a:pt x="296" y="250"/>
                    <a:pt x="295" y="250"/>
                  </a:cubicBezTo>
                  <a:cubicBezTo>
                    <a:pt x="294" y="250"/>
                    <a:pt x="293" y="252"/>
                    <a:pt x="292" y="252"/>
                  </a:cubicBezTo>
                  <a:cubicBezTo>
                    <a:pt x="291" y="252"/>
                    <a:pt x="287" y="251"/>
                    <a:pt x="285" y="251"/>
                  </a:cubicBezTo>
                  <a:cubicBezTo>
                    <a:pt x="285" y="252"/>
                    <a:pt x="284" y="258"/>
                    <a:pt x="283" y="259"/>
                  </a:cubicBezTo>
                  <a:cubicBezTo>
                    <a:pt x="283" y="260"/>
                    <a:pt x="281" y="260"/>
                    <a:pt x="281" y="260"/>
                  </a:cubicBezTo>
                  <a:cubicBezTo>
                    <a:pt x="280" y="261"/>
                    <a:pt x="281" y="262"/>
                    <a:pt x="280" y="263"/>
                  </a:cubicBezTo>
                  <a:cubicBezTo>
                    <a:pt x="282" y="262"/>
                    <a:pt x="281" y="263"/>
                    <a:pt x="282" y="263"/>
                  </a:cubicBezTo>
                  <a:cubicBezTo>
                    <a:pt x="283" y="263"/>
                    <a:pt x="283" y="262"/>
                    <a:pt x="284" y="262"/>
                  </a:cubicBezTo>
                  <a:cubicBezTo>
                    <a:pt x="285" y="262"/>
                    <a:pt x="286" y="263"/>
                    <a:pt x="286" y="263"/>
                  </a:cubicBezTo>
                  <a:cubicBezTo>
                    <a:pt x="286" y="263"/>
                    <a:pt x="287" y="262"/>
                    <a:pt x="287" y="261"/>
                  </a:cubicBezTo>
                  <a:cubicBezTo>
                    <a:pt x="286" y="262"/>
                    <a:pt x="286" y="260"/>
                    <a:pt x="286" y="260"/>
                  </a:cubicBezTo>
                  <a:cubicBezTo>
                    <a:pt x="286" y="260"/>
                    <a:pt x="288" y="259"/>
                    <a:pt x="288" y="259"/>
                  </a:cubicBezTo>
                  <a:cubicBezTo>
                    <a:pt x="289" y="260"/>
                    <a:pt x="290" y="260"/>
                    <a:pt x="291" y="261"/>
                  </a:cubicBezTo>
                  <a:cubicBezTo>
                    <a:pt x="295" y="256"/>
                    <a:pt x="294" y="258"/>
                    <a:pt x="301" y="257"/>
                  </a:cubicBezTo>
                  <a:cubicBezTo>
                    <a:pt x="301" y="257"/>
                    <a:pt x="301" y="255"/>
                    <a:pt x="302" y="255"/>
                  </a:cubicBezTo>
                  <a:cubicBezTo>
                    <a:pt x="300" y="255"/>
                    <a:pt x="300" y="252"/>
                    <a:pt x="303" y="253"/>
                  </a:cubicBezTo>
                  <a:cubicBezTo>
                    <a:pt x="303" y="253"/>
                    <a:pt x="305" y="255"/>
                    <a:pt x="305" y="255"/>
                  </a:cubicBezTo>
                  <a:cubicBezTo>
                    <a:pt x="308" y="258"/>
                    <a:pt x="304" y="257"/>
                    <a:pt x="302" y="257"/>
                  </a:cubicBezTo>
                  <a:cubicBezTo>
                    <a:pt x="301" y="258"/>
                    <a:pt x="301" y="259"/>
                    <a:pt x="301" y="259"/>
                  </a:cubicBezTo>
                  <a:cubicBezTo>
                    <a:pt x="300" y="260"/>
                    <a:pt x="299" y="259"/>
                    <a:pt x="298" y="259"/>
                  </a:cubicBezTo>
                  <a:cubicBezTo>
                    <a:pt x="297" y="259"/>
                    <a:pt x="296" y="261"/>
                    <a:pt x="295" y="262"/>
                  </a:cubicBezTo>
                  <a:cubicBezTo>
                    <a:pt x="295" y="263"/>
                    <a:pt x="295" y="263"/>
                    <a:pt x="295" y="263"/>
                  </a:cubicBezTo>
                  <a:cubicBezTo>
                    <a:pt x="294" y="264"/>
                    <a:pt x="292" y="263"/>
                    <a:pt x="291" y="264"/>
                  </a:cubicBezTo>
                  <a:cubicBezTo>
                    <a:pt x="290" y="264"/>
                    <a:pt x="290" y="266"/>
                    <a:pt x="289" y="267"/>
                  </a:cubicBezTo>
                  <a:cubicBezTo>
                    <a:pt x="288" y="267"/>
                    <a:pt x="287" y="266"/>
                    <a:pt x="286" y="267"/>
                  </a:cubicBezTo>
                  <a:cubicBezTo>
                    <a:pt x="286" y="267"/>
                    <a:pt x="286" y="268"/>
                    <a:pt x="286" y="269"/>
                  </a:cubicBezTo>
                  <a:cubicBezTo>
                    <a:pt x="286" y="269"/>
                    <a:pt x="284" y="269"/>
                    <a:pt x="284" y="270"/>
                  </a:cubicBezTo>
                  <a:cubicBezTo>
                    <a:pt x="284" y="272"/>
                    <a:pt x="285" y="274"/>
                    <a:pt x="286" y="275"/>
                  </a:cubicBezTo>
                  <a:cubicBezTo>
                    <a:pt x="286" y="275"/>
                    <a:pt x="286" y="275"/>
                    <a:pt x="286" y="275"/>
                  </a:cubicBezTo>
                  <a:cubicBezTo>
                    <a:pt x="287" y="277"/>
                    <a:pt x="285" y="278"/>
                    <a:pt x="285" y="279"/>
                  </a:cubicBezTo>
                  <a:cubicBezTo>
                    <a:pt x="286" y="280"/>
                    <a:pt x="288" y="280"/>
                    <a:pt x="288" y="281"/>
                  </a:cubicBezTo>
                  <a:cubicBezTo>
                    <a:pt x="289" y="282"/>
                    <a:pt x="288" y="283"/>
                    <a:pt x="288" y="283"/>
                  </a:cubicBezTo>
                  <a:cubicBezTo>
                    <a:pt x="288" y="283"/>
                    <a:pt x="286" y="283"/>
                    <a:pt x="286" y="283"/>
                  </a:cubicBezTo>
                  <a:cubicBezTo>
                    <a:pt x="286" y="284"/>
                    <a:pt x="285" y="286"/>
                    <a:pt x="285" y="287"/>
                  </a:cubicBezTo>
                  <a:cubicBezTo>
                    <a:pt x="280" y="283"/>
                    <a:pt x="280" y="279"/>
                    <a:pt x="279" y="271"/>
                  </a:cubicBezTo>
                  <a:cubicBezTo>
                    <a:pt x="279" y="273"/>
                    <a:pt x="278" y="275"/>
                    <a:pt x="278" y="278"/>
                  </a:cubicBezTo>
                  <a:cubicBezTo>
                    <a:pt x="276" y="279"/>
                    <a:pt x="276" y="279"/>
                    <a:pt x="276" y="279"/>
                  </a:cubicBezTo>
                  <a:cubicBezTo>
                    <a:pt x="276" y="279"/>
                    <a:pt x="275" y="275"/>
                    <a:pt x="275" y="275"/>
                  </a:cubicBezTo>
                  <a:cubicBezTo>
                    <a:pt x="276" y="275"/>
                    <a:pt x="276" y="273"/>
                    <a:pt x="276" y="273"/>
                  </a:cubicBezTo>
                  <a:cubicBezTo>
                    <a:pt x="276" y="273"/>
                    <a:pt x="275" y="271"/>
                    <a:pt x="274" y="269"/>
                  </a:cubicBezTo>
                  <a:cubicBezTo>
                    <a:pt x="274" y="269"/>
                    <a:pt x="272" y="269"/>
                    <a:pt x="272" y="269"/>
                  </a:cubicBezTo>
                  <a:cubicBezTo>
                    <a:pt x="269" y="268"/>
                    <a:pt x="268" y="267"/>
                    <a:pt x="266" y="264"/>
                  </a:cubicBezTo>
                  <a:cubicBezTo>
                    <a:pt x="265" y="265"/>
                    <a:pt x="264" y="264"/>
                    <a:pt x="262" y="265"/>
                  </a:cubicBezTo>
                  <a:cubicBezTo>
                    <a:pt x="262" y="266"/>
                    <a:pt x="261" y="268"/>
                    <a:pt x="260" y="268"/>
                  </a:cubicBezTo>
                  <a:cubicBezTo>
                    <a:pt x="259" y="268"/>
                    <a:pt x="257" y="268"/>
                    <a:pt x="256" y="268"/>
                  </a:cubicBezTo>
                  <a:cubicBezTo>
                    <a:pt x="255" y="268"/>
                    <a:pt x="252" y="270"/>
                    <a:pt x="251" y="270"/>
                  </a:cubicBezTo>
                  <a:cubicBezTo>
                    <a:pt x="250" y="270"/>
                    <a:pt x="250" y="269"/>
                    <a:pt x="249" y="269"/>
                  </a:cubicBezTo>
                  <a:cubicBezTo>
                    <a:pt x="247" y="271"/>
                    <a:pt x="247" y="271"/>
                    <a:pt x="247" y="271"/>
                  </a:cubicBezTo>
                  <a:cubicBezTo>
                    <a:pt x="241" y="272"/>
                    <a:pt x="234" y="272"/>
                    <a:pt x="229" y="270"/>
                  </a:cubicBezTo>
                  <a:cubicBezTo>
                    <a:pt x="229" y="265"/>
                    <a:pt x="228" y="265"/>
                    <a:pt x="231" y="263"/>
                  </a:cubicBezTo>
                  <a:cubicBezTo>
                    <a:pt x="231" y="263"/>
                    <a:pt x="231" y="261"/>
                    <a:pt x="231" y="261"/>
                  </a:cubicBezTo>
                  <a:cubicBezTo>
                    <a:pt x="233" y="261"/>
                    <a:pt x="235" y="261"/>
                    <a:pt x="237" y="261"/>
                  </a:cubicBezTo>
                  <a:cubicBezTo>
                    <a:pt x="238" y="259"/>
                    <a:pt x="238" y="259"/>
                    <a:pt x="238" y="259"/>
                  </a:cubicBezTo>
                  <a:cubicBezTo>
                    <a:pt x="237" y="259"/>
                    <a:pt x="237" y="259"/>
                    <a:pt x="237" y="259"/>
                  </a:cubicBezTo>
                  <a:cubicBezTo>
                    <a:pt x="235" y="258"/>
                    <a:pt x="236" y="257"/>
                    <a:pt x="235" y="255"/>
                  </a:cubicBezTo>
                  <a:cubicBezTo>
                    <a:pt x="231" y="252"/>
                    <a:pt x="231" y="252"/>
                    <a:pt x="231" y="252"/>
                  </a:cubicBezTo>
                  <a:cubicBezTo>
                    <a:pt x="230" y="252"/>
                    <a:pt x="230" y="253"/>
                    <a:pt x="229" y="253"/>
                  </a:cubicBezTo>
                  <a:cubicBezTo>
                    <a:pt x="228" y="252"/>
                    <a:pt x="227" y="250"/>
                    <a:pt x="227" y="250"/>
                  </a:cubicBezTo>
                  <a:cubicBezTo>
                    <a:pt x="225" y="250"/>
                    <a:pt x="224" y="250"/>
                    <a:pt x="224" y="251"/>
                  </a:cubicBezTo>
                  <a:cubicBezTo>
                    <a:pt x="222" y="251"/>
                    <a:pt x="222" y="251"/>
                    <a:pt x="220" y="251"/>
                  </a:cubicBezTo>
                  <a:cubicBezTo>
                    <a:pt x="220" y="251"/>
                    <a:pt x="221" y="253"/>
                    <a:pt x="222" y="253"/>
                  </a:cubicBezTo>
                  <a:cubicBezTo>
                    <a:pt x="222" y="253"/>
                    <a:pt x="224" y="254"/>
                    <a:pt x="221" y="255"/>
                  </a:cubicBezTo>
                  <a:cubicBezTo>
                    <a:pt x="221" y="255"/>
                    <a:pt x="218" y="254"/>
                    <a:pt x="217" y="254"/>
                  </a:cubicBezTo>
                  <a:cubicBezTo>
                    <a:pt x="217" y="253"/>
                    <a:pt x="217" y="253"/>
                    <a:pt x="217" y="253"/>
                  </a:cubicBezTo>
                  <a:cubicBezTo>
                    <a:pt x="215" y="252"/>
                    <a:pt x="213" y="253"/>
                    <a:pt x="211" y="252"/>
                  </a:cubicBezTo>
                  <a:cubicBezTo>
                    <a:pt x="210" y="252"/>
                    <a:pt x="208" y="249"/>
                    <a:pt x="207" y="249"/>
                  </a:cubicBezTo>
                  <a:cubicBezTo>
                    <a:pt x="207" y="248"/>
                    <a:pt x="202" y="249"/>
                    <a:pt x="200" y="248"/>
                  </a:cubicBezTo>
                  <a:cubicBezTo>
                    <a:pt x="199" y="245"/>
                    <a:pt x="199" y="245"/>
                    <a:pt x="199" y="245"/>
                  </a:cubicBezTo>
                  <a:cubicBezTo>
                    <a:pt x="194" y="245"/>
                    <a:pt x="188" y="243"/>
                    <a:pt x="185" y="241"/>
                  </a:cubicBezTo>
                  <a:cubicBezTo>
                    <a:pt x="184" y="240"/>
                    <a:pt x="184" y="238"/>
                    <a:pt x="183" y="238"/>
                  </a:cubicBezTo>
                  <a:cubicBezTo>
                    <a:pt x="182" y="238"/>
                    <a:pt x="181" y="238"/>
                    <a:pt x="180" y="238"/>
                  </a:cubicBezTo>
                  <a:cubicBezTo>
                    <a:pt x="178" y="238"/>
                    <a:pt x="175" y="235"/>
                    <a:pt x="173" y="235"/>
                  </a:cubicBezTo>
                  <a:cubicBezTo>
                    <a:pt x="169" y="234"/>
                    <a:pt x="167" y="235"/>
                    <a:pt x="163" y="235"/>
                  </a:cubicBezTo>
                  <a:cubicBezTo>
                    <a:pt x="163" y="235"/>
                    <a:pt x="163" y="237"/>
                    <a:pt x="163" y="237"/>
                  </a:cubicBezTo>
                  <a:cubicBezTo>
                    <a:pt x="161" y="239"/>
                    <a:pt x="159" y="240"/>
                    <a:pt x="157" y="241"/>
                  </a:cubicBezTo>
                  <a:cubicBezTo>
                    <a:pt x="155" y="237"/>
                    <a:pt x="154" y="236"/>
                    <a:pt x="153" y="231"/>
                  </a:cubicBezTo>
                  <a:cubicBezTo>
                    <a:pt x="155" y="230"/>
                    <a:pt x="154" y="231"/>
                    <a:pt x="155" y="229"/>
                  </a:cubicBezTo>
                  <a:cubicBezTo>
                    <a:pt x="155" y="229"/>
                    <a:pt x="153" y="229"/>
                    <a:pt x="153" y="229"/>
                  </a:cubicBezTo>
                  <a:cubicBezTo>
                    <a:pt x="152" y="231"/>
                    <a:pt x="150" y="232"/>
                    <a:pt x="152" y="234"/>
                  </a:cubicBezTo>
                  <a:cubicBezTo>
                    <a:pt x="149" y="234"/>
                    <a:pt x="151" y="236"/>
                    <a:pt x="151" y="239"/>
                  </a:cubicBezTo>
                  <a:cubicBezTo>
                    <a:pt x="151" y="239"/>
                    <a:pt x="149" y="240"/>
                    <a:pt x="149" y="240"/>
                  </a:cubicBezTo>
                  <a:cubicBezTo>
                    <a:pt x="149" y="241"/>
                    <a:pt x="151" y="241"/>
                    <a:pt x="150" y="243"/>
                  </a:cubicBezTo>
                  <a:cubicBezTo>
                    <a:pt x="150" y="243"/>
                    <a:pt x="148" y="243"/>
                    <a:pt x="147" y="243"/>
                  </a:cubicBezTo>
                  <a:cubicBezTo>
                    <a:pt x="144" y="239"/>
                    <a:pt x="141" y="237"/>
                    <a:pt x="137" y="233"/>
                  </a:cubicBezTo>
                  <a:cubicBezTo>
                    <a:pt x="136" y="233"/>
                    <a:pt x="136" y="231"/>
                    <a:pt x="135" y="231"/>
                  </a:cubicBezTo>
                  <a:cubicBezTo>
                    <a:pt x="135" y="231"/>
                    <a:pt x="134" y="232"/>
                    <a:pt x="134" y="231"/>
                  </a:cubicBezTo>
                  <a:cubicBezTo>
                    <a:pt x="133" y="230"/>
                    <a:pt x="133" y="228"/>
                    <a:pt x="132" y="227"/>
                  </a:cubicBezTo>
                  <a:cubicBezTo>
                    <a:pt x="131" y="227"/>
                    <a:pt x="130" y="227"/>
                    <a:pt x="129" y="227"/>
                  </a:cubicBezTo>
                  <a:cubicBezTo>
                    <a:pt x="122" y="221"/>
                    <a:pt x="122" y="221"/>
                    <a:pt x="122" y="221"/>
                  </a:cubicBezTo>
                  <a:cubicBezTo>
                    <a:pt x="121" y="220"/>
                    <a:pt x="121" y="218"/>
                    <a:pt x="120" y="217"/>
                  </a:cubicBezTo>
                  <a:cubicBezTo>
                    <a:pt x="119" y="215"/>
                    <a:pt x="116" y="214"/>
                    <a:pt x="114" y="213"/>
                  </a:cubicBezTo>
                  <a:cubicBezTo>
                    <a:pt x="112" y="215"/>
                    <a:pt x="111" y="215"/>
                    <a:pt x="112" y="219"/>
                  </a:cubicBezTo>
                  <a:cubicBezTo>
                    <a:pt x="112" y="220"/>
                    <a:pt x="114" y="219"/>
                    <a:pt x="114" y="221"/>
                  </a:cubicBezTo>
                  <a:cubicBezTo>
                    <a:pt x="113" y="223"/>
                    <a:pt x="109" y="229"/>
                    <a:pt x="108" y="231"/>
                  </a:cubicBezTo>
                  <a:cubicBezTo>
                    <a:pt x="106" y="231"/>
                    <a:pt x="98" y="232"/>
                    <a:pt x="96" y="234"/>
                  </a:cubicBezTo>
                  <a:cubicBezTo>
                    <a:pt x="95" y="236"/>
                    <a:pt x="96" y="238"/>
                    <a:pt x="95" y="239"/>
                  </a:cubicBezTo>
                  <a:cubicBezTo>
                    <a:pt x="95" y="240"/>
                    <a:pt x="89" y="242"/>
                    <a:pt x="88" y="242"/>
                  </a:cubicBezTo>
                  <a:cubicBezTo>
                    <a:pt x="88" y="241"/>
                    <a:pt x="88" y="239"/>
                    <a:pt x="88" y="239"/>
                  </a:cubicBezTo>
                  <a:cubicBezTo>
                    <a:pt x="87" y="239"/>
                    <a:pt x="86" y="240"/>
                    <a:pt x="86" y="239"/>
                  </a:cubicBezTo>
                  <a:cubicBezTo>
                    <a:pt x="85" y="241"/>
                    <a:pt x="85" y="239"/>
                    <a:pt x="84" y="240"/>
                  </a:cubicBezTo>
                  <a:cubicBezTo>
                    <a:pt x="84" y="241"/>
                    <a:pt x="84" y="241"/>
                    <a:pt x="84" y="241"/>
                  </a:cubicBezTo>
                  <a:cubicBezTo>
                    <a:pt x="85" y="241"/>
                    <a:pt x="85" y="242"/>
                    <a:pt x="85" y="243"/>
                  </a:cubicBezTo>
                  <a:cubicBezTo>
                    <a:pt x="84" y="243"/>
                    <a:pt x="83" y="243"/>
                    <a:pt x="82" y="243"/>
                  </a:cubicBezTo>
                  <a:cubicBezTo>
                    <a:pt x="82" y="243"/>
                    <a:pt x="82" y="244"/>
                    <a:pt x="82" y="245"/>
                  </a:cubicBezTo>
                  <a:cubicBezTo>
                    <a:pt x="82" y="245"/>
                    <a:pt x="80" y="245"/>
                    <a:pt x="81" y="244"/>
                  </a:cubicBezTo>
                  <a:cubicBezTo>
                    <a:pt x="80" y="244"/>
                    <a:pt x="80" y="244"/>
                    <a:pt x="80" y="244"/>
                  </a:cubicBezTo>
                  <a:cubicBezTo>
                    <a:pt x="79" y="244"/>
                    <a:pt x="79" y="247"/>
                    <a:pt x="79" y="247"/>
                  </a:cubicBezTo>
                  <a:cubicBezTo>
                    <a:pt x="79" y="248"/>
                    <a:pt x="77" y="248"/>
                    <a:pt x="77" y="249"/>
                  </a:cubicBezTo>
                  <a:cubicBezTo>
                    <a:pt x="76" y="250"/>
                    <a:pt x="77" y="251"/>
                    <a:pt x="78" y="252"/>
                  </a:cubicBezTo>
                  <a:cubicBezTo>
                    <a:pt x="75" y="253"/>
                    <a:pt x="74" y="253"/>
                    <a:pt x="72" y="253"/>
                  </a:cubicBezTo>
                  <a:cubicBezTo>
                    <a:pt x="73" y="248"/>
                    <a:pt x="71" y="250"/>
                    <a:pt x="76" y="247"/>
                  </a:cubicBezTo>
                  <a:cubicBezTo>
                    <a:pt x="75" y="246"/>
                    <a:pt x="75" y="244"/>
                    <a:pt x="75" y="243"/>
                  </a:cubicBezTo>
                  <a:cubicBezTo>
                    <a:pt x="76" y="242"/>
                    <a:pt x="78" y="242"/>
                    <a:pt x="79" y="241"/>
                  </a:cubicBezTo>
                  <a:cubicBezTo>
                    <a:pt x="79" y="240"/>
                    <a:pt x="80" y="237"/>
                    <a:pt x="80" y="237"/>
                  </a:cubicBezTo>
                  <a:cubicBezTo>
                    <a:pt x="84" y="236"/>
                    <a:pt x="88" y="234"/>
                    <a:pt x="91" y="234"/>
                  </a:cubicBezTo>
                  <a:cubicBezTo>
                    <a:pt x="93" y="234"/>
                    <a:pt x="93" y="235"/>
                    <a:pt x="95" y="234"/>
                  </a:cubicBezTo>
                  <a:cubicBezTo>
                    <a:pt x="95" y="234"/>
                    <a:pt x="98" y="230"/>
                    <a:pt x="98" y="229"/>
                  </a:cubicBezTo>
                  <a:cubicBezTo>
                    <a:pt x="102" y="227"/>
                    <a:pt x="102" y="227"/>
                    <a:pt x="102" y="227"/>
                  </a:cubicBezTo>
                  <a:cubicBezTo>
                    <a:pt x="102" y="226"/>
                    <a:pt x="101" y="225"/>
                    <a:pt x="102" y="224"/>
                  </a:cubicBezTo>
                  <a:cubicBezTo>
                    <a:pt x="97" y="224"/>
                    <a:pt x="95" y="224"/>
                    <a:pt x="91" y="223"/>
                  </a:cubicBezTo>
                  <a:cubicBezTo>
                    <a:pt x="90" y="226"/>
                    <a:pt x="89" y="228"/>
                    <a:pt x="88" y="231"/>
                  </a:cubicBezTo>
                  <a:cubicBezTo>
                    <a:pt x="85" y="230"/>
                    <a:pt x="84" y="230"/>
                    <a:pt x="82" y="230"/>
                  </a:cubicBezTo>
                  <a:cubicBezTo>
                    <a:pt x="82" y="230"/>
                    <a:pt x="81" y="231"/>
                    <a:pt x="81" y="231"/>
                  </a:cubicBezTo>
                  <a:cubicBezTo>
                    <a:pt x="80" y="232"/>
                    <a:pt x="78" y="231"/>
                    <a:pt x="77" y="231"/>
                  </a:cubicBezTo>
                  <a:cubicBezTo>
                    <a:pt x="76" y="233"/>
                    <a:pt x="76" y="233"/>
                    <a:pt x="76" y="233"/>
                  </a:cubicBezTo>
                  <a:cubicBezTo>
                    <a:pt x="75" y="233"/>
                    <a:pt x="74" y="232"/>
                    <a:pt x="73" y="233"/>
                  </a:cubicBezTo>
                  <a:cubicBezTo>
                    <a:pt x="72" y="234"/>
                    <a:pt x="72" y="237"/>
                    <a:pt x="72" y="238"/>
                  </a:cubicBezTo>
                  <a:cubicBezTo>
                    <a:pt x="70" y="239"/>
                    <a:pt x="68" y="239"/>
                    <a:pt x="66" y="239"/>
                  </a:cubicBezTo>
                  <a:cubicBezTo>
                    <a:pt x="65" y="239"/>
                    <a:pt x="66" y="237"/>
                    <a:pt x="66" y="237"/>
                  </a:cubicBezTo>
                  <a:cubicBezTo>
                    <a:pt x="65" y="236"/>
                    <a:pt x="61" y="235"/>
                    <a:pt x="61" y="235"/>
                  </a:cubicBezTo>
                  <a:cubicBezTo>
                    <a:pt x="60" y="233"/>
                    <a:pt x="61" y="233"/>
                    <a:pt x="60" y="233"/>
                  </a:cubicBezTo>
                  <a:cubicBezTo>
                    <a:pt x="60" y="234"/>
                    <a:pt x="61" y="237"/>
                    <a:pt x="60" y="237"/>
                  </a:cubicBezTo>
                  <a:cubicBezTo>
                    <a:pt x="60" y="238"/>
                    <a:pt x="59" y="238"/>
                    <a:pt x="58" y="239"/>
                  </a:cubicBezTo>
                  <a:cubicBezTo>
                    <a:pt x="58" y="239"/>
                    <a:pt x="59" y="240"/>
                    <a:pt x="58" y="241"/>
                  </a:cubicBezTo>
                  <a:cubicBezTo>
                    <a:pt x="57" y="240"/>
                    <a:pt x="57" y="240"/>
                    <a:pt x="55" y="240"/>
                  </a:cubicBezTo>
                  <a:cubicBezTo>
                    <a:pt x="55" y="241"/>
                    <a:pt x="55" y="244"/>
                    <a:pt x="55" y="244"/>
                  </a:cubicBezTo>
                  <a:cubicBezTo>
                    <a:pt x="54" y="244"/>
                    <a:pt x="54" y="244"/>
                    <a:pt x="53" y="244"/>
                  </a:cubicBezTo>
                  <a:cubicBezTo>
                    <a:pt x="52" y="244"/>
                    <a:pt x="53" y="243"/>
                    <a:pt x="52" y="242"/>
                  </a:cubicBezTo>
                  <a:cubicBezTo>
                    <a:pt x="47" y="242"/>
                    <a:pt x="47" y="242"/>
                    <a:pt x="47" y="242"/>
                  </a:cubicBezTo>
                  <a:cubicBezTo>
                    <a:pt x="47" y="243"/>
                    <a:pt x="47" y="244"/>
                    <a:pt x="47" y="245"/>
                  </a:cubicBezTo>
                  <a:cubicBezTo>
                    <a:pt x="52" y="247"/>
                    <a:pt x="53" y="248"/>
                    <a:pt x="53" y="253"/>
                  </a:cubicBezTo>
                  <a:cubicBezTo>
                    <a:pt x="52" y="253"/>
                    <a:pt x="52" y="253"/>
                    <a:pt x="52" y="253"/>
                  </a:cubicBezTo>
                  <a:cubicBezTo>
                    <a:pt x="50" y="251"/>
                    <a:pt x="50" y="249"/>
                    <a:pt x="48" y="247"/>
                  </a:cubicBezTo>
                  <a:cubicBezTo>
                    <a:pt x="47" y="247"/>
                    <a:pt x="38" y="243"/>
                    <a:pt x="38" y="243"/>
                  </a:cubicBezTo>
                  <a:cubicBezTo>
                    <a:pt x="37" y="242"/>
                    <a:pt x="36" y="243"/>
                    <a:pt x="35" y="243"/>
                  </a:cubicBezTo>
                  <a:cubicBezTo>
                    <a:pt x="34" y="242"/>
                    <a:pt x="33" y="240"/>
                    <a:pt x="32" y="239"/>
                  </a:cubicBezTo>
                  <a:cubicBezTo>
                    <a:pt x="31" y="239"/>
                    <a:pt x="30" y="240"/>
                    <a:pt x="28" y="239"/>
                  </a:cubicBezTo>
                  <a:cubicBezTo>
                    <a:pt x="28" y="239"/>
                    <a:pt x="26" y="236"/>
                    <a:pt x="25" y="236"/>
                  </a:cubicBezTo>
                  <a:cubicBezTo>
                    <a:pt x="24" y="236"/>
                    <a:pt x="23" y="236"/>
                    <a:pt x="22" y="236"/>
                  </a:cubicBezTo>
                  <a:cubicBezTo>
                    <a:pt x="21" y="235"/>
                    <a:pt x="20" y="232"/>
                    <a:pt x="18" y="232"/>
                  </a:cubicBezTo>
                  <a:cubicBezTo>
                    <a:pt x="14" y="231"/>
                    <a:pt x="10" y="234"/>
                    <a:pt x="7" y="233"/>
                  </a:cubicBezTo>
                  <a:cubicBezTo>
                    <a:pt x="7" y="232"/>
                    <a:pt x="7" y="232"/>
                    <a:pt x="7" y="232"/>
                  </a:cubicBezTo>
                  <a:cubicBezTo>
                    <a:pt x="4" y="231"/>
                    <a:pt x="2" y="232"/>
                    <a:pt x="0" y="231"/>
                  </a:cubicBezTo>
                  <a:cubicBezTo>
                    <a:pt x="3" y="370"/>
                    <a:pt x="3" y="370"/>
                    <a:pt x="3" y="370"/>
                  </a:cubicBezTo>
                  <a:cubicBezTo>
                    <a:pt x="3" y="370"/>
                    <a:pt x="9" y="367"/>
                    <a:pt x="11" y="368"/>
                  </a:cubicBezTo>
                  <a:cubicBezTo>
                    <a:pt x="12" y="369"/>
                    <a:pt x="15" y="371"/>
                    <a:pt x="16" y="370"/>
                  </a:cubicBezTo>
                  <a:cubicBezTo>
                    <a:pt x="22" y="364"/>
                    <a:pt x="19" y="370"/>
                    <a:pt x="20" y="373"/>
                  </a:cubicBezTo>
                  <a:cubicBezTo>
                    <a:pt x="21" y="376"/>
                    <a:pt x="21" y="376"/>
                    <a:pt x="23" y="379"/>
                  </a:cubicBezTo>
                  <a:cubicBezTo>
                    <a:pt x="25" y="382"/>
                    <a:pt x="31" y="385"/>
                    <a:pt x="33" y="388"/>
                  </a:cubicBezTo>
                  <a:cubicBezTo>
                    <a:pt x="35" y="391"/>
                    <a:pt x="32" y="395"/>
                    <a:pt x="37" y="390"/>
                  </a:cubicBezTo>
                  <a:cubicBezTo>
                    <a:pt x="40" y="388"/>
                    <a:pt x="43" y="389"/>
                    <a:pt x="44" y="386"/>
                  </a:cubicBezTo>
                  <a:cubicBezTo>
                    <a:pt x="45" y="383"/>
                    <a:pt x="42" y="381"/>
                    <a:pt x="44" y="381"/>
                  </a:cubicBezTo>
                  <a:cubicBezTo>
                    <a:pt x="47" y="381"/>
                    <a:pt x="50" y="378"/>
                    <a:pt x="52" y="381"/>
                  </a:cubicBezTo>
                  <a:cubicBezTo>
                    <a:pt x="53" y="384"/>
                    <a:pt x="58" y="383"/>
                    <a:pt x="58" y="386"/>
                  </a:cubicBezTo>
                  <a:cubicBezTo>
                    <a:pt x="58" y="388"/>
                    <a:pt x="58" y="390"/>
                    <a:pt x="61" y="390"/>
                  </a:cubicBezTo>
                  <a:cubicBezTo>
                    <a:pt x="65" y="391"/>
                    <a:pt x="67" y="395"/>
                    <a:pt x="69" y="397"/>
                  </a:cubicBezTo>
                  <a:cubicBezTo>
                    <a:pt x="70" y="400"/>
                    <a:pt x="77" y="406"/>
                    <a:pt x="79" y="409"/>
                  </a:cubicBezTo>
                  <a:cubicBezTo>
                    <a:pt x="81" y="412"/>
                    <a:pt x="81" y="416"/>
                    <a:pt x="85" y="418"/>
                  </a:cubicBezTo>
                  <a:cubicBezTo>
                    <a:pt x="88" y="420"/>
                    <a:pt x="87" y="423"/>
                    <a:pt x="91" y="425"/>
                  </a:cubicBezTo>
                  <a:cubicBezTo>
                    <a:pt x="94" y="427"/>
                    <a:pt x="97" y="422"/>
                    <a:pt x="97" y="425"/>
                  </a:cubicBezTo>
                  <a:cubicBezTo>
                    <a:pt x="97" y="428"/>
                    <a:pt x="98" y="430"/>
                    <a:pt x="99" y="433"/>
                  </a:cubicBezTo>
                  <a:cubicBezTo>
                    <a:pt x="100" y="436"/>
                    <a:pt x="100" y="434"/>
                    <a:pt x="102" y="435"/>
                  </a:cubicBezTo>
                  <a:cubicBezTo>
                    <a:pt x="104" y="437"/>
                    <a:pt x="103" y="441"/>
                    <a:pt x="105" y="441"/>
                  </a:cubicBezTo>
                  <a:cubicBezTo>
                    <a:pt x="107" y="441"/>
                    <a:pt x="103" y="443"/>
                    <a:pt x="104" y="445"/>
                  </a:cubicBezTo>
                  <a:cubicBezTo>
                    <a:pt x="104" y="447"/>
                    <a:pt x="104" y="448"/>
                    <a:pt x="104" y="449"/>
                  </a:cubicBezTo>
                  <a:cubicBezTo>
                    <a:pt x="103" y="450"/>
                    <a:pt x="101" y="453"/>
                    <a:pt x="101" y="453"/>
                  </a:cubicBezTo>
                  <a:close/>
                  <a:moveTo>
                    <a:pt x="506" y="620"/>
                  </a:moveTo>
                  <a:cubicBezTo>
                    <a:pt x="506" y="620"/>
                    <a:pt x="506" y="620"/>
                    <a:pt x="506" y="619"/>
                  </a:cubicBezTo>
                  <a:cubicBezTo>
                    <a:pt x="505" y="620"/>
                    <a:pt x="505" y="621"/>
                    <a:pt x="505" y="621"/>
                  </a:cubicBezTo>
                  <a:lnTo>
                    <a:pt x="506" y="620"/>
                  </a:lnTo>
                  <a:close/>
                  <a:moveTo>
                    <a:pt x="656" y="29"/>
                  </a:moveTo>
                  <a:cubicBezTo>
                    <a:pt x="657" y="29"/>
                    <a:pt x="657" y="30"/>
                    <a:pt x="657" y="31"/>
                  </a:cubicBezTo>
                  <a:cubicBezTo>
                    <a:pt x="653" y="30"/>
                    <a:pt x="653" y="29"/>
                    <a:pt x="656" y="29"/>
                  </a:cubicBezTo>
                  <a:close/>
                  <a:moveTo>
                    <a:pt x="386" y="265"/>
                  </a:moveTo>
                  <a:cubicBezTo>
                    <a:pt x="386" y="266"/>
                    <a:pt x="386" y="266"/>
                    <a:pt x="386" y="266"/>
                  </a:cubicBezTo>
                  <a:cubicBezTo>
                    <a:pt x="384" y="266"/>
                    <a:pt x="385" y="265"/>
                    <a:pt x="386" y="265"/>
                  </a:cubicBezTo>
                  <a:close/>
                  <a:moveTo>
                    <a:pt x="94" y="241"/>
                  </a:moveTo>
                  <a:cubicBezTo>
                    <a:pt x="95" y="241"/>
                    <a:pt x="94" y="242"/>
                    <a:pt x="94" y="242"/>
                  </a:cubicBezTo>
                  <a:cubicBezTo>
                    <a:pt x="94" y="241"/>
                    <a:pt x="93" y="240"/>
                    <a:pt x="94" y="241"/>
                  </a:cubicBezTo>
                  <a:close/>
                  <a:moveTo>
                    <a:pt x="147" y="518"/>
                  </a:moveTo>
                  <a:cubicBezTo>
                    <a:pt x="147" y="520"/>
                    <a:pt x="147" y="521"/>
                    <a:pt x="147" y="522"/>
                  </a:cubicBezTo>
                  <a:cubicBezTo>
                    <a:pt x="148" y="522"/>
                    <a:pt x="148" y="523"/>
                    <a:pt x="149" y="523"/>
                  </a:cubicBezTo>
                  <a:cubicBezTo>
                    <a:pt x="155" y="525"/>
                    <a:pt x="147" y="518"/>
                    <a:pt x="147" y="518"/>
                  </a:cubicBezTo>
                  <a:close/>
                  <a:moveTo>
                    <a:pt x="113" y="492"/>
                  </a:moveTo>
                  <a:cubicBezTo>
                    <a:pt x="112" y="492"/>
                    <a:pt x="114" y="494"/>
                    <a:pt x="114" y="494"/>
                  </a:cubicBezTo>
                  <a:cubicBezTo>
                    <a:pt x="114" y="494"/>
                    <a:pt x="115" y="491"/>
                    <a:pt x="113" y="492"/>
                  </a:cubicBezTo>
                  <a:close/>
                  <a:moveTo>
                    <a:pt x="111" y="472"/>
                  </a:moveTo>
                  <a:cubicBezTo>
                    <a:pt x="112" y="472"/>
                    <a:pt x="110" y="473"/>
                    <a:pt x="110" y="473"/>
                  </a:cubicBezTo>
                  <a:cubicBezTo>
                    <a:pt x="110" y="473"/>
                    <a:pt x="110" y="471"/>
                    <a:pt x="111" y="472"/>
                  </a:cubicBezTo>
                  <a:close/>
                  <a:moveTo>
                    <a:pt x="453" y="542"/>
                  </a:moveTo>
                  <a:cubicBezTo>
                    <a:pt x="452" y="543"/>
                    <a:pt x="454" y="544"/>
                    <a:pt x="454" y="544"/>
                  </a:cubicBezTo>
                  <a:cubicBezTo>
                    <a:pt x="454" y="544"/>
                    <a:pt x="456" y="542"/>
                    <a:pt x="453" y="542"/>
                  </a:cubicBezTo>
                  <a:close/>
                  <a:moveTo>
                    <a:pt x="464" y="536"/>
                  </a:moveTo>
                  <a:cubicBezTo>
                    <a:pt x="464" y="536"/>
                    <a:pt x="463" y="537"/>
                    <a:pt x="463" y="537"/>
                  </a:cubicBezTo>
                  <a:cubicBezTo>
                    <a:pt x="465" y="537"/>
                    <a:pt x="466" y="536"/>
                    <a:pt x="464" y="536"/>
                  </a:cubicBezTo>
                  <a:close/>
                  <a:moveTo>
                    <a:pt x="638" y="573"/>
                  </a:moveTo>
                  <a:cubicBezTo>
                    <a:pt x="639" y="573"/>
                    <a:pt x="637" y="574"/>
                    <a:pt x="637" y="574"/>
                  </a:cubicBezTo>
                  <a:cubicBezTo>
                    <a:pt x="637" y="574"/>
                    <a:pt x="637" y="572"/>
                    <a:pt x="638" y="573"/>
                  </a:cubicBezTo>
                  <a:close/>
                  <a:moveTo>
                    <a:pt x="693" y="583"/>
                  </a:moveTo>
                  <a:cubicBezTo>
                    <a:pt x="693" y="584"/>
                    <a:pt x="693" y="584"/>
                    <a:pt x="693" y="584"/>
                  </a:cubicBezTo>
                  <a:cubicBezTo>
                    <a:pt x="694" y="584"/>
                    <a:pt x="694" y="584"/>
                    <a:pt x="694" y="584"/>
                  </a:cubicBezTo>
                  <a:cubicBezTo>
                    <a:pt x="694" y="584"/>
                    <a:pt x="695" y="583"/>
                    <a:pt x="693" y="583"/>
                  </a:cubicBezTo>
                  <a:close/>
                  <a:moveTo>
                    <a:pt x="613" y="559"/>
                  </a:moveTo>
                  <a:cubicBezTo>
                    <a:pt x="617" y="558"/>
                    <a:pt x="612" y="562"/>
                    <a:pt x="611" y="562"/>
                  </a:cubicBezTo>
                  <a:cubicBezTo>
                    <a:pt x="607" y="564"/>
                    <a:pt x="612" y="559"/>
                    <a:pt x="613" y="559"/>
                  </a:cubicBezTo>
                  <a:close/>
                  <a:moveTo>
                    <a:pt x="667" y="520"/>
                  </a:moveTo>
                  <a:cubicBezTo>
                    <a:pt x="667" y="521"/>
                    <a:pt x="667" y="523"/>
                    <a:pt x="667" y="524"/>
                  </a:cubicBezTo>
                  <a:cubicBezTo>
                    <a:pt x="668" y="524"/>
                    <a:pt x="669" y="524"/>
                    <a:pt x="671" y="524"/>
                  </a:cubicBezTo>
                  <a:cubicBezTo>
                    <a:pt x="674" y="527"/>
                    <a:pt x="674" y="527"/>
                    <a:pt x="674" y="527"/>
                  </a:cubicBezTo>
                  <a:cubicBezTo>
                    <a:pt x="674" y="528"/>
                    <a:pt x="674" y="529"/>
                    <a:pt x="674" y="529"/>
                  </a:cubicBezTo>
                  <a:cubicBezTo>
                    <a:pt x="675" y="530"/>
                    <a:pt x="677" y="530"/>
                    <a:pt x="679" y="530"/>
                  </a:cubicBezTo>
                  <a:cubicBezTo>
                    <a:pt x="681" y="531"/>
                    <a:pt x="683" y="533"/>
                    <a:pt x="685" y="534"/>
                  </a:cubicBezTo>
                  <a:cubicBezTo>
                    <a:pt x="686" y="534"/>
                    <a:pt x="687" y="534"/>
                    <a:pt x="689" y="534"/>
                  </a:cubicBezTo>
                  <a:cubicBezTo>
                    <a:pt x="689" y="533"/>
                    <a:pt x="690" y="533"/>
                    <a:pt x="690" y="532"/>
                  </a:cubicBezTo>
                  <a:cubicBezTo>
                    <a:pt x="686" y="529"/>
                    <a:pt x="686" y="529"/>
                    <a:pt x="686" y="529"/>
                  </a:cubicBezTo>
                  <a:cubicBezTo>
                    <a:pt x="686" y="529"/>
                    <a:pt x="685" y="529"/>
                    <a:pt x="685" y="529"/>
                  </a:cubicBezTo>
                  <a:cubicBezTo>
                    <a:pt x="683" y="528"/>
                    <a:pt x="682" y="525"/>
                    <a:pt x="681" y="524"/>
                  </a:cubicBezTo>
                  <a:cubicBezTo>
                    <a:pt x="681" y="524"/>
                    <a:pt x="679" y="525"/>
                    <a:pt x="679" y="524"/>
                  </a:cubicBezTo>
                  <a:cubicBezTo>
                    <a:pt x="676" y="524"/>
                    <a:pt x="674" y="522"/>
                    <a:pt x="672" y="521"/>
                  </a:cubicBezTo>
                  <a:cubicBezTo>
                    <a:pt x="670" y="521"/>
                    <a:pt x="669" y="521"/>
                    <a:pt x="667" y="520"/>
                  </a:cubicBezTo>
                  <a:close/>
                  <a:moveTo>
                    <a:pt x="538" y="591"/>
                  </a:moveTo>
                  <a:cubicBezTo>
                    <a:pt x="538" y="592"/>
                    <a:pt x="539" y="593"/>
                    <a:pt x="539" y="593"/>
                  </a:cubicBezTo>
                  <a:cubicBezTo>
                    <a:pt x="538" y="596"/>
                    <a:pt x="538" y="596"/>
                    <a:pt x="538" y="596"/>
                  </a:cubicBezTo>
                  <a:cubicBezTo>
                    <a:pt x="534" y="594"/>
                    <a:pt x="537" y="593"/>
                    <a:pt x="538" y="591"/>
                  </a:cubicBezTo>
                  <a:close/>
                  <a:moveTo>
                    <a:pt x="518" y="583"/>
                  </a:moveTo>
                  <a:cubicBezTo>
                    <a:pt x="518" y="583"/>
                    <a:pt x="519" y="586"/>
                    <a:pt x="519" y="586"/>
                  </a:cubicBezTo>
                  <a:cubicBezTo>
                    <a:pt x="522" y="587"/>
                    <a:pt x="520" y="584"/>
                    <a:pt x="518" y="583"/>
                  </a:cubicBezTo>
                  <a:close/>
                  <a:moveTo>
                    <a:pt x="583" y="578"/>
                  </a:moveTo>
                  <a:cubicBezTo>
                    <a:pt x="584" y="579"/>
                    <a:pt x="586" y="580"/>
                    <a:pt x="587" y="580"/>
                  </a:cubicBezTo>
                  <a:cubicBezTo>
                    <a:pt x="586" y="581"/>
                    <a:pt x="585" y="583"/>
                    <a:pt x="583" y="582"/>
                  </a:cubicBezTo>
                  <a:cubicBezTo>
                    <a:pt x="583" y="582"/>
                    <a:pt x="584" y="581"/>
                    <a:pt x="584" y="580"/>
                  </a:cubicBezTo>
                  <a:cubicBezTo>
                    <a:pt x="583" y="580"/>
                    <a:pt x="580" y="580"/>
                    <a:pt x="582" y="579"/>
                  </a:cubicBezTo>
                  <a:cubicBezTo>
                    <a:pt x="584" y="578"/>
                    <a:pt x="581" y="578"/>
                    <a:pt x="583" y="578"/>
                  </a:cubicBezTo>
                  <a:close/>
                  <a:moveTo>
                    <a:pt x="506" y="575"/>
                  </a:moveTo>
                  <a:cubicBezTo>
                    <a:pt x="507" y="575"/>
                    <a:pt x="506" y="576"/>
                    <a:pt x="506" y="576"/>
                  </a:cubicBezTo>
                  <a:cubicBezTo>
                    <a:pt x="507" y="577"/>
                    <a:pt x="509" y="578"/>
                    <a:pt x="510" y="578"/>
                  </a:cubicBezTo>
                  <a:cubicBezTo>
                    <a:pt x="512" y="579"/>
                    <a:pt x="516" y="579"/>
                    <a:pt x="516" y="579"/>
                  </a:cubicBezTo>
                  <a:cubicBezTo>
                    <a:pt x="518" y="580"/>
                    <a:pt x="515" y="578"/>
                    <a:pt x="515" y="578"/>
                  </a:cubicBezTo>
                  <a:cubicBezTo>
                    <a:pt x="512" y="576"/>
                    <a:pt x="510" y="576"/>
                    <a:pt x="506" y="575"/>
                  </a:cubicBezTo>
                  <a:close/>
                  <a:moveTo>
                    <a:pt x="708" y="568"/>
                  </a:moveTo>
                  <a:cubicBezTo>
                    <a:pt x="707" y="569"/>
                    <a:pt x="707" y="570"/>
                    <a:pt x="707" y="570"/>
                  </a:cubicBezTo>
                  <a:cubicBezTo>
                    <a:pt x="706" y="571"/>
                    <a:pt x="705" y="570"/>
                    <a:pt x="704" y="570"/>
                  </a:cubicBezTo>
                  <a:cubicBezTo>
                    <a:pt x="703" y="571"/>
                    <a:pt x="702" y="572"/>
                    <a:pt x="702" y="573"/>
                  </a:cubicBezTo>
                  <a:cubicBezTo>
                    <a:pt x="703" y="574"/>
                    <a:pt x="703" y="574"/>
                    <a:pt x="702" y="574"/>
                  </a:cubicBezTo>
                  <a:cubicBezTo>
                    <a:pt x="702" y="576"/>
                    <a:pt x="701" y="578"/>
                    <a:pt x="701" y="579"/>
                  </a:cubicBezTo>
                  <a:cubicBezTo>
                    <a:pt x="703" y="578"/>
                    <a:pt x="705" y="579"/>
                    <a:pt x="706" y="578"/>
                  </a:cubicBezTo>
                  <a:cubicBezTo>
                    <a:pt x="707" y="577"/>
                    <a:pt x="706" y="576"/>
                    <a:pt x="706" y="576"/>
                  </a:cubicBezTo>
                  <a:cubicBezTo>
                    <a:pt x="706" y="576"/>
                    <a:pt x="713" y="571"/>
                    <a:pt x="708" y="574"/>
                  </a:cubicBezTo>
                  <a:cubicBezTo>
                    <a:pt x="708" y="573"/>
                    <a:pt x="708" y="572"/>
                    <a:pt x="708" y="572"/>
                  </a:cubicBezTo>
                  <a:cubicBezTo>
                    <a:pt x="711" y="571"/>
                    <a:pt x="709" y="570"/>
                    <a:pt x="708" y="568"/>
                  </a:cubicBezTo>
                  <a:close/>
                  <a:moveTo>
                    <a:pt x="532" y="566"/>
                  </a:moveTo>
                  <a:cubicBezTo>
                    <a:pt x="535" y="567"/>
                    <a:pt x="536" y="570"/>
                    <a:pt x="532" y="570"/>
                  </a:cubicBezTo>
                  <a:cubicBezTo>
                    <a:pt x="532" y="569"/>
                    <a:pt x="532" y="569"/>
                    <a:pt x="532" y="569"/>
                  </a:cubicBezTo>
                  <a:cubicBezTo>
                    <a:pt x="530" y="569"/>
                    <a:pt x="528" y="569"/>
                    <a:pt x="527" y="568"/>
                  </a:cubicBezTo>
                  <a:cubicBezTo>
                    <a:pt x="527" y="567"/>
                    <a:pt x="527" y="567"/>
                    <a:pt x="527" y="567"/>
                  </a:cubicBezTo>
                  <a:cubicBezTo>
                    <a:pt x="528" y="567"/>
                    <a:pt x="531" y="566"/>
                    <a:pt x="532" y="566"/>
                  </a:cubicBezTo>
                  <a:close/>
                  <a:moveTo>
                    <a:pt x="671" y="560"/>
                  </a:moveTo>
                  <a:cubicBezTo>
                    <a:pt x="670" y="560"/>
                    <a:pt x="670" y="561"/>
                    <a:pt x="670" y="562"/>
                  </a:cubicBezTo>
                  <a:cubicBezTo>
                    <a:pt x="670" y="563"/>
                    <a:pt x="668" y="564"/>
                    <a:pt x="668" y="564"/>
                  </a:cubicBezTo>
                  <a:cubicBezTo>
                    <a:pt x="669" y="566"/>
                    <a:pt x="669" y="566"/>
                    <a:pt x="669" y="566"/>
                  </a:cubicBezTo>
                  <a:cubicBezTo>
                    <a:pt x="669" y="566"/>
                    <a:pt x="671" y="566"/>
                    <a:pt x="671" y="566"/>
                  </a:cubicBezTo>
                  <a:cubicBezTo>
                    <a:pt x="672" y="567"/>
                    <a:pt x="671" y="569"/>
                    <a:pt x="672" y="569"/>
                  </a:cubicBezTo>
                  <a:cubicBezTo>
                    <a:pt x="672" y="569"/>
                    <a:pt x="674" y="569"/>
                    <a:pt x="674" y="569"/>
                  </a:cubicBezTo>
                  <a:cubicBezTo>
                    <a:pt x="679" y="570"/>
                    <a:pt x="678" y="570"/>
                    <a:pt x="683" y="568"/>
                  </a:cubicBezTo>
                  <a:cubicBezTo>
                    <a:pt x="683" y="569"/>
                    <a:pt x="683" y="570"/>
                    <a:pt x="682" y="570"/>
                  </a:cubicBezTo>
                  <a:cubicBezTo>
                    <a:pt x="682" y="572"/>
                    <a:pt x="682" y="572"/>
                    <a:pt x="682" y="572"/>
                  </a:cubicBezTo>
                  <a:cubicBezTo>
                    <a:pt x="683" y="572"/>
                    <a:pt x="683" y="573"/>
                    <a:pt x="683" y="573"/>
                  </a:cubicBezTo>
                  <a:cubicBezTo>
                    <a:pt x="684" y="573"/>
                    <a:pt x="685" y="573"/>
                    <a:pt x="686" y="573"/>
                  </a:cubicBezTo>
                  <a:cubicBezTo>
                    <a:pt x="685" y="572"/>
                    <a:pt x="686" y="572"/>
                    <a:pt x="686" y="572"/>
                  </a:cubicBezTo>
                  <a:cubicBezTo>
                    <a:pt x="686" y="572"/>
                    <a:pt x="687" y="571"/>
                    <a:pt x="687" y="571"/>
                  </a:cubicBezTo>
                  <a:cubicBezTo>
                    <a:pt x="686" y="571"/>
                    <a:pt x="685" y="570"/>
                    <a:pt x="685" y="570"/>
                  </a:cubicBezTo>
                  <a:cubicBezTo>
                    <a:pt x="685" y="569"/>
                    <a:pt x="685" y="568"/>
                    <a:pt x="685" y="568"/>
                  </a:cubicBezTo>
                  <a:cubicBezTo>
                    <a:pt x="685" y="568"/>
                    <a:pt x="687" y="567"/>
                    <a:pt x="686" y="567"/>
                  </a:cubicBezTo>
                  <a:cubicBezTo>
                    <a:pt x="684" y="567"/>
                    <a:pt x="680" y="568"/>
                    <a:pt x="677" y="568"/>
                  </a:cubicBezTo>
                  <a:cubicBezTo>
                    <a:pt x="677" y="566"/>
                    <a:pt x="677" y="566"/>
                    <a:pt x="677" y="566"/>
                  </a:cubicBezTo>
                  <a:cubicBezTo>
                    <a:pt x="676" y="566"/>
                    <a:pt x="676" y="567"/>
                    <a:pt x="676" y="567"/>
                  </a:cubicBezTo>
                  <a:cubicBezTo>
                    <a:pt x="674" y="568"/>
                    <a:pt x="672" y="566"/>
                    <a:pt x="671" y="565"/>
                  </a:cubicBezTo>
                  <a:cubicBezTo>
                    <a:pt x="671" y="565"/>
                    <a:pt x="672" y="562"/>
                    <a:pt x="671" y="562"/>
                  </a:cubicBezTo>
                  <a:cubicBezTo>
                    <a:pt x="672" y="562"/>
                    <a:pt x="673" y="559"/>
                    <a:pt x="671" y="560"/>
                  </a:cubicBezTo>
                  <a:close/>
                  <a:moveTo>
                    <a:pt x="707" y="558"/>
                  </a:moveTo>
                  <a:cubicBezTo>
                    <a:pt x="706" y="560"/>
                    <a:pt x="706" y="560"/>
                    <a:pt x="706" y="560"/>
                  </a:cubicBezTo>
                  <a:cubicBezTo>
                    <a:pt x="703" y="561"/>
                    <a:pt x="702" y="559"/>
                    <a:pt x="700" y="559"/>
                  </a:cubicBezTo>
                  <a:cubicBezTo>
                    <a:pt x="699" y="560"/>
                    <a:pt x="698" y="561"/>
                    <a:pt x="697" y="562"/>
                  </a:cubicBezTo>
                  <a:cubicBezTo>
                    <a:pt x="698" y="562"/>
                    <a:pt x="698" y="565"/>
                    <a:pt x="697" y="566"/>
                  </a:cubicBezTo>
                  <a:cubicBezTo>
                    <a:pt x="695" y="566"/>
                    <a:pt x="695" y="566"/>
                    <a:pt x="695" y="566"/>
                  </a:cubicBezTo>
                  <a:cubicBezTo>
                    <a:pt x="695" y="567"/>
                    <a:pt x="694" y="568"/>
                    <a:pt x="694" y="568"/>
                  </a:cubicBezTo>
                  <a:cubicBezTo>
                    <a:pt x="693" y="570"/>
                    <a:pt x="695" y="570"/>
                    <a:pt x="694" y="571"/>
                  </a:cubicBezTo>
                  <a:cubicBezTo>
                    <a:pt x="692" y="572"/>
                    <a:pt x="692" y="572"/>
                    <a:pt x="692" y="572"/>
                  </a:cubicBezTo>
                  <a:cubicBezTo>
                    <a:pt x="693" y="575"/>
                    <a:pt x="692" y="578"/>
                    <a:pt x="694" y="579"/>
                  </a:cubicBezTo>
                  <a:cubicBezTo>
                    <a:pt x="696" y="580"/>
                    <a:pt x="696" y="579"/>
                    <a:pt x="698" y="580"/>
                  </a:cubicBezTo>
                  <a:cubicBezTo>
                    <a:pt x="698" y="579"/>
                    <a:pt x="699" y="579"/>
                    <a:pt x="698" y="578"/>
                  </a:cubicBezTo>
                  <a:cubicBezTo>
                    <a:pt x="694" y="576"/>
                    <a:pt x="700" y="571"/>
                    <a:pt x="701" y="570"/>
                  </a:cubicBezTo>
                  <a:cubicBezTo>
                    <a:pt x="701" y="569"/>
                    <a:pt x="701" y="569"/>
                    <a:pt x="701" y="569"/>
                  </a:cubicBezTo>
                  <a:cubicBezTo>
                    <a:pt x="701" y="569"/>
                    <a:pt x="700" y="569"/>
                    <a:pt x="699" y="569"/>
                  </a:cubicBezTo>
                  <a:cubicBezTo>
                    <a:pt x="700" y="568"/>
                    <a:pt x="702" y="562"/>
                    <a:pt x="703" y="562"/>
                  </a:cubicBezTo>
                  <a:cubicBezTo>
                    <a:pt x="704" y="561"/>
                    <a:pt x="706" y="562"/>
                    <a:pt x="707" y="562"/>
                  </a:cubicBezTo>
                  <a:cubicBezTo>
                    <a:pt x="708" y="559"/>
                    <a:pt x="707" y="561"/>
                    <a:pt x="709" y="559"/>
                  </a:cubicBezTo>
                  <a:cubicBezTo>
                    <a:pt x="709" y="559"/>
                    <a:pt x="708" y="558"/>
                    <a:pt x="707" y="558"/>
                  </a:cubicBezTo>
                  <a:close/>
                  <a:moveTo>
                    <a:pt x="747" y="554"/>
                  </a:moveTo>
                  <a:cubicBezTo>
                    <a:pt x="747" y="555"/>
                    <a:pt x="746" y="560"/>
                    <a:pt x="748" y="558"/>
                  </a:cubicBezTo>
                  <a:cubicBezTo>
                    <a:pt x="750" y="558"/>
                    <a:pt x="749" y="556"/>
                    <a:pt x="749" y="554"/>
                  </a:cubicBezTo>
                  <a:cubicBezTo>
                    <a:pt x="748" y="554"/>
                    <a:pt x="747" y="554"/>
                    <a:pt x="747" y="554"/>
                  </a:cubicBezTo>
                  <a:close/>
                  <a:moveTo>
                    <a:pt x="692" y="549"/>
                  </a:moveTo>
                  <a:cubicBezTo>
                    <a:pt x="692" y="549"/>
                    <a:pt x="686" y="555"/>
                    <a:pt x="690" y="552"/>
                  </a:cubicBezTo>
                  <a:cubicBezTo>
                    <a:pt x="691" y="552"/>
                    <a:pt x="696" y="547"/>
                    <a:pt x="692" y="549"/>
                  </a:cubicBezTo>
                  <a:close/>
                  <a:moveTo>
                    <a:pt x="461" y="517"/>
                  </a:moveTo>
                  <a:cubicBezTo>
                    <a:pt x="464" y="520"/>
                    <a:pt x="464" y="521"/>
                    <a:pt x="465" y="526"/>
                  </a:cubicBezTo>
                  <a:cubicBezTo>
                    <a:pt x="464" y="526"/>
                    <a:pt x="462" y="526"/>
                    <a:pt x="463" y="526"/>
                  </a:cubicBezTo>
                  <a:cubicBezTo>
                    <a:pt x="463" y="526"/>
                    <a:pt x="460" y="526"/>
                    <a:pt x="462" y="526"/>
                  </a:cubicBezTo>
                  <a:cubicBezTo>
                    <a:pt x="461" y="526"/>
                    <a:pt x="459" y="526"/>
                    <a:pt x="459" y="526"/>
                  </a:cubicBezTo>
                  <a:cubicBezTo>
                    <a:pt x="459" y="523"/>
                    <a:pt x="459" y="523"/>
                    <a:pt x="459" y="523"/>
                  </a:cubicBezTo>
                  <a:cubicBezTo>
                    <a:pt x="457" y="522"/>
                    <a:pt x="459" y="525"/>
                    <a:pt x="458" y="525"/>
                  </a:cubicBezTo>
                  <a:cubicBezTo>
                    <a:pt x="457" y="525"/>
                    <a:pt x="457" y="525"/>
                    <a:pt x="457" y="525"/>
                  </a:cubicBezTo>
                  <a:cubicBezTo>
                    <a:pt x="457" y="525"/>
                    <a:pt x="457" y="519"/>
                    <a:pt x="457" y="518"/>
                  </a:cubicBezTo>
                  <a:cubicBezTo>
                    <a:pt x="458" y="517"/>
                    <a:pt x="460" y="517"/>
                    <a:pt x="461" y="517"/>
                  </a:cubicBezTo>
                  <a:close/>
                  <a:moveTo>
                    <a:pt x="603" y="505"/>
                  </a:moveTo>
                  <a:cubicBezTo>
                    <a:pt x="607" y="504"/>
                    <a:pt x="601" y="509"/>
                    <a:pt x="601" y="509"/>
                  </a:cubicBezTo>
                  <a:cubicBezTo>
                    <a:pt x="599" y="509"/>
                    <a:pt x="601" y="506"/>
                    <a:pt x="601" y="506"/>
                  </a:cubicBezTo>
                  <a:cubicBezTo>
                    <a:pt x="602" y="505"/>
                    <a:pt x="602" y="506"/>
                    <a:pt x="603" y="505"/>
                  </a:cubicBezTo>
                  <a:close/>
                  <a:moveTo>
                    <a:pt x="598" y="502"/>
                  </a:moveTo>
                  <a:cubicBezTo>
                    <a:pt x="598" y="502"/>
                    <a:pt x="597" y="502"/>
                    <a:pt x="599" y="503"/>
                  </a:cubicBezTo>
                  <a:cubicBezTo>
                    <a:pt x="600" y="503"/>
                    <a:pt x="599" y="504"/>
                    <a:pt x="599" y="505"/>
                  </a:cubicBezTo>
                  <a:cubicBezTo>
                    <a:pt x="599" y="506"/>
                    <a:pt x="592" y="512"/>
                    <a:pt x="591" y="512"/>
                  </a:cubicBezTo>
                  <a:cubicBezTo>
                    <a:pt x="590" y="512"/>
                    <a:pt x="590" y="511"/>
                    <a:pt x="589" y="511"/>
                  </a:cubicBezTo>
                  <a:cubicBezTo>
                    <a:pt x="589" y="511"/>
                    <a:pt x="588" y="511"/>
                    <a:pt x="587" y="511"/>
                  </a:cubicBezTo>
                  <a:cubicBezTo>
                    <a:pt x="589" y="509"/>
                    <a:pt x="591" y="506"/>
                    <a:pt x="593" y="505"/>
                  </a:cubicBezTo>
                  <a:cubicBezTo>
                    <a:pt x="594" y="504"/>
                    <a:pt x="596" y="505"/>
                    <a:pt x="596" y="504"/>
                  </a:cubicBezTo>
                  <a:cubicBezTo>
                    <a:pt x="597" y="503"/>
                    <a:pt x="597" y="502"/>
                    <a:pt x="598" y="502"/>
                  </a:cubicBezTo>
                  <a:close/>
                  <a:moveTo>
                    <a:pt x="738" y="499"/>
                  </a:moveTo>
                  <a:cubicBezTo>
                    <a:pt x="736" y="499"/>
                    <a:pt x="732" y="502"/>
                    <a:pt x="732" y="503"/>
                  </a:cubicBezTo>
                  <a:cubicBezTo>
                    <a:pt x="731" y="504"/>
                    <a:pt x="732" y="506"/>
                    <a:pt x="732" y="506"/>
                  </a:cubicBezTo>
                  <a:cubicBezTo>
                    <a:pt x="732" y="507"/>
                    <a:pt x="730" y="507"/>
                    <a:pt x="728" y="507"/>
                  </a:cubicBezTo>
                  <a:cubicBezTo>
                    <a:pt x="728" y="509"/>
                    <a:pt x="729" y="511"/>
                    <a:pt x="728" y="513"/>
                  </a:cubicBezTo>
                  <a:cubicBezTo>
                    <a:pt x="727" y="515"/>
                    <a:pt x="727" y="515"/>
                    <a:pt x="727" y="515"/>
                  </a:cubicBezTo>
                  <a:cubicBezTo>
                    <a:pt x="727" y="517"/>
                    <a:pt x="729" y="520"/>
                    <a:pt x="727" y="523"/>
                  </a:cubicBezTo>
                  <a:cubicBezTo>
                    <a:pt x="724" y="525"/>
                    <a:pt x="724" y="525"/>
                    <a:pt x="724" y="525"/>
                  </a:cubicBezTo>
                  <a:cubicBezTo>
                    <a:pt x="726" y="526"/>
                    <a:pt x="725" y="525"/>
                    <a:pt x="725" y="526"/>
                  </a:cubicBezTo>
                  <a:cubicBezTo>
                    <a:pt x="727" y="527"/>
                    <a:pt x="728" y="527"/>
                    <a:pt x="729" y="527"/>
                  </a:cubicBezTo>
                  <a:cubicBezTo>
                    <a:pt x="728" y="528"/>
                    <a:pt x="728" y="528"/>
                    <a:pt x="727" y="529"/>
                  </a:cubicBezTo>
                  <a:cubicBezTo>
                    <a:pt x="728" y="529"/>
                    <a:pt x="726" y="531"/>
                    <a:pt x="726" y="531"/>
                  </a:cubicBezTo>
                  <a:cubicBezTo>
                    <a:pt x="725" y="531"/>
                    <a:pt x="725" y="529"/>
                    <a:pt x="722" y="529"/>
                  </a:cubicBezTo>
                  <a:cubicBezTo>
                    <a:pt x="722" y="530"/>
                    <a:pt x="722" y="530"/>
                    <a:pt x="722" y="530"/>
                  </a:cubicBezTo>
                  <a:cubicBezTo>
                    <a:pt x="722" y="530"/>
                    <a:pt x="721" y="532"/>
                    <a:pt x="721" y="532"/>
                  </a:cubicBezTo>
                  <a:cubicBezTo>
                    <a:pt x="722" y="532"/>
                    <a:pt x="724" y="534"/>
                    <a:pt x="720" y="533"/>
                  </a:cubicBezTo>
                  <a:cubicBezTo>
                    <a:pt x="721" y="533"/>
                    <a:pt x="719" y="533"/>
                    <a:pt x="718" y="533"/>
                  </a:cubicBezTo>
                  <a:cubicBezTo>
                    <a:pt x="718" y="533"/>
                    <a:pt x="717" y="535"/>
                    <a:pt x="717" y="536"/>
                  </a:cubicBezTo>
                  <a:cubicBezTo>
                    <a:pt x="717" y="536"/>
                    <a:pt x="720" y="536"/>
                    <a:pt x="718" y="535"/>
                  </a:cubicBezTo>
                  <a:cubicBezTo>
                    <a:pt x="720" y="536"/>
                    <a:pt x="722" y="536"/>
                    <a:pt x="723" y="536"/>
                  </a:cubicBezTo>
                  <a:cubicBezTo>
                    <a:pt x="723" y="536"/>
                    <a:pt x="723" y="538"/>
                    <a:pt x="722" y="538"/>
                  </a:cubicBezTo>
                  <a:cubicBezTo>
                    <a:pt x="722" y="536"/>
                    <a:pt x="722" y="536"/>
                    <a:pt x="722" y="536"/>
                  </a:cubicBezTo>
                  <a:cubicBezTo>
                    <a:pt x="722" y="537"/>
                    <a:pt x="720" y="537"/>
                    <a:pt x="720" y="537"/>
                  </a:cubicBezTo>
                  <a:cubicBezTo>
                    <a:pt x="719" y="538"/>
                    <a:pt x="720" y="539"/>
                    <a:pt x="720" y="540"/>
                  </a:cubicBezTo>
                  <a:cubicBezTo>
                    <a:pt x="716" y="542"/>
                    <a:pt x="716" y="542"/>
                    <a:pt x="716" y="542"/>
                  </a:cubicBezTo>
                  <a:cubicBezTo>
                    <a:pt x="716" y="543"/>
                    <a:pt x="715" y="543"/>
                    <a:pt x="714" y="544"/>
                  </a:cubicBezTo>
                  <a:cubicBezTo>
                    <a:pt x="717" y="548"/>
                    <a:pt x="715" y="548"/>
                    <a:pt x="720" y="547"/>
                  </a:cubicBezTo>
                  <a:cubicBezTo>
                    <a:pt x="722" y="547"/>
                    <a:pt x="721" y="547"/>
                    <a:pt x="721" y="546"/>
                  </a:cubicBezTo>
                  <a:cubicBezTo>
                    <a:pt x="723" y="546"/>
                    <a:pt x="726" y="546"/>
                    <a:pt x="730" y="546"/>
                  </a:cubicBezTo>
                  <a:cubicBezTo>
                    <a:pt x="732" y="546"/>
                    <a:pt x="733" y="546"/>
                    <a:pt x="736" y="546"/>
                  </a:cubicBezTo>
                  <a:cubicBezTo>
                    <a:pt x="736" y="547"/>
                    <a:pt x="735" y="548"/>
                    <a:pt x="736" y="548"/>
                  </a:cubicBezTo>
                  <a:cubicBezTo>
                    <a:pt x="738" y="548"/>
                    <a:pt x="739" y="545"/>
                    <a:pt x="740" y="545"/>
                  </a:cubicBezTo>
                  <a:cubicBezTo>
                    <a:pt x="741" y="545"/>
                    <a:pt x="741" y="547"/>
                    <a:pt x="741" y="547"/>
                  </a:cubicBezTo>
                  <a:cubicBezTo>
                    <a:pt x="745" y="547"/>
                    <a:pt x="748" y="546"/>
                    <a:pt x="754" y="545"/>
                  </a:cubicBezTo>
                  <a:cubicBezTo>
                    <a:pt x="752" y="550"/>
                    <a:pt x="751" y="548"/>
                    <a:pt x="756" y="549"/>
                  </a:cubicBezTo>
                  <a:cubicBezTo>
                    <a:pt x="756" y="548"/>
                    <a:pt x="757" y="546"/>
                    <a:pt x="758" y="545"/>
                  </a:cubicBezTo>
                  <a:cubicBezTo>
                    <a:pt x="758" y="545"/>
                    <a:pt x="759" y="545"/>
                    <a:pt x="760" y="545"/>
                  </a:cubicBezTo>
                  <a:cubicBezTo>
                    <a:pt x="759" y="546"/>
                    <a:pt x="760" y="547"/>
                    <a:pt x="759" y="548"/>
                  </a:cubicBezTo>
                  <a:cubicBezTo>
                    <a:pt x="758" y="549"/>
                    <a:pt x="756" y="549"/>
                    <a:pt x="756" y="550"/>
                  </a:cubicBezTo>
                  <a:cubicBezTo>
                    <a:pt x="755" y="551"/>
                    <a:pt x="756" y="552"/>
                    <a:pt x="755" y="553"/>
                  </a:cubicBezTo>
                  <a:cubicBezTo>
                    <a:pt x="755" y="553"/>
                    <a:pt x="753" y="554"/>
                    <a:pt x="752" y="554"/>
                  </a:cubicBezTo>
                  <a:cubicBezTo>
                    <a:pt x="752" y="554"/>
                    <a:pt x="752" y="556"/>
                    <a:pt x="752" y="556"/>
                  </a:cubicBezTo>
                  <a:cubicBezTo>
                    <a:pt x="753" y="556"/>
                    <a:pt x="754" y="557"/>
                    <a:pt x="754" y="556"/>
                  </a:cubicBezTo>
                  <a:cubicBezTo>
                    <a:pt x="756" y="556"/>
                    <a:pt x="758" y="553"/>
                    <a:pt x="759" y="551"/>
                  </a:cubicBezTo>
                  <a:cubicBezTo>
                    <a:pt x="758" y="552"/>
                    <a:pt x="759" y="549"/>
                    <a:pt x="760" y="549"/>
                  </a:cubicBezTo>
                  <a:cubicBezTo>
                    <a:pt x="761" y="548"/>
                    <a:pt x="762" y="549"/>
                    <a:pt x="763" y="548"/>
                  </a:cubicBezTo>
                  <a:cubicBezTo>
                    <a:pt x="763" y="548"/>
                    <a:pt x="764" y="545"/>
                    <a:pt x="764" y="545"/>
                  </a:cubicBezTo>
                  <a:cubicBezTo>
                    <a:pt x="766" y="545"/>
                    <a:pt x="766" y="545"/>
                    <a:pt x="766" y="545"/>
                  </a:cubicBezTo>
                  <a:cubicBezTo>
                    <a:pt x="766" y="545"/>
                    <a:pt x="766" y="547"/>
                    <a:pt x="766" y="547"/>
                  </a:cubicBezTo>
                  <a:cubicBezTo>
                    <a:pt x="768" y="548"/>
                    <a:pt x="768" y="548"/>
                    <a:pt x="768" y="548"/>
                  </a:cubicBezTo>
                  <a:cubicBezTo>
                    <a:pt x="769" y="549"/>
                    <a:pt x="768" y="550"/>
                    <a:pt x="768" y="551"/>
                  </a:cubicBezTo>
                  <a:cubicBezTo>
                    <a:pt x="768" y="552"/>
                    <a:pt x="767" y="551"/>
                    <a:pt x="766" y="552"/>
                  </a:cubicBezTo>
                  <a:cubicBezTo>
                    <a:pt x="766" y="554"/>
                    <a:pt x="766" y="556"/>
                    <a:pt x="766" y="557"/>
                  </a:cubicBezTo>
                  <a:cubicBezTo>
                    <a:pt x="767" y="557"/>
                    <a:pt x="768" y="556"/>
                    <a:pt x="768" y="556"/>
                  </a:cubicBezTo>
                  <a:cubicBezTo>
                    <a:pt x="769" y="555"/>
                    <a:pt x="769" y="553"/>
                    <a:pt x="769" y="552"/>
                  </a:cubicBezTo>
                  <a:cubicBezTo>
                    <a:pt x="772" y="555"/>
                    <a:pt x="772" y="553"/>
                    <a:pt x="771" y="558"/>
                  </a:cubicBezTo>
                  <a:cubicBezTo>
                    <a:pt x="773" y="558"/>
                    <a:pt x="773" y="558"/>
                    <a:pt x="776" y="558"/>
                  </a:cubicBezTo>
                  <a:cubicBezTo>
                    <a:pt x="776" y="556"/>
                    <a:pt x="776" y="556"/>
                    <a:pt x="777" y="554"/>
                  </a:cubicBezTo>
                  <a:cubicBezTo>
                    <a:pt x="777" y="553"/>
                    <a:pt x="779" y="550"/>
                    <a:pt x="779" y="549"/>
                  </a:cubicBezTo>
                  <a:cubicBezTo>
                    <a:pt x="780" y="546"/>
                    <a:pt x="780" y="546"/>
                    <a:pt x="780" y="546"/>
                  </a:cubicBezTo>
                  <a:cubicBezTo>
                    <a:pt x="779" y="547"/>
                    <a:pt x="778" y="547"/>
                    <a:pt x="778" y="547"/>
                  </a:cubicBezTo>
                  <a:cubicBezTo>
                    <a:pt x="777" y="548"/>
                    <a:pt x="778" y="549"/>
                    <a:pt x="778" y="550"/>
                  </a:cubicBezTo>
                  <a:cubicBezTo>
                    <a:pt x="777" y="550"/>
                    <a:pt x="773" y="551"/>
                    <a:pt x="774" y="546"/>
                  </a:cubicBezTo>
                  <a:cubicBezTo>
                    <a:pt x="774" y="545"/>
                    <a:pt x="777" y="543"/>
                    <a:pt x="778" y="542"/>
                  </a:cubicBezTo>
                  <a:cubicBezTo>
                    <a:pt x="778" y="542"/>
                    <a:pt x="777" y="541"/>
                    <a:pt x="778" y="540"/>
                  </a:cubicBezTo>
                  <a:cubicBezTo>
                    <a:pt x="777" y="541"/>
                    <a:pt x="776" y="541"/>
                    <a:pt x="776" y="541"/>
                  </a:cubicBezTo>
                  <a:cubicBezTo>
                    <a:pt x="776" y="542"/>
                    <a:pt x="776" y="542"/>
                    <a:pt x="776" y="542"/>
                  </a:cubicBezTo>
                  <a:cubicBezTo>
                    <a:pt x="775" y="543"/>
                    <a:pt x="774" y="543"/>
                    <a:pt x="774" y="544"/>
                  </a:cubicBezTo>
                  <a:cubicBezTo>
                    <a:pt x="773" y="545"/>
                    <a:pt x="773" y="547"/>
                    <a:pt x="773" y="549"/>
                  </a:cubicBezTo>
                  <a:cubicBezTo>
                    <a:pt x="772" y="549"/>
                    <a:pt x="771" y="548"/>
                    <a:pt x="769" y="548"/>
                  </a:cubicBezTo>
                  <a:cubicBezTo>
                    <a:pt x="768" y="546"/>
                    <a:pt x="768" y="546"/>
                    <a:pt x="768" y="546"/>
                  </a:cubicBezTo>
                  <a:cubicBezTo>
                    <a:pt x="769" y="546"/>
                    <a:pt x="770" y="546"/>
                    <a:pt x="771" y="546"/>
                  </a:cubicBezTo>
                  <a:cubicBezTo>
                    <a:pt x="771" y="546"/>
                    <a:pt x="771" y="544"/>
                    <a:pt x="772" y="544"/>
                  </a:cubicBezTo>
                  <a:cubicBezTo>
                    <a:pt x="770" y="543"/>
                    <a:pt x="770" y="543"/>
                    <a:pt x="769" y="542"/>
                  </a:cubicBezTo>
                  <a:cubicBezTo>
                    <a:pt x="769" y="542"/>
                    <a:pt x="769" y="541"/>
                    <a:pt x="769" y="540"/>
                  </a:cubicBezTo>
                  <a:cubicBezTo>
                    <a:pt x="769" y="540"/>
                    <a:pt x="771" y="540"/>
                    <a:pt x="771" y="540"/>
                  </a:cubicBezTo>
                  <a:cubicBezTo>
                    <a:pt x="772" y="538"/>
                    <a:pt x="772" y="537"/>
                    <a:pt x="773" y="535"/>
                  </a:cubicBezTo>
                  <a:cubicBezTo>
                    <a:pt x="771" y="536"/>
                    <a:pt x="771" y="536"/>
                    <a:pt x="770" y="536"/>
                  </a:cubicBezTo>
                  <a:cubicBezTo>
                    <a:pt x="770" y="538"/>
                    <a:pt x="770" y="538"/>
                    <a:pt x="770" y="538"/>
                  </a:cubicBezTo>
                  <a:cubicBezTo>
                    <a:pt x="769" y="538"/>
                    <a:pt x="769" y="537"/>
                    <a:pt x="768" y="537"/>
                  </a:cubicBezTo>
                  <a:cubicBezTo>
                    <a:pt x="767" y="537"/>
                    <a:pt x="765" y="539"/>
                    <a:pt x="765" y="539"/>
                  </a:cubicBezTo>
                  <a:cubicBezTo>
                    <a:pt x="764" y="539"/>
                    <a:pt x="764" y="538"/>
                    <a:pt x="763" y="538"/>
                  </a:cubicBezTo>
                  <a:cubicBezTo>
                    <a:pt x="764" y="537"/>
                    <a:pt x="764" y="535"/>
                    <a:pt x="765" y="534"/>
                  </a:cubicBezTo>
                  <a:cubicBezTo>
                    <a:pt x="764" y="534"/>
                    <a:pt x="764" y="535"/>
                    <a:pt x="764" y="535"/>
                  </a:cubicBezTo>
                  <a:cubicBezTo>
                    <a:pt x="763" y="535"/>
                    <a:pt x="762" y="535"/>
                    <a:pt x="762" y="535"/>
                  </a:cubicBezTo>
                  <a:cubicBezTo>
                    <a:pt x="762" y="535"/>
                    <a:pt x="762" y="534"/>
                    <a:pt x="762" y="533"/>
                  </a:cubicBezTo>
                  <a:cubicBezTo>
                    <a:pt x="761" y="532"/>
                    <a:pt x="761" y="532"/>
                    <a:pt x="760" y="532"/>
                  </a:cubicBezTo>
                  <a:cubicBezTo>
                    <a:pt x="762" y="531"/>
                    <a:pt x="762" y="531"/>
                    <a:pt x="762" y="531"/>
                  </a:cubicBezTo>
                  <a:cubicBezTo>
                    <a:pt x="762" y="531"/>
                    <a:pt x="763" y="527"/>
                    <a:pt x="764" y="526"/>
                  </a:cubicBezTo>
                  <a:cubicBezTo>
                    <a:pt x="762" y="525"/>
                    <a:pt x="762" y="525"/>
                    <a:pt x="761" y="524"/>
                  </a:cubicBezTo>
                  <a:cubicBezTo>
                    <a:pt x="760" y="524"/>
                    <a:pt x="760" y="524"/>
                    <a:pt x="760" y="524"/>
                  </a:cubicBezTo>
                  <a:cubicBezTo>
                    <a:pt x="759" y="526"/>
                    <a:pt x="759" y="526"/>
                    <a:pt x="759" y="526"/>
                  </a:cubicBezTo>
                  <a:cubicBezTo>
                    <a:pt x="754" y="528"/>
                    <a:pt x="756" y="524"/>
                    <a:pt x="755" y="523"/>
                  </a:cubicBezTo>
                  <a:cubicBezTo>
                    <a:pt x="751" y="526"/>
                    <a:pt x="756" y="525"/>
                    <a:pt x="750" y="525"/>
                  </a:cubicBezTo>
                  <a:cubicBezTo>
                    <a:pt x="750" y="525"/>
                    <a:pt x="750" y="528"/>
                    <a:pt x="750" y="528"/>
                  </a:cubicBezTo>
                  <a:cubicBezTo>
                    <a:pt x="749" y="528"/>
                    <a:pt x="749" y="527"/>
                    <a:pt x="748" y="526"/>
                  </a:cubicBezTo>
                  <a:cubicBezTo>
                    <a:pt x="747" y="526"/>
                    <a:pt x="745" y="527"/>
                    <a:pt x="744" y="527"/>
                  </a:cubicBezTo>
                  <a:cubicBezTo>
                    <a:pt x="743" y="527"/>
                    <a:pt x="745" y="526"/>
                    <a:pt x="745" y="526"/>
                  </a:cubicBezTo>
                  <a:cubicBezTo>
                    <a:pt x="745" y="524"/>
                    <a:pt x="745" y="524"/>
                    <a:pt x="745" y="524"/>
                  </a:cubicBezTo>
                  <a:cubicBezTo>
                    <a:pt x="743" y="525"/>
                    <a:pt x="743" y="525"/>
                    <a:pt x="741" y="525"/>
                  </a:cubicBezTo>
                  <a:cubicBezTo>
                    <a:pt x="746" y="521"/>
                    <a:pt x="745" y="521"/>
                    <a:pt x="740" y="518"/>
                  </a:cubicBezTo>
                  <a:cubicBezTo>
                    <a:pt x="739" y="518"/>
                    <a:pt x="740" y="520"/>
                    <a:pt x="740" y="520"/>
                  </a:cubicBezTo>
                  <a:cubicBezTo>
                    <a:pt x="739" y="520"/>
                    <a:pt x="739" y="519"/>
                    <a:pt x="738" y="519"/>
                  </a:cubicBezTo>
                  <a:cubicBezTo>
                    <a:pt x="737" y="522"/>
                    <a:pt x="736" y="523"/>
                    <a:pt x="734" y="525"/>
                  </a:cubicBezTo>
                  <a:cubicBezTo>
                    <a:pt x="734" y="525"/>
                    <a:pt x="735" y="522"/>
                    <a:pt x="735" y="522"/>
                  </a:cubicBezTo>
                  <a:cubicBezTo>
                    <a:pt x="734" y="523"/>
                    <a:pt x="734" y="520"/>
                    <a:pt x="734" y="520"/>
                  </a:cubicBezTo>
                  <a:cubicBezTo>
                    <a:pt x="734" y="520"/>
                    <a:pt x="733" y="519"/>
                    <a:pt x="734" y="518"/>
                  </a:cubicBezTo>
                  <a:cubicBezTo>
                    <a:pt x="734" y="516"/>
                    <a:pt x="737" y="515"/>
                    <a:pt x="737" y="514"/>
                  </a:cubicBezTo>
                  <a:cubicBezTo>
                    <a:pt x="738" y="512"/>
                    <a:pt x="737" y="510"/>
                    <a:pt x="737" y="508"/>
                  </a:cubicBezTo>
                  <a:cubicBezTo>
                    <a:pt x="738" y="508"/>
                    <a:pt x="738" y="508"/>
                    <a:pt x="738" y="508"/>
                  </a:cubicBezTo>
                  <a:cubicBezTo>
                    <a:pt x="738" y="508"/>
                    <a:pt x="740" y="508"/>
                    <a:pt x="740" y="507"/>
                  </a:cubicBezTo>
                  <a:cubicBezTo>
                    <a:pt x="742" y="506"/>
                    <a:pt x="743" y="504"/>
                    <a:pt x="740" y="504"/>
                  </a:cubicBezTo>
                  <a:cubicBezTo>
                    <a:pt x="740" y="503"/>
                    <a:pt x="740" y="503"/>
                    <a:pt x="740" y="503"/>
                  </a:cubicBezTo>
                  <a:cubicBezTo>
                    <a:pt x="740" y="502"/>
                    <a:pt x="741" y="503"/>
                    <a:pt x="742" y="503"/>
                  </a:cubicBezTo>
                  <a:cubicBezTo>
                    <a:pt x="742" y="501"/>
                    <a:pt x="742" y="501"/>
                    <a:pt x="742" y="501"/>
                  </a:cubicBezTo>
                  <a:cubicBezTo>
                    <a:pt x="744" y="501"/>
                    <a:pt x="744" y="501"/>
                    <a:pt x="744" y="501"/>
                  </a:cubicBezTo>
                  <a:cubicBezTo>
                    <a:pt x="744" y="500"/>
                    <a:pt x="743" y="499"/>
                    <a:pt x="744" y="499"/>
                  </a:cubicBezTo>
                  <a:cubicBezTo>
                    <a:pt x="743" y="499"/>
                    <a:pt x="740" y="500"/>
                    <a:pt x="741" y="500"/>
                  </a:cubicBezTo>
                  <a:cubicBezTo>
                    <a:pt x="740" y="500"/>
                    <a:pt x="738" y="499"/>
                    <a:pt x="738" y="499"/>
                  </a:cubicBezTo>
                  <a:close/>
                  <a:moveTo>
                    <a:pt x="363" y="494"/>
                  </a:moveTo>
                  <a:cubicBezTo>
                    <a:pt x="366" y="494"/>
                    <a:pt x="366" y="496"/>
                    <a:pt x="367" y="498"/>
                  </a:cubicBezTo>
                  <a:cubicBezTo>
                    <a:pt x="368" y="498"/>
                    <a:pt x="369" y="497"/>
                    <a:pt x="369" y="497"/>
                  </a:cubicBezTo>
                  <a:cubicBezTo>
                    <a:pt x="370" y="498"/>
                    <a:pt x="369" y="501"/>
                    <a:pt x="369" y="502"/>
                  </a:cubicBezTo>
                  <a:cubicBezTo>
                    <a:pt x="370" y="503"/>
                    <a:pt x="372" y="504"/>
                    <a:pt x="373" y="505"/>
                  </a:cubicBezTo>
                  <a:cubicBezTo>
                    <a:pt x="374" y="506"/>
                    <a:pt x="373" y="507"/>
                    <a:pt x="373" y="509"/>
                  </a:cubicBezTo>
                  <a:cubicBezTo>
                    <a:pt x="374" y="510"/>
                    <a:pt x="375" y="511"/>
                    <a:pt x="376" y="513"/>
                  </a:cubicBezTo>
                  <a:cubicBezTo>
                    <a:pt x="375" y="514"/>
                    <a:pt x="376" y="514"/>
                    <a:pt x="375" y="515"/>
                  </a:cubicBezTo>
                  <a:cubicBezTo>
                    <a:pt x="374" y="515"/>
                    <a:pt x="372" y="515"/>
                    <a:pt x="371" y="515"/>
                  </a:cubicBezTo>
                  <a:cubicBezTo>
                    <a:pt x="371" y="512"/>
                    <a:pt x="371" y="508"/>
                    <a:pt x="369" y="505"/>
                  </a:cubicBezTo>
                  <a:cubicBezTo>
                    <a:pt x="369" y="505"/>
                    <a:pt x="368" y="505"/>
                    <a:pt x="367" y="505"/>
                  </a:cubicBezTo>
                  <a:cubicBezTo>
                    <a:pt x="367" y="504"/>
                    <a:pt x="368" y="503"/>
                    <a:pt x="367" y="503"/>
                  </a:cubicBezTo>
                  <a:cubicBezTo>
                    <a:pt x="367" y="500"/>
                    <a:pt x="362" y="499"/>
                    <a:pt x="362" y="497"/>
                  </a:cubicBezTo>
                  <a:cubicBezTo>
                    <a:pt x="362" y="495"/>
                    <a:pt x="362" y="494"/>
                    <a:pt x="363" y="494"/>
                  </a:cubicBezTo>
                  <a:close/>
                  <a:moveTo>
                    <a:pt x="625" y="481"/>
                  </a:moveTo>
                  <a:cubicBezTo>
                    <a:pt x="626" y="481"/>
                    <a:pt x="626" y="481"/>
                    <a:pt x="627" y="482"/>
                  </a:cubicBezTo>
                  <a:cubicBezTo>
                    <a:pt x="626" y="484"/>
                    <a:pt x="626" y="485"/>
                    <a:pt x="626" y="487"/>
                  </a:cubicBezTo>
                  <a:cubicBezTo>
                    <a:pt x="625" y="488"/>
                    <a:pt x="625" y="487"/>
                    <a:pt x="623" y="487"/>
                  </a:cubicBezTo>
                  <a:cubicBezTo>
                    <a:pt x="623" y="487"/>
                    <a:pt x="622" y="489"/>
                    <a:pt x="621" y="489"/>
                  </a:cubicBezTo>
                  <a:cubicBezTo>
                    <a:pt x="621" y="488"/>
                    <a:pt x="620" y="488"/>
                    <a:pt x="621" y="486"/>
                  </a:cubicBezTo>
                  <a:cubicBezTo>
                    <a:pt x="621" y="484"/>
                    <a:pt x="624" y="482"/>
                    <a:pt x="625" y="481"/>
                  </a:cubicBezTo>
                  <a:close/>
                  <a:moveTo>
                    <a:pt x="519" y="480"/>
                  </a:moveTo>
                  <a:cubicBezTo>
                    <a:pt x="519" y="480"/>
                    <a:pt x="517" y="483"/>
                    <a:pt x="517" y="483"/>
                  </a:cubicBezTo>
                  <a:cubicBezTo>
                    <a:pt x="520" y="484"/>
                    <a:pt x="522" y="485"/>
                    <a:pt x="526" y="486"/>
                  </a:cubicBezTo>
                  <a:cubicBezTo>
                    <a:pt x="526" y="486"/>
                    <a:pt x="526" y="483"/>
                    <a:pt x="526" y="483"/>
                  </a:cubicBezTo>
                  <a:cubicBezTo>
                    <a:pt x="525" y="483"/>
                    <a:pt x="524" y="483"/>
                    <a:pt x="524" y="483"/>
                  </a:cubicBezTo>
                  <a:cubicBezTo>
                    <a:pt x="522" y="481"/>
                    <a:pt x="522" y="481"/>
                    <a:pt x="519" y="480"/>
                  </a:cubicBezTo>
                  <a:close/>
                  <a:moveTo>
                    <a:pt x="357" y="474"/>
                  </a:moveTo>
                  <a:cubicBezTo>
                    <a:pt x="360" y="474"/>
                    <a:pt x="359" y="477"/>
                    <a:pt x="357" y="478"/>
                  </a:cubicBezTo>
                  <a:cubicBezTo>
                    <a:pt x="359" y="479"/>
                    <a:pt x="360" y="479"/>
                    <a:pt x="361" y="480"/>
                  </a:cubicBezTo>
                  <a:cubicBezTo>
                    <a:pt x="361" y="485"/>
                    <a:pt x="361" y="489"/>
                    <a:pt x="361" y="494"/>
                  </a:cubicBezTo>
                  <a:cubicBezTo>
                    <a:pt x="360" y="494"/>
                    <a:pt x="359" y="494"/>
                    <a:pt x="357" y="494"/>
                  </a:cubicBezTo>
                  <a:cubicBezTo>
                    <a:pt x="357" y="493"/>
                    <a:pt x="356" y="492"/>
                    <a:pt x="356" y="492"/>
                  </a:cubicBezTo>
                  <a:cubicBezTo>
                    <a:pt x="356" y="490"/>
                    <a:pt x="357" y="490"/>
                    <a:pt x="357" y="489"/>
                  </a:cubicBezTo>
                  <a:cubicBezTo>
                    <a:pt x="359" y="483"/>
                    <a:pt x="354" y="480"/>
                    <a:pt x="351" y="478"/>
                  </a:cubicBezTo>
                  <a:cubicBezTo>
                    <a:pt x="352" y="478"/>
                    <a:pt x="355" y="477"/>
                    <a:pt x="357" y="477"/>
                  </a:cubicBezTo>
                  <a:cubicBezTo>
                    <a:pt x="356" y="477"/>
                    <a:pt x="355" y="474"/>
                    <a:pt x="357" y="474"/>
                  </a:cubicBezTo>
                  <a:close/>
                  <a:moveTo>
                    <a:pt x="667" y="473"/>
                  </a:moveTo>
                  <a:cubicBezTo>
                    <a:pt x="667" y="473"/>
                    <a:pt x="672" y="476"/>
                    <a:pt x="672" y="476"/>
                  </a:cubicBezTo>
                  <a:cubicBezTo>
                    <a:pt x="672" y="476"/>
                    <a:pt x="672" y="478"/>
                    <a:pt x="672" y="478"/>
                  </a:cubicBezTo>
                  <a:cubicBezTo>
                    <a:pt x="671" y="478"/>
                    <a:pt x="669" y="479"/>
                    <a:pt x="669" y="479"/>
                  </a:cubicBezTo>
                  <a:cubicBezTo>
                    <a:pt x="668" y="479"/>
                    <a:pt x="666" y="473"/>
                    <a:pt x="667" y="473"/>
                  </a:cubicBezTo>
                  <a:close/>
                  <a:moveTo>
                    <a:pt x="634" y="463"/>
                  </a:moveTo>
                  <a:cubicBezTo>
                    <a:pt x="634" y="465"/>
                    <a:pt x="634" y="467"/>
                    <a:pt x="634" y="469"/>
                  </a:cubicBezTo>
                  <a:cubicBezTo>
                    <a:pt x="633" y="469"/>
                    <a:pt x="633" y="469"/>
                    <a:pt x="633" y="469"/>
                  </a:cubicBezTo>
                  <a:cubicBezTo>
                    <a:pt x="633" y="470"/>
                    <a:pt x="634" y="470"/>
                    <a:pt x="633" y="472"/>
                  </a:cubicBezTo>
                  <a:cubicBezTo>
                    <a:pt x="631" y="471"/>
                    <a:pt x="628" y="474"/>
                    <a:pt x="630" y="468"/>
                  </a:cubicBezTo>
                  <a:cubicBezTo>
                    <a:pt x="630" y="467"/>
                    <a:pt x="632" y="467"/>
                    <a:pt x="633" y="467"/>
                  </a:cubicBezTo>
                  <a:cubicBezTo>
                    <a:pt x="633" y="466"/>
                    <a:pt x="633" y="465"/>
                    <a:pt x="633" y="464"/>
                  </a:cubicBezTo>
                  <a:cubicBezTo>
                    <a:pt x="633" y="464"/>
                    <a:pt x="634" y="463"/>
                    <a:pt x="634" y="463"/>
                  </a:cubicBezTo>
                  <a:close/>
                  <a:moveTo>
                    <a:pt x="374" y="461"/>
                  </a:moveTo>
                  <a:cubicBezTo>
                    <a:pt x="374" y="461"/>
                    <a:pt x="374" y="463"/>
                    <a:pt x="374" y="463"/>
                  </a:cubicBezTo>
                  <a:cubicBezTo>
                    <a:pt x="375" y="464"/>
                    <a:pt x="376" y="463"/>
                    <a:pt x="376" y="463"/>
                  </a:cubicBezTo>
                  <a:cubicBezTo>
                    <a:pt x="376" y="467"/>
                    <a:pt x="375" y="470"/>
                    <a:pt x="377" y="474"/>
                  </a:cubicBezTo>
                  <a:cubicBezTo>
                    <a:pt x="377" y="474"/>
                    <a:pt x="379" y="476"/>
                    <a:pt x="379" y="476"/>
                  </a:cubicBezTo>
                  <a:cubicBezTo>
                    <a:pt x="379" y="477"/>
                    <a:pt x="378" y="478"/>
                    <a:pt x="379" y="479"/>
                  </a:cubicBezTo>
                  <a:cubicBezTo>
                    <a:pt x="379" y="479"/>
                    <a:pt x="379" y="479"/>
                    <a:pt x="379" y="479"/>
                  </a:cubicBezTo>
                  <a:cubicBezTo>
                    <a:pt x="380" y="481"/>
                    <a:pt x="381" y="483"/>
                    <a:pt x="383" y="485"/>
                  </a:cubicBezTo>
                  <a:cubicBezTo>
                    <a:pt x="384" y="486"/>
                    <a:pt x="384" y="486"/>
                    <a:pt x="384" y="486"/>
                  </a:cubicBezTo>
                  <a:cubicBezTo>
                    <a:pt x="385" y="488"/>
                    <a:pt x="383" y="488"/>
                    <a:pt x="383" y="489"/>
                  </a:cubicBezTo>
                  <a:cubicBezTo>
                    <a:pt x="384" y="490"/>
                    <a:pt x="387" y="497"/>
                    <a:pt x="389" y="497"/>
                  </a:cubicBezTo>
                  <a:cubicBezTo>
                    <a:pt x="389" y="498"/>
                    <a:pt x="389" y="498"/>
                    <a:pt x="389" y="498"/>
                  </a:cubicBezTo>
                  <a:cubicBezTo>
                    <a:pt x="390" y="499"/>
                    <a:pt x="392" y="498"/>
                    <a:pt x="393" y="499"/>
                  </a:cubicBezTo>
                  <a:cubicBezTo>
                    <a:pt x="391" y="503"/>
                    <a:pt x="392" y="505"/>
                    <a:pt x="393" y="510"/>
                  </a:cubicBezTo>
                  <a:cubicBezTo>
                    <a:pt x="392" y="510"/>
                    <a:pt x="390" y="510"/>
                    <a:pt x="389" y="511"/>
                  </a:cubicBezTo>
                  <a:cubicBezTo>
                    <a:pt x="389" y="511"/>
                    <a:pt x="389" y="512"/>
                    <a:pt x="389" y="513"/>
                  </a:cubicBezTo>
                  <a:cubicBezTo>
                    <a:pt x="389" y="513"/>
                    <a:pt x="387" y="512"/>
                    <a:pt x="387" y="513"/>
                  </a:cubicBezTo>
                  <a:cubicBezTo>
                    <a:pt x="386" y="508"/>
                    <a:pt x="387" y="503"/>
                    <a:pt x="385" y="499"/>
                  </a:cubicBezTo>
                  <a:cubicBezTo>
                    <a:pt x="385" y="498"/>
                    <a:pt x="383" y="499"/>
                    <a:pt x="383" y="499"/>
                  </a:cubicBezTo>
                  <a:cubicBezTo>
                    <a:pt x="383" y="498"/>
                    <a:pt x="383" y="497"/>
                    <a:pt x="383" y="496"/>
                  </a:cubicBezTo>
                  <a:cubicBezTo>
                    <a:pt x="383" y="495"/>
                    <a:pt x="383" y="495"/>
                    <a:pt x="383" y="495"/>
                  </a:cubicBezTo>
                  <a:cubicBezTo>
                    <a:pt x="382" y="495"/>
                    <a:pt x="380" y="495"/>
                    <a:pt x="379" y="495"/>
                  </a:cubicBezTo>
                  <a:cubicBezTo>
                    <a:pt x="379" y="491"/>
                    <a:pt x="378" y="492"/>
                    <a:pt x="380" y="489"/>
                  </a:cubicBezTo>
                  <a:cubicBezTo>
                    <a:pt x="378" y="488"/>
                    <a:pt x="378" y="486"/>
                    <a:pt x="376" y="487"/>
                  </a:cubicBezTo>
                  <a:cubicBezTo>
                    <a:pt x="376" y="488"/>
                    <a:pt x="377" y="488"/>
                    <a:pt x="375" y="488"/>
                  </a:cubicBezTo>
                  <a:cubicBezTo>
                    <a:pt x="374" y="488"/>
                    <a:pt x="374" y="485"/>
                    <a:pt x="373" y="485"/>
                  </a:cubicBezTo>
                  <a:cubicBezTo>
                    <a:pt x="372" y="484"/>
                    <a:pt x="369" y="483"/>
                    <a:pt x="368" y="482"/>
                  </a:cubicBezTo>
                  <a:cubicBezTo>
                    <a:pt x="367" y="481"/>
                    <a:pt x="368" y="480"/>
                    <a:pt x="367" y="478"/>
                  </a:cubicBezTo>
                  <a:cubicBezTo>
                    <a:pt x="368" y="478"/>
                    <a:pt x="369" y="478"/>
                    <a:pt x="369" y="477"/>
                  </a:cubicBezTo>
                  <a:cubicBezTo>
                    <a:pt x="364" y="475"/>
                    <a:pt x="366" y="477"/>
                    <a:pt x="363" y="473"/>
                  </a:cubicBezTo>
                  <a:cubicBezTo>
                    <a:pt x="365" y="471"/>
                    <a:pt x="367" y="468"/>
                    <a:pt x="368" y="465"/>
                  </a:cubicBezTo>
                  <a:cubicBezTo>
                    <a:pt x="369" y="465"/>
                    <a:pt x="371" y="465"/>
                    <a:pt x="373" y="465"/>
                  </a:cubicBezTo>
                  <a:cubicBezTo>
                    <a:pt x="373" y="465"/>
                    <a:pt x="373" y="463"/>
                    <a:pt x="373" y="463"/>
                  </a:cubicBezTo>
                  <a:cubicBezTo>
                    <a:pt x="373" y="463"/>
                    <a:pt x="372" y="463"/>
                    <a:pt x="372" y="462"/>
                  </a:cubicBezTo>
                  <a:lnTo>
                    <a:pt x="374" y="461"/>
                  </a:lnTo>
                  <a:close/>
                  <a:moveTo>
                    <a:pt x="592" y="457"/>
                  </a:moveTo>
                  <a:cubicBezTo>
                    <a:pt x="594" y="457"/>
                    <a:pt x="592" y="459"/>
                    <a:pt x="592" y="459"/>
                  </a:cubicBezTo>
                  <a:cubicBezTo>
                    <a:pt x="590" y="459"/>
                    <a:pt x="591" y="458"/>
                    <a:pt x="592" y="457"/>
                  </a:cubicBezTo>
                  <a:close/>
                  <a:moveTo>
                    <a:pt x="651" y="453"/>
                  </a:moveTo>
                  <a:cubicBezTo>
                    <a:pt x="652" y="453"/>
                    <a:pt x="654" y="456"/>
                    <a:pt x="652" y="455"/>
                  </a:cubicBezTo>
                  <a:cubicBezTo>
                    <a:pt x="652" y="455"/>
                    <a:pt x="650" y="452"/>
                    <a:pt x="651" y="453"/>
                  </a:cubicBezTo>
                  <a:close/>
                  <a:moveTo>
                    <a:pt x="591" y="442"/>
                  </a:moveTo>
                  <a:cubicBezTo>
                    <a:pt x="591" y="442"/>
                    <a:pt x="591" y="442"/>
                    <a:pt x="591" y="442"/>
                  </a:cubicBezTo>
                  <a:cubicBezTo>
                    <a:pt x="590" y="444"/>
                    <a:pt x="592" y="445"/>
                    <a:pt x="589" y="446"/>
                  </a:cubicBezTo>
                  <a:cubicBezTo>
                    <a:pt x="588" y="447"/>
                    <a:pt x="589" y="443"/>
                    <a:pt x="591" y="442"/>
                  </a:cubicBezTo>
                  <a:close/>
                  <a:moveTo>
                    <a:pt x="535" y="439"/>
                  </a:moveTo>
                  <a:cubicBezTo>
                    <a:pt x="534" y="439"/>
                    <a:pt x="534" y="440"/>
                    <a:pt x="536" y="441"/>
                  </a:cubicBezTo>
                  <a:cubicBezTo>
                    <a:pt x="536" y="441"/>
                    <a:pt x="537" y="438"/>
                    <a:pt x="535" y="439"/>
                  </a:cubicBezTo>
                  <a:close/>
                  <a:moveTo>
                    <a:pt x="579" y="435"/>
                  </a:moveTo>
                  <a:cubicBezTo>
                    <a:pt x="581" y="435"/>
                    <a:pt x="582" y="437"/>
                    <a:pt x="583" y="437"/>
                  </a:cubicBezTo>
                  <a:cubicBezTo>
                    <a:pt x="583" y="438"/>
                    <a:pt x="583" y="439"/>
                    <a:pt x="583" y="439"/>
                  </a:cubicBezTo>
                  <a:cubicBezTo>
                    <a:pt x="582" y="439"/>
                    <a:pt x="580" y="439"/>
                    <a:pt x="578" y="439"/>
                  </a:cubicBezTo>
                  <a:cubicBezTo>
                    <a:pt x="578" y="438"/>
                    <a:pt x="576" y="436"/>
                    <a:pt x="579" y="435"/>
                  </a:cubicBezTo>
                  <a:close/>
                  <a:moveTo>
                    <a:pt x="534" y="434"/>
                  </a:moveTo>
                  <a:cubicBezTo>
                    <a:pt x="532" y="434"/>
                    <a:pt x="533" y="436"/>
                    <a:pt x="534" y="436"/>
                  </a:cubicBezTo>
                  <a:cubicBezTo>
                    <a:pt x="534" y="436"/>
                    <a:pt x="536" y="433"/>
                    <a:pt x="534" y="434"/>
                  </a:cubicBezTo>
                  <a:close/>
                  <a:moveTo>
                    <a:pt x="330" y="432"/>
                  </a:moveTo>
                  <a:cubicBezTo>
                    <a:pt x="330" y="433"/>
                    <a:pt x="330" y="433"/>
                    <a:pt x="330" y="433"/>
                  </a:cubicBezTo>
                  <a:cubicBezTo>
                    <a:pt x="334" y="432"/>
                    <a:pt x="331" y="435"/>
                    <a:pt x="331" y="435"/>
                  </a:cubicBezTo>
                  <a:cubicBezTo>
                    <a:pt x="328" y="435"/>
                    <a:pt x="329" y="432"/>
                    <a:pt x="330" y="432"/>
                  </a:cubicBezTo>
                  <a:close/>
                  <a:moveTo>
                    <a:pt x="538" y="430"/>
                  </a:moveTo>
                  <a:cubicBezTo>
                    <a:pt x="538" y="434"/>
                    <a:pt x="537" y="437"/>
                    <a:pt x="537" y="440"/>
                  </a:cubicBezTo>
                  <a:cubicBezTo>
                    <a:pt x="537" y="440"/>
                    <a:pt x="539" y="440"/>
                    <a:pt x="539" y="440"/>
                  </a:cubicBezTo>
                  <a:cubicBezTo>
                    <a:pt x="540" y="437"/>
                    <a:pt x="541" y="434"/>
                    <a:pt x="541" y="431"/>
                  </a:cubicBezTo>
                  <a:cubicBezTo>
                    <a:pt x="540" y="430"/>
                    <a:pt x="539" y="431"/>
                    <a:pt x="538" y="430"/>
                  </a:cubicBezTo>
                  <a:close/>
                  <a:moveTo>
                    <a:pt x="535" y="429"/>
                  </a:moveTo>
                  <a:cubicBezTo>
                    <a:pt x="533" y="430"/>
                    <a:pt x="531" y="433"/>
                    <a:pt x="535" y="432"/>
                  </a:cubicBezTo>
                  <a:cubicBezTo>
                    <a:pt x="535" y="432"/>
                    <a:pt x="538" y="429"/>
                    <a:pt x="535" y="429"/>
                  </a:cubicBezTo>
                  <a:close/>
                  <a:moveTo>
                    <a:pt x="341" y="409"/>
                  </a:moveTo>
                  <a:cubicBezTo>
                    <a:pt x="342" y="410"/>
                    <a:pt x="342" y="411"/>
                    <a:pt x="342" y="411"/>
                  </a:cubicBezTo>
                  <a:cubicBezTo>
                    <a:pt x="343" y="411"/>
                    <a:pt x="344" y="411"/>
                    <a:pt x="345" y="411"/>
                  </a:cubicBezTo>
                  <a:cubicBezTo>
                    <a:pt x="344" y="413"/>
                    <a:pt x="344" y="414"/>
                    <a:pt x="344" y="415"/>
                  </a:cubicBezTo>
                  <a:cubicBezTo>
                    <a:pt x="343" y="416"/>
                    <a:pt x="342" y="416"/>
                    <a:pt x="342" y="417"/>
                  </a:cubicBezTo>
                  <a:cubicBezTo>
                    <a:pt x="341" y="419"/>
                    <a:pt x="343" y="419"/>
                    <a:pt x="343" y="421"/>
                  </a:cubicBezTo>
                  <a:cubicBezTo>
                    <a:pt x="343" y="421"/>
                    <a:pt x="341" y="422"/>
                    <a:pt x="341" y="422"/>
                  </a:cubicBezTo>
                  <a:cubicBezTo>
                    <a:pt x="338" y="428"/>
                    <a:pt x="342" y="429"/>
                    <a:pt x="335" y="431"/>
                  </a:cubicBezTo>
                  <a:cubicBezTo>
                    <a:pt x="335" y="429"/>
                    <a:pt x="335" y="429"/>
                    <a:pt x="335" y="426"/>
                  </a:cubicBezTo>
                  <a:cubicBezTo>
                    <a:pt x="334" y="421"/>
                    <a:pt x="332" y="423"/>
                    <a:pt x="335" y="418"/>
                  </a:cubicBezTo>
                  <a:cubicBezTo>
                    <a:pt x="337" y="415"/>
                    <a:pt x="339" y="412"/>
                    <a:pt x="341" y="409"/>
                  </a:cubicBezTo>
                  <a:close/>
                  <a:moveTo>
                    <a:pt x="334" y="402"/>
                  </a:moveTo>
                  <a:cubicBezTo>
                    <a:pt x="334" y="404"/>
                    <a:pt x="337" y="408"/>
                    <a:pt x="332" y="409"/>
                  </a:cubicBezTo>
                  <a:cubicBezTo>
                    <a:pt x="331" y="409"/>
                    <a:pt x="331" y="407"/>
                    <a:pt x="330" y="405"/>
                  </a:cubicBezTo>
                  <a:cubicBezTo>
                    <a:pt x="331" y="404"/>
                    <a:pt x="332" y="403"/>
                    <a:pt x="334" y="402"/>
                  </a:cubicBezTo>
                  <a:close/>
                  <a:moveTo>
                    <a:pt x="626" y="391"/>
                  </a:moveTo>
                  <a:cubicBezTo>
                    <a:pt x="627" y="392"/>
                    <a:pt x="627" y="392"/>
                    <a:pt x="627" y="392"/>
                  </a:cubicBezTo>
                  <a:cubicBezTo>
                    <a:pt x="626" y="391"/>
                    <a:pt x="627" y="391"/>
                    <a:pt x="626" y="391"/>
                  </a:cubicBezTo>
                  <a:close/>
                  <a:moveTo>
                    <a:pt x="635" y="374"/>
                  </a:moveTo>
                  <a:cubicBezTo>
                    <a:pt x="635" y="376"/>
                    <a:pt x="635" y="376"/>
                    <a:pt x="635" y="376"/>
                  </a:cubicBezTo>
                  <a:cubicBezTo>
                    <a:pt x="638" y="375"/>
                    <a:pt x="638" y="374"/>
                    <a:pt x="635" y="374"/>
                  </a:cubicBezTo>
                  <a:close/>
                  <a:moveTo>
                    <a:pt x="611" y="353"/>
                  </a:moveTo>
                  <a:cubicBezTo>
                    <a:pt x="611" y="353"/>
                    <a:pt x="613" y="355"/>
                    <a:pt x="613" y="356"/>
                  </a:cubicBezTo>
                  <a:cubicBezTo>
                    <a:pt x="620" y="354"/>
                    <a:pt x="613" y="354"/>
                    <a:pt x="611" y="353"/>
                  </a:cubicBezTo>
                  <a:close/>
                  <a:moveTo>
                    <a:pt x="586" y="328"/>
                  </a:moveTo>
                  <a:cubicBezTo>
                    <a:pt x="585" y="328"/>
                    <a:pt x="587" y="330"/>
                    <a:pt x="587" y="330"/>
                  </a:cubicBezTo>
                  <a:cubicBezTo>
                    <a:pt x="587" y="330"/>
                    <a:pt x="589" y="326"/>
                    <a:pt x="586" y="328"/>
                  </a:cubicBezTo>
                  <a:close/>
                  <a:moveTo>
                    <a:pt x="657" y="320"/>
                  </a:moveTo>
                  <a:cubicBezTo>
                    <a:pt x="657" y="321"/>
                    <a:pt x="659" y="324"/>
                    <a:pt x="657" y="322"/>
                  </a:cubicBezTo>
                  <a:cubicBezTo>
                    <a:pt x="657" y="322"/>
                    <a:pt x="655" y="320"/>
                    <a:pt x="657" y="320"/>
                  </a:cubicBezTo>
                  <a:close/>
                  <a:moveTo>
                    <a:pt x="485" y="299"/>
                  </a:moveTo>
                  <a:cubicBezTo>
                    <a:pt x="486" y="300"/>
                    <a:pt x="487" y="303"/>
                    <a:pt x="488" y="303"/>
                  </a:cubicBezTo>
                  <a:cubicBezTo>
                    <a:pt x="490" y="303"/>
                    <a:pt x="490" y="302"/>
                    <a:pt x="489" y="302"/>
                  </a:cubicBezTo>
                  <a:cubicBezTo>
                    <a:pt x="489" y="302"/>
                    <a:pt x="489" y="300"/>
                    <a:pt x="489" y="300"/>
                  </a:cubicBezTo>
                  <a:cubicBezTo>
                    <a:pt x="488" y="300"/>
                    <a:pt x="486" y="300"/>
                    <a:pt x="485" y="299"/>
                  </a:cubicBezTo>
                  <a:close/>
                  <a:moveTo>
                    <a:pt x="494" y="289"/>
                  </a:moveTo>
                  <a:cubicBezTo>
                    <a:pt x="494" y="290"/>
                    <a:pt x="494" y="290"/>
                    <a:pt x="494" y="290"/>
                  </a:cubicBezTo>
                  <a:cubicBezTo>
                    <a:pt x="496" y="290"/>
                    <a:pt x="496" y="289"/>
                    <a:pt x="494" y="289"/>
                  </a:cubicBezTo>
                  <a:close/>
                  <a:moveTo>
                    <a:pt x="530" y="236"/>
                  </a:moveTo>
                  <a:cubicBezTo>
                    <a:pt x="531" y="237"/>
                    <a:pt x="531" y="237"/>
                    <a:pt x="531" y="237"/>
                  </a:cubicBezTo>
                  <a:cubicBezTo>
                    <a:pt x="531" y="236"/>
                    <a:pt x="532" y="236"/>
                    <a:pt x="530" y="236"/>
                  </a:cubicBezTo>
                  <a:close/>
                  <a:moveTo>
                    <a:pt x="434" y="231"/>
                  </a:moveTo>
                  <a:cubicBezTo>
                    <a:pt x="435" y="233"/>
                    <a:pt x="435" y="233"/>
                    <a:pt x="435" y="233"/>
                  </a:cubicBezTo>
                  <a:cubicBezTo>
                    <a:pt x="434" y="232"/>
                    <a:pt x="435" y="231"/>
                    <a:pt x="434" y="231"/>
                  </a:cubicBezTo>
                  <a:close/>
                  <a:moveTo>
                    <a:pt x="476" y="226"/>
                  </a:moveTo>
                  <a:cubicBezTo>
                    <a:pt x="477" y="226"/>
                    <a:pt x="478" y="228"/>
                    <a:pt x="478" y="228"/>
                  </a:cubicBezTo>
                  <a:cubicBezTo>
                    <a:pt x="478" y="228"/>
                    <a:pt x="482" y="227"/>
                    <a:pt x="480" y="227"/>
                  </a:cubicBezTo>
                  <a:cubicBezTo>
                    <a:pt x="479" y="226"/>
                    <a:pt x="478" y="227"/>
                    <a:pt x="476" y="226"/>
                  </a:cubicBezTo>
                  <a:close/>
                  <a:moveTo>
                    <a:pt x="597" y="205"/>
                  </a:moveTo>
                  <a:cubicBezTo>
                    <a:pt x="596" y="207"/>
                    <a:pt x="596" y="207"/>
                    <a:pt x="596" y="207"/>
                  </a:cubicBezTo>
                  <a:cubicBezTo>
                    <a:pt x="597" y="207"/>
                    <a:pt x="597" y="207"/>
                    <a:pt x="597" y="207"/>
                  </a:cubicBezTo>
                  <a:cubicBezTo>
                    <a:pt x="597" y="207"/>
                    <a:pt x="599" y="204"/>
                    <a:pt x="597" y="205"/>
                  </a:cubicBezTo>
                  <a:close/>
                  <a:moveTo>
                    <a:pt x="546" y="198"/>
                  </a:moveTo>
                  <a:cubicBezTo>
                    <a:pt x="547" y="199"/>
                    <a:pt x="545" y="199"/>
                    <a:pt x="545" y="199"/>
                  </a:cubicBezTo>
                  <a:cubicBezTo>
                    <a:pt x="545" y="199"/>
                    <a:pt x="545" y="198"/>
                    <a:pt x="546" y="198"/>
                  </a:cubicBezTo>
                  <a:close/>
                  <a:moveTo>
                    <a:pt x="545" y="195"/>
                  </a:moveTo>
                  <a:cubicBezTo>
                    <a:pt x="546" y="196"/>
                    <a:pt x="544" y="197"/>
                    <a:pt x="544" y="197"/>
                  </a:cubicBezTo>
                  <a:cubicBezTo>
                    <a:pt x="544" y="196"/>
                    <a:pt x="544" y="195"/>
                    <a:pt x="545" y="195"/>
                  </a:cubicBezTo>
                  <a:close/>
                  <a:moveTo>
                    <a:pt x="533" y="149"/>
                  </a:moveTo>
                  <a:cubicBezTo>
                    <a:pt x="534" y="152"/>
                    <a:pt x="534" y="152"/>
                    <a:pt x="534" y="152"/>
                  </a:cubicBezTo>
                  <a:cubicBezTo>
                    <a:pt x="537" y="149"/>
                    <a:pt x="537" y="150"/>
                    <a:pt x="533" y="149"/>
                  </a:cubicBezTo>
                  <a:close/>
                  <a:moveTo>
                    <a:pt x="448" y="132"/>
                  </a:moveTo>
                  <a:cubicBezTo>
                    <a:pt x="449" y="132"/>
                    <a:pt x="447" y="133"/>
                    <a:pt x="447" y="133"/>
                  </a:cubicBezTo>
                  <a:cubicBezTo>
                    <a:pt x="447" y="132"/>
                    <a:pt x="447" y="131"/>
                    <a:pt x="448" y="132"/>
                  </a:cubicBezTo>
                  <a:close/>
                  <a:moveTo>
                    <a:pt x="504" y="114"/>
                  </a:moveTo>
                  <a:cubicBezTo>
                    <a:pt x="506" y="115"/>
                    <a:pt x="511" y="121"/>
                    <a:pt x="506" y="120"/>
                  </a:cubicBezTo>
                  <a:cubicBezTo>
                    <a:pt x="506" y="120"/>
                    <a:pt x="501" y="113"/>
                    <a:pt x="504" y="114"/>
                  </a:cubicBezTo>
                  <a:close/>
                  <a:moveTo>
                    <a:pt x="449" y="92"/>
                  </a:moveTo>
                  <a:cubicBezTo>
                    <a:pt x="449" y="92"/>
                    <a:pt x="449" y="93"/>
                    <a:pt x="448" y="93"/>
                  </a:cubicBezTo>
                  <a:cubicBezTo>
                    <a:pt x="448" y="92"/>
                    <a:pt x="447" y="91"/>
                    <a:pt x="449" y="92"/>
                  </a:cubicBezTo>
                  <a:close/>
                  <a:moveTo>
                    <a:pt x="447" y="88"/>
                  </a:moveTo>
                  <a:cubicBezTo>
                    <a:pt x="447" y="89"/>
                    <a:pt x="446" y="90"/>
                    <a:pt x="446" y="90"/>
                  </a:cubicBezTo>
                  <a:cubicBezTo>
                    <a:pt x="446" y="90"/>
                    <a:pt x="445" y="88"/>
                    <a:pt x="447" y="88"/>
                  </a:cubicBezTo>
                  <a:close/>
                  <a:moveTo>
                    <a:pt x="577" y="72"/>
                  </a:moveTo>
                  <a:cubicBezTo>
                    <a:pt x="577" y="73"/>
                    <a:pt x="577" y="74"/>
                    <a:pt x="576" y="76"/>
                  </a:cubicBezTo>
                  <a:cubicBezTo>
                    <a:pt x="579" y="77"/>
                    <a:pt x="581" y="77"/>
                    <a:pt x="584" y="78"/>
                  </a:cubicBezTo>
                  <a:cubicBezTo>
                    <a:pt x="585" y="79"/>
                    <a:pt x="585" y="79"/>
                    <a:pt x="585" y="79"/>
                  </a:cubicBezTo>
                  <a:cubicBezTo>
                    <a:pt x="587" y="79"/>
                    <a:pt x="585" y="78"/>
                    <a:pt x="587" y="78"/>
                  </a:cubicBezTo>
                  <a:cubicBezTo>
                    <a:pt x="587" y="77"/>
                    <a:pt x="586" y="76"/>
                    <a:pt x="586" y="74"/>
                  </a:cubicBezTo>
                  <a:cubicBezTo>
                    <a:pt x="588" y="74"/>
                    <a:pt x="587" y="73"/>
                    <a:pt x="587" y="72"/>
                  </a:cubicBezTo>
                  <a:cubicBezTo>
                    <a:pt x="584" y="73"/>
                    <a:pt x="582" y="73"/>
                    <a:pt x="577" y="72"/>
                  </a:cubicBezTo>
                  <a:close/>
                  <a:moveTo>
                    <a:pt x="423" y="56"/>
                  </a:moveTo>
                  <a:cubicBezTo>
                    <a:pt x="426" y="55"/>
                    <a:pt x="423" y="58"/>
                    <a:pt x="421" y="58"/>
                  </a:cubicBezTo>
                  <a:cubicBezTo>
                    <a:pt x="420" y="59"/>
                    <a:pt x="422" y="56"/>
                    <a:pt x="423" y="56"/>
                  </a:cubicBezTo>
                  <a:close/>
                  <a:moveTo>
                    <a:pt x="484" y="29"/>
                  </a:moveTo>
                  <a:cubicBezTo>
                    <a:pt x="485" y="29"/>
                    <a:pt x="488" y="36"/>
                    <a:pt x="486" y="33"/>
                  </a:cubicBezTo>
                  <a:cubicBezTo>
                    <a:pt x="486" y="33"/>
                    <a:pt x="482" y="27"/>
                    <a:pt x="484" y="29"/>
                  </a:cubicBezTo>
                  <a:close/>
                  <a:moveTo>
                    <a:pt x="498" y="27"/>
                  </a:moveTo>
                  <a:cubicBezTo>
                    <a:pt x="499" y="27"/>
                    <a:pt x="499" y="28"/>
                    <a:pt x="498" y="29"/>
                  </a:cubicBezTo>
                  <a:cubicBezTo>
                    <a:pt x="498" y="28"/>
                    <a:pt x="497" y="27"/>
                    <a:pt x="498" y="27"/>
                  </a:cubicBezTo>
                  <a:close/>
                  <a:moveTo>
                    <a:pt x="537" y="21"/>
                  </a:moveTo>
                  <a:cubicBezTo>
                    <a:pt x="540" y="21"/>
                    <a:pt x="541" y="22"/>
                    <a:pt x="543" y="23"/>
                  </a:cubicBezTo>
                  <a:cubicBezTo>
                    <a:pt x="541" y="23"/>
                    <a:pt x="541" y="23"/>
                    <a:pt x="539" y="24"/>
                  </a:cubicBezTo>
                  <a:cubicBezTo>
                    <a:pt x="539" y="24"/>
                    <a:pt x="539" y="22"/>
                    <a:pt x="539" y="22"/>
                  </a:cubicBezTo>
                  <a:cubicBezTo>
                    <a:pt x="538" y="22"/>
                    <a:pt x="535" y="20"/>
                    <a:pt x="537" y="21"/>
                  </a:cubicBezTo>
                  <a:close/>
                  <a:moveTo>
                    <a:pt x="660" y="359"/>
                  </a:moveTo>
                  <a:cubicBezTo>
                    <a:pt x="660" y="362"/>
                    <a:pt x="660" y="362"/>
                    <a:pt x="660" y="362"/>
                  </a:cubicBezTo>
                  <a:cubicBezTo>
                    <a:pt x="660" y="361"/>
                    <a:pt x="662" y="362"/>
                    <a:pt x="663" y="362"/>
                  </a:cubicBezTo>
                  <a:cubicBezTo>
                    <a:pt x="663" y="361"/>
                    <a:pt x="664" y="359"/>
                    <a:pt x="664" y="359"/>
                  </a:cubicBezTo>
                  <a:cubicBezTo>
                    <a:pt x="663" y="359"/>
                    <a:pt x="661" y="359"/>
                    <a:pt x="660" y="359"/>
                  </a:cubicBezTo>
                  <a:close/>
                  <a:moveTo>
                    <a:pt x="537" y="349"/>
                  </a:moveTo>
                  <a:cubicBezTo>
                    <a:pt x="535" y="350"/>
                    <a:pt x="533" y="355"/>
                    <a:pt x="532" y="356"/>
                  </a:cubicBezTo>
                  <a:cubicBezTo>
                    <a:pt x="533" y="357"/>
                    <a:pt x="535" y="357"/>
                    <a:pt x="536" y="358"/>
                  </a:cubicBezTo>
                  <a:cubicBezTo>
                    <a:pt x="537" y="358"/>
                    <a:pt x="540" y="348"/>
                    <a:pt x="537" y="349"/>
                  </a:cubicBezTo>
                  <a:close/>
                  <a:moveTo>
                    <a:pt x="585" y="343"/>
                  </a:moveTo>
                  <a:cubicBezTo>
                    <a:pt x="584" y="343"/>
                    <a:pt x="584" y="344"/>
                    <a:pt x="585" y="344"/>
                  </a:cubicBezTo>
                  <a:cubicBezTo>
                    <a:pt x="585" y="344"/>
                    <a:pt x="586" y="343"/>
                    <a:pt x="585" y="343"/>
                  </a:cubicBezTo>
                  <a:close/>
                  <a:moveTo>
                    <a:pt x="552" y="342"/>
                  </a:moveTo>
                  <a:cubicBezTo>
                    <a:pt x="552" y="342"/>
                    <a:pt x="551" y="343"/>
                    <a:pt x="551" y="343"/>
                  </a:cubicBezTo>
                  <a:cubicBezTo>
                    <a:pt x="551" y="343"/>
                    <a:pt x="554" y="344"/>
                    <a:pt x="554" y="344"/>
                  </a:cubicBezTo>
                  <a:cubicBezTo>
                    <a:pt x="554" y="344"/>
                    <a:pt x="554" y="342"/>
                    <a:pt x="554" y="342"/>
                  </a:cubicBezTo>
                  <a:cubicBezTo>
                    <a:pt x="553" y="342"/>
                    <a:pt x="552" y="342"/>
                    <a:pt x="552" y="342"/>
                  </a:cubicBezTo>
                  <a:close/>
                  <a:moveTo>
                    <a:pt x="560" y="341"/>
                  </a:moveTo>
                  <a:cubicBezTo>
                    <a:pt x="561" y="342"/>
                    <a:pt x="559" y="343"/>
                    <a:pt x="562" y="344"/>
                  </a:cubicBezTo>
                  <a:cubicBezTo>
                    <a:pt x="563" y="344"/>
                    <a:pt x="562" y="341"/>
                    <a:pt x="562" y="341"/>
                  </a:cubicBezTo>
                  <a:cubicBezTo>
                    <a:pt x="561" y="341"/>
                    <a:pt x="560" y="341"/>
                    <a:pt x="560" y="341"/>
                  </a:cubicBezTo>
                  <a:close/>
                  <a:moveTo>
                    <a:pt x="508" y="340"/>
                  </a:moveTo>
                  <a:cubicBezTo>
                    <a:pt x="508" y="340"/>
                    <a:pt x="508" y="342"/>
                    <a:pt x="507" y="342"/>
                  </a:cubicBezTo>
                  <a:cubicBezTo>
                    <a:pt x="507" y="343"/>
                    <a:pt x="501" y="345"/>
                    <a:pt x="501" y="346"/>
                  </a:cubicBezTo>
                  <a:cubicBezTo>
                    <a:pt x="500" y="346"/>
                    <a:pt x="497" y="347"/>
                    <a:pt x="496" y="348"/>
                  </a:cubicBezTo>
                  <a:cubicBezTo>
                    <a:pt x="495" y="348"/>
                    <a:pt x="494" y="349"/>
                    <a:pt x="493" y="350"/>
                  </a:cubicBezTo>
                  <a:cubicBezTo>
                    <a:pt x="494" y="350"/>
                    <a:pt x="492" y="352"/>
                    <a:pt x="492" y="352"/>
                  </a:cubicBezTo>
                  <a:cubicBezTo>
                    <a:pt x="500" y="352"/>
                    <a:pt x="496" y="351"/>
                    <a:pt x="500" y="349"/>
                  </a:cubicBezTo>
                  <a:cubicBezTo>
                    <a:pt x="502" y="348"/>
                    <a:pt x="504" y="349"/>
                    <a:pt x="505" y="348"/>
                  </a:cubicBezTo>
                  <a:cubicBezTo>
                    <a:pt x="506" y="348"/>
                    <a:pt x="506" y="345"/>
                    <a:pt x="507" y="344"/>
                  </a:cubicBezTo>
                  <a:cubicBezTo>
                    <a:pt x="508" y="343"/>
                    <a:pt x="515" y="343"/>
                    <a:pt x="508" y="340"/>
                  </a:cubicBezTo>
                  <a:close/>
                  <a:moveTo>
                    <a:pt x="668" y="337"/>
                  </a:moveTo>
                  <a:cubicBezTo>
                    <a:pt x="668" y="338"/>
                    <a:pt x="668" y="338"/>
                    <a:pt x="668" y="338"/>
                  </a:cubicBezTo>
                  <a:cubicBezTo>
                    <a:pt x="665" y="337"/>
                    <a:pt x="666" y="340"/>
                    <a:pt x="668" y="340"/>
                  </a:cubicBezTo>
                  <a:cubicBezTo>
                    <a:pt x="668" y="341"/>
                    <a:pt x="668" y="342"/>
                    <a:pt x="668" y="343"/>
                  </a:cubicBezTo>
                  <a:cubicBezTo>
                    <a:pt x="669" y="343"/>
                    <a:pt x="671" y="343"/>
                    <a:pt x="671" y="343"/>
                  </a:cubicBezTo>
                  <a:cubicBezTo>
                    <a:pt x="672" y="342"/>
                    <a:pt x="673" y="342"/>
                    <a:pt x="674" y="341"/>
                  </a:cubicBezTo>
                  <a:cubicBezTo>
                    <a:pt x="674" y="341"/>
                    <a:pt x="673" y="335"/>
                    <a:pt x="673" y="338"/>
                  </a:cubicBezTo>
                  <a:cubicBezTo>
                    <a:pt x="672" y="338"/>
                    <a:pt x="670" y="338"/>
                    <a:pt x="669" y="338"/>
                  </a:cubicBezTo>
                  <a:cubicBezTo>
                    <a:pt x="669" y="338"/>
                    <a:pt x="669" y="337"/>
                    <a:pt x="668" y="337"/>
                  </a:cubicBezTo>
                  <a:close/>
                  <a:moveTo>
                    <a:pt x="552" y="337"/>
                  </a:moveTo>
                  <a:cubicBezTo>
                    <a:pt x="551" y="339"/>
                    <a:pt x="551" y="339"/>
                    <a:pt x="551" y="339"/>
                  </a:cubicBezTo>
                  <a:cubicBezTo>
                    <a:pt x="552" y="339"/>
                    <a:pt x="554" y="339"/>
                    <a:pt x="554" y="339"/>
                  </a:cubicBezTo>
                  <a:cubicBezTo>
                    <a:pt x="555" y="340"/>
                    <a:pt x="552" y="337"/>
                    <a:pt x="552" y="337"/>
                  </a:cubicBezTo>
                  <a:close/>
                  <a:moveTo>
                    <a:pt x="607" y="308"/>
                  </a:moveTo>
                  <a:cubicBezTo>
                    <a:pt x="609" y="307"/>
                    <a:pt x="609" y="309"/>
                    <a:pt x="610" y="309"/>
                  </a:cubicBezTo>
                  <a:cubicBezTo>
                    <a:pt x="612" y="309"/>
                    <a:pt x="613" y="309"/>
                    <a:pt x="614" y="308"/>
                  </a:cubicBezTo>
                  <a:cubicBezTo>
                    <a:pt x="614" y="310"/>
                    <a:pt x="614" y="309"/>
                    <a:pt x="615" y="309"/>
                  </a:cubicBezTo>
                  <a:cubicBezTo>
                    <a:pt x="616" y="314"/>
                    <a:pt x="617" y="316"/>
                    <a:pt x="617" y="321"/>
                  </a:cubicBezTo>
                  <a:cubicBezTo>
                    <a:pt x="617" y="321"/>
                    <a:pt x="616" y="321"/>
                    <a:pt x="615" y="321"/>
                  </a:cubicBezTo>
                  <a:cubicBezTo>
                    <a:pt x="615" y="321"/>
                    <a:pt x="615" y="319"/>
                    <a:pt x="615" y="319"/>
                  </a:cubicBezTo>
                  <a:cubicBezTo>
                    <a:pt x="613" y="318"/>
                    <a:pt x="613" y="321"/>
                    <a:pt x="612" y="321"/>
                  </a:cubicBezTo>
                  <a:cubicBezTo>
                    <a:pt x="611" y="321"/>
                    <a:pt x="608" y="321"/>
                    <a:pt x="607" y="320"/>
                  </a:cubicBezTo>
                  <a:cubicBezTo>
                    <a:pt x="606" y="318"/>
                    <a:pt x="606" y="318"/>
                    <a:pt x="606" y="318"/>
                  </a:cubicBezTo>
                  <a:cubicBezTo>
                    <a:pt x="607" y="317"/>
                    <a:pt x="608" y="317"/>
                    <a:pt x="609" y="316"/>
                  </a:cubicBezTo>
                  <a:cubicBezTo>
                    <a:pt x="608" y="314"/>
                    <a:pt x="606" y="308"/>
                    <a:pt x="607" y="310"/>
                  </a:cubicBezTo>
                  <a:cubicBezTo>
                    <a:pt x="606" y="309"/>
                    <a:pt x="606" y="308"/>
                    <a:pt x="607" y="308"/>
                  </a:cubicBezTo>
                  <a:close/>
                  <a:moveTo>
                    <a:pt x="484" y="303"/>
                  </a:moveTo>
                  <a:cubicBezTo>
                    <a:pt x="482" y="309"/>
                    <a:pt x="482" y="317"/>
                    <a:pt x="483" y="324"/>
                  </a:cubicBezTo>
                  <a:cubicBezTo>
                    <a:pt x="481" y="325"/>
                    <a:pt x="478" y="328"/>
                    <a:pt x="475" y="329"/>
                  </a:cubicBezTo>
                  <a:cubicBezTo>
                    <a:pt x="475" y="329"/>
                    <a:pt x="474" y="333"/>
                    <a:pt x="475" y="334"/>
                  </a:cubicBezTo>
                  <a:cubicBezTo>
                    <a:pt x="478" y="335"/>
                    <a:pt x="480" y="332"/>
                    <a:pt x="482" y="332"/>
                  </a:cubicBezTo>
                  <a:cubicBezTo>
                    <a:pt x="485" y="332"/>
                    <a:pt x="484" y="334"/>
                    <a:pt x="482" y="334"/>
                  </a:cubicBezTo>
                  <a:cubicBezTo>
                    <a:pt x="483" y="336"/>
                    <a:pt x="483" y="337"/>
                    <a:pt x="483" y="339"/>
                  </a:cubicBezTo>
                  <a:cubicBezTo>
                    <a:pt x="488" y="339"/>
                    <a:pt x="487" y="339"/>
                    <a:pt x="491" y="338"/>
                  </a:cubicBezTo>
                  <a:cubicBezTo>
                    <a:pt x="491" y="337"/>
                    <a:pt x="491" y="336"/>
                    <a:pt x="491" y="336"/>
                  </a:cubicBezTo>
                  <a:cubicBezTo>
                    <a:pt x="491" y="335"/>
                    <a:pt x="493" y="334"/>
                    <a:pt x="493" y="334"/>
                  </a:cubicBezTo>
                  <a:cubicBezTo>
                    <a:pt x="494" y="331"/>
                    <a:pt x="492" y="328"/>
                    <a:pt x="493" y="325"/>
                  </a:cubicBezTo>
                  <a:cubicBezTo>
                    <a:pt x="493" y="325"/>
                    <a:pt x="496" y="322"/>
                    <a:pt x="496" y="322"/>
                  </a:cubicBezTo>
                  <a:cubicBezTo>
                    <a:pt x="497" y="321"/>
                    <a:pt x="498" y="322"/>
                    <a:pt x="499" y="322"/>
                  </a:cubicBezTo>
                  <a:cubicBezTo>
                    <a:pt x="498" y="321"/>
                    <a:pt x="501" y="321"/>
                    <a:pt x="501" y="321"/>
                  </a:cubicBezTo>
                  <a:cubicBezTo>
                    <a:pt x="502" y="324"/>
                    <a:pt x="501" y="323"/>
                    <a:pt x="502" y="324"/>
                  </a:cubicBezTo>
                  <a:cubicBezTo>
                    <a:pt x="502" y="325"/>
                    <a:pt x="503" y="326"/>
                    <a:pt x="502" y="326"/>
                  </a:cubicBezTo>
                  <a:cubicBezTo>
                    <a:pt x="502" y="327"/>
                    <a:pt x="500" y="327"/>
                    <a:pt x="500" y="328"/>
                  </a:cubicBezTo>
                  <a:cubicBezTo>
                    <a:pt x="500" y="328"/>
                    <a:pt x="500" y="329"/>
                    <a:pt x="500" y="330"/>
                  </a:cubicBezTo>
                  <a:cubicBezTo>
                    <a:pt x="501" y="330"/>
                    <a:pt x="502" y="330"/>
                    <a:pt x="502" y="330"/>
                  </a:cubicBezTo>
                  <a:cubicBezTo>
                    <a:pt x="503" y="330"/>
                    <a:pt x="504" y="332"/>
                    <a:pt x="504" y="332"/>
                  </a:cubicBezTo>
                  <a:cubicBezTo>
                    <a:pt x="509" y="333"/>
                    <a:pt x="511" y="332"/>
                    <a:pt x="515" y="334"/>
                  </a:cubicBezTo>
                  <a:cubicBezTo>
                    <a:pt x="515" y="334"/>
                    <a:pt x="517" y="333"/>
                    <a:pt x="517" y="332"/>
                  </a:cubicBezTo>
                  <a:cubicBezTo>
                    <a:pt x="517" y="332"/>
                    <a:pt x="517" y="329"/>
                    <a:pt x="517" y="328"/>
                  </a:cubicBezTo>
                  <a:cubicBezTo>
                    <a:pt x="519" y="330"/>
                    <a:pt x="518" y="327"/>
                    <a:pt x="518" y="326"/>
                  </a:cubicBezTo>
                  <a:cubicBezTo>
                    <a:pt x="517" y="326"/>
                    <a:pt x="514" y="326"/>
                    <a:pt x="514" y="326"/>
                  </a:cubicBezTo>
                  <a:cubicBezTo>
                    <a:pt x="513" y="326"/>
                    <a:pt x="512" y="325"/>
                    <a:pt x="511" y="326"/>
                  </a:cubicBezTo>
                  <a:cubicBezTo>
                    <a:pt x="511" y="326"/>
                    <a:pt x="509" y="328"/>
                    <a:pt x="509" y="328"/>
                  </a:cubicBezTo>
                  <a:cubicBezTo>
                    <a:pt x="508" y="325"/>
                    <a:pt x="509" y="322"/>
                    <a:pt x="507" y="320"/>
                  </a:cubicBezTo>
                  <a:cubicBezTo>
                    <a:pt x="506" y="320"/>
                    <a:pt x="506" y="320"/>
                    <a:pt x="506" y="320"/>
                  </a:cubicBezTo>
                  <a:cubicBezTo>
                    <a:pt x="506" y="318"/>
                    <a:pt x="506" y="318"/>
                    <a:pt x="506" y="318"/>
                  </a:cubicBezTo>
                  <a:cubicBezTo>
                    <a:pt x="500" y="314"/>
                    <a:pt x="500" y="314"/>
                    <a:pt x="500" y="314"/>
                  </a:cubicBezTo>
                  <a:cubicBezTo>
                    <a:pt x="500" y="313"/>
                    <a:pt x="500" y="313"/>
                    <a:pt x="500" y="313"/>
                  </a:cubicBezTo>
                  <a:cubicBezTo>
                    <a:pt x="499" y="313"/>
                    <a:pt x="499" y="313"/>
                    <a:pt x="499" y="313"/>
                  </a:cubicBezTo>
                  <a:cubicBezTo>
                    <a:pt x="499" y="312"/>
                    <a:pt x="499" y="311"/>
                    <a:pt x="498" y="310"/>
                  </a:cubicBezTo>
                  <a:cubicBezTo>
                    <a:pt x="496" y="309"/>
                    <a:pt x="494" y="311"/>
                    <a:pt x="492" y="310"/>
                  </a:cubicBezTo>
                  <a:cubicBezTo>
                    <a:pt x="491" y="308"/>
                    <a:pt x="491" y="308"/>
                    <a:pt x="491" y="308"/>
                  </a:cubicBezTo>
                  <a:cubicBezTo>
                    <a:pt x="489" y="308"/>
                    <a:pt x="490" y="310"/>
                    <a:pt x="488" y="311"/>
                  </a:cubicBezTo>
                  <a:cubicBezTo>
                    <a:pt x="487" y="310"/>
                    <a:pt x="487" y="310"/>
                    <a:pt x="486" y="310"/>
                  </a:cubicBezTo>
                  <a:cubicBezTo>
                    <a:pt x="485" y="308"/>
                    <a:pt x="485" y="308"/>
                    <a:pt x="485" y="308"/>
                  </a:cubicBezTo>
                  <a:cubicBezTo>
                    <a:pt x="487" y="306"/>
                    <a:pt x="490" y="305"/>
                    <a:pt x="486" y="304"/>
                  </a:cubicBezTo>
                  <a:lnTo>
                    <a:pt x="484" y="303"/>
                  </a:lnTo>
                  <a:close/>
                  <a:moveTo>
                    <a:pt x="613" y="275"/>
                  </a:moveTo>
                  <a:cubicBezTo>
                    <a:pt x="613" y="276"/>
                    <a:pt x="617" y="281"/>
                    <a:pt x="617" y="281"/>
                  </a:cubicBezTo>
                  <a:cubicBezTo>
                    <a:pt x="619" y="282"/>
                    <a:pt x="620" y="280"/>
                    <a:pt x="622" y="281"/>
                  </a:cubicBezTo>
                  <a:cubicBezTo>
                    <a:pt x="623" y="282"/>
                    <a:pt x="623" y="282"/>
                    <a:pt x="623" y="282"/>
                  </a:cubicBezTo>
                  <a:cubicBezTo>
                    <a:pt x="624" y="283"/>
                    <a:pt x="627" y="283"/>
                    <a:pt x="629" y="284"/>
                  </a:cubicBezTo>
                  <a:cubicBezTo>
                    <a:pt x="629" y="284"/>
                    <a:pt x="629" y="286"/>
                    <a:pt x="629" y="286"/>
                  </a:cubicBezTo>
                  <a:cubicBezTo>
                    <a:pt x="629" y="286"/>
                    <a:pt x="630" y="286"/>
                    <a:pt x="631" y="286"/>
                  </a:cubicBezTo>
                  <a:cubicBezTo>
                    <a:pt x="631" y="287"/>
                    <a:pt x="631" y="289"/>
                    <a:pt x="632" y="289"/>
                  </a:cubicBezTo>
                  <a:cubicBezTo>
                    <a:pt x="631" y="289"/>
                    <a:pt x="632" y="289"/>
                    <a:pt x="631" y="290"/>
                  </a:cubicBezTo>
                  <a:cubicBezTo>
                    <a:pt x="630" y="290"/>
                    <a:pt x="629" y="291"/>
                    <a:pt x="627" y="290"/>
                  </a:cubicBezTo>
                  <a:cubicBezTo>
                    <a:pt x="627" y="290"/>
                    <a:pt x="627" y="289"/>
                    <a:pt x="626" y="289"/>
                  </a:cubicBezTo>
                  <a:cubicBezTo>
                    <a:pt x="626" y="289"/>
                    <a:pt x="625" y="291"/>
                    <a:pt x="625" y="291"/>
                  </a:cubicBezTo>
                  <a:cubicBezTo>
                    <a:pt x="624" y="292"/>
                    <a:pt x="623" y="291"/>
                    <a:pt x="622" y="292"/>
                  </a:cubicBezTo>
                  <a:cubicBezTo>
                    <a:pt x="623" y="292"/>
                    <a:pt x="619" y="291"/>
                    <a:pt x="620" y="291"/>
                  </a:cubicBezTo>
                  <a:cubicBezTo>
                    <a:pt x="620" y="292"/>
                    <a:pt x="619" y="293"/>
                    <a:pt x="618" y="293"/>
                  </a:cubicBezTo>
                  <a:cubicBezTo>
                    <a:pt x="617" y="294"/>
                    <a:pt x="617" y="295"/>
                    <a:pt x="617" y="296"/>
                  </a:cubicBezTo>
                  <a:cubicBezTo>
                    <a:pt x="615" y="295"/>
                    <a:pt x="615" y="295"/>
                    <a:pt x="614" y="294"/>
                  </a:cubicBezTo>
                  <a:cubicBezTo>
                    <a:pt x="612" y="291"/>
                    <a:pt x="614" y="293"/>
                    <a:pt x="613" y="289"/>
                  </a:cubicBezTo>
                  <a:cubicBezTo>
                    <a:pt x="613" y="288"/>
                    <a:pt x="611" y="287"/>
                    <a:pt x="611" y="286"/>
                  </a:cubicBezTo>
                  <a:cubicBezTo>
                    <a:pt x="610" y="285"/>
                    <a:pt x="610" y="283"/>
                    <a:pt x="610" y="283"/>
                  </a:cubicBezTo>
                  <a:cubicBezTo>
                    <a:pt x="611" y="284"/>
                    <a:pt x="611" y="277"/>
                    <a:pt x="611" y="276"/>
                  </a:cubicBezTo>
                  <a:lnTo>
                    <a:pt x="613" y="275"/>
                  </a:lnTo>
                  <a:close/>
                  <a:moveTo>
                    <a:pt x="474" y="270"/>
                  </a:moveTo>
                  <a:cubicBezTo>
                    <a:pt x="474" y="272"/>
                    <a:pt x="474" y="272"/>
                    <a:pt x="474" y="272"/>
                  </a:cubicBezTo>
                  <a:cubicBezTo>
                    <a:pt x="474" y="272"/>
                    <a:pt x="475" y="272"/>
                    <a:pt x="476" y="273"/>
                  </a:cubicBezTo>
                  <a:cubicBezTo>
                    <a:pt x="475" y="271"/>
                    <a:pt x="477" y="269"/>
                    <a:pt x="474" y="270"/>
                  </a:cubicBezTo>
                  <a:close/>
                  <a:moveTo>
                    <a:pt x="583" y="262"/>
                  </a:moveTo>
                  <a:cubicBezTo>
                    <a:pt x="583" y="262"/>
                    <a:pt x="582" y="265"/>
                    <a:pt x="581" y="266"/>
                  </a:cubicBezTo>
                  <a:cubicBezTo>
                    <a:pt x="582" y="266"/>
                    <a:pt x="584" y="266"/>
                    <a:pt x="585" y="267"/>
                  </a:cubicBezTo>
                  <a:cubicBezTo>
                    <a:pt x="587" y="265"/>
                    <a:pt x="587" y="265"/>
                    <a:pt x="587" y="265"/>
                  </a:cubicBezTo>
                  <a:cubicBezTo>
                    <a:pt x="587" y="264"/>
                    <a:pt x="587" y="263"/>
                    <a:pt x="587" y="263"/>
                  </a:cubicBezTo>
                  <a:cubicBezTo>
                    <a:pt x="586" y="262"/>
                    <a:pt x="584" y="262"/>
                    <a:pt x="583" y="262"/>
                  </a:cubicBezTo>
                  <a:close/>
                  <a:moveTo>
                    <a:pt x="570" y="259"/>
                  </a:moveTo>
                  <a:cubicBezTo>
                    <a:pt x="567" y="260"/>
                    <a:pt x="563" y="263"/>
                    <a:pt x="564" y="267"/>
                  </a:cubicBezTo>
                  <a:cubicBezTo>
                    <a:pt x="566" y="269"/>
                    <a:pt x="566" y="269"/>
                    <a:pt x="566" y="269"/>
                  </a:cubicBezTo>
                  <a:cubicBezTo>
                    <a:pt x="566" y="269"/>
                    <a:pt x="565" y="270"/>
                    <a:pt x="566" y="271"/>
                  </a:cubicBezTo>
                  <a:cubicBezTo>
                    <a:pt x="566" y="271"/>
                    <a:pt x="568" y="272"/>
                    <a:pt x="568" y="273"/>
                  </a:cubicBezTo>
                  <a:cubicBezTo>
                    <a:pt x="570" y="272"/>
                    <a:pt x="572" y="271"/>
                    <a:pt x="574" y="271"/>
                  </a:cubicBezTo>
                  <a:cubicBezTo>
                    <a:pt x="574" y="269"/>
                    <a:pt x="574" y="268"/>
                    <a:pt x="574" y="266"/>
                  </a:cubicBezTo>
                  <a:cubicBezTo>
                    <a:pt x="575" y="265"/>
                    <a:pt x="575" y="265"/>
                    <a:pt x="575" y="265"/>
                  </a:cubicBezTo>
                  <a:cubicBezTo>
                    <a:pt x="575" y="264"/>
                    <a:pt x="575" y="263"/>
                    <a:pt x="575" y="263"/>
                  </a:cubicBezTo>
                  <a:cubicBezTo>
                    <a:pt x="575" y="262"/>
                    <a:pt x="574" y="262"/>
                    <a:pt x="573" y="261"/>
                  </a:cubicBezTo>
                  <a:cubicBezTo>
                    <a:pt x="572" y="261"/>
                    <a:pt x="572" y="259"/>
                    <a:pt x="572" y="259"/>
                  </a:cubicBezTo>
                  <a:cubicBezTo>
                    <a:pt x="571" y="258"/>
                    <a:pt x="570" y="259"/>
                    <a:pt x="570" y="259"/>
                  </a:cubicBezTo>
                  <a:close/>
                  <a:moveTo>
                    <a:pt x="585" y="254"/>
                  </a:moveTo>
                  <a:cubicBezTo>
                    <a:pt x="586" y="255"/>
                    <a:pt x="585" y="256"/>
                    <a:pt x="585" y="257"/>
                  </a:cubicBezTo>
                  <a:cubicBezTo>
                    <a:pt x="586" y="257"/>
                    <a:pt x="585" y="258"/>
                    <a:pt x="585" y="259"/>
                  </a:cubicBezTo>
                  <a:cubicBezTo>
                    <a:pt x="586" y="259"/>
                    <a:pt x="587" y="258"/>
                    <a:pt x="587" y="259"/>
                  </a:cubicBezTo>
                  <a:cubicBezTo>
                    <a:pt x="587" y="258"/>
                    <a:pt x="587" y="256"/>
                    <a:pt x="587" y="256"/>
                  </a:cubicBezTo>
                  <a:cubicBezTo>
                    <a:pt x="587" y="255"/>
                    <a:pt x="586" y="254"/>
                    <a:pt x="585" y="254"/>
                  </a:cubicBezTo>
                  <a:close/>
                  <a:moveTo>
                    <a:pt x="538" y="251"/>
                  </a:moveTo>
                  <a:cubicBezTo>
                    <a:pt x="538" y="251"/>
                    <a:pt x="538" y="254"/>
                    <a:pt x="538" y="254"/>
                  </a:cubicBezTo>
                  <a:cubicBezTo>
                    <a:pt x="538" y="254"/>
                    <a:pt x="540" y="254"/>
                    <a:pt x="540" y="254"/>
                  </a:cubicBezTo>
                  <a:cubicBezTo>
                    <a:pt x="540" y="254"/>
                    <a:pt x="543" y="254"/>
                    <a:pt x="542" y="254"/>
                  </a:cubicBezTo>
                  <a:cubicBezTo>
                    <a:pt x="544" y="255"/>
                    <a:pt x="543" y="252"/>
                    <a:pt x="543" y="252"/>
                  </a:cubicBezTo>
                  <a:cubicBezTo>
                    <a:pt x="541" y="251"/>
                    <a:pt x="540" y="251"/>
                    <a:pt x="538" y="251"/>
                  </a:cubicBezTo>
                  <a:close/>
                  <a:moveTo>
                    <a:pt x="544" y="241"/>
                  </a:moveTo>
                  <a:cubicBezTo>
                    <a:pt x="544" y="241"/>
                    <a:pt x="544" y="243"/>
                    <a:pt x="545" y="243"/>
                  </a:cubicBezTo>
                  <a:cubicBezTo>
                    <a:pt x="546" y="244"/>
                    <a:pt x="545" y="241"/>
                    <a:pt x="545" y="241"/>
                  </a:cubicBezTo>
                  <a:lnTo>
                    <a:pt x="544" y="241"/>
                  </a:lnTo>
                  <a:close/>
                  <a:moveTo>
                    <a:pt x="567" y="239"/>
                  </a:moveTo>
                  <a:cubicBezTo>
                    <a:pt x="567" y="239"/>
                    <a:pt x="566" y="241"/>
                    <a:pt x="566" y="241"/>
                  </a:cubicBezTo>
                  <a:cubicBezTo>
                    <a:pt x="566" y="241"/>
                    <a:pt x="566" y="241"/>
                    <a:pt x="566" y="242"/>
                  </a:cubicBezTo>
                  <a:cubicBezTo>
                    <a:pt x="567" y="242"/>
                    <a:pt x="568" y="242"/>
                    <a:pt x="569" y="242"/>
                  </a:cubicBezTo>
                  <a:cubicBezTo>
                    <a:pt x="570" y="239"/>
                    <a:pt x="570" y="239"/>
                    <a:pt x="570" y="239"/>
                  </a:cubicBezTo>
                  <a:cubicBezTo>
                    <a:pt x="569" y="239"/>
                    <a:pt x="567" y="240"/>
                    <a:pt x="567" y="239"/>
                  </a:cubicBezTo>
                  <a:close/>
                  <a:moveTo>
                    <a:pt x="548" y="237"/>
                  </a:moveTo>
                  <a:cubicBezTo>
                    <a:pt x="548" y="237"/>
                    <a:pt x="548" y="240"/>
                    <a:pt x="548" y="240"/>
                  </a:cubicBezTo>
                  <a:cubicBezTo>
                    <a:pt x="550" y="239"/>
                    <a:pt x="550" y="239"/>
                    <a:pt x="550" y="239"/>
                  </a:cubicBezTo>
                  <a:cubicBezTo>
                    <a:pt x="550" y="238"/>
                    <a:pt x="550" y="237"/>
                    <a:pt x="550" y="237"/>
                  </a:cubicBezTo>
                  <a:cubicBezTo>
                    <a:pt x="550" y="237"/>
                    <a:pt x="548" y="237"/>
                    <a:pt x="548" y="237"/>
                  </a:cubicBezTo>
                  <a:close/>
                  <a:moveTo>
                    <a:pt x="542" y="233"/>
                  </a:moveTo>
                  <a:cubicBezTo>
                    <a:pt x="541" y="233"/>
                    <a:pt x="539" y="235"/>
                    <a:pt x="538" y="235"/>
                  </a:cubicBezTo>
                  <a:cubicBezTo>
                    <a:pt x="536" y="236"/>
                    <a:pt x="534" y="235"/>
                    <a:pt x="532" y="235"/>
                  </a:cubicBezTo>
                  <a:cubicBezTo>
                    <a:pt x="532" y="236"/>
                    <a:pt x="531" y="237"/>
                    <a:pt x="532" y="237"/>
                  </a:cubicBezTo>
                  <a:cubicBezTo>
                    <a:pt x="531" y="237"/>
                    <a:pt x="533" y="238"/>
                    <a:pt x="533" y="238"/>
                  </a:cubicBezTo>
                  <a:cubicBezTo>
                    <a:pt x="532" y="238"/>
                    <a:pt x="534" y="239"/>
                    <a:pt x="534" y="239"/>
                  </a:cubicBezTo>
                  <a:cubicBezTo>
                    <a:pt x="534" y="238"/>
                    <a:pt x="536" y="237"/>
                    <a:pt x="536" y="237"/>
                  </a:cubicBezTo>
                  <a:cubicBezTo>
                    <a:pt x="536" y="238"/>
                    <a:pt x="537" y="240"/>
                    <a:pt x="537" y="240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9" y="240"/>
                    <a:pt x="550" y="232"/>
                    <a:pt x="542" y="233"/>
                  </a:cubicBezTo>
                  <a:close/>
                  <a:moveTo>
                    <a:pt x="623" y="232"/>
                  </a:moveTo>
                  <a:cubicBezTo>
                    <a:pt x="629" y="232"/>
                    <a:pt x="627" y="233"/>
                    <a:pt x="629" y="234"/>
                  </a:cubicBezTo>
                  <a:cubicBezTo>
                    <a:pt x="628" y="234"/>
                    <a:pt x="618" y="232"/>
                    <a:pt x="623" y="232"/>
                  </a:cubicBezTo>
                  <a:close/>
                  <a:moveTo>
                    <a:pt x="474" y="229"/>
                  </a:moveTo>
                  <a:cubicBezTo>
                    <a:pt x="475" y="236"/>
                    <a:pt x="474" y="236"/>
                    <a:pt x="481" y="237"/>
                  </a:cubicBezTo>
                  <a:cubicBezTo>
                    <a:pt x="478" y="235"/>
                    <a:pt x="475" y="232"/>
                    <a:pt x="474" y="229"/>
                  </a:cubicBezTo>
                  <a:close/>
                  <a:moveTo>
                    <a:pt x="622" y="227"/>
                  </a:moveTo>
                  <a:cubicBezTo>
                    <a:pt x="622" y="227"/>
                    <a:pt x="622" y="229"/>
                    <a:pt x="622" y="229"/>
                  </a:cubicBezTo>
                  <a:cubicBezTo>
                    <a:pt x="619" y="230"/>
                    <a:pt x="621" y="227"/>
                    <a:pt x="622" y="227"/>
                  </a:cubicBezTo>
                  <a:close/>
                  <a:moveTo>
                    <a:pt x="615" y="220"/>
                  </a:moveTo>
                  <a:cubicBezTo>
                    <a:pt x="618" y="220"/>
                    <a:pt x="616" y="223"/>
                    <a:pt x="616" y="223"/>
                  </a:cubicBezTo>
                  <a:cubicBezTo>
                    <a:pt x="616" y="223"/>
                    <a:pt x="614" y="223"/>
                    <a:pt x="614" y="223"/>
                  </a:cubicBezTo>
                  <a:cubicBezTo>
                    <a:pt x="614" y="222"/>
                    <a:pt x="613" y="220"/>
                    <a:pt x="615" y="220"/>
                  </a:cubicBezTo>
                  <a:close/>
                  <a:moveTo>
                    <a:pt x="604" y="216"/>
                  </a:moveTo>
                  <a:cubicBezTo>
                    <a:pt x="604" y="216"/>
                    <a:pt x="604" y="218"/>
                    <a:pt x="604" y="218"/>
                  </a:cubicBezTo>
                  <a:cubicBezTo>
                    <a:pt x="602" y="219"/>
                    <a:pt x="603" y="216"/>
                    <a:pt x="604" y="216"/>
                  </a:cubicBezTo>
                  <a:close/>
                  <a:moveTo>
                    <a:pt x="387" y="173"/>
                  </a:moveTo>
                  <a:cubicBezTo>
                    <a:pt x="387" y="176"/>
                    <a:pt x="387" y="176"/>
                    <a:pt x="387" y="176"/>
                  </a:cubicBezTo>
                  <a:cubicBezTo>
                    <a:pt x="387" y="176"/>
                    <a:pt x="389" y="176"/>
                    <a:pt x="389" y="176"/>
                  </a:cubicBezTo>
                  <a:cubicBezTo>
                    <a:pt x="389" y="173"/>
                    <a:pt x="389" y="173"/>
                    <a:pt x="389" y="173"/>
                  </a:cubicBezTo>
                  <a:cubicBezTo>
                    <a:pt x="388" y="173"/>
                    <a:pt x="387" y="174"/>
                    <a:pt x="387" y="173"/>
                  </a:cubicBezTo>
                  <a:close/>
                  <a:moveTo>
                    <a:pt x="550" y="163"/>
                  </a:moveTo>
                  <a:cubicBezTo>
                    <a:pt x="547" y="163"/>
                    <a:pt x="544" y="165"/>
                    <a:pt x="542" y="166"/>
                  </a:cubicBezTo>
                  <a:cubicBezTo>
                    <a:pt x="542" y="166"/>
                    <a:pt x="542" y="166"/>
                    <a:pt x="542" y="166"/>
                  </a:cubicBezTo>
                  <a:cubicBezTo>
                    <a:pt x="539" y="166"/>
                    <a:pt x="537" y="164"/>
                    <a:pt x="535" y="164"/>
                  </a:cubicBezTo>
                  <a:cubicBezTo>
                    <a:pt x="532" y="163"/>
                    <a:pt x="532" y="165"/>
                    <a:pt x="530" y="166"/>
                  </a:cubicBezTo>
                  <a:cubicBezTo>
                    <a:pt x="529" y="166"/>
                    <a:pt x="528" y="166"/>
                    <a:pt x="527" y="166"/>
                  </a:cubicBezTo>
                  <a:cubicBezTo>
                    <a:pt x="522" y="169"/>
                    <a:pt x="523" y="175"/>
                    <a:pt x="522" y="179"/>
                  </a:cubicBezTo>
                  <a:cubicBezTo>
                    <a:pt x="521" y="176"/>
                    <a:pt x="521" y="185"/>
                    <a:pt x="525" y="186"/>
                  </a:cubicBezTo>
                  <a:cubicBezTo>
                    <a:pt x="529" y="187"/>
                    <a:pt x="530" y="184"/>
                    <a:pt x="532" y="184"/>
                  </a:cubicBezTo>
                  <a:cubicBezTo>
                    <a:pt x="535" y="184"/>
                    <a:pt x="537" y="186"/>
                    <a:pt x="540" y="185"/>
                  </a:cubicBezTo>
                  <a:cubicBezTo>
                    <a:pt x="544" y="185"/>
                    <a:pt x="545" y="181"/>
                    <a:pt x="548" y="180"/>
                  </a:cubicBezTo>
                  <a:cubicBezTo>
                    <a:pt x="549" y="180"/>
                    <a:pt x="550" y="181"/>
                    <a:pt x="552" y="180"/>
                  </a:cubicBezTo>
                  <a:cubicBezTo>
                    <a:pt x="552" y="180"/>
                    <a:pt x="553" y="178"/>
                    <a:pt x="553" y="178"/>
                  </a:cubicBezTo>
                  <a:cubicBezTo>
                    <a:pt x="554" y="178"/>
                    <a:pt x="555" y="179"/>
                    <a:pt x="558" y="179"/>
                  </a:cubicBezTo>
                  <a:cubicBezTo>
                    <a:pt x="558" y="179"/>
                    <a:pt x="559" y="177"/>
                    <a:pt x="560" y="177"/>
                  </a:cubicBezTo>
                  <a:cubicBezTo>
                    <a:pt x="559" y="176"/>
                    <a:pt x="560" y="176"/>
                    <a:pt x="560" y="175"/>
                  </a:cubicBezTo>
                  <a:cubicBezTo>
                    <a:pt x="558" y="174"/>
                    <a:pt x="558" y="174"/>
                    <a:pt x="558" y="174"/>
                  </a:cubicBezTo>
                  <a:cubicBezTo>
                    <a:pt x="557" y="172"/>
                    <a:pt x="556" y="169"/>
                    <a:pt x="556" y="168"/>
                  </a:cubicBezTo>
                  <a:cubicBezTo>
                    <a:pt x="555" y="166"/>
                    <a:pt x="555" y="166"/>
                    <a:pt x="555" y="164"/>
                  </a:cubicBezTo>
                  <a:cubicBezTo>
                    <a:pt x="554" y="164"/>
                    <a:pt x="552" y="165"/>
                    <a:pt x="552" y="165"/>
                  </a:cubicBezTo>
                  <a:cubicBezTo>
                    <a:pt x="551" y="165"/>
                    <a:pt x="551" y="163"/>
                    <a:pt x="550" y="163"/>
                  </a:cubicBezTo>
                  <a:close/>
                  <a:moveTo>
                    <a:pt x="397" y="156"/>
                  </a:moveTo>
                  <a:cubicBezTo>
                    <a:pt x="397" y="156"/>
                    <a:pt x="397" y="157"/>
                    <a:pt x="397" y="158"/>
                  </a:cubicBezTo>
                  <a:cubicBezTo>
                    <a:pt x="399" y="158"/>
                    <a:pt x="399" y="156"/>
                    <a:pt x="397" y="156"/>
                  </a:cubicBezTo>
                  <a:close/>
                  <a:moveTo>
                    <a:pt x="381" y="153"/>
                  </a:moveTo>
                  <a:cubicBezTo>
                    <a:pt x="380" y="153"/>
                    <a:pt x="378" y="156"/>
                    <a:pt x="381" y="156"/>
                  </a:cubicBezTo>
                  <a:cubicBezTo>
                    <a:pt x="381" y="156"/>
                    <a:pt x="383" y="152"/>
                    <a:pt x="381" y="153"/>
                  </a:cubicBezTo>
                  <a:close/>
                  <a:moveTo>
                    <a:pt x="399" y="135"/>
                  </a:moveTo>
                  <a:cubicBezTo>
                    <a:pt x="399" y="137"/>
                    <a:pt x="398" y="141"/>
                    <a:pt x="396" y="142"/>
                  </a:cubicBezTo>
                  <a:cubicBezTo>
                    <a:pt x="395" y="142"/>
                    <a:pt x="394" y="141"/>
                    <a:pt x="393" y="142"/>
                  </a:cubicBezTo>
                  <a:cubicBezTo>
                    <a:pt x="393" y="143"/>
                    <a:pt x="394" y="144"/>
                    <a:pt x="393" y="145"/>
                  </a:cubicBezTo>
                  <a:cubicBezTo>
                    <a:pt x="393" y="145"/>
                    <a:pt x="391" y="147"/>
                    <a:pt x="391" y="147"/>
                  </a:cubicBezTo>
                  <a:cubicBezTo>
                    <a:pt x="391" y="148"/>
                    <a:pt x="392" y="150"/>
                    <a:pt x="392" y="150"/>
                  </a:cubicBezTo>
                  <a:cubicBezTo>
                    <a:pt x="393" y="150"/>
                    <a:pt x="393" y="149"/>
                    <a:pt x="393" y="149"/>
                  </a:cubicBezTo>
                  <a:cubicBezTo>
                    <a:pt x="394" y="149"/>
                    <a:pt x="395" y="149"/>
                    <a:pt x="396" y="150"/>
                  </a:cubicBezTo>
                  <a:cubicBezTo>
                    <a:pt x="397" y="150"/>
                    <a:pt x="397" y="151"/>
                    <a:pt x="397" y="152"/>
                  </a:cubicBezTo>
                  <a:cubicBezTo>
                    <a:pt x="398" y="152"/>
                    <a:pt x="404" y="154"/>
                    <a:pt x="405" y="154"/>
                  </a:cubicBezTo>
                  <a:cubicBezTo>
                    <a:pt x="405" y="154"/>
                    <a:pt x="405" y="152"/>
                    <a:pt x="407" y="153"/>
                  </a:cubicBezTo>
                  <a:cubicBezTo>
                    <a:pt x="407" y="153"/>
                    <a:pt x="408" y="155"/>
                    <a:pt x="409" y="156"/>
                  </a:cubicBezTo>
                  <a:cubicBezTo>
                    <a:pt x="410" y="155"/>
                    <a:pt x="411" y="155"/>
                    <a:pt x="412" y="155"/>
                  </a:cubicBezTo>
                  <a:cubicBezTo>
                    <a:pt x="413" y="151"/>
                    <a:pt x="415" y="145"/>
                    <a:pt x="413" y="141"/>
                  </a:cubicBezTo>
                  <a:cubicBezTo>
                    <a:pt x="413" y="140"/>
                    <a:pt x="411" y="140"/>
                    <a:pt x="410" y="139"/>
                  </a:cubicBezTo>
                  <a:cubicBezTo>
                    <a:pt x="409" y="138"/>
                    <a:pt x="410" y="137"/>
                    <a:pt x="409" y="136"/>
                  </a:cubicBezTo>
                  <a:cubicBezTo>
                    <a:pt x="408" y="135"/>
                    <a:pt x="401" y="135"/>
                    <a:pt x="399" y="135"/>
                  </a:cubicBezTo>
                  <a:close/>
                  <a:moveTo>
                    <a:pt x="395" y="133"/>
                  </a:moveTo>
                  <a:cubicBezTo>
                    <a:pt x="395" y="133"/>
                    <a:pt x="394" y="135"/>
                    <a:pt x="393" y="136"/>
                  </a:cubicBezTo>
                  <a:cubicBezTo>
                    <a:pt x="392" y="137"/>
                    <a:pt x="390" y="136"/>
                    <a:pt x="388" y="137"/>
                  </a:cubicBezTo>
                  <a:cubicBezTo>
                    <a:pt x="388" y="139"/>
                    <a:pt x="388" y="140"/>
                    <a:pt x="389" y="140"/>
                  </a:cubicBezTo>
                  <a:cubicBezTo>
                    <a:pt x="389" y="139"/>
                    <a:pt x="390" y="140"/>
                    <a:pt x="391" y="140"/>
                  </a:cubicBezTo>
                  <a:cubicBezTo>
                    <a:pt x="391" y="140"/>
                    <a:pt x="392" y="137"/>
                    <a:pt x="392" y="137"/>
                  </a:cubicBezTo>
                  <a:cubicBezTo>
                    <a:pt x="393" y="137"/>
                    <a:pt x="394" y="137"/>
                    <a:pt x="395" y="137"/>
                  </a:cubicBezTo>
                  <a:cubicBezTo>
                    <a:pt x="395" y="137"/>
                    <a:pt x="397" y="132"/>
                    <a:pt x="395" y="133"/>
                  </a:cubicBezTo>
                  <a:close/>
                  <a:moveTo>
                    <a:pt x="389" y="132"/>
                  </a:moveTo>
                  <a:cubicBezTo>
                    <a:pt x="390" y="134"/>
                    <a:pt x="390" y="134"/>
                    <a:pt x="390" y="134"/>
                  </a:cubicBezTo>
                  <a:cubicBezTo>
                    <a:pt x="390" y="133"/>
                    <a:pt x="391" y="132"/>
                    <a:pt x="389" y="132"/>
                  </a:cubicBezTo>
                  <a:close/>
                  <a:moveTo>
                    <a:pt x="386" y="132"/>
                  </a:moveTo>
                  <a:cubicBezTo>
                    <a:pt x="386" y="132"/>
                    <a:pt x="386" y="134"/>
                    <a:pt x="386" y="134"/>
                  </a:cubicBezTo>
                  <a:cubicBezTo>
                    <a:pt x="388" y="135"/>
                    <a:pt x="387" y="133"/>
                    <a:pt x="386" y="132"/>
                  </a:cubicBezTo>
                  <a:close/>
                  <a:moveTo>
                    <a:pt x="404" y="131"/>
                  </a:moveTo>
                  <a:cubicBezTo>
                    <a:pt x="402" y="131"/>
                    <a:pt x="404" y="133"/>
                    <a:pt x="405" y="133"/>
                  </a:cubicBezTo>
                  <a:cubicBezTo>
                    <a:pt x="405" y="133"/>
                    <a:pt x="407" y="130"/>
                    <a:pt x="404" y="131"/>
                  </a:cubicBezTo>
                  <a:close/>
                  <a:moveTo>
                    <a:pt x="538" y="128"/>
                  </a:moveTo>
                  <a:cubicBezTo>
                    <a:pt x="537" y="128"/>
                    <a:pt x="535" y="129"/>
                    <a:pt x="535" y="130"/>
                  </a:cubicBezTo>
                  <a:cubicBezTo>
                    <a:pt x="535" y="130"/>
                    <a:pt x="533" y="130"/>
                    <a:pt x="533" y="130"/>
                  </a:cubicBezTo>
                  <a:cubicBezTo>
                    <a:pt x="534" y="130"/>
                    <a:pt x="532" y="130"/>
                    <a:pt x="532" y="130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4" y="132"/>
                    <a:pt x="535" y="131"/>
                    <a:pt x="536" y="132"/>
                  </a:cubicBezTo>
                  <a:cubicBezTo>
                    <a:pt x="536" y="132"/>
                    <a:pt x="537" y="133"/>
                    <a:pt x="538" y="134"/>
                  </a:cubicBezTo>
                  <a:cubicBezTo>
                    <a:pt x="538" y="133"/>
                    <a:pt x="537" y="132"/>
                    <a:pt x="538" y="131"/>
                  </a:cubicBezTo>
                  <a:cubicBezTo>
                    <a:pt x="538" y="130"/>
                    <a:pt x="544" y="127"/>
                    <a:pt x="538" y="128"/>
                  </a:cubicBezTo>
                  <a:close/>
                  <a:moveTo>
                    <a:pt x="443" y="114"/>
                  </a:moveTo>
                  <a:cubicBezTo>
                    <a:pt x="442" y="114"/>
                    <a:pt x="441" y="114"/>
                    <a:pt x="440" y="114"/>
                  </a:cubicBezTo>
                  <a:cubicBezTo>
                    <a:pt x="439" y="116"/>
                    <a:pt x="439" y="116"/>
                    <a:pt x="439" y="116"/>
                  </a:cubicBezTo>
                  <a:cubicBezTo>
                    <a:pt x="441" y="119"/>
                    <a:pt x="441" y="119"/>
                    <a:pt x="446" y="120"/>
                  </a:cubicBezTo>
                  <a:cubicBezTo>
                    <a:pt x="446" y="120"/>
                    <a:pt x="445" y="118"/>
                    <a:pt x="445" y="118"/>
                  </a:cubicBezTo>
                  <a:cubicBezTo>
                    <a:pt x="445" y="118"/>
                    <a:pt x="445" y="115"/>
                    <a:pt x="445" y="114"/>
                  </a:cubicBezTo>
                  <a:cubicBezTo>
                    <a:pt x="444" y="114"/>
                    <a:pt x="443" y="114"/>
                    <a:pt x="443" y="114"/>
                  </a:cubicBezTo>
                  <a:close/>
                  <a:moveTo>
                    <a:pt x="395" y="111"/>
                  </a:moveTo>
                  <a:cubicBezTo>
                    <a:pt x="394" y="112"/>
                    <a:pt x="394" y="114"/>
                    <a:pt x="393" y="115"/>
                  </a:cubicBezTo>
                  <a:cubicBezTo>
                    <a:pt x="392" y="114"/>
                    <a:pt x="392" y="117"/>
                    <a:pt x="391" y="117"/>
                  </a:cubicBezTo>
                  <a:cubicBezTo>
                    <a:pt x="392" y="118"/>
                    <a:pt x="394" y="118"/>
                    <a:pt x="395" y="119"/>
                  </a:cubicBezTo>
                  <a:cubicBezTo>
                    <a:pt x="397" y="120"/>
                    <a:pt x="396" y="123"/>
                    <a:pt x="398" y="124"/>
                  </a:cubicBezTo>
                  <a:cubicBezTo>
                    <a:pt x="400" y="125"/>
                    <a:pt x="402" y="124"/>
                    <a:pt x="405" y="124"/>
                  </a:cubicBezTo>
                  <a:cubicBezTo>
                    <a:pt x="408" y="125"/>
                    <a:pt x="410" y="127"/>
                    <a:pt x="412" y="128"/>
                  </a:cubicBezTo>
                  <a:cubicBezTo>
                    <a:pt x="413" y="128"/>
                    <a:pt x="413" y="127"/>
                    <a:pt x="414" y="128"/>
                  </a:cubicBezTo>
                  <a:cubicBezTo>
                    <a:pt x="416" y="126"/>
                    <a:pt x="414" y="124"/>
                    <a:pt x="418" y="124"/>
                  </a:cubicBezTo>
                  <a:cubicBezTo>
                    <a:pt x="418" y="126"/>
                    <a:pt x="418" y="126"/>
                    <a:pt x="418" y="126"/>
                  </a:cubicBezTo>
                  <a:cubicBezTo>
                    <a:pt x="421" y="127"/>
                    <a:pt x="428" y="128"/>
                    <a:pt x="429" y="130"/>
                  </a:cubicBezTo>
                  <a:cubicBezTo>
                    <a:pt x="429" y="131"/>
                    <a:pt x="428" y="132"/>
                    <a:pt x="429" y="132"/>
                  </a:cubicBezTo>
                  <a:cubicBezTo>
                    <a:pt x="429" y="133"/>
                    <a:pt x="431" y="133"/>
                    <a:pt x="431" y="134"/>
                  </a:cubicBezTo>
                  <a:cubicBezTo>
                    <a:pt x="433" y="138"/>
                    <a:pt x="430" y="139"/>
                    <a:pt x="430" y="142"/>
                  </a:cubicBezTo>
                  <a:cubicBezTo>
                    <a:pt x="430" y="143"/>
                    <a:pt x="431" y="144"/>
                    <a:pt x="431" y="144"/>
                  </a:cubicBezTo>
                  <a:cubicBezTo>
                    <a:pt x="431" y="146"/>
                    <a:pt x="429" y="147"/>
                    <a:pt x="429" y="148"/>
                  </a:cubicBezTo>
                  <a:cubicBezTo>
                    <a:pt x="429" y="149"/>
                    <a:pt x="430" y="151"/>
                    <a:pt x="431" y="152"/>
                  </a:cubicBezTo>
                  <a:cubicBezTo>
                    <a:pt x="431" y="153"/>
                    <a:pt x="431" y="155"/>
                    <a:pt x="431" y="154"/>
                  </a:cubicBezTo>
                  <a:cubicBezTo>
                    <a:pt x="431" y="155"/>
                    <a:pt x="431" y="158"/>
                    <a:pt x="431" y="158"/>
                  </a:cubicBezTo>
                  <a:cubicBezTo>
                    <a:pt x="433" y="158"/>
                    <a:pt x="434" y="158"/>
                    <a:pt x="435" y="158"/>
                  </a:cubicBezTo>
                  <a:cubicBezTo>
                    <a:pt x="436" y="156"/>
                    <a:pt x="436" y="156"/>
                    <a:pt x="436" y="156"/>
                  </a:cubicBezTo>
                  <a:cubicBezTo>
                    <a:pt x="440" y="155"/>
                    <a:pt x="439" y="157"/>
                    <a:pt x="439" y="158"/>
                  </a:cubicBezTo>
                  <a:cubicBezTo>
                    <a:pt x="439" y="158"/>
                    <a:pt x="439" y="158"/>
                    <a:pt x="439" y="158"/>
                  </a:cubicBezTo>
                  <a:cubicBezTo>
                    <a:pt x="439" y="158"/>
                    <a:pt x="451" y="156"/>
                    <a:pt x="451" y="156"/>
                  </a:cubicBezTo>
                  <a:cubicBezTo>
                    <a:pt x="452" y="155"/>
                    <a:pt x="451" y="153"/>
                    <a:pt x="452" y="152"/>
                  </a:cubicBezTo>
                  <a:cubicBezTo>
                    <a:pt x="455" y="150"/>
                    <a:pt x="455" y="150"/>
                    <a:pt x="455" y="150"/>
                  </a:cubicBezTo>
                  <a:cubicBezTo>
                    <a:pt x="456" y="152"/>
                    <a:pt x="457" y="155"/>
                    <a:pt x="457" y="157"/>
                  </a:cubicBezTo>
                  <a:cubicBezTo>
                    <a:pt x="459" y="157"/>
                    <a:pt x="460" y="158"/>
                    <a:pt x="462" y="158"/>
                  </a:cubicBezTo>
                  <a:cubicBezTo>
                    <a:pt x="462" y="157"/>
                    <a:pt x="465" y="155"/>
                    <a:pt x="466" y="156"/>
                  </a:cubicBezTo>
                  <a:cubicBezTo>
                    <a:pt x="466" y="156"/>
                    <a:pt x="468" y="158"/>
                    <a:pt x="470" y="157"/>
                  </a:cubicBezTo>
                  <a:cubicBezTo>
                    <a:pt x="471" y="154"/>
                    <a:pt x="471" y="154"/>
                    <a:pt x="471" y="154"/>
                  </a:cubicBezTo>
                  <a:cubicBezTo>
                    <a:pt x="473" y="154"/>
                    <a:pt x="473" y="154"/>
                    <a:pt x="474" y="154"/>
                  </a:cubicBezTo>
                  <a:cubicBezTo>
                    <a:pt x="475" y="154"/>
                    <a:pt x="475" y="155"/>
                    <a:pt x="475" y="157"/>
                  </a:cubicBezTo>
                  <a:cubicBezTo>
                    <a:pt x="478" y="157"/>
                    <a:pt x="480" y="156"/>
                    <a:pt x="482" y="156"/>
                  </a:cubicBezTo>
                  <a:cubicBezTo>
                    <a:pt x="482" y="154"/>
                    <a:pt x="482" y="154"/>
                    <a:pt x="482" y="154"/>
                  </a:cubicBezTo>
                  <a:cubicBezTo>
                    <a:pt x="484" y="155"/>
                    <a:pt x="483" y="156"/>
                    <a:pt x="484" y="157"/>
                  </a:cubicBezTo>
                  <a:cubicBezTo>
                    <a:pt x="485" y="157"/>
                    <a:pt x="485" y="156"/>
                    <a:pt x="486" y="156"/>
                  </a:cubicBezTo>
                  <a:cubicBezTo>
                    <a:pt x="487" y="155"/>
                    <a:pt x="489" y="156"/>
                    <a:pt x="491" y="156"/>
                  </a:cubicBezTo>
                  <a:cubicBezTo>
                    <a:pt x="495" y="156"/>
                    <a:pt x="498" y="156"/>
                    <a:pt x="502" y="156"/>
                  </a:cubicBezTo>
                  <a:cubicBezTo>
                    <a:pt x="502" y="154"/>
                    <a:pt x="502" y="155"/>
                    <a:pt x="503" y="155"/>
                  </a:cubicBezTo>
                  <a:cubicBezTo>
                    <a:pt x="503" y="153"/>
                    <a:pt x="503" y="151"/>
                    <a:pt x="502" y="151"/>
                  </a:cubicBezTo>
                  <a:cubicBezTo>
                    <a:pt x="503" y="151"/>
                    <a:pt x="504" y="151"/>
                    <a:pt x="504" y="151"/>
                  </a:cubicBezTo>
                  <a:cubicBezTo>
                    <a:pt x="505" y="151"/>
                    <a:pt x="505" y="154"/>
                    <a:pt x="505" y="154"/>
                  </a:cubicBezTo>
                  <a:cubicBezTo>
                    <a:pt x="506" y="154"/>
                    <a:pt x="507" y="155"/>
                    <a:pt x="508" y="156"/>
                  </a:cubicBezTo>
                  <a:cubicBezTo>
                    <a:pt x="509" y="156"/>
                    <a:pt x="509" y="155"/>
                    <a:pt x="510" y="155"/>
                  </a:cubicBezTo>
                  <a:cubicBezTo>
                    <a:pt x="511" y="154"/>
                    <a:pt x="510" y="154"/>
                    <a:pt x="511" y="154"/>
                  </a:cubicBezTo>
                  <a:cubicBezTo>
                    <a:pt x="511" y="154"/>
                    <a:pt x="512" y="155"/>
                    <a:pt x="512" y="156"/>
                  </a:cubicBezTo>
                  <a:cubicBezTo>
                    <a:pt x="514" y="156"/>
                    <a:pt x="526" y="155"/>
                    <a:pt x="529" y="154"/>
                  </a:cubicBezTo>
                  <a:cubicBezTo>
                    <a:pt x="529" y="154"/>
                    <a:pt x="529" y="152"/>
                    <a:pt x="530" y="152"/>
                  </a:cubicBezTo>
                  <a:cubicBezTo>
                    <a:pt x="531" y="156"/>
                    <a:pt x="530" y="150"/>
                    <a:pt x="530" y="148"/>
                  </a:cubicBezTo>
                  <a:cubicBezTo>
                    <a:pt x="531" y="147"/>
                    <a:pt x="530" y="149"/>
                    <a:pt x="530" y="149"/>
                  </a:cubicBezTo>
                  <a:cubicBezTo>
                    <a:pt x="532" y="148"/>
                    <a:pt x="534" y="147"/>
                    <a:pt x="535" y="146"/>
                  </a:cubicBezTo>
                  <a:cubicBezTo>
                    <a:pt x="537" y="143"/>
                    <a:pt x="536" y="142"/>
                    <a:pt x="535" y="139"/>
                  </a:cubicBezTo>
                  <a:cubicBezTo>
                    <a:pt x="535" y="139"/>
                    <a:pt x="533" y="139"/>
                    <a:pt x="533" y="139"/>
                  </a:cubicBezTo>
                  <a:cubicBezTo>
                    <a:pt x="531" y="138"/>
                    <a:pt x="527" y="135"/>
                    <a:pt x="524" y="135"/>
                  </a:cubicBezTo>
                  <a:cubicBezTo>
                    <a:pt x="523" y="135"/>
                    <a:pt x="521" y="137"/>
                    <a:pt x="520" y="136"/>
                  </a:cubicBezTo>
                  <a:cubicBezTo>
                    <a:pt x="517" y="134"/>
                    <a:pt x="517" y="134"/>
                    <a:pt x="517" y="134"/>
                  </a:cubicBezTo>
                  <a:cubicBezTo>
                    <a:pt x="517" y="134"/>
                    <a:pt x="517" y="132"/>
                    <a:pt x="517" y="132"/>
                  </a:cubicBezTo>
                  <a:cubicBezTo>
                    <a:pt x="516" y="132"/>
                    <a:pt x="508" y="131"/>
                    <a:pt x="506" y="132"/>
                  </a:cubicBezTo>
                  <a:cubicBezTo>
                    <a:pt x="506" y="132"/>
                    <a:pt x="505" y="133"/>
                    <a:pt x="503" y="133"/>
                  </a:cubicBezTo>
                  <a:cubicBezTo>
                    <a:pt x="502" y="133"/>
                    <a:pt x="501" y="131"/>
                    <a:pt x="497" y="131"/>
                  </a:cubicBezTo>
                  <a:cubicBezTo>
                    <a:pt x="496" y="132"/>
                    <a:pt x="496" y="132"/>
                    <a:pt x="496" y="132"/>
                  </a:cubicBezTo>
                  <a:cubicBezTo>
                    <a:pt x="494" y="133"/>
                    <a:pt x="493" y="132"/>
                    <a:pt x="492" y="132"/>
                  </a:cubicBezTo>
                  <a:cubicBezTo>
                    <a:pt x="491" y="134"/>
                    <a:pt x="491" y="134"/>
                    <a:pt x="491" y="134"/>
                  </a:cubicBezTo>
                  <a:cubicBezTo>
                    <a:pt x="489" y="135"/>
                    <a:pt x="485" y="133"/>
                    <a:pt x="482" y="134"/>
                  </a:cubicBezTo>
                  <a:cubicBezTo>
                    <a:pt x="482" y="135"/>
                    <a:pt x="480" y="135"/>
                    <a:pt x="479" y="136"/>
                  </a:cubicBezTo>
                  <a:cubicBezTo>
                    <a:pt x="479" y="136"/>
                    <a:pt x="479" y="138"/>
                    <a:pt x="479" y="138"/>
                  </a:cubicBezTo>
                  <a:cubicBezTo>
                    <a:pt x="477" y="138"/>
                    <a:pt x="470" y="136"/>
                    <a:pt x="468" y="135"/>
                  </a:cubicBezTo>
                  <a:cubicBezTo>
                    <a:pt x="468" y="138"/>
                    <a:pt x="468" y="138"/>
                    <a:pt x="468" y="138"/>
                  </a:cubicBezTo>
                  <a:cubicBezTo>
                    <a:pt x="467" y="138"/>
                    <a:pt x="465" y="136"/>
                    <a:pt x="463" y="136"/>
                  </a:cubicBezTo>
                  <a:cubicBezTo>
                    <a:pt x="463" y="136"/>
                    <a:pt x="463" y="138"/>
                    <a:pt x="461" y="138"/>
                  </a:cubicBezTo>
                  <a:cubicBezTo>
                    <a:pt x="461" y="136"/>
                    <a:pt x="461" y="136"/>
                    <a:pt x="461" y="136"/>
                  </a:cubicBezTo>
                  <a:cubicBezTo>
                    <a:pt x="458" y="135"/>
                    <a:pt x="456" y="135"/>
                    <a:pt x="453" y="134"/>
                  </a:cubicBezTo>
                  <a:cubicBezTo>
                    <a:pt x="452" y="134"/>
                    <a:pt x="452" y="135"/>
                    <a:pt x="451" y="136"/>
                  </a:cubicBezTo>
                  <a:cubicBezTo>
                    <a:pt x="451" y="134"/>
                    <a:pt x="451" y="133"/>
                    <a:pt x="451" y="132"/>
                  </a:cubicBezTo>
                  <a:cubicBezTo>
                    <a:pt x="448" y="131"/>
                    <a:pt x="447" y="130"/>
                    <a:pt x="444" y="131"/>
                  </a:cubicBezTo>
                  <a:cubicBezTo>
                    <a:pt x="443" y="131"/>
                    <a:pt x="443" y="133"/>
                    <a:pt x="443" y="133"/>
                  </a:cubicBezTo>
                  <a:cubicBezTo>
                    <a:pt x="439" y="135"/>
                    <a:pt x="442" y="131"/>
                    <a:pt x="443" y="130"/>
                  </a:cubicBezTo>
                  <a:cubicBezTo>
                    <a:pt x="442" y="130"/>
                    <a:pt x="440" y="130"/>
                    <a:pt x="439" y="130"/>
                  </a:cubicBezTo>
                  <a:cubicBezTo>
                    <a:pt x="440" y="128"/>
                    <a:pt x="440" y="128"/>
                    <a:pt x="440" y="128"/>
                  </a:cubicBezTo>
                  <a:cubicBezTo>
                    <a:pt x="444" y="129"/>
                    <a:pt x="445" y="129"/>
                    <a:pt x="449" y="127"/>
                  </a:cubicBezTo>
                  <a:cubicBezTo>
                    <a:pt x="449" y="127"/>
                    <a:pt x="449" y="125"/>
                    <a:pt x="449" y="125"/>
                  </a:cubicBezTo>
                  <a:cubicBezTo>
                    <a:pt x="447" y="124"/>
                    <a:pt x="445" y="124"/>
                    <a:pt x="443" y="123"/>
                  </a:cubicBezTo>
                  <a:cubicBezTo>
                    <a:pt x="442" y="123"/>
                    <a:pt x="441" y="121"/>
                    <a:pt x="441" y="121"/>
                  </a:cubicBezTo>
                  <a:cubicBezTo>
                    <a:pt x="439" y="120"/>
                    <a:pt x="437" y="121"/>
                    <a:pt x="436" y="120"/>
                  </a:cubicBezTo>
                  <a:cubicBezTo>
                    <a:pt x="435" y="120"/>
                    <a:pt x="435" y="118"/>
                    <a:pt x="435" y="117"/>
                  </a:cubicBezTo>
                  <a:cubicBezTo>
                    <a:pt x="431" y="118"/>
                    <a:pt x="420" y="120"/>
                    <a:pt x="419" y="119"/>
                  </a:cubicBezTo>
                  <a:cubicBezTo>
                    <a:pt x="418" y="119"/>
                    <a:pt x="419" y="117"/>
                    <a:pt x="419" y="117"/>
                  </a:cubicBezTo>
                  <a:cubicBezTo>
                    <a:pt x="419" y="117"/>
                    <a:pt x="415" y="114"/>
                    <a:pt x="415" y="114"/>
                  </a:cubicBezTo>
                  <a:cubicBezTo>
                    <a:pt x="413" y="113"/>
                    <a:pt x="412" y="114"/>
                    <a:pt x="409" y="114"/>
                  </a:cubicBezTo>
                  <a:cubicBezTo>
                    <a:pt x="408" y="114"/>
                    <a:pt x="404" y="113"/>
                    <a:pt x="403" y="113"/>
                  </a:cubicBezTo>
                  <a:cubicBezTo>
                    <a:pt x="402" y="113"/>
                    <a:pt x="402" y="112"/>
                    <a:pt x="402" y="112"/>
                  </a:cubicBezTo>
                  <a:cubicBezTo>
                    <a:pt x="401" y="111"/>
                    <a:pt x="399" y="112"/>
                    <a:pt x="399" y="112"/>
                  </a:cubicBezTo>
                  <a:cubicBezTo>
                    <a:pt x="399" y="112"/>
                    <a:pt x="397" y="111"/>
                    <a:pt x="395" y="111"/>
                  </a:cubicBezTo>
                  <a:close/>
                  <a:moveTo>
                    <a:pt x="523" y="102"/>
                  </a:moveTo>
                  <a:cubicBezTo>
                    <a:pt x="524" y="102"/>
                    <a:pt x="524" y="103"/>
                    <a:pt x="524" y="104"/>
                  </a:cubicBezTo>
                  <a:cubicBezTo>
                    <a:pt x="525" y="104"/>
                    <a:pt x="525" y="105"/>
                    <a:pt x="526" y="105"/>
                  </a:cubicBezTo>
                  <a:cubicBezTo>
                    <a:pt x="523" y="105"/>
                    <a:pt x="520" y="105"/>
                    <a:pt x="518" y="105"/>
                  </a:cubicBezTo>
                  <a:cubicBezTo>
                    <a:pt x="519" y="105"/>
                    <a:pt x="518" y="104"/>
                    <a:pt x="518" y="104"/>
                  </a:cubicBezTo>
                  <a:cubicBezTo>
                    <a:pt x="518" y="104"/>
                    <a:pt x="522" y="102"/>
                    <a:pt x="523" y="102"/>
                  </a:cubicBezTo>
                  <a:close/>
                  <a:moveTo>
                    <a:pt x="411" y="99"/>
                  </a:moveTo>
                  <a:cubicBezTo>
                    <a:pt x="411" y="100"/>
                    <a:pt x="411" y="100"/>
                    <a:pt x="411" y="100"/>
                  </a:cubicBezTo>
                  <a:cubicBezTo>
                    <a:pt x="409" y="101"/>
                    <a:pt x="407" y="101"/>
                    <a:pt x="405" y="102"/>
                  </a:cubicBezTo>
                  <a:cubicBezTo>
                    <a:pt x="405" y="102"/>
                    <a:pt x="405" y="102"/>
                    <a:pt x="405" y="102"/>
                  </a:cubicBezTo>
                  <a:cubicBezTo>
                    <a:pt x="402" y="103"/>
                    <a:pt x="399" y="102"/>
                    <a:pt x="397" y="102"/>
                  </a:cubicBezTo>
                  <a:cubicBezTo>
                    <a:pt x="397" y="102"/>
                    <a:pt x="394" y="104"/>
                    <a:pt x="393" y="104"/>
                  </a:cubicBezTo>
                  <a:cubicBezTo>
                    <a:pt x="394" y="105"/>
                    <a:pt x="394" y="105"/>
                    <a:pt x="394" y="106"/>
                  </a:cubicBezTo>
                  <a:cubicBezTo>
                    <a:pt x="404" y="105"/>
                    <a:pt x="414" y="111"/>
                    <a:pt x="421" y="106"/>
                  </a:cubicBezTo>
                  <a:cubicBezTo>
                    <a:pt x="422" y="105"/>
                    <a:pt x="422" y="105"/>
                    <a:pt x="423" y="105"/>
                  </a:cubicBezTo>
                  <a:cubicBezTo>
                    <a:pt x="424" y="102"/>
                    <a:pt x="424" y="102"/>
                    <a:pt x="424" y="102"/>
                  </a:cubicBezTo>
                  <a:cubicBezTo>
                    <a:pt x="429" y="101"/>
                    <a:pt x="420" y="100"/>
                    <a:pt x="420" y="100"/>
                  </a:cubicBezTo>
                  <a:cubicBezTo>
                    <a:pt x="420" y="99"/>
                    <a:pt x="420" y="99"/>
                    <a:pt x="420" y="99"/>
                  </a:cubicBezTo>
                  <a:cubicBezTo>
                    <a:pt x="418" y="99"/>
                    <a:pt x="417" y="101"/>
                    <a:pt x="414" y="100"/>
                  </a:cubicBezTo>
                  <a:cubicBezTo>
                    <a:pt x="413" y="100"/>
                    <a:pt x="413" y="99"/>
                    <a:pt x="411" y="99"/>
                  </a:cubicBezTo>
                  <a:close/>
                  <a:moveTo>
                    <a:pt x="442" y="96"/>
                  </a:moveTo>
                  <a:cubicBezTo>
                    <a:pt x="441" y="97"/>
                    <a:pt x="442" y="98"/>
                    <a:pt x="442" y="98"/>
                  </a:cubicBezTo>
                  <a:cubicBezTo>
                    <a:pt x="442" y="99"/>
                    <a:pt x="440" y="100"/>
                    <a:pt x="439" y="100"/>
                  </a:cubicBezTo>
                  <a:cubicBezTo>
                    <a:pt x="439" y="101"/>
                    <a:pt x="439" y="103"/>
                    <a:pt x="439" y="102"/>
                  </a:cubicBezTo>
                  <a:cubicBezTo>
                    <a:pt x="440" y="105"/>
                    <a:pt x="440" y="106"/>
                    <a:pt x="440" y="108"/>
                  </a:cubicBezTo>
                  <a:cubicBezTo>
                    <a:pt x="441" y="107"/>
                    <a:pt x="441" y="106"/>
                    <a:pt x="441" y="106"/>
                  </a:cubicBezTo>
                  <a:cubicBezTo>
                    <a:pt x="442" y="106"/>
                    <a:pt x="444" y="106"/>
                    <a:pt x="445" y="106"/>
                  </a:cubicBezTo>
                  <a:cubicBezTo>
                    <a:pt x="446" y="104"/>
                    <a:pt x="447" y="102"/>
                    <a:pt x="447" y="99"/>
                  </a:cubicBezTo>
                  <a:cubicBezTo>
                    <a:pt x="445" y="98"/>
                    <a:pt x="444" y="97"/>
                    <a:pt x="442" y="96"/>
                  </a:cubicBezTo>
                  <a:close/>
                  <a:moveTo>
                    <a:pt x="510" y="94"/>
                  </a:moveTo>
                  <a:cubicBezTo>
                    <a:pt x="511" y="93"/>
                    <a:pt x="510" y="96"/>
                    <a:pt x="510" y="96"/>
                  </a:cubicBezTo>
                  <a:cubicBezTo>
                    <a:pt x="508" y="96"/>
                    <a:pt x="509" y="94"/>
                    <a:pt x="510" y="94"/>
                  </a:cubicBezTo>
                  <a:close/>
                  <a:moveTo>
                    <a:pt x="377" y="79"/>
                  </a:moveTo>
                  <a:cubicBezTo>
                    <a:pt x="373" y="88"/>
                    <a:pt x="374" y="92"/>
                    <a:pt x="384" y="92"/>
                  </a:cubicBezTo>
                  <a:cubicBezTo>
                    <a:pt x="384" y="92"/>
                    <a:pt x="385" y="94"/>
                    <a:pt x="385" y="94"/>
                  </a:cubicBezTo>
                  <a:cubicBezTo>
                    <a:pt x="384" y="94"/>
                    <a:pt x="383" y="93"/>
                    <a:pt x="382" y="94"/>
                  </a:cubicBezTo>
                  <a:cubicBezTo>
                    <a:pt x="382" y="94"/>
                    <a:pt x="381" y="96"/>
                    <a:pt x="382" y="96"/>
                  </a:cubicBezTo>
                  <a:cubicBezTo>
                    <a:pt x="383" y="96"/>
                    <a:pt x="383" y="98"/>
                    <a:pt x="384" y="98"/>
                  </a:cubicBezTo>
                  <a:cubicBezTo>
                    <a:pt x="385" y="99"/>
                    <a:pt x="388" y="100"/>
                    <a:pt x="388" y="101"/>
                  </a:cubicBezTo>
                  <a:cubicBezTo>
                    <a:pt x="388" y="102"/>
                    <a:pt x="387" y="102"/>
                    <a:pt x="388" y="103"/>
                  </a:cubicBezTo>
                  <a:cubicBezTo>
                    <a:pt x="389" y="103"/>
                    <a:pt x="390" y="103"/>
                    <a:pt x="391" y="103"/>
                  </a:cubicBezTo>
                  <a:cubicBezTo>
                    <a:pt x="392" y="103"/>
                    <a:pt x="392" y="101"/>
                    <a:pt x="393" y="100"/>
                  </a:cubicBezTo>
                  <a:cubicBezTo>
                    <a:pt x="395" y="99"/>
                    <a:pt x="402" y="99"/>
                    <a:pt x="404" y="99"/>
                  </a:cubicBezTo>
                  <a:cubicBezTo>
                    <a:pt x="404" y="98"/>
                    <a:pt x="404" y="97"/>
                    <a:pt x="404" y="96"/>
                  </a:cubicBezTo>
                  <a:cubicBezTo>
                    <a:pt x="404" y="96"/>
                    <a:pt x="402" y="95"/>
                    <a:pt x="402" y="94"/>
                  </a:cubicBezTo>
                  <a:cubicBezTo>
                    <a:pt x="402" y="93"/>
                    <a:pt x="403" y="93"/>
                    <a:pt x="403" y="93"/>
                  </a:cubicBezTo>
                  <a:cubicBezTo>
                    <a:pt x="403" y="93"/>
                    <a:pt x="401" y="90"/>
                    <a:pt x="401" y="90"/>
                  </a:cubicBezTo>
                  <a:cubicBezTo>
                    <a:pt x="401" y="90"/>
                    <a:pt x="400" y="90"/>
                    <a:pt x="399" y="90"/>
                  </a:cubicBezTo>
                  <a:cubicBezTo>
                    <a:pt x="399" y="90"/>
                    <a:pt x="397" y="88"/>
                    <a:pt x="397" y="88"/>
                  </a:cubicBezTo>
                  <a:cubicBezTo>
                    <a:pt x="396" y="87"/>
                    <a:pt x="395" y="89"/>
                    <a:pt x="394" y="88"/>
                  </a:cubicBezTo>
                  <a:cubicBezTo>
                    <a:pt x="394" y="88"/>
                    <a:pt x="394" y="88"/>
                    <a:pt x="394" y="88"/>
                  </a:cubicBezTo>
                  <a:cubicBezTo>
                    <a:pt x="394" y="87"/>
                    <a:pt x="392" y="86"/>
                    <a:pt x="392" y="86"/>
                  </a:cubicBezTo>
                  <a:cubicBezTo>
                    <a:pt x="389" y="84"/>
                    <a:pt x="386" y="84"/>
                    <a:pt x="383" y="83"/>
                  </a:cubicBezTo>
                  <a:cubicBezTo>
                    <a:pt x="381" y="82"/>
                    <a:pt x="379" y="80"/>
                    <a:pt x="377" y="79"/>
                  </a:cubicBezTo>
                  <a:close/>
                  <a:moveTo>
                    <a:pt x="363" y="57"/>
                  </a:moveTo>
                  <a:cubicBezTo>
                    <a:pt x="364" y="60"/>
                    <a:pt x="364" y="63"/>
                    <a:pt x="365" y="65"/>
                  </a:cubicBezTo>
                  <a:cubicBezTo>
                    <a:pt x="365" y="65"/>
                    <a:pt x="367" y="64"/>
                    <a:pt x="367" y="64"/>
                  </a:cubicBezTo>
                  <a:cubicBezTo>
                    <a:pt x="368" y="65"/>
                    <a:pt x="368" y="67"/>
                    <a:pt x="369" y="68"/>
                  </a:cubicBezTo>
                  <a:cubicBezTo>
                    <a:pt x="369" y="68"/>
                    <a:pt x="370" y="67"/>
                    <a:pt x="371" y="68"/>
                  </a:cubicBezTo>
                  <a:cubicBezTo>
                    <a:pt x="370" y="66"/>
                    <a:pt x="371" y="65"/>
                    <a:pt x="370" y="63"/>
                  </a:cubicBezTo>
                  <a:cubicBezTo>
                    <a:pt x="370" y="62"/>
                    <a:pt x="367" y="61"/>
                    <a:pt x="367" y="60"/>
                  </a:cubicBezTo>
                  <a:cubicBezTo>
                    <a:pt x="366" y="59"/>
                    <a:pt x="367" y="58"/>
                    <a:pt x="367" y="57"/>
                  </a:cubicBezTo>
                  <a:cubicBezTo>
                    <a:pt x="366" y="57"/>
                    <a:pt x="364" y="58"/>
                    <a:pt x="363" y="57"/>
                  </a:cubicBezTo>
                  <a:close/>
                  <a:moveTo>
                    <a:pt x="578" y="40"/>
                  </a:moveTo>
                  <a:cubicBezTo>
                    <a:pt x="581" y="40"/>
                    <a:pt x="580" y="41"/>
                    <a:pt x="579" y="41"/>
                  </a:cubicBezTo>
                  <a:cubicBezTo>
                    <a:pt x="573" y="42"/>
                    <a:pt x="573" y="40"/>
                    <a:pt x="578" y="40"/>
                  </a:cubicBezTo>
                  <a:close/>
                  <a:moveTo>
                    <a:pt x="374" y="160"/>
                  </a:moveTo>
                  <a:cubicBezTo>
                    <a:pt x="374" y="160"/>
                    <a:pt x="372" y="163"/>
                    <a:pt x="371" y="164"/>
                  </a:cubicBezTo>
                  <a:cubicBezTo>
                    <a:pt x="369" y="164"/>
                    <a:pt x="358" y="165"/>
                    <a:pt x="365" y="167"/>
                  </a:cubicBezTo>
                  <a:cubicBezTo>
                    <a:pt x="365" y="167"/>
                    <a:pt x="364" y="169"/>
                    <a:pt x="364" y="169"/>
                  </a:cubicBezTo>
                  <a:cubicBezTo>
                    <a:pt x="362" y="168"/>
                    <a:pt x="360" y="169"/>
                    <a:pt x="357" y="168"/>
                  </a:cubicBezTo>
                  <a:cubicBezTo>
                    <a:pt x="357" y="167"/>
                    <a:pt x="356" y="165"/>
                    <a:pt x="355" y="165"/>
                  </a:cubicBezTo>
                  <a:cubicBezTo>
                    <a:pt x="353" y="166"/>
                    <a:pt x="347" y="171"/>
                    <a:pt x="348" y="174"/>
                  </a:cubicBezTo>
                  <a:cubicBezTo>
                    <a:pt x="348" y="175"/>
                    <a:pt x="349" y="175"/>
                    <a:pt x="349" y="176"/>
                  </a:cubicBezTo>
                  <a:cubicBezTo>
                    <a:pt x="351" y="176"/>
                    <a:pt x="353" y="177"/>
                    <a:pt x="353" y="177"/>
                  </a:cubicBezTo>
                  <a:cubicBezTo>
                    <a:pt x="355" y="177"/>
                    <a:pt x="357" y="177"/>
                    <a:pt x="357" y="178"/>
                  </a:cubicBezTo>
                  <a:cubicBezTo>
                    <a:pt x="358" y="179"/>
                    <a:pt x="358" y="181"/>
                    <a:pt x="357" y="181"/>
                  </a:cubicBezTo>
                  <a:cubicBezTo>
                    <a:pt x="357" y="182"/>
                    <a:pt x="358" y="184"/>
                    <a:pt x="357" y="185"/>
                  </a:cubicBezTo>
                  <a:cubicBezTo>
                    <a:pt x="356" y="187"/>
                    <a:pt x="347" y="186"/>
                    <a:pt x="344" y="186"/>
                  </a:cubicBezTo>
                  <a:cubicBezTo>
                    <a:pt x="342" y="184"/>
                    <a:pt x="341" y="182"/>
                    <a:pt x="340" y="180"/>
                  </a:cubicBezTo>
                  <a:cubicBezTo>
                    <a:pt x="340" y="180"/>
                    <a:pt x="339" y="181"/>
                    <a:pt x="338" y="181"/>
                  </a:cubicBezTo>
                  <a:cubicBezTo>
                    <a:pt x="337" y="182"/>
                    <a:pt x="337" y="181"/>
                    <a:pt x="336" y="181"/>
                  </a:cubicBezTo>
                  <a:cubicBezTo>
                    <a:pt x="336" y="182"/>
                    <a:pt x="335" y="182"/>
                    <a:pt x="335" y="184"/>
                  </a:cubicBezTo>
                  <a:cubicBezTo>
                    <a:pt x="335" y="184"/>
                    <a:pt x="336" y="186"/>
                    <a:pt x="336" y="186"/>
                  </a:cubicBezTo>
                  <a:cubicBezTo>
                    <a:pt x="336" y="187"/>
                    <a:pt x="335" y="188"/>
                    <a:pt x="336" y="188"/>
                  </a:cubicBezTo>
                  <a:cubicBezTo>
                    <a:pt x="336" y="189"/>
                    <a:pt x="338" y="190"/>
                    <a:pt x="338" y="191"/>
                  </a:cubicBezTo>
                  <a:cubicBezTo>
                    <a:pt x="339" y="191"/>
                    <a:pt x="341" y="194"/>
                    <a:pt x="341" y="194"/>
                  </a:cubicBezTo>
                  <a:cubicBezTo>
                    <a:pt x="342" y="194"/>
                    <a:pt x="343" y="194"/>
                    <a:pt x="344" y="194"/>
                  </a:cubicBezTo>
                  <a:cubicBezTo>
                    <a:pt x="344" y="194"/>
                    <a:pt x="346" y="196"/>
                    <a:pt x="346" y="196"/>
                  </a:cubicBezTo>
                  <a:cubicBezTo>
                    <a:pt x="348" y="196"/>
                    <a:pt x="348" y="196"/>
                    <a:pt x="348" y="196"/>
                  </a:cubicBezTo>
                  <a:cubicBezTo>
                    <a:pt x="348" y="196"/>
                    <a:pt x="348" y="194"/>
                    <a:pt x="348" y="193"/>
                  </a:cubicBezTo>
                  <a:cubicBezTo>
                    <a:pt x="349" y="193"/>
                    <a:pt x="350" y="193"/>
                    <a:pt x="352" y="193"/>
                  </a:cubicBezTo>
                  <a:cubicBezTo>
                    <a:pt x="352" y="194"/>
                    <a:pt x="353" y="195"/>
                    <a:pt x="354" y="196"/>
                  </a:cubicBezTo>
                  <a:cubicBezTo>
                    <a:pt x="355" y="197"/>
                    <a:pt x="356" y="199"/>
                    <a:pt x="357" y="199"/>
                  </a:cubicBezTo>
                  <a:cubicBezTo>
                    <a:pt x="357" y="200"/>
                    <a:pt x="359" y="199"/>
                    <a:pt x="359" y="199"/>
                  </a:cubicBezTo>
                  <a:cubicBezTo>
                    <a:pt x="360" y="200"/>
                    <a:pt x="364" y="203"/>
                    <a:pt x="364" y="203"/>
                  </a:cubicBezTo>
                  <a:cubicBezTo>
                    <a:pt x="364" y="204"/>
                    <a:pt x="364" y="205"/>
                    <a:pt x="364" y="206"/>
                  </a:cubicBezTo>
                  <a:cubicBezTo>
                    <a:pt x="364" y="207"/>
                    <a:pt x="366" y="209"/>
                    <a:pt x="367" y="211"/>
                  </a:cubicBezTo>
                  <a:cubicBezTo>
                    <a:pt x="369" y="211"/>
                    <a:pt x="370" y="212"/>
                    <a:pt x="372" y="211"/>
                  </a:cubicBezTo>
                  <a:cubicBezTo>
                    <a:pt x="374" y="210"/>
                    <a:pt x="375" y="206"/>
                    <a:pt x="377" y="205"/>
                  </a:cubicBezTo>
                  <a:cubicBezTo>
                    <a:pt x="378" y="204"/>
                    <a:pt x="380" y="205"/>
                    <a:pt x="381" y="205"/>
                  </a:cubicBezTo>
                  <a:cubicBezTo>
                    <a:pt x="381" y="205"/>
                    <a:pt x="382" y="203"/>
                    <a:pt x="383" y="203"/>
                  </a:cubicBezTo>
                  <a:cubicBezTo>
                    <a:pt x="386" y="201"/>
                    <a:pt x="388" y="202"/>
                    <a:pt x="391" y="201"/>
                  </a:cubicBezTo>
                  <a:cubicBezTo>
                    <a:pt x="391" y="198"/>
                    <a:pt x="391" y="199"/>
                    <a:pt x="391" y="197"/>
                  </a:cubicBezTo>
                  <a:cubicBezTo>
                    <a:pt x="393" y="197"/>
                    <a:pt x="393" y="197"/>
                    <a:pt x="393" y="197"/>
                  </a:cubicBezTo>
                  <a:cubicBezTo>
                    <a:pt x="393" y="196"/>
                    <a:pt x="394" y="192"/>
                    <a:pt x="393" y="191"/>
                  </a:cubicBezTo>
                  <a:cubicBezTo>
                    <a:pt x="392" y="189"/>
                    <a:pt x="392" y="189"/>
                    <a:pt x="392" y="189"/>
                  </a:cubicBezTo>
                  <a:cubicBezTo>
                    <a:pt x="392" y="187"/>
                    <a:pt x="393" y="187"/>
                    <a:pt x="393" y="185"/>
                  </a:cubicBezTo>
                  <a:cubicBezTo>
                    <a:pt x="393" y="185"/>
                    <a:pt x="390" y="183"/>
                    <a:pt x="390" y="183"/>
                  </a:cubicBezTo>
                  <a:cubicBezTo>
                    <a:pt x="387" y="186"/>
                    <a:pt x="388" y="185"/>
                    <a:pt x="385" y="187"/>
                  </a:cubicBezTo>
                  <a:cubicBezTo>
                    <a:pt x="384" y="184"/>
                    <a:pt x="384" y="183"/>
                    <a:pt x="383" y="179"/>
                  </a:cubicBezTo>
                  <a:cubicBezTo>
                    <a:pt x="377" y="182"/>
                    <a:pt x="379" y="182"/>
                    <a:pt x="377" y="177"/>
                  </a:cubicBezTo>
                  <a:cubicBezTo>
                    <a:pt x="375" y="177"/>
                    <a:pt x="375" y="177"/>
                    <a:pt x="375" y="177"/>
                  </a:cubicBezTo>
                  <a:cubicBezTo>
                    <a:pt x="376" y="175"/>
                    <a:pt x="376" y="175"/>
                    <a:pt x="376" y="175"/>
                  </a:cubicBezTo>
                  <a:cubicBezTo>
                    <a:pt x="379" y="174"/>
                    <a:pt x="381" y="175"/>
                    <a:pt x="384" y="174"/>
                  </a:cubicBezTo>
                  <a:cubicBezTo>
                    <a:pt x="384" y="174"/>
                    <a:pt x="385" y="171"/>
                    <a:pt x="383" y="171"/>
                  </a:cubicBezTo>
                  <a:cubicBezTo>
                    <a:pt x="384" y="171"/>
                    <a:pt x="384" y="169"/>
                    <a:pt x="384" y="168"/>
                  </a:cubicBezTo>
                  <a:cubicBezTo>
                    <a:pt x="384" y="168"/>
                    <a:pt x="382" y="168"/>
                    <a:pt x="382" y="168"/>
                  </a:cubicBezTo>
                  <a:cubicBezTo>
                    <a:pt x="382" y="168"/>
                    <a:pt x="381" y="166"/>
                    <a:pt x="381" y="166"/>
                  </a:cubicBezTo>
                  <a:cubicBezTo>
                    <a:pt x="379" y="165"/>
                    <a:pt x="375" y="165"/>
                    <a:pt x="373" y="166"/>
                  </a:cubicBezTo>
                  <a:cubicBezTo>
                    <a:pt x="372" y="168"/>
                    <a:pt x="372" y="168"/>
                    <a:pt x="372" y="168"/>
                  </a:cubicBezTo>
                  <a:cubicBezTo>
                    <a:pt x="371" y="168"/>
                    <a:pt x="369" y="167"/>
                    <a:pt x="368" y="168"/>
                  </a:cubicBezTo>
                  <a:cubicBezTo>
                    <a:pt x="369" y="167"/>
                    <a:pt x="370" y="167"/>
                    <a:pt x="371" y="166"/>
                  </a:cubicBezTo>
                  <a:cubicBezTo>
                    <a:pt x="372" y="166"/>
                    <a:pt x="374" y="164"/>
                    <a:pt x="374" y="164"/>
                  </a:cubicBezTo>
                  <a:cubicBezTo>
                    <a:pt x="375" y="164"/>
                    <a:pt x="376" y="164"/>
                    <a:pt x="377" y="164"/>
                  </a:cubicBezTo>
                  <a:cubicBezTo>
                    <a:pt x="379" y="162"/>
                    <a:pt x="378" y="158"/>
                    <a:pt x="374" y="160"/>
                  </a:cubicBezTo>
                  <a:close/>
                  <a:moveTo>
                    <a:pt x="294" y="131"/>
                  </a:moveTo>
                  <a:cubicBezTo>
                    <a:pt x="294" y="131"/>
                    <a:pt x="294" y="133"/>
                    <a:pt x="294" y="133"/>
                  </a:cubicBezTo>
                  <a:cubicBezTo>
                    <a:pt x="291" y="134"/>
                    <a:pt x="293" y="131"/>
                    <a:pt x="294" y="131"/>
                  </a:cubicBezTo>
                  <a:close/>
                  <a:moveTo>
                    <a:pt x="188" y="120"/>
                  </a:moveTo>
                  <a:cubicBezTo>
                    <a:pt x="189" y="121"/>
                    <a:pt x="187" y="122"/>
                    <a:pt x="187" y="122"/>
                  </a:cubicBezTo>
                  <a:cubicBezTo>
                    <a:pt x="187" y="121"/>
                    <a:pt x="187" y="120"/>
                    <a:pt x="188" y="120"/>
                  </a:cubicBezTo>
                  <a:close/>
                  <a:moveTo>
                    <a:pt x="335" y="119"/>
                  </a:moveTo>
                  <a:cubicBezTo>
                    <a:pt x="333" y="119"/>
                    <a:pt x="327" y="121"/>
                    <a:pt x="326" y="122"/>
                  </a:cubicBezTo>
                  <a:cubicBezTo>
                    <a:pt x="325" y="122"/>
                    <a:pt x="324" y="123"/>
                    <a:pt x="324" y="124"/>
                  </a:cubicBezTo>
                  <a:cubicBezTo>
                    <a:pt x="322" y="122"/>
                    <a:pt x="321" y="125"/>
                    <a:pt x="324" y="127"/>
                  </a:cubicBezTo>
                  <a:cubicBezTo>
                    <a:pt x="324" y="128"/>
                    <a:pt x="324" y="128"/>
                    <a:pt x="324" y="128"/>
                  </a:cubicBezTo>
                  <a:cubicBezTo>
                    <a:pt x="328" y="127"/>
                    <a:pt x="330" y="127"/>
                    <a:pt x="334" y="126"/>
                  </a:cubicBezTo>
                  <a:cubicBezTo>
                    <a:pt x="334" y="126"/>
                    <a:pt x="332" y="128"/>
                    <a:pt x="332" y="128"/>
                  </a:cubicBezTo>
                  <a:cubicBezTo>
                    <a:pt x="329" y="128"/>
                    <a:pt x="328" y="129"/>
                    <a:pt x="326" y="130"/>
                  </a:cubicBezTo>
                  <a:cubicBezTo>
                    <a:pt x="325" y="132"/>
                    <a:pt x="325" y="132"/>
                    <a:pt x="325" y="132"/>
                  </a:cubicBezTo>
                  <a:cubicBezTo>
                    <a:pt x="329" y="131"/>
                    <a:pt x="337" y="131"/>
                    <a:pt x="334" y="132"/>
                  </a:cubicBezTo>
                  <a:cubicBezTo>
                    <a:pt x="333" y="132"/>
                    <a:pt x="331" y="132"/>
                    <a:pt x="331" y="133"/>
                  </a:cubicBezTo>
                  <a:cubicBezTo>
                    <a:pt x="330" y="133"/>
                    <a:pt x="330" y="135"/>
                    <a:pt x="330" y="136"/>
                  </a:cubicBezTo>
                  <a:cubicBezTo>
                    <a:pt x="329" y="136"/>
                    <a:pt x="327" y="136"/>
                    <a:pt x="327" y="136"/>
                  </a:cubicBezTo>
                  <a:cubicBezTo>
                    <a:pt x="327" y="137"/>
                    <a:pt x="327" y="138"/>
                    <a:pt x="327" y="138"/>
                  </a:cubicBezTo>
                  <a:cubicBezTo>
                    <a:pt x="329" y="138"/>
                    <a:pt x="332" y="139"/>
                    <a:pt x="335" y="138"/>
                  </a:cubicBezTo>
                  <a:cubicBezTo>
                    <a:pt x="336" y="137"/>
                    <a:pt x="336" y="135"/>
                    <a:pt x="338" y="134"/>
                  </a:cubicBezTo>
                  <a:cubicBezTo>
                    <a:pt x="339" y="133"/>
                    <a:pt x="341" y="133"/>
                    <a:pt x="342" y="132"/>
                  </a:cubicBezTo>
                  <a:cubicBezTo>
                    <a:pt x="342" y="132"/>
                    <a:pt x="342" y="130"/>
                    <a:pt x="341" y="131"/>
                  </a:cubicBezTo>
                  <a:cubicBezTo>
                    <a:pt x="341" y="130"/>
                    <a:pt x="341" y="130"/>
                    <a:pt x="341" y="130"/>
                  </a:cubicBezTo>
                  <a:cubicBezTo>
                    <a:pt x="342" y="128"/>
                    <a:pt x="342" y="128"/>
                    <a:pt x="342" y="128"/>
                  </a:cubicBezTo>
                  <a:cubicBezTo>
                    <a:pt x="341" y="127"/>
                    <a:pt x="344" y="125"/>
                    <a:pt x="340" y="125"/>
                  </a:cubicBezTo>
                  <a:cubicBezTo>
                    <a:pt x="338" y="125"/>
                    <a:pt x="337" y="125"/>
                    <a:pt x="336" y="126"/>
                  </a:cubicBezTo>
                  <a:cubicBezTo>
                    <a:pt x="337" y="124"/>
                    <a:pt x="341" y="120"/>
                    <a:pt x="335" y="119"/>
                  </a:cubicBezTo>
                  <a:close/>
                  <a:moveTo>
                    <a:pt x="325" y="114"/>
                  </a:moveTo>
                  <a:cubicBezTo>
                    <a:pt x="324" y="116"/>
                    <a:pt x="323" y="118"/>
                    <a:pt x="322" y="120"/>
                  </a:cubicBezTo>
                  <a:cubicBezTo>
                    <a:pt x="330" y="118"/>
                    <a:pt x="337" y="117"/>
                    <a:pt x="325" y="114"/>
                  </a:cubicBezTo>
                  <a:close/>
                  <a:moveTo>
                    <a:pt x="361" y="112"/>
                  </a:moveTo>
                  <a:cubicBezTo>
                    <a:pt x="361" y="114"/>
                    <a:pt x="361" y="114"/>
                    <a:pt x="361" y="114"/>
                  </a:cubicBezTo>
                  <a:cubicBezTo>
                    <a:pt x="359" y="114"/>
                    <a:pt x="358" y="114"/>
                    <a:pt x="357" y="114"/>
                  </a:cubicBezTo>
                  <a:cubicBezTo>
                    <a:pt x="358" y="115"/>
                    <a:pt x="356" y="116"/>
                    <a:pt x="356" y="116"/>
                  </a:cubicBezTo>
                  <a:cubicBezTo>
                    <a:pt x="357" y="118"/>
                    <a:pt x="357" y="118"/>
                    <a:pt x="357" y="118"/>
                  </a:cubicBezTo>
                  <a:cubicBezTo>
                    <a:pt x="359" y="118"/>
                    <a:pt x="361" y="119"/>
                    <a:pt x="363" y="119"/>
                  </a:cubicBezTo>
                  <a:cubicBezTo>
                    <a:pt x="362" y="119"/>
                    <a:pt x="362" y="119"/>
                    <a:pt x="362" y="120"/>
                  </a:cubicBezTo>
                  <a:cubicBezTo>
                    <a:pt x="360" y="120"/>
                    <a:pt x="357" y="121"/>
                    <a:pt x="355" y="121"/>
                  </a:cubicBezTo>
                  <a:cubicBezTo>
                    <a:pt x="356" y="122"/>
                    <a:pt x="355" y="122"/>
                    <a:pt x="355" y="123"/>
                  </a:cubicBezTo>
                  <a:cubicBezTo>
                    <a:pt x="356" y="124"/>
                    <a:pt x="359" y="125"/>
                    <a:pt x="360" y="126"/>
                  </a:cubicBezTo>
                  <a:cubicBezTo>
                    <a:pt x="360" y="127"/>
                    <a:pt x="360" y="129"/>
                    <a:pt x="359" y="131"/>
                  </a:cubicBezTo>
                  <a:cubicBezTo>
                    <a:pt x="363" y="131"/>
                    <a:pt x="361" y="134"/>
                    <a:pt x="360" y="134"/>
                  </a:cubicBezTo>
                  <a:cubicBezTo>
                    <a:pt x="360" y="134"/>
                    <a:pt x="358" y="133"/>
                    <a:pt x="357" y="134"/>
                  </a:cubicBezTo>
                  <a:cubicBezTo>
                    <a:pt x="357" y="133"/>
                    <a:pt x="358" y="131"/>
                    <a:pt x="357" y="130"/>
                  </a:cubicBezTo>
                  <a:cubicBezTo>
                    <a:pt x="357" y="130"/>
                    <a:pt x="352" y="126"/>
                    <a:pt x="351" y="125"/>
                  </a:cubicBezTo>
                  <a:cubicBezTo>
                    <a:pt x="350" y="124"/>
                    <a:pt x="350" y="120"/>
                    <a:pt x="350" y="120"/>
                  </a:cubicBezTo>
                  <a:cubicBezTo>
                    <a:pt x="345" y="116"/>
                    <a:pt x="345" y="121"/>
                    <a:pt x="344" y="121"/>
                  </a:cubicBezTo>
                  <a:cubicBezTo>
                    <a:pt x="344" y="120"/>
                    <a:pt x="344" y="123"/>
                    <a:pt x="344" y="123"/>
                  </a:cubicBezTo>
                  <a:cubicBezTo>
                    <a:pt x="344" y="123"/>
                    <a:pt x="345" y="123"/>
                    <a:pt x="346" y="123"/>
                  </a:cubicBezTo>
                  <a:cubicBezTo>
                    <a:pt x="344" y="127"/>
                    <a:pt x="345" y="127"/>
                    <a:pt x="346" y="130"/>
                  </a:cubicBezTo>
                  <a:cubicBezTo>
                    <a:pt x="346" y="130"/>
                    <a:pt x="348" y="130"/>
                    <a:pt x="348" y="130"/>
                  </a:cubicBezTo>
                  <a:cubicBezTo>
                    <a:pt x="348" y="130"/>
                    <a:pt x="349" y="135"/>
                    <a:pt x="350" y="135"/>
                  </a:cubicBezTo>
                  <a:cubicBezTo>
                    <a:pt x="349" y="135"/>
                    <a:pt x="348" y="136"/>
                    <a:pt x="347" y="136"/>
                  </a:cubicBezTo>
                  <a:cubicBezTo>
                    <a:pt x="347" y="136"/>
                    <a:pt x="346" y="134"/>
                    <a:pt x="346" y="134"/>
                  </a:cubicBezTo>
                  <a:cubicBezTo>
                    <a:pt x="343" y="135"/>
                    <a:pt x="343" y="135"/>
                    <a:pt x="340" y="136"/>
                  </a:cubicBezTo>
                  <a:cubicBezTo>
                    <a:pt x="341" y="136"/>
                    <a:pt x="339" y="136"/>
                    <a:pt x="342" y="137"/>
                  </a:cubicBezTo>
                  <a:cubicBezTo>
                    <a:pt x="341" y="139"/>
                    <a:pt x="341" y="139"/>
                    <a:pt x="341" y="139"/>
                  </a:cubicBezTo>
                  <a:cubicBezTo>
                    <a:pt x="340" y="139"/>
                    <a:pt x="339" y="139"/>
                    <a:pt x="338" y="139"/>
                  </a:cubicBezTo>
                  <a:cubicBezTo>
                    <a:pt x="338" y="139"/>
                    <a:pt x="339" y="142"/>
                    <a:pt x="338" y="142"/>
                  </a:cubicBezTo>
                  <a:cubicBezTo>
                    <a:pt x="340" y="143"/>
                    <a:pt x="339" y="144"/>
                    <a:pt x="342" y="144"/>
                  </a:cubicBezTo>
                  <a:cubicBezTo>
                    <a:pt x="344" y="143"/>
                    <a:pt x="346" y="140"/>
                    <a:pt x="348" y="140"/>
                  </a:cubicBezTo>
                  <a:cubicBezTo>
                    <a:pt x="351" y="138"/>
                    <a:pt x="353" y="140"/>
                    <a:pt x="357" y="140"/>
                  </a:cubicBezTo>
                  <a:cubicBezTo>
                    <a:pt x="358" y="139"/>
                    <a:pt x="360" y="138"/>
                    <a:pt x="361" y="138"/>
                  </a:cubicBezTo>
                  <a:cubicBezTo>
                    <a:pt x="361" y="138"/>
                    <a:pt x="362" y="139"/>
                    <a:pt x="361" y="140"/>
                  </a:cubicBezTo>
                  <a:cubicBezTo>
                    <a:pt x="360" y="140"/>
                    <a:pt x="360" y="140"/>
                    <a:pt x="360" y="140"/>
                  </a:cubicBezTo>
                  <a:cubicBezTo>
                    <a:pt x="360" y="140"/>
                    <a:pt x="359" y="141"/>
                    <a:pt x="359" y="142"/>
                  </a:cubicBezTo>
                  <a:cubicBezTo>
                    <a:pt x="358" y="142"/>
                    <a:pt x="356" y="143"/>
                    <a:pt x="355" y="144"/>
                  </a:cubicBezTo>
                  <a:cubicBezTo>
                    <a:pt x="355" y="151"/>
                    <a:pt x="357" y="149"/>
                    <a:pt x="364" y="149"/>
                  </a:cubicBezTo>
                  <a:cubicBezTo>
                    <a:pt x="365" y="149"/>
                    <a:pt x="368" y="150"/>
                    <a:pt x="368" y="150"/>
                  </a:cubicBezTo>
                  <a:cubicBezTo>
                    <a:pt x="373" y="149"/>
                    <a:pt x="376" y="149"/>
                    <a:pt x="383" y="149"/>
                  </a:cubicBezTo>
                  <a:cubicBezTo>
                    <a:pt x="383" y="148"/>
                    <a:pt x="383" y="148"/>
                    <a:pt x="384" y="148"/>
                  </a:cubicBezTo>
                  <a:cubicBezTo>
                    <a:pt x="384" y="147"/>
                    <a:pt x="383" y="146"/>
                    <a:pt x="383" y="146"/>
                  </a:cubicBezTo>
                  <a:cubicBezTo>
                    <a:pt x="383" y="145"/>
                    <a:pt x="383" y="145"/>
                    <a:pt x="383" y="145"/>
                  </a:cubicBezTo>
                  <a:cubicBezTo>
                    <a:pt x="383" y="145"/>
                    <a:pt x="384" y="145"/>
                    <a:pt x="385" y="145"/>
                  </a:cubicBezTo>
                  <a:cubicBezTo>
                    <a:pt x="384" y="144"/>
                    <a:pt x="386" y="144"/>
                    <a:pt x="385" y="142"/>
                  </a:cubicBezTo>
                  <a:cubicBezTo>
                    <a:pt x="384" y="142"/>
                    <a:pt x="382" y="142"/>
                    <a:pt x="382" y="141"/>
                  </a:cubicBezTo>
                  <a:cubicBezTo>
                    <a:pt x="382" y="140"/>
                    <a:pt x="382" y="139"/>
                    <a:pt x="382" y="138"/>
                  </a:cubicBezTo>
                  <a:cubicBezTo>
                    <a:pt x="384" y="139"/>
                    <a:pt x="383" y="135"/>
                    <a:pt x="383" y="135"/>
                  </a:cubicBezTo>
                  <a:cubicBezTo>
                    <a:pt x="381" y="135"/>
                    <a:pt x="380" y="135"/>
                    <a:pt x="379" y="134"/>
                  </a:cubicBezTo>
                  <a:cubicBezTo>
                    <a:pt x="380" y="133"/>
                    <a:pt x="381" y="131"/>
                    <a:pt x="380" y="129"/>
                  </a:cubicBezTo>
                  <a:cubicBezTo>
                    <a:pt x="379" y="127"/>
                    <a:pt x="379" y="127"/>
                    <a:pt x="379" y="127"/>
                  </a:cubicBezTo>
                  <a:cubicBezTo>
                    <a:pt x="379" y="126"/>
                    <a:pt x="378" y="121"/>
                    <a:pt x="379" y="121"/>
                  </a:cubicBezTo>
                  <a:cubicBezTo>
                    <a:pt x="377" y="120"/>
                    <a:pt x="374" y="119"/>
                    <a:pt x="373" y="118"/>
                  </a:cubicBezTo>
                  <a:cubicBezTo>
                    <a:pt x="373" y="118"/>
                    <a:pt x="375" y="118"/>
                    <a:pt x="374" y="117"/>
                  </a:cubicBezTo>
                  <a:cubicBezTo>
                    <a:pt x="373" y="115"/>
                    <a:pt x="370" y="115"/>
                    <a:pt x="369" y="114"/>
                  </a:cubicBezTo>
                  <a:cubicBezTo>
                    <a:pt x="368" y="115"/>
                    <a:pt x="368" y="117"/>
                    <a:pt x="367" y="118"/>
                  </a:cubicBezTo>
                  <a:cubicBezTo>
                    <a:pt x="369" y="118"/>
                    <a:pt x="368" y="119"/>
                    <a:pt x="369" y="120"/>
                  </a:cubicBezTo>
                  <a:cubicBezTo>
                    <a:pt x="370" y="121"/>
                    <a:pt x="366" y="121"/>
                    <a:pt x="364" y="121"/>
                  </a:cubicBezTo>
                  <a:cubicBezTo>
                    <a:pt x="364" y="120"/>
                    <a:pt x="364" y="119"/>
                    <a:pt x="363" y="119"/>
                  </a:cubicBezTo>
                  <a:cubicBezTo>
                    <a:pt x="364" y="120"/>
                    <a:pt x="365" y="118"/>
                    <a:pt x="365" y="118"/>
                  </a:cubicBezTo>
                  <a:cubicBezTo>
                    <a:pt x="364" y="116"/>
                    <a:pt x="362" y="114"/>
                    <a:pt x="361" y="112"/>
                  </a:cubicBezTo>
                  <a:close/>
                  <a:moveTo>
                    <a:pt x="346" y="97"/>
                  </a:moveTo>
                  <a:cubicBezTo>
                    <a:pt x="345" y="98"/>
                    <a:pt x="344" y="100"/>
                    <a:pt x="344" y="100"/>
                  </a:cubicBezTo>
                  <a:cubicBezTo>
                    <a:pt x="344" y="100"/>
                    <a:pt x="344" y="101"/>
                    <a:pt x="345" y="100"/>
                  </a:cubicBezTo>
                  <a:cubicBezTo>
                    <a:pt x="345" y="100"/>
                    <a:pt x="346" y="103"/>
                    <a:pt x="346" y="103"/>
                  </a:cubicBezTo>
                  <a:cubicBezTo>
                    <a:pt x="349" y="102"/>
                    <a:pt x="354" y="102"/>
                    <a:pt x="350" y="99"/>
                  </a:cubicBezTo>
                  <a:cubicBezTo>
                    <a:pt x="349" y="98"/>
                    <a:pt x="347" y="98"/>
                    <a:pt x="346" y="97"/>
                  </a:cubicBezTo>
                  <a:close/>
                  <a:moveTo>
                    <a:pt x="316" y="97"/>
                  </a:moveTo>
                  <a:cubicBezTo>
                    <a:pt x="316" y="98"/>
                    <a:pt x="316" y="97"/>
                    <a:pt x="315" y="98"/>
                  </a:cubicBezTo>
                  <a:cubicBezTo>
                    <a:pt x="315" y="99"/>
                    <a:pt x="314" y="101"/>
                    <a:pt x="315" y="102"/>
                  </a:cubicBezTo>
                  <a:cubicBezTo>
                    <a:pt x="315" y="103"/>
                    <a:pt x="317" y="103"/>
                    <a:pt x="318" y="104"/>
                  </a:cubicBezTo>
                  <a:cubicBezTo>
                    <a:pt x="318" y="105"/>
                    <a:pt x="318" y="107"/>
                    <a:pt x="319" y="108"/>
                  </a:cubicBezTo>
                  <a:cubicBezTo>
                    <a:pt x="319" y="107"/>
                    <a:pt x="321" y="106"/>
                    <a:pt x="321" y="106"/>
                  </a:cubicBezTo>
                  <a:cubicBezTo>
                    <a:pt x="321" y="104"/>
                    <a:pt x="321" y="104"/>
                    <a:pt x="321" y="102"/>
                  </a:cubicBezTo>
                  <a:cubicBezTo>
                    <a:pt x="321" y="102"/>
                    <a:pt x="319" y="101"/>
                    <a:pt x="319" y="100"/>
                  </a:cubicBezTo>
                  <a:cubicBezTo>
                    <a:pt x="319" y="100"/>
                    <a:pt x="319" y="99"/>
                    <a:pt x="319" y="98"/>
                  </a:cubicBezTo>
                  <a:cubicBezTo>
                    <a:pt x="319" y="98"/>
                    <a:pt x="317" y="97"/>
                    <a:pt x="316" y="97"/>
                  </a:cubicBezTo>
                  <a:close/>
                  <a:moveTo>
                    <a:pt x="273" y="80"/>
                  </a:moveTo>
                  <a:cubicBezTo>
                    <a:pt x="273" y="80"/>
                    <a:pt x="271" y="82"/>
                    <a:pt x="271" y="82"/>
                  </a:cubicBezTo>
                  <a:cubicBezTo>
                    <a:pt x="270" y="82"/>
                    <a:pt x="269" y="81"/>
                    <a:pt x="268" y="82"/>
                  </a:cubicBezTo>
                  <a:cubicBezTo>
                    <a:pt x="267" y="82"/>
                    <a:pt x="267" y="83"/>
                    <a:pt x="266" y="84"/>
                  </a:cubicBezTo>
                  <a:cubicBezTo>
                    <a:pt x="263" y="86"/>
                    <a:pt x="264" y="85"/>
                    <a:pt x="262" y="88"/>
                  </a:cubicBezTo>
                  <a:cubicBezTo>
                    <a:pt x="265" y="89"/>
                    <a:pt x="270" y="91"/>
                    <a:pt x="274" y="91"/>
                  </a:cubicBezTo>
                  <a:cubicBezTo>
                    <a:pt x="275" y="90"/>
                    <a:pt x="275" y="90"/>
                    <a:pt x="275" y="90"/>
                  </a:cubicBezTo>
                  <a:cubicBezTo>
                    <a:pt x="276" y="89"/>
                    <a:pt x="278" y="90"/>
                    <a:pt x="280" y="90"/>
                  </a:cubicBezTo>
                  <a:cubicBezTo>
                    <a:pt x="280" y="88"/>
                    <a:pt x="282" y="86"/>
                    <a:pt x="281" y="83"/>
                  </a:cubicBezTo>
                  <a:cubicBezTo>
                    <a:pt x="281" y="83"/>
                    <a:pt x="280" y="82"/>
                    <a:pt x="280" y="82"/>
                  </a:cubicBezTo>
                  <a:cubicBezTo>
                    <a:pt x="279" y="82"/>
                    <a:pt x="278" y="82"/>
                    <a:pt x="277" y="82"/>
                  </a:cubicBezTo>
                  <a:cubicBezTo>
                    <a:pt x="276" y="81"/>
                    <a:pt x="276" y="80"/>
                    <a:pt x="273" y="80"/>
                  </a:cubicBezTo>
                  <a:close/>
                  <a:moveTo>
                    <a:pt x="310" y="73"/>
                  </a:moveTo>
                  <a:cubicBezTo>
                    <a:pt x="306" y="77"/>
                    <a:pt x="307" y="76"/>
                    <a:pt x="308" y="81"/>
                  </a:cubicBezTo>
                  <a:cubicBezTo>
                    <a:pt x="309" y="81"/>
                    <a:pt x="311" y="80"/>
                    <a:pt x="312" y="80"/>
                  </a:cubicBezTo>
                  <a:cubicBezTo>
                    <a:pt x="312" y="80"/>
                    <a:pt x="311" y="83"/>
                    <a:pt x="312" y="84"/>
                  </a:cubicBezTo>
                  <a:cubicBezTo>
                    <a:pt x="314" y="83"/>
                    <a:pt x="313" y="81"/>
                    <a:pt x="316" y="82"/>
                  </a:cubicBezTo>
                  <a:cubicBezTo>
                    <a:pt x="316" y="83"/>
                    <a:pt x="315" y="86"/>
                    <a:pt x="315" y="86"/>
                  </a:cubicBezTo>
                  <a:cubicBezTo>
                    <a:pt x="316" y="86"/>
                    <a:pt x="317" y="86"/>
                    <a:pt x="318" y="86"/>
                  </a:cubicBezTo>
                  <a:cubicBezTo>
                    <a:pt x="318" y="85"/>
                    <a:pt x="318" y="85"/>
                    <a:pt x="318" y="85"/>
                  </a:cubicBezTo>
                  <a:cubicBezTo>
                    <a:pt x="318" y="85"/>
                    <a:pt x="320" y="86"/>
                    <a:pt x="320" y="86"/>
                  </a:cubicBezTo>
                  <a:cubicBezTo>
                    <a:pt x="320" y="86"/>
                    <a:pt x="321" y="87"/>
                    <a:pt x="320" y="87"/>
                  </a:cubicBezTo>
                  <a:cubicBezTo>
                    <a:pt x="317" y="88"/>
                    <a:pt x="320" y="89"/>
                    <a:pt x="321" y="90"/>
                  </a:cubicBezTo>
                  <a:cubicBezTo>
                    <a:pt x="320" y="90"/>
                    <a:pt x="318" y="90"/>
                    <a:pt x="316" y="90"/>
                  </a:cubicBezTo>
                  <a:cubicBezTo>
                    <a:pt x="316" y="90"/>
                    <a:pt x="316" y="92"/>
                    <a:pt x="316" y="92"/>
                  </a:cubicBezTo>
                  <a:cubicBezTo>
                    <a:pt x="317" y="93"/>
                    <a:pt x="317" y="92"/>
                    <a:pt x="318" y="93"/>
                  </a:cubicBezTo>
                  <a:cubicBezTo>
                    <a:pt x="318" y="93"/>
                    <a:pt x="320" y="93"/>
                    <a:pt x="321" y="92"/>
                  </a:cubicBezTo>
                  <a:cubicBezTo>
                    <a:pt x="322" y="92"/>
                    <a:pt x="323" y="90"/>
                    <a:pt x="324" y="90"/>
                  </a:cubicBezTo>
                  <a:cubicBezTo>
                    <a:pt x="325" y="89"/>
                    <a:pt x="326" y="90"/>
                    <a:pt x="328" y="90"/>
                  </a:cubicBezTo>
                  <a:cubicBezTo>
                    <a:pt x="329" y="88"/>
                    <a:pt x="329" y="88"/>
                    <a:pt x="329" y="88"/>
                  </a:cubicBezTo>
                  <a:cubicBezTo>
                    <a:pt x="332" y="88"/>
                    <a:pt x="330" y="91"/>
                    <a:pt x="334" y="90"/>
                  </a:cubicBezTo>
                  <a:cubicBezTo>
                    <a:pt x="334" y="90"/>
                    <a:pt x="334" y="88"/>
                    <a:pt x="334" y="88"/>
                  </a:cubicBezTo>
                  <a:cubicBezTo>
                    <a:pt x="335" y="88"/>
                    <a:pt x="336" y="89"/>
                    <a:pt x="336" y="89"/>
                  </a:cubicBezTo>
                  <a:cubicBezTo>
                    <a:pt x="338" y="90"/>
                    <a:pt x="340" y="89"/>
                    <a:pt x="342" y="89"/>
                  </a:cubicBezTo>
                  <a:cubicBezTo>
                    <a:pt x="342" y="89"/>
                    <a:pt x="344" y="91"/>
                    <a:pt x="344" y="92"/>
                  </a:cubicBezTo>
                  <a:cubicBezTo>
                    <a:pt x="345" y="92"/>
                    <a:pt x="346" y="92"/>
                    <a:pt x="348" y="92"/>
                  </a:cubicBezTo>
                  <a:cubicBezTo>
                    <a:pt x="349" y="93"/>
                    <a:pt x="351" y="96"/>
                    <a:pt x="353" y="97"/>
                  </a:cubicBezTo>
                  <a:cubicBezTo>
                    <a:pt x="354" y="98"/>
                    <a:pt x="355" y="97"/>
                    <a:pt x="357" y="98"/>
                  </a:cubicBezTo>
                  <a:cubicBezTo>
                    <a:pt x="359" y="100"/>
                    <a:pt x="360" y="104"/>
                    <a:pt x="363" y="104"/>
                  </a:cubicBezTo>
                  <a:cubicBezTo>
                    <a:pt x="371" y="104"/>
                    <a:pt x="368" y="94"/>
                    <a:pt x="365" y="91"/>
                  </a:cubicBezTo>
                  <a:cubicBezTo>
                    <a:pt x="363" y="88"/>
                    <a:pt x="360" y="86"/>
                    <a:pt x="355" y="86"/>
                  </a:cubicBezTo>
                  <a:cubicBezTo>
                    <a:pt x="355" y="86"/>
                    <a:pt x="354" y="88"/>
                    <a:pt x="353" y="87"/>
                  </a:cubicBezTo>
                  <a:cubicBezTo>
                    <a:pt x="353" y="87"/>
                    <a:pt x="351" y="83"/>
                    <a:pt x="351" y="83"/>
                  </a:cubicBezTo>
                  <a:cubicBezTo>
                    <a:pt x="348" y="81"/>
                    <a:pt x="346" y="82"/>
                    <a:pt x="344" y="82"/>
                  </a:cubicBezTo>
                  <a:cubicBezTo>
                    <a:pt x="344" y="82"/>
                    <a:pt x="343" y="79"/>
                    <a:pt x="343" y="79"/>
                  </a:cubicBezTo>
                  <a:cubicBezTo>
                    <a:pt x="339" y="77"/>
                    <a:pt x="338" y="80"/>
                    <a:pt x="336" y="81"/>
                  </a:cubicBezTo>
                  <a:cubicBezTo>
                    <a:pt x="335" y="81"/>
                    <a:pt x="335" y="81"/>
                    <a:pt x="334" y="81"/>
                  </a:cubicBezTo>
                  <a:cubicBezTo>
                    <a:pt x="334" y="80"/>
                    <a:pt x="334" y="79"/>
                    <a:pt x="334" y="78"/>
                  </a:cubicBezTo>
                  <a:cubicBezTo>
                    <a:pt x="332" y="77"/>
                    <a:pt x="329" y="76"/>
                    <a:pt x="327" y="75"/>
                  </a:cubicBezTo>
                  <a:cubicBezTo>
                    <a:pt x="327" y="76"/>
                    <a:pt x="326" y="76"/>
                    <a:pt x="326" y="76"/>
                  </a:cubicBezTo>
                  <a:cubicBezTo>
                    <a:pt x="325" y="78"/>
                    <a:pt x="326" y="79"/>
                    <a:pt x="326" y="80"/>
                  </a:cubicBezTo>
                  <a:cubicBezTo>
                    <a:pt x="323" y="81"/>
                    <a:pt x="323" y="81"/>
                    <a:pt x="323" y="81"/>
                  </a:cubicBezTo>
                  <a:cubicBezTo>
                    <a:pt x="322" y="80"/>
                    <a:pt x="320" y="75"/>
                    <a:pt x="320" y="75"/>
                  </a:cubicBezTo>
                  <a:cubicBezTo>
                    <a:pt x="318" y="74"/>
                    <a:pt x="316" y="75"/>
                    <a:pt x="315" y="75"/>
                  </a:cubicBezTo>
                  <a:cubicBezTo>
                    <a:pt x="314" y="75"/>
                    <a:pt x="312" y="74"/>
                    <a:pt x="310" y="73"/>
                  </a:cubicBezTo>
                  <a:close/>
                  <a:moveTo>
                    <a:pt x="83" y="478"/>
                  </a:moveTo>
                  <a:cubicBezTo>
                    <a:pt x="82" y="478"/>
                    <a:pt x="80" y="479"/>
                    <a:pt x="79" y="480"/>
                  </a:cubicBezTo>
                  <a:cubicBezTo>
                    <a:pt x="80" y="482"/>
                    <a:pt x="78" y="481"/>
                    <a:pt x="80" y="482"/>
                  </a:cubicBezTo>
                  <a:cubicBezTo>
                    <a:pt x="80" y="483"/>
                    <a:pt x="80" y="483"/>
                    <a:pt x="80" y="483"/>
                  </a:cubicBezTo>
                  <a:cubicBezTo>
                    <a:pt x="80" y="481"/>
                    <a:pt x="79" y="485"/>
                    <a:pt x="80" y="487"/>
                  </a:cubicBezTo>
                  <a:cubicBezTo>
                    <a:pt x="81" y="489"/>
                    <a:pt x="87" y="491"/>
                    <a:pt x="88" y="493"/>
                  </a:cubicBezTo>
                  <a:cubicBezTo>
                    <a:pt x="88" y="492"/>
                    <a:pt x="88" y="491"/>
                    <a:pt x="88" y="491"/>
                  </a:cubicBezTo>
                  <a:cubicBezTo>
                    <a:pt x="87" y="488"/>
                    <a:pt x="86" y="489"/>
                    <a:pt x="86" y="489"/>
                  </a:cubicBezTo>
                  <a:cubicBezTo>
                    <a:pt x="86" y="489"/>
                    <a:pt x="87" y="488"/>
                    <a:pt x="89" y="487"/>
                  </a:cubicBezTo>
                  <a:cubicBezTo>
                    <a:pt x="88" y="486"/>
                    <a:pt x="88" y="486"/>
                    <a:pt x="86" y="485"/>
                  </a:cubicBezTo>
                  <a:cubicBezTo>
                    <a:pt x="86" y="485"/>
                    <a:pt x="88" y="483"/>
                    <a:pt x="87" y="482"/>
                  </a:cubicBezTo>
                  <a:cubicBezTo>
                    <a:pt x="86" y="481"/>
                    <a:pt x="85" y="482"/>
                    <a:pt x="85" y="481"/>
                  </a:cubicBezTo>
                  <a:cubicBezTo>
                    <a:pt x="85" y="481"/>
                    <a:pt x="86" y="480"/>
                    <a:pt x="86" y="479"/>
                  </a:cubicBezTo>
                  <a:cubicBezTo>
                    <a:pt x="85" y="478"/>
                    <a:pt x="84" y="479"/>
                    <a:pt x="83" y="478"/>
                  </a:cubicBezTo>
                  <a:close/>
                  <a:moveTo>
                    <a:pt x="96" y="469"/>
                  </a:moveTo>
                  <a:cubicBezTo>
                    <a:pt x="96" y="470"/>
                    <a:pt x="96" y="470"/>
                    <a:pt x="96" y="470"/>
                  </a:cubicBezTo>
                  <a:cubicBezTo>
                    <a:pt x="94" y="470"/>
                    <a:pt x="96" y="470"/>
                    <a:pt x="97" y="471"/>
                  </a:cubicBezTo>
                  <a:cubicBezTo>
                    <a:pt x="97" y="471"/>
                    <a:pt x="98" y="468"/>
                    <a:pt x="96" y="469"/>
                  </a:cubicBezTo>
                  <a:close/>
                  <a:moveTo>
                    <a:pt x="74" y="467"/>
                  </a:moveTo>
                  <a:cubicBezTo>
                    <a:pt x="74" y="469"/>
                    <a:pt x="75" y="474"/>
                    <a:pt x="75" y="475"/>
                  </a:cubicBezTo>
                  <a:cubicBezTo>
                    <a:pt x="75" y="475"/>
                    <a:pt x="74" y="475"/>
                    <a:pt x="74" y="477"/>
                  </a:cubicBezTo>
                  <a:cubicBezTo>
                    <a:pt x="76" y="477"/>
                    <a:pt x="76" y="477"/>
                    <a:pt x="76" y="477"/>
                  </a:cubicBezTo>
                  <a:cubicBezTo>
                    <a:pt x="76" y="477"/>
                    <a:pt x="76" y="479"/>
                    <a:pt x="76" y="478"/>
                  </a:cubicBezTo>
                  <a:cubicBezTo>
                    <a:pt x="76" y="478"/>
                    <a:pt x="76" y="480"/>
                    <a:pt x="76" y="480"/>
                  </a:cubicBezTo>
                  <a:cubicBezTo>
                    <a:pt x="77" y="481"/>
                    <a:pt x="79" y="479"/>
                    <a:pt x="79" y="479"/>
                  </a:cubicBezTo>
                  <a:cubicBezTo>
                    <a:pt x="80" y="478"/>
                    <a:pt x="82" y="478"/>
                    <a:pt x="82" y="477"/>
                  </a:cubicBezTo>
                  <a:cubicBezTo>
                    <a:pt x="83" y="476"/>
                    <a:pt x="82" y="474"/>
                    <a:pt x="82" y="473"/>
                  </a:cubicBezTo>
                  <a:cubicBezTo>
                    <a:pt x="83" y="471"/>
                    <a:pt x="84" y="469"/>
                    <a:pt x="84" y="467"/>
                  </a:cubicBezTo>
                  <a:cubicBezTo>
                    <a:pt x="79" y="468"/>
                    <a:pt x="78" y="470"/>
                    <a:pt x="74" y="467"/>
                  </a:cubicBezTo>
                  <a:close/>
                  <a:moveTo>
                    <a:pt x="278" y="385"/>
                  </a:moveTo>
                  <a:cubicBezTo>
                    <a:pt x="279" y="385"/>
                    <a:pt x="280" y="385"/>
                    <a:pt x="281" y="385"/>
                  </a:cubicBezTo>
                  <a:cubicBezTo>
                    <a:pt x="282" y="385"/>
                    <a:pt x="282" y="387"/>
                    <a:pt x="283" y="388"/>
                  </a:cubicBezTo>
                  <a:cubicBezTo>
                    <a:pt x="283" y="388"/>
                    <a:pt x="287" y="387"/>
                    <a:pt x="288" y="387"/>
                  </a:cubicBezTo>
                  <a:cubicBezTo>
                    <a:pt x="288" y="386"/>
                    <a:pt x="288" y="386"/>
                    <a:pt x="288" y="386"/>
                  </a:cubicBezTo>
                  <a:cubicBezTo>
                    <a:pt x="290" y="385"/>
                    <a:pt x="295" y="385"/>
                    <a:pt x="296" y="386"/>
                  </a:cubicBezTo>
                  <a:cubicBezTo>
                    <a:pt x="297" y="386"/>
                    <a:pt x="304" y="389"/>
                    <a:pt x="299" y="388"/>
                  </a:cubicBezTo>
                  <a:cubicBezTo>
                    <a:pt x="299" y="388"/>
                    <a:pt x="297" y="388"/>
                    <a:pt x="296" y="388"/>
                  </a:cubicBezTo>
                  <a:cubicBezTo>
                    <a:pt x="296" y="388"/>
                    <a:pt x="293" y="387"/>
                    <a:pt x="291" y="388"/>
                  </a:cubicBezTo>
                  <a:cubicBezTo>
                    <a:pt x="291" y="388"/>
                    <a:pt x="291" y="389"/>
                    <a:pt x="290" y="390"/>
                  </a:cubicBezTo>
                  <a:cubicBezTo>
                    <a:pt x="289" y="391"/>
                    <a:pt x="288" y="390"/>
                    <a:pt x="286" y="390"/>
                  </a:cubicBezTo>
                  <a:cubicBezTo>
                    <a:pt x="284" y="391"/>
                    <a:pt x="283" y="393"/>
                    <a:pt x="282" y="394"/>
                  </a:cubicBezTo>
                  <a:cubicBezTo>
                    <a:pt x="278" y="395"/>
                    <a:pt x="276" y="396"/>
                    <a:pt x="273" y="399"/>
                  </a:cubicBezTo>
                  <a:cubicBezTo>
                    <a:pt x="272" y="400"/>
                    <a:pt x="269" y="402"/>
                    <a:pt x="269" y="403"/>
                  </a:cubicBezTo>
                  <a:cubicBezTo>
                    <a:pt x="269" y="404"/>
                    <a:pt x="269" y="405"/>
                    <a:pt x="269" y="405"/>
                  </a:cubicBezTo>
                  <a:cubicBezTo>
                    <a:pt x="267" y="405"/>
                    <a:pt x="265" y="406"/>
                    <a:pt x="264" y="405"/>
                  </a:cubicBezTo>
                  <a:cubicBezTo>
                    <a:pt x="264" y="405"/>
                    <a:pt x="263" y="404"/>
                    <a:pt x="263" y="404"/>
                  </a:cubicBezTo>
                  <a:cubicBezTo>
                    <a:pt x="261" y="405"/>
                    <a:pt x="262" y="402"/>
                    <a:pt x="262" y="402"/>
                  </a:cubicBezTo>
                  <a:cubicBezTo>
                    <a:pt x="263" y="401"/>
                    <a:pt x="263" y="402"/>
                    <a:pt x="264" y="401"/>
                  </a:cubicBezTo>
                  <a:cubicBezTo>
                    <a:pt x="266" y="400"/>
                    <a:pt x="267" y="397"/>
                    <a:pt x="268" y="396"/>
                  </a:cubicBezTo>
                  <a:cubicBezTo>
                    <a:pt x="270" y="394"/>
                    <a:pt x="274" y="393"/>
                    <a:pt x="275" y="391"/>
                  </a:cubicBezTo>
                  <a:cubicBezTo>
                    <a:pt x="275" y="390"/>
                    <a:pt x="275" y="389"/>
                    <a:pt x="275" y="388"/>
                  </a:cubicBezTo>
                  <a:cubicBezTo>
                    <a:pt x="275" y="387"/>
                    <a:pt x="278" y="386"/>
                    <a:pt x="278" y="385"/>
                  </a:cubicBezTo>
                  <a:close/>
                  <a:moveTo>
                    <a:pt x="274" y="332"/>
                  </a:moveTo>
                  <a:cubicBezTo>
                    <a:pt x="277" y="332"/>
                    <a:pt x="278" y="333"/>
                    <a:pt x="280" y="334"/>
                  </a:cubicBezTo>
                  <a:cubicBezTo>
                    <a:pt x="280" y="335"/>
                    <a:pt x="280" y="335"/>
                    <a:pt x="280" y="335"/>
                  </a:cubicBezTo>
                  <a:cubicBezTo>
                    <a:pt x="278" y="335"/>
                    <a:pt x="277" y="334"/>
                    <a:pt x="275" y="334"/>
                  </a:cubicBezTo>
                  <a:cubicBezTo>
                    <a:pt x="276" y="335"/>
                    <a:pt x="275" y="336"/>
                    <a:pt x="276" y="336"/>
                  </a:cubicBezTo>
                  <a:cubicBezTo>
                    <a:pt x="276" y="336"/>
                    <a:pt x="277" y="337"/>
                    <a:pt x="277" y="338"/>
                  </a:cubicBezTo>
                  <a:cubicBezTo>
                    <a:pt x="276" y="338"/>
                    <a:pt x="274" y="337"/>
                    <a:pt x="273" y="338"/>
                  </a:cubicBezTo>
                  <a:cubicBezTo>
                    <a:pt x="272" y="338"/>
                    <a:pt x="273" y="340"/>
                    <a:pt x="272" y="341"/>
                  </a:cubicBezTo>
                  <a:cubicBezTo>
                    <a:pt x="272" y="341"/>
                    <a:pt x="270" y="341"/>
                    <a:pt x="270" y="341"/>
                  </a:cubicBezTo>
                  <a:cubicBezTo>
                    <a:pt x="269" y="343"/>
                    <a:pt x="268" y="346"/>
                    <a:pt x="266" y="347"/>
                  </a:cubicBezTo>
                  <a:cubicBezTo>
                    <a:pt x="264" y="348"/>
                    <a:pt x="264" y="346"/>
                    <a:pt x="262" y="347"/>
                  </a:cubicBezTo>
                  <a:cubicBezTo>
                    <a:pt x="262" y="347"/>
                    <a:pt x="254" y="355"/>
                    <a:pt x="254" y="355"/>
                  </a:cubicBezTo>
                  <a:cubicBezTo>
                    <a:pt x="253" y="356"/>
                    <a:pt x="254" y="357"/>
                    <a:pt x="253" y="358"/>
                  </a:cubicBezTo>
                  <a:cubicBezTo>
                    <a:pt x="252" y="359"/>
                    <a:pt x="250" y="359"/>
                    <a:pt x="248" y="360"/>
                  </a:cubicBezTo>
                  <a:cubicBezTo>
                    <a:pt x="248" y="359"/>
                    <a:pt x="247" y="358"/>
                    <a:pt x="246" y="358"/>
                  </a:cubicBezTo>
                  <a:cubicBezTo>
                    <a:pt x="245" y="357"/>
                    <a:pt x="244" y="358"/>
                    <a:pt x="243" y="358"/>
                  </a:cubicBezTo>
                  <a:cubicBezTo>
                    <a:pt x="242" y="360"/>
                    <a:pt x="239" y="365"/>
                    <a:pt x="237" y="366"/>
                  </a:cubicBezTo>
                  <a:cubicBezTo>
                    <a:pt x="237" y="366"/>
                    <a:pt x="234" y="365"/>
                    <a:pt x="233" y="365"/>
                  </a:cubicBezTo>
                  <a:cubicBezTo>
                    <a:pt x="229" y="365"/>
                    <a:pt x="226" y="366"/>
                    <a:pt x="223" y="368"/>
                  </a:cubicBezTo>
                  <a:cubicBezTo>
                    <a:pt x="222" y="367"/>
                    <a:pt x="221" y="367"/>
                    <a:pt x="220" y="366"/>
                  </a:cubicBezTo>
                  <a:cubicBezTo>
                    <a:pt x="219" y="365"/>
                    <a:pt x="219" y="362"/>
                    <a:pt x="218" y="362"/>
                  </a:cubicBezTo>
                  <a:cubicBezTo>
                    <a:pt x="216" y="361"/>
                    <a:pt x="214" y="362"/>
                    <a:pt x="212" y="361"/>
                  </a:cubicBezTo>
                  <a:cubicBezTo>
                    <a:pt x="212" y="361"/>
                    <a:pt x="210" y="359"/>
                    <a:pt x="209" y="359"/>
                  </a:cubicBezTo>
                  <a:cubicBezTo>
                    <a:pt x="205" y="354"/>
                    <a:pt x="214" y="359"/>
                    <a:pt x="218" y="358"/>
                  </a:cubicBezTo>
                  <a:cubicBezTo>
                    <a:pt x="218" y="358"/>
                    <a:pt x="220" y="356"/>
                    <a:pt x="220" y="356"/>
                  </a:cubicBezTo>
                  <a:cubicBezTo>
                    <a:pt x="222" y="355"/>
                    <a:pt x="224" y="354"/>
                    <a:pt x="227" y="352"/>
                  </a:cubicBezTo>
                  <a:cubicBezTo>
                    <a:pt x="227" y="352"/>
                    <a:pt x="228" y="350"/>
                    <a:pt x="229" y="350"/>
                  </a:cubicBezTo>
                  <a:cubicBezTo>
                    <a:pt x="231" y="349"/>
                    <a:pt x="232" y="350"/>
                    <a:pt x="234" y="350"/>
                  </a:cubicBezTo>
                  <a:cubicBezTo>
                    <a:pt x="233" y="349"/>
                    <a:pt x="234" y="349"/>
                    <a:pt x="235" y="348"/>
                  </a:cubicBezTo>
                  <a:cubicBezTo>
                    <a:pt x="231" y="345"/>
                    <a:pt x="229" y="344"/>
                    <a:pt x="228" y="340"/>
                  </a:cubicBezTo>
                  <a:cubicBezTo>
                    <a:pt x="228" y="339"/>
                    <a:pt x="228" y="338"/>
                    <a:pt x="228" y="337"/>
                  </a:cubicBezTo>
                  <a:cubicBezTo>
                    <a:pt x="228" y="336"/>
                    <a:pt x="226" y="335"/>
                    <a:pt x="225" y="335"/>
                  </a:cubicBezTo>
                  <a:cubicBezTo>
                    <a:pt x="225" y="333"/>
                    <a:pt x="225" y="333"/>
                    <a:pt x="225" y="333"/>
                  </a:cubicBezTo>
                  <a:cubicBezTo>
                    <a:pt x="227" y="334"/>
                    <a:pt x="229" y="333"/>
                    <a:pt x="231" y="334"/>
                  </a:cubicBezTo>
                  <a:cubicBezTo>
                    <a:pt x="231" y="334"/>
                    <a:pt x="233" y="337"/>
                    <a:pt x="233" y="337"/>
                  </a:cubicBezTo>
                  <a:cubicBezTo>
                    <a:pt x="234" y="338"/>
                    <a:pt x="234" y="336"/>
                    <a:pt x="236" y="336"/>
                  </a:cubicBezTo>
                  <a:cubicBezTo>
                    <a:pt x="236" y="340"/>
                    <a:pt x="237" y="342"/>
                    <a:pt x="238" y="346"/>
                  </a:cubicBezTo>
                  <a:cubicBezTo>
                    <a:pt x="242" y="346"/>
                    <a:pt x="250" y="347"/>
                    <a:pt x="253" y="346"/>
                  </a:cubicBezTo>
                  <a:cubicBezTo>
                    <a:pt x="256" y="346"/>
                    <a:pt x="258" y="341"/>
                    <a:pt x="260" y="340"/>
                  </a:cubicBezTo>
                  <a:cubicBezTo>
                    <a:pt x="261" y="339"/>
                    <a:pt x="262" y="339"/>
                    <a:pt x="264" y="338"/>
                  </a:cubicBezTo>
                  <a:cubicBezTo>
                    <a:pt x="265" y="337"/>
                    <a:pt x="266" y="334"/>
                    <a:pt x="268" y="334"/>
                  </a:cubicBezTo>
                  <a:cubicBezTo>
                    <a:pt x="270" y="333"/>
                    <a:pt x="271" y="334"/>
                    <a:pt x="272" y="334"/>
                  </a:cubicBezTo>
                  <a:cubicBezTo>
                    <a:pt x="273" y="334"/>
                    <a:pt x="274" y="332"/>
                    <a:pt x="274" y="332"/>
                  </a:cubicBezTo>
                  <a:close/>
                  <a:moveTo>
                    <a:pt x="189" y="328"/>
                  </a:moveTo>
                  <a:cubicBezTo>
                    <a:pt x="190" y="328"/>
                    <a:pt x="194" y="329"/>
                    <a:pt x="197" y="330"/>
                  </a:cubicBezTo>
                  <a:cubicBezTo>
                    <a:pt x="197" y="330"/>
                    <a:pt x="197" y="332"/>
                    <a:pt x="197" y="332"/>
                  </a:cubicBezTo>
                  <a:cubicBezTo>
                    <a:pt x="199" y="332"/>
                    <a:pt x="202" y="332"/>
                    <a:pt x="206" y="332"/>
                  </a:cubicBezTo>
                  <a:cubicBezTo>
                    <a:pt x="205" y="334"/>
                    <a:pt x="205" y="334"/>
                    <a:pt x="205" y="334"/>
                  </a:cubicBezTo>
                  <a:cubicBezTo>
                    <a:pt x="202" y="334"/>
                    <a:pt x="199" y="335"/>
                    <a:pt x="197" y="336"/>
                  </a:cubicBezTo>
                  <a:cubicBezTo>
                    <a:pt x="193" y="336"/>
                    <a:pt x="191" y="334"/>
                    <a:pt x="188" y="334"/>
                  </a:cubicBezTo>
                  <a:cubicBezTo>
                    <a:pt x="186" y="334"/>
                    <a:pt x="186" y="335"/>
                    <a:pt x="184" y="334"/>
                  </a:cubicBezTo>
                  <a:cubicBezTo>
                    <a:pt x="183" y="334"/>
                    <a:pt x="182" y="333"/>
                    <a:pt x="181" y="332"/>
                  </a:cubicBezTo>
                  <a:cubicBezTo>
                    <a:pt x="183" y="332"/>
                    <a:pt x="184" y="332"/>
                    <a:pt x="185" y="331"/>
                  </a:cubicBezTo>
                  <a:cubicBezTo>
                    <a:pt x="185" y="331"/>
                    <a:pt x="187" y="331"/>
                    <a:pt x="188" y="330"/>
                  </a:cubicBezTo>
                  <a:cubicBezTo>
                    <a:pt x="189" y="330"/>
                    <a:pt x="188" y="329"/>
                    <a:pt x="189" y="328"/>
                  </a:cubicBezTo>
                  <a:close/>
                  <a:moveTo>
                    <a:pt x="185" y="279"/>
                  </a:moveTo>
                  <a:cubicBezTo>
                    <a:pt x="188" y="278"/>
                    <a:pt x="190" y="280"/>
                    <a:pt x="193" y="281"/>
                  </a:cubicBezTo>
                  <a:cubicBezTo>
                    <a:pt x="194" y="281"/>
                    <a:pt x="196" y="281"/>
                    <a:pt x="197" y="282"/>
                  </a:cubicBezTo>
                  <a:cubicBezTo>
                    <a:pt x="197" y="282"/>
                    <a:pt x="198" y="282"/>
                    <a:pt x="199" y="282"/>
                  </a:cubicBezTo>
                  <a:cubicBezTo>
                    <a:pt x="198" y="283"/>
                    <a:pt x="198" y="283"/>
                    <a:pt x="198" y="283"/>
                  </a:cubicBezTo>
                  <a:cubicBezTo>
                    <a:pt x="193" y="283"/>
                    <a:pt x="182" y="285"/>
                    <a:pt x="189" y="287"/>
                  </a:cubicBezTo>
                  <a:cubicBezTo>
                    <a:pt x="190" y="288"/>
                    <a:pt x="191" y="287"/>
                    <a:pt x="192" y="287"/>
                  </a:cubicBezTo>
                  <a:cubicBezTo>
                    <a:pt x="194" y="287"/>
                    <a:pt x="197" y="290"/>
                    <a:pt x="198" y="290"/>
                  </a:cubicBezTo>
                  <a:cubicBezTo>
                    <a:pt x="202" y="291"/>
                    <a:pt x="205" y="289"/>
                    <a:pt x="208" y="288"/>
                  </a:cubicBezTo>
                  <a:cubicBezTo>
                    <a:pt x="208" y="290"/>
                    <a:pt x="209" y="290"/>
                    <a:pt x="209" y="292"/>
                  </a:cubicBezTo>
                  <a:cubicBezTo>
                    <a:pt x="209" y="294"/>
                    <a:pt x="206" y="297"/>
                    <a:pt x="205" y="298"/>
                  </a:cubicBezTo>
                  <a:cubicBezTo>
                    <a:pt x="206" y="299"/>
                    <a:pt x="206" y="299"/>
                    <a:pt x="207" y="299"/>
                  </a:cubicBezTo>
                  <a:cubicBezTo>
                    <a:pt x="207" y="299"/>
                    <a:pt x="207" y="301"/>
                    <a:pt x="207" y="301"/>
                  </a:cubicBezTo>
                  <a:cubicBezTo>
                    <a:pt x="205" y="302"/>
                    <a:pt x="202" y="303"/>
                    <a:pt x="198" y="302"/>
                  </a:cubicBezTo>
                  <a:cubicBezTo>
                    <a:pt x="198" y="302"/>
                    <a:pt x="196" y="300"/>
                    <a:pt x="196" y="300"/>
                  </a:cubicBezTo>
                  <a:cubicBezTo>
                    <a:pt x="194" y="300"/>
                    <a:pt x="194" y="301"/>
                    <a:pt x="192" y="301"/>
                  </a:cubicBezTo>
                  <a:cubicBezTo>
                    <a:pt x="192" y="301"/>
                    <a:pt x="191" y="303"/>
                    <a:pt x="191" y="304"/>
                  </a:cubicBezTo>
                  <a:cubicBezTo>
                    <a:pt x="192" y="305"/>
                    <a:pt x="203" y="310"/>
                    <a:pt x="199" y="309"/>
                  </a:cubicBezTo>
                  <a:cubicBezTo>
                    <a:pt x="198" y="309"/>
                    <a:pt x="196" y="308"/>
                    <a:pt x="195" y="308"/>
                  </a:cubicBezTo>
                  <a:cubicBezTo>
                    <a:pt x="194" y="308"/>
                    <a:pt x="191" y="308"/>
                    <a:pt x="191" y="308"/>
                  </a:cubicBezTo>
                  <a:cubicBezTo>
                    <a:pt x="188" y="309"/>
                    <a:pt x="185" y="309"/>
                    <a:pt x="182" y="311"/>
                  </a:cubicBezTo>
                  <a:cubicBezTo>
                    <a:pt x="181" y="312"/>
                    <a:pt x="179" y="315"/>
                    <a:pt x="177" y="316"/>
                  </a:cubicBezTo>
                  <a:cubicBezTo>
                    <a:pt x="176" y="316"/>
                    <a:pt x="177" y="313"/>
                    <a:pt x="177" y="312"/>
                  </a:cubicBezTo>
                  <a:cubicBezTo>
                    <a:pt x="178" y="311"/>
                    <a:pt x="178" y="313"/>
                    <a:pt x="180" y="312"/>
                  </a:cubicBezTo>
                  <a:cubicBezTo>
                    <a:pt x="181" y="311"/>
                    <a:pt x="180" y="310"/>
                    <a:pt x="181" y="310"/>
                  </a:cubicBezTo>
                  <a:cubicBezTo>
                    <a:pt x="182" y="307"/>
                    <a:pt x="185" y="307"/>
                    <a:pt x="189" y="306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83" y="303"/>
                    <a:pt x="183" y="303"/>
                    <a:pt x="179" y="306"/>
                  </a:cubicBezTo>
                  <a:cubicBezTo>
                    <a:pt x="178" y="307"/>
                    <a:pt x="176" y="308"/>
                    <a:pt x="175" y="309"/>
                  </a:cubicBezTo>
                  <a:cubicBezTo>
                    <a:pt x="175" y="310"/>
                    <a:pt x="176" y="311"/>
                    <a:pt x="175" y="312"/>
                  </a:cubicBezTo>
                  <a:cubicBezTo>
                    <a:pt x="175" y="313"/>
                    <a:pt x="174" y="314"/>
                    <a:pt x="173" y="314"/>
                  </a:cubicBezTo>
                  <a:cubicBezTo>
                    <a:pt x="168" y="313"/>
                    <a:pt x="165" y="313"/>
                    <a:pt x="161" y="310"/>
                  </a:cubicBezTo>
                  <a:cubicBezTo>
                    <a:pt x="161" y="308"/>
                    <a:pt x="161" y="308"/>
                    <a:pt x="161" y="308"/>
                  </a:cubicBezTo>
                  <a:cubicBezTo>
                    <a:pt x="165" y="307"/>
                    <a:pt x="163" y="307"/>
                    <a:pt x="163" y="304"/>
                  </a:cubicBezTo>
                  <a:cubicBezTo>
                    <a:pt x="165" y="303"/>
                    <a:pt x="166" y="301"/>
                    <a:pt x="168" y="300"/>
                  </a:cubicBezTo>
                  <a:cubicBezTo>
                    <a:pt x="168" y="299"/>
                    <a:pt x="168" y="299"/>
                    <a:pt x="168" y="298"/>
                  </a:cubicBezTo>
                  <a:cubicBezTo>
                    <a:pt x="168" y="297"/>
                    <a:pt x="165" y="295"/>
                    <a:pt x="165" y="294"/>
                  </a:cubicBezTo>
                  <a:cubicBezTo>
                    <a:pt x="161" y="292"/>
                    <a:pt x="168" y="294"/>
                    <a:pt x="169" y="294"/>
                  </a:cubicBezTo>
                  <a:cubicBezTo>
                    <a:pt x="171" y="295"/>
                    <a:pt x="173" y="295"/>
                    <a:pt x="175" y="295"/>
                  </a:cubicBezTo>
                  <a:cubicBezTo>
                    <a:pt x="174" y="294"/>
                    <a:pt x="177" y="292"/>
                    <a:pt x="173" y="292"/>
                  </a:cubicBezTo>
                  <a:cubicBezTo>
                    <a:pt x="173" y="292"/>
                    <a:pt x="173" y="291"/>
                    <a:pt x="173" y="290"/>
                  </a:cubicBezTo>
                  <a:cubicBezTo>
                    <a:pt x="169" y="287"/>
                    <a:pt x="157" y="287"/>
                    <a:pt x="153" y="288"/>
                  </a:cubicBezTo>
                  <a:cubicBezTo>
                    <a:pt x="153" y="287"/>
                    <a:pt x="152" y="284"/>
                    <a:pt x="154" y="284"/>
                  </a:cubicBezTo>
                  <a:cubicBezTo>
                    <a:pt x="154" y="284"/>
                    <a:pt x="156" y="285"/>
                    <a:pt x="157" y="285"/>
                  </a:cubicBezTo>
                  <a:cubicBezTo>
                    <a:pt x="159" y="284"/>
                    <a:pt x="159" y="284"/>
                    <a:pt x="159" y="284"/>
                  </a:cubicBezTo>
                  <a:cubicBezTo>
                    <a:pt x="161" y="283"/>
                    <a:pt x="160" y="284"/>
                    <a:pt x="160" y="283"/>
                  </a:cubicBezTo>
                  <a:cubicBezTo>
                    <a:pt x="163" y="283"/>
                    <a:pt x="164" y="284"/>
                    <a:pt x="167" y="284"/>
                  </a:cubicBezTo>
                  <a:cubicBezTo>
                    <a:pt x="169" y="283"/>
                    <a:pt x="169" y="283"/>
                    <a:pt x="169" y="283"/>
                  </a:cubicBezTo>
                  <a:cubicBezTo>
                    <a:pt x="170" y="282"/>
                    <a:pt x="172" y="283"/>
                    <a:pt x="174" y="283"/>
                  </a:cubicBezTo>
                  <a:cubicBezTo>
                    <a:pt x="175" y="281"/>
                    <a:pt x="175" y="281"/>
                    <a:pt x="175" y="281"/>
                  </a:cubicBezTo>
                  <a:cubicBezTo>
                    <a:pt x="177" y="280"/>
                    <a:pt x="179" y="281"/>
                    <a:pt x="181" y="281"/>
                  </a:cubicBezTo>
                  <a:cubicBezTo>
                    <a:pt x="182" y="280"/>
                    <a:pt x="184" y="279"/>
                    <a:pt x="185" y="279"/>
                  </a:cubicBezTo>
                  <a:close/>
                  <a:moveTo>
                    <a:pt x="365" y="263"/>
                  </a:moveTo>
                  <a:cubicBezTo>
                    <a:pt x="365" y="263"/>
                    <a:pt x="366" y="264"/>
                    <a:pt x="366" y="265"/>
                  </a:cubicBezTo>
                  <a:cubicBezTo>
                    <a:pt x="367" y="265"/>
                    <a:pt x="366" y="264"/>
                    <a:pt x="367" y="264"/>
                  </a:cubicBezTo>
                  <a:cubicBezTo>
                    <a:pt x="366" y="264"/>
                    <a:pt x="366" y="263"/>
                    <a:pt x="365" y="263"/>
                  </a:cubicBezTo>
                  <a:close/>
                  <a:moveTo>
                    <a:pt x="361" y="259"/>
                  </a:moveTo>
                  <a:cubicBezTo>
                    <a:pt x="363" y="262"/>
                    <a:pt x="363" y="265"/>
                    <a:pt x="362" y="259"/>
                  </a:cubicBezTo>
                  <a:lnTo>
                    <a:pt x="361" y="259"/>
                  </a:lnTo>
                  <a:close/>
                  <a:moveTo>
                    <a:pt x="318" y="253"/>
                  </a:moveTo>
                  <a:cubicBezTo>
                    <a:pt x="318" y="254"/>
                    <a:pt x="318" y="254"/>
                    <a:pt x="318" y="254"/>
                  </a:cubicBezTo>
                  <a:cubicBezTo>
                    <a:pt x="316" y="255"/>
                    <a:pt x="313" y="253"/>
                    <a:pt x="316" y="255"/>
                  </a:cubicBezTo>
                  <a:cubicBezTo>
                    <a:pt x="316" y="255"/>
                    <a:pt x="317" y="256"/>
                    <a:pt x="318" y="257"/>
                  </a:cubicBezTo>
                  <a:cubicBezTo>
                    <a:pt x="319" y="256"/>
                    <a:pt x="322" y="256"/>
                    <a:pt x="320" y="254"/>
                  </a:cubicBezTo>
                  <a:cubicBezTo>
                    <a:pt x="319" y="253"/>
                    <a:pt x="320" y="253"/>
                    <a:pt x="318" y="253"/>
                  </a:cubicBezTo>
                  <a:close/>
                  <a:moveTo>
                    <a:pt x="346" y="249"/>
                  </a:moveTo>
                  <a:cubicBezTo>
                    <a:pt x="343" y="249"/>
                    <a:pt x="341" y="253"/>
                    <a:pt x="344" y="253"/>
                  </a:cubicBezTo>
                  <a:cubicBezTo>
                    <a:pt x="345" y="252"/>
                    <a:pt x="349" y="248"/>
                    <a:pt x="346" y="249"/>
                  </a:cubicBezTo>
                  <a:close/>
                  <a:moveTo>
                    <a:pt x="357" y="245"/>
                  </a:moveTo>
                  <a:cubicBezTo>
                    <a:pt x="357" y="247"/>
                    <a:pt x="357" y="247"/>
                    <a:pt x="357" y="247"/>
                  </a:cubicBezTo>
                  <a:cubicBezTo>
                    <a:pt x="356" y="247"/>
                    <a:pt x="355" y="246"/>
                    <a:pt x="353" y="246"/>
                  </a:cubicBezTo>
                  <a:cubicBezTo>
                    <a:pt x="353" y="248"/>
                    <a:pt x="353" y="248"/>
                    <a:pt x="353" y="248"/>
                  </a:cubicBezTo>
                  <a:cubicBezTo>
                    <a:pt x="354" y="248"/>
                    <a:pt x="356" y="249"/>
                    <a:pt x="358" y="249"/>
                  </a:cubicBezTo>
                  <a:cubicBezTo>
                    <a:pt x="360" y="248"/>
                    <a:pt x="358" y="244"/>
                    <a:pt x="357" y="245"/>
                  </a:cubicBezTo>
                  <a:close/>
                  <a:moveTo>
                    <a:pt x="352" y="241"/>
                  </a:moveTo>
                  <a:cubicBezTo>
                    <a:pt x="352" y="241"/>
                    <a:pt x="353" y="243"/>
                    <a:pt x="353" y="243"/>
                  </a:cubicBezTo>
                  <a:cubicBezTo>
                    <a:pt x="355" y="243"/>
                    <a:pt x="354" y="241"/>
                    <a:pt x="352" y="241"/>
                  </a:cubicBezTo>
                  <a:close/>
                  <a:moveTo>
                    <a:pt x="377" y="233"/>
                  </a:moveTo>
                  <a:cubicBezTo>
                    <a:pt x="377" y="233"/>
                    <a:pt x="376" y="234"/>
                    <a:pt x="376" y="234"/>
                  </a:cubicBezTo>
                  <a:cubicBezTo>
                    <a:pt x="376" y="235"/>
                    <a:pt x="376" y="236"/>
                    <a:pt x="376" y="237"/>
                  </a:cubicBezTo>
                  <a:cubicBezTo>
                    <a:pt x="375" y="237"/>
                    <a:pt x="375" y="236"/>
                    <a:pt x="375" y="236"/>
                  </a:cubicBezTo>
                  <a:cubicBezTo>
                    <a:pt x="373" y="235"/>
                    <a:pt x="373" y="237"/>
                    <a:pt x="372" y="237"/>
                  </a:cubicBezTo>
                  <a:cubicBezTo>
                    <a:pt x="372" y="240"/>
                    <a:pt x="371" y="244"/>
                    <a:pt x="368" y="245"/>
                  </a:cubicBezTo>
                  <a:cubicBezTo>
                    <a:pt x="368" y="245"/>
                    <a:pt x="367" y="245"/>
                    <a:pt x="366" y="245"/>
                  </a:cubicBezTo>
                  <a:cubicBezTo>
                    <a:pt x="366" y="246"/>
                    <a:pt x="366" y="247"/>
                    <a:pt x="365" y="247"/>
                  </a:cubicBezTo>
                  <a:cubicBezTo>
                    <a:pt x="367" y="248"/>
                    <a:pt x="366" y="248"/>
                    <a:pt x="367" y="249"/>
                  </a:cubicBezTo>
                  <a:cubicBezTo>
                    <a:pt x="368" y="249"/>
                    <a:pt x="368" y="248"/>
                    <a:pt x="369" y="248"/>
                  </a:cubicBezTo>
                  <a:cubicBezTo>
                    <a:pt x="369" y="250"/>
                    <a:pt x="369" y="250"/>
                    <a:pt x="369" y="250"/>
                  </a:cubicBezTo>
                  <a:cubicBezTo>
                    <a:pt x="370" y="250"/>
                    <a:pt x="371" y="250"/>
                    <a:pt x="371" y="251"/>
                  </a:cubicBezTo>
                  <a:cubicBezTo>
                    <a:pt x="372" y="250"/>
                    <a:pt x="373" y="247"/>
                    <a:pt x="375" y="248"/>
                  </a:cubicBezTo>
                  <a:cubicBezTo>
                    <a:pt x="376" y="248"/>
                    <a:pt x="375" y="251"/>
                    <a:pt x="375" y="251"/>
                  </a:cubicBezTo>
                  <a:cubicBezTo>
                    <a:pt x="375" y="252"/>
                    <a:pt x="375" y="252"/>
                    <a:pt x="375" y="252"/>
                  </a:cubicBezTo>
                  <a:cubicBezTo>
                    <a:pt x="379" y="254"/>
                    <a:pt x="377" y="253"/>
                    <a:pt x="379" y="257"/>
                  </a:cubicBezTo>
                  <a:cubicBezTo>
                    <a:pt x="380" y="257"/>
                    <a:pt x="382" y="257"/>
                    <a:pt x="381" y="256"/>
                  </a:cubicBezTo>
                  <a:cubicBezTo>
                    <a:pt x="382" y="256"/>
                    <a:pt x="383" y="257"/>
                    <a:pt x="384" y="257"/>
                  </a:cubicBezTo>
                  <a:cubicBezTo>
                    <a:pt x="385" y="256"/>
                    <a:pt x="387" y="254"/>
                    <a:pt x="385" y="255"/>
                  </a:cubicBezTo>
                  <a:cubicBezTo>
                    <a:pt x="385" y="254"/>
                    <a:pt x="385" y="253"/>
                    <a:pt x="385" y="253"/>
                  </a:cubicBezTo>
                  <a:cubicBezTo>
                    <a:pt x="390" y="254"/>
                    <a:pt x="389" y="254"/>
                    <a:pt x="393" y="253"/>
                  </a:cubicBezTo>
                  <a:cubicBezTo>
                    <a:pt x="393" y="252"/>
                    <a:pt x="396" y="252"/>
                    <a:pt x="397" y="252"/>
                  </a:cubicBezTo>
                  <a:cubicBezTo>
                    <a:pt x="397" y="252"/>
                    <a:pt x="399" y="250"/>
                    <a:pt x="399" y="250"/>
                  </a:cubicBezTo>
                  <a:cubicBezTo>
                    <a:pt x="397" y="250"/>
                    <a:pt x="396" y="250"/>
                    <a:pt x="395" y="249"/>
                  </a:cubicBezTo>
                  <a:cubicBezTo>
                    <a:pt x="395" y="247"/>
                    <a:pt x="396" y="243"/>
                    <a:pt x="395" y="241"/>
                  </a:cubicBezTo>
                  <a:cubicBezTo>
                    <a:pt x="388" y="235"/>
                    <a:pt x="388" y="235"/>
                    <a:pt x="388" y="235"/>
                  </a:cubicBezTo>
                  <a:cubicBezTo>
                    <a:pt x="387" y="235"/>
                    <a:pt x="385" y="236"/>
                    <a:pt x="384" y="235"/>
                  </a:cubicBezTo>
                  <a:cubicBezTo>
                    <a:pt x="383" y="234"/>
                    <a:pt x="383" y="234"/>
                    <a:pt x="383" y="234"/>
                  </a:cubicBezTo>
                  <a:cubicBezTo>
                    <a:pt x="381" y="234"/>
                    <a:pt x="381" y="235"/>
                    <a:pt x="380" y="235"/>
                  </a:cubicBezTo>
                  <a:cubicBezTo>
                    <a:pt x="380" y="235"/>
                    <a:pt x="380" y="233"/>
                    <a:pt x="380" y="233"/>
                  </a:cubicBezTo>
                  <a:cubicBezTo>
                    <a:pt x="379" y="232"/>
                    <a:pt x="378" y="233"/>
                    <a:pt x="377" y="233"/>
                  </a:cubicBezTo>
                  <a:close/>
                  <a:moveTo>
                    <a:pt x="355" y="218"/>
                  </a:moveTo>
                  <a:cubicBezTo>
                    <a:pt x="355" y="219"/>
                    <a:pt x="355" y="219"/>
                    <a:pt x="355" y="219"/>
                  </a:cubicBezTo>
                  <a:cubicBezTo>
                    <a:pt x="351" y="222"/>
                    <a:pt x="353" y="221"/>
                    <a:pt x="353" y="224"/>
                  </a:cubicBezTo>
                  <a:cubicBezTo>
                    <a:pt x="353" y="224"/>
                    <a:pt x="354" y="223"/>
                    <a:pt x="355" y="223"/>
                  </a:cubicBezTo>
                  <a:cubicBezTo>
                    <a:pt x="355" y="222"/>
                    <a:pt x="357" y="217"/>
                    <a:pt x="355" y="218"/>
                  </a:cubicBezTo>
                  <a:close/>
                  <a:moveTo>
                    <a:pt x="295" y="171"/>
                  </a:moveTo>
                  <a:cubicBezTo>
                    <a:pt x="294" y="178"/>
                    <a:pt x="294" y="182"/>
                    <a:pt x="296" y="188"/>
                  </a:cubicBezTo>
                  <a:cubicBezTo>
                    <a:pt x="297" y="188"/>
                    <a:pt x="301" y="188"/>
                    <a:pt x="303" y="189"/>
                  </a:cubicBezTo>
                  <a:cubicBezTo>
                    <a:pt x="304" y="189"/>
                    <a:pt x="305" y="191"/>
                    <a:pt x="305" y="191"/>
                  </a:cubicBezTo>
                  <a:cubicBezTo>
                    <a:pt x="307" y="192"/>
                    <a:pt x="308" y="191"/>
                    <a:pt x="310" y="191"/>
                  </a:cubicBezTo>
                  <a:cubicBezTo>
                    <a:pt x="310" y="191"/>
                    <a:pt x="310" y="190"/>
                    <a:pt x="310" y="190"/>
                  </a:cubicBezTo>
                  <a:cubicBezTo>
                    <a:pt x="310" y="188"/>
                    <a:pt x="310" y="187"/>
                    <a:pt x="310" y="185"/>
                  </a:cubicBezTo>
                  <a:cubicBezTo>
                    <a:pt x="309" y="184"/>
                    <a:pt x="306" y="183"/>
                    <a:pt x="306" y="182"/>
                  </a:cubicBezTo>
                  <a:cubicBezTo>
                    <a:pt x="304" y="181"/>
                    <a:pt x="305" y="179"/>
                    <a:pt x="304" y="177"/>
                  </a:cubicBezTo>
                  <a:cubicBezTo>
                    <a:pt x="298" y="171"/>
                    <a:pt x="298" y="171"/>
                    <a:pt x="298" y="171"/>
                  </a:cubicBezTo>
                  <a:cubicBezTo>
                    <a:pt x="297" y="171"/>
                    <a:pt x="296" y="172"/>
                    <a:pt x="295" y="171"/>
                  </a:cubicBezTo>
                  <a:close/>
                  <a:moveTo>
                    <a:pt x="177" y="153"/>
                  </a:moveTo>
                  <a:cubicBezTo>
                    <a:pt x="176" y="153"/>
                    <a:pt x="173" y="155"/>
                    <a:pt x="172" y="156"/>
                  </a:cubicBezTo>
                  <a:cubicBezTo>
                    <a:pt x="169" y="157"/>
                    <a:pt x="166" y="156"/>
                    <a:pt x="163" y="157"/>
                  </a:cubicBezTo>
                  <a:cubicBezTo>
                    <a:pt x="161" y="158"/>
                    <a:pt x="161" y="158"/>
                    <a:pt x="161" y="158"/>
                  </a:cubicBezTo>
                  <a:cubicBezTo>
                    <a:pt x="160" y="159"/>
                    <a:pt x="159" y="158"/>
                    <a:pt x="157" y="159"/>
                  </a:cubicBezTo>
                  <a:cubicBezTo>
                    <a:pt x="155" y="160"/>
                    <a:pt x="152" y="161"/>
                    <a:pt x="150" y="162"/>
                  </a:cubicBezTo>
                  <a:cubicBezTo>
                    <a:pt x="151" y="164"/>
                    <a:pt x="153" y="168"/>
                    <a:pt x="153" y="169"/>
                  </a:cubicBezTo>
                  <a:cubicBezTo>
                    <a:pt x="151" y="172"/>
                    <a:pt x="151" y="172"/>
                    <a:pt x="151" y="172"/>
                  </a:cubicBezTo>
                  <a:cubicBezTo>
                    <a:pt x="151" y="176"/>
                    <a:pt x="152" y="177"/>
                    <a:pt x="151" y="179"/>
                  </a:cubicBezTo>
                  <a:cubicBezTo>
                    <a:pt x="153" y="179"/>
                    <a:pt x="153" y="179"/>
                    <a:pt x="153" y="179"/>
                  </a:cubicBezTo>
                  <a:cubicBezTo>
                    <a:pt x="153" y="180"/>
                    <a:pt x="152" y="181"/>
                    <a:pt x="153" y="181"/>
                  </a:cubicBezTo>
                  <a:cubicBezTo>
                    <a:pt x="152" y="181"/>
                    <a:pt x="150" y="181"/>
                    <a:pt x="149" y="181"/>
                  </a:cubicBezTo>
                  <a:cubicBezTo>
                    <a:pt x="150" y="184"/>
                    <a:pt x="152" y="188"/>
                    <a:pt x="151" y="191"/>
                  </a:cubicBezTo>
                  <a:cubicBezTo>
                    <a:pt x="150" y="192"/>
                    <a:pt x="148" y="193"/>
                    <a:pt x="148" y="193"/>
                  </a:cubicBezTo>
                  <a:cubicBezTo>
                    <a:pt x="147" y="196"/>
                    <a:pt x="148" y="197"/>
                    <a:pt x="147" y="199"/>
                  </a:cubicBezTo>
                  <a:cubicBezTo>
                    <a:pt x="147" y="200"/>
                    <a:pt x="149" y="200"/>
                    <a:pt x="149" y="200"/>
                  </a:cubicBezTo>
                  <a:cubicBezTo>
                    <a:pt x="151" y="201"/>
                    <a:pt x="151" y="203"/>
                    <a:pt x="153" y="203"/>
                  </a:cubicBezTo>
                  <a:cubicBezTo>
                    <a:pt x="153" y="204"/>
                    <a:pt x="153" y="204"/>
                    <a:pt x="153" y="204"/>
                  </a:cubicBezTo>
                  <a:cubicBezTo>
                    <a:pt x="154" y="204"/>
                    <a:pt x="154" y="204"/>
                    <a:pt x="154" y="204"/>
                  </a:cubicBezTo>
                  <a:cubicBezTo>
                    <a:pt x="156" y="206"/>
                    <a:pt x="156" y="211"/>
                    <a:pt x="159" y="212"/>
                  </a:cubicBezTo>
                  <a:cubicBezTo>
                    <a:pt x="166" y="215"/>
                    <a:pt x="170" y="206"/>
                    <a:pt x="172" y="203"/>
                  </a:cubicBezTo>
                  <a:cubicBezTo>
                    <a:pt x="173" y="204"/>
                    <a:pt x="173" y="203"/>
                    <a:pt x="174" y="203"/>
                  </a:cubicBezTo>
                  <a:cubicBezTo>
                    <a:pt x="175" y="205"/>
                    <a:pt x="175" y="205"/>
                    <a:pt x="175" y="205"/>
                  </a:cubicBezTo>
                  <a:cubicBezTo>
                    <a:pt x="179" y="206"/>
                    <a:pt x="181" y="205"/>
                    <a:pt x="185" y="204"/>
                  </a:cubicBezTo>
                  <a:cubicBezTo>
                    <a:pt x="186" y="204"/>
                    <a:pt x="187" y="204"/>
                    <a:pt x="187" y="203"/>
                  </a:cubicBezTo>
                  <a:cubicBezTo>
                    <a:pt x="188" y="203"/>
                    <a:pt x="187" y="201"/>
                    <a:pt x="188" y="200"/>
                  </a:cubicBezTo>
                  <a:cubicBezTo>
                    <a:pt x="188" y="200"/>
                    <a:pt x="190" y="199"/>
                    <a:pt x="190" y="199"/>
                  </a:cubicBezTo>
                  <a:cubicBezTo>
                    <a:pt x="191" y="197"/>
                    <a:pt x="190" y="195"/>
                    <a:pt x="190" y="195"/>
                  </a:cubicBezTo>
                  <a:cubicBezTo>
                    <a:pt x="190" y="195"/>
                    <a:pt x="190" y="193"/>
                    <a:pt x="190" y="193"/>
                  </a:cubicBezTo>
                  <a:cubicBezTo>
                    <a:pt x="191" y="192"/>
                    <a:pt x="192" y="193"/>
                    <a:pt x="193" y="192"/>
                  </a:cubicBezTo>
                  <a:cubicBezTo>
                    <a:pt x="194" y="191"/>
                    <a:pt x="194" y="189"/>
                    <a:pt x="195" y="188"/>
                  </a:cubicBezTo>
                  <a:cubicBezTo>
                    <a:pt x="196" y="187"/>
                    <a:pt x="198" y="187"/>
                    <a:pt x="199" y="186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204" y="180"/>
                    <a:pt x="204" y="180"/>
                    <a:pt x="204" y="180"/>
                  </a:cubicBezTo>
                  <a:cubicBezTo>
                    <a:pt x="206" y="179"/>
                    <a:pt x="207" y="180"/>
                    <a:pt x="209" y="179"/>
                  </a:cubicBezTo>
                  <a:cubicBezTo>
                    <a:pt x="211" y="178"/>
                    <a:pt x="213" y="175"/>
                    <a:pt x="215" y="175"/>
                  </a:cubicBezTo>
                  <a:cubicBezTo>
                    <a:pt x="217" y="174"/>
                    <a:pt x="218" y="176"/>
                    <a:pt x="219" y="175"/>
                  </a:cubicBezTo>
                  <a:cubicBezTo>
                    <a:pt x="221" y="174"/>
                    <a:pt x="221" y="174"/>
                    <a:pt x="221" y="174"/>
                  </a:cubicBezTo>
                  <a:cubicBezTo>
                    <a:pt x="222" y="174"/>
                    <a:pt x="224" y="175"/>
                    <a:pt x="226" y="174"/>
                  </a:cubicBezTo>
                  <a:cubicBezTo>
                    <a:pt x="226" y="174"/>
                    <a:pt x="228" y="172"/>
                    <a:pt x="229" y="172"/>
                  </a:cubicBezTo>
                  <a:cubicBezTo>
                    <a:pt x="228" y="172"/>
                    <a:pt x="229" y="170"/>
                    <a:pt x="229" y="169"/>
                  </a:cubicBezTo>
                  <a:cubicBezTo>
                    <a:pt x="227" y="169"/>
                    <a:pt x="225" y="169"/>
                    <a:pt x="223" y="168"/>
                  </a:cubicBezTo>
                  <a:cubicBezTo>
                    <a:pt x="222" y="167"/>
                    <a:pt x="222" y="164"/>
                    <a:pt x="221" y="164"/>
                  </a:cubicBezTo>
                  <a:cubicBezTo>
                    <a:pt x="219" y="162"/>
                    <a:pt x="207" y="160"/>
                    <a:pt x="203" y="160"/>
                  </a:cubicBezTo>
                  <a:cubicBezTo>
                    <a:pt x="203" y="160"/>
                    <a:pt x="202" y="162"/>
                    <a:pt x="202" y="162"/>
                  </a:cubicBezTo>
                  <a:cubicBezTo>
                    <a:pt x="196" y="161"/>
                    <a:pt x="189" y="160"/>
                    <a:pt x="183" y="157"/>
                  </a:cubicBezTo>
                  <a:cubicBezTo>
                    <a:pt x="181" y="156"/>
                    <a:pt x="178" y="153"/>
                    <a:pt x="177" y="153"/>
                  </a:cubicBezTo>
                  <a:close/>
                  <a:moveTo>
                    <a:pt x="277" y="149"/>
                  </a:moveTo>
                  <a:cubicBezTo>
                    <a:pt x="276" y="149"/>
                    <a:pt x="275" y="152"/>
                    <a:pt x="278" y="151"/>
                  </a:cubicBezTo>
                  <a:cubicBezTo>
                    <a:pt x="279" y="151"/>
                    <a:pt x="280" y="148"/>
                    <a:pt x="277" y="149"/>
                  </a:cubicBezTo>
                  <a:close/>
                  <a:moveTo>
                    <a:pt x="325" y="141"/>
                  </a:moveTo>
                  <a:cubicBezTo>
                    <a:pt x="325" y="142"/>
                    <a:pt x="324" y="145"/>
                    <a:pt x="324" y="146"/>
                  </a:cubicBezTo>
                  <a:cubicBezTo>
                    <a:pt x="326" y="146"/>
                    <a:pt x="326" y="146"/>
                    <a:pt x="326" y="146"/>
                  </a:cubicBezTo>
                  <a:cubicBezTo>
                    <a:pt x="324" y="148"/>
                    <a:pt x="328" y="146"/>
                    <a:pt x="327" y="146"/>
                  </a:cubicBezTo>
                  <a:cubicBezTo>
                    <a:pt x="327" y="146"/>
                    <a:pt x="328" y="144"/>
                    <a:pt x="327" y="142"/>
                  </a:cubicBezTo>
                  <a:cubicBezTo>
                    <a:pt x="327" y="142"/>
                    <a:pt x="325" y="141"/>
                    <a:pt x="325" y="141"/>
                  </a:cubicBezTo>
                  <a:close/>
                  <a:moveTo>
                    <a:pt x="206" y="126"/>
                  </a:moveTo>
                  <a:cubicBezTo>
                    <a:pt x="206" y="127"/>
                    <a:pt x="204" y="128"/>
                    <a:pt x="204" y="128"/>
                  </a:cubicBezTo>
                  <a:cubicBezTo>
                    <a:pt x="204" y="129"/>
                    <a:pt x="204" y="130"/>
                    <a:pt x="204" y="131"/>
                  </a:cubicBezTo>
                  <a:cubicBezTo>
                    <a:pt x="203" y="132"/>
                    <a:pt x="200" y="133"/>
                    <a:pt x="199" y="134"/>
                  </a:cubicBezTo>
                  <a:cubicBezTo>
                    <a:pt x="198" y="134"/>
                    <a:pt x="198" y="136"/>
                    <a:pt x="197" y="137"/>
                  </a:cubicBezTo>
                  <a:cubicBezTo>
                    <a:pt x="196" y="136"/>
                    <a:pt x="197" y="140"/>
                    <a:pt x="197" y="140"/>
                  </a:cubicBezTo>
                  <a:cubicBezTo>
                    <a:pt x="200" y="141"/>
                    <a:pt x="201" y="140"/>
                    <a:pt x="204" y="141"/>
                  </a:cubicBezTo>
                  <a:cubicBezTo>
                    <a:pt x="205" y="138"/>
                    <a:pt x="204" y="136"/>
                    <a:pt x="205" y="134"/>
                  </a:cubicBezTo>
                  <a:cubicBezTo>
                    <a:pt x="206" y="133"/>
                    <a:pt x="207" y="133"/>
                    <a:pt x="207" y="133"/>
                  </a:cubicBezTo>
                  <a:cubicBezTo>
                    <a:pt x="208" y="132"/>
                    <a:pt x="208" y="129"/>
                    <a:pt x="209" y="127"/>
                  </a:cubicBezTo>
                  <a:cubicBezTo>
                    <a:pt x="208" y="127"/>
                    <a:pt x="206" y="126"/>
                    <a:pt x="206" y="126"/>
                  </a:cubicBezTo>
                  <a:close/>
                  <a:moveTo>
                    <a:pt x="223" y="120"/>
                  </a:moveTo>
                  <a:cubicBezTo>
                    <a:pt x="220" y="123"/>
                    <a:pt x="223" y="123"/>
                    <a:pt x="225" y="124"/>
                  </a:cubicBezTo>
                  <a:cubicBezTo>
                    <a:pt x="225" y="121"/>
                    <a:pt x="225" y="121"/>
                    <a:pt x="225" y="121"/>
                  </a:cubicBezTo>
                  <a:lnTo>
                    <a:pt x="223" y="120"/>
                  </a:lnTo>
                  <a:close/>
                  <a:moveTo>
                    <a:pt x="230" y="112"/>
                  </a:moveTo>
                  <a:cubicBezTo>
                    <a:pt x="230" y="112"/>
                    <a:pt x="230" y="114"/>
                    <a:pt x="230" y="114"/>
                  </a:cubicBezTo>
                  <a:cubicBezTo>
                    <a:pt x="229" y="114"/>
                    <a:pt x="229" y="116"/>
                    <a:pt x="229" y="117"/>
                  </a:cubicBezTo>
                  <a:cubicBezTo>
                    <a:pt x="231" y="117"/>
                    <a:pt x="231" y="116"/>
                    <a:pt x="233" y="116"/>
                  </a:cubicBezTo>
                  <a:cubicBezTo>
                    <a:pt x="233" y="115"/>
                    <a:pt x="235" y="111"/>
                    <a:pt x="230" y="112"/>
                  </a:cubicBezTo>
                  <a:close/>
                  <a:moveTo>
                    <a:pt x="276" y="110"/>
                  </a:moveTo>
                  <a:cubicBezTo>
                    <a:pt x="276" y="112"/>
                    <a:pt x="276" y="112"/>
                    <a:pt x="276" y="112"/>
                  </a:cubicBezTo>
                  <a:cubicBezTo>
                    <a:pt x="274" y="112"/>
                    <a:pt x="274" y="112"/>
                    <a:pt x="274" y="112"/>
                  </a:cubicBezTo>
                  <a:cubicBezTo>
                    <a:pt x="275" y="112"/>
                    <a:pt x="272" y="112"/>
                    <a:pt x="272" y="112"/>
                  </a:cubicBezTo>
                  <a:cubicBezTo>
                    <a:pt x="274" y="114"/>
                    <a:pt x="273" y="115"/>
                    <a:pt x="274" y="118"/>
                  </a:cubicBezTo>
                  <a:cubicBezTo>
                    <a:pt x="272" y="118"/>
                    <a:pt x="273" y="117"/>
                    <a:pt x="272" y="119"/>
                  </a:cubicBezTo>
                  <a:cubicBezTo>
                    <a:pt x="274" y="119"/>
                    <a:pt x="273" y="124"/>
                    <a:pt x="272" y="126"/>
                  </a:cubicBezTo>
                  <a:cubicBezTo>
                    <a:pt x="274" y="126"/>
                    <a:pt x="277" y="127"/>
                    <a:pt x="278" y="128"/>
                  </a:cubicBezTo>
                  <a:cubicBezTo>
                    <a:pt x="277" y="130"/>
                    <a:pt x="277" y="131"/>
                    <a:pt x="276" y="133"/>
                  </a:cubicBezTo>
                  <a:cubicBezTo>
                    <a:pt x="277" y="133"/>
                    <a:pt x="278" y="133"/>
                    <a:pt x="279" y="133"/>
                  </a:cubicBezTo>
                  <a:cubicBezTo>
                    <a:pt x="279" y="133"/>
                    <a:pt x="280" y="134"/>
                    <a:pt x="280" y="134"/>
                  </a:cubicBezTo>
                  <a:cubicBezTo>
                    <a:pt x="280" y="134"/>
                    <a:pt x="280" y="137"/>
                    <a:pt x="280" y="137"/>
                  </a:cubicBezTo>
                  <a:cubicBezTo>
                    <a:pt x="276" y="136"/>
                    <a:pt x="270" y="136"/>
                    <a:pt x="268" y="136"/>
                  </a:cubicBezTo>
                  <a:cubicBezTo>
                    <a:pt x="266" y="135"/>
                    <a:pt x="262" y="136"/>
                    <a:pt x="260" y="136"/>
                  </a:cubicBezTo>
                  <a:cubicBezTo>
                    <a:pt x="260" y="136"/>
                    <a:pt x="260" y="133"/>
                    <a:pt x="260" y="133"/>
                  </a:cubicBezTo>
                  <a:cubicBezTo>
                    <a:pt x="259" y="132"/>
                    <a:pt x="257" y="133"/>
                    <a:pt x="256" y="133"/>
                  </a:cubicBezTo>
                  <a:cubicBezTo>
                    <a:pt x="256" y="133"/>
                    <a:pt x="255" y="131"/>
                    <a:pt x="254" y="131"/>
                  </a:cubicBezTo>
                  <a:cubicBezTo>
                    <a:pt x="254" y="130"/>
                    <a:pt x="254" y="130"/>
                    <a:pt x="254" y="130"/>
                  </a:cubicBezTo>
                  <a:cubicBezTo>
                    <a:pt x="252" y="129"/>
                    <a:pt x="250" y="130"/>
                    <a:pt x="247" y="130"/>
                  </a:cubicBezTo>
                  <a:cubicBezTo>
                    <a:pt x="246" y="129"/>
                    <a:pt x="244" y="127"/>
                    <a:pt x="243" y="126"/>
                  </a:cubicBezTo>
                  <a:cubicBezTo>
                    <a:pt x="240" y="125"/>
                    <a:pt x="236" y="127"/>
                    <a:pt x="234" y="126"/>
                  </a:cubicBezTo>
                  <a:cubicBezTo>
                    <a:pt x="234" y="126"/>
                    <a:pt x="233" y="124"/>
                    <a:pt x="233" y="124"/>
                  </a:cubicBezTo>
                  <a:cubicBezTo>
                    <a:pt x="231" y="124"/>
                    <a:pt x="229" y="124"/>
                    <a:pt x="227" y="124"/>
                  </a:cubicBezTo>
                  <a:cubicBezTo>
                    <a:pt x="227" y="126"/>
                    <a:pt x="227" y="126"/>
                    <a:pt x="227" y="126"/>
                  </a:cubicBezTo>
                  <a:cubicBezTo>
                    <a:pt x="225" y="127"/>
                    <a:pt x="223" y="126"/>
                    <a:pt x="221" y="126"/>
                  </a:cubicBezTo>
                  <a:cubicBezTo>
                    <a:pt x="220" y="131"/>
                    <a:pt x="218" y="132"/>
                    <a:pt x="225" y="133"/>
                  </a:cubicBezTo>
                  <a:cubicBezTo>
                    <a:pt x="223" y="133"/>
                    <a:pt x="221" y="135"/>
                    <a:pt x="220" y="135"/>
                  </a:cubicBezTo>
                  <a:cubicBezTo>
                    <a:pt x="218" y="135"/>
                    <a:pt x="217" y="134"/>
                    <a:pt x="217" y="134"/>
                  </a:cubicBezTo>
                  <a:cubicBezTo>
                    <a:pt x="216" y="134"/>
                    <a:pt x="216" y="136"/>
                    <a:pt x="215" y="136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38"/>
                    <a:pt x="226" y="137"/>
                    <a:pt x="221" y="139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18" y="141"/>
                    <a:pt x="216" y="140"/>
                    <a:pt x="215" y="141"/>
                  </a:cubicBezTo>
                  <a:cubicBezTo>
                    <a:pt x="214" y="142"/>
                    <a:pt x="214" y="142"/>
                    <a:pt x="213" y="142"/>
                  </a:cubicBezTo>
                  <a:cubicBezTo>
                    <a:pt x="214" y="142"/>
                    <a:pt x="214" y="144"/>
                    <a:pt x="214" y="144"/>
                  </a:cubicBezTo>
                  <a:cubicBezTo>
                    <a:pt x="217" y="146"/>
                    <a:pt x="221" y="145"/>
                    <a:pt x="224" y="144"/>
                  </a:cubicBezTo>
                  <a:cubicBezTo>
                    <a:pt x="224" y="145"/>
                    <a:pt x="224" y="144"/>
                    <a:pt x="225" y="144"/>
                  </a:cubicBezTo>
                  <a:cubicBezTo>
                    <a:pt x="225" y="145"/>
                    <a:pt x="225" y="147"/>
                    <a:pt x="225" y="147"/>
                  </a:cubicBezTo>
                  <a:cubicBezTo>
                    <a:pt x="226" y="147"/>
                    <a:pt x="227" y="147"/>
                    <a:pt x="227" y="147"/>
                  </a:cubicBezTo>
                  <a:cubicBezTo>
                    <a:pt x="227" y="146"/>
                    <a:pt x="227" y="143"/>
                    <a:pt x="227" y="143"/>
                  </a:cubicBezTo>
                  <a:cubicBezTo>
                    <a:pt x="228" y="143"/>
                    <a:pt x="229" y="143"/>
                    <a:pt x="230" y="143"/>
                  </a:cubicBezTo>
                  <a:cubicBezTo>
                    <a:pt x="229" y="143"/>
                    <a:pt x="230" y="148"/>
                    <a:pt x="230" y="148"/>
                  </a:cubicBezTo>
                  <a:cubicBezTo>
                    <a:pt x="230" y="148"/>
                    <a:pt x="232" y="147"/>
                    <a:pt x="232" y="148"/>
                  </a:cubicBezTo>
                  <a:cubicBezTo>
                    <a:pt x="232" y="147"/>
                    <a:pt x="233" y="145"/>
                    <a:pt x="233" y="145"/>
                  </a:cubicBezTo>
                  <a:cubicBezTo>
                    <a:pt x="235" y="145"/>
                    <a:pt x="235" y="145"/>
                    <a:pt x="235" y="145"/>
                  </a:cubicBezTo>
                  <a:cubicBezTo>
                    <a:pt x="235" y="143"/>
                    <a:pt x="232" y="140"/>
                    <a:pt x="235" y="140"/>
                  </a:cubicBezTo>
                  <a:cubicBezTo>
                    <a:pt x="235" y="140"/>
                    <a:pt x="235" y="136"/>
                    <a:pt x="235" y="138"/>
                  </a:cubicBezTo>
                  <a:cubicBezTo>
                    <a:pt x="235" y="138"/>
                    <a:pt x="235" y="135"/>
                    <a:pt x="235" y="135"/>
                  </a:cubicBezTo>
                  <a:cubicBezTo>
                    <a:pt x="235" y="135"/>
                    <a:pt x="237" y="135"/>
                    <a:pt x="237" y="135"/>
                  </a:cubicBezTo>
                  <a:cubicBezTo>
                    <a:pt x="237" y="137"/>
                    <a:pt x="237" y="141"/>
                    <a:pt x="237" y="144"/>
                  </a:cubicBezTo>
                  <a:cubicBezTo>
                    <a:pt x="242" y="143"/>
                    <a:pt x="245" y="145"/>
                    <a:pt x="250" y="142"/>
                  </a:cubicBezTo>
                  <a:cubicBezTo>
                    <a:pt x="250" y="142"/>
                    <a:pt x="251" y="140"/>
                    <a:pt x="251" y="140"/>
                  </a:cubicBezTo>
                  <a:cubicBezTo>
                    <a:pt x="252" y="140"/>
                    <a:pt x="253" y="140"/>
                    <a:pt x="254" y="140"/>
                  </a:cubicBezTo>
                  <a:cubicBezTo>
                    <a:pt x="255" y="140"/>
                    <a:pt x="256" y="142"/>
                    <a:pt x="256" y="142"/>
                  </a:cubicBezTo>
                  <a:cubicBezTo>
                    <a:pt x="256" y="142"/>
                    <a:pt x="259" y="142"/>
                    <a:pt x="258" y="142"/>
                  </a:cubicBezTo>
                  <a:cubicBezTo>
                    <a:pt x="262" y="143"/>
                    <a:pt x="262" y="142"/>
                    <a:pt x="265" y="141"/>
                  </a:cubicBezTo>
                  <a:cubicBezTo>
                    <a:pt x="265" y="141"/>
                    <a:pt x="265" y="139"/>
                    <a:pt x="265" y="139"/>
                  </a:cubicBezTo>
                  <a:cubicBezTo>
                    <a:pt x="265" y="138"/>
                    <a:pt x="267" y="139"/>
                    <a:pt x="267" y="138"/>
                  </a:cubicBezTo>
                  <a:cubicBezTo>
                    <a:pt x="267" y="139"/>
                    <a:pt x="267" y="140"/>
                    <a:pt x="267" y="141"/>
                  </a:cubicBezTo>
                  <a:cubicBezTo>
                    <a:pt x="267" y="142"/>
                    <a:pt x="263" y="146"/>
                    <a:pt x="261" y="147"/>
                  </a:cubicBezTo>
                  <a:cubicBezTo>
                    <a:pt x="257" y="148"/>
                    <a:pt x="255" y="146"/>
                    <a:pt x="250" y="148"/>
                  </a:cubicBezTo>
                  <a:cubicBezTo>
                    <a:pt x="250" y="148"/>
                    <a:pt x="247" y="148"/>
                    <a:pt x="246" y="149"/>
                  </a:cubicBezTo>
                  <a:cubicBezTo>
                    <a:pt x="246" y="149"/>
                    <a:pt x="246" y="151"/>
                    <a:pt x="245" y="151"/>
                  </a:cubicBezTo>
                  <a:cubicBezTo>
                    <a:pt x="244" y="151"/>
                    <a:pt x="243" y="151"/>
                    <a:pt x="242" y="151"/>
                  </a:cubicBezTo>
                  <a:cubicBezTo>
                    <a:pt x="239" y="152"/>
                    <a:pt x="237" y="155"/>
                    <a:pt x="240" y="158"/>
                  </a:cubicBezTo>
                  <a:cubicBezTo>
                    <a:pt x="240" y="158"/>
                    <a:pt x="242" y="159"/>
                    <a:pt x="242" y="160"/>
                  </a:cubicBezTo>
                  <a:cubicBezTo>
                    <a:pt x="245" y="160"/>
                    <a:pt x="251" y="159"/>
                    <a:pt x="253" y="158"/>
                  </a:cubicBezTo>
                  <a:cubicBezTo>
                    <a:pt x="254" y="158"/>
                    <a:pt x="254" y="156"/>
                    <a:pt x="255" y="156"/>
                  </a:cubicBezTo>
                  <a:cubicBezTo>
                    <a:pt x="257" y="154"/>
                    <a:pt x="258" y="155"/>
                    <a:pt x="260" y="154"/>
                  </a:cubicBezTo>
                  <a:cubicBezTo>
                    <a:pt x="261" y="153"/>
                    <a:pt x="262" y="149"/>
                    <a:pt x="264" y="149"/>
                  </a:cubicBezTo>
                  <a:cubicBezTo>
                    <a:pt x="266" y="148"/>
                    <a:pt x="267" y="150"/>
                    <a:pt x="269" y="150"/>
                  </a:cubicBezTo>
                  <a:cubicBezTo>
                    <a:pt x="269" y="149"/>
                    <a:pt x="271" y="148"/>
                    <a:pt x="272" y="148"/>
                  </a:cubicBezTo>
                  <a:cubicBezTo>
                    <a:pt x="275" y="147"/>
                    <a:pt x="277" y="148"/>
                    <a:pt x="279" y="147"/>
                  </a:cubicBezTo>
                  <a:cubicBezTo>
                    <a:pt x="279" y="147"/>
                    <a:pt x="280" y="145"/>
                    <a:pt x="280" y="145"/>
                  </a:cubicBezTo>
                  <a:cubicBezTo>
                    <a:pt x="281" y="145"/>
                    <a:pt x="282" y="145"/>
                    <a:pt x="283" y="145"/>
                  </a:cubicBezTo>
                  <a:cubicBezTo>
                    <a:pt x="285" y="147"/>
                    <a:pt x="282" y="149"/>
                    <a:pt x="288" y="148"/>
                  </a:cubicBezTo>
                  <a:cubicBezTo>
                    <a:pt x="291" y="148"/>
                    <a:pt x="292" y="144"/>
                    <a:pt x="292" y="144"/>
                  </a:cubicBezTo>
                  <a:cubicBezTo>
                    <a:pt x="293" y="144"/>
                    <a:pt x="295" y="145"/>
                    <a:pt x="296" y="146"/>
                  </a:cubicBezTo>
                  <a:cubicBezTo>
                    <a:pt x="300" y="146"/>
                    <a:pt x="303" y="144"/>
                    <a:pt x="305" y="146"/>
                  </a:cubicBezTo>
                  <a:cubicBezTo>
                    <a:pt x="306" y="146"/>
                    <a:pt x="306" y="146"/>
                    <a:pt x="306" y="146"/>
                  </a:cubicBezTo>
                  <a:cubicBezTo>
                    <a:pt x="306" y="145"/>
                    <a:pt x="307" y="143"/>
                    <a:pt x="308" y="143"/>
                  </a:cubicBezTo>
                  <a:cubicBezTo>
                    <a:pt x="308" y="142"/>
                    <a:pt x="309" y="143"/>
                    <a:pt x="310" y="142"/>
                  </a:cubicBezTo>
                  <a:cubicBezTo>
                    <a:pt x="309" y="137"/>
                    <a:pt x="309" y="130"/>
                    <a:pt x="306" y="126"/>
                  </a:cubicBezTo>
                  <a:cubicBezTo>
                    <a:pt x="306" y="125"/>
                    <a:pt x="304" y="125"/>
                    <a:pt x="303" y="124"/>
                  </a:cubicBezTo>
                  <a:cubicBezTo>
                    <a:pt x="304" y="123"/>
                    <a:pt x="301" y="124"/>
                    <a:pt x="301" y="124"/>
                  </a:cubicBezTo>
                  <a:cubicBezTo>
                    <a:pt x="301" y="126"/>
                    <a:pt x="301" y="127"/>
                    <a:pt x="301" y="128"/>
                  </a:cubicBezTo>
                  <a:cubicBezTo>
                    <a:pt x="302" y="129"/>
                    <a:pt x="302" y="129"/>
                    <a:pt x="302" y="129"/>
                  </a:cubicBezTo>
                  <a:cubicBezTo>
                    <a:pt x="302" y="131"/>
                    <a:pt x="301" y="130"/>
                    <a:pt x="300" y="132"/>
                  </a:cubicBezTo>
                  <a:cubicBezTo>
                    <a:pt x="300" y="132"/>
                    <a:pt x="300" y="134"/>
                    <a:pt x="300" y="134"/>
                  </a:cubicBezTo>
                  <a:cubicBezTo>
                    <a:pt x="300" y="134"/>
                    <a:pt x="299" y="136"/>
                    <a:pt x="299" y="136"/>
                  </a:cubicBezTo>
                  <a:cubicBezTo>
                    <a:pt x="298" y="133"/>
                    <a:pt x="298" y="132"/>
                    <a:pt x="298" y="130"/>
                  </a:cubicBezTo>
                  <a:cubicBezTo>
                    <a:pt x="296" y="130"/>
                    <a:pt x="295" y="131"/>
                    <a:pt x="294" y="131"/>
                  </a:cubicBezTo>
                  <a:cubicBezTo>
                    <a:pt x="294" y="129"/>
                    <a:pt x="295" y="126"/>
                    <a:pt x="294" y="124"/>
                  </a:cubicBezTo>
                  <a:cubicBezTo>
                    <a:pt x="294" y="123"/>
                    <a:pt x="294" y="123"/>
                    <a:pt x="294" y="123"/>
                  </a:cubicBezTo>
                  <a:cubicBezTo>
                    <a:pt x="293" y="123"/>
                    <a:pt x="292" y="123"/>
                    <a:pt x="291" y="123"/>
                  </a:cubicBezTo>
                  <a:cubicBezTo>
                    <a:pt x="291" y="123"/>
                    <a:pt x="291" y="125"/>
                    <a:pt x="290" y="125"/>
                  </a:cubicBezTo>
                  <a:cubicBezTo>
                    <a:pt x="289" y="126"/>
                    <a:pt x="289" y="125"/>
                    <a:pt x="288" y="126"/>
                  </a:cubicBezTo>
                  <a:cubicBezTo>
                    <a:pt x="286" y="124"/>
                    <a:pt x="285" y="122"/>
                    <a:pt x="284" y="121"/>
                  </a:cubicBezTo>
                  <a:cubicBezTo>
                    <a:pt x="282" y="120"/>
                    <a:pt x="281" y="120"/>
                    <a:pt x="280" y="119"/>
                  </a:cubicBezTo>
                  <a:cubicBezTo>
                    <a:pt x="278" y="117"/>
                    <a:pt x="280" y="111"/>
                    <a:pt x="276" y="110"/>
                  </a:cubicBezTo>
                  <a:close/>
                  <a:moveTo>
                    <a:pt x="213" y="94"/>
                  </a:moveTo>
                  <a:cubicBezTo>
                    <a:pt x="213" y="94"/>
                    <a:pt x="212" y="96"/>
                    <a:pt x="212" y="96"/>
                  </a:cubicBezTo>
                  <a:cubicBezTo>
                    <a:pt x="211" y="97"/>
                    <a:pt x="210" y="96"/>
                    <a:pt x="208" y="97"/>
                  </a:cubicBezTo>
                  <a:cubicBezTo>
                    <a:pt x="211" y="99"/>
                    <a:pt x="209" y="100"/>
                    <a:pt x="207" y="102"/>
                  </a:cubicBezTo>
                  <a:cubicBezTo>
                    <a:pt x="202" y="100"/>
                    <a:pt x="195" y="99"/>
                    <a:pt x="189" y="101"/>
                  </a:cubicBezTo>
                  <a:cubicBezTo>
                    <a:pt x="185" y="102"/>
                    <a:pt x="182" y="107"/>
                    <a:pt x="179" y="109"/>
                  </a:cubicBezTo>
                  <a:cubicBezTo>
                    <a:pt x="175" y="111"/>
                    <a:pt x="174" y="111"/>
                    <a:pt x="171" y="111"/>
                  </a:cubicBezTo>
                  <a:cubicBezTo>
                    <a:pt x="170" y="112"/>
                    <a:pt x="171" y="114"/>
                    <a:pt x="169" y="114"/>
                  </a:cubicBezTo>
                  <a:cubicBezTo>
                    <a:pt x="169" y="115"/>
                    <a:pt x="167" y="114"/>
                    <a:pt x="167" y="114"/>
                  </a:cubicBezTo>
                  <a:cubicBezTo>
                    <a:pt x="165" y="116"/>
                    <a:pt x="165" y="118"/>
                    <a:pt x="165" y="120"/>
                  </a:cubicBezTo>
                  <a:cubicBezTo>
                    <a:pt x="162" y="120"/>
                    <a:pt x="161" y="119"/>
                    <a:pt x="159" y="120"/>
                  </a:cubicBezTo>
                  <a:cubicBezTo>
                    <a:pt x="158" y="121"/>
                    <a:pt x="157" y="122"/>
                    <a:pt x="157" y="122"/>
                  </a:cubicBezTo>
                  <a:cubicBezTo>
                    <a:pt x="155" y="123"/>
                    <a:pt x="154" y="122"/>
                    <a:pt x="153" y="123"/>
                  </a:cubicBezTo>
                  <a:cubicBezTo>
                    <a:pt x="152" y="123"/>
                    <a:pt x="152" y="125"/>
                    <a:pt x="152" y="125"/>
                  </a:cubicBezTo>
                  <a:cubicBezTo>
                    <a:pt x="153" y="125"/>
                    <a:pt x="155" y="125"/>
                    <a:pt x="156" y="126"/>
                  </a:cubicBezTo>
                  <a:cubicBezTo>
                    <a:pt x="157" y="126"/>
                    <a:pt x="160" y="133"/>
                    <a:pt x="161" y="134"/>
                  </a:cubicBezTo>
                  <a:cubicBezTo>
                    <a:pt x="161" y="133"/>
                    <a:pt x="163" y="134"/>
                    <a:pt x="163" y="134"/>
                  </a:cubicBezTo>
                  <a:cubicBezTo>
                    <a:pt x="164" y="133"/>
                    <a:pt x="165" y="131"/>
                    <a:pt x="165" y="131"/>
                  </a:cubicBezTo>
                  <a:cubicBezTo>
                    <a:pt x="170" y="130"/>
                    <a:pt x="169" y="132"/>
                    <a:pt x="170" y="133"/>
                  </a:cubicBezTo>
                  <a:cubicBezTo>
                    <a:pt x="170" y="133"/>
                    <a:pt x="173" y="133"/>
                    <a:pt x="172" y="132"/>
                  </a:cubicBezTo>
                  <a:cubicBezTo>
                    <a:pt x="172" y="132"/>
                    <a:pt x="174" y="132"/>
                    <a:pt x="174" y="132"/>
                  </a:cubicBezTo>
                  <a:cubicBezTo>
                    <a:pt x="175" y="130"/>
                    <a:pt x="174" y="131"/>
                    <a:pt x="176" y="130"/>
                  </a:cubicBezTo>
                  <a:cubicBezTo>
                    <a:pt x="177" y="131"/>
                    <a:pt x="176" y="131"/>
                    <a:pt x="177" y="132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176" y="128"/>
                    <a:pt x="176" y="124"/>
                    <a:pt x="178" y="126"/>
                  </a:cubicBezTo>
                  <a:cubicBezTo>
                    <a:pt x="179" y="126"/>
                    <a:pt x="180" y="132"/>
                    <a:pt x="181" y="133"/>
                  </a:cubicBezTo>
                  <a:cubicBezTo>
                    <a:pt x="182" y="134"/>
                    <a:pt x="182" y="134"/>
                    <a:pt x="182" y="134"/>
                  </a:cubicBezTo>
                  <a:cubicBezTo>
                    <a:pt x="187" y="131"/>
                    <a:pt x="188" y="128"/>
                    <a:pt x="188" y="122"/>
                  </a:cubicBezTo>
                  <a:cubicBezTo>
                    <a:pt x="188" y="123"/>
                    <a:pt x="190" y="125"/>
                    <a:pt x="190" y="126"/>
                  </a:cubicBezTo>
                  <a:cubicBezTo>
                    <a:pt x="189" y="127"/>
                    <a:pt x="192" y="126"/>
                    <a:pt x="192" y="126"/>
                  </a:cubicBezTo>
                  <a:cubicBezTo>
                    <a:pt x="192" y="125"/>
                    <a:pt x="192" y="124"/>
                    <a:pt x="192" y="124"/>
                  </a:cubicBezTo>
                  <a:cubicBezTo>
                    <a:pt x="193" y="123"/>
                    <a:pt x="194" y="123"/>
                    <a:pt x="195" y="123"/>
                  </a:cubicBezTo>
                  <a:cubicBezTo>
                    <a:pt x="194" y="120"/>
                    <a:pt x="195" y="120"/>
                    <a:pt x="194" y="117"/>
                  </a:cubicBezTo>
                  <a:cubicBezTo>
                    <a:pt x="194" y="117"/>
                    <a:pt x="195" y="116"/>
                    <a:pt x="195" y="116"/>
                  </a:cubicBezTo>
                  <a:cubicBezTo>
                    <a:pt x="195" y="115"/>
                    <a:pt x="195" y="115"/>
                    <a:pt x="195" y="115"/>
                  </a:cubicBezTo>
                  <a:cubicBezTo>
                    <a:pt x="197" y="115"/>
                    <a:pt x="196" y="116"/>
                    <a:pt x="197" y="117"/>
                  </a:cubicBezTo>
                  <a:cubicBezTo>
                    <a:pt x="197" y="117"/>
                    <a:pt x="199" y="116"/>
                    <a:pt x="199" y="116"/>
                  </a:cubicBezTo>
                  <a:cubicBezTo>
                    <a:pt x="199" y="116"/>
                    <a:pt x="199" y="114"/>
                    <a:pt x="199" y="113"/>
                  </a:cubicBezTo>
                  <a:cubicBezTo>
                    <a:pt x="200" y="112"/>
                    <a:pt x="201" y="113"/>
                    <a:pt x="201" y="112"/>
                  </a:cubicBezTo>
                  <a:cubicBezTo>
                    <a:pt x="202" y="112"/>
                    <a:pt x="203" y="112"/>
                    <a:pt x="203" y="112"/>
                  </a:cubicBezTo>
                  <a:cubicBezTo>
                    <a:pt x="202" y="115"/>
                    <a:pt x="201" y="117"/>
                    <a:pt x="200" y="120"/>
                  </a:cubicBezTo>
                  <a:cubicBezTo>
                    <a:pt x="201" y="121"/>
                    <a:pt x="203" y="122"/>
                    <a:pt x="205" y="123"/>
                  </a:cubicBezTo>
                  <a:cubicBezTo>
                    <a:pt x="208" y="117"/>
                    <a:pt x="206" y="121"/>
                    <a:pt x="211" y="119"/>
                  </a:cubicBezTo>
                  <a:cubicBezTo>
                    <a:pt x="215" y="117"/>
                    <a:pt x="212" y="109"/>
                    <a:pt x="215" y="109"/>
                  </a:cubicBezTo>
                  <a:cubicBezTo>
                    <a:pt x="221" y="112"/>
                    <a:pt x="221" y="112"/>
                    <a:pt x="221" y="112"/>
                  </a:cubicBezTo>
                  <a:cubicBezTo>
                    <a:pt x="221" y="110"/>
                    <a:pt x="220" y="110"/>
                    <a:pt x="220" y="110"/>
                  </a:cubicBezTo>
                  <a:cubicBezTo>
                    <a:pt x="220" y="109"/>
                    <a:pt x="220" y="108"/>
                    <a:pt x="220" y="108"/>
                  </a:cubicBezTo>
                  <a:cubicBezTo>
                    <a:pt x="220" y="107"/>
                    <a:pt x="221" y="107"/>
                    <a:pt x="222" y="107"/>
                  </a:cubicBezTo>
                  <a:cubicBezTo>
                    <a:pt x="223" y="106"/>
                    <a:pt x="223" y="103"/>
                    <a:pt x="224" y="102"/>
                  </a:cubicBezTo>
                  <a:cubicBezTo>
                    <a:pt x="222" y="99"/>
                    <a:pt x="218" y="93"/>
                    <a:pt x="213" y="94"/>
                  </a:cubicBezTo>
                  <a:close/>
                  <a:moveTo>
                    <a:pt x="269" y="92"/>
                  </a:moveTo>
                  <a:cubicBezTo>
                    <a:pt x="268" y="92"/>
                    <a:pt x="267" y="94"/>
                    <a:pt x="266" y="94"/>
                  </a:cubicBezTo>
                  <a:cubicBezTo>
                    <a:pt x="264" y="95"/>
                    <a:pt x="264" y="93"/>
                    <a:pt x="262" y="94"/>
                  </a:cubicBezTo>
                  <a:cubicBezTo>
                    <a:pt x="260" y="95"/>
                    <a:pt x="260" y="95"/>
                    <a:pt x="260" y="95"/>
                  </a:cubicBezTo>
                  <a:cubicBezTo>
                    <a:pt x="259" y="96"/>
                    <a:pt x="258" y="95"/>
                    <a:pt x="256" y="96"/>
                  </a:cubicBezTo>
                  <a:cubicBezTo>
                    <a:pt x="256" y="96"/>
                    <a:pt x="256" y="97"/>
                    <a:pt x="256" y="97"/>
                  </a:cubicBezTo>
                  <a:cubicBezTo>
                    <a:pt x="253" y="99"/>
                    <a:pt x="250" y="99"/>
                    <a:pt x="245" y="100"/>
                  </a:cubicBezTo>
                  <a:cubicBezTo>
                    <a:pt x="245" y="103"/>
                    <a:pt x="245" y="107"/>
                    <a:pt x="245" y="110"/>
                  </a:cubicBezTo>
                  <a:cubicBezTo>
                    <a:pt x="246" y="110"/>
                    <a:pt x="247" y="110"/>
                    <a:pt x="248" y="110"/>
                  </a:cubicBezTo>
                  <a:cubicBezTo>
                    <a:pt x="249" y="111"/>
                    <a:pt x="253" y="114"/>
                    <a:pt x="255" y="114"/>
                  </a:cubicBezTo>
                  <a:cubicBezTo>
                    <a:pt x="258" y="114"/>
                    <a:pt x="261" y="111"/>
                    <a:pt x="263" y="110"/>
                  </a:cubicBezTo>
                  <a:cubicBezTo>
                    <a:pt x="265" y="110"/>
                    <a:pt x="266" y="111"/>
                    <a:pt x="268" y="110"/>
                  </a:cubicBezTo>
                  <a:cubicBezTo>
                    <a:pt x="268" y="110"/>
                    <a:pt x="270" y="108"/>
                    <a:pt x="271" y="107"/>
                  </a:cubicBezTo>
                  <a:cubicBezTo>
                    <a:pt x="271" y="106"/>
                    <a:pt x="271" y="105"/>
                    <a:pt x="271" y="104"/>
                  </a:cubicBezTo>
                  <a:cubicBezTo>
                    <a:pt x="271" y="103"/>
                    <a:pt x="266" y="101"/>
                    <a:pt x="268" y="100"/>
                  </a:cubicBezTo>
                  <a:cubicBezTo>
                    <a:pt x="269" y="100"/>
                    <a:pt x="273" y="100"/>
                    <a:pt x="274" y="100"/>
                  </a:cubicBezTo>
                  <a:cubicBezTo>
                    <a:pt x="275" y="99"/>
                    <a:pt x="276" y="96"/>
                    <a:pt x="276" y="94"/>
                  </a:cubicBezTo>
                  <a:cubicBezTo>
                    <a:pt x="275" y="93"/>
                    <a:pt x="274" y="94"/>
                    <a:pt x="272" y="94"/>
                  </a:cubicBezTo>
                  <a:cubicBezTo>
                    <a:pt x="272" y="93"/>
                    <a:pt x="271" y="92"/>
                    <a:pt x="269" y="92"/>
                  </a:cubicBezTo>
                  <a:close/>
                  <a:moveTo>
                    <a:pt x="231" y="90"/>
                  </a:moveTo>
                  <a:cubicBezTo>
                    <a:pt x="226" y="90"/>
                    <a:pt x="224" y="97"/>
                    <a:pt x="229" y="100"/>
                  </a:cubicBezTo>
                  <a:cubicBezTo>
                    <a:pt x="230" y="101"/>
                    <a:pt x="232" y="100"/>
                    <a:pt x="235" y="100"/>
                  </a:cubicBezTo>
                  <a:cubicBezTo>
                    <a:pt x="235" y="100"/>
                    <a:pt x="237" y="97"/>
                    <a:pt x="237" y="97"/>
                  </a:cubicBezTo>
                  <a:cubicBezTo>
                    <a:pt x="238" y="94"/>
                    <a:pt x="234" y="90"/>
                    <a:pt x="231" y="90"/>
                  </a:cubicBezTo>
                  <a:close/>
                  <a:moveTo>
                    <a:pt x="250" y="84"/>
                  </a:moveTo>
                  <a:cubicBezTo>
                    <a:pt x="250" y="85"/>
                    <a:pt x="250" y="85"/>
                    <a:pt x="250" y="85"/>
                  </a:cubicBezTo>
                  <a:cubicBezTo>
                    <a:pt x="245" y="85"/>
                    <a:pt x="245" y="85"/>
                    <a:pt x="242" y="87"/>
                  </a:cubicBezTo>
                  <a:cubicBezTo>
                    <a:pt x="242" y="88"/>
                    <a:pt x="242" y="88"/>
                    <a:pt x="241" y="89"/>
                  </a:cubicBezTo>
                  <a:cubicBezTo>
                    <a:pt x="242" y="89"/>
                    <a:pt x="242" y="90"/>
                    <a:pt x="244" y="90"/>
                  </a:cubicBezTo>
                  <a:cubicBezTo>
                    <a:pt x="246" y="89"/>
                    <a:pt x="246" y="89"/>
                    <a:pt x="246" y="89"/>
                  </a:cubicBezTo>
                  <a:cubicBezTo>
                    <a:pt x="246" y="89"/>
                    <a:pt x="252" y="89"/>
                    <a:pt x="253" y="89"/>
                  </a:cubicBezTo>
                  <a:cubicBezTo>
                    <a:pt x="254" y="89"/>
                    <a:pt x="254" y="91"/>
                    <a:pt x="254" y="92"/>
                  </a:cubicBezTo>
                  <a:cubicBezTo>
                    <a:pt x="256" y="92"/>
                    <a:pt x="257" y="92"/>
                    <a:pt x="258" y="92"/>
                  </a:cubicBezTo>
                  <a:cubicBezTo>
                    <a:pt x="258" y="92"/>
                    <a:pt x="258" y="91"/>
                    <a:pt x="258" y="90"/>
                  </a:cubicBezTo>
                  <a:cubicBezTo>
                    <a:pt x="258" y="89"/>
                    <a:pt x="260" y="89"/>
                    <a:pt x="261" y="88"/>
                  </a:cubicBezTo>
                  <a:cubicBezTo>
                    <a:pt x="261" y="88"/>
                    <a:pt x="262" y="87"/>
                    <a:pt x="260" y="88"/>
                  </a:cubicBezTo>
                  <a:cubicBezTo>
                    <a:pt x="260" y="86"/>
                    <a:pt x="260" y="87"/>
                    <a:pt x="260" y="85"/>
                  </a:cubicBezTo>
                  <a:cubicBezTo>
                    <a:pt x="259" y="85"/>
                    <a:pt x="257" y="85"/>
                    <a:pt x="256" y="85"/>
                  </a:cubicBezTo>
                  <a:cubicBezTo>
                    <a:pt x="254" y="85"/>
                    <a:pt x="253" y="83"/>
                    <a:pt x="250" y="84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95"/>
            <p:cNvSpPr>
              <a:spLocks noEditPoints="1"/>
            </p:cNvSpPr>
            <p:nvPr/>
          </p:nvSpPr>
          <p:spPr bwMode="auto">
            <a:xfrm>
              <a:off x="1666273" y="376907"/>
              <a:ext cx="2748500" cy="2191615"/>
            </a:xfrm>
            <a:custGeom>
              <a:avLst/>
              <a:gdLst>
                <a:gd name="T0" fmla="*/ 256 w 780"/>
                <a:gd name="T1" fmla="*/ 253 h 622"/>
                <a:gd name="T2" fmla="*/ 316 w 780"/>
                <a:gd name="T3" fmla="*/ 199 h 622"/>
                <a:gd name="T4" fmla="*/ 534 w 780"/>
                <a:gd name="T5" fmla="*/ 193 h 622"/>
                <a:gd name="T6" fmla="*/ 457 w 780"/>
                <a:gd name="T7" fmla="*/ 181 h 622"/>
                <a:gd name="T8" fmla="*/ 548 w 780"/>
                <a:gd name="T9" fmla="*/ 219 h 622"/>
                <a:gd name="T10" fmla="*/ 582 w 780"/>
                <a:gd name="T11" fmla="*/ 313 h 622"/>
                <a:gd name="T12" fmla="*/ 622 w 780"/>
                <a:gd name="T13" fmla="*/ 348 h 622"/>
                <a:gd name="T14" fmla="*/ 639 w 780"/>
                <a:gd name="T15" fmla="*/ 286 h 622"/>
                <a:gd name="T16" fmla="*/ 690 w 780"/>
                <a:gd name="T17" fmla="*/ 273 h 622"/>
                <a:gd name="T18" fmla="*/ 644 w 780"/>
                <a:gd name="T19" fmla="*/ 243 h 622"/>
                <a:gd name="T20" fmla="*/ 586 w 780"/>
                <a:gd name="T21" fmla="*/ 191 h 622"/>
                <a:gd name="T22" fmla="*/ 565 w 780"/>
                <a:gd name="T23" fmla="*/ 41 h 622"/>
                <a:gd name="T24" fmla="*/ 400 w 780"/>
                <a:gd name="T25" fmla="*/ 45 h 622"/>
                <a:gd name="T26" fmla="*/ 478 w 780"/>
                <a:gd name="T27" fmla="*/ 82 h 622"/>
                <a:gd name="T28" fmla="*/ 455 w 780"/>
                <a:gd name="T29" fmla="*/ 123 h 622"/>
                <a:gd name="T30" fmla="*/ 576 w 780"/>
                <a:gd name="T31" fmla="*/ 82 h 622"/>
                <a:gd name="T32" fmla="*/ 655 w 780"/>
                <a:gd name="T33" fmla="*/ 33 h 622"/>
                <a:gd name="T34" fmla="*/ 566 w 780"/>
                <a:gd name="T35" fmla="*/ 20 h 622"/>
                <a:gd name="T36" fmla="*/ 96 w 780"/>
                <a:gd name="T37" fmla="*/ 464 h 622"/>
                <a:gd name="T38" fmla="*/ 128 w 780"/>
                <a:gd name="T39" fmla="*/ 514 h 622"/>
                <a:gd name="T40" fmla="*/ 525 w 780"/>
                <a:gd name="T41" fmla="*/ 574 h 622"/>
                <a:gd name="T42" fmla="*/ 643 w 780"/>
                <a:gd name="T43" fmla="*/ 584 h 622"/>
                <a:gd name="T44" fmla="*/ 683 w 780"/>
                <a:gd name="T45" fmla="*/ 580 h 622"/>
                <a:gd name="T46" fmla="*/ 615 w 780"/>
                <a:gd name="T47" fmla="*/ 558 h 622"/>
                <a:gd name="T48" fmla="*/ 731 w 780"/>
                <a:gd name="T49" fmla="*/ 471 h 622"/>
                <a:gd name="T50" fmla="*/ 678 w 780"/>
                <a:gd name="T51" fmla="*/ 399 h 622"/>
                <a:gd name="T52" fmla="*/ 564 w 780"/>
                <a:gd name="T53" fmla="*/ 349 h 622"/>
                <a:gd name="T54" fmla="*/ 524 w 780"/>
                <a:gd name="T55" fmla="*/ 498 h 622"/>
                <a:gd name="T56" fmla="*/ 443 w 780"/>
                <a:gd name="T57" fmla="*/ 341 h 622"/>
                <a:gd name="T58" fmla="*/ 516 w 780"/>
                <a:gd name="T59" fmla="*/ 264 h 622"/>
                <a:gd name="T60" fmla="*/ 425 w 780"/>
                <a:gd name="T61" fmla="*/ 235 h 622"/>
                <a:gd name="T62" fmla="*/ 399 w 780"/>
                <a:gd name="T63" fmla="*/ 201 h 622"/>
                <a:gd name="T64" fmla="*/ 387 w 780"/>
                <a:gd name="T65" fmla="*/ 265 h 622"/>
                <a:gd name="T66" fmla="*/ 286 w 780"/>
                <a:gd name="T67" fmla="*/ 275 h 622"/>
                <a:gd name="T68" fmla="*/ 120 w 780"/>
                <a:gd name="T69" fmla="*/ 217 h 622"/>
                <a:gd name="T70" fmla="*/ 7 w 780"/>
                <a:gd name="T71" fmla="*/ 232 h 622"/>
                <a:gd name="T72" fmla="*/ 611 w 780"/>
                <a:gd name="T73" fmla="*/ 562 h 622"/>
                <a:gd name="T74" fmla="*/ 682 w 780"/>
                <a:gd name="T75" fmla="*/ 572 h 622"/>
                <a:gd name="T76" fmla="*/ 598 w 780"/>
                <a:gd name="T77" fmla="*/ 502 h 622"/>
                <a:gd name="T78" fmla="*/ 778 w 780"/>
                <a:gd name="T79" fmla="*/ 550 h 622"/>
                <a:gd name="T80" fmla="*/ 373 w 780"/>
                <a:gd name="T81" fmla="*/ 505 h 622"/>
                <a:gd name="T82" fmla="*/ 387 w 780"/>
                <a:gd name="T83" fmla="*/ 513 h 622"/>
                <a:gd name="T84" fmla="*/ 341 w 780"/>
                <a:gd name="T85" fmla="*/ 409 h 622"/>
                <a:gd name="T86" fmla="*/ 447 w 780"/>
                <a:gd name="T87" fmla="*/ 88 h 622"/>
                <a:gd name="T88" fmla="*/ 668 w 780"/>
                <a:gd name="T89" fmla="*/ 337 h 622"/>
                <a:gd name="T90" fmla="*/ 623 w 780"/>
                <a:gd name="T91" fmla="*/ 282 h 622"/>
                <a:gd name="T92" fmla="*/ 567 w 780"/>
                <a:gd name="T93" fmla="*/ 239 h 622"/>
                <a:gd name="T94" fmla="*/ 381 w 780"/>
                <a:gd name="T95" fmla="*/ 156 h 622"/>
                <a:gd name="T96" fmla="*/ 429 w 780"/>
                <a:gd name="T97" fmla="*/ 130 h 622"/>
                <a:gd name="T98" fmla="*/ 453 w 780"/>
                <a:gd name="T99" fmla="*/ 134 h 622"/>
                <a:gd name="T100" fmla="*/ 391 w 780"/>
                <a:gd name="T101" fmla="*/ 103 h 622"/>
                <a:gd name="T102" fmla="*/ 391 w 780"/>
                <a:gd name="T103" fmla="*/ 201 h 622"/>
                <a:gd name="T104" fmla="*/ 362 w 780"/>
                <a:gd name="T105" fmla="*/ 120 h 622"/>
                <a:gd name="T106" fmla="*/ 315 w 780"/>
                <a:gd name="T107" fmla="*/ 98 h 622"/>
                <a:gd name="T108" fmla="*/ 315 w 780"/>
                <a:gd name="T109" fmla="*/ 75 h 622"/>
                <a:gd name="T110" fmla="*/ 270 w 780"/>
                <a:gd name="T111" fmla="*/ 341 h 622"/>
                <a:gd name="T112" fmla="*/ 192 w 780"/>
                <a:gd name="T113" fmla="*/ 301 h 622"/>
                <a:gd name="T114" fmla="*/ 377 w 780"/>
                <a:gd name="T115" fmla="*/ 233 h 622"/>
                <a:gd name="T116" fmla="*/ 149 w 780"/>
                <a:gd name="T117" fmla="*/ 200 h 622"/>
                <a:gd name="T118" fmla="*/ 276 w 780"/>
                <a:gd name="T119" fmla="*/ 112 h 622"/>
                <a:gd name="T120" fmla="*/ 242 w 780"/>
                <a:gd name="T121" fmla="*/ 151 h 622"/>
                <a:gd name="T122" fmla="*/ 181 w 780"/>
                <a:gd name="T123" fmla="*/ 133 h 622"/>
                <a:gd name="T124" fmla="*/ 256 w 780"/>
                <a:gd name="T125" fmla="*/ 85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0" h="622">
                  <a:moveTo>
                    <a:pt x="204" y="193"/>
                  </a:moveTo>
                  <a:cubicBezTo>
                    <a:pt x="204" y="194"/>
                    <a:pt x="201" y="194"/>
                    <a:pt x="200" y="194"/>
                  </a:cubicBezTo>
                  <a:cubicBezTo>
                    <a:pt x="199" y="195"/>
                    <a:pt x="200" y="196"/>
                    <a:pt x="199" y="197"/>
                  </a:cubicBezTo>
                  <a:cubicBezTo>
                    <a:pt x="198" y="199"/>
                    <a:pt x="196" y="199"/>
                    <a:pt x="195" y="201"/>
                  </a:cubicBezTo>
                  <a:cubicBezTo>
                    <a:pt x="195" y="202"/>
                    <a:pt x="194" y="202"/>
                    <a:pt x="193" y="202"/>
                  </a:cubicBezTo>
                  <a:cubicBezTo>
                    <a:pt x="195" y="203"/>
                    <a:pt x="192" y="206"/>
                    <a:pt x="199" y="206"/>
                  </a:cubicBezTo>
                  <a:cubicBezTo>
                    <a:pt x="204" y="206"/>
                    <a:pt x="201" y="204"/>
                    <a:pt x="203" y="203"/>
                  </a:cubicBezTo>
                  <a:cubicBezTo>
                    <a:pt x="206" y="202"/>
                    <a:pt x="207" y="205"/>
                    <a:pt x="205" y="205"/>
                  </a:cubicBezTo>
                  <a:cubicBezTo>
                    <a:pt x="205" y="205"/>
                    <a:pt x="205" y="206"/>
                    <a:pt x="205" y="206"/>
                  </a:cubicBezTo>
                  <a:cubicBezTo>
                    <a:pt x="208" y="206"/>
                    <a:pt x="207" y="207"/>
                    <a:pt x="207" y="207"/>
                  </a:cubicBezTo>
                  <a:cubicBezTo>
                    <a:pt x="206" y="207"/>
                    <a:pt x="204" y="207"/>
                    <a:pt x="203" y="207"/>
                  </a:cubicBezTo>
                  <a:cubicBezTo>
                    <a:pt x="203" y="210"/>
                    <a:pt x="203" y="210"/>
                    <a:pt x="203" y="210"/>
                  </a:cubicBezTo>
                  <a:cubicBezTo>
                    <a:pt x="210" y="210"/>
                    <a:pt x="210" y="210"/>
                    <a:pt x="210" y="210"/>
                  </a:cubicBezTo>
                  <a:cubicBezTo>
                    <a:pt x="210" y="209"/>
                    <a:pt x="211" y="207"/>
                    <a:pt x="211" y="206"/>
                  </a:cubicBezTo>
                  <a:cubicBezTo>
                    <a:pt x="212" y="206"/>
                    <a:pt x="217" y="208"/>
                    <a:pt x="219" y="208"/>
                  </a:cubicBezTo>
                  <a:cubicBezTo>
                    <a:pt x="220" y="208"/>
                    <a:pt x="221" y="206"/>
                    <a:pt x="222" y="205"/>
                  </a:cubicBezTo>
                  <a:cubicBezTo>
                    <a:pt x="225" y="204"/>
                    <a:pt x="230" y="205"/>
                    <a:pt x="233" y="205"/>
                  </a:cubicBezTo>
                  <a:cubicBezTo>
                    <a:pt x="233" y="205"/>
                    <a:pt x="233" y="207"/>
                    <a:pt x="233" y="207"/>
                  </a:cubicBezTo>
                  <a:cubicBezTo>
                    <a:pt x="227" y="207"/>
                    <a:pt x="226" y="207"/>
                    <a:pt x="222" y="209"/>
                  </a:cubicBezTo>
                  <a:cubicBezTo>
                    <a:pt x="222" y="209"/>
                    <a:pt x="222" y="211"/>
                    <a:pt x="222" y="211"/>
                  </a:cubicBezTo>
                  <a:cubicBezTo>
                    <a:pt x="221" y="211"/>
                    <a:pt x="219" y="210"/>
                    <a:pt x="219" y="210"/>
                  </a:cubicBezTo>
                  <a:cubicBezTo>
                    <a:pt x="217" y="210"/>
                    <a:pt x="217" y="211"/>
                    <a:pt x="215" y="211"/>
                  </a:cubicBezTo>
                  <a:cubicBezTo>
                    <a:pt x="211" y="212"/>
                    <a:pt x="201" y="213"/>
                    <a:pt x="207" y="217"/>
                  </a:cubicBezTo>
                  <a:cubicBezTo>
                    <a:pt x="208" y="219"/>
                    <a:pt x="210" y="219"/>
                    <a:pt x="213" y="219"/>
                  </a:cubicBezTo>
                  <a:cubicBezTo>
                    <a:pt x="213" y="219"/>
                    <a:pt x="213" y="217"/>
                    <a:pt x="214" y="217"/>
                  </a:cubicBezTo>
                  <a:cubicBezTo>
                    <a:pt x="214" y="217"/>
                    <a:pt x="217" y="220"/>
                    <a:pt x="218" y="220"/>
                  </a:cubicBezTo>
                  <a:cubicBezTo>
                    <a:pt x="219" y="220"/>
                    <a:pt x="221" y="218"/>
                    <a:pt x="223" y="218"/>
                  </a:cubicBezTo>
                  <a:cubicBezTo>
                    <a:pt x="223" y="218"/>
                    <a:pt x="230" y="218"/>
                    <a:pt x="231" y="218"/>
                  </a:cubicBezTo>
                  <a:cubicBezTo>
                    <a:pt x="231" y="218"/>
                    <a:pt x="232" y="219"/>
                    <a:pt x="234" y="219"/>
                  </a:cubicBezTo>
                  <a:cubicBezTo>
                    <a:pt x="235" y="219"/>
                    <a:pt x="239" y="217"/>
                    <a:pt x="241" y="217"/>
                  </a:cubicBezTo>
                  <a:cubicBezTo>
                    <a:pt x="242" y="218"/>
                    <a:pt x="242" y="220"/>
                    <a:pt x="244" y="219"/>
                  </a:cubicBezTo>
                  <a:cubicBezTo>
                    <a:pt x="244" y="219"/>
                    <a:pt x="248" y="218"/>
                    <a:pt x="248" y="218"/>
                  </a:cubicBezTo>
                  <a:cubicBezTo>
                    <a:pt x="248" y="216"/>
                    <a:pt x="248" y="216"/>
                    <a:pt x="248" y="216"/>
                  </a:cubicBezTo>
                  <a:cubicBezTo>
                    <a:pt x="250" y="216"/>
                    <a:pt x="252" y="217"/>
                    <a:pt x="253" y="218"/>
                  </a:cubicBezTo>
                  <a:cubicBezTo>
                    <a:pt x="253" y="218"/>
                    <a:pt x="253" y="220"/>
                    <a:pt x="253" y="220"/>
                  </a:cubicBezTo>
                  <a:cubicBezTo>
                    <a:pt x="254" y="220"/>
                    <a:pt x="255" y="220"/>
                    <a:pt x="256" y="220"/>
                  </a:cubicBezTo>
                  <a:cubicBezTo>
                    <a:pt x="257" y="220"/>
                    <a:pt x="258" y="217"/>
                    <a:pt x="260" y="217"/>
                  </a:cubicBezTo>
                  <a:cubicBezTo>
                    <a:pt x="261" y="217"/>
                    <a:pt x="261" y="218"/>
                    <a:pt x="262" y="218"/>
                  </a:cubicBezTo>
                  <a:cubicBezTo>
                    <a:pt x="262" y="218"/>
                    <a:pt x="262" y="220"/>
                    <a:pt x="262" y="220"/>
                  </a:cubicBezTo>
                  <a:cubicBezTo>
                    <a:pt x="261" y="220"/>
                    <a:pt x="260" y="220"/>
                    <a:pt x="259" y="220"/>
                  </a:cubicBezTo>
                  <a:cubicBezTo>
                    <a:pt x="258" y="225"/>
                    <a:pt x="260" y="222"/>
                    <a:pt x="256" y="224"/>
                  </a:cubicBezTo>
                  <a:cubicBezTo>
                    <a:pt x="256" y="224"/>
                    <a:pt x="255" y="226"/>
                    <a:pt x="255" y="226"/>
                  </a:cubicBezTo>
                  <a:cubicBezTo>
                    <a:pt x="253" y="227"/>
                    <a:pt x="246" y="227"/>
                    <a:pt x="244" y="226"/>
                  </a:cubicBezTo>
                  <a:cubicBezTo>
                    <a:pt x="243" y="226"/>
                    <a:pt x="242" y="224"/>
                    <a:pt x="241" y="224"/>
                  </a:cubicBezTo>
                  <a:cubicBezTo>
                    <a:pt x="240" y="224"/>
                    <a:pt x="232" y="225"/>
                    <a:pt x="231" y="226"/>
                  </a:cubicBezTo>
                  <a:cubicBezTo>
                    <a:pt x="230" y="226"/>
                    <a:pt x="230" y="228"/>
                    <a:pt x="230" y="228"/>
                  </a:cubicBezTo>
                  <a:cubicBezTo>
                    <a:pt x="226" y="229"/>
                    <a:pt x="218" y="228"/>
                    <a:pt x="214" y="228"/>
                  </a:cubicBezTo>
                  <a:cubicBezTo>
                    <a:pt x="216" y="229"/>
                    <a:pt x="213" y="233"/>
                    <a:pt x="213" y="233"/>
                  </a:cubicBezTo>
                  <a:cubicBezTo>
                    <a:pt x="213" y="237"/>
                    <a:pt x="214" y="234"/>
                    <a:pt x="215" y="235"/>
                  </a:cubicBezTo>
                  <a:cubicBezTo>
                    <a:pt x="215" y="236"/>
                    <a:pt x="215" y="237"/>
                    <a:pt x="215" y="237"/>
                  </a:cubicBezTo>
                  <a:cubicBezTo>
                    <a:pt x="216" y="238"/>
                    <a:pt x="218" y="238"/>
                    <a:pt x="219" y="239"/>
                  </a:cubicBezTo>
                  <a:cubicBezTo>
                    <a:pt x="219" y="239"/>
                    <a:pt x="219" y="241"/>
                    <a:pt x="219" y="241"/>
                  </a:cubicBezTo>
                  <a:cubicBezTo>
                    <a:pt x="221" y="242"/>
                    <a:pt x="225" y="244"/>
                    <a:pt x="228" y="245"/>
                  </a:cubicBezTo>
                  <a:cubicBezTo>
                    <a:pt x="229" y="245"/>
                    <a:pt x="231" y="244"/>
                    <a:pt x="231" y="244"/>
                  </a:cubicBezTo>
                  <a:cubicBezTo>
                    <a:pt x="233" y="244"/>
                    <a:pt x="237" y="245"/>
                    <a:pt x="239" y="246"/>
                  </a:cubicBezTo>
                  <a:cubicBezTo>
                    <a:pt x="240" y="247"/>
                    <a:pt x="240" y="252"/>
                    <a:pt x="241" y="254"/>
                  </a:cubicBezTo>
                  <a:cubicBezTo>
                    <a:pt x="242" y="254"/>
                    <a:pt x="243" y="253"/>
                    <a:pt x="245" y="253"/>
                  </a:cubicBezTo>
                  <a:cubicBezTo>
                    <a:pt x="246" y="255"/>
                    <a:pt x="246" y="255"/>
                    <a:pt x="246" y="255"/>
                  </a:cubicBezTo>
                  <a:cubicBezTo>
                    <a:pt x="246" y="255"/>
                    <a:pt x="247" y="255"/>
                    <a:pt x="248" y="255"/>
                  </a:cubicBezTo>
                  <a:cubicBezTo>
                    <a:pt x="248" y="256"/>
                    <a:pt x="248" y="256"/>
                    <a:pt x="248" y="256"/>
                  </a:cubicBezTo>
                  <a:cubicBezTo>
                    <a:pt x="250" y="256"/>
                    <a:pt x="254" y="256"/>
                    <a:pt x="256" y="255"/>
                  </a:cubicBezTo>
                  <a:cubicBezTo>
                    <a:pt x="256" y="255"/>
                    <a:pt x="256" y="253"/>
                    <a:pt x="256" y="253"/>
                  </a:cubicBezTo>
                  <a:cubicBezTo>
                    <a:pt x="257" y="253"/>
                    <a:pt x="258" y="253"/>
                    <a:pt x="258" y="253"/>
                  </a:cubicBezTo>
                  <a:cubicBezTo>
                    <a:pt x="260" y="252"/>
                    <a:pt x="260" y="253"/>
                    <a:pt x="262" y="253"/>
                  </a:cubicBezTo>
                  <a:cubicBezTo>
                    <a:pt x="263" y="253"/>
                    <a:pt x="268" y="254"/>
                    <a:pt x="270" y="253"/>
                  </a:cubicBezTo>
                  <a:cubicBezTo>
                    <a:pt x="270" y="253"/>
                    <a:pt x="270" y="253"/>
                    <a:pt x="270" y="253"/>
                  </a:cubicBezTo>
                  <a:cubicBezTo>
                    <a:pt x="272" y="252"/>
                    <a:pt x="275" y="251"/>
                    <a:pt x="276" y="251"/>
                  </a:cubicBezTo>
                  <a:cubicBezTo>
                    <a:pt x="277" y="250"/>
                    <a:pt x="279" y="251"/>
                    <a:pt x="280" y="251"/>
                  </a:cubicBezTo>
                  <a:cubicBezTo>
                    <a:pt x="280" y="248"/>
                    <a:pt x="280" y="248"/>
                    <a:pt x="280" y="248"/>
                  </a:cubicBezTo>
                  <a:cubicBezTo>
                    <a:pt x="281" y="248"/>
                    <a:pt x="282" y="249"/>
                    <a:pt x="283" y="249"/>
                  </a:cubicBezTo>
                  <a:cubicBezTo>
                    <a:pt x="285" y="248"/>
                    <a:pt x="289" y="245"/>
                    <a:pt x="291" y="245"/>
                  </a:cubicBezTo>
                  <a:cubicBezTo>
                    <a:pt x="294" y="244"/>
                    <a:pt x="295" y="245"/>
                    <a:pt x="298" y="243"/>
                  </a:cubicBezTo>
                  <a:cubicBezTo>
                    <a:pt x="298" y="243"/>
                    <a:pt x="300" y="240"/>
                    <a:pt x="300" y="239"/>
                  </a:cubicBezTo>
                  <a:cubicBezTo>
                    <a:pt x="301" y="239"/>
                    <a:pt x="303" y="239"/>
                    <a:pt x="304" y="239"/>
                  </a:cubicBezTo>
                  <a:cubicBezTo>
                    <a:pt x="305" y="238"/>
                    <a:pt x="307" y="236"/>
                    <a:pt x="308" y="235"/>
                  </a:cubicBezTo>
                  <a:cubicBezTo>
                    <a:pt x="308" y="235"/>
                    <a:pt x="308" y="235"/>
                    <a:pt x="308" y="235"/>
                  </a:cubicBezTo>
                  <a:cubicBezTo>
                    <a:pt x="310" y="234"/>
                    <a:pt x="311" y="235"/>
                    <a:pt x="312" y="235"/>
                  </a:cubicBezTo>
                  <a:cubicBezTo>
                    <a:pt x="311" y="237"/>
                    <a:pt x="310" y="239"/>
                    <a:pt x="309" y="241"/>
                  </a:cubicBezTo>
                  <a:cubicBezTo>
                    <a:pt x="310" y="241"/>
                    <a:pt x="310" y="243"/>
                    <a:pt x="310" y="243"/>
                  </a:cubicBezTo>
                  <a:cubicBezTo>
                    <a:pt x="313" y="244"/>
                    <a:pt x="315" y="243"/>
                    <a:pt x="318" y="244"/>
                  </a:cubicBezTo>
                  <a:cubicBezTo>
                    <a:pt x="318" y="244"/>
                    <a:pt x="317" y="247"/>
                    <a:pt x="318" y="247"/>
                  </a:cubicBezTo>
                  <a:cubicBezTo>
                    <a:pt x="318" y="247"/>
                    <a:pt x="320" y="248"/>
                    <a:pt x="320" y="247"/>
                  </a:cubicBezTo>
                  <a:cubicBezTo>
                    <a:pt x="321" y="247"/>
                    <a:pt x="321" y="246"/>
                    <a:pt x="322" y="245"/>
                  </a:cubicBezTo>
                  <a:cubicBezTo>
                    <a:pt x="323" y="246"/>
                    <a:pt x="325" y="249"/>
                    <a:pt x="327" y="249"/>
                  </a:cubicBezTo>
                  <a:cubicBezTo>
                    <a:pt x="328" y="249"/>
                    <a:pt x="329" y="247"/>
                    <a:pt x="330" y="247"/>
                  </a:cubicBezTo>
                  <a:cubicBezTo>
                    <a:pt x="331" y="248"/>
                    <a:pt x="331" y="250"/>
                    <a:pt x="334" y="250"/>
                  </a:cubicBezTo>
                  <a:cubicBezTo>
                    <a:pt x="335" y="250"/>
                    <a:pt x="335" y="248"/>
                    <a:pt x="335" y="247"/>
                  </a:cubicBezTo>
                  <a:cubicBezTo>
                    <a:pt x="337" y="248"/>
                    <a:pt x="339" y="248"/>
                    <a:pt x="341" y="248"/>
                  </a:cubicBezTo>
                  <a:cubicBezTo>
                    <a:pt x="342" y="246"/>
                    <a:pt x="342" y="246"/>
                    <a:pt x="342" y="246"/>
                  </a:cubicBezTo>
                  <a:cubicBezTo>
                    <a:pt x="344" y="245"/>
                    <a:pt x="344" y="246"/>
                    <a:pt x="346" y="245"/>
                  </a:cubicBezTo>
                  <a:cubicBezTo>
                    <a:pt x="347" y="244"/>
                    <a:pt x="346" y="243"/>
                    <a:pt x="347" y="242"/>
                  </a:cubicBezTo>
                  <a:cubicBezTo>
                    <a:pt x="346" y="242"/>
                    <a:pt x="345" y="242"/>
                    <a:pt x="345" y="242"/>
                  </a:cubicBezTo>
                  <a:cubicBezTo>
                    <a:pt x="345" y="241"/>
                    <a:pt x="345" y="240"/>
                    <a:pt x="345" y="239"/>
                  </a:cubicBezTo>
                  <a:cubicBezTo>
                    <a:pt x="343" y="240"/>
                    <a:pt x="342" y="239"/>
                    <a:pt x="340" y="239"/>
                  </a:cubicBezTo>
                  <a:cubicBezTo>
                    <a:pt x="338" y="240"/>
                    <a:pt x="341" y="243"/>
                    <a:pt x="336" y="241"/>
                  </a:cubicBezTo>
                  <a:cubicBezTo>
                    <a:pt x="334" y="241"/>
                    <a:pt x="335" y="239"/>
                    <a:pt x="334" y="238"/>
                  </a:cubicBezTo>
                  <a:cubicBezTo>
                    <a:pt x="333" y="238"/>
                    <a:pt x="331" y="237"/>
                    <a:pt x="331" y="237"/>
                  </a:cubicBezTo>
                  <a:cubicBezTo>
                    <a:pt x="332" y="234"/>
                    <a:pt x="332" y="234"/>
                    <a:pt x="332" y="234"/>
                  </a:cubicBezTo>
                  <a:cubicBezTo>
                    <a:pt x="333" y="235"/>
                    <a:pt x="334" y="234"/>
                    <a:pt x="336" y="235"/>
                  </a:cubicBezTo>
                  <a:cubicBezTo>
                    <a:pt x="336" y="235"/>
                    <a:pt x="337" y="237"/>
                    <a:pt x="338" y="237"/>
                  </a:cubicBezTo>
                  <a:cubicBezTo>
                    <a:pt x="340" y="238"/>
                    <a:pt x="343" y="238"/>
                    <a:pt x="346" y="238"/>
                  </a:cubicBezTo>
                  <a:cubicBezTo>
                    <a:pt x="346" y="238"/>
                    <a:pt x="346" y="236"/>
                    <a:pt x="346" y="236"/>
                  </a:cubicBezTo>
                  <a:cubicBezTo>
                    <a:pt x="344" y="236"/>
                    <a:pt x="344" y="236"/>
                    <a:pt x="343" y="235"/>
                  </a:cubicBezTo>
                  <a:cubicBezTo>
                    <a:pt x="340" y="234"/>
                    <a:pt x="344" y="234"/>
                    <a:pt x="345" y="233"/>
                  </a:cubicBezTo>
                  <a:cubicBezTo>
                    <a:pt x="344" y="233"/>
                    <a:pt x="346" y="232"/>
                    <a:pt x="346" y="232"/>
                  </a:cubicBezTo>
                  <a:cubicBezTo>
                    <a:pt x="348" y="233"/>
                    <a:pt x="349" y="234"/>
                    <a:pt x="352" y="235"/>
                  </a:cubicBezTo>
                  <a:cubicBezTo>
                    <a:pt x="352" y="236"/>
                    <a:pt x="351" y="238"/>
                    <a:pt x="352" y="238"/>
                  </a:cubicBezTo>
                  <a:cubicBezTo>
                    <a:pt x="352" y="239"/>
                    <a:pt x="354" y="238"/>
                    <a:pt x="355" y="239"/>
                  </a:cubicBezTo>
                  <a:cubicBezTo>
                    <a:pt x="356" y="238"/>
                    <a:pt x="355" y="237"/>
                    <a:pt x="356" y="237"/>
                  </a:cubicBezTo>
                  <a:cubicBezTo>
                    <a:pt x="356" y="237"/>
                    <a:pt x="356" y="236"/>
                    <a:pt x="356" y="235"/>
                  </a:cubicBezTo>
                  <a:cubicBezTo>
                    <a:pt x="356" y="235"/>
                    <a:pt x="354" y="234"/>
                    <a:pt x="354" y="234"/>
                  </a:cubicBezTo>
                  <a:cubicBezTo>
                    <a:pt x="355" y="231"/>
                    <a:pt x="355" y="231"/>
                    <a:pt x="355" y="227"/>
                  </a:cubicBezTo>
                  <a:cubicBezTo>
                    <a:pt x="354" y="227"/>
                    <a:pt x="353" y="226"/>
                    <a:pt x="353" y="226"/>
                  </a:cubicBezTo>
                  <a:cubicBezTo>
                    <a:pt x="351" y="226"/>
                    <a:pt x="350" y="227"/>
                    <a:pt x="349" y="227"/>
                  </a:cubicBezTo>
                  <a:cubicBezTo>
                    <a:pt x="341" y="228"/>
                    <a:pt x="337" y="223"/>
                    <a:pt x="335" y="217"/>
                  </a:cubicBezTo>
                  <a:cubicBezTo>
                    <a:pt x="334" y="217"/>
                    <a:pt x="334" y="217"/>
                    <a:pt x="334" y="217"/>
                  </a:cubicBezTo>
                  <a:cubicBezTo>
                    <a:pt x="333" y="219"/>
                    <a:pt x="334" y="221"/>
                    <a:pt x="334" y="223"/>
                  </a:cubicBezTo>
                  <a:cubicBezTo>
                    <a:pt x="333" y="223"/>
                    <a:pt x="332" y="221"/>
                    <a:pt x="332" y="221"/>
                  </a:cubicBezTo>
                  <a:cubicBezTo>
                    <a:pt x="330" y="221"/>
                    <a:pt x="328" y="221"/>
                    <a:pt x="327" y="221"/>
                  </a:cubicBezTo>
                  <a:cubicBezTo>
                    <a:pt x="327" y="220"/>
                    <a:pt x="326" y="218"/>
                    <a:pt x="326" y="218"/>
                  </a:cubicBezTo>
                  <a:cubicBezTo>
                    <a:pt x="325" y="216"/>
                    <a:pt x="323" y="215"/>
                    <a:pt x="322" y="213"/>
                  </a:cubicBezTo>
                  <a:cubicBezTo>
                    <a:pt x="321" y="211"/>
                    <a:pt x="321" y="208"/>
                    <a:pt x="320" y="206"/>
                  </a:cubicBezTo>
                  <a:cubicBezTo>
                    <a:pt x="320" y="205"/>
                    <a:pt x="317" y="205"/>
                    <a:pt x="316" y="204"/>
                  </a:cubicBezTo>
                  <a:cubicBezTo>
                    <a:pt x="315" y="202"/>
                    <a:pt x="317" y="200"/>
                    <a:pt x="316" y="199"/>
                  </a:cubicBezTo>
                  <a:cubicBezTo>
                    <a:pt x="316" y="198"/>
                    <a:pt x="314" y="196"/>
                    <a:pt x="314" y="195"/>
                  </a:cubicBezTo>
                  <a:cubicBezTo>
                    <a:pt x="313" y="195"/>
                    <a:pt x="314" y="194"/>
                    <a:pt x="313" y="193"/>
                  </a:cubicBezTo>
                  <a:cubicBezTo>
                    <a:pt x="312" y="193"/>
                    <a:pt x="309" y="194"/>
                    <a:pt x="308" y="193"/>
                  </a:cubicBezTo>
                  <a:cubicBezTo>
                    <a:pt x="307" y="193"/>
                    <a:pt x="304" y="192"/>
                    <a:pt x="302" y="192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00" y="193"/>
                    <a:pt x="300" y="195"/>
                    <a:pt x="298" y="194"/>
                  </a:cubicBezTo>
                  <a:cubicBezTo>
                    <a:pt x="297" y="191"/>
                    <a:pt x="297" y="191"/>
                    <a:pt x="297" y="191"/>
                  </a:cubicBezTo>
                  <a:cubicBezTo>
                    <a:pt x="296" y="191"/>
                    <a:pt x="296" y="191"/>
                    <a:pt x="296" y="191"/>
                  </a:cubicBezTo>
                  <a:cubicBezTo>
                    <a:pt x="295" y="192"/>
                    <a:pt x="292" y="197"/>
                    <a:pt x="292" y="197"/>
                  </a:cubicBezTo>
                  <a:cubicBezTo>
                    <a:pt x="292" y="198"/>
                    <a:pt x="293" y="199"/>
                    <a:pt x="292" y="200"/>
                  </a:cubicBezTo>
                  <a:cubicBezTo>
                    <a:pt x="292" y="201"/>
                    <a:pt x="288" y="202"/>
                    <a:pt x="287" y="203"/>
                  </a:cubicBezTo>
                  <a:cubicBezTo>
                    <a:pt x="285" y="197"/>
                    <a:pt x="288" y="194"/>
                    <a:pt x="290" y="188"/>
                  </a:cubicBezTo>
                  <a:cubicBezTo>
                    <a:pt x="290" y="188"/>
                    <a:pt x="289" y="188"/>
                    <a:pt x="288" y="188"/>
                  </a:cubicBezTo>
                  <a:cubicBezTo>
                    <a:pt x="284" y="183"/>
                    <a:pt x="284" y="183"/>
                    <a:pt x="284" y="183"/>
                  </a:cubicBezTo>
                  <a:cubicBezTo>
                    <a:pt x="284" y="182"/>
                    <a:pt x="285" y="181"/>
                    <a:pt x="284" y="181"/>
                  </a:cubicBezTo>
                  <a:cubicBezTo>
                    <a:pt x="284" y="180"/>
                    <a:pt x="282" y="180"/>
                    <a:pt x="282" y="181"/>
                  </a:cubicBezTo>
                  <a:cubicBezTo>
                    <a:pt x="281" y="180"/>
                    <a:pt x="280" y="179"/>
                    <a:pt x="279" y="178"/>
                  </a:cubicBezTo>
                  <a:cubicBezTo>
                    <a:pt x="279" y="178"/>
                    <a:pt x="277" y="178"/>
                    <a:pt x="276" y="178"/>
                  </a:cubicBezTo>
                  <a:cubicBezTo>
                    <a:pt x="276" y="179"/>
                    <a:pt x="277" y="181"/>
                    <a:pt x="276" y="181"/>
                  </a:cubicBezTo>
                  <a:cubicBezTo>
                    <a:pt x="276" y="182"/>
                    <a:pt x="273" y="183"/>
                    <a:pt x="272" y="184"/>
                  </a:cubicBezTo>
                  <a:cubicBezTo>
                    <a:pt x="272" y="185"/>
                    <a:pt x="273" y="187"/>
                    <a:pt x="272" y="187"/>
                  </a:cubicBezTo>
                  <a:cubicBezTo>
                    <a:pt x="272" y="187"/>
                    <a:pt x="270" y="187"/>
                    <a:pt x="270" y="187"/>
                  </a:cubicBezTo>
                  <a:cubicBezTo>
                    <a:pt x="269" y="186"/>
                    <a:pt x="269" y="187"/>
                    <a:pt x="268" y="187"/>
                  </a:cubicBezTo>
                  <a:cubicBezTo>
                    <a:pt x="267" y="186"/>
                    <a:pt x="268" y="184"/>
                    <a:pt x="268" y="183"/>
                  </a:cubicBezTo>
                  <a:cubicBezTo>
                    <a:pt x="267" y="182"/>
                    <a:pt x="263" y="180"/>
                    <a:pt x="261" y="179"/>
                  </a:cubicBezTo>
                  <a:cubicBezTo>
                    <a:pt x="259" y="178"/>
                    <a:pt x="258" y="178"/>
                    <a:pt x="255" y="177"/>
                  </a:cubicBezTo>
                  <a:cubicBezTo>
                    <a:pt x="255" y="179"/>
                    <a:pt x="254" y="183"/>
                    <a:pt x="254" y="185"/>
                  </a:cubicBezTo>
                  <a:cubicBezTo>
                    <a:pt x="254" y="187"/>
                    <a:pt x="255" y="187"/>
                    <a:pt x="255" y="188"/>
                  </a:cubicBezTo>
                  <a:cubicBezTo>
                    <a:pt x="255" y="190"/>
                    <a:pt x="255" y="191"/>
                    <a:pt x="255" y="193"/>
                  </a:cubicBezTo>
                  <a:cubicBezTo>
                    <a:pt x="255" y="194"/>
                    <a:pt x="252" y="195"/>
                    <a:pt x="252" y="195"/>
                  </a:cubicBezTo>
                  <a:cubicBezTo>
                    <a:pt x="252" y="194"/>
                    <a:pt x="252" y="193"/>
                    <a:pt x="251" y="193"/>
                  </a:cubicBezTo>
                  <a:cubicBezTo>
                    <a:pt x="250" y="192"/>
                    <a:pt x="249" y="193"/>
                    <a:pt x="248" y="192"/>
                  </a:cubicBezTo>
                  <a:cubicBezTo>
                    <a:pt x="247" y="192"/>
                    <a:pt x="241" y="187"/>
                    <a:pt x="241" y="187"/>
                  </a:cubicBezTo>
                  <a:cubicBezTo>
                    <a:pt x="240" y="184"/>
                    <a:pt x="242" y="183"/>
                    <a:pt x="242" y="181"/>
                  </a:cubicBezTo>
                  <a:cubicBezTo>
                    <a:pt x="242" y="177"/>
                    <a:pt x="241" y="174"/>
                    <a:pt x="241" y="171"/>
                  </a:cubicBezTo>
                  <a:cubicBezTo>
                    <a:pt x="238" y="171"/>
                    <a:pt x="237" y="171"/>
                    <a:pt x="235" y="171"/>
                  </a:cubicBezTo>
                  <a:cubicBezTo>
                    <a:pt x="232" y="175"/>
                    <a:pt x="229" y="176"/>
                    <a:pt x="225" y="178"/>
                  </a:cubicBezTo>
                  <a:cubicBezTo>
                    <a:pt x="225" y="179"/>
                    <a:pt x="225" y="179"/>
                    <a:pt x="225" y="179"/>
                  </a:cubicBezTo>
                  <a:cubicBezTo>
                    <a:pt x="221" y="180"/>
                    <a:pt x="218" y="179"/>
                    <a:pt x="216" y="179"/>
                  </a:cubicBezTo>
                  <a:cubicBezTo>
                    <a:pt x="214" y="180"/>
                    <a:pt x="212" y="182"/>
                    <a:pt x="211" y="183"/>
                  </a:cubicBezTo>
                  <a:cubicBezTo>
                    <a:pt x="209" y="183"/>
                    <a:pt x="208" y="183"/>
                    <a:pt x="207" y="183"/>
                  </a:cubicBezTo>
                  <a:cubicBezTo>
                    <a:pt x="203" y="186"/>
                    <a:pt x="204" y="190"/>
                    <a:pt x="204" y="193"/>
                  </a:cubicBezTo>
                  <a:close/>
                  <a:moveTo>
                    <a:pt x="566" y="186"/>
                  </a:moveTo>
                  <a:cubicBezTo>
                    <a:pt x="563" y="185"/>
                    <a:pt x="561" y="186"/>
                    <a:pt x="559" y="185"/>
                  </a:cubicBezTo>
                  <a:cubicBezTo>
                    <a:pt x="558" y="185"/>
                    <a:pt x="558" y="183"/>
                    <a:pt x="558" y="183"/>
                  </a:cubicBezTo>
                  <a:cubicBezTo>
                    <a:pt x="556" y="182"/>
                    <a:pt x="552" y="182"/>
                    <a:pt x="549" y="182"/>
                  </a:cubicBezTo>
                  <a:cubicBezTo>
                    <a:pt x="543" y="183"/>
                    <a:pt x="544" y="187"/>
                    <a:pt x="548" y="189"/>
                  </a:cubicBezTo>
                  <a:cubicBezTo>
                    <a:pt x="548" y="189"/>
                    <a:pt x="559" y="193"/>
                    <a:pt x="555" y="193"/>
                  </a:cubicBezTo>
                  <a:cubicBezTo>
                    <a:pt x="554" y="194"/>
                    <a:pt x="555" y="193"/>
                    <a:pt x="554" y="193"/>
                  </a:cubicBezTo>
                  <a:cubicBezTo>
                    <a:pt x="554" y="193"/>
                    <a:pt x="551" y="193"/>
                    <a:pt x="551" y="193"/>
                  </a:cubicBezTo>
                  <a:cubicBezTo>
                    <a:pt x="548" y="192"/>
                    <a:pt x="548" y="191"/>
                    <a:pt x="546" y="190"/>
                  </a:cubicBezTo>
                  <a:cubicBezTo>
                    <a:pt x="545" y="190"/>
                    <a:pt x="544" y="190"/>
                    <a:pt x="544" y="190"/>
                  </a:cubicBezTo>
                  <a:cubicBezTo>
                    <a:pt x="543" y="193"/>
                    <a:pt x="543" y="193"/>
                    <a:pt x="543" y="193"/>
                  </a:cubicBezTo>
                  <a:cubicBezTo>
                    <a:pt x="545" y="193"/>
                    <a:pt x="544" y="194"/>
                    <a:pt x="544" y="195"/>
                  </a:cubicBezTo>
                  <a:cubicBezTo>
                    <a:pt x="544" y="195"/>
                    <a:pt x="543" y="195"/>
                    <a:pt x="542" y="195"/>
                  </a:cubicBezTo>
                  <a:cubicBezTo>
                    <a:pt x="542" y="195"/>
                    <a:pt x="541" y="197"/>
                    <a:pt x="541" y="197"/>
                  </a:cubicBezTo>
                  <a:cubicBezTo>
                    <a:pt x="540" y="196"/>
                    <a:pt x="540" y="199"/>
                    <a:pt x="540" y="199"/>
                  </a:cubicBezTo>
                  <a:cubicBezTo>
                    <a:pt x="542" y="200"/>
                    <a:pt x="542" y="199"/>
                    <a:pt x="542" y="201"/>
                  </a:cubicBezTo>
                  <a:cubicBezTo>
                    <a:pt x="542" y="201"/>
                    <a:pt x="540" y="201"/>
                    <a:pt x="540" y="201"/>
                  </a:cubicBezTo>
                  <a:cubicBezTo>
                    <a:pt x="540" y="201"/>
                    <a:pt x="538" y="200"/>
                    <a:pt x="540" y="200"/>
                  </a:cubicBezTo>
                  <a:cubicBezTo>
                    <a:pt x="538" y="200"/>
                    <a:pt x="540" y="197"/>
                    <a:pt x="540" y="197"/>
                  </a:cubicBezTo>
                  <a:cubicBezTo>
                    <a:pt x="541" y="188"/>
                    <a:pt x="539" y="191"/>
                    <a:pt x="534" y="193"/>
                  </a:cubicBezTo>
                  <a:cubicBezTo>
                    <a:pt x="533" y="191"/>
                    <a:pt x="533" y="191"/>
                    <a:pt x="533" y="191"/>
                  </a:cubicBezTo>
                  <a:cubicBezTo>
                    <a:pt x="535" y="193"/>
                    <a:pt x="534" y="189"/>
                    <a:pt x="531" y="189"/>
                  </a:cubicBezTo>
                  <a:cubicBezTo>
                    <a:pt x="530" y="191"/>
                    <a:pt x="530" y="191"/>
                    <a:pt x="530" y="191"/>
                  </a:cubicBezTo>
                  <a:cubicBezTo>
                    <a:pt x="527" y="192"/>
                    <a:pt x="527" y="193"/>
                    <a:pt x="524" y="195"/>
                  </a:cubicBezTo>
                  <a:cubicBezTo>
                    <a:pt x="525" y="196"/>
                    <a:pt x="526" y="197"/>
                    <a:pt x="527" y="197"/>
                  </a:cubicBezTo>
                  <a:cubicBezTo>
                    <a:pt x="527" y="198"/>
                    <a:pt x="526" y="199"/>
                    <a:pt x="526" y="200"/>
                  </a:cubicBezTo>
                  <a:cubicBezTo>
                    <a:pt x="522" y="200"/>
                    <a:pt x="522" y="200"/>
                    <a:pt x="519" y="199"/>
                  </a:cubicBezTo>
                  <a:cubicBezTo>
                    <a:pt x="519" y="198"/>
                    <a:pt x="519" y="198"/>
                    <a:pt x="519" y="198"/>
                  </a:cubicBezTo>
                  <a:cubicBezTo>
                    <a:pt x="520" y="198"/>
                    <a:pt x="521" y="198"/>
                    <a:pt x="522" y="198"/>
                  </a:cubicBezTo>
                  <a:cubicBezTo>
                    <a:pt x="523" y="196"/>
                    <a:pt x="521" y="195"/>
                    <a:pt x="523" y="193"/>
                  </a:cubicBezTo>
                  <a:cubicBezTo>
                    <a:pt x="525" y="192"/>
                    <a:pt x="523" y="192"/>
                    <a:pt x="522" y="191"/>
                  </a:cubicBezTo>
                  <a:cubicBezTo>
                    <a:pt x="522" y="190"/>
                    <a:pt x="522" y="190"/>
                    <a:pt x="522" y="190"/>
                  </a:cubicBezTo>
                  <a:cubicBezTo>
                    <a:pt x="522" y="190"/>
                    <a:pt x="523" y="188"/>
                    <a:pt x="522" y="187"/>
                  </a:cubicBezTo>
                  <a:cubicBezTo>
                    <a:pt x="522" y="187"/>
                    <a:pt x="522" y="187"/>
                    <a:pt x="522" y="187"/>
                  </a:cubicBezTo>
                  <a:cubicBezTo>
                    <a:pt x="521" y="186"/>
                    <a:pt x="521" y="184"/>
                    <a:pt x="520" y="183"/>
                  </a:cubicBezTo>
                  <a:cubicBezTo>
                    <a:pt x="518" y="183"/>
                    <a:pt x="518" y="183"/>
                    <a:pt x="518" y="183"/>
                  </a:cubicBezTo>
                  <a:cubicBezTo>
                    <a:pt x="517" y="178"/>
                    <a:pt x="521" y="178"/>
                    <a:pt x="521" y="177"/>
                  </a:cubicBezTo>
                  <a:cubicBezTo>
                    <a:pt x="521" y="177"/>
                    <a:pt x="521" y="176"/>
                    <a:pt x="521" y="175"/>
                  </a:cubicBezTo>
                  <a:cubicBezTo>
                    <a:pt x="521" y="176"/>
                    <a:pt x="520" y="175"/>
                    <a:pt x="520" y="175"/>
                  </a:cubicBezTo>
                  <a:cubicBezTo>
                    <a:pt x="521" y="170"/>
                    <a:pt x="525" y="169"/>
                    <a:pt x="518" y="167"/>
                  </a:cubicBezTo>
                  <a:cubicBezTo>
                    <a:pt x="517" y="166"/>
                    <a:pt x="513" y="165"/>
                    <a:pt x="510" y="166"/>
                  </a:cubicBezTo>
                  <a:cubicBezTo>
                    <a:pt x="510" y="166"/>
                    <a:pt x="510" y="166"/>
                    <a:pt x="510" y="166"/>
                  </a:cubicBezTo>
                  <a:cubicBezTo>
                    <a:pt x="510" y="166"/>
                    <a:pt x="508" y="168"/>
                    <a:pt x="508" y="168"/>
                  </a:cubicBezTo>
                  <a:cubicBezTo>
                    <a:pt x="507" y="168"/>
                    <a:pt x="505" y="168"/>
                    <a:pt x="504" y="168"/>
                  </a:cubicBezTo>
                  <a:cubicBezTo>
                    <a:pt x="504" y="169"/>
                    <a:pt x="504" y="170"/>
                    <a:pt x="504" y="171"/>
                  </a:cubicBezTo>
                  <a:cubicBezTo>
                    <a:pt x="498" y="171"/>
                    <a:pt x="498" y="171"/>
                    <a:pt x="498" y="171"/>
                  </a:cubicBezTo>
                  <a:cubicBezTo>
                    <a:pt x="498" y="172"/>
                    <a:pt x="498" y="173"/>
                    <a:pt x="498" y="173"/>
                  </a:cubicBezTo>
                  <a:cubicBezTo>
                    <a:pt x="497" y="174"/>
                    <a:pt x="495" y="173"/>
                    <a:pt x="493" y="174"/>
                  </a:cubicBezTo>
                  <a:cubicBezTo>
                    <a:pt x="492" y="175"/>
                    <a:pt x="494" y="175"/>
                    <a:pt x="494" y="175"/>
                  </a:cubicBezTo>
                  <a:cubicBezTo>
                    <a:pt x="493" y="175"/>
                    <a:pt x="494" y="176"/>
                    <a:pt x="494" y="176"/>
                  </a:cubicBezTo>
                  <a:cubicBezTo>
                    <a:pt x="494" y="177"/>
                    <a:pt x="493" y="177"/>
                    <a:pt x="492" y="179"/>
                  </a:cubicBezTo>
                  <a:cubicBezTo>
                    <a:pt x="492" y="179"/>
                    <a:pt x="495" y="179"/>
                    <a:pt x="494" y="179"/>
                  </a:cubicBezTo>
                  <a:cubicBezTo>
                    <a:pt x="492" y="180"/>
                    <a:pt x="492" y="179"/>
                    <a:pt x="490" y="179"/>
                  </a:cubicBezTo>
                  <a:cubicBezTo>
                    <a:pt x="488" y="179"/>
                    <a:pt x="487" y="181"/>
                    <a:pt x="487" y="181"/>
                  </a:cubicBezTo>
                  <a:cubicBezTo>
                    <a:pt x="487" y="181"/>
                    <a:pt x="487" y="186"/>
                    <a:pt x="487" y="188"/>
                  </a:cubicBezTo>
                  <a:cubicBezTo>
                    <a:pt x="488" y="188"/>
                    <a:pt x="489" y="189"/>
                    <a:pt x="489" y="189"/>
                  </a:cubicBezTo>
                  <a:cubicBezTo>
                    <a:pt x="490" y="190"/>
                    <a:pt x="494" y="188"/>
                    <a:pt x="496" y="189"/>
                  </a:cubicBezTo>
                  <a:cubicBezTo>
                    <a:pt x="496" y="189"/>
                    <a:pt x="495" y="194"/>
                    <a:pt x="496" y="195"/>
                  </a:cubicBezTo>
                  <a:cubicBezTo>
                    <a:pt x="493" y="193"/>
                    <a:pt x="492" y="192"/>
                    <a:pt x="486" y="192"/>
                  </a:cubicBezTo>
                  <a:cubicBezTo>
                    <a:pt x="486" y="194"/>
                    <a:pt x="486" y="195"/>
                    <a:pt x="486" y="196"/>
                  </a:cubicBezTo>
                  <a:cubicBezTo>
                    <a:pt x="491" y="200"/>
                    <a:pt x="495" y="197"/>
                    <a:pt x="490" y="203"/>
                  </a:cubicBezTo>
                  <a:cubicBezTo>
                    <a:pt x="490" y="201"/>
                    <a:pt x="491" y="208"/>
                    <a:pt x="492" y="210"/>
                  </a:cubicBezTo>
                  <a:cubicBezTo>
                    <a:pt x="486" y="207"/>
                    <a:pt x="485" y="208"/>
                    <a:pt x="478" y="209"/>
                  </a:cubicBezTo>
                  <a:cubicBezTo>
                    <a:pt x="480" y="208"/>
                    <a:pt x="482" y="206"/>
                    <a:pt x="484" y="205"/>
                  </a:cubicBezTo>
                  <a:cubicBezTo>
                    <a:pt x="484" y="205"/>
                    <a:pt x="485" y="206"/>
                    <a:pt x="486" y="205"/>
                  </a:cubicBezTo>
                  <a:cubicBezTo>
                    <a:pt x="485" y="204"/>
                    <a:pt x="486" y="203"/>
                    <a:pt x="485" y="202"/>
                  </a:cubicBezTo>
                  <a:cubicBezTo>
                    <a:pt x="484" y="201"/>
                    <a:pt x="481" y="201"/>
                    <a:pt x="480" y="199"/>
                  </a:cubicBezTo>
                  <a:cubicBezTo>
                    <a:pt x="478" y="196"/>
                    <a:pt x="479" y="183"/>
                    <a:pt x="480" y="179"/>
                  </a:cubicBezTo>
                  <a:cubicBezTo>
                    <a:pt x="482" y="172"/>
                    <a:pt x="491" y="170"/>
                    <a:pt x="500" y="169"/>
                  </a:cubicBezTo>
                  <a:cubicBezTo>
                    <a:pt x="499" y="169"/>
                    <a:pt x="501" y="169"/>
                    <a:pt x="501" y="169"/>
                  </a:cubicBezTo>
                  <a:cubicBezTo>
                    <a:pt x="501" y="169"/>
                    <a:pt x="501" y="167"/>
                    <a:pt x="501" y="167"/>
                  </a:cubicBezTo>
                  <a:cubicBezTo>
                    <a:pt x="500" y="167"/>
                    <a:pt x="497" y="166"/>
                    <a:pt x="496" y="166"/>
                  </a:cubicBezTo>
                  <a:cubicBezTo>
                    <a:pt x="493" y="165"/>
                    <a:pt x="486" y="165"/>
                    <a:pt x="482" y="166"/>
                  </a:cubicBezTo>
                  <a:cubicBezTo>
                    <a:pt x="480" y="168"/>
                    <a:pt x="480" y="168"/>
                    <a:pt x="480" y="168"/>
                  </a:cubicBezTo>
                  <a:cubicBezTo>
                    <a:pt x="478" y="168"/>
                    <a:pt x="477" y="166"/>
                    <a:pt x="474" y="166"/>
                  </a:cubicBezTo>
                  <a:cubicBezTo>
                    <a:pt x="473" y="166"/>
                    <a:pt x="471" y="168"/>
                    <a:pt x="470" y="168"/>
                  </a:cubicBezTo>
                  <a:cubicBezTo>
                    <a:pt x="467" y="168"/>
                    <a:pt x="467" y="167"/>
                    <a:pt x="464" y="168"/>
                  </a:cubicBezTo>
                  <a:cubicBezTo>
                    <a:pt x="464" y="168"/>
                    <a:pt x="464" y="168"/>
                    <a:pt x="464" y="168"/>
                  </a:cubicBezTo>
                  <a:cubicBezTo>
                    <a:pt x="463" y="169"/>
                    <a:pt x="461" y="171"/>
                    <a:pt x="460" y="172"/>
                  </a:cubicBezTo>
                  <a:cubicBezTo>
                    <a:pt x="460" y="173"/>
                    <a:pt x="461" y="175"/>
                    <a:pt x="461" y="175"/>
                  </a:cubicBezTo>
                  <a:cubicBezTo>
                    <a:pt x="461" y="175"/>
                    <a:pt x="456" y="178"/>
                    <a:pt x="456" y="178"/>
                  </a:cubicBezTo>
                  <a:cubicBezTo>
                    <a:pt x="457" y="181"/>
                    <a:pt x="457" y="181"/>
                    <a:pt x="457" y="181"/>
                  </a:cubicBezTo>
                  <a:cubicBezTo>
                    <a:pt x="456" y="183"/>
                    <a:pt x="449" y="189"/>
                    <a:pt x="449" y="190"/>
                  </a:cubicBezTo>
                  <a:cubicBezTo>
                    <a:pt x="448" y="191"/>
                    <a:pt x="450" y="192"/>
                    <a:pt x="450" y="194"/>
                  </a:cubicBezTo>
                  <a:cubicBezTo>
                    <a:pt x="450" y="195"/>
                    <a:pt x="447" y="197"/>
                    <a:pt x="447" y="197"/>
                  </a:cubicBezTo>
                  <a:cubicBezTo>
                    <a:pt x="446" y="199"/>
                    <a:pt x="446" y="199"/>
                    <a:pt x="446" y="201"/>
                  </a:cubicBezTo>
                  <a:cubicBezTo>
                    <a:pt x="448" y="202"/>
                    <a:pt x="450" y="203"/>
                    <a:pt x="453" y="204"/>
                  </a:cubicBezTo>
                  <a:cubicBezTo>
                    <a:pt x="453" y="205"/>
                    <a:pt x="453" y="205"/>
                    <a:pt x="453" y="205"/>
                  </a:cubicBezTo>
                  <a:cubicBezTo>
                    <a:pt x="452" y="205"/>
                    <a:pt x="452" y="205"/>
                    <a:pt x="452" y="205"/>
                  </a:cubicBezTo>
                  <a:cubicBezTo>
                    <a:pt x="450" y="205"/>
                    <a:pt x="454" y="209"/>
                    <a:pt x="455" y="209"/>
                  </a:cubicBezTo>
                  <a:cubicBezTo>
                    <a:pt x="455" y="210"/>
                    <a:pt x="455" y="210"/>
                    <a:pt x="455" y="210"/>
                  </a:cubicBezTo>
                  <a:cubicBezTo>
                    <a:pt x="458" y="211"/>
                    <a:pt x="463" y="210"/>
                    <a:pt x="466" y="210"/>
                  </a:cubicBezTo>
                  <a:cubicBezTo>
                    <a:pt x="467" y="213"/>
                    <a:pt x="467" y="213"/>
                    <a:pt x="467" y="213"/>
                  </a:cubicBezTo>
                  <a:cubicBezTo>
                    <a:pt x="465" y="212"/>
                    <a:pt x="463" y="213"/>
                    <a:pt x="461" y="213"/>
                  </a:cubicBezTo>
                  <a:cubicBezTo>
                    <a:pt x="461" y="213"/>
                    <a:pt x="461" y="215"/>
                    <a:pt x="461" y="215"/>
                  </a:cubicBezTo>
                  <a:cubicBezTo>
                    <a:pt x="461" y="215"/>
                    <a:pt x="464" y="218"/>
                    <a:pt x="464" y="218"/>
                  </a:cubicBezTo>
                  <a:cubicBezTo>
                    <a:pt x="464" y="219"/>
                    <a:pt x="464" y="219"/>
                    <a:pt x="464" y="219"/>
                  </a:cubicBezTo>
                  <a:cubicBezTo>
                    <a:pt x="464" y="219"/>
                    <a:pt x="464" y="218"/>
                    <a:pt x="466" y="218"/>
                  </a:cubicBezTo>
                  <a:cubicBezTo>
                    <a:pt x="466" y="218"/>
                    <a:pt x="469" y="220"/>
                    <a:pt x="470" y="221"/>
                  </a:cubicBezTo>
                  <a:cubicBezTo>
                    <a:pt x="469" y="221"/>
                    <a:pt x="468" y="221"/>
                    <a:pt x="468" y="221"/>
                  </a:cubicBezTo>
                  <a:cubicBezTo>
                    <a:pt x="468" y="223"/>
                    <a:pt x="468" y="223"/>
                    <a:pt x="468" y="223"/>
                  </a:cubicBezTo>
                  <a:cubicBezTo>
                    <a:pt x="469" y="223"/>
                    <a:pt x="471" y="223"/>
                    <a:pt x="472" y="223"/>
                  </a:cubicBezTo>
                  <a:cubicBezTo>
                    <a:pt x="474" y="221"/>
                    <a:pt x="475" y="219"/>
                    <a:pt x="478" y="221"/>
                  </a:cubicBezTo>
                  <a:cubicBezTo>
                    <a:pt x="479" y="221"/>
                    <a:pt x="478" y="222"/>
                    <a:pt x="478" y="223"/>
                  </a:cubicBezTo>
                  <a:cubicBezTo>
                    <a:pt x="479" y="223"/>
                    <a:pt x="483" y="226"/>
                    <a:pt x="484" y="227"/>
                  </a:cubicBezTo>
                  <a:cubicBezTo>
                    <a:pt x="484" y="227"/>
                    <a:pt x="483" y="227"/>
                    <a:pt x="483" y="229"/>
                  </a:cubicBezTo>
                  <a:cubicBezTo>
                    <a:pt x="483" y="229"/>
                    <a:pt x="484" y="229"/>
                    <a:pt x="484" y="229"/>
                  </a:cubicBezTo>
                  <a:cubicBezTo>
                    <a:pt x="487" y="229"/>
                    <a:pt x="488" y="229"/>
                    <a:pt x="490" y="229"/>
                  </a:cubicBezTo>
                  <a:cubicBezTo>
                    <a:pt x="490" y="229"/>
                    <a:pt x="488" y="226"/>
                    <a:pt x="489" y="226"/>
                  </a:cubicBezTo>
                  <a:cubicBezTo>
                    <a:pt x="490" y="226"/>
                    <a:pt x="490" y="226"/>
                    <a:pt x="490" y="226"/>
                  </a:cubicBezTo>
                  <a:cubicBezTo>
                    <a:pt x="491" y="226"/>
                    <a:pt x="493" y="229"/>
                    <a:pt x="493" y="229"/>
                  </a:cubicBezTo>
                  <a:cubicBezTo>
                    <a:pt x="495" y="230"/>
                    <a:pt x="497" y="229"/>
                    <a:pt x="499" y="229"/>
                  </a:cubicBezTo>
                  <a:cubicBezTo>
                    <a:pt x="500" y="231"/>
                    <a:pt x="500" y="231"/>
                    <a:pt x="500" y="231"/>
                  </a:cubicBezTo>
                  <a:cubicBezTo>
                    <a:pt x="501" y="231"/>
                    <a:pt x="502" y="231"/>
                    <a:pt x="504" y="231"/>
                  </a:cubicBezTo>
                  <a:cubicBezTo>
                    <a:pt x="505" y="231"/>
                    <a:pt x="509" y="229"/>
                    <a:pt x="510" y="229"/>
                  </a:cubicBezTo>
                  <a:cubicBezTo>
                    <a:pt x="511" y="229"/>
                    <a:pt x="511" y="231"/>
                    <a:pt x="512" y="231"/>
                  </a:cubicBezTo>
                  <a:cubicBezTo>
                    <a:pt x="513" y="232"/>
                    <a:pt x="517" y="233"/>
                    <a:pt x="518" y="233"/>
                  </a:cubicBezTo>
                  <a:cubicBezTo>
                    <a:pt x="524" y="233"/>
                    <a:pt x="520" y="231"/>
                    <a:pt x="518" y="229"/>
                  </a:cubicBezTo>
                  <a:cubicBezTo>
                    <a:pt x="518" y="229"/>
                    <a:pt x="518" y="228"/>
                    <a:pt x="518" y="227"/>
                  </a:cubicBezTo>
                  <a:cubicBezTo>
                    <a:pt x="516" y="226"/>
                    <a:pt x="515" y="225"/>
                    <a:pt x="514" y="224"/>
                  </a:cubicBezTo>
                  <a:cubicBezTo>
                    <a:pt x="512" y="223"/>
                    <a:pt x="513" y="222"/>
                    <a:pt x="516" y="223"/>
                  </a:cubicBezTo>
                  <a:cubicBezTo>
                    <a:pt x="517" y="223"/>
                    <a:pt x="520" y="228"/>
                    <a:pt x="521" y="229"/>
                  </a:cubicBezTo>
                  <a:cubicBezTo>
                    <a:pt x="521" y="230"/>
                    <a:pt x="522" y="229"/>
                    <a:pt x="523" y="229"/>
                  </a:cubicBezTo>
                  <a:cubicBezTo>
                    <a:pt x="525" y="230"/>
                    <a:pt x="526" y="233"/>
                    <a:pt x="528" y="235"/>
                  </a:cubicBezTo>
                  <a:cubicBezTo>
                    <a:pt x="528" y="235"/>
                    <a:pt x="529" y="235"/>
                    <a:pt x="530" y="235"/>
                  </a:cubicBezTo>
                  <a:cubicBezTo>
                    <a:pt x="529" y="234"/>
                    <a:pt x="531" y="233"/>
                    <a:pt x="530" y="231"/>
                  </a:cubicBezTo>
                  <a:cubicBezTo>
                    <a:pt x="530" y="231"/>
                    <a:pt x="527" y="230"/>
                    <a:pt x="527" y="229"/>
                  </a:cubicBezTo>
                  <a:cubicBezTo>
                    <a:pt x="527" y="229"/>
                    <a:pt x="527" y="228"/>
                    <a:pt x="527" y="227"/>
                  </a:cubicBezTo>
                  <a:cubicBezTo>
                    <a:pt x="527" y="227"/>
                    <a:pt x="525" y="226"/>
                    <a:pt x="525" y="226"/>
                  </a:cubicBezTo>
                  <a:cubicBezTo>
                    <a:pt x="525" y="224"/>
                    <a:pt x="526" y="225"/>
                    <a:pt x="526" y="224"/>
                  </a:cubicBezTo>
                  <a:cubicBezTo>
                    <a:pt x="527" y="224"/>
                    <a:pt x="529" y="224"/>
                    <a:pt x="531" y="224"/>
                  </a:cubicBezTo>
                  <a:cubicBezTo>
                    <a:pt x="531" y="223"/>
                    <a:pt x="531" y="223"/>
                    <a:pt x="531" y="223"/>
                  </a:cubicBezTo>
                  <a:cubicBezTo>
                    <a:pt x="531" y="223"/>
                    <a:pt x="534" y="223"/>
                    <a:pt x="534" y="223"/>
                  </a:cubicBezTo>
                  <a:cubicBezTo>
                    <a:pt x="534" y="224"/>
                    <a:pt x="535" y="223"/>
                    <a:pt x="536" y="223"/>
                  </a:cubicBezTo>
                  <a:cubicBezTo>
                    <a:pt x="537" y="224"/>
                    <a:pt x="537" y="226"/>
                    <a:pt x="538" y="227"/>
                  </a:cubicBezTo>
                  <a:cubicBezTo>
                    <a:pt x="542" y="230"/>
                    <a:pt x="542" y="228"/>
                    <a:pt x="545" y="227"/>
                  </a:cubicBezTo>
                  <a:cubicBezTo>
                    <a:pt x="546" y="227"/>
                    <a:pt x="546" y="228"/>
                    <a:pt x="548" y="228"/>
                  </a:cubicBezTo>
                  <a:cubicBezTo>
                    <a:pt x="548" y="228"/>
                    <a:pt x="548" y="227"/>
                    <a:pt x="549" y="227"/>
                  </a:cubicBezTo>
                  <a:cubicBezTo>
                    <a:pt x="548" y="224"/>
                    <a:pt x="548" y="223"/>
                    <a:pt x="548" y="221"/>
                  </a:cubicBezTo>
                  <a:cubicBezTo>
                    <a:pt x="546" y="221"/>
                    <a:pt x="546" y="221"/>
                    <a:pt x="546" y="221"/>
                  </a:cubicBezTo>
                  <a:cubicBezTo>
                    <a:pt x="546" y="222"/>
                    <a:pt x="545" y="223"/>
                    <a:pt x="545" y="223"/>
                  </a:cubicBezTo>
                  <a:cubicBezTo>
                    <a:pt x="544" y="224"/>
                    <a:pt x="544" y="223"/>
                    <a:pt x="543" y="223"/>
                  </a:cubicBezTo>
                  <a:cubicBezTo>
                    <a:pt x="543" y="223"/>
                    <a:pt x="543" y="221"/>
                    <a:pt x="543" y="221"/>
                  </a:cubicBezTo>
                  <a:cubicBezTo>
                    <a:pt x="545" y="220"/>
                    <a:pt x="546" y="220"/>
                    <a:pt x="548" y="219"/>
                  </a:cubicBezTo>
                  <a:cubicBezTo>
                    <a:pt x="549" y="220"/>
                    <a:pt x="550" y="222"/>
                    <a:pt x="550" y="224"/>
                  </a:cubicBezTo>
                  <a:cubicBezTo>
                    <a:pt x="551" y="224"/>
                    <a:pt x="552" y="224"/>
                    <a:pt x="553" y="225"/>
                  </a:cubicBezTo>
                  <a:cubicBezTo>
                    <a:pt x="553" y="223"/>
                    <a:pt x="553" y="223"/>
                    <a:pt x="553" y="223"/>
                  </a:cubicBezTo>
                  <a:cubicBezTo>
                    <a:pt x="553" y="223"/>
                    <a:pt x="555" y="223"/>
                    <a:pt x="556" y="223"/>
                  </a:cubicBezTo>
                  <a:cubicBezTo>
                    <a:pt x="557" y="226"/>
                    <a:pt x="557" y="230"/>
                    <a:pt x="558" y="233"/>
                  </a:cubicBezTo>
                  <a:cubicBezTo>
                    <a:pt x="560" y="233"/>
                    <a:pt x="560" y="233"/>
                    <a:pt x="560" y="233"/>
                  </a:cubicBezTo>
                  <a:cubicBezTo>
                    <a:pt x="560" y="232"/>
                    <a:pt x="560" y="230"/>
                    <a:pt x="560" y="229"/>
                  </a:cubicBezTo>
                  <a:cubicBezTo>
                    <a:pt x="561" y="229"/>
                    <a:pt x="560" y="229"/>
                    <a:pt x="562" y="229"/>
                  </a:cubicBezTo>
                  <a:cubicBezTo>
                    <a:pt x="562" y="229"/>
                    <a:pt x="563" y="228"/>
                    <a:pt x="563" y="228"/>
                  </a:cubicBezTo>
                  <a:cubicBezTo>
                    <a:pt x="564" y="228"/>
                    <a:pt x="564" y="229"/>
                    <a:pt x="566" y="229"/>
                  </a:cubicBezTo>
                  <a:cubicBezTo>
                    <a:pt x="566" y="230"/>
                    <a:pt x="565" y="231"/>
                    <a:pt x="566" y="231"/>
                  </a:cubicBezTo>
                  <a:cubicBezTo>
                    <a:pt x="567" y="232"/>
                    <a:pt x="568" y="231"/>
                    <a:pt x="568" y="231"/>
                  </a:cubicBezTo>
                  <a:cubicBezTo>
                    <a:pt x="568" y="233"/>
                    <a:pt x="567" y="233"/>
                    <a:pt x="567" y="235"/>
                  </a:cubicBezTo>
                  <a:cubicBezTo>
                    <a:pt x="568" y="235"/>
                    <a:pt x="569" y="235"/>
                    <a:pt x="570" y="235"/>
                  </a:cubicBezTo>
                  <a:cubicBezTo>
                    <a:pt x="572" y="231"/>
                    <a:pt x="571" y="232"/>
                    <a:pt x="575" y="232"/>
                  </a:cubicBezTo>
                  <a:cubicBezTo>
                    <a:pt x="576" y="235"/>
                    <a:pt x="576" y="235"/>
                    <a:pt x="576" y="235"/>
                  </a:cubicBezTo>
                  <a:cubicBezTo>
                    <a:pt x="575" y="235"/>
                    <a:pt x="574" y="234"/>
                    <a:pt x="573" y="234"/>
                  </a:cubicBezTo>
                  <a:cubicBezTo>
                    <a:pt x="573" y="235"/>
                    <a:pt x="573" y="235"/>
                    <a:pt x="572" y="235"/>
                  </a:cubicBezTo>
                  <a:cubicBezTo>
                    <a:pt x="572" y="236"/>
                    <a:pt x="572" y="238"/>
                    <a:pt x="572" y="239"/>
                  </a:cubicBezTo>
                  <a:cubicBezTo>
                    <a:pt x="573" y="239"/>
                    <a:pt x="573" y="240"/>
                    <a:pt x="574" y="241"/>
                  </a:cubicBezTo>
                  <a:cubicBezTo>
                    <a:pt x="575" y="241"/>
                    <a:pt x="577" y="241"/>
                    <a:pt x="578" y="241"/>
                  </a:cubicBezTo>
                  <a:cubicBezTo>
                    <a:pt x="579" y="242"/>
                    <a:pt x="579" y="245"/>
                    <a:pt x="578" y="244"/>
                  </a:cubicBezTo>
                  <a:cubicBezTo>
                    <a:pt x="578" y="244"/>
                    <a:pt x="578" y="243"/>
                    <a:pt x="577" y="243"/>
                  </a:cubicBezTo>
                  <a:cubicBezTo>
                    <a:pt x="577" y="243"/>
                    <a:pt x="576" y="243"/>
                    <a:pt x="575" y="243"/>
                  </a:cubicBezTo>
                  <a:cubicBezTo>
                    <a:pt x="575" y="243"/>
                    <a:pt x="575" y="244"/>
                    <a:pt x="575" y="245"/>
                  </a:cubicBezTo>
                  <a:cubicBezTo>
                    <a:pt x="574" y="246"/>
                    <a:pt x="575" y="246"/>
                    <a:pt x="574" y="247"/>
                  </a:cubicBezTo>
                  <a:cubicBezTo>
                    <a:pt x="572" y="246"/>
                    <a:pt x="574" y="251"/>
                    <a:pt x="574" y="251"/>
                  </a:cubicBezTo>
                  <a:cubicBezTo>
                    <a:pt x="574" y="251"/>
                    <a:pt x="576" y="250"/>
                    <a:pt x="576" y="251"/>
                  </a:cubicBezTo>
                  <a:cubicBezTo>
                    <a:pt x="577" y="251"/>
                    <a:pt x="575" y="254"/>
                    <a:pt x="576" y="255"/>
                  </a:cubicBezTo>
                  <a:cubicBezTo>
                    <a:pt x="577" y="254"/>
                    <a:pt x="577" y="255"/>
                    <a:pt x="578" y="255"/>
                  </a:cubicBezTo>
                  <a:cubicBezTo>
                    <a:pt x="580" y="254"/>
                    <a:pt x="584" y="249"/>
                    <a:pt x="585" y="247"/>
                  </a:cubicBezTo>
                  <a:cubicBezTo>
                    <a:pt x="586" y="248"/>
                    <a:pt x="587" y="248"/>
                    <a:pt x="588" y="248"/>
                  </a:cubicBezTo>
                  <a:cubicBezTo>
                    <a:pt x="589" y="248"/>
                    <a:pt x="589" y="245"/>
                    <a:pt x="590" y="245"/>
                  </a:cubicBezTo>
                  <a:cubicBezTo>
                    <a:pt x="591" y="245"/>
                    <a:pt x="591" y="249"/>
                    <a:pt x="591" y="250"/>
                  </a:cubicBezTo>
                  <a:cubicBezTo>
                    <a:pt x="591" y="250"/>
                    <a:pt x="589" y="251"/>
                    <a:pt x="588" y="251"/>
                  </a:cubicBezTo>
                  <a:cubicBezTo>
                    <a:pt x="588" y="252"/>
                    <a:pt x="588" y="253"/>
                    <a:pt x="589" y="253"/>
                  </a:cubicBezTo>
                  <a:cubicBezTo>
                    <a:pt x="589" y="254"/>
                    <a:pt x="589" y="254"/>
                    <a:pt x="589" y="255"/>
                  </a:cubicBezTo>
                  <a:cubicBezTo>
                    <a:pt x="589" y="256"/>
                    <a:pt x="589" y="256"/>
                    <a:pt x="589" y="256"/>
                  </a:cubicBezTo>
                  <a:cubicBezTo>
                    <a:pt x="591" y="256"/>
                    <a:pt x="592" y="256"/>
                    <a:pt x="593" y="256"/>
                  </a:cubicBezTo>
                  <a:cubicBezTo>
                    <a:pt x="593" y="256"/>
                    <a:pt x="595" y="258"/>
                    <a:pt x="593" y="257"/>
                  </a:cubicBezTo>
                  <a:cubicBezTo>
                    <a:pt x="594" y="257"/>
                    <a:pt x="594" y="259"/>
                    <a:pt x="594" y="259"/>
                  </a:cubicBezTo>
                  <a:cubicBezTo>
                    <a:pt x="595" y="260"/>
                    <a:pt x="596" y="259"/>
                    <a:pt x="597" y="260"/>
                  </a:cubicBezTo>
                  <a:cubicBezTo>
                    <a:pt x="597" y="263"/>
                    <a:pt x="596" y="263"/>
                    <a:pt x="597" y="267"/>
                  </a:cubicBezTo>
                  <a:cubicBezTo>
                    <a:pt x="599" y="267"/>
                    <a:pt x="599" y="267"/>
                    <a:pt x="599" y="267"/>
                  </a:cubicBezTo>
                  <a:cubicBezTo>
                    <a:pt x="599" y="268"/>
                    <a:pt x="598" y="269"/>
                    <a:pt x="598" y="271"/>
                  </a:cubicBezTo>
                  <a:cubicBezTo>
                    <a:pt x="598" y="271"/>
                    <a:pt x="600" y="271"/>
                    <a:pt x="601" y="271"/>
                  </a:cubicBezTo>
                  <a:cubicBezTo>
                    <a:pt x="601" y="271"/>
                    <a:pt x="600" y="273"/>
                    <a:pt x="601" y="273"/>
                  </a:cubicBezTo>
                  <a:cubicBezTo>
                    <a:pt x="600" y="273"/>
                    <a:pt x="600" y="273"/>
                    <a:pt x="600" y="275"/>
                  </a:cubicBezTo>
                  <a:cubicBezTo>
                    <a:pt x="598" y="275"/>
                    <a:pt x="599" y="274"/>
                    <a:pt x="597" y="274"/>
                  </a:cubicBezTo>
                  <a:cubicBezTo>
                    <a:pt x="597" y="275"/>
                    <a:pt x="596" y="274"/>
                    <a:pt x="595" y="275"/>
                  </a:cubicBezTo>
                  <a:cubicBezTo>
                    <a:pt x="593" y="280"/>
                    <a:pt x="596" y="282"/>
                    <a:pt x="599" y="283"/>
                  </a:cubicBezTo>
                  <a:cubicBezTo>
                    <a:pt x="595" y="283"/>
                    <a:pt x="593" y="285"/>
                    <a:pt x="591" y="288"/>
                  </a:cubicBezTo>
                  <a:cubicBezTo>
                    <a:pt x="590" y="289"/>
                    <a:pt x="590" y="291"/>
                    <a:pt x="589" y="292"/>
                  </a:cubicBezTo>
                  <a:cubicBezTo>
                    <a:pt x="587" y="293"/>
                    <a:pt x="586" y="293"/>
                    <a:pt x="584" y="294"/>
                  </a:cubicBezTo>
                  <a:cubicBezTo>
                    <a:pt x="584" y="294"/>
                    <a:pt x="584" y="296"/>
                    <a:pt x="584" y="296"/>
                  </a:cubicBezTo>
                  <a:cubicBezTo>
                    <a:pt x="585" y="297"/>
                    <a:pt x="587" y="300"/>
                    <a:pt x="587" y="300"/>
                  </a:cubicBezTo>
                  <a:cubicBezTo>
                    <a:pt x="588" y="300"/>
                    <a:pt x="589" y="299"/>
                    <a:pt x="589" y="300"/>
                  </a:cubicBezTo>
                  <a:cubicBezTo>
                    <a:pt x="590" y="301"/>
                    <a:pt x="590" y="302"/>
                    <a:pt x="590" y="303"/>
                  </a:cubicBezTo>
                  <a:cubicBezTo>
                    <a:pt x="591" y="304"/>
                    <a:pt x="593" y="305"/>
                    <a:pt x="594" y="306"/>
                  </a:cubicBezTo>
                  <a:cubicBezTo>
                    <a:pt x="595" y="308"/>
                    <a:pt x="595" y="309"/>
                    <a:pt x="595" y="310"/>
                  </a:cubicBezTo>
                  <a:cubicBezTo>
                    <a:pt x="593" y="310"/>
                    <a:pt x="589" y="310"/>
                    <a:pt x="585" y="311"/>
                  </a:cubicBezTo>
                  <a:cubicBezTo>
                    <a:pt x="584" y="311"/>
                    <a:pt x="582" y="313"/>
                    <a:pt x="582" y="313"/>
                  </a:cubicBezTo>
                  <a:cubicBezTo>
                    <a:pt x="580" y="313"/>
                    <a:pt x="580" y="312"/>
                    <a:pt x="577" y="312"/>
                  </a:cubicBezTo>
                  <a:cubicBezTo>
                    <a:pt x="577" y="312"/>
                    <a:pt x="576" y="312"/>
                    <a:pt x="575" y="312"/>
                  </a:cubicBezTo>
                  <a:cubicBezTo>
                    <a:pt x="575" y="314"/>
                    <a:pt x="575" y="314"/>
                    <a:pt x="575" y="314"/>
                  </a:cubicBezTo>
                  <a:cubicBezTo>
                    <a:pt x="574" y="314"/>
                    <a:pt x="573" y="312"/>
                    <a:pt x="572" y="312"/>
                  </a:cubicBezTo>
                  <a:cubicBezTo>
                    <a:pt x="572" y="313"/>
                    <a:pt x="572" y="313"/>
                    <a:pt x="572" y="313"/>
                  </a:cubicBezTo>
                  <a:cubicBezTo>
                    <a:pt x="571" y="313"/>
                    <a:pt x="571" y="314"/>
                    <a:pt x="571" y="314"/>
                  </a:cubicBezTo>
                  <a:cubicBezTo>
                    <a:pt x="570" y="315"/>
                    <a:pt x="569" y="314"/>
                    <a:pt x="568" y="314"/>
                  </a:cubicBezTo>
                  <a:cubicBezTo>
                    <a:pt x="567" y="316"/>
                    <a:pt x="567" y="316"/>
                    <a:pt x="567" y="316"/>
                  </a:cubicBezTo>
                  <a:cubicBezTo>
                    <a:pt x="565" y="316"/>
                    <a:pt x="564" y="315"/>
                    <a:pt x="563" y="314"/>
                  </a:cubicBezTo>
                  <a:cubicBezTo>
                    <a:pt x="561" y="314"/>
                    <a:pt x="557" y="314"/>
                    <a:pt x="555" y="314"/>
                  </a:cubicBezTo>
                  <a:cubicBezTo>
                    <a:pt x="554" y="316"/>
                    <a:pt x="552" y="320"/>
                    <a:pt x="552" y="321"/>
                  </a:cubicBezTo>
                  <a:cubicBezTo>
                    <a:pt x="552" y="323"/>
                    <a:pt x="553" y="322"/>
                    <a:pt x="554" y="323"/>
                  </a:cubicBezTo>
                  <a:cubicBezTo>
                    <a:pt x="552" y="325"/>
                    <a:pt x="552" y="327"/>
                    <a:pt x="550" y="328"/>
                  </a:cubicBezTo>
                  <a:cubicBezTo>
                    <a:pt x="550" y="328"/>
                    <a:pt x="551" y="331"/>
                    <a:pt x="552" y="332"/>
                  </a:cubicBezTo>
                  <a:cubicBezTo>
                    <a:pt x="553" y="333"/>
                    <a:pt x="554" y="332"/>
                    <a:pt x="556" y="333"/>
                  </a:cubicBezTo>
                  <a:cubicBezTo>
                    <a:pt x="556" y="334"/>
                    <a:pt x="556" y="334"/>
                    <a:pt x="556" y="334"/>
                  </a:cubicBezTo>
                  <a:cubicBezTo>
                    <a:pt x="558" y="335"/>
                    <a:pt x="557" y="333"/>
                    <a:pt x="559" y="334"/>
                  </a:cubicBezTo>
                  <a:cubicBezTo>
                    <a:pt x="560" y="335"/>
                    <a:pt x="560" y="335"/>
                    <a:pt x="560" y="335"/>
                  </a:cubicBezTo>
                  <a:cubicBezTo>
                    <a:pt x="562" y="335"/>
                    <a:pt x="563" y="335"/>
                    <a:pt x="566" y="334"/>
                  </a:cubicBezTo>
                  <a:cubicBezTo>
                    <a:pt x="566" y="332"/>
                    <a:pt x="566" y="332"/>
                    <a:pt x="566" y="332"/>
                  </a:cubicBezTo>
                  <a:cubicBezTo>
                    <a:pt x="567" y="332"/>
                    <a:pt x="568" y="333"/>
                    <a:pt x="570" y="332"/>
                  </a:cubicBezTo>
                  <a:cubicBezTo>
                    <a:pt x="570" y="331"/>
                    <a:pt x="569" y="330"/>
                    <a:pt x="570" y="330"/>
                  </a:cubicBezTo>
                  <a:cubicBezTo>
                    <a:pt x="570" y="330"/>
                    <a:pt x="571" y="329"/>
                    <a:pt x="572" y="329"/>
                  </a:cubicBezTo>
                  <a:cubicBezTo>
                    <a:pt x="572" y="328"/>
                    <a:pt x="572" y="327"/>
                    <a:pt x="573" y="326"/>
                  </a:cubicBezTo>
                  <a:cubicBezTo>
                    <a:pt x="574" y="329"/>
                    <a:pt x="574" y="329"/>
                    <a:pt x="574" y="329"/>
                  </a:cubicBezTo>
                  <a:cubicBezTo>
                    <a:pt x="575" y="329"/>
                    <a:pt x="578" y="331"/>
                    <a:pt x="579" y="330"/>
                  </a:cubicBezTo>
                  <a:cubicBezTo>
                    <a:pt x="579" y="330"/>
                    <a:pt x="579" y="329"/>
                    <a:pt x="580" y="329"/>
                  </a:cubicBezTo>
                  <a:cubicBezTo>
                    <a:pt x="580" y="329"/>
                    <a:pt x="580" y="327"/>
                    <a:pt x="580" y="327"/>
                  </a:cubicBezTo>
                  <a:cubicBezTo>
                    <a:pt x="579" y="326"/>
                    <a:pt x="577" y="325"/>
                    <a:pt x="576" y="324"/>
                  </a:cubicBezTo>
                  <a:cubicBezTo>
                    <a:pt x="576" y="323"/>
                    <a:pt x="576" y="323"/>
                    <a:pt x="576" y="323"/>
                  </a:cubicBezTo>
                  <a:cubicBezTo>
                    <a:pt x="578" y="322"/>
                    <a:pt x="577" y="322"/>
                    <a:pt x="578" y="321"/>
                  </a:cubicBezTo>
                  <a:cubicBezTo>
                    <a:pt x="579" y="321"/>
                    <a:pt x="579" y="321"/>
                    <a:pt x="579" y="321"/>
                  </a:cubicBezTo>
                  <a:cubicBezTo>
                    <a:pt x="580" y="322"/>
                    <a:pt x="579" y="323"/>
                    <a:pt x="579" y="324"/>
                  </a:cubicBezTo>
                  <a:cubicBezTo>
                    <a:pt x="580" y="324"/>
                    <a:pt x="581" y="326"/>
                    <a:pt x="581" y="326"/>
                  </a:cubicBezTo>
                  <a:cubicBezTo>
                    <a:pt x="583" y="326"/>
                    <a:pt x="583" y="326"/>
                    <a:pt x="584" y="326"/>
                  </a:cubicBezTo>
                  <a:cubicBezTo>
                    <a:pt x="585" y="326"/>
                    <a:pt x="585" y="323"/>
                    <a:pt x="584" y="323"/>
                  </a:cubicBezTo>
                  <a:cubicBezTo>
                    <a:pt x="585" y="323"/>
                    <a:pt x="586" y="324"/>
                    <a:pt x="586" y="324"/>
                  </a:cubicBezTo>
                  <a:cubicBezTo>
                    <a:pt x="586" y="324"/>
                    <a:pt x="586" y="326"/>
                    <a:pt x="586" y="326"/>
                  </a:cubicBezTo>
                  <a:cubicBezTo>
                    <a:pt x="587" y="326"/>
                    <a:pt x="588" y="326"/>
                    <a:pt x="589" y="327"/>
                  </a:cubicBezTo>
                  <a:cubicBezTo>
                    <a:pt x="589" y="327"/>
                    <a:pt x="589" y="329"/>
                    <a:pt x="589" y="330"/>
                  </a:cubicBezTo>
                  <a:cubicBezTo>
                    <a:pt x="589" y="329"/>
                    <a:pt x="590" y="327"/>
                    <a:pt x="591" y="327"/>
                  </a:cubicBezTo>
                  <a:cubicBezTo>
                    <a:pt x="591" y="327"/>
                    <a:pt x="593" y="327"/>
                    <a:pt x="593" y="327"/>
                  </a:cubicBezTo>
                  <a:cubicBezTo>
                    <a:pt x="594" y="328"/>
                    <a:pt x="595" y="334"/>
                    <a:pt x="596" y="335"/>
                  </a:cubicBezTo>
                  <a:cubicBezTo>
                    <a:pt x="596" y="335"/>
                    <a:pt x="598" y="335"/>
                    <a:pt x="599" y="335"/>
                  </a:cubicBezTo>
                  <a:cubicBezTo>
                    <a:pt x="599" y="337"/>
                    <a:pt x="600" y="340"/>
                    <a:pt x="600" y="342"/>
                  </a:cubicBezTo>
                  <a:cubicBezTo>
                    <a:pt x="602" y="342"/>
                    <a:pt x="602" y="342"/>
                    <a:pt x="603" y="341"/>
                  </a:cubicBezTo>
                  <a:cubicBezTo>
                    <a:pt x="603" y="343"/>
                    <a:pt x="603" y="343"/>
                    <a:pt x="603" y="343"/>
                  </a:cubicBezTo>
                  <a:cubicBezTo>
                    <a:pt x="605" y="344"/>
                    <a:pt x="605" y="344"/>
                    <a:pt x="605" y="344"/>
                  </a:cubicBezTo>
                  <a:cubicBezTo>
                    <a:pt x="605" y="343"/>
                    <a:pt x="605" y="344"/>
                    <a:pt x="606" y="344"/>
                  </a:cubicBezTo>
                  <a:cubicBezTo>
                    <a:pt x="606" y="343"/>
                    <a:pt x="606" y="341"/>
                    <a:pt x="606" y="341"/>
                  </a:cubicBezTo>
                  <a:cubicBezTo>
                    <a:pt x="607" y="341"/>
                    <a:pt x="608" y="342"/>
                    <a:pt x="608" y="342"/>
                  </a:cubicBezTo>
                  <a:cubicBezTo>
                    <a:pt x="608" y="342"/>
                    <a:pt x="610" y="342"/>
                    <a:pt x="610" y="342"/>
                  </a:cubicBezTo>
                  <a:cubicBezTo>
                    <a:pt x="610" y="343"/>
                    <a:pt x="611" y="343"/>
                    <a:pt x="611" y="344"/>
                  </a:cubicBezTo>
                  <a:cubicBezTo>
                    <a:pt x="610" y="344"/>
                    <a:pt x="610" y="344"/>
                    <a:pt x="610" y="346"/>
                  </a:cubicBezTo>
                  <a:cubicBezTo>
                    <a:pt x="608" y="346"/>
                    <a:pt x="606" y="347"/>
                    <a:pt x="604" y="347"/>
                  </a:cubicBezTo>
                  <a:cubicBezTo>
                    <a:pt x="604" y="348"/>
                    <a:pt x="604" y="348"/>
                    <a:pt x="604" y="348"/>
                  </a:cubicBezTo>
                  <a:cubicBezTo>
                    <a:pt x="605" y="349"/>
                    <a:pt x="606" y="348"/>
                    <a:pt x="607" y="348"/>
                  </a:cubicBezTo>
                  <a:cubicBezTo>
                    <a:pt x="608" y="349"/>
                    <a:pt x="610" y="351"/>
                    <a:pt x="610" y="351"/>
                  </a:cubicBezTo>
                  <a:cubicBezTo>
                    <a:pt x="612" y="351"/>
                    <a:pt x="612" y="349"/>
                    <a:pt x="613" y="349"/>
                  </a:cubicBezTo>
                  <a:cubicBezTo>
                    <a:pt x="614" y="349"/>
                    <a:pt x="614" y="350"/>
                    <a:pt x="615" y="351"/>
                  </a:cubicBezTo>
                  <a:cubicBezTo>
                    <a:pt x="617" y="351"/>
                    <a:pt x="619" y="351"/>
                    <a:pt x="621" y="351"/>
                  </a:cubicBezTo>
                  <a:cubicBezTo>
                    <a:pt x="621" y="350"/>
                    <a:pt x="622" y="348"/>
                    <a:pt x="622" y="348"/>
                  </a:cubicBezTo>
                  <a:cubicBezTo>
                    <a:pt x="623" y="348"/>
                    <a:pt x="623" y="349"/>
                    <a:pt x="624" y="350"/>
                  </a:cubicBezTo>
                  <a:cubicBezTo>
                    <a:pt x="625" y="350"/>
                    <a:pt x="625" y="349"/>
                    <a:pt x="626" y="349"/>
                  </a:cubicBezTo>
                  <a:cubicBezTo>
                    <a:pt x="628" y="349"/>
                    <a:pt x="631" y="350"/>
                    <a:pt x="633" y="351"/>
                  </a:cubicBezTo>
                  <a:cubicBezTo>
                    <a:pt x="634" y="350"/>
                    <a:pt x="634" y="349"/>
                    <a:pt x="635" y="349"/>
                  </a:cubicBezTo>
                  <a:cubicBezTo>
                    <a:pt x="635" y="349"/>
                    <a:pt x="637" y="351"/>
                    <a:pt x="637" y="351"/>
                  </a:cubicBezTo>
                  <a:cubicBezTo>
                    <a:pt x="640" y="352"/>
                    <a:pt x="642" y="350"/>
                    <a:pt x="644" y="350"/>
                  </a:cubicBezTo>
                  <a:cubicBezTo>
                    <a:pt x="645" y="350"/>
                    <a:pt x="647" y="353"/>
                    <a:pt x="649" y="353"/>
                  </a:cubicBezTo>
                  <a:cubicBezTo>
                    <a:pt x="650" y="353"/>
                    <a:pt x="649" y="352"/>
                    <a:pt x="651" y="352"/>
                  </a:cubicBezTo>
                  <a:cubicBezTo>
                    <a:pt x="651" y="352"/>
                    <a:pt x="654" y="354"/>
                    <a:pt x="655" y="354"/>
                  </a:cubicBezTo>
                  <a:cubicBezTo>
                    <a:pt x="657" y="353"/>
                    <a:pt x="656" y="352"/>
                    <a:pt x="657" y="350"/>
                  </a:cubicBezTo>
                  <a:cubicBezTo>
                    <a:pt x="657" y="348"/>
                    <a:pt x="657" y="348"/>
                    <a:pt x="657" y="348"/>
                  </a:cubicBezTo>
                  <a:cubicBezTo>
                    <a:pt x="658" y="349"/>
                    <a:pt x="657" y="347"/>
                    <a:pt x="657" y="347"/>
                  </a:cubicBezTo>
                  <a:cubicBezTo>
                    <a:pt x="654" y="346"/>
                    <a:pt x="652" y="347"/>
                    <a:pt x="649" y="346"/>
                  </a:cubicBezTo>
                  <a:cubicBezTo>
                    <a:pt x="648" y="345"/>
                    <a:pt x="649" y="344"/>
                    <a:pt x="649" y="343"/>
                  </a:cubicBezTo>
                  <a:cubicBezTo>
                    <a:pt x="647" y="343"/>
                    <a:pt x="647" y="343"/>
                    <a:pt x="647" y="343"/>
                  </a:cubicBezTo>
                  <a:cubicBezTo>
                    <a:pt x="647" y="343"/>
                    <a:pt x="645" y="341"/>
                    <a:pt x="645" y="340"/>
                  </a:cubicBezTo>
                  <a:cubicBezTo>
                    <a:pt x="643" y="340"/>
                    <a:pt x="640" y="341"/>
                    <a:pt x="639" y="340"/>
                  </a:cubicBezTo>
                  <a:cubicBezTo>
                    <a:pt x="639" y="340"/>
                    <a:pt x="639" y="338"/>
                    <a:pt x="639" y="338"/>
                  </a:cubicBezTo>
                  <a:cubicBezTo>
                    <a:pt x="638" y="338"/>
                    <a:pt x="638" y="338"/>
                    <a:pt x="638" y="338"/>
                  </a:cubicBezTo>
                  <a:cubicBezTo>
                    <a:pt x="634" y="336"/>
                    <a:pt x="631" y="333"/>
                    <a:pt x="627" y="330"/>
                  </a:cubicBezTo>
                  <a:cubicBezTo>
                    <a:pt x="627" y="330"/>
                    <a:pt x="627" y="328"/>
                    <a:pt x="627" y="329"/>
                  </a:cubicBezTo>
                  <a:cubicBezTo>
                    <a:pt x="627" y="329"/>
                    <a:pt x="629" y="327"/>
                    <a:pt x="629" y="327"/>
                  </a:cubicBezTo>
                  <a:cubicBezTo>
                    <a:pt x="632" y="326"/>
                    <a:pt x="637" y="331"/>
                    <a:pt x="639" y="331"/>
                  </a:cubicBezTo>
                  <a:cubicBezTo>
                    <a:pt x="639" y="331"/>
                    <a:pt x="639" y="329"/>
                    <a:pt x="639" y="328"/>
                  </a:cubicBezTo>
                  <a:cubicBezTo>
                    <a:pt x="641" y="328"/>
                    <a:pt x="641" y="328"/>
                    <a:pt x="641" y="328"/>
                  </a:cubicBezTo>
                  <a:cubicBezTo>
                    <a:pt x="643" y="329"/>
                    <a:pt x="644" y="332"/>
                    <a:pt x="646" y="332"/>
                  </a:cubicBezTo>
                  <a:cubicBezTo>
                    <a:pt x="647" y="332"/>
                    <a:pt x="647" y="330"/>
                    <a:pt x="647" y="330"/>
                  </a:cubicBezTo>
                  <a:cubicBezTo>
                    <a:pt x="650" y="330"/>
                    <a:pt x="652" y="330"/>
                    <a:pt x="654" y="330"/>
                  </a:cubicBezTo>
                  <a:cubicBezTo>
                    <a:pt x="655" y="331"/>
                    <a:pt x="655" y="332"/>
                    <a:pt x="655" y="333"/>
                  </a:cubicBezTo>
                  <a:cubicBezTo>
                    <a:pt x="656" y="333"/>
                    <a:pt x="656" y="332"/>
                    <a:pt x="657" y="332"/>
                  </a:cubicBezTo>
                  <a:cubicBezTo>
                    <a:pt x="659" y="333"/>
                    <a:pt x="660" y="334"/>
                    <a:pt x="661" y="337"/>
                  </a:cubicBezTo>
                  <a:cubicBezTo>
                    <a:pt x="662" y="337"/>
                    <a:pt x="664" y="336"/>
                    <a:pt x="665" y="336"/>
                  </a:cubicBezTo>
                  <a:cubicBezTo>
                    <a:pt x="664" y="335"/>
                    <a:pt x="664" y="335"/>
                    <a:pt x="664" y="335"/>
                  </a:cubicBezTo>
                  <a:cubicBezTo>
                    <a:pt x="664" y="335"/>
                    <a:pt x="663" y="335"/>
                    <a:pt x="662" y="336"/>
                  </a:cubicBezTo>
                  <a:cubicBezTo>
                    <a:pt x="661" y="334"/>
                    <a:pt x="660" y="332"/>
                    <a:pt x="660" y="330"/>
                  </a:cubicBezTo>
                  <a:cubicBezTo>
                    <a:pt x="659" y="330"/>
                    <a:pt x="658" y="331"/>
                    <a:pt x="657" y="330"/>
                  </a:cubicBezTo>
                  <a:cubicBezTo>
                    <a:pt x="657" y="330"/>
                    <a:pt x="657" y="328"/>
                    <a:pt x="657" y="328"/>
                  </a:cubicBezTo>
                  <a:cubicBezTo>
                    <a:pt x="663" y="328"/>
                    <a:pt x="662" y="330"/>
                    <a:pt x="661" y="324"/>
                  </a:cubicBezTo>
                  <a:cubicBezTo>
                    <a:pt x="660" y="324"/>
                    <a:pt x="659" y="323"/>
                    <a:pt x="661" y="323"/>
                  </a:cubicBezTo>
                  <a:cubicBezTo>
                    <a:pt x="661" y="323"/>
                    <a:pt x="662" y="324"/>
                    <a:pt x="663" y="324"/>
                  </a:cubicBezTo>
                  <a:cubicBezTo>
                    <a:pt x="664" y="324"/>
                    <a:pt x="664" y="323"/>
                    <a:pt x="665" y="322"/>
                  </a:cubicBezTo>
                  <a:cubicBezTo>
                    <a:pt x="663" y="320"/>
                    <a:pt x="663" y="318"/>
                    <a:pt x="661" y="315"/>
                  </a:cubicBezTo>
                  <a:cubicBezTo>
                    <a:pt x="659" y="316"/>
                    <a:pt x="660" y="314"/>
                    <a:pt x="659" y="314"/>
                  </a:cubicBezTo>
                  <a:cubicBezTo>
                    <a:pt x="659" y="314"/>
                    <a:pt x="657" y="316"/>
                    <a:pt x="659" y="316"/>
                  </a:cubicBezTo>
                  <a:cubicBezTo>
                    <a:pt x="659" y="317"/>
                    <a:pt x="659" y="318"/>
                    <a:pt x="660" y="318"/>
                  </a:cubicBezTo>
                  <a:cubicBezTo>
                    <a:pt x="660" y="318"/>
                    <a:pt x="660" y="319"/>
                    <a:pt x="659" y="318"/>
                  </a:cubicBezTo>
                  <a:cubicBezTo>
                    <a:pt x="657" y="318"/>
                    <a:pt x="658" y="317"/>
                    <a:pt x="657" y="315"/>
                  </a:cubicBezTo>
                  <a:cubicBezTo>
                    <a:pt x="656" y="315"/>
                    <a:pt x="656" y="316"/>
                    <a:pt x="655" y="316"/>
                  </a:cubicBezTo>
                  <a:cubicBezTo>
                    <a:pt x="654" y="316"/>
                    <a:pt x="655" y="314"/>
                    <a:pt x="655" y="314"/>
                  </a:cubicBezTo>
                  <a:cubicBezTo>
                    <a:pt x="654" y="313"/>
                    <a:pt x="652" y="312"/>
                    <a:pt x="652" y="312"/>
                  </a:cubicBezTo>
                  <a:cubicBezTo>
                    <a:pt x="651" y="311"/>
                    <a:pt x="649" y="312"/>
                    <a:pt x="649" y="312"/>
                  </a:cubicBezTo>
                  <a:cubicBezTo>
                    <a:pt x="648" y="311"/>
                    <a:pt x="648" y="310"/>
                    <a:pt x="648" y="309"/>
                  </a:cubicBezTo>
                  <a:cubicBezTo>
                    <a:pt x="648" y="308"/>
                    <a:pt x="646" y="308"/>
                    <a:pt x="645" y="308"/>
                  </a:cubicBezTo>
                  <a:cubicBezTo>
                    <a:pt x="644" y="306"/>
                    <a:pt x="644" y="304"/>
                    <a:pt x="643" y="301"/>
                  </a:cubicBezTo>
                  <a:cubicBezTo>
                    <a:pt x="638" y="302"/>
                    <a:pt x="638" y="300"/>
                    <a:pt x="636" y="294"/>
                  </a:cubicBezTo>
                  <a:cubicBezTo>
                    <a:pt x="637" y="295"/>
                    <a:pt x="637" y="294"/>
                    <a:pt x="639" y="294"/>
                  </a:cubicBezTo>
                  <a:cubicBezTo>
                    <a:pt x="639" y="296"/>
                    <a:pt x="639" y="296"/>
                    <a:pt x="639" y="296"/>
                  </a:cubicBezTo>
                  <a:cubicBezTo>
                    <a:pt x="640" y="296"/>
                    <a:pt x="642" y="296"/>
                    <a:pt x="643" y="296"/>
                  </a:cubicBezTo>
                  <a:cubicBezTo>
                    <a:pt x="643" y="296"/>
                    <a:pt x="643" y="294"/>
                    <a:pt x="643" y="294"/>
                  </a:cubicBezTo>
                  <a:cubicBezTo>
                    <a:pt x="643" y="294"/>
                    <a:pt x="641" y="294"/>
                    <a:pt x="642" y="293"/>
                  </a:cubicBezTo>
                  <a:cubicBezTo>
                    <a:pt x="641" y="293"/>
                    <a:pt x="641" y="293"/>
                    <a:pt x="641" y="293"/>
                  </a:cubicBezTo>
                  <a:cubicBezTo>
                    <a:pt x="640" y="291"/>
                    <a:pt x="639" y="290"/>
                    <a:pt x="639" y="286"/>
                  </a:cubicBezTo>
                  <a:cubicBezTo>
                    <a:pt x="639" y="287"/>
                    <a:pt x="640" y="287"/>
                    <a:pt x="641" y="287"/>
                  </a:cubicBezTo>
                  <a:cubicBezTo>
                    <a:pt x="641" y="289"/>
                    <a:pt x="641" y="290"/>
                    <a:pt x="642" y="291"/>
                  </a:cubicBezTo>
                  <a:cubicBezTo>
                    <a:pt x="644" y="290"/>
                    <a:pt x="644" y="290"/>
                    <a:pt x="644" y="290"/>
                  </a:cubicBezTo>
                  <a:cubicBezTo>
                    <a:pt x="644" y="289"/>
                    <a:pt x="644" y="289"/>
                    <a:pt x="644" y="289"/>
                  </a:cubicBezTo>
                  <a:cubicBezTo>
                    <a:pt x="644" y="289"/>
                    <a:pt x="644" y="288"/>
                    <a:pt x="644" y="286"/>
                  </a:cubicBezTo>
                  <a:cubicBezTo>
                    <a:pt x="643" y="285"/>
                    <a:pt x="641" y="284"/>
                    <a:pt x="643" y="284"/>
                  </a:cubicBezTo>
                  <a:cubicBezTo>
                    <a:pt x="645" y="286"/>
                    <a:pt x="645" y="286"/>
                    <a:pt x="645" y="286"/>
                  </a:cubicBezTo>
                  <a:cubicBezTo>
                    <a:pt x="645" y="286"/>
                    <a:pt x="646" y="284"/>
                    <a:pt x="647" y="285"/>
                  </a:cubicBezTo>
                  <a:cubicBezTo>
                    <a:pt x="648" y="286"/>
                    <a:pt x="646" y="287"/>
                    <a:pt x="647" y="288"/>
                  </a:cubicBezTo>
                  <a:cubicBezTo>
                    <a:pt x="647" y="289"/>
                    <a:pt x="648" y="289"/>
                    <a:pt x="649" y="289"/>
                  </a:cubicBezTo>
                  <a:cubicBezTo>
                    <a:pt x="650" y="290"/>
                    <a:pt x="649" y="293"/>
                    <a:pt x="650" y="294"/>
                  </a:cubicBezTo>
                  <a:cubicBezTo>
                    <a:pt x="651" y="295"/>
                    <a:pt x="651" y="294"/>
                    <a:pt x="653" y="294"/>
                  </a:cubicBezTo>
                  <a:cubicBezTo>
                    <a:pt x="653" y="295"/>
                    <a:pt x="655" y="296"/>
                    <a:pt x="655" y="296"/>
                  </a:cubicBezTo>
                  <a:cubicBezTo>
                    <a:pt x="658" y="297"/>
                    <a:pt x="661" y="295"/>
                    <a:pt x="663" y="294"/>
                  </a:cubicBezTo>
                  <a:cubicBezTo>
                    <a:pt x="662" y="295"/>
                    <a:pt x="662" y="297"/>
                    <a:pt x="661" y="297"/>
                  </a:cubicBezTo>
                  <a:cubicBezTo>
                    <a:pt x="660" y="298"/>
                    <a:pt x="660" y="297"/>
                    <a:pt x="659" y="298"/>
                  </a:cubicBezTo>
                  <a:cubicBezTo>
                    <a:pt x="659" y="299"/>
                    <a:pt x="659" y="299"/>
                    <a:pt x="659" y="299"/>
                  </a:cubicBezTo>
                  <a:cubicBezTo>
                    <a:pt x="660" y="299"/>
                    <a:pt x="663" y="298"/>
                    <a:pt x="663" y="298"/>
                  </a:cubicBezTo>
                  <a:cubicBezTo>
                    <a:pt x="663" y="301"/>
                    <a:pt x="663" y="301"/>
                    <a:pt x="663" y="301"/>
                  </a:cubicBezTo>
                  <a:cubicBezTo>
                    <a:pt x="663" y="301"/>
                    <a:pt x="664" y="301"/>
                    <a:pt x="665" y="301"/>
                  </a:cubicBezTo>
                  <a:cubicBezTo>
                    <a:pt x="664" y="301"/>
                    <a:pt x="667" y="300"/>
                    <a:pt x="667" y="300"/>
                  </a:cubicBezTo>
                  <a:cubicBezTo>
                    <a:pt x="666" y="301"/>
                    <a:pt x="666" y="303"/>
                    <a:pt x="665" y="303"/>
                  </a:cubicBezTo>
                  <a:cubicBezTo>
                    <a:pt x="664" y="303"/>
                    <a:pt x="665" y="304"/>
                    <a:pt x="665" y="304"/>
                  </a:cubicBezTo>
                  <a:cubicBezTo>
                    <a:pt x="666" y="304"/>
                    <a:pt x="675" y="302"/>
                    <a:pt x="669" y="306"/>
                  </a:cubicBezTo>
                  <a:cubicBezTo>
                    <a:pt x="667" y="307"/>
                    <a:pt x="668" y="307"/>
                    <a:pt x="670" y="308"/>
                  </a:cubicBezTo>
                  <a:cubicBezTo>
                    <a:pt x="671" y="308"/>
                    <a:pt x="671" y="307"/>
                    <a:pt x="672" y="306"/>
                  </a:cubicBezTo>
                  <a:cubicBezTo>
                    <a:pt x="672" y="307"/>
                    <a:pt x="672" y="308"/>
                    <a:pt x="672" y="308"/>
                  </a:cubicBezTo>
                  <a:cubicBezTo>
                    <a:pt x="673" y="309"/>
                    <a:pt x="673" y="310"/>
                    <a:pt x="674" y="310"/>
                  </a:cubicBezTo>
                  <a:cubicBezTo>
                    <a:pt x="675" y="311"/>
                    <a:pt x="675" y="309"/>
                    <a:pt x="677" y="310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681" y="311"/>
                    <a:pt x="678" y="311"/>
                    <a:pt x="679" y="310"/>
                  </a:cubicBezTo>
                  <a:cubicBezTo>
                    <a:pt x="683" y="307"/>
                    <a:pt x="680" y="308"/>
                    <a:pt x="679" y="305"/>
                  </a:cubicBezTo>
                  <a:cubicBezTo>
                    <a:pt x="679" y="304"/>
                    <a:pt x="679" y="303"/>
                    <a:pt x="679" y="302"/>
                  </a:cubicBezTo>
                  <a:cubicBezTo>
                    <a:pt x="679" y="302"/>
                    <a:pt x="677" y="302"/>
                    <a:pt x="677" y="302"/>
                  </a:cubicBezTo>
                  <a:cubicBezTo>
                    <a:pt x="677" y="301"/>
                    <a:pt x="679" y="298"/>
                    <a:pt x="679" y="299"/>
                  </a:cubicBezTo>
                  <a:cubicBezTo>
                    <a:pt x="679" y="299"/>
                    <a:pt x="679" y="300"/>
                    <a:pt x="680" y="301"/>
                  </a:cubicBezTo>
                  <a:cubicBezTo>
                    <a:pt x="680" y="301"/>
                    <a:pt x="684" y="300"/>
                    <a:pt x="683" y="300"/>
                  </a:cubicBezTo>
                  <a:cubicBezTo>
                    <a:pt x="684" y="300"/>
                    <a:pt x="684" y="300"/>
                    <a:pt x="686" y="300"/>
                  </a:cubicBezTo>
                  <a:cubicBezTo>
                    <a:pt x="685" y="300"/>
                    <a:pt x="686" y="299"/>
                    <a:pt x="686" y="298"/>
                  </a:cubicBezTo>
                  <a:cubicBezTo>
                    <a:pt x="686" y="298"/>
                    <a:pt x="685" y="298"/>
                    <a:pt x="684" y="298"/>
                  </a:cubicBezTo>
                  <a:cubicBezTo>
                    <a:pt x="684" y="296"/>
                    <a:pt x="684" y="296"/>
                    <a:pt x="684" y="296"/>
                  </a:cubicBezTo>
                  <a:cubicBezTo>
                    <a:pt x="682" y="295"/>
                    <a:pt x="684" y="296"/>
                    <a:pt x="686" y="296"/>
                  </a:cubicBezTo>
                  <a:cubicBezTo>
                    <a:pt x="686" y="294"/>
                    <a:pt x="686" y="294"/>
                    <a:pt x="686" y="294"/>
                  </a:cubicBezTo>
                  <a:cubicBezTo>
                    <a:pt x="685" y="294"/>
                    <a:pt x="685" y="294"/>
                    <a:pt x="685" y="294"/>
                  </a:cubicBezTo>
                  <a:cubicBezTo>
                    <a:pt x="685" y="294"/>
                    <a:pt x="685" y="291"/>
                    <a:pt x="685" y="291"/>
                  </a:cubicBezTo>
                  <a:cubicBezTo>
                    <a:pt x="686" y="291"/>
                    <a:pt x="687" y="291"/>
                    <a:pt x="688" y="290"/>
                  </a:cubicBezTo>
                  <a:cubicBezTo>
                    <a:pt x="688" y="290"/>
                    <a:pt x="690" y="286"/>
                    <a:pt x="688" y="288"/>
                  </a:cubicBezTo>
                  <a:cubicBezTo>
                    <a:pt x="688" y="287"/>
                    <a:pt x="689" y="286"/>
                    <a:pt x="688" y="286"/>
                  </a:cubicBezTo>
                  <a:cubicBezTo>
                    <a:pt x="689" y="286"/>
                    <a:pt x="691" y="286"/>
                    <a:pt x="691" y="286"/>
                  </a:cubicBezTo>
                  <a:cubicBezTo>
                    <a:pt x="692" y="288"/>
                    <a:pt x="692" y="288"/>
                    <a:pt x="692" y="288"/>
                  </a:cubicBezTo>
                  <a:cubicBezTo>
                    <a:pt x="693" y="289"/>
                    <a:pt x="695" y="289"/>
                    <a:pt x="695" y="288"/>
                  </a:cubicBezTo>
                  <a:cubicBezTo>
                    <a:pt x="695" y="290"/>
                    <a:pt x="696" y="288"/>
                    <a:pt x="696" y="288"/>
                  </a:cubicBezTo>
                  <a:cubicBezTo>
                    <a:pt x="693" y="287"/>
                    <a:pt x="696" y="286"/>
                    <a:pt x="695" y="284"/>
                  </a:cubicBezTo>
                  <a:cubicBezTo>
                    <a:pt x="695" y="283"/>
                    <a:pt x="694" y="283"/>
                    <a:pt x="694" y="283"/>
                  </a:cubicBezTo>
                  <a:cubicBezTo>
                    <a:pt x="695" y="283"/>
                    <a:pt x="695" y="283"/>
                    <a:pt x="696" y="283"/>
                  </a:cubicBezTo>
                  <a:cubicBezTo>
                    <a:pt x="695" y="284"/>
                    <a:pt x="698" y="284"/>
                    <a:pt x="698" y="284"/>
                  </a:cubicBezTo>
                  <a:cubicBezTo>
                    <a:pt x="698" y="283"/>
                    <a:pt x="697" y="282"/>
                    <a:pt x="698" y="282"/>
                  </a:cubicBezTo>
                  <a:cubicBezTo>
                    <a:pt x="698" y="281"/>
                    <a:pt x="698" y="281"/>
                    <a:pt x="698" y="281"/>
                  </a:cubicBezTo>
                  <a:cubicBezTo>
                    <a:pt x="696" y="280"/>
                    <a:pt x="696" y="280"/>
                    <a:pt x="696" y="280"/>
                  </a:cubicBezTo>
                  <a:cubicBezTo>
                    <a:pt x="696" y="279"/>
                    <a:pt x="696" y="276"/>
                    <a:pt x="695" y="276"/>
                  </a:cubicBezTo>
                  <a:cubicBezTo>
                    <a:pt x="694" y="275"/>
                    <a:pt x="692" y="275"/>
                    <a:pt x="691" y="275"/>
                  </a:cubicBezTo>
                  <a:cubicBezTo>
                    <a:pt x="691" y="274"/>
                    <a:pt x="691" y="273"/>
                    <a:pt x="690" y="273"/>
                  </a:cubicBezTo>
                  <a:cubicBezTo>
                    <a:pt x="689" y="272"/>
                    <a:pt x="690" y="277"/>
                    <a:pt x="690" y="278"/>
                  </a:cubicBezTo>
                  <a:cubicBezTo>
                    <a:pt x="689" y="278"/>
                    <a:pt x="690" y="277"/>
                    <a:pt x="689" y="277"/>
                  </a:cubicBezTo>
                  <a:cubicBezTo>
                    <a:pt x="688" y="277"/>
                    <a:pt x="687" y="278"/>
                    <a:pt x="686" y="279"/>
                  </a:cubicBezTo>
                  <a:cubicBezTo>
                    <a:pt x="686" y="277"/>
                    <a:pt x="686" y="277"/>
                    <a:pt x="686" y="277"/>
                  </a:cubicBezTo>
                  <a:cubicBezTo>
                    <a:pt x="685" y="277"/>
                    <a:pt x="685" y="277"/>
                    <a:pt x="685" y="277"/>
                  </a:cubicBezTo>
                  <a:cubicBezTo>
                    <a:pt x="687" y="276"/>
                    <a:pt x="682" y="278"/>
                    <a:pt x="684" y="278"/>
                  </a:cubicBezTo>
                  <a:cubicBezTo>
                    <a:pt x="684" y="278"/>
                    <a:pt x="683" y="281"/>
                    <a:pt x="683" y="281"/>
                  </a:cubicBezTo>
                  <a:cubicBezTo>
                    <a:pt x="683" y="281"/>
                    <a:pt x="681" y="281"/>
                    <a:pt x="681" y="281"/>
                  </a:cubicBezTo>
                  <a:cubicBezTo>
                    <a:pt x="681" y="280"/>
                    <a:pt x="681" y="278"/>
                    <a:pt x="681" y="277"/>
                  </a:cubicBezTo>
                  <a:cubicBezTo>
                    <a:pt x="681" y="277"/>
                    <a:pt x="683" y="275"/>
                    <a:pt x="683" y="275"/>
                  </a:cubicBezTo>
                  <a:cubicBezTo>
                    <a:pt x="683" y="274"/>
                    <a:pt x="684" y="273"/>
                    <a:pt x="683" y="274"/>
                  </a:cubicBezTo>
                  <a:cubicBezTo>
                    <a:pt x="683" y="275"/>
                    <a:pt x="683" y="275"/>
                    <a:pt x="683" y="275"/>
                  </a:cubicBezTo>
                  <a:cubicBezTo>
                    <a:pt x="682" y="275"/>
                    <a:pt x="680" y="274"/>
                    <a:pt x="680" y="273"/>
                  </a:cubicBezTo>
                  <a:cubicBezTo>
                    <a:pt x="680" y="275"/>
                    <a:pt x="680" y="275"/>
                    <a:pt x="680" y="275"/>
                  </a:cubicBezTo>
                  <a:cubicBezTo>
                    <a:pt x="679" y="275"/>
                    <a:pt x="679" y="275"/>
                    <a:pt x="679" y="275"/>
                  </a:cubicBezTo>
                  <a:cubicBezTo>
                    <a:pt x="679" y="276"/>
                    <a:pt x="679" y="277"/>
                    <a:pt x="679" y="279"/>
                  </a:cubicBezTo>
                  <a:cubicBezTo>
                    <a:pt x="674" y="275"/>
                    <a:pt x="678" y="277"/>
                    <a:pt x="672" y="277"/>
                  </a:cubicBezTo>
                  <a:cubicBezTo>
                    <a:pt x="672" y="275"/>
                    <a:pt x="672" y="275"/>
                    <a:pt x="672" y="275"/>
                  </a:cubicBezTo>
                  <a:cubicBezTo>
                    <a:pt x="671" y="275"/>
                    <a:pt x="670" y="275"/>
                    <a:pt x="669" y="276"/>
                  </a:cubicBezTo>
                  <a:cubicBezTo>
                    <a:pt x="669" y="275"/>
                    <a:pt x="669" y="275"/>
                    <a:pt x="669" y="275"/>
                  </a:cubicBezTo>
                  <a:cubicBezTo>
                    <a:pt x="669" y="274"/>
                    <a:pt x="671" y="274"/>
                    <a:pt x="672" y="273"/>
                  </a:cubicBezTo>
                  <a:cubicBezTo>
                    <a:pt x="672" y="273"/>
                    <a:pt x="671" y="272"/>
                    <a:pt x="671" y="272"/>
                  </a:cubicBezTo>
                  <a:cubicBezTo>
                    <a:pt x="671" y="272"/>
                    <a:pt x="671" y="270"/>
                    <a:pt x="671" y="269"/>
                  </a:cubicBezTo>
                  <a:cubicBezTo>
                    <a:pt x="669" y="269"/>
                    <a:pt x="668" y="268"/>
                    <a:pt x="666" y="267"/>
                  </a:cubicBezTo>
                  <a:cubicBezTo>
                    <a:pt x="666" y="267"/>
                    <a:pt x="666" y="269"/>
                    <a:pt x="666" y="270"/>
                  </a:cubicBezTo>
                  <a:cubicBezTo>
                    <a:pt x="666" y="270"/>
                    <a:pt x="663" y="270"/>
                    <a:pt x="663" y="271"/>
                  </a:cubicBezTo>
                  <a:cubicBezTo>
                    <a:pt x="663" y="271"/>
                    <a:pt x="664" y="265"/>
                    <a:pt x="665" y="263"/>
                  </a:cubicBezTo>
                  <a:cubicBezTo>
                    <a:pt x="663" y="264"/>
                    <a:pt x="664" y="262"/>
                    <a:pt x="663" y="263"/>
                  </a:cubicBezTo>
                  <a:cubicBezTo>
                    <a:pt x="662" y="263"/>
                    <a:pt x="660" y="266"/>
                    <a:pt x="661" y="265"/>
                  </a:cubicBezTo>
                  <a:cubicBezTo>
                    <a:pt x="660" y="266"/>
                    <a:pt x="660" y="267"/>
                    <a:pt x="660" y="268"/>
                  </a:cubicBezTo>
                  <a:cubicBezTo>
                    <a:pt x="660" y="268"/>
                    <a:pt x="659" y="268"/>
                    <a:pt x="659" y="269"/>
                  </a:cubicBezTo>
                  <a:cubicBezTo>
                    <a:pt x="658" y="268"/>
                    <a:pt x="659" y="266"/>
                    <a:pt x="659" y="265"/>
                  </a:cubicBezTo>
                  <a:cubicBezTo>
                    <a:pt x="658" y="265"/>
                    <a:pt x="658" y="265"/>
                    <a:pt x="657" y="265"/>
                  </a:cubicBezTo>
                  <a:cubicBezTo>
                    <a:pt x="657" y="265"/>
                    <a:pt x="657" y="266"/>
                    <a:pt x="656" y="267"/>
                  </a:cubicBezTo>
                  <a:cubicBezTo>
                    <a:pt x="657" y="267"/>
                    <a:pt x="655" y="269"/>
                    <a:pt x="655" y="269"/>
                  </a:cubicBezTo>
                  <a:cubicBezTo>
                    <a:pt x="655" y="269"/>
                    <a:pt x="655" y="267"/>
                    <a:pt x="655" y="267"/>
                  </a:cubicBezTo>
                  <a:cubicBezTo>
                    <a:pt x="653" y="267"/>
                    <a:pt x="653" y="267"/>
                    <a:pt x="653" y="267"/>
                  </a:cubicBezTo>
                  <a:cubicBezTo>
                    <a:pt x="652" y="268"/>
                    <a:pt x="653" y="268"/>
                    <a:pt x="652" y="270"/>
                  </a:cubicBezTo>
                  <a:cubicBezTo>
                    <a:pt x="651" y="270"/>
                    <a:pt x="650" y="270"/>
                    <a:pt x="650" y="270"/>
                  </a:cubicBezTo>
                  <a:cubicBezTo>
                    <a:pt x="651" y="268"/>
                    <a:pt x="651" y="266"/>
                    <a:pt x="651" y="265"/>
                  </a:cubicBezTo>
                  <a:cubicBezTo>
                    <a:pt x="653" y="264"/>
                    <a:pt x="650" y="263"/>
                    <a:pt x="650" y="263"/>
                  </a:cubicBezTo>
                  <a:cubicBezTo>
                    <a:pt x="650" y="264"/>
                    <a:pt x="651" y="265"/>
                    <a:pt x="649" y="265"/>
                  </a:cubicBezTo>
                  <a:cubicBezTo>
                    <a:pt x="649" y="265"/>
                    <a:pt x="649" y="263"/>
                    <a:pt x="649" y="263"/>
                  </a:cubicBezTo>
                  <a:cubicBezTo>
                    <a:pt x="649" y="263"/>
                    <a:pt x="648" y="264"/>
                    <a:pt x="647" y="263"/>
                  </a:cubicBezTo>
                  <a:cubicBezTo>
                    <a:pt x="647" y="263"/>
                    <a:pt x="647" y="261"/>
                    <a:pt x="647" y="261"/>
                  </a:cubicBezTo>
                  <a:cubicBezTo>
                    <a:pt x="646" y="262"/>
                    <a:pt x="644" y="262"/>
                    <a:pt x="643" y="262"/>
                  </a:cubicBezTo>
                  <a:cubicBezTo>
                    <a:pt x="647" y="258"/>
                    <a:pt x="646" y="260"/>
                    <a:pt x="643" y="257"/>
                  </a:cubicBezTo>
                  <a:cubicBezTo>
                    <a:pt x="642" y="258"/>
                    <a:pt x="642" y="259"/>
                    <a:pt x="641" y="259"/>
                  </a:cubicBezTo>
                  <a:cubicBezTo>
                    <a:pt x="641" y="258"/>
                    <a:pt x="641" y="257"/>
                    <a:pt x="641" y="256"/>
                  </a:cubicBezTo>
                  <a:cubicBezTo>
                    <a:pt x="640" y="256"/>
                    <a:pt x="636" y="256"/>
                    <a:pt x="634" y="255"/>
                  </a:cubicBezTo>
                  <a:cubicBezTo>
                    <a:pt x="633" y="255"/>
                    <a:pt x="634" y="253"/>
                    <a:pt x="634" y="253"/>
                  </a:cubicBezTo>
                  <a:cubicBezTo>
                    <a:pt x="633" y="252"/>
                    <a:pt x="632" y="253"/>
                    <a:pt x="631" y="253"/>
                  </a:cubicBezTo>
                  <a:cubicBezTo>
                    <a:pt x="631" y="251"/>
                    <a:pt x="631" y="251"/>
                    <a:pt x="631" y="251"/>
                  </a:cubicBezTo>
                  <a:cubicBezTo>
                    <a:pt x="633" y="251"/>
                    <a:pt x="636" y="251"/>
                    <a:pt x="637" y="251"/>
                  </a:cubicBezTo>
                  <a:cubicBezTo>
                    <a:pt x="637" y="250"/>
                    <a:pt x="637" y="249"/>
                    <a:pt x="637" y="249"/>
                  </a:cubicBezTo>
                  <a:cubicBezTo>
                    <a:pt x="638" y="248"/>
                    <a:pt x="639" y="248"/>
                    <a:pt x="639" y="248"/>
                  </a:cubicBezTo>
                  <a:cubicBezTo>
                    <a:pt x="639" y="247"/>
                    <a:pt x="639" y="247"/>
                    <a:pt x="639" y="247"/>
                  </a:cubicBezTo>
                  <a:cubicBezTo>
                    <a:pt x="639" y="246"/>
                    <a:pt x="636" y="244"/>
                    <a:pt x="635" y="244"/>
                  </a:cubicBezTo>
                  <a:cubicBezTo>
                    <a:pt x="635" y="242"/>
                    <a:pt x="635" y="242"/>
                    <a:pt x="635" y="242"/>
                  </a:cubicBezTo>
                  <a:cubicBezTo>
                    <a:pt x="634" y="242"/>
                    <a:pt x="635" y="241"/>
                    <a:pt x="636" y="241"/>
                  </a:cubicBezTo>
                  <a:cubicBezTo>
                    <a:pt x="637" y="243"/>
                    <a:pt x="637" y="243"/>
                    <a:pt x="637" y="243"/>
                  </a:cubicBezTo>
                  <a:cubicBezTo>
                    <a:pt x="639" y="243"/>
                    <a:pt x="642" y="243"/>
                    <a:pt x="644" y="243"/>
                  </a:cubicBezTo>
                  <a:cubicBezTo>
                    <a:pt x="648" y="242"/>
                    <a:pt x="640" y="238"/>
                    <a:pt x="638" y="237"/>
                  </a:cubicBezTo>
                  <a:cubicBezTo>
                    <a:pt x="637" y="237"/>
                    <a:pt x="634" y="238"/>
                    <a:pt x="634" y="238"/>
                  </a:cubicBezTo>
                  <a:cubicBezTo>
                    <a:pt x="634" y="237"/>
                    <a:pt x="634" y="237"/>
                    <a:pt x="634" y="237"/>
                  </a:cubicBezTo>
                  <a:cubicBezTo>
                    <a:pt x="634" y="236"/>
                    <a:pt x="631" y="234"/>
                    <a:pt x="631" y="234"/>
                  </a:cubicBezTo>
                  <a:cubicBezTo>
                    <a:pt x="632" y="234"/>
                    <a:pt x="634" y="234"/>
                    <a:pt x="636" y="234"/>
                  </a:cubicBezTo>
                  <a:cubicBezTo>
                    <a:pt x="636" y="234"/>
                    <a:pt x="637" y="232"/>
                    <a:pt x="637" y="232"/>
                  </a:cubicBezTo>
                  <a:cubicBezTo>
                    <a:pt x="638" y="232"/>
                    <a:pt x="640" y="232"/>
                    <a:pt x="641" y="232"/>
                  </a:cubicBezTo>
                  <a:cubicBezTo>
                    <a:pt x="641" y="230"/>
                    <a:pt x="642" y="229"/>
                    <a:pt x="641" y="227"/>
                  </a:cubicBezTo>
                  <a:cubicBezTo>
                    <a:pt x="641" y="226"/>
                    <a:pt x="639" y="225"/>
                    <a:pt x="639" y="225"/>
                  </a:cubicBezTo>
                  <a:cubicBezTo>
                    <a:pt x="638" y="224"/>
                    <a:pt x="638" y="223"/>
                    <a:pt x="637" y="223"/>
                  </a:cubicBezTo>
                  <a:cubicBezTo>
                    <a:pt x="637" y="223"/>
                    <a:pt x="635" y="223"/>
                    <a:pt x="636" y="223"/>
                  </a:cubicBezTo>
                  <a:cubicBezTo>
                    <a:pt x="636" y="224"/>
                    <a:pt x="633" y="228"/>
                    <a:pt x="632" y="228"/>
                  </a:cubicBezTo>
                  <a:cubicBezTo>
                    <a:pt x="629" y="229"/>
                    <a:pt x="632" y="227"/>
                    <a:pt x="630" y="225"/>
                  </a:cubicBezTo>
                  <a:cubicBezTo>
                    <a:pt x="629" y="225"/>
                    <a:pt x="627" y="225"/>
                    <a:pt x="626" y="225"/>
                  </a:cubicBezTo>
                  <a:cubicBezTo>
                    <a:pt x="626" y="225"/>
                    <a:pt x="627" y="224"/>
                    <a:pt x="627" y="224"/>
                  </a:cubicBezTo>
                  <a:cubicBezTo>
                    <a:pt x="628" y="224"/>
                    <a:pt x="628" y="224"/>
                    <a:pt x="629" y="223"/>
                  </a:cubicBezTo>
                  <a:cubicBezTo>
                    <a:pt x="630" y="223"/>
                    <a:pt x="630" y="222"/>
                    <a:pt x="630" y="221"/>
                  </a:cubicBezTo>
                  <a:cubicBezTo>
                    <a:pt x="631" y="221"/>
                    <a:pt x="632" y="222"/>
                    <a:pt x="633" y="222"/>
                  </a:cubicBezTo>
                  <a:cubicBezTo>
                    <a:pt x="633" y="222"/>
                    <a:pt x="633" y="220"/>
                    <a:pt x="633" y="220"/>
                  </a:cubicBezTo>
                  <a:cubicBezTo>
                    <a:pt x="631" y="219"/>
                    <a:pt x="630" y="220"/>
                    <a:pt x="629" y="219"/>
                  </a:cubicBezTo>
                  <a:cubicBezTo>
                    <a:pt x="628" y="219"/>
                    <a:pt x="627" y="216"/>
                    <a:pt x="627" y="216"/>
                  </a:cubicBezTo>
                  <a:cubicBezTo>
                    <a:pt x="626" y="216"/>
                    <a:pt x="624" y="216"/>
                    <a:pt x="623" y="216"/>
                  </a:cubicBezTo>
                  <a:cubicBezTo>
                    <a:pt x="622" y="217"/>
                    <a:pt x="621" y="218"/>
                    <a:pt x="621" y="219"/>
                  </a:cubicBezTo>
                  <a:cubicBezTo>
                    <a:pt x="620" y="219"/>
                    <a:pt x="619" y="218"/>
                    <a:pt x="620" y="218"/>
                  </a:cubicBezTo>
                  <a:cubicBezTo>
                    <a:pt x="620" y="218"/>
                    <a:pt x="621" y="216"/>
                    <a:pt x="621" y="216"/>
                  </a:cubicBezTo>
                  <a:cubicBezTo>
                    <a:pt x="619" y="216"/>
                    <a:pt x="616" y="215"/>
                    <a:pt x="615" y="218"/>
                  </a:cubicBezTo>
                  <a:cubicBezTo>
                    <a:pt x="615" y="219"/>
                    <a:pt x="615" y="219"/>
                    <a:pt x="615" y="219"/>
                  </a:cubicBezTo>
                  <a:cubicBezTo>
                    <a:pt x="613" y="219"/>
                    <a:pt x="613" y="219"/>
                    <a:pt x="613" y="219"/>
                  </a:cubicBezTo>
                  <a:cubicBezTo>
                    <a:pt x="614" y="219"/>
                    <a:pt x="613" y="216"/>
                    <a:pt x="613" y="216"/>
                  </a:cubicBezTo>
                  <a:cubicBezTo>
                    <a:pt x="614" y="216"/>
                    <a:pt x="615" y="216"/>
                    <a:pt x="615" y="216"/>
                  </a:cubicBezTo>
                  <a:cubicBezTo>
                    <a:pt x="616" y="216"/>
                    <a:pt x="617" y="214"/>
                    <a:pt x="617" y="214"/>
                  </a:cubicBezTo>
                  <a:cubicBezTo>
                    <a:pt x="617" y="211"/>
                    <a:pt x="617" y="211"/>
                    <a:pt x="617" y="211"/>
                  </a:cubicBezTo>
                  <a:cubicBezTo>
                    <a:pt x="617" y="211"/>
                    <a:pt x="614" y="213"/>
                    <a:pt x="615" y="213"/>
                  </a:cubicBezTo>
                  <a:cubicBezTo>
                    <a:pt x="614" y="212"/>
                    <a:pt x="613" y="213"/>
                    <a:pt x="613" y="213"/>
                  </a:cubicBezTo>
                  <a:cubicBezTo>
                    <a:pt x="613" y="213"/>
                    <a:pt x="613" y="211"/>
                    <a:pt x="613" y="211"/>
                  </a:cubicBezTo>
                  <a:cubicBezTo>
                    <a:pt x="613" y="211"/>
                    <a:pt x="611" y="211"/>
                    <a:pt x="612" y="211"/>
                  </a:cubicBezTo>
                  <a:cubicBezTo>
                    <a:pt x="611" y="211"/>
                    <a:pt x="611" y="211"/>
                    <a:pt x="611" y="211"/>
                  </a:cubicBezTo>
                  <a:cubicBezTo>
                    <a:pt x="612" y="212"/>
                    <a:pt x="612" y="213"/>
                    <a:pt x="612" y="213"/>
                  </a:cubicBezTo>
                  <a:cubicBezTo>
                    <a:pt x="612" y="214"/>
                    <a:pt x="610" y="214"/>
                    <a:pt x="610" y="215"/>
                  </a:cubicBezTo>
                  <a:cubicBezTo>
                    <a:pt x="606" y="214"/>
                    <a:pt x="605" y="215"/>
                    <a:pt x="608" y="212"/>
                  </a:cubicBezTo>
                  <a:cubicBezTo>
                    <a:pt x="609" y="211"/>
                    <a:pt x="610" y="211"/>
                    <a:pt x="611" y="211"/>
                  </a:cubicBezTo>
                  <a:cubicBezTo>
                    <a:pt x="611" y="210"/>
                    <a:pt x="611" y="209"/>
                    <a:pt x="610" y="209"/>
                  </a:cubicBezTo>
                  <a:cubicBezTo>
                    <a:pt x="610" y="209"/>
                    <a:pt x="606" y="209"/>
                    <a:pt x="606" y="209"/>
                  </a:cubicBezTo>
                  <a:cubicBezTo>
                    <a:pt x="605" y="208"/>
                    <a:pt x="605" y="206"/>
                    <a:pt x="604" y="205"/>
                  </a:cubicBezTo>
                  <a:cubicBezTo>
                    <a:pt x="603" y="205"/>
                    <a:pt x="603" y="204"/>
                    <a:pt x="602" y="204"/>
                  </a:cubicBezTo>
                  <a:cubicBezTo>
                    <a:pt x="598" y="204"/>
                    <a:pt x="599" y="208"/>
                    <a:pt x="599" y="211"/>
                  </a:cubicBezTo>
                  <a:cubicBezTo>
                    <a:pt x="599" y="211"/>
                    <a:pt x="599" y="211"/>
                    <a:pt x="598" y="211"/>
                  </a:cubicBezTo>
                  <a:cubicBezTo>
                    <a:pt x="598" y="211"/>
                    <a:pt x="598" y="209"/>
                    <a:pt x="598" y="209"/>
                  </a:cubicBezTo>
                  <a:cubicBezTo>
                    <a:pt x="596" y="210"/>
                    <a:pt x="597" y="209"/>
                    <a:pt x="596" y="209"/>
                  </a:cubicBezTo>
                  <a:cubicBezTo>
                    <a:pt x="596" y="209"/>
                    <a:pt x="595" y="211"/>
                    <a:pt x="594" y="211"/>
                  </a:cubicBezTo>
                  <a:cubicBezTo>
                    <a:pt x="593" y="208"/>
                    <a:pt x="593" y="199"/>
                    <a:pt x="590" y="206"/>
                  </a:cubicBezTo>
                  <a:cubicBezTo>
                    <a:pt x="590" y="207"/>
                    <a:pt x="590" y="208"/>
                    <a:pt x="589" y="209"/>
                  </a:cubicBezTo>
                  <a:cubicBezTo>
                    <a:pt x="589" y="210"/>
                    <a:pt x="588" y="210"/>
                    <a:pt x="587" y="210"/>
                  </a:cubicBezTo>
                  <a:cubicBezTo>
                    <a:pt x="588" y="210"/>
                    <a:pt x="586" y="209"/>
                    <a:pt x="586" y="209"/>
                  </a:cubicBezTo>
                  <a:cubicBezTo>
                    <a:pt x="587" y="209"/>
                    <a:pt x="587" y="207"/>
                    <a:pt x="587" y="207"/>
                  </a:cubicBezTo>
                  <a:cubicBezTo>
                    <a:pt x="588" y="207"/>
                    <a:pt x="587" y="205"/>
                    <a:pt x="587" y="205"/>
                  </a:cubicBezTo>
                  <a:cubicBezTo>
                    <a:pt x="586" y="205"/>
                    <a:pt x="586" y="206"/>
                    <a:pt x="585" y="205"/>
                  </a:cubicBezTo>
                  <a:cubicBezTo>
                    <a:pt x="585" y="205"/>
                    <a:pt x="584" y="203"/>
                    <a:pt x="584" y="203"/>
                  </a:cubicBezTo>
                  <a:cubicBezTo>
                    <a:pt x="586" y="203"/>
                    <a:pt x="588" y="203"/>
                    <a:pt x="589" y="202"/>
                  </a:cubicBezTo>
                  <a:cubicBezTo>
                    <a:pt x="589" y="196"/>
                    <a:pt x="589" y="194"/>
                    <a:pt x="583" y="194"/>
                  </a:cubicBezTo>
                  <a:cubicBezTo>
                    <a:pt x="584" y="194"/>
                    <a:pt x="585" y="194"/>
                    <a:pt x="586" y="193"/>
                  </a:cubicBezTo>
                  <a:cubicBezTo>
                    <a:pt x="586" y="193"/>
                    <a:pt x="586" y="191"/>
                    <a:pt x="586" y="191"/>
                  </a:cubicBezTo>
                  <a:cubicBezTo>
                    <a:pt x="585" y="191"/>
                    <a:pt x="585" y="191"/>
                    <a:pt x="585" y="191"/>
                  </a:cubicBezTo>
                  <a:cubicBezTo>
                    <a:pt x="585" y="191"/>
                    <a:pt x="583" y="187"/>
                    <a:pt x="583" y="186"/>
                  </a:cubicBezTo>
                  <a:cubicBezTo>
                    <a:pt x="582" y="187"/>
                    <a:pt x="579" y="187"/>
                    <a:pt x="578" y="187"/>
                  </a:cubicBezTo>
                  <a:cubicBezTo>
                    <a:pt x="576" y="187"/>
                    <a:pt x="576" y="186"/>
                    <a:pt x="575" y="187"/>
                  </a:cubicBezTo>
                  <a:cubicBezTo>
                    <a:pt x="574" y="187"/>
                    <a:pt x="573" y="189"/>
                    <a:pt x="570" y="189"/>
                  </a:cubicBezTo>
                  <a:cubicBezTo>
                    <a:pt x="569" y="189"/>
                    <a:pt x="567" y="187"/>
                    <a:pt x="566" y="186"/>
                  </a:cubicBezTo>
                  <a:close/>
                  <a:moveTo>
                    <a:pt x="474" y="30"/>
                  </a:moveTo>
                  <a:cubicBezTo>
                    <a:pt x="471" y="29"/>
                    <a:pt x="467" y="22"/>
                    <a:pt x="464" y="22"/>
                  </a:cubicBezTo>
                  <a:cubicBezTo>
                    <a:pt x="463" y="23"/>
                    <a:pt x="463" y="23"/>
                    <a:pt x="463" y="23"/>
                  </a:cubicBezTo>
                  <a:cubicBezTo>
                    <a:pt x="462" y="23"/>
                    <a:pt x="460" y="23"/>
                    <a:pt x="459" y="24"/>
                  </a:cubicBezTo>
                  <a:cubicBezTo>
                    <a:pt x="456" y="25"/>
                    <a:pt x="453" y="29"/>
                    <a:pt x="451" y="31"/>
                  </a:cubicBezTo>
                  <a:cubicBezTo>
                    <a:pt x="449" y="30"/>
                    <a:pt x="443" y="27"/>
                    <a:pt x="439" y="28"/>
                  </a:cubicBezTo>
                  <a:cubicBezTo>
                    <a:pt x="439" y="28"/>
                    <a:pt x="437" y="30"/>
                    <a:pt x="437" y="30"/>
                  </a:cubicBezTo>
                  <a:cubicBezTo>
                    <a:pt x="436" y="30"/>
                    <a:pt x="434" y="29"/>
                    <a:pt x="433" y="30"/>
                  </a:cubicBezTo>
                  <a:cubicBezTo>
                    <a:pt x="433" y="30"/>
                    <a:pt x="433" y="32"/>
                    <a:pt x="433" y="33"/>
                  </a:cubicBezTo>
                  <a:cubicBezTo>
                    <a:pt x="436" y="32"/>
                    <a:pt x="439" y="31"/>
                    <a:pt x="444" y="31"/>
                  </a:cubicBezTo>
                  <a:cubicBezTo>
                    <a:pt x="443" y="32"/>
                    <a:pt x="440" y="33"/>
                    <a:pt x="438" y="33"/>
                  </a:cubicBezTo>
                  <a:cubicBezTo>
                    <a:pt x="438" y="33"/>
                    <a:pt x="437" y="36"/>
                    <a:pt x="439" y="36"/>
                  </a:cubicBezTo>
                  <a:cubicBezTo>
                    <a:pt x="441" y="36"/>
                    <a:pt x="446" y="34"/>
                    <a:pt x="449" y="34"/>
                  </a:cubicBezTo>
                  <a:cubicBezTo>
                    <a:pt x="452" y="34"/>
                    <a:pt x="455" y="35"/>
                    <a:pt x="457" y="35"/>
                  </a:cubicBezTo>
                  <a:cubicBezTo>
                    <a:pt x="451" y="36"/>
                    <a:pt x="446" y="37"/>
                    <a:pt x="439" y="39"/>
                  </a:cubicBezTo>
                  <a:cubicBezTo>
                    <a:pt x="439" y="39"/>
                    <a:pt x="439" y="41"/>
                    <a:pt x="439" y="43"/>
                  </a:cubicBezTo>
                  <a:cubicBezTo>
                    <a:pt x="440" y="42"/>
                    <a:pt x="441" y="43"/>
                    <a:pt x="441" y="42"/>
                  </a:cubicBezTo>
                  <a:cubicBezTo>
                    <a:pt x="442" y="41"/>
                    <a:pt x="442" y="41"/>
                    <a:pt x="444" y="41"/>
                  </a:cubicBezTo>
                  <a:cubicBezTo>
                    <a:pt x="450" y="38"/>
                    <a:pt x="457" y="38"/>
                    <a:pt x="463" y="36"/>
                  </a:cubicBezTo>
                  <a:cubicBezTo>
                    <a:pt x="463" y="37"/>
                    <a:pt x="463" y="37"/>
                    <a:pt x="463" y="37"/>
                  </a:cubicBezTo>
                  <a:cubicBezTo>
                    <a:pt x="462" y="38"/>
                    <a:pt x="461" y="38"/>
                    <a:pt x="461" y="39"/>
                  </a:cubicBezTo>
                  <a:cubicBezTo>
                    <a:pt x="458" y="40"/>
                    <a:pt x="457" y="38"/>
                    <a:pt x="454" y="39"/>
                  </a:cubicBezTo>
                  <a:cubicBezTo>
                    <a:pt x="452" y="39"/>
                    <a:pt x="451" y="41"/>
                    <a:pt x="450" y="41"/>
                  </a:cubicBezTo>
                  <a:cubicBezTo>
                    <a:pt x="449" y="42"/>
                    <a:pt x="447" y="41"/>
                    <a:pt x="446" y="41"/>
                  </a:cubicBezTo>
                  <a:cubicBezTo>
                    <a:pt x="445" y="41"/>
                    <a:pt x="443" y="44"/>
                    <a:pt x="442" y="45"/>
                  </a:cubicBezTo>
                  <a:cubicBezTo>
                    <a:pt x="443" y="45"/>
                    <a:pt x="444" y="47"/>
                    <a:pt x="445" y="47"/>
                  </a:cubicBezTo>
                  <a:cubicBezTo>
                    <a:pt x="447" y="47"/>
                    <a:pt x="448" y="45"/>
                    <a:pt x="449" y="45"/>
                  </a:cubicBezTo>
                  <a:cubicBezTo>
                    <a:pt x="452" y="45"/>
                    <a:pt x="458" y="47"/>
                    <a:pt x="461" y="47"/>
                  </a:cubicBezTo>
                  <a:cubicBezTo>
                    <a:pt x="463" y="45"/>
                    <a:pt x="463" y="45"/>
                    <a:pt x="463" y="45"/>
                  </a:cubicBezTo>
                  <a:cubicBezTo>
                    <a:pt x="464" y="45"/>
                    <a:pt x="465" y="46"/>
                    <a:pt x="466" y="46"/>
                  </a:cubicBezTo>
                  <a:cubicBezTo>
                    <a:pt x="467" y="46"/>
                    <a:pt x="466" y="44"/>
                    <a:pt x="468" y="45"/>
                  </a:cubicBezTo>
                  <a:cubicBezTo>
                    <a:pt x="469" y="45"/>
                    <a:pt x="469" y="46"/>
                    <a:pt x="469" y="47"/>
                  </a:cubicBezTo>
                  <a:cubicBezTo>
                    <a:pt x="471" y="47"/>
                    <a:pt x="472" y="47"/>
                    <a:pt x="474" y="47"/>
                  </a:cubicBezTo>
                  <a:cubicBezTo>
                    <a:pt x="475" y="47"/>
                    <a:pt x="478" y="44"/>
                    <a:pt x="480" y="43"/>
                  </a:cubicBezTo>
                  <a:cubicBezTo>
                    <a:pt x="480" y="43"/>
                    <a:pt x="479" y="47"/>
                    <a:pt x="479" y="48"/>
                  </a:cubicBezTo>
                  <a:cubicBezTo>
                    <a:pt x="481" y="48"/>
                    <a:pt x="483" y="49"/>
                    <a:pt x="485" y="49"/>
                  </a:cubicBezTo>
                  <a:cubicBezTo>
                    <a:pt x="486" y="49"/>
                    <a:pt x="489" y="48"/>
                    <a:pt x="490" y="49"/>
                  </a:cubicBezTo>
                  <a:cubicBezTo>
                    <a:pt x="491" y="49"/>
                    <a:pt x="492" y="50"/>
                    <a:pt x="492" y="50"/>
                  </a:cubicBezTo>
                  <a:cubicBezTo>
                    <a:pt x="494" y="47"/>
                    <a:pt x="494" y="47"/>
                    <a:pt x="497" y="45"/>
                  </a:cubicBezTo>
                  <a:cubicBezTo>
                    <a:pt x="497" y="44"/>
                    <a:pt x="496" y="42"/>
                    <a:pt x="496" y="42"/>
                  </a:cubicBezTo>
                  <a:cubicBezTo>
                    <a:pt x="497" y="42"/>
                    <a:pt x="498" y="42"/>
                    <a:pt x="498" y="41"/>
                  </a:cubicBezTo>
                  <a:cubicBezTo>
                    <a:pt x="498" y="41"/>
                    <a:pt x="499" y="41"/>
                    <a:pt x="500" y="41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0" y="42"/>
                    <a:pt x="499" y="45"/>
                    <a:pt x="499" y="46"/>
                  </a:cubicBezTo>
                  <a:cubicBezTo>
                    <a:pt x="500" y="46"/>
                    <a:pt x="500" y="45"/>
                    <a:pt x="500" y="47"/>
                  </a:cubicBezTo>
                  <a:cubicBezTo>
                    <a:pt x="507" y="45"/>
                    <a:pt x="515" y="43"/>
                    <a:pt x="522" y="43"/>
                  </a:cubicBezTo>
                  <a:cubicBezTo>
                    <a:pt x="529" y="42"/>
                    <a:pt x="532" y="43"/>
                    <a:pt x="538" y="43"/>
                  </a:cubicBezTo>
                  <a:cubicBezTo>
                    <a:pt x="544" y="42"/>
                    <a:pt x="550" y="40"/>
                    <a:pt x="555" y="38"/>
                  </a:cubicBezTo>
                  <a:cubicBezTo>
                    <a:pt x="556" y="37"/>
                    <a:pt x="556" y="37"/>
                    <a:pt x="556" y="37"/>
                  </a:cubicBezTo>
                  <a:cubicBezTo>
                    <a:pt x="556" y="36"/>
                    <a:pt x="559" y="37"/>
                    <a:pt x="560" y="37"/>
                  </a:cubicBezTo>
                  <a:cubicBezTo>
                    <a:pt x="563" y="37"/>
                    <a:pt x="566" y="36"/>
                    <a:pt x="569" y="35"/>
                  </a:cubicBezTo>
                  <a:cubicBezTo>
                    <a:pt x="568" y="35"/>
                    <a:pt x="566" y="37"/>
                    <a:pt x="565" y="37"/>
                  </a:cubicBezTo>
                  <a:cubicBezTo>
                    <a:pt x="562" y="38"/>
                    <a:pt x="561" y="37"/>
                    <a:pt x="558" y="38"/>
                  </a:cubicBezTo>
                  <a:cubicBezTo>
                    <a:pt x="558" y="38"/>
                    <a:pt x="556" y="40"/>
                    <a:pt x="556" y="40"/>
                  </a:cubicBezTo>
                  <a:cubicBezTo>
                    <a:pt x="556" y="40"/>
                    <a:pt x="556" y="40"/>
                    <a:pt x="557" y="41"/>
                  </a:cubicBezTo>
                  <a:cubicBezTo>
                    <a:pt x="559" y="41"/>
                    <a:pt x="562" y="41"/>
                    <a:pt x="565" y="41"/>
                  </a:cubicBezTo>
                  <a:cubicBezTo>
                    <a:pt x="565" y="43"/>
                    <a:pt x="565" y="43"/>
                    <a:pt x="565" y="43"/>
                  </a:cubicBezTo>
                  <a:cubicBezTo>
                    <a:pt x="561" y="43"/>
                    <a:pt x="557" y="42"/>
                    <a:pt x="556" y="43"/>
                  </a:cubicBezTo>
                  <a:cubicBezTo>
                    <a:pt x="555" y="43"/>
                    <a:pt x="553" y="44"/>
                    <a:pt x="553" y="45"/>
                  </a:cubicBezTo>
                  <a:cubicBezTo>
                    <a:pt x="550" y="45"/>
                    <a:pt x="548" y="44"/>
                    <a:pt x="546" y="45"/>
                  </a:cubicBezTo>
                  <a:cubicBezTo>
                    <a:pt x="536" y="48"/>
                    <a:pt x="557" y="48"/>
                    <a:pt x="559" y="48"/>
                  </a:cubicBezTo>
                  <a:cubicBezTo>
                    <a:pt x="555" y="49"/>
                    <a:pt x="549" y="51"/>
                    <a:pt x="544" y="51"/>
                  </a:cubicBezTo>
                  <a:cubicBezTo>
                    <a:pt x="543" y="51"/>
                    <a:pt x="541" y="50"/>
                    <a:pt x="540" y="50"/>
                  </a:cubicBezTo>
                  <a:cubicBezTo>
                    <a:pt x="539" y="50"/>
                    <a:pt x="539" y="51"/>
                    <a:pt x="539" y="52"/>
                  </a:cubicBezTo>
                  <a:cubicBezTo>
                    <a:pt x="531" y="51"/>
                    <a:pt x="525" y="52"/>
                    <a:pt x="516" y="53"/>
                  </a:cubicBezTo>
                  <a:cubicBezTo>
                    <a:pt x="517" y="54"/>
                    <a:pt x="516" y="55"/>
                    <a:pt x="516" y="55"/>
                  </a:cubicBezTo>
                  <a:cubicBezTo>
                    <a:pt x="517" y="56"/>
                    <a:pt x="519" y="56"/>
                    <a:pt x="518" y="59"/>
                  </a:cubicBezTo>
                  <a:cubicBezTo>
                    <a:pt x="518" y="59"/>
                    <a:pt x="517" y="60"/>
                    <a:pt x="518" y="61"/>
                  </a:cubicBezTo>
                  <a:cubicBezTo>
                    <a:pt x="518" y="62"/>
                    <a:pt x="519" y="62"/>
                    <a:pt x="519" y="62"/>
                  </a:cubicBezTo>
                  <a:cubicBezTo>
                    <a:pt x="522" y="63"/>
                    <a:pt x="532" y="63"/>
                    <a:pt x="528" y="63"/>
                  </a:cubicBezTo>
                  <a:cubicBezTo>
                    <a:pt x="530" y="64"/>
                    <a:pt x="531" y="63"/>
                    <a:pt x="532" y="64"/>
                  </a:cubicBezTo>
                  <a:cubicBezTo>
                    <a:pt x="532" y="65"/>
                    <a:pt x="532" y="65"/>
                    <a:pt x="532" y="65"/>
                  </a:cubicBezTo>
                  <a:cubicBezTo>
                    <a:pt x="531" y="65"/>
                    <a:pt x="530" y="64"/>
                    <a:pt x="530" y="64"/>
                  </a:cubicBezTo>
                  <a:cubicBezTo>
                    <a:pt x="529" y="66"/>
                    <a:pt x="530" y="65"/>
                    <a:pt x="528" y="65"/>
                  </a:cubicBezTo>
                  <a:cubicBezTo>
                    <a:pt x="528" y="67"/>
                    <a:pt x="528" y="67"/>
                    <a:pt x="528" y="67"/>
                  </a:cubicBezTo>
                  <a:cubicBezTo>
                    <a:pt x="527" y="67"/>
                    <a:pt x="526" y="66"/>
                    <a:pt x="525" y="66"/>
                  </a:cubicBezTo>
                  <a:cubicBezTo>
                    <a:pt x="523" y="66"/>
                    <a:pt x="522" y="67"/>
                    <a:pt x="521" y="66"/>
                  </a:cubicBezTo>
                  <a:cubicBezTo>
                    <a:pt x="520" y="65"/>
                    <a:pt x="520" y="65"/>
                    <a:pt x="520" y="65"/>
                  </a:cubicBezTo>
                  <a:cubicBezTo>
                    <a:pt x="520" y="65"/>
                    <a:pt x="518" y="65"/>
                    <a:pt x="518" y="65"/>
                  </a:cubicBezTo>
                  <a:cubicBezTo>
                    <a:pt x="514" y="64"/>
                    <a:pt x="516" y="60"/>
                    <a:pt x="515" y="57"/>
                  </a:cubicBezTo>
                  <a:cubicBezTo>
                    <a:pt x="510" y="53"/>
                    <a:pt x="510" y="53"/>
                    <a:pt x="510" y="53"/>
                  </a:cubicBezTo>
                  <a:cubicBezTo>
                    <a:pt x="510" y="52"/>
                    <a:pt x="510" y="52"/>
                    <a:pt x="510" y="52"/>
                  </a:cubicBezTo>
                  <a:cubicBezTo>
                    <a:pt x="506" y="50"/>
                    <a:pt x="489" y="52"/>
                    <a:pt x="483" y="52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3" y="55"/>
                    <a:pt x="483" y="57"/>
                    <a:pt x="483" y="57"/>
                  </a:cubicBezTo>
                  <a:cubicBezTo>
                    <a:pt x="483" y="56"/>
                    <a:pt x="482" y="60"/>
                    <a:pt x="482" y="60"/>
                  </a:cubicBezTo>
                  <a:cubicBezTo>
                    <a:pt x="481" y="61"/>
                    <a:pt x="480" y="60"/>
                    <a:pt x="478" y="61"/>
                  </a:cubicBezTo>
                  <a:cubicBezTo>
                    <a:pt x="478" y="61"/>
                    <a:pt x="477" y="64"/>
                    <a:pt x="476" y="64"/>
                  </a:cubicBezTo>
                  <a:cubicBezTo>
                    <a:pt x="476" y="64"/>
                    <a:pt x="475" y="63"/>
                    <a:pt x="475" y="62"/>
                  </a:cubicBezTo>
                  <a:cubicBezTo>
                    <a:pt x="476" y="61"/>
                    <a:pt x="477" y="60"/>
                    <a:pt x="477" y="58"/>
                  </a:cubicBezTo>
                  <a:cubicBezTo>
                    <a:pt x="477" y="58"/>
                    <a:pt x="475" y="56"/>
                    <a:pt x="475" y="55"/>
                  </a:cubicBezTo>
                  <a:cubicBezTo>
                    <a:pt x="475" y="55"/>
                    <a:pt x="473" y="55"/>
                    <a:pt x="473" y="55"/>
                  </a:cubicBezTo>
                  <a:cubicBezTo>
                    <a:pt x="473" y="54"/>
                    <a:pt x="473" y="53"/>
                    <a:pt x="473" y="51"/>
                  </a:cubicBezTo>
                  <a:cubicBezTo>
                    <a:pt x="472" y="51"/>
                    <a:pt x="472" y="51"/>
                    <a:pt x="472" y="51"/>
                  </a:cubicBezTo>
                  <a:cubicBezTo>
                    <a:pt x="471" y="51"/>
                    <a:pt x="471" y="53"/>
                    <a:pt x="471" y="54"/>
                  </a:cubicBezTo>
                  <a:cubicBezTo>
                    <a:pt x="470" y="53"/>
                    <a:pt x="468" y="54"/>
                    <a:pt x="467" y="54"/>
                  </a:cubicBezTo>
                  <a:cubicBezTo>
                    <a:pt x="467" y="52"/>
                    <a:pt x="467" y="51"/>
                    <a:pt x="466" y="51"/>
                  </a:cubicBezTo>
                  <a:cubicBezTo>
                    <a:pt x="466" y="51"/>
                    <a:pt x="465" y="52"/>
                    <a:pt x="464" y="52"/>
                  </a:cubicBezTo>
                  <a:cubicBezTo>
                    <a:pt x="464" y="53"/>
                    <a:pt x="464" y="53"/>
                    <a:pt x="464" y="53"/>
                  </a:cubicBezTo>
                  <a:cubicBezTo>
                    <a:pt x="464" y="53"/>
                    <a:pt x="444" y="53"/>
                    <a:pt x="443" y="53"/>
                  </a:cubicBezTo>
                  <a:cubicBezTo>
                    <a:pt x="442" y="53"/>
                    <a:pt x="438" y="51"/>
                    <a:pt x="436" y="50"/>
                  </a:cubicBezTo>
                  <a:cubicBezTo>
                    <a:pt x="436" y="48"/>
                    <a:pt x="437" y="47"/>
                    <a:pt x="437" y="45"/>
                  </a:cubicBezTo>
                  <a:cubicBezTo>
                    <a:pt x="431" y="38"/>
                    <a:pt x="431" y="38"/>
                    <a:pt x="431" y="38"/>
                  </a:cubicBezTo>
                  <a:cubicBezTo>
                    <a:pt x="428" y="35"/>
                    <a:pt x="422" y="37"/>
                    <a:pt x="417" y="36"/>
                  </a:cubicBezTo>
                  <a:cubicBezTo>
                    <a:pt x="416" y="36"/>
                    <a:pt x="414" y="34"/>
                    <a:pt x="414" y="34"/>
                  </a:cubicBezTo>
                  <a:cubicBezTo>
                    <a:pt x="409" y="32"/>
                    <a:pt x="401" y="33"/>
                    <a:pt x="397" y="33"/>
                  </a:cubicBezTo>
                  <a:cubicBezTo>
                    <a:pt x="397" y="33"/>
                    <a:pt x="397" y="36"/>
                    <a:pt x="397" y="36"/>
                  </a:cubicBezTo>
                  <a:cubicBezTo>
                    <a:pt x="401" y="35"/>
                    <a:pt x="402" y="35"/>
                    <a:pt x="406" y="36"/>
                  </a:cubicBezTo>
                  <a:cubicBezTo>
                    <a:pt x="406" y="36"/>
                    <a:pt x="408" y="35"/>
                    <a:pt x="409" y="36"/>
                  </a:cubicBezTo>
                  <a:cubicBezTo>
                    <a:pt x="409" y="36"/>
                    <a:pt x="410" y="37"/>
                    <a:pt x="410" y="37"/>
                  </a:cubicBezTo>
                  <a:cubicBezTo>
                    <a:pt x="411" y="36"/>
                    <a:pt x="411" y="39"/>
                    <a:pt x="411" y="39"/>
                  </a:cubicBezTo>
                  <a:cubicBezTo>
                    <a:pt x="410" y="39"/>
                    <a:pt x="410" y="39"/>
                    <a:pt x="410" y="39"/>
                  </a:cubicBezTo>
                  <a:cubicBezTo>
                    <a:pt x="411" y="41"/>
                    <a:pt x="411" y="41"/>
                    <a:pt x="411" y="43"/>
                  </a:cubicBezTo>
                  <a:cubicBezTo>
                    <a:pt x="407" y="42"/>
                    <a:pt x="405" y="42"/>
                    <a:pt x="401" y="41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7" y="40"/>
                    <a:pt x="397" y="41"/>
                    <a:pt x="396" y="41"/>
                  </a:cubicBezTo>
                  <a:cubicBezTo>
                    <a:pt x="396" y="42"/>
                    <a:pt x="397" y="44"/>
                    <a:pt x="397" y="45"/>
                  </a:cubicBezTo>
                  <a:cubicBezTo>
                    <a:pt x="398" y="45"/>
                    <a:pt x="399" y="45"/>
                    <a:pt x="400" y="45"/>
                  </a:cubicBezTo>
                  <a:cubicBezTo>
                    <a:pt x="400" y="45"/>
                    <a:pt x="400" y="46"/>
                    <a:pt x="400" y="47"/>
                  </a:cubicBezTo>
                  <a:cubicBezTo>
                    <a:pt x="404" y="47"/>
                    <a:pt x="404" y="45"/>
                    <a:pt x="405" y="44"/>
                  </a:cubicBezTo>
                  <a:cubicBezTo>
                    <a:pt x="409" y="46"/>
                    <a:pt x="409" y="47"/>
                    <a:pt x="415" y="47"/>
                  </a:cubicBezTo>
                  <a:cubicBezTo>
                    <a:pt x="415" y="45"/>
                    <a:pt x="415" y="45"/>
                    <a:pt x="416" y="44"/>
                  </a:cubicBezTo>
                  <a:cubicBezTo>
                    <a:pt x="416" y="45"/>
                    <a:pt x="416" y="46"/>
                    <a:pt x="417" y="47"/>
                  </a:cubicBezTo>
                  <a:cubicBezTo>
                    <a:pt x="417" y="48"/>
                    <a:pt x="418" y="48"/>
                    <a:pt x="419" y="49"/>
                  </a:cubicBezTo>
                  <a:cubicBezTo>
                    <a:pt x="419" y="49"/>
                    <a:pt x="418" y="50"/>
                    <a:pt x="419" y="51"/>
                  </a:cubicBezTo>
                  <a:cubicBezTo>
                    <a:pt x="413" y="51"/>
                    <a:pt x="408" y="51"/>
                    <a:pt x="404" y="52"/>
                  </a:cubicBezTo>
                  <a:cubicBezTo>
                    <a:pt x="404" y="53"/>
                    <a:pt x="406" y="55"/>
                    <a:pt x="406" y="55"/>
                  </a:cubicBezTo>
                  <a:cubicBezTo>
                    <a:pt x="405" y="56"/>
                    <a:pt x="405" y="56"/>
                    <a:pt x="405" y="56"/>
                  </a:cubicBezTo>
                  <a:cubicBezTo>
                    <a:pt x="404" y="57"/>
                    <a:pt x="405" y="56"/>
                    <a:pt x="403" y="56"/>
                  </a:cubicBezTo>
                  <a:cubicBezTo>
                    <a:pt x="402" y="57"/>
                    <a:pt x="402" y="57"/>
                    <a:pt x="402" y="57"/>
                  </a:cubicBezTo>
                  <a:cubicBezTo>
                    <a:pt x="398" y="58"/>
                    <a:pt x="410" y="60"/>
                    <a:pt x="412" y="60"/>
                  </a:cubicBezTo>
                  <a:cubicBezTo>
                    <a:pt x="412" y="60"/>
                    <a:pt x="413" y="58"/>
                    <a:pt x="414" y="57"/>
                  </a:cubicBezTo>
                  <a:cubicBezTo>
                    <a:pt x="414" y="58"/>
                    <a:pt x="414" y="60"/>
                    <a:pt x="414" y="60"/>
                  </a:cubicBezTo>
                  <a:cubicBezTo>
                    <a:pt x="416" y="60"/>
                    <a:pt x="415" y="61"/>
                    <a:pt x="417" y="61"/>
                  </a:cubicBezTo>
                  <a:cubicBezTo>
                    <a:pt x="419" y="60"/>
                    <a:pt x="419" y="60"/>
                    <a:pt x="419" y="60"/>
                  </a:cubicBezTo>
                  <a:cubicBezTo>
                    <a:pt x="419" y="60"/>
                    <a:pt x="421" y="61"/>
                    <a:pt x="420" y="61"/>
                  </a:cubicBezTo>
                  <a:cubicBezTo>
                    <a:pt x="421" y="61"/>
                    <a:pt x="421" y="63"/>
                    <a:pt x="421" y="63"/>
                  </a:cubicBezTo>
                  <a:cubicBezTo>
                    <a:pt x="418" y="63"/>
                    <a:pt x="415" y="63"/>
                    <a:pt x="412" y="62"/>
                  </a:cubicBezTo>
                  <a:cubicBezTo>
                    <a:pt x="411" y="62"/>
                    <a:pt x="409" y="61"/>
                    <a:pt x="409" y="60"/>
                  </a:cubicBezTo>
                  <a:cubicBezTo>
                    <a:pt x="402" y="60"/>
                    <a:pt x="404" y="65"/>
                    <a:pt x="405" y="64"/>
                  </a:cubicBezTo>
                  <a:cubicBezTo>
                    <a:pt x="405" y="64"/>
                    <a:pt x="405" y="68"/>
                    <a:pt x="405" y="67"/>
                  </a:cubicBezTo>
                  <a:cubicBezTo>
                    <a:pt x="406" y="67"/>
                    <a:pt x="406" y="68"/>
                    <a:pt x="407" y="68"/>
                  </a:cubicBezTo>
                  <a:cubicBezTo>
                    <a:pt x="411" y="72"/>
                    <a:pt x="416" y="74"/>
                    <a:pt x="423" y="72"/>
                  </a:cubicBezTo>
                  <a:cubicBezTo>
                    <a:pt x="423" y="74"/>
                    <a:pt x="423" y="74"/>
                    <a:pt x="423" y="74"/>
                  </a:cubicBezTo>
                  <a:cubicBezTo>
                    <a:pt x="422" y="74"/>
                    <a:pt x="421" y="74"/>
                    <a:pt x="421" y="74"/>
                  </a:cubicBezTo>
                  <a:cubicBezTo>
                    <a:pt x="419" y="75"/>
                    <a:pt x="415" y="73"/>
                    <a:pt x="413" y="74"/>
                  </a:cubicBezTo>
                  <a:cubicBezTo>
                    <a:pt x="412" y="75"/>
                    <a:pt x="412" y="78"/>
                    <a:pt x="413" y="77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4" y="79"/>
                    <a:pt x="424" y="78"/>
                    <a:pt x="425" y="78"/>
                  </a:cubicBezTo>
                  <a:cubicBezTo>
                    <a:pt x="426" y="77"/>
                    <a:pt x="427" y="75"/>
                    <a:pt x="427" y="75"/>
                  </a:cubicBezTo>
                  <a:cubicBezTo>
                    <a:pt x="430" y="74"/>
                    <a:pt x="433" y="75"/>
                    <a:pt x="436" y="76"/>
                  </a:cubicBezTo>
                  <a:cubicBezTo>
                    <a:pt x="436" y="76"/>
                    <a:pt x="436" y="78"/>
                    <a:pt x="436" y="78"/>
                  </a:cubicBezTo>
                  <a:cubicBezTo>
                    <a:pt x="430" y="78"/>
                    <a:pt x="428" y="79"/>
                    <a:pt x="423" y="80"/>
                  </a:cubicBezTo>
                  <a:cubicBezTo>
                    <a:pt x="423" y="81"/>
                    <a:pt x="423" y="82"/>
                    <a:pt x="423" y="82"/>
                  </a:cubicBezTo>
                  <a:cubicBezTo>
                    <a:pt x="423" y="83"/>
                    <a:pt x="424" y="84"/>
                    <a:pt x="425" y="86"/>
                  </a:cubicBezTo>
                  <a:cubicBezTo>
                    <a:pt x="425" y="86"/>
                    <a:pt x="427" y="86"/>
                    <a:pt x="427" y="86"/>
                  </a:cubicBezTo>
                  <a:cubicBezTo>
                    <a:pt x="427" y="86"/>
                    <a:pt x="427" y="90"/>
                    <a:pt x="427" y="90"/>
                  </a:cubicBezTo>
                  <a:cubicBezTo>
                    <a:pt x="428" y="90"/>
                    <a:pt x="429" y="90"/>
                    <a:pt x="430" y="90"/>
                  </a:cubicBezTo>
                  <a:cubicBezTo>
                    <a:pt x="430" y="92"/>
                    <a:pt x="430" y="92"/>
                    <a:pt x="430" y="92"/>
                  </a:cubicBezTo>
                  <a:cubicBezTo>
                    <a:pt x="428" y="92"/>
                    <a:pt x="428" y="92"/>
                    <a:pt x="427" y="92"/>
                  </a:cubicBezTo>
                  <a:cubicBezTo>
                    <a:pt x="427" y="93"/>
                    <a:pt x="428" y="95"/>
                    <a:pt x="427" y="95"/>
                  </a:cubicBezTo>
                  <a:cubicBezTo>
                    <a:pt x="434" y="95"/>
                    <a:pt x="436" y="96"/>
                    <a:pt x="441" y="94"/>
                  </a:cubicBezTo>
                  <a:cubicBezTo>
                    <a:pt x="441" y="93"/>
                    <a:pt x="440" y="92"/>
                    <a:pt x="441" y="91"/>
                  </a:cubicBezTo>
                  <a:cubicBezTo>
                    <a:pt x="441" y="91"/>
                    <a:pt x="442" y="91"/>
                    <a:pt x="443" y="91"/>
                  </a:cubicBezTo>
                  <a:cubicBezTo>
                    <a:pt x="443" y="91"/>
                    <a:pt x="443" y="93"/>
                    <a:pt x="444" y="94"/>
                  </a:cubicBezTo>
                  <a:cubicBezTo>
                    <a:pt x="445" y="94"/>
                    <a:pt x="446" y="94"/>
                    <a:pt x="447" y="94"/>
                  </a:cubicBezTo>
                  <a:cubicBezTo>
                    <a:pt x="446" y="95"/>
                    <a:pt x="449" y="95"/>
                    <a:pt x="449" y="95"/>
                  </a:cubicBezTo>
                  <a:cubicBezTo>
                    <a:pt x="449" y="95"/>
                    <a:pt x="449" y="93"/>
                    <a:pt x="449" y="93"/>
                  </a:cubicBezTo>
                  <a:cubicBezTo>
                    <a:pt x="450" y="93"/>
                    <a:pt x="451" y="95"/>
                    <a:pt x="452" y="94"/>
                  </a:cubicBezTo>
                  <a:cubicBezTo>
                    <a:pt x="454" y="88"/>
                    <a:pt x="454" y="88"/>
                    <a:pt x="454" y="88"/>
                  </a:cubicBezTo>
                  <a:cubicBezTo>
                    <a:pt x="454" y="88"/>
                    <a:pt x="457" y="89"/>
                    <a:pt x="458" y="88"/>
                  </a:cubicBezTo>
                  <a:cubicBezTo>
                    <a:pt x="459" y="88"/>
                    <a:pt x="461" y="87"/>
                    <a:pt x="463" y="86"/>
                  </a:cubicBezTo>
                  <a:cubicBezTo>
                    <a:pt x="461" y="85"/>
                    <a:pt x="462" y="80"/>
                    <a:pt x="464" y="79"/>
                  </a:cubicBezTo>
                  <a:cubicBezTo>
                    <a:pt x="464" y="79"/>
                    <a:pt x="464" y="82"/>
                    <a:pt x="464" y="84"/>
                  </a:cubicBezTo>
                  <a:cubicBezTo>
                    <a:pt x="465" y="83"/>
                    <a:pt x="466" y="84"/>
                    <a:pt x="467" y="84"/>
                  </a:cubicBezTo>
                  <a:cubicBezTo>
                    <a:pt x="467" y="83"/>
                    <a:pt x="467" y="83"/>
                    <a:pt x="467" y="83"/>
                  </a:cubicBezTo>
                  <a:cubicBezTo>
                    <a:pt x="468" y="83"/>
                    <a:pt x="472" y="78"/>
                    <a:pt x="472" y="78"/>
                  </a:cubicBezTo>
                  <a:cubicBezTo>
                    <a:pt x="474" y="78"/>
                    <a:pt x="474" y="80"/>
                    <a:pt x="474" y="80"/>
                  </a:cubicBezTo>
                  <a:cubicBezTo>
                    <a:pt x="475" y="80"/>
                    <a:pt x="478" y="79"/>
                    <a:pt x="479" y="79"/>
                  </a:cubicBezTo>
                  <a:cubicBezTo>
                    <a:pt x="479" y="79"/>
                    <a:pt x="477" y="82"/>
                    <a:pt x="478" y="82"/>
                  </a:cubicBezTo>
                  <a:cubicBezTo>
                    <a:pt x="481" y="82"/>
                    <a:pt x="482" y="79"/>
                    <a:pt x="479" y="78"/>
                  </a:cubicBezTo>
                  <a:cubicBezTo>
                    <a:pt x="480" y="79"/>
                    <a:pt x="483" y="80"/>
                    <a:pt x="483" y="80"/>
                  </a:cubicBezTo>
                  <a:cubicBezTo>
                    <a:pt x="483" y="78"/>
                    <a:pt x="483" y="78"/>
                    <a:pt x="483" y="78"/>
                  </a:cubicBezTo>
                  <a:cubicBezTo>
                    <a:pt x="486" y="78"/>
                    <a:pt x="491" y="77"/>
                    <a:pt x="492" y="75"/>
                  </a:cubicBezTo>
                  <a:cubicBezTo>
                    <a:pt x="493" y="75"/>
                    <a:pt x="493" y="72"/>
                    <a:pt x="493" y="72"/>
                  </a:cubicBezTo>
                  <a:cubicBezTo>
                    <a:pt x="493" y="72"/>
                    <a:pt x="489" y="66"/>
                    <a:pt x="489" y="65"/>
                  </a:cubicBezTo>
                  <a:cubicBezTo>
                    <a:pt x="489" y="65"/>
                    <a:pt x="491" y="65"/>
                    <a:pt x="491" y="65"/>
                  </a:cubicBezTo>
                  <a:cubicBezTo>
                    <a:pt x="492" y="68"/>
                    <a:pt x="494" y="70"/>
                    <a:pt x="495" y="73"/>
                  </a:cubicBezTo>
                  <a:cubicBezTo>
                    <a:pt x="497" y="72"/>
                    <a:pt x="496" y="74"/>
                    <a:pt x="497" y="74"/>
                  </a:cubicBezTo>
                  <a:cubicBezTo>
                    <a:pt x="497" y="74"/>
                    <a:pt x="499" y="72"/>
                    <a:pt x="500" y="72"/>
                  </a:cubicBezTo>
                  <a:cubicBezTo>
                    <a:pt x="500" y="73"/>
                    <a:pt x="500" y="73"/>
                    <a:pt x="500" y="73"/>
                  </a:cubicBezTo>
                  <a:cubicBezTo>
                    <a:pt x="500" y="73"/>
                    <a:pt x="500" y="73"/>
                    <a:pt x="500" y="73"/>
                  </a:cubicBezTo>
                  <a:cubicBezTo>
                    <a:pt x="501" y="74"/>
                    <a:pt x="502" y="75"/>
                    <a:pt x="502" y="76"/>
                  </a:cubicBezTo>
                  <a:cubicBezTo>
                    <a:pt x="501" y="76"/>
                    <a:pt x="491" y="77"/>
                    <a:pt x="495" y="78"/>
                  </a:cubicBezTo>
                  <a:cubicBezTo>
                    <a:pt x="501" y="79"/>
                    <a:pt x="508" y="79"/>
                    <a:pt x="513" y="80"/>
                  </a:cubicBezTo>
                  <a:cubicBezTo>
                    <a:pt x="512" y="81"/>
                    <a:pt x="514" y="83"/>
                    <a:pt x="512" y="83"/>
                  </a:cubicBezTo>
                  <a:cubicBezTo>
                    <a:pt x="510" y="82"/>
                    <a:pt x="510" y="82"/>
                    <a:pt x="510" y="82"/>
                  </a:cubicBezTo>
                  <a:cubicBezTo>
                    <a:pt x="505" y="81"/>
                    <a:pt x="500" y="81"/>
                    <a:pt x="495" y="81"/>
                  </a:cubicBezTo>
                  <a:cubicBezTo>
                    <a:pt x="494" y="81"/>
                    <a:pt x="491" y="82"/>
                    <a:pt x="488" y="82"/>
                  </a:cubicBezTo>
                  <a:cubicBezTo>
                    <a:pt x="488" y="82"/>
                    <a:pt x="487" y="80"/>
                    <a:pt x="486" y="80"/>
                  </a:cubicBezTo>
                  <a:cubicBezTo>
                    <a:pt x="485" y="80"/>
                    <a:pt x="475" y="84"/>
                    <a:pt x="474" y="84"/>
                  </a:cubicBezTo>
                  <a:cubicBezTo>
                    <a:pt x="474" y="84"/>
                    <a:pt x="473" y="86"/>
                    <a:pt x="473" y="86"/>
                  </a:cubicBezTo>
                  <a:cubicBezTo>
                    <a:pt x="472" y="86"/>
                    <a:pt x="471" y="85"/>
                    <a:pt x="470" y="86"/>
                  </a:cubicBezTo>
                  <a:cubicBezTo>
                    <a:pt x="472" y="85"/>
                    <a:pt x="468" y="85"/>
                    <a:pt x="468" y="85"/>
                  </a:cubicBezTo>
                  <a:cubicBezTo>
                    <a:pt x="467" y="89"/>
                    <a:pt x="466" y="91"/>
                    <a:pt x="466" y="95"/>
                  </a:cubicBezTo>
                  <a:cubicBezTo>
                    <a:pt x="468" y="95"/>
                    <a:pt x="467" y="95"/>
                    <a:pt x="468" y="96"/>
                  </a:cubicBezTo>
                  <a:cubicBezTo>
                    <a:pt x="469" y="95"/>
                    <a:pt x="470" y="96"/>
                    <a:pt x="470" y="96"/>
                  </a:cubicBezTo>
                  <a:cubicBezTo>
                    <a:pt x="473" y="95"/>
                    <a:pt x="476" y="92"/>
                    <a:pt x="478" y="92"/>
                  </a:cubicBezTo>
                  <a:cubicBezTo>
                    <a:pt x="481" y="92"/>
                    <a:pt x="478" y="93"/>
                    <a:pt x="480" y="94"/>
                  </a:cubicBezTo>
                  <a:cubicBezTo>
                    <a:pt x="484" y="95"/>
                    <a:pt x="487" y="93"/>
                    <a:pt x="489" y="92"/>
                  </a:cubicBezTo>
                  <a:cubicBezTo>
                    <a:pt x="491" y="90"/>
                    <a:pt x="493" y="89"/>
                    <a:pt x="494" y="87"/>
                  </a:cubicBezTo>
                  <a:cubicBezTo>
                    <a:pt x="494" y="92"/>
                    <a:pt x="494" y="92"/>
                    <a:pt x="491" y="96"/>
                  </a:cubicBezTo>
                  <a:cubicBezTo>
                    <a:pt x="492" y="96"/>
                    <a:pt x="492" y="96"/>
                    <a:pt x="494" y="96"/>
                  </a:cubicBezTo>
                  <a:cubicBezTo>
                    <a:pt x="494" y="98"/>
                    <a:pt x="495" y="99"/>
                    <a:pt x="495" y="100"/>
                  </a:cubicBezTo>
                  <a:cubicBezTo>
                    <a:pt x="494" y="101"/>
                    <a:pt x="496" y="102"/>
                    <a:pt x="496" y="102"/>
                  </a:cubicBezTo>
                  <a:cubicBezTo>
                    <a:pt x="497" y="101"/>
                    <a:pt x="497" y="100"/>
                    <a:pt x="498" y="99"/>
                  </a:cubicBezTo>
                  <a:cubicBezTo>
                    <a:pt x="499" y="99"/>
                    <a:pt x="499" y="99"/>
                    <a:pt x="499" y="99"/>
                  </a:cubicBezTo>
                  <a:cubicBezTo>
                    <a:pt x="500" y="102"/>
                    <a:pt x="500" y="102"/>
                    <a:pt x="500" y="102"/>
                  </a:cubicBezTo>
                  <a:cubicBezTo>
                    <a:pt x="503" y="103"/>
                    <a:pt x="509" y="100"/>
                    <a:pt x="508" y="101"/>
                  </a:cubicBezTo>
                  <a:cubicBezTo>
                    <a:pt x="507" y="101"/>
                    <a:pt x="506" y="103"/>
                    <a:pt x="506" y="103"/>
                  </a:cubicBezTo>
                  <a:cubicBezTo>
                    <a:pt x="506" y="104"/>
                    <a:pt x="507" y="105"/>
                    <a:pt x="506" y="106"/>
                  </a:cubicBezTo>
                  <a:cubicBezTo>
                    <a:pt x="506" y="106"/>
                    <a:pt x="504" y="106"/>
                    <a:pt x="504" y="106"/>
                  </a:cubicBezTo>
                  <a:cubicBezTo>
                    <a:pt x="503" y="108"/>
                    <a:pt x="503" y="108"/>
                    <a:pt x="503" y="108"/>
                  </a:cubicBezTo>
                  <a:cubicBezTo>
                    <a:pt x="501" y="109"/>
                    <a:pt x="501" y="107"/>
                    <a:pt x="500" y="106"/>
                  </a:cubicBezTo>
                  <a:cubicBezTo>
                    <a:pt x="497" y="106"/>
                    <a:pt x="492" y="108"/>
                    <a:pt x="491" y="107"/>
                  </a:cubicBezTo>
                  <a:cubicBezTo>
                    <a:pt x="491" y="107"/>
                    <a:pt x="489" y="102"/>
                    <a:pt x="488" y="102"/>
                  </a:cubicBezTo>
                  <a:cubicBezTo>
                    <a:pt x="488" y="101"/>
                    <a:pt x="485" y="102"/>
                    <a:pt x="484" y="102"/>
                  </a:cubicBezTo>
                  <a:cubicBezTo>
                    <a:pt x="483" y="101"/>
                    <a:pt x="482" y="98"/>
                    <a:pt x="480" y="98"/>
                  </a:cubicBezTo>
                  <a:cubicBezTo>
                    <a:pt x="476" y="97"/>
                    <a:pt x="468" y="98"/>
                    <a:pt x="464" y="99"/>
                  </a:cubicBezTo>
                  <a:cubicBezTo>
                    <a:pt x="464" y="99"/>
                    <a:pt x="465" y="103"/>
                    <a:pt x="464" y="103"/>
                  </a:cubicBezTo>
                  <a:cubicBezTo>
                    <a:pt x="465" y="103"/>
                    <a:pt x="466" y="105"/>
                    <a:pt x="466" y="105"/>
                  </a:cubicBezTo>
                  <a:cubicBezTo>
                    <a:pt x="467" y="105"/>
                    <a:pt x="469" y="105"/>
                    <a:pt x="470" y="105"/>
                  </a:cubicBezTo>
                  <a:cubicBezTo>
                    <a:pt x="470" y="105"/>
                    <a:pt x="470" y="106"/>
                    <a:pt x="470" y="106"/>
                  </a:cubicBezTo>
                  <a:cubicBezTo>
                    <a:pt x="471" y="107"/>
                    <a:pt x="471" y="109"/>
                    <a:pt x="471" y="110"/>
                  </a:cubicBezTo>
                  <a:cubicBezTo>
                    <a:pt x="461" y="112"/>
                    <a:pt x="457" y="111"/>
                    <a:pt x="451" y="117"/>
                  </a:cubicBezTo>
                  <a:cubicBezTo>
                    <a:pt x="450" y="117"/>
                    <a:pt x="449" y="118"/>
                    <a:pt x="449" y="118"/>
                  </a:cubicBezTo>
                  <a:cubicBezTo>
                    <a:pt x="450" y="121"/>
                    <a:pt x="451" y="123"/>
                    <a:pt x="452" y="126"/>
                  </a:cubicBezTo>
                  <a:cubicBezTo>
                    <a:pt x="452" y="125"/>
                    <a:pt x="454" y="126"/>
                    <a:pt x="454" y="126"/>
                  </a:cubicBezTo>
                  <a:cubicBezTo>
                    <a:pt x="454" y="126"/>
                    <a:pt x="454" y="124"/>
                    <a:pt x="454" y="124"/>
                  </a:cubicBezTo>
                  <a:cubicBezTo>
                    <a:pt x="455" y="124"/>
                    <a:pt x="455" y="124"/>
                    <a:pt x="455" y="124"/>
                  </a:cubicBezTo>
                  <a:cubicBezTo>
                    <a:pt x="455" y="122"/>
                    <a:pt x="455" y="122"/>
                    <a:pt x="455" y="122"/>
                  </a:cubicBezTo>
                  <a:cubicBezTo>
                    <a:pt x="455" y="122"/>
                    <a:pt x="457" y="122"/>
                    <a:pt x="455" y="123"/>
                  </a:cubicBezTo>
                  <a:cubicBezTo>
                    <a:pt x="456" y="123"/>
                    <a:pt x="457" y="123"/>
                    <a:pt x="457" y="123"/>
                  </a:cubicBezTo>
                  <a:cubicBezTo>
                    <a:pt x="458" y="126"/>
                    <a:pt x="458" y="126"/>
                    <a:pt x="458" y="126"/>
                  </a:cubicBezTo>
                  <a:cubicBezTo>
                    <a:pt x="461" y="127"/>
                    <a:pt x="464" y="125"/>
                    <a:pt x="466" y="125"/>
                  </a:cubicBezTo>
                  <a:cubicBezTo>
                    <a:pt x="466" y="125"/>
                    <a:pt x="467" y="122"/>
                    <a:pt x="465" y="124"/>
                  </a:cubicBezTo>
                  <a:cubicBezTo>
                    <a:pt x="465" y="122"/>
                    <a:pt x="465" y="122"/>
                    <a:pt x="465" y="122"/>
                  </a:cubicBezTo>
                  <a:cubicBezTo>
                    <a:pt x="466" y="122"/>
                    <a:pt x="467" y="121"/>
                    <a:pt x="467" y="120"/>
                  </a:cubicBezTo>
                  <a:cubicBezTo>
                    <a:pt x="468" y="121"/>
                    <a:pt x="469" y="122"/>
                    <a:pt x="470" y="122"/>
                  </a:cubicBezTo>
                  <a:cubicBezTo>
                    <a:pt x="470" y="123"/>
                    <a:pt x="470" y="124"/>
                    <a:pt x="470" y="124"/>
                  </a:cubicBezTo>
                  <a:cubicBezTo>
                    <a:pt x="472" y="124"/>
                    <a:pt x="472" y="126"/>
                    <a:pt x="472" y="126"/>
                  </a:cubicBezTo>
                  <a:cubicBezTo>
                    <a:pt x="472" y="126"/>
                    <a:pt x="472" y="125"/>
                    <a:pt x="473" y="122"/>
                  </a:cubicBezTo>
                  <a:cubicBezTo>
                    <a:pt x="474" y="121"/>
                    <a:pt x="474" y="121"/>
                    <a:pt x="474" y="121"/>
                  </a:cubicBezTo>
                  <a:cubicBezTo>
                    <a:pt x="475" y="121"/>
                    <a:pt x="474" y="123"/>
                    <a:pt x="474" y="124"/>
                  </a:cubicBezTo>
                  <a:cubicBezTo>
                    <a:pt x="476" y="124"/>
                    <a:pt x="478" y="125"/>
                    <a:pt x="480" y="126"/>
                  </a:cubicBezTo>
                  <a:cubicBezTo>
                    <a:pt x="483" y="126"/>
                    <a:pt x="484" y="125"/>
                    <a:pt x="487" y="126"/>
                  </a:cubicBezTo>
                  <a:cubicBezTo>
                    <a:pt x="488" y="127"/>
                    <a:pt x="488" y="128"/>
                    <a:pt x="488" y="128"/>
                  </a:cubicBezTo>
                  <a:cubicBezTo>
                    <a:pt x="489" y="128"/>
                    <a:pt x="488" y="126"/>
                    <a:pt x="488" y="126"/>
                  </a:cubicBezTo>
                  <a:cubicBezTo>
                    <a:pt x="494" y="123"/>
                    <a:pt x="494" y="124"/>
                    <a:pt x="490" y="119"/>
                  </a:cubicBezTo>
                  <a:cubicBezTo>
                    <a:pt x="496" y="121"/>
                    <a:pt x="494" y="121"/>
                    <a:pt x="497" y="118"/>
                  </a:cubicBezTo>
                  <a:cubicBezTo>
                    <a:pt x="497" y="117"/>
                    <a:pt x="498" y="117"/>
                    <a:pt x="498" y="117"/>
                  </a:cubicBezTo>
                  <a:cubicBezTo>
                    <a:pt x="498" y="116"/>
                    <a:pt x="498" y="116"/>
                    <a:pt x="498" y="116"/>
                  </a:cubicBezTo>
                  <a:cubicBezTo>
                    <a:pt x="500" y="115"/>
                    <a:pt x="499" y="121"/>
                    <a:pt x="499" y="120"/>
                  </a:cubicBezTo>
                  <a:cubicBezTo>
                    <a:pt x="499" y="121"/>
                    <a:pt x="499" y="122"/>
                    <a:pt x="499" y="122"/>
                  </a:cubicBezTo>
                  <a:cubicBezTo>
                    <a:pt x="502" y="122"/>
                    <a:pt x="506" y="121"/>
                    <a:pt x="507" y="121"/>
                  </a:cubicBezTo>
                  <a:cubicBezTo>
                    <a:pt x="507" y="121"/>
                    <a:pt x="510" y="122"/>
                    <a:pt x="510" y="122"/>
                  </a:cubicBezTo>
                  <a:cubicBezTo>
                    <a:pt x="512" y="122"/>
                    <a:pt x="513" y="121"/>
                    <a:pt x="514" y="121"/>
                  </a:cubicBezTo>
                  <a:cubicBezTo>
                    <a:pt x="514" y="121"/>
                    <a:pt x="515" y="121"/>
                    <a:pt x="515" y="122"/>
                  </a:cubicBezTo>
                  <a:cubicBezTo>
                    <a:pt x="515" y="121"/>
                    <a:pt x="516" y="121"/>
                    <a:pt x="516" y="120"/>
                  </a:cubicBezTo>
                  <a:cubicBezTo>
                    <a:pt x="516" y="117"/>
                    <a:pt x="516" y="116"/>
                    <a:pt x="515" y="114"/>
                  </a:cubicBezTo>
                  <a:cubicBezTo>
                    <a:pt x="516" y="115"/>
                    <a:pt x="517" y="115"/>
                    <a:pt x="518" y="116"/>
                  </a:cubicBezTo>
                  <a:cubicBezTo>
                    <a:pt x="518" y="117"/>
                    <a:pt x="517" y="118"/>
                    <a:pt x="518" y="119"/>
                  </a:cubicBezTo>
                  <a:cubicBezTo>
                    <a:pt x="520" y="122"/>
                    <a:pt x="521" y="120"/>
                    <a:pt x="523" y="120"/>
                  </a:cubicBezTo>
                  <a:cubicBezTo>
                    <a:pt x="522" y="119"/>
                    <a:pt x="524" y="119"/>
                    <a:pt x="524" y="119"/>
                  </a:cubicBezTo>
                  <a:cubicBezTo>
                    <a:pt x="525" y="119"/>
                    <a:pt x="525" y="121"/>
                    <a:pt x="526" y="121"/>
                  </a:cubicBezTo>
                  <a:cubicBezTo>
                    <a:pt x="526" y="124"/>
                    <a:pt x="526" y="125"/>
                    <a:pt x="526" y="129"/>
                  </a:cubicBezTo>
                  <a:cubicBezTo>
                    <a:pt x="526" y="129"/>
                    <a:pt x="529" y="129"/>
                    <a:pt x="528" y="128"/>
                  </a:cubicBezTo>
                  <a:cubicBezTo>
                    <a:pt x="529" y="128"/>
                    <a:pt x="531" y="129"/>
                    <a:pt x="531" y="129"/>
                  </a:cubicBezTo>
                  <a:cubicBezTo>
                    <a:pt x="532" y="129"/>
                    <a:pt x="532" y="126"/>
                    <a:pt x="533" y="126"/>
                  </a:cubicBezTo>
                  <a:cubicBezTo>
                    <a:pt x="534" y="124"/>
                    <a:pt x="537" y="124"/>
                    <a:pt x="538" y="122"/>
                  </a:cubicBezTo>
                  <a:cubicBezTo>
                    <a:pt x="539" y="122"/>
                    <a:pt x="539" y="122"/>
                    <a:pt x="539" y="122"/>
                  </a:cubicBezTo>
                  <a:cubicBezTo>
                    <a:pt x="539" y="120"/>
                    <a:pt x="539" y="120"/>
                    <a:pt x="539" y="120"/>
                  </a:cubicBezTo>
                  <a:cubicBezTo>
                    <a:pt x="540" y="121"/>
                    <a:pt x="540" y="122"/>
                    <a:pt x="541" y="123"/>
                  </a:cubicBezTo>
                  <a:cubicBezTo>
                    <a:pt x="542" y="123"/>
                    <a:pt x="543" y="123"/>
                    <a:pt x="544" y="123"/>
                  </a:cubicBezTo>
                  <a:cubicBezTo>
                    <a:pt x="544" y="123"/>
                    <a:pt x="545" y="121"/>
                    <a:pt x="545" y="121"/>
                  </a:cubicBezTo>
                  <a:cubicBezTo>
                    <a:pt x="547" y="119"/>
                    <a:pt x="550" y="118"/>
                    <a:pt x="552" y="116"/>
                  </a:cubicBezTo>
                  <a:cubicBezTo>
                    <a:pt x="551" y="116"/>
                    <a:pt x="551" y="114"/>
                    <a:pt x="550" y="114"/>
                  </a:cubicBezTo>
                  <a:cubicBezTo>
                    <a:pt x="549" y="114"/>
                    <a:pt x="547" y="115"/>
                    <a:pt x="546" y="114"/>
                  </a:cubicBezTo>
                  <a:cubicBezTo>
                    <a:pt x="545" y="114"/>
                    <a:pt x="543" y="110"/>
                    <a:pt x="542" y="109"/>
                  </a:cubicBezTo>
                  <a:cubicBezTo>
                    <a:pt x="539" y="108"/>
                    <a:pt x="536" y="108"/>
                    <a:pt x="532" y="108"/>
                  </a:cubicBezTo>
                  <a:cubicBezTo>
                    <a:pt x="539" y="106"/>
                    <a:pt x="545" y="106"/>
                    <a:pt x="552" y="104"/>
                  </a:cubicBezTo>
                  <a:cubicBezTo>
                    <a:pt x="551" y="101"/>
                    <a:pt x="551" y="99"/>
                    <a:pt x="551" y="97"/>
                  </a:cubicBezTo>
                  <a:cubicBezTo>
                    <a:pt x="554" y="97"/>
                    <a:pt x="559" y="100"/>
                    <a:pt x="564" y="98"/>
                  </a:cubicBezTo>
                  <a:cubicBezTo>
                    <a:pt x="565" y="97"/>
                    <a:pt x="565" y="97"/>
                    <a:pt x="565" y="97"/>
                  </a:cubicBezTo>
                  <a:cubicBezTo>
                    <a:pt x="566" y="97"/>
                    <a:pt x="568" y="98"/>
                    <a:pt x="569" y="97"/>
                  </a:cubicBezTo>
                  <a:cubicBezTo>
                    <a:pt x="569" y="97"/>
                    <a:pt x="569" y="96"/>
                    <a:pt x="570" y="96"/>
                  </a:cubicBezTo>
                  <a:cubicBezTo>
                    <a:pt x="571" y="96"/>
                    <a:pt x="570" y="94"/>
                    <a:pt x="571" y="94"/>
                  </a:cubicBezTo>
                  <a:cubicBezTo>
                    <a:pt x="568" y="93"/>
                    <a:pt x="563" y="92"/>
                    <a:pt x="569" y="92"/>
                  </a:cubicBezTo>
                  <a:cubicBezTo>
                    <a:pt x="572" y="91"/>
                    <a:pt x="580" y="93"/>
                    <a:pt x="574" y="89"/>
                  </a:cubicBezTo>
                  <a:cubicBezTo>
                    <a:pt x="574" y="88"/>
                    <a:pt x="574" y="88"/>
                    <a:pt x="574" y="88"/>
                  </a:cubicBezTo>
                  <a:cubicBezTo>
                    <a:pt x="580" y="88"/>
                    <a:pt x="580" y="87"/>
                    <a:pt x="584" y="85"/>
                  </a:cubicBezTo>
                  <a:cubicBezTo>
                    <a:pt x="584" y="84"/>
                    <a:pt x="584" y="84"/>
                    <a:pt x="584" y="84"/>
                  </a:cubicBezTo>
                  <a:cubicBezTo>
                    <a:pt x="583" y="83"/>
                    <a:pt x="584" y="83"/>
                    <a:pt x="583" y="81"/>
                  </a:cubicBezTo>
                  <a:cubicBezTo>
                    <a:pt x="580" y="81"/>
                    <a:pt x="579" y="82"/>
                    <a:pt x="576" y="82"/>
                  </a:cubicBezTo>
                  <a:cubicBezTo>
                    <a:pt x="576" y="82"/>
                    <a:pt x="576" y="80"/>
                    <a:pt x="576" y="80"/>
                  </a:cubicBezTo>
                  <a:cubicBezTo>
                    <a:pt x="574" y="80"/>
                    <a:pt x="570" y="78"/>
                    <a:pt x="570" y="78"/>
                  </a:cubicBezTo>
                  <a:cubicBezTo>
                    <a:pt x="569" y="78"/>
                    <a:pt x="568" y="80"/>
                    <a:pt x="568" y="80"/>
                  </a:cubicBezTo>
                  <a:cubicBezTo>
                    <a:pt x="566" y="80"/>
                    <a:pt x="565" y="79"/>
                    <a:pt x="564" y="80"/>
                  </a:cubicBezTo>
                  <a:cubicBezTo>
                    <a:pt x="562" y="81"/>
                    <a:pt x="562" y="81"/>
                    <a:pt x="562" y="81"/>
                  </a:cubicBezTo>
                  <a:cubicBezTo>
                    <a:pt x="558" y="82"/>
                    <a:pt x="556" y="83"/>
                    <a:pt x="552" y="84"/>
                  </a:cubicBezTo>
                  <a:cubicBezTo>
                    <a:pt x="553" y="83"/>
                    <a:pt x="552" y="82"/>
                    <a:pt x="553" y="81"/>
                  </a:cubicBezTo>
                  <a:cubicBezTo>
                    <a:pt x="554" y="80"/>
                    <a:pt x="556" y="79"/>
                    <a:pt x="557" y="79"/>
                  </a:cubicBezTo>
                  <a:cubicBezTo>
                    <a:pt x="558" y="80"/>
                    <a:pt x="556" y="77"/>
                    <a:pt x="556" y="77"/>
                  </a:cubicBezTo>
                  <a:cubicBezTo>
                    <a:pt x="553" y="76"/>
                    <a:pt x="551" y="76"/>
                    <a:pt x="548" y="76"/>
                  </a:cubicBezTo>
                  <a:cubicBezTo>
                    <a:pt x="548" y="76"/>
                    <a:pt x="549" y="74"/>
                    <a:pt x="550" y="74"/>
                  </a:cubicBezTo>
                  <a:cubicBezTo>
                    <a:pt x="550" y="74"/>
                    <a:pt x="558" y="76"/>
                    <a:pt x="559" y="76"/>
                  </a:cubicBezTo>
                  <a:cubicBezTo>
                    <a:pt x="559" y="76"/>
                    <a:pt x="561" y="78"/>
                    <a:pt x="561" y="78"/>
                  </a:cubicBezTo>
                  <a:cubicBezTo>
                    <a:pt x="562" y="78"/>
                    <a:pt x="564" y="77"/>
                    <a:pt x="566" y="77"/>
                  </a:cubicBezTo>
                  <a:cubicBezTo>
                    <a:pt x="567" y="77"/>
                    <a:pt x="574" y="76"/>
                    <a:pt x="569" y="74"/>
                  </a:cubicBezTo>
                  <a:cubicBezTo>
                    <a:pt x="566" y="73"/>
                    <a:pt x="565" y="73"/>
                    <a:pt x="562" y="72"/>
                  </a:cubicBezTo>
                  <a:cubicBezTo>
                    <a:pt x="563" y="72"/>
                    <a:pt x="560" y="71"/>
                    <a:pt x="560" y="71"/>
                  </a:cubicBezTo>
                  <a:cubicBezTo>
                    <a:pt x="564" y="72"/>
                    <a:pt x="567" y="71"/>
                    <a:pt x="571" y="72"/>
                  </a:cubicBezTo>
                  <a:cubicBezTo>
                    <a:pt x="571" y="73"/>
                    <a:pt x="573" y="74"/>
                    <a:pt x="574" y="74"/>
                  </a:cubicBezTo>
                  <a:cubicBezTo>
                    <a:pt x="574" y="74"/>
                    <a:pt x="576" y="73"/>
                    <a:pt x="576" y="72"/>
                  </a:cubicBezTo>
                  <a:cubicBezTo>
                    <a:pt x="575" y="70"/>
                    <a:pt x="575" y="70"/>
                    <a:pt x="575" y="70"/>
                  </a:cubicBezTo>
                  <a:cubicBezTo>
                    <a:pt x="570" y="69"/>
                    <a:pt x="565" y="69"/>
                    <a:pt x="560" y="69"/>
                  </a:cubicBezTo>
                  <a:cubicBezTo>
                    <a:pt x="560" y="69"/>
                    <a:pt x="560" y="67"/>
                    <a:pt x="560" y="66"/>
                  </a:cubicBezTo>
                  <a:cubicBezTo>
                    <a:pt x="562" y="67"/>
                    <a:pt x="564" y="67"/>
                    <a:pt x="566" y="68"/>
                  </a:cubicBezTo>
                  <a:cubicBezTo>
                    <a:pt x="566" y="67"/>
                    <a:pt x="567" y="65"/>
                    <a:pt x="568" y="65"/>
                  </a:cubicBezTo>
                  <a:cubicBezTo>
                    <a:pt x="568" y="65"/>
                    <a:pt x="569" y="66"/>
                    <a:pt x="570" y="65"/>
                  </a:cubicBezTo>
                  <a:cubicBezTo>
                    <a:pt x="570" y="65"/>
                    <a:pt x="570" y="67"/>
                    <a:pt x="570" y="67"/>
                  </a:cubicBezTo>
                  <a:cubicBezTo>
                    <a:pt x="572" y="69"/>
                    <a:pt x="576" y="70"/>
                    <a:pt x="577" y="69"/>
                  </a:cubicBezTo>
                  <a:cubicBezTo>
                    <a:pt x="577" y="69"/>
                    <a:pt x="575" y="66"/>
                    <a:pt x="579" y="67"/>
                  </a:cubicBezTo>
                  <a:cubicBezTo>
                    <a:pt x="579" y="67"/>
                    <a:pt x="582" y="69"/>
                    <a:pt x="583" y="70"/>
                  </a:cubicBezTo>
                  <a:cubicBezTo>
                    <a:pt x="584" y="69"/>
                    <a:pt x="586" y="67"/>
                    <a:pt x="586" y="66"/>
                  </a:cubicBezTo>
                  <a:cubicBezTo>
                    <a:pt x="587" y="67"/>
                    <a:pt x="588" y="68"/>
                    <a:pt x="588" y="68"/>
                  </a:cubicBezTo>
                  <a:cubicBezTo>
                    <a:pt x="593" y="70"/>
                    <a:pt x="596" y="68"/>
                    <a:pt x="600" y="68"/>
                  </a:cubicBezTo>
                  <a:cubicBezTo>
                    <a:pt x="600" y="68"/>
                    <a:pt x="601" y="66"/>
                    <a:pt x="601" y="65"/>
                  </a:cubicBezTo>
                  <a:cubicBezTo>
                    <a:pt x="600" y="65"/>
                    <a:pt x="600" y="65"/>
                    <a:pt x="599" y="64"/>
                  </a:cubicBezTo>
                  <a:cubicBezTo>
                    <a:pt x="596" y="63"/>
                    <a:pt x="603" y="64"/>
                    <a:pt x="603" y="64"/>
                  </a:cubicBezTo>
                  <a:cubicBezTo>
                    <a:pt x="604" y="64"/>
                    <a:pt x="605" y="61"/>
                    <a:pt x="605" y="61"/>
                  </a:cubicBezTo>
                  <a:cubicBezTo>
                    <a:pt x="605" y="61"/>
                    <a:pt x="615" y="60"/>
                    <a:pt x="611" y="59"/>
                  </a:cubicBezTo>
                  <a:cubicBezTo>
                    <a:pt x="610" y="59"/>
                    <a:pt x="608" y="58"/>
                    <a:pt x="607" y="58"/>
                  </a:cubicBezTo>
                  <a:cubicBezTo>
                    <a:pt x="607" y="58"/>
                    <a:pt x="608" y="57"/>
                    <a:pt x="607" y="56"/>
                  </a:cubicBezTo>
                  <a:cubicBezTo>
                    <a:pt x="609" y="55"/>
                    <a:pt x="609" y="55"/>
                    <a:pt x="609" y="55"/>
                  </a:cubicBezTo>
                  <a:cubicBezTo>
                    <a:pt x="610" y="55"/>
                    <a:pt x="611" y="57"/>
                    <a:pt x="612" y="57"/>
                  </a:cubicBezTo>
                  <a:cubicBezTo>
                    <a:pt x="616" y="59"/>
                    <a:pt x="616" y="57"/>
                    <a:pt x="619" y="56"/>
                  </a:cubicBezTo>
                  <a:cubicBezTo>
                    <a:pt x="619" y="54"/>
                    <a:pt x="619" y="54"/>
                    <a:pt x="619" y="54"/>
                  </a:cubicBezTo>
                  <a:cubicBezTo>
                    <a:pt x="620" y="54"/>
                    <a:pt x="621" y="55"/>
                    <a:pt x="622" y="54"/>
                  </a:cubicBezTo>
                  <a:cubicBezTo>
                    <a:pt x="623" y="53"/>
                    <a:pt x="621" y="52"/>
                    <a:pt x="621" y="51"/>
                  </a:cubicBezTo>
                  <a:cubicBezTo>
                    <a:pt x="622" y="50"/>
                    <a:pt x="623" y="50"/>
                    <a:pt x="623" y="49"/>
                  </a:cubicBezTo>
                  <a:cubicBezTo>
                    <a:pt x="627" y="55"/>
                    <a:pt x="628" y="51"/>
                    <a:pt x="627" y="51"/>
                  </a:cubicBezTo>
                  <a:cubicBezTo>
                    <a:pt x="628" y="51"/>
                    <a:pt x="628" y="52"/>
                    <a:pt x="629" y="52"/>
                  </a:cubicBezTo>
                  <a:cubicBezTo>
                    <a:pt x="630" y="52"/>
                    <a:pt x="630" y="49"/>
                    <a:pt x="631" y="49"/>
                  </a:cubicBezTo>
                  <a:cubicBezTo>
                    <a:pt x="633" y="48"/>
                    <a:pt x="635" y="48"/>
                    <a:pt x="637" y="47"/>
                  </a:cubicBezTo>
                  <a:cubicBezTo>
                    <a:pt x="638" y="47"/>
                    <a:pt x="639" y="45"/>
                    <a:pt x="639" y="45"/>
                  </a:cubicBezTo>
                  <a:cubicBezTo>
                    <a:pt x="640" y="44"/>
                    <a:pt x="642" y="44"/>
                    <a:pt x="643" y="43"/>
                  </a:cubicBezTo>
                  <a:cubicBezTo>
                    <a:pt x="644" y="43"/>
                    <a:pt x="643" y="41"/>
                    <a:pt x="644" y="41"/>
                  </a:cubicBezTo>
                  <a:cubicBezTo>
                    <a:pt x="646" y="41"/>
                    <a:pt x="647" y="42"/>
                    <a:pt x="650" y="42"/>
                  </a:cubicBezTo>
                  <a:cubicBezTo>
                    <a:pt x="651" y="42"/>
                    <a:pt x="655" y="40"/>
                    <a:pt x="656" y="40"/>
                  </a:cubicBezTo>
                  <a:cubicBezTo>
                    <a:pt x="663" y="38"/>
                    <a:pt x="667" y="38"/>
                    <a:pt x="673" y="35"/>
                  </a:cubicBezTo>
                  <a:cubicBezTo>
                    <a:pt x="674" y="34"/>
                    <a:pt x="674" y="32"/>
                    <a:pt x="675" y="31"/>
                  </a:cubicBezTo>
                  <a:cubicBezTo>
                    <a:pt x="673" y="31"/>
                    <a:pt x="672" y="31"/>
                    <a:pt x="670" y="31"/>
                  </a:cubicBezTo>
                  <a:cubicBezTo>
                    <a:pt x="668" y="32"/>
                    <a:pt x="664" y="34"/>
                    <a:pt x="662" y="35"/>
                  </a:cubicBezTo>
                  <a:cubicBezTo>
                    <a:pt x="659" y="35"/>
                    <a:pt x="652" y="35"/>
                    <a:pt x="653" y="35"/>
                  </a:cubicBezTo>
                  <a:cubicBezTo>
                    <a:pt x="655" y="33"/>
                    <a:pt x="655" y="33"/>
                    <a:pt x="655" y="33"/>
                  </a:cubicBezTo>
                  <a:cubicBezTo>
                    <a:pt x="658" y="32"/>
                    <a:pt x="661" y="33"/>
                    <a:pt x="665" y="32"/>
                  </a:cubicBezTo>
                  <a:cubicBezTo>
                    <a:pt x="664" y="31"/>
                    <a:pt x="665" y="31"/>
                    <a:pt x="665" y="31"/>
                  </a:cubicBezTo>
                  <a:cubicBezTo>
                    <a:pt x="665" y="31"/>
                    <a:pt x="663" y="29"/>
                    <a:pt x="664" y="29"/>
                  </a:cubicBezTo>
                  <a:cubicBezTo>
                    <a:pt x="665" y="29"/>
                    <a:pt x="667" y="30"/>
                    <a:pt x="667" y="31"/>
                  </a:cubicBezTo>
                  <a:cubicBezTo>
                    <a:pt x="668" y="31"/>
                    <a:pt x="674" y="30"/>
                    <a:pt x="675" y="29"/>
                  </a:cubicBezTo>
                  <a:cubicBezTo>
                    <a:pt x="676" y="29"/>
                    <a:pt x="677" y="26"/>
                    <a:pt x="678" y="25"/>
                  </a:cubicBezTo>
                  <a:cubicBezTo>
                    <a:pt x="679" y="25"/>
                    <a:pt x="682" y="26"/>
                    <a:pt x="683" y="25"/>
                  </a:cubicBezTo>
                  <a:cubicBezTo>
                    <a:pt x="683" y="24"/>
                    <a:pt x="683" y="24"/>
                    <a:pt x="683" y="24"/>
                  </a:cubicBezTo>
                  <a:cubicBezTo>
                    <a:pt x="684" y="24"/>
                    <a:pt x="686" y="24"/>
                    <a:pt x="687" y="23"/>
                  </a:cubicBezTo>
                  <a:cubicBezTo>
                    <a:pt x="688" y="23"/>
                    <a:pt x="689" y="21"/>
                    <a:pt x="689" y="21"/>
                  </a:cubicBezTo>
                  <a:cubicBezTo>
                    <a:pt x="690" y="20"/>
                    <a:pt x="692" y="21"/>
                    <a:pt x="693" y="21"/>
                  </a:cubicBezTo>
                  <a:cubicBezTo>
                    <a:pt x="694" y="19"/>
                    <a:pt x="694" y="19"/>
                    <a:pt x="694" y="19"/>
                  </a:cubicBezTo>
                  <a:cubicBezTo>
                    <a:pt x="695" y="19"/>
                    <a:pt x="696" y="20"/>
                    <a:pt x="696" y="19"/>
                  </a:cubicBezTo>
                  <a:cubicBezTo>
                    <a:pt x="696" y="19"/>
                    <a:pt x="696" y="19"/>
                    <a:pt x="696" y="19"/>
                  </a:cubicBezTo>
                  <a:cubicBezTo>
                    <a:pt x="696" y="18"/>
                    <a:pt x="698" y="17"/>
                    <a:pt x="698" y="17"/>
                  </a:cubicBezTo>
                  <a:cubicBezTo>
                    <a:pt x="698" y="14"/>
                    <a:pt x="698" y="14"/>
                    <a:pt x="698" y="14"/>
                  </a:cubicBezTo>
                  <a:cubicBezTo>
                    <a:pt x="695" y="14"/>
                    <a:pt x="693" y="14"/>
                    <a:pt x="690" y="13"/>
                  </a:cubicBezTo>
                  <a:cubicBezTo>
                    <a:pt x="690" y="12"/>
                    <a:pt x="690" y="12"/>
                    <a:pt x="690" y="12"/>
                  </a:cubicBezTo>
                  <a:cubicBezTo>
                    <a:pt x="690" y="12"/>
                    <a:pt x="686" y="11"/>
                    <a:pt x="686" y="11"/>
                  </a:cubicBezTo>
                  <a:cubicBezTo>
                    <a:pt x="685" y="11"/>
                    <a:pt x="684" y="13"/>
                    <a:pt x="683" y="12"/>
                  </a:cubicBezTo>
                  <a:cubicBezTo>
                    <a:pt x="683" y="11"/>
                    <a:pt x="683" y="11"/>
                    <a:pt x="683" y="11"/>
                  </a:cubicBezTo>
                  <a:cubicBezTo>
                    <a:pt x="681" y="11"/>
                    <a:pt x="682" y="10"/>
                    <a:pt x="681" y="9"/>
                  </a:cubicBezTo>
                  <a:cubicBezTo>
                    <a:pt x="680" y="9"/>
                    <a:pt x="679" y="9"/>
                    <a:pt x="678" y="9"/>
                  </a:cubicBezTo>
                  <a:cubicBezTo>
                    <a:pt x="678" y="7"/>
                    <a:pt x="678" y="7"/>
                    <a:pt x="678" y="7"/>
                  </a:cubicBezTo>
                  <a:cubicBezTo>
                    <a:pt x="675" y="6"/>
                    <a:pt x="673" y="7"/>
                    <a:pt x="669" y="6"/>
                  </a:cubicBezTo>
                  <a:cubicBezTo>
                    <a:pt x="669" y="6"/>
                    <a:pt x="667" y="4"/>
                    <a:pt x="666" y="4"/>
                  </a:cubicBezTo>
                  <a:cubicBezTo>
                    <a:pt x="662" y="3"/>
                    <a:pt x="654" y="3"/>
                    <a:pt x="653" y="3"/>
                  </a:cubicBezTo>
                  <a:cubicBezTo>
                    <a:pt x="651" y="4"/>
                    <a:pt x="650" y="8"/>
                    <a:pt x="648" y="9"/>
                  </a:cubicBezTo>
                  <a:cubicBezTo>
                    <a:pt x="646" y="10"/>
                    <a:pt x="644" y="10"/>
                    <a:pt x="643" y="11"/>
                  </a:cubicBezTo>
                  <a:cubicBezTo>
                    <a:pt x="642" y="11"/>
                    <a:pt x="641" y="13"/>
                    <a:pt x="640" y="13"/>
                  </a:cubicBezTo>
                  <a:cubicBezTo>
                    <a:pt x="638" y="14"/>
                    <a:pt x="638" y="12"/>
                    <a:pt x="637" y="13"/>
                  </a:cubicBezTo>
                  <a:cubicBezTo>
                    <a:pt x="637" y="13"/>
                    <a:pt x="635" y="14"/>
                    <a:pt x="635" y="15"/>
                  </a:cubicBezTo>
                  <a:cubicBezTo>
                    <a:pt x="631" y="16"/>
                    <a:pt x="630" y="15"/>
                    <a:pt x="627" y="17"/>
                  </a:cubicBezTo>
                  <a:cubicBezTo>
                    <a:pt x="628" y="16"/>
                    <a:pt x="627" y="15"/>
                    <a:pt x="627" y="15"/>
                  </a:cubicBezTo>
                  <a:cubicBezTo>
                    <a:pt x="628" y="14"/>
                    <a:pt x="631" y="12"/>
                    <a:pt x="633" y="11"/>
                  </a:cubicBezTo>
                  <a:cubicBezTo>
                    <a:pt x="634" y="11"/>
                    <a:pt x="636" y="12"/>
                    <a:pt x="638" y="11"/>
                  </a:cubicBezTo>
                  <a:cubicBezTo>
                    <a:pt x="639" y="11"/>
                    <a:pt x="647" y="7"/>
                    <a:pt x="647" y="6"/>
                  </a:cubicBezTo>
                  <a:cubicBezTo>
                    <a:pt x="648" y="5"/>
                    <a:pt x="647" y="4"/>
                    <a:pt x="648" y="3"/>
                  </a:cubicBezTo>
                  <a:cubicBezTo>
                    <a:pt x="647" y="3"/>
                    <a:pt x="645" y="2"/>
                    <a:pt x="644" y="2"/>
                  </a:cubicBezTo>
                  <a:cubicBezTo>
                    <a:pt x="639" y="0"/>
                    <a:pt x="637" y="2"/>
                    <a:pt x="632" y="3"/>
                  </a:cubicBezTo>
                  <a:cubicBezTo>
                    <a:pt x="631" y="3"/>
                    <a:pt x="628" y="2"/>
                    <a:pt x="629" y="2"/>
                  </a:cubicBezTo>
                  <a:cubicBezTo>
                    <a:pt x="628" y="3"/>
                    <a:pt x="628" y="3"/>
                    <a:pt x="628" y="3"/>
                  </a:cubicBezTo>
                  <a:cubicBezTo>
                    <a:pt x="627" y="3"/>
                    <a:pt x="623" y="3"/>
                    <a:pt x="622" y="2"/>
                  </a:cubicBezTo>
                  <a:cubicBezTo>
                    <a:pt x="621" y="1"/>
                    <a:pt x="621" y="1"/>
                    <a:pt x="621" y="1"/>
                  </a:cubicBezTo>
                  <a:cubicBezTo>
                    <a:pt x="621" y="0"/>
                    <a:pt x="620" y="1"/>
                    <a:pt x="618" y="1"/>
                  </a:cubicBezTo>
                  <a:cubicBezTo>
                    <a:pt x="616" y="1"/>
                    <a:pt x="613" y="0"/>
                    <a:pt x="611" y="0"/>
                  </a:cubicBezTo>
                  <a:cubicBezTo>
                    <a:pt x="610" y="0"/>
                    <a:pt x="606" y="3"/>
                    <a:pt x="606" y="3"/>
                  </a:cubicBezTo>
                  <a:cubicBezTo>
                    <a:pt x="606" y="4"/>
                    <a:pt x="606" y="6"/>
                    <a:pt x="606" y="7"/>
                  </a:cubicBezTo>
                  <a:cubicBezTo>
                    <a:pt x="605" y="6"/>
                    <a:pt x="605" y="5"/>
                    <a:pt x="605" y="5"/>
                  </a:cubicBezTo>
                  <a:cubicBezTo>
                    <a:pt x="602" y="4"/>
                    <a:pt x="589" y="7"/>
                    <a:pt x="594" y="12"/>
                  </a:cubicBezTo>
                  <a:cubicBezTo>
                    <a:pt x="592" y="11"/>
                    <a:pt x="590" y="11"/>
                    <a:pt x="588" y="9"/>
                  </a:cubicBezTo>
                  <a:cubicBezTo>
                    <a:pt x="587" y="9"/>
                    <a:pt x="587" y="7"/>
                    <a:pt x="585" y="7"/>
                  </a:cubicBezTo>
                  <a:cubicBezTo>
                    <a:pt x="584" y="6"/>
                    <a:pt x="582" y="7"/>
                    <a:pt x="582" y="7"/>
                  </a:cubicBezTo>
                  <a:cubicBezTo>
                    <a:pt x="575" y="8"/>
                    <a:pt x="566" y="6"/>
                    <a:pt x="561" y="7"/>
                  </a:cubicBezTo>
                  <a:cubicBezTo>
                    <a:pt x="559" y="7"/>
                    <a:pt x="557" y="9"/>
                    <a:pt x="556" y="9"/>
                  </a:cubicBezTo>
                  <a:cubicBezTo>
                    <a:pt x="556" y="11"/>
                    <a:pt x="556" y="11"/>
                    <a:pt x="556" y="11"/>
                  </a:cubicBezTo>
                  <a:cubicBezTo>
                    <a:pt x="556" y="11"/>
                    <a:pt x="557" y="11"/>
                    <a:pt x="558" y="11"/>
                  </a:cubicBezTo>
                  <a:cubicBezTo>
                    <a:pt x="558" y="12"/>
                    <a:pt x="557" y="13"/>
                    <a:pt x="558" y="13"/>
                  </a:cubicBezTo>
                  <a:cubicBezTo>
                    <a:pt x="559" y="14"/>
                    <a:pt x="561" y="13"/>
                    <a:pt x="562" y="13"/>
                  </a:cubicBezTo>
                  <a:cubicBezTo>
                    <a:pt x="562" y="13"/>
                    <a:pt x="563" y="15"/>
                    <a:pt x="563" y="15"/>
                  </a:cubicBezTo>
                  <a:cubicBezTo>
                    <a:pt x="564" y="15"/>
                    <a:pt x="566" y="16"/>
                    <a:pt x="567" y="17"/>
                  </a:cubicBezTo>
                  <a:cubicBezTo>
                    <a:pt x="567" y="18"/>
                    <a:pt x="566" y="20"/>
                    <a:pt x="566" y="20"/>
                  </a:cubicBezTo>
                  <a:cubicBezTo>
                    <a:pt x="564" y="17"/>
                    <a:pt x="563" y="15"/>
                    <a:pt x="560" y="15"/>
                  </a:cubicBezTo>
                  <a:cubicBezTo>
                    <a:pt x="559" y="14"/>
                    <a:pt x="557" y="15"/>
                    <a:pt x="557" y="15"/>
                  </a:cubicBezTo>
                  <a:cubicBezTo>
                    <a:pt x="556" y="14"/>
                    <a:pt x="555" y="12"/>
                    <a:pt x="554" y="11"/>
                  </a:cubicBezTo>
                  <a:cubicBezTo>
                    <a:pt x="554" y="12"/>
                    <a:pt x="553" y="11"/>
                    <a:pt x="552" y="11"/>
                  </a:cubicBezTo>
                  <a:cubicBezTo>
                    <a:pt x="552" y="11"/>
                    <a:pt x="551" y="13"/>
                    <a:pt x="551" y="13"/>
                  </a:cubicBezTo>
                  <a:cubicBezTo>
                    <a:pt x="549" y="14"/>
                    <a:pt x="547" y="13"/>
                    <a:pt x="545" y="13"/>
                  </a:cubicBezTo>
                  <a:cubicBezTo>
                    <a:pt x="544" y="12"/>
                    <a:pt x="544" y="11"/>
                    <a:pt x="543" y="11"/>
                  </a:cubicBezTo>
                  <a:cubicBezTo>
                    <a:pt x="543" y="11"/>
                    <a:pt x="543" y="13"/>
                    <a:pt x="543" y="13"/>
                  </a:cubicBezTo>
                  <a:cubicBezTo>
                    <a:pt x="543" y="14"/>
                    <a:pt x="540" y="17"/>
                    <a:pt x="539" y="17"/>
                  </a:cubicBezTo>
                  <a:cubicBezTo>
                    <a:pt x="538" y="17"/>
                    <a:pt x="537" y="18"/>
                    <a:pt x="536" y="17"/>
                  </a:cubicBezTo>
                  <a:cubicBezTo>
                    <a:pt x="535" y="17"/>
                    <a:pt x="535" y="15"/>
                    <a:pt x="535" y="15"/>
                  </a:cubicBezTo>
                  <a:cubicBezTo>
                    <a:pt x="534" y="15"/>
                    <a:pt x="533" y="15"/>
                    <a:pt x="532" y="15"/>
                  </a:cubicBezTo>
                  <a:cubicBezTo>
                    <a:pt x="532" y="15"/>
                    <a:pt x="531" y="16"/>
                    <a:pt x="531" y="17"/>
                  </a:cubicBezTo>
                  <a:cubicBezTo>
                    <a:pt x="532" y="18"/>
                    <a:pt x="533" y="19"/>
                    <a:pt x="533" y="19"/>
                  </a:cubicBezTo>
                  <a:cubicBezTo>
                    <a:pt x="534" y="20"/>
                    <a:pt x="535" y="19"/>
                    <a:pt x="536" y="19"/>
                  </a:cubicBezTo>
                  <a:cubicBezTo>
                    <a:pt x="536" y="21"/>
                    <a:pt x="536" y="21"/>
                    <a:pt x="536" y="21"/>
                  </a:cubicBezTo>
                  <a:cubicBezTo>
                    <a:pt x="532" y="19"/>
                    <a:pt x="529" y="17"/>
                    <a:pt x="526" y="17"/>
                  </a:cubicBezTo>
                  <a:cubicBezTo>
                    <a:pt x="526" y="16"/>
                    <a:pt x="524" y="17"/>
                    <a:pt x="524" y="17"/>
                  </a:cubicBezTo>
                  <a:cubicBezTo>
                    <a:pt x="523" y="16"/>
                    <a:pt x="522" y="14"/>
                    <a:pt x="521" y="14"/>
                  </a:cubicBezTo>
                  <a:cubicBezTo>
                    <a:pt x="520" y="14"/>
                    <a:pt x="518" y="14"/>
                    <a:pt x="517" y="14"/>
                  </a:cubicBezTo>
                  <a:cubicBezTo>
                    <a:pt x="517" y="16"/>
                    <a:pt x="517" y="21"/>
                    <a:pt x="518" y="23"/>
                  </a:cubicBezTo>
                  <a:cubicBezTo>
                    <a:pt x="519" y="24"/>
                    <a:pt x="521" y="24"/>
                    <a:pt x="521" y="25"/>
                  </a:cubicBezTo>
                  <a:cubicBezTo>
                    <a:pt x="521" y="25"/>
                    <a:pt x="521" y="26"/>
                    <a:pt x="521" y="27"/>
                  </a:cubicBezTo>
                  <a:cubicBezTo>
                    <a:pt x="520" y="26"/>
                    <a:pt x="519" y="24"/>
                    <a:pt x="518" y="23"/>
                  </a:cubicBezTo>
                  <a:cubicBezTo>
                    <a:pt x="517" y="23"/>
                    <a:pt x="517" y="22"/>
                    <a:pt x="516" y="22"/>
                  </a:cubicBezTo>
                  <a:cubicBezTo>
                    <a:pt x="516" y="23"/>
                    <a:pt x="515" y="21"/>
                    <a:pt x="514" y="21"/>
                  </a:cubicBezTo>
                  <a:cubicBezTo>
                    <a:pt x="514" y="22"/>
                    <a:pt x="515" y="25"/>
                    <a:pt x="514" y="25"/>
                  </a:cubicBezTo>
                  <a:cubicBezTo>
                    <a:pt x="513" y="25"/>
                    <a:pt x="513" y="25"/>
                    <a:pt x="513" y="25"/>
                  </a:cubicBezTo>
                  <a:cubicBezTo>
                    <a:pt x="510" y="21"/>
                    <a:pt x="510" y="19"/>
                    <a:pt x="504" y="18"/>
                  </a:cubicBezTo>
                  <a:cubicBezTo>
                    <a:pt x="503" y="17"/>
                    <a:pt x="503" y="17"/>
                    <a:pt x="503" y="17"/>
                  </a:cubicBezTo>
                  <a:cubicBezTo>
                    <a:pt x="500" y="16"/>
                    <a:pt x="498" y="17"/>
                    <a:pt x="495" y="16"/>
                  </a:cubicBezTo>
                  <a:cubicBezTo>
                    <a:pt x="491" y="15"/>
                    <a:pt x="491" y="15"/>
                    <a:pt x="491" y="15"/>
                  </a:cubicBezTo>
                  <a:cubicBezTo>
                    <a:pt x="491" y="14"/>
                    <a:pt x="490" y="13"/>
                    <a:pt x="490" y="13"/>
                  </a:cubicBezTo>
                  <a:cubicBezTo>
                    <a:pt x="490" y="12"/>
                    <a:pt x="490" y="12"/>
                    <a:pt x="490" y="12"/>
                  </a:cubicBezTo>
                  <a:cubicBezTo>
                    <a:pt x="488" y="11"/>
                    <a:pt x="484" y="12"/>
                    <a:pt x="482" y="12"/>
                  </a:cubicBezTo>
                  <a:cubicBezTo>
                    <a:pt x="483" y="13"/>
                    <a:pt x="482" y="13"/>
                    <a:pt x="482" y="14"/>
                  </a:cubicBezTo>
                  <a:cubicBezTo>
                    <a:pt x="482" y="14"/>
                    <a:pt x="485" y="18"/>
                    <a:pt x="486" y="19"/>
                  </a:cubicBezTo>
                  <a:cubicBezTo>
                    <a:pt x="480" y="17"/>
                    <a:pt x="476" y="19"/>
                    <a:pt x="470" y="18"/>
                  </a:cubicBezTo>
                  <a:cubicBezTo>
                    <a:pt x="471" y="20"/>
                    <a:pt x="471" y="21"/>
                    <a:pt x="472" y="23"/>
                  </a:cubicBezTo>
                  <a:cubicBezTo>
                    <a:pt x="474" y="23"/>
                    <a:pt x="474" y="22"/>
                    <a:pt x="476" y="23"/>
                  </a:cubicBezTo>
                  <a:cubicBezTo>
                    <a:pt x="477" y="23"/>
                    <a:pt x="478" y="25"/>
                    <a:pt x="478" y="25"/>
                  </a:cubicBezTo>
                  <a:cubicBezTo>
                    <a:pt x="481" y="25"/>
                    <a:pt x="482" y="23"/>
                    <a:pt x="484" y="23"/>
                  </a:cubicBezTo>
                  <a:cubicBezTo>
                    <a:pt x="485" y="23"/>
                    <a:pt x="487" y="24"/>
                    <a:pt x="489" y="24"/>
                  </a:cubicBezTo>
                  <a:cubicBezTo>
                    <a:pt x="490" y="24"/>
                    <a:pt x="491" y="22"/>
                    <a:pt x="493" y="23"/>
                  </a:cubicBezTo>
                  <a:cubicBezTo>
                    <a:pt x="493" y="23"/>
                    <a:pt x="494" y="24"/>
                    <a:pt x="494" y="24"/>
                  </a:cubicBezTo>
                  <a:cubicBezTo>
                    <a:pt x="494" y="25"/>
                    <a:pt x="494" y="25"/>
                    <a:pt x="494" y="25"/>
                  </a:cubicBezTo>
                  <a:cubicBezTo>
                    <a:pt x="494" y="26"/>
                    <a:pt x="492" y="25"/>
                    <a:pt x="492" y="25"/>
                  </a:cubicBezTo>
                  <a:cubicBezTo>
                    <a:pt x="492" y="25"/>
                    <a:pt x="492" y="31"/>
                    <a:pt x="492" y="31"/>
                  </a:cubicBezTo>
                  <a:cubicBezTo>
                    <a:pt x="491" y="31"/>
                    <a:pt x="491" y="31"/>
                    <a:pt x="490" y="31"/>
                  </a:cubicBezTo>
                  <a:cubicBezTo>
                    <a:pt x="490" y="29"/>
                    <a:pt x="490" y="28"/>
                    <a:pt x="489" y="26"/>
                  </a:cubicBezTo>
                  <a:cubicBezTo>
                    <a:pt x="487" y="26"/>
                    <a:pt x="486" y="26"/>
                    <a:pt x="484" y="27"/>
                  </a:cubicBezTo>
                  <a:cubicBezTo>
                    <a:pt x="483" y="29"/>
                    <a:pt x="483" y="29"/>
                    <a:pt x="483" y="29"/>
                  </a:cubicBezTo>
                  <a:cubicBezTo>
                    <a:pt x="483" y="29"/>
                    <a:pt x="476" y="26"/>
                    <a:pt x="474" y="25"/>
                  </a:cubicBezTo>
                  <a:cubicBezTo>
                    <a:pt x="475" y="25"/>
                    <a:pt x="473" y="27"/>
                    <a:pt x="473" y="27"/>
                  </a:cubicBezTo>
                  <a:cubicBezTo>
                    <a:pt x="474" y="27"/>
                    <a:pt x="475" y="30"/>
                    <a:pt x="474" y="30"/>
                  </a:cubicBezTo>
                  <a:close/>
                  <a:moveTo>
                    <a:pt x="101" y="453"/>
                  </a:moveTo>
                  <a:cubicBezTo>
                    <a:pt x="102" y="453"/>
                    <a:pt x="102" y="453"/>
                    <a:pt x="102" y="453"/>
                  </a:cubicBezTo>
                  <a:cubicBezTo>
                    <a:pt x="102" y="452"/>
                    <a:pt x="102" y="452"/>
                    <a:pt x="102" y="452"/>
                  </a:cubicBezTo>
                  <a:cubicBezTo>
                    <a:pt x="102" y="452"/>
                    <a:pt x="103" y="453"/>
                    <a:pt x="104" y="453"/>
                  </a:cubicBezTo>
                  <a:cubicBezTo>
                    <a:pt x="103" y="453"/>
                    <a:pt x="104" y="455"/>
                    <a:pt x="104" y="455"/>
                  </a:cubicBezTo>
                  <a:cubicBezTo>
                    <a:pt x="103" y="456"/>
                    <a:pt x="102" y="455"/>
                    <a:pt x="102" y="455"/>
                  </a:cubicBezTo>
                  <a:cubicBezTo>
                    <a:pt x="100" y="456"/>
                    <a:pt x="97" y="462"/>
                    <a:pt x="96" y="464"/>
                  </a:cubicBezTo>
                  <a:cubicBezTo>
                    <a:pt x="97" y="465"/>
                    <a:pt x="99" y="465"/>
                    <a:pt x="100" y="466"/>
                  </a:cubicBezTo>
                  <a:cubicBezTo>
                    <a:pt x="100" y="467"/>
                    <a:pt x="99" y="467"/>
                    <a:pt x="99" y="467"/>
                  </a:cubicBezTo>
                  <a:cubicBezTo>
                    <a:pt x="99" y="467"/>
                    <a:pt x="99" y="469"/>
                    <a:pt x="99" y="469"/>
                  </a:cubicBezTo>
                  <a:cubicBezTo>
                    <a:pt x="99" y="469"/>
                    <a:pt x="101" y="470"/>
                    <a:pt x="101" y="470"/>
                  </a:cubicBezTo>
                  <a:cubicBezTo>
                    <a:pt x="101" y="471"/>
                    <a:pt x="101" y="471"/>
                    <a:pt x="101" y="471"/>
                  </a:cubicBezTo>
                  <a:cubicBezTo>
                    <a:pt x="98" y="470"/>
                    <a:pt x="100" y="476"/>
                    <a:pt x="101" y="477"/>
                  </a:cubicBezTo>
                  <a:cubicBezTo>
                    <a:pt x="104" y="480"/>
                    <a:pt x="104" y="480"/>
                    <a:pt x="104" y="480"/>
                  </a:cubicBezTo>
                  <a:cubicBezTo>
                    <a:pt x="104" y="479"/>
                    <a:pt x="106" y="480"/>
                    <a:pt x="106" y="479"/>
                  </a:cubicBezTo>
                  <a:cubicBezTo>
                    <a:pt x="107" y="479"/>
                    <a:pt x="106" y="478"/>
                    <a:pt x="106" y="478"/>
                  </a:cubicBezTo>
                  <a:cubicBezTo>
                    <a:pt x="108" y="475"/>
                    <a:pt x="108" y="475"/>
                    <a:pt x="108" y="475"/>
                  </a:cubicBezTo>
                  <a:cubicBezTo>
                    <a:pt x="109" y="474"/>
                    <a:pt x="110" y="476"/>
                    <a:pt x="111" y="475"/>
                  </a:cubicBezTo>
                  <a:cubicBezTo>
                    <a:pt x="110" y="477"/>
                    <a:pt x="110" y="476"/>
                    <a:pt x="109" y="477"/>
                  </a:cubicBezTo>
                  <a:cubicBezTo>
                    <a:pt x="109" y="478"/>
                    <a:pt x="110" y="481"/>
                    <a:pt x="110" y="481"/>
                  </a:cubicBezTo>
                  <a:cubicBezTo>
                    <a:pt x="110" y="481"/>
                    <a:pt x="108" y="481"/>
                    <a:pt x="108" y="481"/>
                  </a:cubicBezTo>
                  <a:cubicBezTo>
                    <a:pt x="108" y="481"/>
                    <a:pt x="107" y="483"/>
                    <a:pt x="107" y="484"/>
                  </a:cubicBezTo>
                  <a:cubicBezTo>
                    <a:pt x="108" y="484"/>
                    <a:pt x="109" y="485"/>
                    <a:pt x="110" y="486"/>
                  </a:cubicBezTo>
                  <a:cubicBezTo>
                    <a:pt x="110" y="489"/>
                    <a:pt x="110" y="489"/>
                    <a:pt x="110" y="489"/>
                  </a:cubicBezTo>
                  <a:cubicBezTo>
                    <a:pt x="110" y="489"/>
                    <a:pt x="112" y="487"/>
                    <a:pt x="110" y="487"/>
                  </a:cubicBezTo>
                  <a:cubicBezTo>
                    <a:pt x="111" y="487"/>
                    <a:pt x="112" y="487"/>
                    <a:pt x="113" y="487"/>
                  </a:cubicBezTo>
                  <a:cubicBezTo>
                    <a:pt x="114" y="487"/>
                    <a:pt x="112" y="486"/>
                    <a:pt x="114" y="485"/>
                  </a:cubicBezTo>
                  <a:cubicBezTo>
                    <a:pt x="114" y="487"/>
                    <a:pt x="114" y="490"/>
                    <a:pt x="116" y="491"/>
                  </a:cubicBezTo>
                  <a:cubicBezTo>
                    <a:pt x="116" y="492"/>
                    <a:pt x="118" y="491"/>
                    <a:pt x="120" y="493"/>
                  </a:cubicBezTo>
                  <a:cubicBezTo>
                    <a:pt x="119" y="495"/>
                    <a:pt x="119" y="495"/>
                    <a:pt x="119" y="495"/>
                  </a:cubicBezTo>
                  <a:cubicBezTo>
                    <a:pt x="118" y="494"/>
                    <a:pt x="119" y="495"/>
                    <a:pt x="121" y="495"/>
                  </a:cubicBezTo>
                  <a:cubicBezTo>
                    <a:pt x="120" y="497"/>
                    <a:pt x="121" y="496"/>
                    <a:pt x="120" y="497"/>
                  </a:cubicBezTo>
                  <a:cubicBezTo>
                    <a:pt x="120" y="498"/>
                    <a:pt x="120" y="499"/>
                    <a:pt x="120" y="500"/>
                  </a:cubicBezTo>
                  <a:cubicBezTo>
                    <a:pt x="120" y="500"/>
                    <a:pt x="122" y="501"/>
                    <a:pt x="122" y="501"/>
                  </a:cubicBezTo>
                  <a:cubicBezTo>
                    <a:pt x="122" y="501"/>
                    <a:pt x="121" y="502"/>
                    <a:pt x="120" y="502"/>
                  </a:cubicBezTo>
                  <a:cubicBezTo>
                    <a:pt x="118" y="502"/>
                    <a:pt x="122" y="502"/>
                    <a:pt x="121" y="503"/>
                  </a:cubicBezTo>
                  <a:cubicBezTo>
                    <a:pt x="120" y="504"/>
                    <a:pt x="119" y="503"/>
                    <a:pt x="118" y="504"/>
                  </a:cubicBezTo>
                  <a:cubicBezTo>
                    <a:pt x="117" y="505"/>
                    <a:pt x="119" y="509"/>
                    <a:pt x="119" y="510"/>
                  </a:cubicBezTo>
                  <a:cubicBezTo>
                    <a:pt x="117" y="510"/>
                    <a:pt x="116" y="510"/>
                    <a:pt x="114" y="509"/>
                  </a:cubicBezTo>
                  <a:cubicBezTo>
                    <a:pt x="114" y="509"/>
                    <a:pt x="114" y="512"/>
                    <a:pt x="114" y="513"/>
                  </a:cubicBezTo>
                  <a:cubicBezTo>
                    <a:pt x="116" y="514"/>
                    <a:pt x="116" y="514"/>
                    <a:pt x="116" y="514"/>
                  </a:cubicBezTo>
                  <a:cubicBezTo>
                    <a:pt x="116" y="515"/>
                    <a:pt x="116" y="517"/>
                    <a:pt x="116" y="520"/>
                  </a:cubicBezTo>
                  <a:cubicBezTo>
                    <a:pt x="117" y="520"/>
                    <a:pt x="117" y="521"/>
                    <a:pt x="118" y="520"/>
                  </a:cubicBezTo>
                  <a:cubicBezTo>
                    <a:pt x="119" y="520"/>
                    <a:pt x="120" y="518"/>
                    <a:pt x="121" y="518"/>
                  </a:cubicBezTo>
                  <a:cubicBezTo>
                    <a:pt x="122" y="520"/>
                    <a:pt x="122" y="520"/>
                    <a:pt x="122" y="520"/>
                  </a:cubicBezTo>
                  <a:cubicBezTo>
                    <a:pt x="124" y="520"/>
                    <a:pt x="127" y="520"/>
                    <a:pt x="130" y="520"/>
                  </a:cubicBezTo>
                  <a:cubicBezTo>
                    <a:pt x="129" y="523"/>
                    <a:pt x="129" y="525"/>
                    <a:pt x="129" y="526"/>
                  </a:cubicBezTo>
                  <a:cubicBezTo>
                    <a:pt x="131" y="525"/>
                    <a:pt x="132" y="525"/>
                    <a:pt x="135" y="525"/>
                  </a:cubicBezTo>
                  <a:cubicBezTo>
                    <a:pt x="135" y="525"/>
                    <a:pt x="135" y="526"/>
                    <a:pt x="135" y="526"/>
                  </a:cubicBezTo>
                  <a:cubicBezTo>
                    <a:pt x="136" y="527"/>
                    <a:pt x="137" y="526"/>
                    <a:pt x="137" y="526"/>
                  </a:cubicBezTo>
                  <a:cubicBezTo>
                    <a:pt x="137" y="526"/>
                    <a:pt x="137" y="529"/>
                    <a:pt x="137" y="529"/>
                  </a:cubicBezTo>
                  <a:cubicBezTo>
                    <a:pt x="139" y="530"/>
                    <a:pt x="141" y="530"/>
                    <a:pt x="143" y="530"/>
                  </a:cubicBezTo>
                  <a:cubicBezTo>
                    <a:pt x="143" y="534"/>
                    <a:pt x="142" y="535"/>
                    <a:pt x="146" y="537"/>
                  </a:cubicBezTo>
                  <a:cubicBezTo>
                    <a:pt x="147" y="537"/>
                    <a:pt x="148" y="537"/>
                    <a:pt x="149" y="537"/>
                  </a:cubicBezTo>
                  <a:cubicBezTo>
                    <a:pt x="149" y="537"/>
                    <a:pt x="149" y="538"/>
                    <a:pt x="149" y="538"/>
                  </a:cubicBezTo>
                  <a:cubicBezTo>
                    <a:pt x="156" y="538"/>
                    <a:pt x="158" y="539"/>
                    <a:pt x="162" y="540"/>
                  </a:cubicBezTo>
                  <a:cubicBezTo>
                    <a:pt x="162" y="539"/>
                    <a:pt x="162" y="537"/>
                    <a:pt x="162" y="536"/>
                  </a:cubicBezTo>
                  <a:cubicBezTo>
                    <a:pt x="162" y="536"/>
                    <a:pt x="160" y="536"/>
                    <a:pt x="159" y="535"/>
                  </a:cubicBezTo>
                  <a:cubicBezTo>
                    <a:pt x="159" y="535"/>
                    <a:pt x="157" y="532"/>
                    <a:pt x="157" y="532"/>
                  </a:cubicBezTo>
                  <a:cubicBezTo>
                    <a:pt x="157" y="531"/>
                    <a:pt x="158" y="531"/>
                    <a:pt x="157" y="530"/>
                  </a:cubicBezTo>
                  <a:cubicBezTo>
                    <a:pt x="156" y="529"/>
                    <a:pt x="151" y="526"/>
                    <a:pt x="149" y="525"/>
                  </a:cubicBezTo>
                  <a:cubicBezTo>
                    <a:pt x="147" y="524"/>
                    <a:pt x="144" y="525"/>
                    <a:pt x="143" y="523"/>
                  </a:cubicBezTo>
                  <a:cubicBezTo>
                    <a:pt x="142" y="523"/>
                    <a:pt x="143" y="520"/>
                    <a:pt x="143" y="520"/>
                  </a:cubicBezTo>
                  <a:cubicBezTo>
                    <a:pt x="143" y="519"/>
                    <a:pt x="141" y="519"/>
                    <a:pt x="140" y="519"/>
                  </a:cubicBezTo>
                  <a:cubicBezTo>
                    <a:pt x="139" y="519"/>
                    <a:pt x="139" y="515"/>
                    <a:pt x="139" y="517"/>
                  </a:cubicBezTo>
                  <a:cubicBezTo>
                    <a:pt x="140" y="515"/>
                    <a:pt x="140" y="515"/>
                    <a:pt x="140" y="515"/>
                  </a:cubicBezTo>
                  <a:cubicBezTo>
                    <a:pt x="139" y="515"/>
                    <a:pt x="139" y="516"/>
                    <a:pt x="138" y="516"/>
                  </a:cubicBezTo>
                  <a:cubicBezTo>
                    <a:pt x="138" y="516"/>
                    <a:pt x="136" y="514"/>
                    <a:pt x="135" y="514"/>
                  </a:cubicBezTo>
                  <a:cubicBezTo>
                    <a:pt x="133" y="513"/>
                    <a:pt x="130" y="514"/>
                    <a:pt x="128" y="514"/>
                  </a:cubicBezTo>
                  <a:cubicBezTo>
                    <a:pt x="125" y="513"/>
                    <a:pt x="121" y="511"/>
                    <a:pt x="119" y="511"/>
                  </a:cubicBezTo>
                  <a:cubicBezTo>
                    <a:pt x="121" y="510"/>
                    <a:pt x="123" y="508"/>
                    <a:pt x="127" y="508"/>
                  </a:cubicBezTo>
                  <a:cubicBezTo>
                    <a:pt x="131" y="508"/>
                    <a:pt x="130" y="510"/>
                    <a:pt x="128" y="512"/>
                  </a:cubicBezTo>
                  <a:cubicBezTo>
                    <a:pt x="129" y="512"/>
                    <a:pt x="129" y="513"/>
                    <a:pt x="130" y="513"/>
                  </a:cubicBezTo>
                  <a:cubicBezTo>
                    <a:pt x="132" y="514"/>
                    <a:pt x="137" y="512"/>
                    <a:pt x="139" y="511"/>
                  </a:cubicBezTo>
                  <a:cubicBezTo>
                    <a:pt x="140" y="511"/>
                    <a:pt x="141" y="510"/>
                    <a:pt x="142" y="510"/>
                  </a:cubicBezTo>
                  <a:cubicBezTo>
                    <a:pt x="143" y="510"/>
                    <a:pt x="142" y="512"/>
                    <a:pt x="142" y="513"/>
                  </a:cubicBezTo>
                  <a:cubicBezTo>
                    <a:pt x="142" y="513"/>
                    <a:pt x="144" y="513"/>
                    <a:pt x="145" y="514"/>
                  </a:cubicBezTo>
                  <a:cubicBezTo>
                    <a:pt x="145" y="515"/>
                    <a:pt x="144" y="515"/>
                    <a:pt x="144" y="516"/>
                  </a:cubicBezTo>
                  <a:cubicBezTo>
                    <a:pt x="147" y="517"/>
                    <a:pt x="148" y="517"/>
                    <a:pt x="151" y="517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5" y="520"/>
                    <a:pt x="149" y="524"/>
                    <a:pt x="153" y="523"/>
                  </a:cubicBezTo>
                  <a:cubicBezTo>
                    <a:pt x="154" y="523"/>
                    <a:pt x="155" y="521"/>
                    <a:pt x="155" y="520"/>
                  </a:cubicBezTo>
                  <a:cubicBezTo>
                    <a:pt x="156" y="520"/>
                    <a:pt x="157" y="521"/>
                    <a:pt x="157" y="520"/>
                  </a:cubicBezTo>
                  <a:cubicBezTo>
                    <a:pt x="157" y="521"/>
                    <a:pt x="158" y="522"/>
                    <a:pt x="158" y="522"/>
                  </a:cubicBezTo>
                  <a:cubicBezTo>
                    <a:pt x="157" y="522"/>
                    <a:pt x="157" y="524"/>
                    <a:pt x="157" y="524"/>
                  </a:cubicBezTo>
                  <a:cubicBezTo>
                    <a:pt x="158" y="525"/>
                    <a:pt x="159" y="525"/>
                    <a:pt x="160" y="526"/>
                  </a:cubicBezTo>
                  <a:cubicBezTo>
                    <a:pt x="160" y="527"/>
                    <a:pt x="160" y="527"/>
                    <a:pt x="160" y="527"/>
                  </a:cubicBezTo>
                  <a:cubicBezTo>
                    <a:pt x="161" y="527"/>
                    <a:pt x="161" y="527"/>
                    <a:pt x="162" y="527"/>
                  </a:cubicBezTo>
                  <a:cubicBezTo>
                    <a:pt x="162" y="528"/>
                    <a:pt x="162" y="529"/>
                    <a:pt x="162" y="530"/>
                  </a:cubicBezTo>
                  <a:cubicBezTo>
                    <a:pt x="163" y="531"/>
                    <a:pt x="165" y="531"/>
                    <a:pt x="165" y="532"/>
                  </a:cubicBezTo>
                  <a:cubicBezTo>
                    <a:pt x="403" y="536"/>
                    <a:pt x="403" y="536"/>
                    <a:pt x="403" y="536"/>
                  </a:cubicBezTo>
                  <a:cubicBezTo>
                    <a:pt x="403" y="536"/>
                    <a:pt x="403" y="531"/>
                    <a:pt x="405" y="531"/>
                  </a:cubicBezTo>
                  <a:cubicBezTo>
                    <a:pt x="407" y="531"/>
                    <a:pt x="409" y="539"/>
                    <a:pt x="409" y="539"/>
                  </a:cubicBezTo>
                  <a:cubicBezTo>
                    <a:pt x="409" y="539"/>
                    <a:pt x="410" y="540"/>
                    <a:pt x="413" y="540"/>
                  </a:cubicBezTo>
                  <a:cubicBezTo>
                    <a:pt x="416" y="540"/>
                    <a:pt x="418" y="544"/>
                    <a:pt x="419" y="542"/>
                  </a:cubicBezTo>
                  <a:cubicBezTo>
                    <a:pt x="419" y="540"/>
                    <a:pt x="422" y="539"/>
                    <a:pt x="423" y="540"/>
                  </a:cubicBezTo>
                  <a:cubicBezTo>
                    <a:pt x="425" y="541"/>
                    <a:pt x="427" y="543"/>
                    <a:pt x="430" y="543"/>
                  </a:cubicBezTo>
                  <a:cubicBezTo>
                    <a:pt x="432" y="543"/>
                    <a:pt x="433" y="544"/>
                    <a:pt x="435" y="544"/>
                  </a:cubicBezTo>
                  <a:cubicBezTo>
                    <a:pt x="437" y="543"/>
                    <a:pt x="438" y="544"/>
                    <a:pt x="440" y="544"/>
                  </a:cubicBezTo>
                  <a:cubicBezTo>
                    <a:pt x="442" y="545"/>
                    <a:pt x="443" y="543"/>
                    <a:pt x="445" y="545"/>
                  </a:cubicBezTo>
                  <a:cubicBezTo>
                    <a:pt x="446" y="546"/>
                    <a:pt x="448" y="546"/>
                    <a:pt x="449" y="547"/>
                  </a:cubicBezTo>
                  <a:cubicBezTo>
                    <a:pt x="451" y="546"/>
                    <a:pt x="451" y="545"/>
                    <a:pt x="453" y="540"/>
                  </a:cubicBezTo>
                  <a:cubicBezTo>
                    <a:pt x="454" y="540"/>
                    <a:pt x="454" y="541"/>
                    <a:pt x="456" y="541"/>
                  </a:cubicBezTo>
                  <a:cubicBezTo>
                    <a:pt x="456" y="541"/>
                    <a:pt x="457" y="539"/>
                    <a:pt x="457" y="539"/>
                  </a:cubicBezTo>
                  <a:cubicBezTo>
                    <a:pt x="459" y="539"/>
                    <a:pt x="459" y="539"/>
                    <a:pt x="459" y="539"/>
                  </a:cubicBezTo>
                  <a:cubicBezTo>
                    <a:pt x="459" y="538"/>
                    <a:pt x="458" y="537"/>
                    <a:pt x="459" y="536"/>
                  </a:cubicBezTo>
                  <a:cubicBezTo>
                    <a:pt x="461" y="536"/>
                    <a:pt x="461" y="536"/>
                    <a:pt x="461" y="536"/>
                  </a:cubicBezTo>
                  <a:cubicBezTo>
                    <a:pt x="459" y="537"/>
                    <a:pt x="460" y="539"/>
                    <a:pt x="461" y="539"/>
                  </a:cubicBezTo>
                  <a:cubicBezTo>
                    <a:pt x="461" y="539"/>
                    <a:pt x="462" y="539"/>
                    <a:pt x="462" y="538"/>
                  </a:cubicBezTo>
                  <a:cubicBezTo>
                    <a:pt x="462" y="537"/>
                    <a:pt x="462" y="537"/>
                    <a:pt x="462" y="537"/>
                  </a:cubicBezTo>
                  <a:cubicBezTo>
                    <a:pt x="462" y="538"/>
                    <a:pt x="461" y="536"/>
                    <a:pt x="461" y="535"/>
                  </a:cubicBezTo>
                  <a:cubicBezTo>
                    <a:pt x="463" y="534"/>
                    <a:pt x="463" y="534"/>
                    <a:pt x="463" y="534"/>
                  </a:cubicBezTo>
                  <a:cubicBezTo>
                    <a:pt x="464" y="534"/>
                    <a:pt x="465" y="535"/>
                    <a:pt x="466" y="535"/>
                  </a:cubicBezTo>
                  <a:cubicBezTo>
                    <a:pt x="467" y="535"/>
                    <a:pt x="469" y="534"/>
                    <a:pt x="470" y="534"/>
                  </a:cubicBezTo>
                  <a:cubicBezTo>
                    <a:pt x="471" y="534"/>
                    <a:pt x="470" y="536"/>
                    <a:pt x="472" y="536"/>
                  </a:cubicBezTo>
                  <a:cubicBezTo>
                    <a:pt x="473" y="536"/>
                    <a:pt x="473" y="535"/>
                    <a:pt x="474" y="534"/>
                  </a:cubicBezTo>
                  <a:cubicBezTo>
                    <a:pt x="476" y="538"/>
                    <a:pt x="479" y="547"/>
                    <a:pt x="483" y="548"/>
                  </a:cubicBezTo>
                  <a:cubicBezTo>
                    <a:pt x="485" y="548"/>
                    <a:pt x="486" y="546"/>
                    <a:pt x="488" y="547"/>
                  </a:cubicBezTo>
                  <a:cubicBezTo>
                    <a:pt x="488" y="547"/>
                    <a:pt x="488" y="548"/>
                    <a:pt x="489" y="548"/>
                  </a:cubicBezTo>
                  <a:cubicBezTo>
                    <a:pt x="490" y="554"/>
                    <a:pt x="488" y="552"/>
                    <a:pt x="492" y="555"/>
                  </a:cubicBezTo>
                  <a:cubicBezTo>
                    <a:pt x="492" y="556"/>
                    <a:pt x="492" y="556"/>
                    <a:pt x="491" y="556"/>
                  </a:cubicBezTo>
                  <a:cubicBezTo>
                    <a:pt x="492" y="560"/>
                    <a:pt x="492" y="562"/>
                    <a:pt x="493" y="566"/>
                  </a:cubicBezTo>
                  <a:cubicBezTo>
                    <a:pt x="494" y="566"/>
                    <a:pt x="496" y="566"/>
                    <a:pt x="497" y="566"/>
                  </a:cubicBezTo>
                  <a:cubicBezTo>
                    <a:pt x="498" y="567"/>
                    <a:pt x="500" y="570"/>
                    <a:pt x="502" y="570"/>
                  </a:cubicBezTo>
                  <a:cubicBezTo>
                    <a:pt x="503" y="571"/>
                    <a:pt x="502" y="570"/>
                    <a:pt x="503" y="570"/>
                  </a:cubicBezTo>
                  <a:cubicBezTo>
                    <a:pt x="503" y="570"/>
                    <a:pt x="508" y="570"/>
                    <a:pt x="509" y="570"/>
                  </a:cubicBezTo>
                  <a:cubicBezTo>
                    <a:pt x="510" y="572"/>
                    <a:pt x="510" y="572"/>
                    <a:pt x="510" y="572"/>
                  </a:cubicBezTo>
                  <a:cubicBezTo>
                    <a:pt x="512" y="572"/>
                    <a:pt x="514" y="571"/>
                    <a:pt x="516" y="572"/>
                  </a:cubicBezTo>
                  <a:cubicBezTo>
                    <a:pt x="516" y="572"/>
                    <a:pt x="517" y="574"/>
                    <a:pt x="517" y="574"/>
                  </a:cubicBezTo>
                  <a:cubicBezTo>
                    <a:pt x="521" y="574"/>
                    <a:pt x="522" y="572"/>
                    <a:pt x="525" y="572"/>
                  </a:cubicBezTo>
                  <a:cubicBezTo>
                    <a:pt x="525" y="574"/>
                    <a:pt x="525" y="574"/>
                    <a:pt x="525" y="574"/>
                  </a:cubicBezTo>
                  <a:cubicBezTo>
                    <a:pt x="525" y="575"/>
                    <a:pt x="529" y="575"/>
                    <a:pt x="529" y="576"/>
                  </a:cubicBezTo>
                  <a:cubicBezTo>
                    <a:pt x="529" y="578"/>
                    <a:pt x="529" y="578"/>
                    <a:pt x="529" y="578"/>
                  </a:cubicBezTo>
                  <a:cubicBezTo>
                    <a:pt x="530" y="578"/>
                    <a:pt x="531" y="577"/>
                    <a:pt x="532" y="578"/>
                  </a:cubicBezTo>
                  <a:cubicBezTo>
                    <a:pt x="532" y="584"/>
                    <a:pt x="532" y="583"/>
                    <a:pt x="536" y="586"/>
                  </a:cubicBezTo>
                  <a:cubicBezTo>
                    <a:pt x="536" y="587"/>
                    <a:pt x="536" y="588"/>
                    <a:pt x="536" y="588"/>
                  </a:cubicBezTo>
                  <a:cubicBezTo>
                    <a:pt x="536" y="588"/>
                    <a:pt x="535" y="590"/>
                    <a:pt x="535" y="590"/>
                  </a:cubicBezTo>
                  <a:cubicBezTo>
                    <a:pt x="535" y="590"/>
                    <a:pt x="532" y="590"/>
                    <a:pt x="532" y="590"/>
                  </a:cubicBezTo>
                  <a:cubicBezTo>
                    <a:pt x="533" y="590"/>
                    <a:pt x="532" y="590"/>
                    <a:pt x="532" y="590"/>
                  </a:cubicBezTo>
                  <a:cubicBezTo>
                    <a:pt x="532" y="591"/>
                    <a:pt x="532" y="592"/>
                    <a:pt x="533" y="592"/>
                  </a:cubicBezTo>
                  <a:cubicBezTo>
                    <a:pt x="533" y="592"/>
                    <a:pt x="532" y="592"/>
                    <a:pt x="532" y="594"/>
                  </a:cubicBezTo>
                  <a:cubicBezTo>
                    <a:pt x="532" y="593"/>
                    <a:pt x="530" y="594"/>
                    <a:pt x="530" y="594"/>
                  </a:cubicBezTo>
                  <a:cubicBezTo>
                    <a:pt x="529" y="593"/>
                    <a:pt x="529" y="592"/>
                    <a:pt x="529" y="592"/>
                  </a:cubicBezTo>
                  <a:cubicBezTo>
                    <a:pt x="528" y="591"/>
                    <a:pt x="524" y="591"/>
                    <a:pt x="524" y="591"/>
                  </a:cubicBezTo>
                  <a:cubicBezTo>
                    <a:pt x="524" y="591"/>
                    <a:pt x="524" y="589"/>
                    <a:pt x="524" y="589"/>
                  </a:cubicBezTo>
                  <a:cubicBezTo>
                    <a:pt x="523" y="589"/>
                    <a:pt x="522" y="588"/>
                    <a:pt x="522" y="588"/>
                  </a:cubicBezTo>
                  <a:cubicBezTo>
                    <a:pt x="520" y="590"/>
                    <a:pt x="517" y="593"/>
                    <a:pt x="516" y="594"/>
                  </a:cubicBezTo>
                  <a:cubicBezTo>
                    <a:pt x="514" y="598"/>
                    <a:pt x="517" y="601"/>
                    <a:pt x="516" y="605"/>
                  </a:cubicBezTo>
                  <a:cubicBezTo>
                    <a:pt x="516" y="605"/>
                    <a:pt x="515" y="607"/>
                    <a:pt x="515" y="608"/>
                  </a:cubicBezTo>
                  <a:cubicBezTo>
                    <a:pt x="513" y="608"/>
                    <a:pt x="512" y="608"/>
                    <a:pt x="511" y="609"/>
                  </a:cubicBezTo>
                  <a:cubicBezTo>
                    <a:pt x="511" y="609"/>
                    <a:pt x="510" y="612"/>
                    <a:pt x="510" y="615"/>
                  </a:cubicBezTo>
                  <a:cubicBezTo>
                    <a:pt x="510" y="617"/>
                    <a:pt x="508" y="618"/>
                    <a:pt x="506" y="619"/>
                  </a:cubicBezTo>
                  <a:cubicBezTo>
                    <a:pt x="506" y="619"/>
                    <a:pt x="506" y="620"/>
                    <a:pt x="506" y="622"/>
                  </a:cubicBezTo>
                  <a:cubicBezTo>
                    <a:pt x="511" y="621"/>
                    <a:pt x="511" y="621"/>
                    <a:pt x="514" y="620"/>
                  </a:cubicBezTo>
                  <a:cubicBezTo>
                    <a:pt x="515" y="619"/>
                    <a:pt x="515" y="617"/>
                    <a:pt x="516" y="617"/>
                  </a:cubicBezTo>
                  <a:cubicBezTo>
                    <a:pt x="517" y="616"/>
                    <a:pt x="518" y="617"/>
                    <a:pt x="519" y="616"/>
                  </a:cubicBezTo>
                  <a:cubicBezTo>
                    <a:pt x="519" y="616"/>
                    <a:pt x="520" y="614"/>
                    <a:pt x="521" y="614"/>
                  </a:cubicBezTo>
                  <a:cubicBezTo>
                    <a:pt x="523" y="613"/>
                    <a:pt x="525" y="614"/>
                    <a:pt x="528" y="613"/>
                  </a:cubicBezTo>
                  <a:cubicBezTo>
                    <a:pt x="528" y="613"/>
                    <a:pt x="528" y="611"/>
                    <a:pt x="528" y="611"/>
                  </a:cubicBezTo>
                  <a:cubicBezTo>
                    <a:pt x="531" y="609"/>
                    <a:pt x="534" y="610"/>
                    <a:pt x="537" y="610"/>
                  </a:cubicBezTo>
                  <a:cubicBezTo>
                    <a:pt x="537" y="610"/>
                    <a:pt x="539" y="607"/>
                    <a:pt x="537" y="606"/>
                  </a:cubicBezTo>
                  <a:cubicBezTo>
                    <a:pt x="536" y="606"/>
                    <a:pt x="535" y="607"/>
                    <a:pt x="534" y="606"/>
                  </a:cubicBezTo>
                  <a:cubicBezTo>
                    <a:pt x="534" y="605"/>
                    <a:pt x="534" y="605"/>
                    <a:pt x="534" y="605"/>
                  </a:cubicBezTo>
                  <a:cubicBezTo>
                    <a:pt x="537" y="603"/>
                    <a:pt x="545" y="598"/>
                    <a:pt x="552" y="600"/>
                  </a:cubicBezTo>
                  <a:cubicBezTo>
                    <a:pt x="553" y="600"/>
                    <a:pt x="553" y="602"/>
                    <a:pt x="554" y="602"/>
                  </a:cubicBezTo>
                  <a:cubicBezTo>
                    <a:pt x="554" y="603"/>
                    <a:pt x="556" y="602"/>
                    <a:pt x="556" y="602"/>
                  </a:cubicBezTo>
                  <a:cubicBezTo>
                    <a:pt x="557" y="601"/>
                    <a:pt x="557" y="600"/>
                    <a:pt x="559" y="600"/>
                  </a:cubicBezTo>
                  <a:cubicBezTo>
                    <a:pt x="560" y="599"/>
                    <a:pt x="557" y="599"/>
                    <a:pt x="557" y="599"/>
                  </a:cubicBezTo>
                  <a:cubicBezTo>
                    <a:pt x="556" y="600"/>
                    <a:pt x="556" y="599"/>
                    <a:pt x="555" y="600"/>
                  </a:cubicBezTo>
                  <a:cubicBezTo>
                    <a:pt x="554" y="600"/>
                    <a:pt x="555" y="598"/>
                    <a:pt x="554" y="598"/>
                  </a:cubicBezTo>
                  <a:cubicBezTo>
                    <a:pt x="553" y="597"/>
                    <a:pt x="552" y="598"/>
                    <a:pt x="551" y="597"/>
                  </a:cubicBezTo>
                  <a:cubicBezTo>
                    <a:pt x="551" y="597"/>
                    <a:pt x="550" y="596"/>
                    <a:pt x="550" y="596"/>
                  </a:cubicBezTo>
                  <a:cubicBezTo>
                    <a:pt x="553" y="595"/>
                    <a:pt x="554" y="595"/>
                    <a:pt x="556" y="595"/>
                  </a:cubicBezTo>
                  <a:cubicBezTo>
                    <a:pt x="557" y="595"/>
                    <a:pt x="560" y="597"/>
                    <a:pt x="563" y="596"/>
                  </a:cubicBezTo>
                  <a:cubicBezTo>
                    <a:pt x="564" y="596"/>
                    <a:pt x="565" y="595"/>
                    <a:pt x="566" y="594"/>
                  </a:cubicBezTo>
                  <a:cubicBezTo>
                    <a:pt x="566" y="594"/>
                    <a:pt x="566" y="593"/>
                    <a:pt x="566" y="593"/>
                  </a:cubicBezTo>
                  <a:cubicBezTo>
                    <a:pt x="566" y="593"/>
                    <a:pt x="567" y="591"/>
                    <a:pt x="574" y="587"/>
                  </a:cubicBezTo>
                  <a:cubicBezTo>
                    <a:pt x="578" y="585"/>
                    <a:pt x="579" y="584"/>
                    <a:pt x="581" y="584"/>
                  </a:cubicBezTo>
                  <a:cubicBezTo>
                    <a:pt x="581" y="583"/>
                    <a:pt x="582" y="582"/>
                    <a:pt x="583" y="582"/>
                  </a:cubicBezTo>
                  <a:cubicBezTo>
                    <a:pt x="584" y="582"/>
                    <a:pt x="582" y="583"/>
                    <a:pt x="582" y="584"/>
                  </a:cubicBezTo>
                  <a:cubicBezTo>
                    <a:pt x="582" y="584"/>
                    <a:pt x="583" y="584"/>
                    <a:pt x="583" y="585"/>
                  </a:cubicBezTo>
                  <a:cubicBezTo>
                    <a:pt x="586" y="585"/>
                    <a:pt x="608" y="582"/>
                    <a:pt x="608" y="582"/>
                  </a:cubicBezTo>
                  <a:cubicBezTo>
                    <a:pt x="608" y="582"/>
                    <a:pt x="609" y="579"/>
                    <a:pt x="611" y="578"/>
                  </a:cubicBezTo>
                  <a:cubicBezTo>
                    <a:pt x="613" y="578"/>
                    <a:pt x="619" y="572"/>
                    <a:pt x="619" y="571"/>
                  </a:cubicBezTo>
                  <a:cubicBezTo>
                    <a:pt x="618" y="569"/>
                    <a:pt x="621" y="564"/>
                    <a:pt x="621" y="564"/>
                  </a:cubicBezTo>
                  <a:cubicBezTo>
                    <a:pt x="624" y="559"/>
                    <a:pt x="624" y="559"/>
                    <a:pt x="624" y="559"/>
                  </a:cubicBezTo>
                  <a:cubicBezTo>
                    <a:pt x="624" y="559"/>
                    <a:pt x="626" y="556"/>
                    <a:pt x="627" y="560"/>
                  </a:cubicBezTo>
                  <a:cubicBezTo>
                    <a:pt x="627" y="564"/>
                    <a:pt x="628" y="557"/>
                    <a:pt x="631" y="558"/>
                  </a:cubicBezTo>
                  <a:cubicBezTo>
                    <a:pt x="635" y="559"/>
                    <a:pt x="638" y="560"/>
                    <a:pt x="637" y="565"/>
                  </a:cubicBezTo>
                  <a:cubicBezTo>
                    <a:pt x="637" y="570"/>
                    <a:pt x="637" y="577"/>
                    <a:pt x="637" y="577"/>
                  </a:cubicBezTo>
                  <a:cubicBezTo>
                    <a:pt x="637" y="577"/>
                    <a:pt x="641" y="576"/>
                    <a:pt x="641" y="578"/>
                  </a:cubicBezTo>
                  <a:cubicBezTo>
                    <a:pt x="641" y="581"/>
                    <a:pt x="640" y="583"/>
                    <a:pt x="641" y="583"/>
                  </a:cubicBezTo>
                  <a:cubicBezTo>
                    <a:pt x="642" y="583"/>
                    <a:pt x="643" y="584"/>
                    <a:pt x="643" y="584"/>
                  </a:cubicBezTo>
                  <a:cubicBezTo>
                    <a:pt x="643" y="584"/>
                    <a:pt x="644" y="584"/>
                    <a:pt x="645" y="584"/>
                  </a:cubicBezTo>
                  <a:cubicBezTo>
                    <a:pt x="646" y="584"/>
                    <a:pt x="647" y="586"/>
                    <a:pt x="649" y="586"/>
                  </a:cubicBezTo>
                  <a:cubicBezTo>
                    <a:pt x="649" y="586"/>
                    <a:pt x="651" y="586"/>
                    <a:pt x="650" y="586"/>
                  </a:cubicBezTo>
                  <a:cubicBezTo>
                    <a:pt x="651" y="585"/>
                    <a:pt x="655" y="585"/>
                    <a:pt x="653" y="584"/>
                  </a:cubicBezTo>
                  <a:cubicBezTo>
                    <a:pt x="652" y="583"/>
                    <a:pt x="652" y="583"/>
                    <a:pt x="651" y="583"/>
                  </a:cubicBezTo>
                  <a:cubicBezTo>
                    <a:pt x="651" y="582"/>
                    <a:pt x="651" y="582"/>
                    <a:pt x="651" y="582"/>
                  </a:cubicBezTo>
                  <a:cubicBezTo>
                    <a:pt x="651" y="581"/>
                    <a:pt x="652" y="581"/>
                    <a:pt x="653" y="581"/>
                  </a:cubicBezTo>
                  <a:cubicBezTo>
                    <a:pt x="653" y="580"/>
                    <a:pt x="653" y="579"/>
                    <a:pt x="653" y="578"/>
                  </a:cubicBezTo>
                  <a:cubicBezTo>
                    <a:pt x="653" y="578"/>
                    <a:pt x="654" y="579"/>
                    <a:pt x="655" y="579"/>
                  </a:cubicBezTo>
                  <a:cubicBezTo>
                    <a:pt x="655" y="580"/>
                    <a:pt x="655" y="580"/>
                    <a:pt x="655" y="580"/>
                  </a:cubicBezTo>
                  <a:cubicBezTo>
                    <a:pt x="655" y="580"/>
                    <a:pt x="653" y="581"/>
                    <a:pt x="654" y="581"/>
                  </a:cubicBezTo>
                  <a:cubicBezTo>
                    <a:pt x="653" y="580"/>
                    <a:pt x="654" y="583"/>
                    <a:pt x="655" y="584"/>
                  </a:cubicBezTo>
                  <a:cubicBezTo>
                    <a:pt x="656" y="584"/>
                    <a:pt x="656" y="584"/>
                    <a:pt x="656" y="584"/>
                  </a:cubicBezTo>
                  <a:cubicBezTo>
                    <a:pt x="657" y="583"/>
                    <a:pt x="657" y="580"/>
                    <a:pt x="661" y="579"/>
                  </a:cubicBezTo>
                  <a:cubicBezTo>
                    <a:pt x="661" y="578"/>
                    <a:pt x="661" y="578"/>
                    <a:pt x="661" y="578"/>
                  </a:cubicBezTo>
                  <a:cubicBezTo>
                    <a:pt x="661" y="578"/>
                    <a:pt x="661" y="576"/>
                    <a:pt x="661" y="576"/>
                  </a:cubicBezTo>
                  <a:cubicBezTo>
                    <a:pt x="662" y="576"/>
                    <a:pt x="662" y="576"/>
                    <a:pt x="662" y="576"/>
                  </a:cubicBezTo>
                  <a:cubicBezTo>
                    <a:pt x="662" y="574"/>
                    <a:pt x="662" y="574"/>
                    <a:pt x="662" y="572"/>
                  </a:cubicBezTo>
                  <a:cubicBezTo>
                    <a:pt x="663" y="572"/>
                    <a:pt x="663" y="574"/>
                    <a:pt x="663" y="574"/>
                  </a:cubicBezTo>
                  <a:cubicBezTo>
                    <a:pt x="664" y="574"/>
                    <a:pt x="665" y="573"/>
                    <a:pt x="666" y="573"/>
                  </a:cubicBezTo>
                  <a:cubicBezTo>
                    <a:pt x="666" y="573"/>
                    <a:pt x="666" y="575"/>
                    <a:pt x="666" y="575"/>
                  </a:cubicBezTo>
                  <a:cubicBezTo>
                    <a:pt x="666" y="575"/>
                    <a:pt x="664" y="576"/>
                    <a:pt x="664" y="576"/>
                  </a:cubicBezTo>
                  <a:cubicBezTo>
                    <a:pt x="664" y="577"/>
                    <a:pt x="665" y="577"/>
                    <a:pt x="665" y="578"/>
                  </a:cubicBezTo>
                  <a:cubicBezTo>
                    <a:pt x="664" y="578"/>
                    <a:pt x="663" y="579"/>
                    <a:pt x="663" y="580"/>
                  </a:cubicBezTo>
                  <a:cubicBezTo>
                    <a:pt x="662" y="581"/>
                    <a:pt x="663" y="582"/>
                    <a:pt x="663" y="582"/>
                  </a:cubicBezTo>
                  <a:cubicBezTo>
                    <a:pt x="663" y="582"/>
                    <a:pt x="663" y="581"/>
                    <a:pt x="663" y="581"/>
                  </a:cubicBezTo>
                  <a:cubicBezTo>
                    <a:pt x="667" y="580"/>
                    <a:pt x="673" y="581"/>
                    <a:pt x="676" y="581"/>
                  </a:cubicBezTo>
                  <a:cubicBezTo>
                    <a:pt x="675" y="581"/>
                    <a:pt x="674" y="581"/>
                    <a:pt x="673" y="582"/>
                  </a:cubicBezTo>
                  <a:cubicBezTo>
                    <a:pt x="672" y="583"/>
                    <a:pt x="671" y="585"/>
                    <a:pt x="670" y="586"/>
                  </a:cubicBezTo>
                  <a:cubicBezTo>
                    <a:pt x="669" y="586"/>
                    <a:pt x="668" y="586"/>
                    <a:pt x="667" y="586"/>
                  </a:cubicBezTo>
                  <a:cubicBezTo>
                    <a:pt x="667" y="586"/>
                    <a:pt x="667" y="584"/>
                    <a:pt x="667" y="584"/>
                  </a:cubicBezTo>
                  <a:cubicBezTo>
                    <a:pt x="665" y="583"/>
                    <a:pt x="659" y="586"/>
                    <a:pt x="659" y="587"/>
                  </a:cubicBezTo>
                  <a:cubicBezTo>
                    <a:pt x="658" y="588"/>
                    <a:pt x="659" y="589"/>
                    <a:pt x="658" y="590"/>
                  </a:cubicBezTo>
                  <a:cubicBezTo>
                    <a:pt x="657" y="591"/>
                    <a:pt x="655" y="590"/>
                    <a:pt x="654" y="591"/>
                  </a:cubicBezTo>
                  <a:cubicBezTo>
                    <a:pt x="654" y="591"/>
                    <a:pt x="653" y="593"/>
                    <a:pt x="653" y="594"/>
                  </a:cubicBezTo>
                  <a:cubicBezTo>
                    <a:pt x="649" y="597"/>
                    <a:pt x="650" y="597"/>
                    <a:pt x="651" y="602"/>
                  </a:cubicBezTo>
                  <a:cubicBezTo>
                    <a:pt x="652" y="602"/>
                    <a:pt x="654" y="601"/>
                    <a:pt x="655" y="602"/>
                  </a:cubicBezTo>
                  <a:cubicBezTo>
                    <a:pt x="655" y="602"/>
                    <a:pt x="655" y="603"/>
                    <a:pt x="656" y="604"/>
                  </a:cubicBezTo>
                  <a:cubicBezTo>
                    <a:pt x="657" y="604"/>
                    <a:pt x="657" y="604"/>
                    <a:pt x="657" y="605"/>
                  </a:cubicBezTo>
                  <a:cubicBezTo>
                    <a:pt x="658" y="605"/>
                    <a:pt x="658" y="605"/>
                    <a:pt x="659" y="606"/>
                  </a:cubicBezTo>
                  <a:cubicBezTo>
                    <a:pt x="659" y="605"/>
                    <a:pt x="659" y="603"/>
                    <a:pt x="660" y="603"/>
                  </a:cubicBezTo>
                  <a:cubicBezTo>
                    <a:pt x="661" y="603"/>
                    <a:pt x="661" y="603"/>
                    <a:pt x="661" y="603"/>
                  </a:cubicBezTo>
                  <a:cubicBezTo>
                    <a:pt x="661" y="605"/>
                    <a:pt x="661" y="605"/>
                    <a:pt x="661" y="605"/>
                  </a:cubicBezTo>
                  <a:cubicBezTo>
                    <a:pt x="661" y="605"/>
                    <a:pt x="662" y="605"/>
                    <a:pt x="662" y="606"/>
                  </a:cubicBezTo>
                  <a:cubicBezTo>
                    <a:pt x="663" y="605"/>
                    <a:pt x="663" y="604"/>
                    <a:pt x="665" y="603"/>
                  </a:cubicBezTo>
                  <a:cubicBezTo>
                    <a:pt x="665" y="603"/>
                    <a:pt x="665" y="601"/>
                    <a:pt x="666" y="601"/>
                  </a:cubicBezTo>
                  <a:cubicBezTo>
                    <a:pt x="666" y="601"/>
                    <a:pt x="668" y="601"/>
                    <a:pt x="667" y="602"/>
                  </a:cubicBezTo>
                  <a:cubicBezTo>
                    <a:pt x="669" y="602"/>
                    <a:pt x="669" y="602"/>
                    <a:pt x="669" y="602"/>
                  </a:cubicBezTo>
                  <a:cubicBezTo>
                    <a:pt x="669" y="601"/>
                    <a:pt x="668" y="600"/>
                    <a:pt x="668" y="600"/>
                  </a:cubicBezTo>
                  <a:cubicBezTo>
                    <a:pt x="667" y="598"/>
                    <a:pt x="668" y="596"/>
                    <a:pt x="669" y="594"/>
                  </a:cubicBezTo>
                  <a:cubicBezTo>
                    <a:pt x="669" y="594"/>
                    <a:pt x="670" y="596"/>
                    <a:pt x="671" y="595"/>
                  </a:cubicBezTo>
                  <a:cubicBezTo>
                    <a:pt x="671" y="595"/>
                    <a:pt x="671" y="593"/>
                    <a:pt x="671" y="592"/>
                  </a:cubicBezTo>
                  <a:cubicBezTo>
                    <a:pt x="672" y="593"/>
                    <a:pt x="674" y="595"/>
                    <a:pt x="675" y="596"/>
                  </a:cubicBezTo>
                  <a:cubicBezTo>
                    <a:pt x="675" y="596"/>
                    <a:pt x="676" y="594"/>
                    <a:pt x="675" y="593"/>
                  </a:cubicBezTo>
                  <a:cubicBezTo>
                    <a:pt x="675" y="593"/>
                    <a:pt x="676" y="592"/>
                    <a:pt x="676" y="592"/>
                  </a:cubicBezTo>
                  <a:cubicBezTo>
                    <a:pt x="685" y="591"/>
                    <a:pt x="688" y="588"/>
                    <a:pt x="691" y="582"/>
                  </a:cubicBezTo>
                  <a:cubicBezTo>
                    <a:pt x="692" y="582"/>
                    <a:pt x="693" y="582"/>
                    <a:pt x="693" y="582"/>
                  </a:cubicBezTo>
                  <a:cubicBezTo>
                    <a:pt x="693" y="581"/>
                    <a:pt x="693" y="580"/>
                    <a:pt x="692" y="580"/>
                  </a:cubicBezTo>
                  <a:cubicBezTo>
                    <a:pt x="692" y="579"/>
                    <a:pt x="690" y="580"/>
                    <a:pt x="690" y="580"/>
                  </a:cubicBezTo>
                  <a:cubicBezTo>
                    <a:pt x="690" y="577"/>
                    <a:pt x="690" y="577"/>
                    <a:pt x="690" y="574"/>
                  </a:cubicBezTo>
                  <a:cubicBezTo>
                    <a:pt x="690" y="575"/>
                    <a:pt x="689" y="574"/>
                    <a:pt x="688" y="574"/>
                  </a:cubicBezTo>
                  <a:cubicBezTo>
                    <a:pt x="687" y="575"/>
                    <a:pt x="685" y="579"/>
                    <a:pt x="683" y="580"/>
                  </a:cubicBezTo>
                  <a:cubicBezTo>
                    <a:pt x="683" y="580"/>
                    <a:pt x="681" y="580"/>
                    <a:pt x="681" y="580"/>
                  </a:cubicBezTo>
                  <a:cubicBezTo>
                    <a:pt x="681" y="579"/>
                    <a:pt x="681" y="578"/>
                    <a:pt x="681" y="578"/>
                  </a:cubicBezTo>
                  <a:cubicBezTo>
                    <a:pt x="681" y="577"/>
                    <a:pt x="679" y="578"/>
                    <a:pt x="679" y="578"/>
                  </a:cubicBezTo>
                  <a:cubicBezTo>
                    <a:pt x="678" y="577"/>
                    <a:pt x="676" y="575"/>
                    <a:pt x="675" y="575"/>
                  </a:cubicBezTo>
                  <a:cubicBezTo>
                    <a:pt x="674" y="575"/>
                    <a:pt x="674" y="575"/>
                    <a:pt x="674" y="575"/>
                  </a:cubicBezTo>
                  <a:cubicBezTo>
                    <a:pt x="673" y="575"/>
                    <a:pt x="673" y="576"/>
                    <a:pt x="672" y="576"/>
                  </a:cubicBezTo>
                  <a:cubicBezTo>
                    <a:pt x="671" y="574"/>
                    <a:pt x="671" y="574"/>
                    <a:pt x="671" y="574"/>
                  </a:cubicBezTo>
                  <a:cubicBezTo>
                    <a:pt x="672" y="574"/>
                    <a:pt x="673" y="574"/>
                    <a:pt x="674" y="574"/>
                  </a:cubicBezTo>
                  <a:cubicBezTo>
                    <a:pt x="674" y="573"/>
                    <a:pt x="674" y="572"/>
                    <a:pt x="675" y="572"/>
                  </a:cubicBezTo>
                  <a:cubicBezTo>
                    <a:pt x="672" y="572"/>
                    <a:pt x="670" y="571"/>
                    <a:pt x="667" y="570"/>
                  </a:cubicBezTo>
                  <a:cubicBezTo>
                    <a:pt x="667" y="570"/>
                    <a:pt x="667" y="568"/>
                    <a:pt x="667" y="568"/>
                  </a:cubicBezTo>
                  <a:cubicBezTo>
                    <a:pt x="666" y="568"/>
                    <a:pt x="666" y="569"/>
                    <a:pt x="665" y="568"/>
                  </a:cubicBezTo>
                  <a:cubicBezTo>
                    <a:pt x="666" y="568"/>
                    <a:pt x="666" y="563"/>
                    <a:pt x="665" y="562"/>
                  </a:cubicBezTo>
                  <a:cubicBezTo>
                    <a:pt x="667" y="562"/>
                    <a:pt x="667" y="562"/>
                    <a:pt x="667" y="562"/>
                  </a:cubicBezTo>
                  <a:cubicBezTo>
                    <a:pt x="668" y="561"/>
                    <a:pt x="667" y="560"/>
                    <a:pt x="667" y="559"/>
                  </a:cubicBezTo>
                  <a:cubicBezTo>
                    <a:pt x="666" y="559"/>
                    <a:pt x="663" y="560"/>
                    <a:pt x="663" y="560"/>
                  </a:cubicBezTo>
                  <a:cubicBezTo>
                    <a:pt x="663" y="560"/>
                    <a:pt x="660" y="559"/>
                    <a:pt x="662" y="559"/>
                  </a:cubicBezTo>
                  <a:cubicBezTo>
                    <a:pt x="663" y="557"/>
                    <a:pt x="663" y="557"/>
                    <a:pt x="663" y="557"/>
                  </a:cubicBezTo>
                  <a:cubicBezTo>
                    <a:pt x="663" y="557"/>
                    <a:pt x="664" y="557"/>
                    <a:pt x="665" y="557"/>
                  </a:cubicBezTo>
                  <a:cubicBezTo>
                    <a:pt x="665" y="556"/>
                    <a:pt x="665" y="556"/>
                    <a:pt x="665" y="556"/>
                  </a:cubicBezTo>
                  <a:cubicBezTo>
                    <a:pt x="664" y="556"/>
                    <a:pt x="664" y="553"/>
                    <a:pt x="664" y="552"/>
                  </a:cubicBezTo>
                  <a:cubicBezTo>
                    <a:pt x="666" y="552"/>
                    <a:pt x="666" y="552"/>
                    <a:pt x="666" y="552"/>
                  </a:cubicBezTo>
                  <a:cubicBezTo>
                    <a:pt x="666" y="550"/>
                    <a:pt x="665" y="551"/>
                    <a:pt x="665" y="549"/>
                  </a:cubicBezTo>
                  <a:cubicBezTo>
                    <a:pt x="664" y="549"/>
                    <a:pt x="662" y="548"/>
                    <a:pt x="660" y="549"/>
                  </a:cubicBezTo>
                  <a:cubicBezTo>
                    <a:pt x="659" y="549"/>
                    <a:pt x="659" y="551"/>
                    <a:pt x="658" y="551"/>
                  </a:cubicBezTo>
                  <a:cubicBezTo>
                    <a:pt x="652" y="553"/>
                    <a:pt x="653" y="549"/>
                    <a:pt x="655" y="549"/>
                  </a:cubicBezTo>
                  <a:cubicBezTo>
                    <a:pt x="655" y="548"/>
                    <a:pt x="655" y="548"/>
                    <a:pt x="655" y="548"/>
                  </a:cubicBezTo>
                  <a:cubicBezTo>
                    <a:pt x="654" y="547"/>
                    <a:pt x="654" y="547"/>
                    <a:pt x="653" y="546"/>
                  </a:cubicBezTo>
                  <a:cubicBezTo>
                    <a:pt x="653" y="545"/>
                    <a:pt x="653" y="545"/>
                    <a:pt x="653" y="545"/>
                  </a:cubicBezTo>
                  <a:cubicBezTo>
                    <a:pt x="654" y="545"/>
                    <a:pt x="654" y="543"/>
                    <a:pt x="655" y="543"/>
                  </a:cubicBezTo>
                  <a:cubicBezTo>
                    <a:pt x="655" y="543"/>
                    <a:pt x="656" y="544"/>
                    <a:pt x="656" y="544"/>
                  </a:cubicBezTo>
                  <a:cubicBezTo>
                    <a:pt x="656" y="545"/>
                    <a:pt x="656" y="546"/>
                    <a:pt x="657" y="547"/>
                  </a:cubicBezTo>
                  <a:cubicBezTo>
                    <a:pt x="657" y="547"/>
                    <a:pt x="659" y="548"/>
                    <a:pt x="659" y="548"/>
                  </a:cubicBezTo>
                  <a:cubicBezTo>
                    <a:pt x="659" y="546"/>
                    <a:pt x="659" y="546"/>
                    <a:pt x="659" y="546"/>
                  </a:cubicBezTo>
                  <a:cubicBezTo>
                    <a:pt x="660" y="546"/>
                    <a:pt x="662" y="546"/>
                    <a:pt x="663" y="546"/>
                  </a:cubicBezTo>
                  <a:cubicBezTo>
                    <a:pt x="663" y="544"/>
                    <a:pt x="663" y="543"/>
                    <a:pt x="663" y="540"/>
                  </a:cubicBezTo>
                  <a:cubicBezTo>
                    <a:pt x="664" y="540"/>
                    <a:pt x="666" y="541"/>
                    <a:pt x="667" y="541"/>
                  </a:cubicBezTo>
                  <a:cubicBezTo>
                    <a:pt x="668" y="538"/>
                    <a:pt x="668" y="537"/>
                    <a:pt x="667" y="533"/>
                  </a:cubicBezTo>
                  <a:cubicBezTo>
                    <a:pt x="668" y="533"/>
                    <a:pt x="669" y="534"/>
                    <a:pt x="670" y="534"/>
                  </a:cubicBezTo>
                  <a:cubicBezTo>
                    <a:pt x="670" y="534"/>
                    <a:pt x="670" y="532"/>
                    <a:pt x="670" y="532"/>
                  </a:cubicBezTo>
                  <a:cubicBezTo>
                    <a:pt x="669" y="531"/>
                    <a:pt x="669" y="531"/>
                    <a:pt x="669" y="530"/>
                  </a:cubicBezTo>
                  <a:cubicBezTo>
                    <a:pt x="667" y="530"/>
                    <a:pt x="667" y="530"/>
                    <a:pt x="667" y="530"/>
                  </a:cubicBezTo>
                  <a:cubicBezTo>
                    <a:pt x="667" y="528"/>
                    <a:pt x="667" y="528"/>
                    <a:pt x="667" y="528"/>
                  </a:cubicBezTo>
                  <a:cubicBezTo>
                    <a:pt x="666" y="528"/>
                    <a:pt x="666" y="528"/>
                    <a:pt x="666" y="528"/>
                  </a:cubicBezTo>
                  <a:cubicBezTo>
                    <a:pt x="666" y="528"/>
                    <a:pt x="666" y="528"/>
                    <a:pt x="666" y="528"/>
                  </a:cubicBezTo>
                  <a:cubicBezTo>
                    <a:pt x="663" y="527"/>
                    <a:pt x="660" y="529"/>
                    <a:pt x="658" y="528"/>
                  </a:cubicBezTo>
                  <a:cubicBezTo>
                    <a:pt x="657" y="528"/>
                    <a:pt x="658" y="526"/>
                    <a:pt x="656" y="526"/>
                  </a:cubicBezTo>
                  <a:cubicBezTo>
                    <a:pt x="655" y="528"/>
                    <a:pt x="655" y="528"/>
                    <a:pt x="655" y="528"/>
                  </a:cubicBezTo>
                  <a:cubicBezTo>
                    <a:pt x="651" y="529"/>
                    <a:pt x="648" y="529"/>
                    <a:pt x="645" y="531"/>
                  </a:cubicBezTo>
                  <a:cubicBezTo>
                    <a:pt x="644" y="531"/>
                    <a:pt x="644" y="533"/>
                    <a:pt x="643" y="533"/>
                  </a:cubicBezTo>
                  <a:cubicBezTo>
                    <a:pt x="642" y="534"/>
                    <a:pt x="641" y="533"/>
                    <a:pt x="640" y="534"/>
                  </a:cubicBezTo>
                  <a:cubicBezTo>
                    <a:pt x="640" y="534"/>
                    <a:pt x="639" y="536"/>
                    <a:pt x="639" y="536"/>
                  </a:cubicBezTo>
                  <a:cubicBezTo>
                    <a:pt x="638" y="536"/>
                    <a:pt x="637" y="535"/>
                    <a:pt x="637" y="536"/>
                  </a:cubicBezTo>
                  <a:cubicBezTo>
                    <a:pt x="635" y="537"/>
                    <a:pt x="635" y="539"/>
                    <a:pt x="634" y="540"/>
                  </a:cubicBezTo>
                  <a:cubicBezTo>
                    <a:pt x="633" y="541"/>
                    <a:pt x="629" y="541"/>
                    <a:pt x="628" y="542"/>
                  </a:cubicBezTo>
                  <a:cubicBezTo>
                    <a:pt x="627" y="543"/>
                    <a:pt x="628" y="546"/>
                    <a:pt x="628" y="546"/>
                  </a:cubicBezTo>
                  <a:cubicBezTo>
                    <a:pt x="627" y="547"/>
                    <a:pt x="623" y="547"/>
                    <a:pt x="623" y="547"/>
                  </a:cubicBezTo>
                  <a:cubicBezTo>
                    <a:pt x="622" y="548"/>
                    <a:pt x="622" y="551"/>
                    <a:pt x="622" y="552"/>
                  </a:cubicBezTo>
                  <a:cubicBezTo>
                    <a:pt x="622" y="552"/>
                    <a:pt x="618" y="557"/>
                    <a:pt x="617" y="557"/>
                  </a:cubicBezTo>
                  <a:cubicBezTo>
                    <a:pt x="617" y="557"/>
                    <a:pt x="617" y="557"/>
                    <a:pt x="617" y="557"/>
                  </a:cubicBezTo>
                  <a:cubicBezTo>
                    <a:pt x="617" y="558"/>
                    <a:pt x="617" y="558"/>
                    <a:pt x="617" y="558"/>
                  </a:cubicBezTo>
                  <a:cubicBezTo>
                    <a:pt x="616" y="558"/>
                    <a:pt x="616" y="557"/>
                    <a:pt x="615" y="558"/>
                  </a:cubicBezTo>
                  <a:cubicBezTo>
                    <a:pt x="618" y="553"/>
                    <a:pt x="620" y="551"/>
                    <a:pt x="622" y="544"/>
                  </a:cubicBezTo>
                  <a:cubicBezTo>
                    <a:pt x="621" y="544"/>
                    <a:pt x="620" y="543"/>
                    <a:pt x="619" y="542"/>
                  </a:cubicBezTo>
                  <a:cubicBezTo>
                    <a:pt x="621" y="542"/>
                    <a:pt x="622" y="543"/>
                    <a:pt x="623" y="542"/>
                  </a:cubicBezTo>
                  <a:cubicBezTo>
                    <a:pt x="625" y="542"/>
                    <a:pt x="625" y="538"/>
                    <a:pt x="627" y="537"/>
                  </a:cubicBezTo>
                  <a:cubicBezTo>
                    <a:pt x="627" y="537"/>
                    <a:pt x="628" y="537"/>
                    <a:pt x="629" y="536"/>
                  </a:cubicBezTo>
                  <a:cubicBezTo>
                    <a:pt x="629" y="536"/>
                    <a:pt x="629" y="535"/>
                    <a:pt x="629" y="534"/>
                  </a:cubicBezTo>
                  <a:cubicBezTo>
                    <a:pt x="631" y="534"/>
                    <a:pt x="632" y="535"/>
                    <a:pt x="633" y="534"/>
                  </a:cubicBezTo>
                  <a:cubicBezTo>
                    <a:pt x="633" y="534"/>
                    <a:pt x="633" y="532"/>
                    <a:pt x="634" y="531"/>
                  </a:cubicBezTo>
                  <a:cubicBezTo>
                    <a:pt x="634" y="530"/>
                    <a:pt x="634" y="530"/>
                    <a:pt x="634" y="530"/>
                  </a:cubicBezTo>
                  <a:cubicBezTo>
                    <a:pt x="635" y="530"/>
                    <a:pt x="637" y="531"/>
                    <a:pt x="637" y="530"/>
                  </a:cubicBezTo>
                  <a:cubicBezTo>
                    <a:pt x="638" y="529"/>
                    <a:pt x="637" y="528"/>
                    <a:pt x="638" y="527"/>
                  </a:cubicBezTo>
                  <a:cubicBezTo>
                    <a:pt x="639" y="526"/>
                    <a:pt x="641" y="527"/>
                    <a:pt x="642" y="526"/>
                  </a:cubicBezTo>
                  <a:cubicBezTo>
                    <a:pt x="643" y="525"/>
                    <a:pt x="643" y="520"/>
                    <a:pt x="643" y="520"/>
                  </a:cubicBezTo>
                  <a:cubicBezTo>
                    <a:pt x="645" y="520"/>
                    <a:pt x="645" y="520"/>
                    <a:pt x="645" y="520"/>
                  </a:cubicBezTo>
                  <a:cubicBezTo>
                    <a:pt x="645" y="518"/>
                    <a:pt x="645" y="518"/>
                    <a:pt x="645" y="518"/>
                  </a:cubicBezTo>
                  <a:cubicBezTo>
                    <a:pt x="645" y="518"/>
                    <a:pt x="646" y="519"/>
                    <a:pt x="646" y="519"/>
                  </a:cubicBezTo>
                  <a:cubicBezTo>
                    <a:pt x="647" y="518"/>
                    <a:pt x="647" y="518"/>
                    <a:pt x="649" y="517"/>
                  </a:cubicBezTo>
                  <a:cubicBezTo>
                    <a:pt x="649" y="516"/>
                    <a:pt x="649" y="516"/>
                    <a:pt x="649" y="516"/>
                  </a:cubicBezTo>
                  <a:cubicBezTo>
                    <a:pt x="650" y="515"/>
                    <a:pt x="655" y="517"/>
                    <a:pt x="658" y="517"/>
                  </a:cubicBezTo>
                  <a:cubicBezTo>
                    <a:pt x="658" y="517"/>
                    <a:pt x="658" y="517"/>
                    <a:pt x="658" y="517"/>
                  </a:cubicBezTo>
                  <a:cubicBezTo>
                    <a:pt x="661" y="517"/>
                    <a:pt x="662" y="517"/>
                    <a:pt x="665" y="517"/>
                  </a:cubicBezTo>
                  <a:cubicBezTo>
                    <a:pt x="665" y="516"/>
                    <a:pt x="665" y="515"/>
                    <a:pt x="665" y="515"/>
                  </a:cubicBezTo>
                  <a:cubicBezTo>
                    <a:pt x="667" y="515"/>
                    <a:pt x="668" y="517"/>
                    <a:pt x="669" y="517"/>
                  </a:cubicBezTo>
                  <a:cubicBezTo>
                    <a:pt x="670" y="517"/>
                    <a:pt x="671" y="516"/>
                    <a:pt x="673" y="516"/>
                  </a:cubicBezTo>
                  <a:cubicBezTo>
                    <a:pt x="675" y="516"/>
                    <a:pt x="676" y="517"/>
                    <a:pt x="677" y="517"/>
                  </a:cubicBezTo>
                  <a:cubicBezTo>
                    <a:pt x="677" y="517"/>
                    <a:pt x="678" y="515"/>
                    <a:pt x="679" y="515"/>
                  </a:cubicBezTo>
                  <a:cubicBezTo>
                    <a:pt x="685" y="514"/>
                    <a:pt x="683" y="518"/>
                    <a:pt x="690" y="515"/>
                  </a:cubicBezTo>
                  <a:cubicBezTo>
                    <a:pt x="691" y="515"/>
                    <a:pt x="691" y="517"/>
                    <a:pt x="691" y="518"/>
                  </a:cubicBezTo>
                  <a:cubicBezTo>
                    <a:pt x="693" y="518"/>
                    <a:pt x="694" y="517"/>
                    <a:pt x="694" y="517"/>
                  </a:cubicBezTo>
                  <a:cubicBezTo>
                    <a:pt x="694" y="519"/>
                    <a:pt x="696" y="517"/>
                    <a:pt x="696" y="517"/>
                  </a:cubicBezTo>
                  <a:cubicBezTo>
                    <a:pt x="696" y="517"/>
                    <a:pt x="696" y="515"/>
                    <a:pt x="696" y="515"/>
                  </a:cubicBezTo>
                  <a:cubicBezTo>
                    <a:pt x="696" y="515"/>
                    <a:pt x="697" y="516"/>
                    <a:pt x="698" y="515"/>
                  </a:cubicBezTo>
                  <a:cubicBezTo>
                    <a:pt x="699" y="516"/>
                    <a:pt x="699" y="518"/>
                    <a:pt x="702" y="517"/>
                  </a:cubicBezTo>
                  <a:cubicBezTo>
                    <a:pt x="702" y="517"/>
                    <a:pt x="703" y="515"/>
                    <a:pt x="703" y="515"/>
                  </a:cubicBezTo>
                  <a:cubicBezTo>
                    <a:pt x="706" y="514"/>
                    <a:pt x="706" y="514"/>
                    <a:pt x="708" y="515"/>
                  </a:cubicBezTo>
                  <a:cubicBezTo>
                    <a:pt x="708" y="514"/>
                    <a:pt x="709" y="513"/>
                    <a:pt x="709" y="513"/>
                  </a:cubicBezTo>
                  <a:cubicBezTo>
                    <a:pt x="709" y="513"/>
                    <a:pt x="709" y="510"/>
                    <a:pt x="709" y="510"/>
                  </a:cubicBezTo>
                  <a:cubicBezTo>
                    <a:pt x="709" y="510"/>
                    <a:pt x="714" y="510"/>
                    <a:pt x="715" y="508"/>
                  </a:cubicBezTo>
                  <a:cubicBezTo>
                    <a:pt x="716" y="506"/>
                    <a:pt x="714" y="506"/>
                    <a:pt x="714" y="505"/>
                  </a:cubicBezTo>
                  <a:cubicBezTo>
                    <a:pt x="715" y="504"/>
                    <a:pt x="717" y="503"/>
                    <a:pt x="717" y="503"/>
                  </a:cubicBezTo>
                  <a:cubicBezTo>
                    <a:pt x="717" y="502"/>
                    <a:pt x="717" y="500"/>
                    <a:pt x="717" y="500"/>
                  </a:cubicBezTo>
                  <a:cubicBezTo>
                    <a:pt x="718" y="499"/>
                    <a:pt x="719" y="500"/>
                    <a:pt x="720" y="499"/>
                  </a:cubicBezTo>
                  <a:cubicBezTo>
                    <a:pt x="721" y="499"/>
                    <a:pt x="720" y="497"/>
                    <a:pt x="720" y="497"/>
                  </a:cubicBezTo>
                  <a:cubicBezTo>
                    <a:pt x="722" y="497"/>
                    <a:pt x="720" y="498"/>
                    <a:pt x="721" y="498"/>
                  </a:cubicBezTo>
                  <a:cubicBezTo>
                    <a:pt x="725" y="499"/>
                    <a:pt x="725" y="495"/>
                    <a:pt x="729" y="496"/>
                  </a:cubicBezTo>
                  <a:cubicBezTo>
                    <a:pt x="729" y="496"/>
                    <a:pt x="730" y="497"/>
                    <a:pt x="732" y="497"/>
                  </a:cubicBezTo>
                  <a:cubicBezTo>
                    <a:pt x="734" y="494"/>
                    <a:pt x="734" y="494"/>
                    <a:pt x="734" y="494"/>
                  </a:cubicBezTo>
                  <a:cubicBezTo>
                    <a:pt x="735" y="493"/>
                    <a:pt x="736" y="494"/>
                    <a:pt x="737" y="493"/>
                  </a:cubicBezTo>
                  <a:cubicBezTo>
                    <a:pt x="738" y="493"/>
                    <a:pt x="737" y="491"/>
                    <a:pt x="738" y="491"/>
                  </a:cubicBezTo>
                  <a:cubicBezTo>
                    <a:pt x="738" y="491"/>
                    <a:pt x="739" y="492"/>
                    <a:pt x="740" y="491"/>
                  </a:cubicBezTo>
                  <a:cubicBezTo>
                    <a:pt x="740" y="490"/>
                    <a:pt x="740" y="490"/>
                    <a:pt x="740" y="490"/>
                  </a:cubicBezTo>
                  <a:cubicBezTo>
                    <a:pt x="741" y="489"/>
                    <a:pt x="741" y="489"/>
                    <a:pt x="741" y="489"/>
                  </a:cubicBezTo>
                  <a:cubicBezTo>
                    <a:pt x="743" y="486"/>
                    <a:pt x="742" y="486"/>
                    <a:pt x="740" y="483"/>
                  </a:cubicBezTo>
                  <a:cubicBezTo>
                    <a:pt x="741" y="483"/>
                    <a:pt x="741" y="483"/>
                    <a:pt x="740" y="483"/>
                  </a:cubicBezTo>
                  <a:cubicBezTo>
                    <a:pt x="740" y="481"/>
                    <a:pt x="740" y="481"/>
                    <a:pt x="740" y="481"/>
                  </a:cubicBezTo>
                  <a:cubicBezTo>
                    <a:pt x="742" y="481"/>
                    <a:pt x="742" y="478"/>
                    <a:pt x="742" y="476"/>
                  </a:cubicBezTo>
                  <a:cubicBezTo>
                    <a:pt x="741" y="476"/>
                    <a:pt x="741" y="475"/>
                    <a:pt x="740" y="475"/>
                  </a:cubicBezTo>
                  <a:cubicBezTo>
                    <a:pt x="740" y="475"/>
                    <a:pt x="738" y="475"/>
                    <a:pt x="738" y="475"/>
                  </a:cubicBezTo>
                  <a:cubicBezTo>
                    <a:pt x="738" y="475"/>
                    <a:pt x="738" y="477"/>
                    <a:pt x="738" y="477"/>
                  </a:cubicBezTo>
                  <a:cubicBezTo>
                    <a:pt x="736" y="477"/>
                    <a:pt x="736" y="477"/>
                    <a:pt x="736" y="477"/>
                  </a:cubicBezTo>
                  <a:cubicBezTo>
                    <a:pt x="736" y="476"/>
                    <a:pt x="736" y="475"/>
                    <a:pt x="736" y="474"/>
                  </a:cubicBezTo>
                  <a:cubicBezTo>
                    <a:pt x="735" y="473"/>
                    <a:pt x="732" y="472"/>
                    <a:pt x="731" y="471"/>
                  </a:cubicBezTo>
                  <a:cubicBezTo>
                    <a:pt x="731" y="471"/>
                    <a:pt x="730" y="469"/>
                    <a:pt x="730" y="469"/>
                  </a:cubicBezTo>
                  <a:cubicBezTo>
                    <a:pt x="727" y="468"/>
                    <a:pt x="725" y="469"/>
                    <a:pt x="723" y="469"/>
                  </a:cubicBezTo>
                  <a:cubicBezTo>
                    <a:pt x="724" y="471"/>
                    <a:pt x="724" y="471"/>
                    <a:pt x="724" y="471"/>
                  </a:cubicBezTo>
                  <a:cubicBezTo>
                    <a:pt x="722" y="472"/>
                    <a:pt x="720" y="471"/>
                    <a:pt x="718" y="471"/>
                  </a:cubicBezTo>
                  <a:cubicBezTo>
                    <a:pt x="716" y="472"/>
                    <a:pt x="713" y="476"/>
                    <a:pt x="710" y="477"/>
                  </a:cubicBezTo>
                  <a:cubicBezTo>
                    <a:pt x="709" y="478"/>
                    <a:pt x="708" y="477"/>
                    <a:pt x="706" y="478"/>
                  </a:cubicBezTo>
                  <a:cubicBezTo>
                    <a:pt x="706" y="478"/>
                    <a:pt x="706" y="481"/>
                    <a:pt x="705" y="481"/>
                  </a:cubicBezTo>
                  <a:cubicBezTo>
                    <a:pt x="704" y="482"/>
                    <a:pt x="703" y="481"/>
                    <a:pt x="702" y="481"/>
                  </a:cubicBezTo>
                  <a:cubicBezTo>
                    <a:pt x="702" y="480"/>
                    <a:pt x="702" y="478"/>
                    <a:pt x="701" y="476"/>
                  </a:cubicBezTo>
                  <a:cubicBezTo>
                    <a:pt x="702" y="476"/>
                    <a:pt x="706" y="476"/>
                    <a:pt x="708" y="476"/>
                  </a:cubicBezTo>
                  <a:cubicBezTo>
                    <a:pt x="709" y="476"/>
                    <a:pt x="713" y="472"/>
                    <a:pt x="714" y="471"/>
                  </a:cubicBezTo>
                  <a:cubicBezTo>
                    <a:pt x="714" y="471"/>
                    <a:pt x="715" y="472"/>
                    <a:pt x="716" y="471"/>
                  </a:cubicBezTo>
                  <a:cubicBezTo>
                    <a:pt x="716" y="471"/>
                    <a:pt x="717" y="470"/>
                    <a:pt x="717" y="469"/>
                  </a:cubicBezTo>
                  <a:cubicBezTo>
                    <a:pt x="719" y="468"/>
                    <a:pt x="719" y="470"/>
                    <a:pt x="721" y="469"/>
                  </a:cubicBezTo>
                  <a:cubicBezTo>
                    <a:pt x="722" y="468"/>
                    <a:pt x="722" y="468"/>
                    <a:pt x="722" y="468"/>
                  </a:cubicBezTo>
                  <a:cubicBezTo>
                    <a:pt x="723" y="467"/>
                    <a:pt x="724" y="468"/>
                    <a:pt x="725" y="467"/>
                  </a:cubicBezTo>
                  <a:cubicBezTo>
                    <a:pt x="726" y="467"/>
                    <a:pt x="727" y="464"/>
                    <a:pt x="728" y="463"/>
                  </a:cubicBezTo>
                  <a:cubicBezTo>
                    <a:pt x="728" y="463"/>
                    <a:pt x="727" y="463"/>
                    <a:pt x="726" y="463"/>
                  </a:cubicBezTo>
                  <a:cubicBezTo>
                    <a:pt x="726" y="463"/>
                    <a:pt x="725" y="462"/>
                    <a:pt x="724" y="462"/>
                  </a:cubicBezTo>
                  <a:cubicBezTo>
                    <a:pt x="724" y="461"/>
                    <a:pt x="724" y="459"/>
                    <a:pt x="724" y="458"/>
                  </a:cubicBezTo>
                  <a:cubicBezTo>
                    <a:pt x="723" y="458"/>
                    <a:pt x="722" y="459"/>
                    <a:pt x="722" y="459"/>
                  </a:cubicBezTo>
                  <a:cubicBezTo>
                    <a:pt x="721" y="460"/>
                    <a:pt x="722" y="461"/>
                    <a:pt x="721" y="462"/>
                  </a:cubicBezTo>
                  <a:cubicBezTo>
                    <a:pt x="718" y="461"/>
                    <a:pt x="718" y="462"/>
                    <a:pt x="716" y="459"/>
                  </a:cubicBezTo>
                  <a:cubicBezTo>
                    <a:pt x="715" y="458"/>
                    <a:pt x="715" y="458"/>
                    <a:pt x="715" y="458"/>
                  </a:cubicBezTo>
                  <a:cubicBezTo>
                    <a:pt x="715" y="457"/>
                    <a:pt x="715" y="456"/>
                    <a:pt x="715" y="455"/>
                  </a:cubicBezTo>
                  <a:cubicBezTo>
                    <a:pt x="714" y="455"/>
                    <a:pt x="713" y="456"/>
                    <a:pt x="713" y="456"/>
                  </a:cubicBezTo>
                  <a:cubicBezTo>
                    <a:pt x="712" y="456"/>
                    <a:pt x="713" y="456"/>
                    <a:pt x="712" y="455"/>
                  </a:cubicBezTo>
                  <a:cubicBezTo>
                    <a:pt x="711" y="456"/>
                    <a:pt x="710" y="456"/>
                    <a:pt x="709" y="457"/>
                  </a:cubicBezTo>
                  <a:cubicBezTo>
                    <a:pt x="709" y="457"/>
                    <a:pt x="709" y="455"/>
                    <a:pt x="709" y="455"/>
                  </a:cubicBezTo>
                  <a:cubicBezTo>
                    <a:pt x="706" y="455"/>
                    <a:pt x="706" y="455"/>
                    <a:pt x="702" y="455"/>
                  </a:cubicBezTo>
                  <a:cubicBezTo>
                    <a:pt x="703" y="454"/>
                    <a:pt x="702" y="451"/>
                    <a:pt x="702" y="451"/>
                  </a:cubicBezTo>
                  <a:cubicBezTo>
                    <a:pt x="701" y="450"/>
                    <a:pt x="702" y="448"/>
                    <a:pt x="702" y="447"/>
                  </a:cubicBezTo>
                  <a:cubicBezTo>
                    <a:pt x="701" y="447"/>
                    <a:pt x="700" y="448"/>
                    <a:pt x="700" y="447"/>
                  </a:cubicBezTo>
                  <a:cubicBezTo>
                    <a:pt x="699" y="447"/>
                    <a:pt x="699" y="445"/>
                    <a:pt x="698" y="445"/>
                  </a:cubicBezTo>
                  <a:cubicBezTo>
                    <a:pt x="696" y="444"/>
                    <a:pt x="694" y="444"/>
                    <a:pt x="692" y="444"/>
                  </a:cubicBezTo>
                  <a:cubicBezTo>
                    <a:pt x="692" y="443"/>
                    <a:pt x="692" y="441"/>
                    <a:pt x="692" y="439"/>
                  </a:cubicBezTo>
                  <a:cubicBezTo>
                    <a:pt x="692" y="439"/>
                    <a:pt x="689" y="440"/>
                    <a:pt x="689" y="439"/>
                  </a:cubicBezTo>
                  <a:cubicBezTo>
                    <a:pt x="688" y="438"/>
                    <a:pt x="690" y="439"/>
                    <a:pt x="690" y="439"/>
                  </a:cubicBezTo>
                  <a:cubicBezTo>
                    <a:pt x="691" y="435"/>
                    <a:pt x="687" y="438"/>
                    <a:pt x="686" y="438"/>
                  </a:cubicBezTo>
                  <a:cubicBezTo>
                    <a:pt x="688" y="434"/>
                    <a:pt x="689" y="434"/>
                    <a:pt x="685" y="433"/>
                  </a:cubicBezTo>
                  <a:cubicBezTo>
                    <a:pt x="685" y="431"/>
                    <a:pt x="685" y="431"/>
                    <a:pt x="685" y="431"/>
                  </a:cubicBezTo>
                  <a:cubicBezTo>
                    <a:pt x="687" y="432"/>
                    <a:pt x="689" y="433"/>
                    <a:pt x="691" y="432"/>
                  </a:cubicBezTo>
                  <a:cubicBezTo>
                    <a:pt x="692" y="432"/>
                    <a:pt x="692" y="431"/>
                    <a:pt x="692" y="431"/>
                  </a:cubicBezTo>
                  <a:cubicBezTo>
                    <a:pt x="693" y="431"/>
                    <a:pt x="693" y="432"/>
                    <a:pt x="694" y="432"/>
                  </a:cubicBezTo>
                  <a:cubicBezTo>
                    <a:pt x="694" y="431"/>
                    <a:pt x="693" y="430"/>
                    <a:pt x="694" y="430"/>
                  </a:cubicBezTo>
                  <a:cubicBezTo>
                    <a:pt x="694" y="429"/>
                    <a:pt x="694" y="427"/>
                    <a:pt x="693" y="427"/>
                  </a:cubicBezTo>
                  <a:cubicBezTo>
                    <a:pt x="693" y="426"/>
                    <a:pt x="691" y="427"/>
                    <a:pt x="690" y="427"/>
                  </a:cubicBezTo>
                  <a:cubicBezTo>
                    <a:pt x="689" y="426"/>
                    <a:pt x="689" y="424"/>
                    <a:pt x="688" y="424"/>
                  </a:cubicBezTo>
                  <a:cubicBezTo>
                    <a:pt x="687" y="424"/>
                    <a:pt x="686" y="425"/>
                    <a:pt x="685" y="424"/>
                  </a:cubicBezTo>
                  <a:cubicBezTo>
                    <a:pt x="687" y="421"/>
                    <a:pt x="687" y="422"/>
                    <a:pt x="688" y="417"/>
                  </a:cubicBezTo>
                  <a:cubicBezTo>
                    <a:pt x="687" y="417"/>
                    <a:pt x="687" y="417"/>
                    <a:pt x="686" y="417"/>
                  </a:cubicBezTo>
                  <a:cubicBezTo>
                    <a:pt x="686" y="417"/>
                    <a:pt x="686" y="415"/>
                    <a:pt x="685" y="415"/>
                  </a:cubicBezTo>
                  <a:cubicBezTo>
                    <a:pt x="684" y="415"/>
                    <a:pt x="683" y="415"/>
                    <a:pt x="683" y="415"/>
                  </a:cubicBezTo>
                  <a:cubicBezTo>
                    <a:pt x="683" y="415"/>
                    <a:pt x="683" y="412"/>
                    <a:pt x="683" y="412"/>
                  </a:cubicBezTo>
                  <a:cubicBezTo>
                    <a:pt x="682" y="412"/>
                    <a:pt x="681" y="412"/>
                    <a:pt x="681" y="412"/>
                  </a:cubicBezTo>
                  <a:cubicBezTo>
                    <a:pt x="681" y="411"/>
                    <a:pt x="682" y="410"/>
                    <a:pt x="683" y="409"/>
                  </a:cubicBezTo>
                  <a:cubicBezTo>
                    <a:pt x="683" y="408"/>
                    <a:pt x="682" y="408"/>
                    <a:pt x="683" y="407"/>
                  </a:cubicBezTo>
                  <a:cubicBezTo>
                    <a:pt x="679" y="408"/>
                    <a:pt x="677" y="407"/>
                    <a:pt x="675" y="407"/>
                  </a:cubicBezTo>
                  <a:cubicBezTo>
                    <a:pt x="675" y="407"/>
                    <a:pt x="675" y="406"/>
                    <a:pt x="675" y="405"/>
                  </a:cubicBezTo>
                  <a:cubicBezTo>
                    <a:pt x="676" y="405"/>
                    <a:pt x="678" y="405"/>
                    <a:pt x="679" y="404"/>
                  </a:cubicBezTo>
                  <a:cubicBezTo>
                    <a:pt x="682" y="401"/>
                    <a:pt x="677" y="402"/>
                    <a:pt x="677" y="400"/>
                  </a:cubicBezTo>
                  <a:cubicBezTo>
                    <a:pt x="676" y="399"/>
                    <a:pt x="678" y="399"/>
                    <a:pt x="678" y="399"/>
                  </a:cubicBezTo>
                  <a:cubicBezTo>
                    <a:pt x="678" y="398"/>
                    <a:pt x="678" y="398"/>
                    <a:pt x="678" y="398"/>
                  </a:cubicBezTo>
                  <a:cubicBezTo>
                    <a:pt x="677" y="397"/>
                    <a:pt x="677" y="398"/>
                    <a:pt x="676" y="398"/>
                  </a:cubicBezTo>
                  <a:cubicBezTo>
                    <a:pt x="676" y="397"/>
                    <a:pt x="676" y="396"/>
                    <a:pt x="676" y="396"/>
                  </a:cubicBezTo>
                  <a:cubicBezTo>
                    <a:pt x="674" y="396"/>
                    <a:pt x="675" y="395"/>
                    <a:pt x="674" y="395"/>
                  </a:cubicBezTo>
                  <a:cubicBezTo>
                    <a:pt x="674" y="395"/>
                    <a:pt x="672" y="396"/>
                    <a:pt x="671" y="396"/>
                  </a:cubicBezTo>
                  <a:cubicBezTo>
                    <a:pt x="671" y="395"/>
                    <a:pt x="671" y="394"/>
                    <a:pt x="671" y="394"/>
                  </a:cubicBezTo>
                  <a:cubicBezTo>
                    <a:pt x="670" y="394"/>
                    <a:pt x="670" y="394"/>
                    <a:pt x="670" y="394"/>
                  </a:cubicBezTo>
                  <a:cubicBezTo>
                    <a:pt x="669" y="391"/>
                    <a:pt x="668" y="389"/>
                    <a:pt x="669" y="386"/>
                  </a:cubicBezTo>
                  <a:cubicBezTo>
                    <a:pt x="669" y="386"/>
                    <a:pt x="670" y="385"/>
                    <a:pt x="670" y="383"/>
                  </a:cubicBezTo>
                  <a:cubicBezTo>
                    <a:pt x="670" y="382"/>
                    <a:pt x="669" y="382"/>
                    <a:pt x="668" y="382"/>
                  </a:cubicBezTo>
                  <a:cubicBezTo>
                    <a:pt x="668" y="379"/>
                    <a:pt x="668" y="379"/>
                    <a:pt x="668" y="376"/>
                  </a:cubicBezTo>
                  <a:cubicBezTo>
                    <a:pt x="666" y="376"/>
                    <a:pt x="666" y="376"/>
                    <a:pt x="664" y="376"/>
                  </a:cubicBezTo>
                  <a:cubicBezTo>
                    <a:pt x="663" y="378"/>
                    <a:pt x="664" y="379"/>
                    <a:pt x="663" y="381"/>
                  </a:cubicBezTo>
                  <a:cubicBezTo>
                    <a:pt x="662" y="381"/>
                    <a:pt x="662" y="381"/>
                    <a:pt x="661" y="382"/>
                  </a:cubicBezTo>
                  <a:cubicBezTo>
                    <a:pt x="661" y="383"/>
                    <a:pt x="662" y="384"/>
                    <a:pt x="661" y="385"/>
                  </a:cubicBezTo>
                  <a:cubicBezTo>
                    <a:pt x="661" y="385"/>
                    <a:pt x="659" y="386"/>
                    <a:pt x="659" y="386"/>
                  </a:cubicBezTo>
                  <a:cubicBezTo>
                    <a:pt x="658" y="389"/>
                    <a:pt x="660" y="389"/>
                    <a:pt x="660" y="390"/>
                  </a:cubicBezTo>
                  <a:cubicBezTo>
                    <a:pt x="659" y="391"/>
                    <a:pt x="659" y="391"/>
                    <a:pt x="659" y="391"/>
                  </a:cubicBezTo>
                  <a:cubicBezTo>
                    <a:pt x="657" y="394"/>
                    <a:pt x="656" y="394"/>
                    <a:pt x="654" y="396"/>
                  </a:cubicBezTo>
                  <a:cubicBezTo>
                    <a:pt x="654" y="397"/>
                    <a:pt x="655" y="400"/>
                    <a:pt x="655" y="400"/>
                  </a:cubicBezTo>
                  <a:cubicBezTo>
                    <a:pt x="654" y="401"/>
                    <a:pt x="652" y="399"/>
                    <a:pt x="651" y="399"/>
                  </a:cubicBezTo>
                  <a:cubicBezTo>
                    <a:pt x="651" y="401"/>
                    <a:pt x="649" y="405"/>
                    <a:pt x="647" y="405"/>
                  </a:cubicBezTo>
                  <a:cubicBezTo>
                    <a:pt x="647" y="406"/>
                    <a:pt x="646" y="405"/>
                    <a:pt x="645" y="405"/>
                  </a:cubicBezTo>
                  <a:cubicBezTo>
                    <a:pt x="645" y="406"/>
                    <a:pt x="644" y="407"/>
                    <a:pt x="644" y="407"/>
                  </a:cubicBezTo>
                  <a:cubicBezTo>
                    <a:pt x="643" y="406"/>
                    <a:pt x="642" y="404"/>
                    <a:pt x="641" y="403"/>
                  </a:cubicBezTo>
                  <a:cubicBezTo>
                    <a:pt x="640" y="403"/>
                    <a:pt x="640" y="403"/>
                    <a:pt x="640" y="403"/>
                  </a:cubicBezTo>
                  <a:cubicBezTo>
                    <a:pt x="640" y="402"/>
                    <a:pt x="640" y="401"/>
                    <a:pt x="640" y="401"/>
                  </a:cubicBezTo>
                  <a:cubicBezTo>
                    <a:pt x="640" y="401"/>
                    <a:pt x="638" y="400"/>
                    <a:pt x="638" y="400"/>
                  </a:cubicBezTo>
                  <a:cubicBezTo>
                    <a:pt x="638" y="401"/>
                    <a:pt x="638" y="401"/>
                    <a:pt x="638" y="401"/>
                  </a:cubicBezTo>
                  <a:cubicBezTo>
                    <a:pt x="637" y="402"/>
                    <a:pt x="636" y="403"/>
                    <a:pt x="636" y="403"/>
                  </a:cubicBezTo>
                  <a:cubicBezTo>
                    <a:pt x="635" y="402"/>
                    <a:pt x="634" y="399"/>
                    <a:pt x="634" y="397"/>
                  </a:cubicBezTo>
                  <a:cubicBezTo>
                    <a:pt x="633" y="397"/>
                    <a:pt x="630" y="396"/>
                    <a:pt x="629" y="396"/>
                  </a:cubicBezTo>
                  <a:cubicBezTo>
                    <a:pt x="629" y="395"/>
                    <a:pt x="629" y="395"/>
                    <a:pt x="629" y="395"/>
                  </a:cubicBezTo>
                  <a:cubicBezTo>
                    <a:pt x="627" y="394"/>
                    <a:pt x="627" y="396"/>
                    <a:pt x="626" y="396"/>
                  </a:cubicBezTo>
                  <a:cubicBezTo>
                    <a:pt x="625" y="395"/>
                    <a:pt x="623" y="393"/>
                    <a:pt x="622" y="393"/>
                  </a:cubicBezTo>
                  <a:cubicBezTo>
                    <a:pt x="622" y="391"/>
                    <a:pt x="621" y="392"/>
                    <a:pt x="621" y="390"/>
                  </a:cubicBezTo>
                  <a:cubicBezTo>
                    <a:pt x="621" y="390"/>
                    <a:pt x="623" y="390"/>
                    <a:pt x="623" y="390"/>
                  </a:cubicBezTo>
                  <a:cubicBezTo>
                    <a:pt x="623" y="388"/>
                    <a:pt x="623" y="385"/>
                    <a:pt x="623" y="384"/>
                  </a:cubicBezTo>
                  <a:cubicBezTo>
                    <a:pt x="623" y="383"/>
                    <a:pt x="621" y="383"/>
                    <a:pt x="621" y="382"/>
                  </a:cubicBezTo>
                  <a:cubicBezTo>
                    <a:pt x="621" y="382"/>
                    <a:pt x="620" y="379"/>
                    <a:pt x="621" y="378"/>
                  </a:cubicBezTo>
                  <a:cubicBezTo>
                    <a:pt x="621" y="378"/>
                    <a:pt x="624" y="378"/>
                    <a:pt x="624" y="378"/>
                  </a:cubicBezTo>
                  <a:cubicBezTo>
                    <a:pt x="624" y="377"/>
                    <a:pt x="624" y="376"/>
                    <a:pt x="624" y="376"/>
                  </a:cubicBezTo>
                  <a:cubicBezTo>
                    <a:pt x="619" y="378"/>
                    <a:pt x="626" y="368"/>
                    <a:pt x="627" y="368"/>
                  </a:cubicBezTo>
                  <a:cubicBezTo>
                    <a:pt x="626" y="368"/>
                    <a:pt x="625" y="367"/>
                    <a:pt x="625" y="368"/>
                  </a:cubicBezTo>
                  <a:cubicBezTo>
                    <a:pt x="624" y="368"/>
                    <a:pt x="623" y="370"/>
                    <a:pt x="623" y="370"/>
                  </a:cubicBezTo>
                  <a:cubicBezTo>
                    <a:pt x="623" y="370"/>
                    <a:pt x="622" y="368"/>
                    <a:pt x="621" y="368"/>
                  </a:cubicBezTo>
                  <a:cubicBezTo>
                    <a:pt x="617" y="367"/>
                    <a:pt x="613" y="369"/>
                    <a:pt x="619" y="365"/>
                  </a:cubicBezTo>
                  <a:cubicBezTo>
                    <a:pt x="619" y="364"/>
                    <a:pt x="619" y="364"/>
                    <a:pt x="619" y="364"/>
                  </a:cubicBezTo>
                  <a:cubicBezTo>
                    <a:pt x="615" y="363"/>
                    <a:pt x="611" y="364"/>
                    <a:pt x="606" y="363"/>
                  </a:cubicBezTo>
                  <a:cubicBezTo>
                    <a:pt x="606" y="363"/>
                    <a:pt x="606" y="360"/>
                    <a:pt x="605" y="359"/>
                  </a:cubicBezTo>
                  <a:cubicBezTo>
                    <a:pt x="605" y="359"/>
                    <a:pt x="604" y="359"/>
                    <a:pt x="603" y="360"/>
                  </a:cubicBezTo>
                  <a:cubicBezTo>
                    <a:pt x="603" y="359"/>
                    <a:pt x="603" y="357"/>
                    <a:pt x="603" y="356"/>
                  </a:cubicBezTo>
                  <a:cubicBezTo>
                    <a:pt x="602" y="355"/>
                    <a:pt x="599" y="355"/>
                    <a:pt x="599" y="354"/>
                  </a:cubicBezTo>
                  <a:cubicBezTo>
                    <a:pt x="598" y="354"/>
                    <a:pt x="599" y="352"/>
                    <a:pt x="599" y="352"/>
                  </a:cubicBezTo>
                  <a:cubicBezTo>
                    <a:pt x="598" y="351"/>
                    <a:pt x="597" y="351"/>
                    <a:pt x="597" y="351"/>
                  </a:cubicBezTo>
                  <a:cubicBezTo>
                    <a:pt x="596" y="351"/>
                    <a:pt x="595" y="349"/>
                    <a:pt x="595" y="348"/>
                  </a:cubicBezTo>
                  <a:cubicBezTo>
                    <a:pt x="593" y="347"/>
                    <a:pt x="591" y="348"/>
                    <a:pt x="589" y="347"/>
                  </a:cubicBezTo>
                  <a:cubicBezTo>
                    <a:pt x="589" y="346"/>
                    <a:pt x="589" y="346"/>
                    <a:pt x="589" y="346"/>
                  </a:cubicBezTo>
                  <a:cubicBezTo>
                    <a:pt x="587" y="346"/>
                    <a:pt x="581" y="352"/>
                    <a:pt x="581" y="352"/>
                  </a:cubicBezTo>
                  <a:cubicBezTo>
                    <a:pt x="578" y="352"/>
                    <a:pt x="576" y="350"/>
                    <a:pt x="574" y="350"/>
                  </a:cubicBezTo>
                  <a:cubicBezTo>
                    <a:pt x="571" y="350"/>
                    <a:pt x="569" y="351"/>
                    <a:pt x="566" y="351"/>
                  </a:cubicBezTo>
                  <a:cubicBezTo>
                    <a:pt x="566" y="351"/>
                    <a:pt x="564" y="349"/>
                    <a:pt x="564" y="349"/>
                  </a:cubicBezTo>
                  <a:cubicBezTo>
                    <a:pt x="563" y="349"/>
                    <a:pt x="562" y="350"/>
                    <a:pt x="561" y="350"/>
                  </a:cubicBezTo>
                  <a:cubicBezTo>
                    <a:pt x="558" y="348"/>
                    <a:pt x="558" y="348"/>
                    <a:pt x="558" y="348"/>
                  </a:cubicBezTo>
                  <a:cubicBezTo>
                    <a:pt x="555" y="348"/>
                    <a:pt x="555" y="350"/>
                    <a:pt x="554" y="350"/>
                  </a:cubicBezTo>
                  <a:cubicBezTo>
                    <a:pt x="553" y="351"/>
                    <a:pt x="552" y="350"/>
                    <a:pt x="551" y="350"/>
                  </a:cubicBezTo>
                  <a:cubicBezTo>
                    <a:pt x="551" y="351"/>
                    <a:pt x="550" y="352"/>
                    <a:pt x="550" y="353"/>
                  </a:cubicBezTo>
                  <a:cubicBezTo>
                    <a:pt x="550" y="354"/>
                    <a:pt x="552" y="355"/>
                    <a:pt x="552" y="356"/>
                  </a:cubicBezTo>
                  <a:cubicBezTo>
                    <a:pt x="553" y="355"/>
                    <a:pt x="555" y="355"/>
                    <a:pt x="555" y="355"/>
                  </a:cubicBezTo>
                  <a:cubicBezTo>
                    <a:pt x="555" y="355"/>
                    <a:pt x="555" y="358"/>
                    <a:pt x="555" y="358"/>
                  </a:cubicBezTo>
                  <a:cubicBezTo>
                    <a:pt x="553" y="358"/>
                    <a:pt x="553" y="358"/>
                    <a:pt x="553" y="358"/>
                  </a:cubicBezTo>
                  <a:cubicBezTo>
                    <a:pt x="553" y="358"/>
                    <a:pt x="554" y="360"/>
                    <a:pt x="554" y="361"/>
                  </a:cubicBezTo>
                  <a:cubicBezTo>
                    <a:pt x="553" y="362"/>
                    <a:pt x="550" y="366"/>
                    <a:pt x="549" y="368"/>
                  </a:cubicBezTo>
                  <a:cubicBezTo>
                    <a:pt x="549" y="368"/>
                    <a:pt x="550" y="369"/>
                    <a:pt x="550" y="370"/>
                  </a:cubicBezTo>
                  <a:cubicBezTo>
                    <a:pt x="551" y="370"/>
                    <a:pt x="553" y="369"/>
                    <a:pt x="554" y="370"/>
                  </a:cubicBezTo>
                  <a:cubicBezTo>
                    <a:pt x="553" y="370"/>
                    <a:pt x="552" y="371"/>
                    <a:pt x="551" y="372"/>
                  </a:cubicBezTo>
                  <a:cubicBezTo>
                    <a:pt x="551" y="373"/>
                    <a:pt x="552" y="378"/>
                    <a:pt x="553" y="378"/>
                  </a:cubicBezTo>
                  <a:cubicBezTo>
                    <a:pt x="553" y="378"/>
                    <a:pt x="552" y="379"/>
                    <a:pt x="552" y="380"/>
                  </a:cubicBezTo>
                  <a:cubicBezTo>
                    <a:pt x="552" y="380"/>
                    <a:pt x="555" y="381"/>
                    <a:pt x="555" y="381"/>
                  </a:cubicBezTo>
                  <a:cubicBezTo>
                    <a:pt x="555" y="381"/>
                    <a:pt x="554" y="383"/>
                    <a:pt x="555" y="384"/>
                  </a:cubicBezTo>
                  <a:cubicBezTo>
                    <a:pt x="554" y="384"/>
                    <a:pt x="554" y="384"/>
                    <a:pt x="554" y="384"/>
                  </a:cubicBezTo>
                  <a:cubicBezTo>
                    <a:pt x="553" y="385"/>
                    <a:pt x="554" y="386"/>
                    <a:pt x="553" y="386"/>
                  </a:cubicBezTo>
                  <a:cubicBezTo>
                    <a:pt x="550" y="386"/>
                    <a:pt x="550" y="386"/>
                    <a:pt x="550" y="386"/>
                  </a:cubicBezTo>
                  <a:cubicBezTo>
                    <a:pt x="550" y="386"/>
                    <a:pt x="550" y="388"/>
                    <a:pt x="551" y="388"/>
                  </a:cubicBezTo>
                  <a:cubicBezTo>
                    <a:pt x="551" y="389"/>
                    <a:pt x="551" y="390"/>
                    <a:pt x="551" y="391"/>
                  </a:cubicBezTo>
                  <a:cubicBezTo>
                    <a:pt x="544" y="392"/>
                    <a:pt x="544" y="393"/>
                    <a:pt x="542" y="399"/>
                  </a:cubicBezTo>
                  <a:cubicBezTo>
                    <a:pt x="543" y="399"/>
                    <a:pt x="542" y="400"/>
                    <a:pt x="543" y="400"/>
                  </a:cubicBezTo>
                  <a:cubicBezTo>
                    <a:pt x="545" y="401"/>
                    <a:pt x="546" y="400"/>
                    <a:pt x="547" y="401"/>
                  </a:cubicBezTo>
                  <a:cubicBezTo>
                    <a:pt x="548" y="402"/>
                    <a:pt x="548" y="404"/>
                    <a:pt x="549" y="405"/>
                  </a:cubicBezTo>
                  <a:cubicBezTo>
                    <a:pt x="550" y="405"/>
                    <a:pt x="551" y="405"/>
                    <a:pt x="552" y="405"/>
                  </a:cubicBezTo>
                  <a:cubicBezTo>
                    <a:pt x="553" y="406"/>
                    <a:pt x="553" y="408"/>
                    <a:pt x="553" y="409"/>
                  </a:cubicBezTo>
                  <a:cubicBezTo>
                    <a:pt x="553" y="409"/>
                    <a:pt x="554" y="409"/>
                    <a:pt x="554" y="409"/>
                  </a:cubicBezTo>
                  <a:cubicBezTo>
                    <a:pt x="555" y="411"/>
                    <a:pt x="554" y="412"/>
                    <a:pt x="555" y="413"/>
                  </a:cubicBezTo>
                  <a:cubicBezTo>
                    <a:pt x="555" y="414"/>
                    <a:pt x="557" y="414"/>
                    <a:pt x="557" y="415"/>
                  </a:cubicBezTo>
                  <a:cubicBezTo>
                    <a:pt x="558" y="417"/>
                    <a:pt x="557" y="420"/>
                    <a:pt x="559" y="422"/>
                  </a:cubicBezTo>
                  <a:cubicBezTo>
                    <a:pt x="560" y="423"/>
                    <a:pt x="562" y="424"/>
                    <a:pt x="563" y="425"/>
                  </a:cubicBezTo>
                  <a:cubicBezTo>
                    <a:pt x="561" y="429"/>
                    <a:pt x="560" y="431"/>
                    <a:pt x="560" y="437"/>
                  </a:cubicBezTo>
                  <a:cubicBezTo>
                    <a:pt x="562" y="437"/>
                    <a:pt x="562" y="437"/>
                    <a:pt x="562" y="437"/>
                  </a:cubicBezTo>
                  <a:cubicBezTo>
                    <a:pt x="562" y="430"/>
                    <a:pt x="563" y="434"/>
                    <a:pt x="564" y="438"/>
                  </a:cubicBezTo>
                  <a:cubicBezTo>
                    <a:pt x="563" y="438"/>
                    <a:pt x="562" y="438"/>
                    <a:pt x="560" y="439"/>
                  </a:cubicBezTo>
                  <a:cubicBezTo>
                    <a:pt x="559" y="440"/>
                    <a:pt x="559" y="441"/>
                    <a:pt x="559" y="442"/>
                  </a:cubicBezTo>
                  <a:cubicBezTo>
                    <a:pt x="558" y="443"/>
                    <a:pt x="556" y="444"/>
                    <a:pt x="555" y="445"/>
                  </a:cubicBezTo>
                  <a:cubicBezTo>
                    <a:pt x="554" y="447"/>
                    <a:pt x="554" y="448"/>
                    <a:pt x="554" y="449"/>
                  </a:cubicBezTo>
                  <a:cubicBezTo>
                    <a:pt x="553" y="450"/>
                    <a:pt x="550" y="451"/>
                    <a:pt x="549" y="452"/>
                  </a:cubicBezTo>
                  <a:cubicBezTo>
                    <a:pt x="549" y="452"/>
                    <a:pt x="548" y="454"/>
                    <a:pt x="548" y="454"/>
                  </a:cubicBezTo>
                  <a:cubicBezTo>
                    <a:pt x="547" y="455"/>
                    <a:pt x="546" y="454"/>
                    <a:pt x="545" y="455"/>
                  </a:cubicBezTo>
                  <a:cubicBezTo>
                    <a:pt x="544" y="455"/>
                    <a:pt x="544" y="456"/>
                    <a:pt x="544" y="457"/>
                  </a:cubicBezTo>
                  <a:cubicBezTo>
                    <a:pt x="542" y="458"/>
                    <a:pt x="540" y="457"/>
                    <a:pt x="538" y="459"/>
                  </a:cubicBezTo>
                  <a:cubicBezTo>
                    <a:pt x="538" y="459"/>
                    <a:pt x="538" y="459"/>
                    <a:pt x="538" y="459"/>
                  </a:cubicBezTo>
                  <a:cubicBezTo>
                    <a:pt x="537" y="461"/>
                    <a:pt x="537" y="467"/>
                    <a:pt x="538" y="468"/>
                  </a:cubicBezTo>
                  <a:cubicBezTo>
                    <a:pt x="542" y="471"/>
                    <a:pt x="542" y="471"/>
                    <a:pt x="542" y="471"/>
                  </a:cubicBezTo>
                  <a:cubicBezTo>
                    <a:pt x="543" y="475"/>
                    <a:pt x="541" y="480"/>
                    <a:pt x="542" y="484"/>
                  </a:cubicBezTo>
                  <a:cubicBezTo>
                    <a:pt x="542" y="484"/>
                    <a:pt x="543" y="485"/>
                    <a:pt x="543" y="485"/>
                  </a:cubicBezTo>
                  <a:cubicBezTo>
                    <a:pt x="544" y="487"/>
                    <a:pt x="541" y="487"/>
                    <a:pt x="544" y="489"/>
                  </a:cubicBezTo>
                  <a:cubicBezTo>
                    <a:pt x="544" y="489"/>
                    <a:pt x="546" y="490"/>
                    <a:pt x="544" y="490"/>
                  </a:cubicBezTo>
                  <a:cubicBezTo>
                    <a:pt x="541" y="496"/>
                    <a:pt x="541" y="496"/>
                    <a:pt x="541" y="496"/>
                  </a:cubicBezTo>
                  <a:cubicBezTo>
                    <a:pt x="541" y="497"/>
                    <a:pt x="541" y="499"/>
                    <a:pt x="542" y="499"/>
                  </a:cubicBezTo>
                  <a:cubicBezTo>
                    <a:pt x="542" y="500"/>
                    <a:pt x="542" y="500"/>
                    <a:pt x="542" y="500"/>
                  </a:cubicBezTo>
                  <a:cubicBezTo>
                    <a:pt x="540" y="501"/>
                    <a:pt x="539" y="499"/>
                    <a:pt x="538" y="500"/>
                  </a:cubicBezTo>
                  <a:cubicBezTo>
                    <a:pt x="537" y="500"/>
                    <a:pt x="537" y="502"/>
                    <a:pt x="536" y="502"/>
                  </a:cubicBezTo>
                  <a:cubicBezTo>
                    <a:pt x="535" y="503"/>
                    <a:pt x="536" y="502"/>
                    <a:pt x="536" y="504"/>
                  </a:cubicBezTo>
                  <a:cubicBezTo>
                    <a:pt x="532" y="503"/>
                    <a:pt x="530" y="504"/>
                    <a:pt x="527" y="503"/>
                  </a:cubicBezTo>
                  <a:cubicBezTo>
                    <a:pt x="527" y="502"/>
                    <a:pt x="527" y="502"/>
                    <a:pt x="528" y="502"/>
                  </a:cubicBezTo>
                  <a:cubicBezTo>
                    <a:pt x="528" y="501"/>
                    <a:pt x="525" y="498"/>
                    <a:pt x="524" y="498"/>
                  </a:cubicBezTo>
                  <a:cubicBezTo>
                    <a:pt x="524" y="498"/>
                    <a:pt x="518" y="493"/>
                    <a:pt x="518" y="493"/>
                  </a:cubicBezTo>
                  <a:cubicBezTo>
                    <a:pt x="518" y="492"/>
                    <a:pt x="520" y="492"/>
                    <a:pt x="520" y="491"/>
                  </a:cubicBezTo>
                  <a:cubicBezTo>
                    <a:pt x="520" y="490"/>
                    <a:pt x="517" y="484"/>
                    <a:pt x="516" y="484"/>
                  </a:cubicBezTo>
                  <a:cubicBezTo>
                    <a:pt x="515" y="484"/>
                    <a:pt x="514" y="484"/>
                    <a:pt x="514" y="484"/>
                  </a:cubicBezTo>
                  <a:cubicBezTo>
                    <a:pt x="514" y="482"/>
                    <a:pt x="515" y="471"/>
                    <a:pt x="514" y="469"/>
                  </a:cubicBezTo>
                  <a:cubicBezTo>
                    <a:pt x="514" y="468"/>
                    <a:pt x="512" y="467"/>
                    <a:pt x="512" y="467"/>
                  </a:cubicBezTo>
                  <a:cubicBezTo>
                    <a:pt x="512" y="465"/>
                    <a:pt x="514" y="462"/>
                    <a:pt x="514" y="461"/>
                  </a:cubicBezTo>
                  <a:cubicBezTo>
                    <a:pt x="515" y="459"/>
                    <a:pt x="514" y="457"/>
                    <a:pt x="514" y="455"/>
                  </a:cubicBezTo>
                  <a:cubicBezTo>
                    <a:pt x="513" y="454"/>
                    <a:pt x="508" y="452"/>
                    <a:pt x="508" y="452"/>
                  </a:cubicBezTo>
                  <a:cubicBezTo>
                    <a:pt x="506" y="452"/>
                    <a:pt x="506" y="453"/>
                    <a:pt x="504" y="453"/>
                  </a:cubicBezTo>
                  <a:cubicBezTo>
                    <a:pt x="504" y="453"/>
                    <a:pt x="502" y="451"/>
                    <a:pt x="502" y="451"/>
                  </a:cubicBezTo>
                  <a:cubicBezTo>
                    <a:pt x="498" y="450"/>
                    <a:pt x="495" y="452"/>
                    <a:pt x="491" y="451"/>
                  </a:cubicBezTo>
                  <a:cubicBezTo>
                    <a:pt x="491" y="451"/>
                    <a:pt x="489" y="450"/>
                    <a:pt x="488" y="449"/>
                  </a:cubicBezTo>
                  <a:cubicBezTo>
                    <a:pt x="488" y="448"/>
                    <a:pt x="488" y="448"/>
                    <a:pt x="488" y="448"/>
                  </a:cubicBezTo>
                  <a:cubicBezTo>
                    <a:pt x="486" y="447"/>
                    <a:pt x="485" y="448"/>
                    <a:pt x="483" y="447"/>
                  </a:cubicBezTo>
                  <a:cubicBezTo>
                    <a:pt x="483" y="447"/>
                    <a:pt x="482" y="445"/>
                    <a:pt x="482" y="445"/>
                  </a:cubicBezTo>
                  <a:cubicBezTo>
                    <a:pt x="480" y="444"/>
                    <a:pt x="479" y="446"/>
                    <a:pt x="476" y="445"/>
                  </a:cubicBezTo>
                  <a:cubicBezTo>
                    <a:pt x="474" y="444"/>
                    <a:pt x="473" y="441"/>
                    <a:pt x="472" y="441"/>
                  </a:cubicBezTo>
                  <a:cubicBezTo>
                    <a:pt x="470" y="440"/>
                    <a:pt x="469" y="441"/>
                    <a:pt x="466" y="441"/>
                  </a:cubicBezTo>
                  <a:cubicBezTo>
                    <a:pt x="466" y="439"/>
                    <a:pt x="467" y="438"/>
                    <a:pt x="466" y="437"/>
                  </a:cubicBezTo>
                  <a:cubicBezTo>
                    <a:pt x="466" y="436"/>
                    <a:pt x="464" y="435"/>
                    <a:pt x="464" y="433"/>
                  </a:cubicBezTo>
                  <a:cubicBezTo>
                    <a:pt x="464" y="433"/>
                    <a:pt x="464" y="432"/>
                    <a:pt x="464" y="431"/>
                  </a:cubicBezTo>
                  <a:cubicBezTo>
                    <a:pt x="463" y="430"/>
                    <a:pt x="460" y="431"/>
                    <a:pt x="459" y="431"/>
                  </a:cubicBezTo>
                  <a:cubicBezTo>
                    <a:pt x="458" y="430"/>
                    <a:pt x="457" y="428"/>
                    <a:pt x="456" y="427"/>
                  </a:cubicBezTo>
                  <a:cubicBezTo>
                    <a:pt x="455" y="427"/>
                    <a:pt x="454" y="428"/>
                    <a:pt x="453" y="427"/>
                  </a:cubicBezTo>
                  <a:cubicBezTo>
                    <a:pt x="451" y="427"/>
                    <a:pt x="449" y="425"/>
                    <a:pt x="448" y="424"/>
                  </a:cubicBezTo>
                  <a:cubicBezTo>
                    <a:pt x="447" y="424"/>
                    <a:pt x="445" y="424"/>
                    <a:pt x="445" y="424"/>
                  </a:cubicBezTo>
                  <a:cubicBezTo>
                    <a:pt x="443" y="424"/>
                    <a:pt x="441" y="420"/>
                    <a:pt x="440" y="420"/>
                  </a:cubicBezTo>
                  <a:cubicBezTo>
                    <a:pt x="436" y="419"/>
                    <a:pt x="430" y="423"/>
                    <a:pt x="427" y="423"/>
                  </a:cubicBezTo>
                  <a:cubicBezTo>
                    <a:pt x="427" y="421"/>
                    <a:pt x="427" y="418"/>
                    <a:pt x="426" y="415"/>
                  </a:cubicBezTo>
                  <a:cubicBezTo>
                    <a:pt x="426" y="415"/>
                    <a:pt x="424" y="413"/>
                    <a:pt x="423" y="412"/>
                  </a:cubicBezTo>
                  <a:cubicBezTo>
                    <a:pt x="423" y="411"/>
                    <a:pt x="424" y="409"/>
                    <a:pt x="423" y="408"/>
                  </a:cubicBezTo>
                  <a:cubicBezTo>
                    <a:pt x="423" y="408"/>
                    <a:pt x="421" y="407"/>
                    <a:pt x="421" y="407"/>
                  </a:cubicBezTo>
                  <a:cubicBezTo>
                    <a:pt x="421" y="406"/>
                    <a:pt x="421" y="405"/>
                    <a:pt x="421" y="405"/>
                  </a:cubicBezTo>
                  <a:cubicBezTo>
                    <a:pt x="421" y="403"/>
                    <a:pt x="419" y="401"/>
                    <a:pt x="418" y="399"/>
                  </a:cubicBezTo>
                  <a:cubicBezTo>
                    <a:pt x="413" y="400"/>
                    <a:pt x="406" y="401"/>
                    <a:pt x="405" y="398"/>
                  </a:cubicBezTo>
                  <a:cubicBezTo>
                    <a:pt x="404" y="396"/>
                    <a:pt x="405" y="393"/>
                    <a:pt x="404" y="391"/>
                  </a:cubicBezTo>
                  <a:cubicBezTo>
                    <a:pt x="404" y="391"/>
                    <a:pt x="401" y="388"/>
                    <a:pt x="401" y="388"/>
                  </a:cubicBezTo>
                  <a:cubicBezTo>
                    <a:pt x="402" y="388"/>
                    <a:pt x="403" y="387"/>
                    <a:pt x="403" y="387"/>
                  </a:cubicBezTo>
                  <a:cubicBezTo>
                    <a:pt x="404" y="385"/>
                    <a:pt x="403" y="383"/>
                    <a:pt x="403" y="381"/>
                  </a:cubicBezTo>
                  <a:cubicBezTo>
                    <a:pt x="404" y="380"/>
                    <a:pt x="407" y="377"/>
                    <a:pt x="407" y="377"/>
                  </a:cubicBezTo>
                  <a:cubicBezTo>
                    <a:pt x="408" y="376"/>
                    <a:pt x="407" y="375"/>
                    <a:pt x="407" y="374"/>
                  </a:cubicBezTo>
                  <a:cubicBezTo>
                    <a:pt x="406" y="374"/>
                    <a:pt x="406" y="374"/>
                    <a:pt x="405" y="374"/>
                  </a:cubicBezTo>
                  <a:cubicBezTo>
                    <a:pt x="406" y="373"/>
                    <a:pt x="406" y="372"/>
                    <a:pt x="406" y="372"/>
                  </a:cubicBezTo>
                  <a:cubicBezTo>
                    <a:pt x="408" y="372"/>
                    <a:pt x="410" y="372"/>
                    <a:pt x="412" y="372"/>
                  </a:cubicBezTo>
                  <a:cubicBezTo>
                    <a:pt x="412" y="370"/>
                    <a:pt x="410" y="369"/>
                    <a:pt x="411" y="367"/>
                  </a:cubicBezTo>
                  <a:cubicBezTo>
                    <a:pt x="411" y="366"/>
                    <a:pt x="417" y="362"/>
                    <a:pt x="417" y="362"/>
                  </a:cubicBezTo>
                  <a:cubicBezTo>
                    <a:pt x="417" y="362"/>
                    <a:pt x="416" y="360"/>
                    <a:pt x="417" y="360"/>
                  </a:cubicBezTo>
                  <a:cubicBezTo>
                    <a:pt x="417" y="359"/>
                    <a:pt x="421" y="359"/>
                    <a:pt x="421" y="359"/>
                  </a:cubicBezTo>
                  <a:cubicBezTo>
                    <a:pt x="421" y="357"/>
                    <a:pt x="422" y="356"/>
                    <a:pt x="422" y="353"/>
                  </a:cubicBezTo>
                  <a:cubicBezTo>
                    <a:pt x="422" y="353"/>
                    <a:pt x="424" y="353"/>
                    <a:pt x="425" y="353"/>
                  </a:cubicBezTo>
                  <a:cubicBezTo>
                    <a:pt x="425" y="353"/>
                    <a:pt x="425" y="351"/>
                    <a:pt x="425" y="350"/>
                  </a:cubicBezTo>
                  <a:cubicBezTo>
                    <a:pt x="425" y="350"/>
                    <a:pt x="427" y="350"/>
                    <a:pt x="426" y="351"/>
                  </a:cubicBezTo>
                  <a:cubicBezTo>
                    <a:pt x="427" y="351"/>
                    <a:pt x="429" y="351"/>
                    <a:pt x="430" y="351"/>
                  </a:cubicBezTo>
                  <a:cubicBezTo>
                    <a:pt x="429" y="351"/>
                    <a:pt x="430" y="349"/>
                    <a:pt x="428" y="350"/>
                  </a:cubicBezTo>
                  <a:cubicBezTo>
                    <a:pt x="428" y="349"/>
                    <a:pt x="427" y="348"/>
                    <a:pt x="427" y="348"/>
                  </a:cubicBezTo>
                  <a:cubicBezTo>
                    <a:pt x="428" y="348"/>
                    <a:pt x="430" y="348"/>
                    <a:pt x="431" y="348"/>
                  </a:cubicBezTo>
                  <a:cubicBezTo>
                    <a:pt x="431" y="348"/>
                    <a:pt x="433" y="345"/>
                    <a:pt x="430" y="346"/>
                  </a:cubicBezTo>
                  <a:cubicBezTo>
                    <a:pt x="430" y="344"/>
                    <a:pt x="430" y="344"/>
                    <a:pt x="430" y="344"/>
                  </a:cubicBezTo>
                  <a:cubicBezTo>
                    <a:pt x="435" y="346"/>
                    <a:pt x="436" y="346"/>
                    <a:pt x="441" y="344"/>
                  </a:cubicBezTo>
                  <a:cubicBezTo>
                    <a:pt x="441" y="343"/>
                    <a:pt x="442" y="344"/>
                    <a:pt x="443" y="343"/>
                  </a:cubicBezTo>
                  <a:cubicBezTo>
                    <a:pt x="443" y="343"/>
                    <a:pt x="443" y="341"/>
                    <a:pt x="443" y="341"/>
                  </a:cubicBezTo>
                  <a:cubicBezTo>
                    <a:pt x="443" y="341"/>
                    <a:pt x="443" y="339"/>
                    <a:pt x="443" y="338"/>
                  </a:cubicBezTo>
                  <a:cubicBezTo>
                    <a:pt x="442" y="338"/>
                    <a:pt x="440" y="338"/>
                    <a:pt x="440" y="338"/>
                  </a:cubicBezTo>
                  <a:cubicBezTo>
                    <a:pt x="439" y="337"/>
                    <a:pt x="440" y="335"/>
                    <a:pt x="440" y="334"/>
                  </a:cubicBezTo>
                  <a:cubicBezTo>
                    <a:pt x="438" y="333"/>
                    <a:pt x="443" y="334"/>
                    <a:pt x="444" y="334"/>
                  </a:cubicBezTo>
                  <a:cubicBezTo>
                    <a:pt x="445" y="332"/>
                    <a:pt x="445" y="332"/>
                    <a:pt x="445" y="332"/>
                  </a:cubicBezTo>
                  <a:cubicBezTo>
                    <a:pt x="446" y="332"/>
                    <a:pt x="446" y="332"/>
                    <a:pt x="446" y="332"/>
                  </a:cubicBezTo>
                  <a:cubicBezTo>
                    <a:pt x="446" y="331"/>
                    <a:pt x="446" y="330"/>
                    <a:pt x="447" y="329"/>
                  </a:cubicBezTo>
                  <a:cubicBezTo>
                    <a:pt x="444" y="328"/>
                    <a:pt x="445" y="327"/>
                    <a:pt x="446" y="324"/>
                  </a:cubicBezTo>
                  <a:cubicBezTo>
                    <a:pt x="447" y="324"/>
                    <a:pt x="448" y="324"/>
                    <a:pt x="451" y="324"/>
                  </a:cubicBezTo>
                  <a:cubicBezTo>
                    <a:pt x="451" y="323"/>
                    <a:pt x="450" y="321"/>
                    <a:pt x="451" y="321"/>
                  </a:cubicBezTo>
                  <a:cubicBezTo>
                    <a:pt x="452" y="321"/>
                    <a:pt x="459" y="323"/>
                    <a:pt x="459" y="323"/>
                  </a:cubicBezTo>
                  <a:cubicBezTo>
                    <a:pt x="460" y="323"/>
                    <a:pt x="459" y="325"/>
                    <a:pt x="461" y="325"/>
                  </a:cubicBezTo>
                  <a:cubicBezTo>
                    <a:pt x="461" y="323"/>
                    <a:pt x="461" y="323"/>
                    <a:pt x="461" y="323"/>
                  </a:cubicBezTo>
                  <a:cubicBezTo>
                    <a:pt x="462" y="322"/>
                    <a:pt x="464" y="323"/>
                    <a:pt x="465" y="322"/>
                  </a:cubicBezTo>
                  <a:cubicBezTo>
                    <a:pt x="466" y="322"/>
                    <a:pt x="468" y="320"/>
                    <a:pt x="469" y="320"/>
                  </a:cubicBezTo>
                  <a:cubicBezTo>
                    <a:pt x="468" y="314"/>
                    <a:pt x="469" y="312"/>
                    <a:pt x="472" y="310"/>
                  </a:cubicBezTo>
                  <a:cubicBezTo>
                    <a:pt x="468" y="309"/>
                    <a:pt x="465" y="307"/>
                    <a:pt x="461" y="307"/>
                  </a:cubicBezTo>
                  <a:cubicBezTo>
                    <a:pt x="455" y="307"/>
                    <a:pt x="447" y="308"/>
                    <a:pt x="443" y="308"/>
                  </a:cubicBezTo>
                  <a:cubicBezTo>
                    <a:pt x="443" y="308"/>
                    <a:pt x="443" y="306"/>
                    <a:pt x="443" y="306"/>
                  </a:cubicBezTo>
                  <a:cubicBezTo>
                    <a:pt x="445" y="306"/>
                    <a:pt x="446" y="307"/>
                    <a:pt x="447" y="306"/>
                  </a:cubicBezTo>
                  <a:cubicBezTo>
                    <a:pt x="448" y="306"/>
                    <a:pt x="451" y="305"/>
                    <a:pt x="452" y="305"/>
                  </a:cubicBezTo>
                  <a:cubicBezTo>
                    <a:pt x="452" y="304"/>
                    <a:pt x="452" y="304"/>
                    <a:pt x="452" y="304"/>
                  </a:cubicBezTo>
                  <a:cubicBezTo>
                    <a:pt x="451" y="304"/>
                    <a:pt x="449" y="303"/>
                    <a:pt x="451" y="303"/>
                  </a:cubicBezTo>
                  <a:cubicBezTo>
                    <a:pt x="451" y="302"/>
                    <a:pt x="451" y="301"/>
                    <a:pt x="451" y="300"/>
                  </a:cubicBezTo>
                  <a:cubicBezTo>
                    <a:pt x="453" y="301"/>
                    <a:pt x="455" y="303"/>
                    <a:pt x="458" y="302"/>
                  </a:cubicBezTo>
                  <a:cubicBezTo>
                    <a:pt x="459" y="302"/>
                    <a:pt x="458" y="301"/>
                    <a:pt x="461" y="301"/>
                  </a:cubicBezTo>
                  <a:cubicBezTo>
                    <a:pt x="461" y="301"/>
                    <a:pt x="463" y="303"/>
                    <a:pt x="464" y="303"/>
                  </a:cubicBezTo>
                  <a:cubicBezTo>
                    <a:pt x="465" y="303"/>
                    <a:pt x="466" y="302"/>
                    <a:pt x="467" y="302"/>
                  </a:cubicBezTo>
                  <a:cubicBezTo>
                    <a:pt x="468" y="303"/>
                    <a:pt x="472" y="307"/>
                    <a:pt x="474" y="308"/>
                  </a:cubicBezTo>
                  <a:cubicBezTo>
                    <a:pt x="474" y="308"/>
                    <a:pt x="475" y="307"/>
                    <a:pt x="476" y="307"/>
                  </a:cubicBezTo>
                  <a:cubicBezTo>
                    <a:pt x="476" y="306"/>
                    <a:pt x="475" y="306"/>
                    <a:pt x="476" y="304"/>
                  </a:cubicBezTo>
                  <a:cubicBezTo>
                    <a:pt x="477" y="302"/>
                    <a:pt x="480" y="302"/>
                    <a:pt x="479" y="297"/>
                  </a:cubicBezTo>
                  <a:cubicBezTo>
                    <a:pt x="479" y="296"/>
                    <a:pt x="476" y="294"/>
                    <a:pt x="476" y="294"/>
                  </a:cubicBezTo>
                  <a:cubicBezTo>
                    <a:pt x="477" y="294"/>
                    <a:pt x="484" y="292"/>
                    <a:pt x="484" y="292"/>
                  </a:cubicBezTo>
                  <a:cubicBezTo>
                    <a:pt x="484" y="292"/>
                    <a:pt x="490" y="297"/>
                    <a:pt x="490" y="298"/>
                  </a:cubicBezTo>
                  <a:cubicBezTo>
                    <a:pt x="490" y="298"/>
                    <a:pt x="493" y="298"/>
                    <a:pt x="494" y="298"/>
                  </a:cubicBezTo>
                  <a:cubicBezTo>
                    <a:pt x="494" y="297"/>
                    <a:pt x="494" y="297"/>
                    <a:pt x="494" y="297"/>
                  </a:cubicBezTo>
                  <a:cubicBezTo>
                    <a:pt x="496" y="297"/>
                    <a:pt x="497" y="296"/>
                    <a:pt x="499" y="296"/>
                  </a:cubicBezTo>
                  <a:cubicBezTo>
                    <a:pt x="499" y="296"/>
                    <a:pt x="498" y="295"/>
                    <a:pt x="498" y="294"/>
                  </a:cubicBezTo>
                  <a:cubicBezTo>
                    <a:pt x="498" y="294"/>
                    <a:pt x="497" y="295"/>
                    <a:pt x="496" y="294"/>
                  </a:cubicBezTo>
                  <a:cubicBezTo>
                    <a:pt x="496" y="293"/>
                    <a:pt x="496" y="293"/>
                    <a:pt x="496" y="293"/>
                  </a:cubicBezTo>
                  <a:cubicBezTo>
                    <a:pt x="496" y="292"/>
                    <a:pt x="495" y="293"/>
                    <a:pt x="494" y="292"/>
                  </a:cubicBezTo>
                  <a:cubicBezTo>
                    <a:pt x="494" y="292"/>
                    <a:pt x="493" y="291"/>
                    <a:pt x="493" y="290"/>
                  </a:cubicBezTo>
                  <a:cubicBezTo>
                    <a:pt x="492" y="289"/>
                    <a:pt x="492" y="290"/>
                    <a:pt x="492" y="288"/>
                  </a:cubicBezTo>
                  <a:cubicBezTo>
                    <a:pt x="491" y="288"/>
                    <a:pt x="490" y="289"/>
                    <a:pt x="489" y="288"/>
                  </a:cubicBezTo>
                  <a:cubicBezTo>
                    <a:pt x="490" y="288"/>
                    <a:pt x="488" y="289"/>
                    <a:pt x="491" y="286"/>
                  </a:cubicBezTo>
                  <a:cubicBezTo>
                    <a:pt x="490" y="286"/>
                    <a:pt x="492" y="286"/>
                    <a:pt x="492" y="286"/>
                  </a:cubicBezTo>
                  <a:cubicBezTo>
                    <a:pt x="493" y="286"/>
                    <a:pt x="493" y="288"/>
                    <a:pt x="494" y="288"/>
                  </a:cubicBezTo>
                  <a:cubicBezTo>
                    <a:pt x="495" y="288"/>
                    <a:pt x="495" y="287"/>
                    <a:pt x="496" y="287"/>
                  </a:cubicBezTo>
                  <a:cubicBezTo>
                    <a:pt x="497" y="288"/>
                    <a:pt x="496" y="290"/>
                    <a:pt x="497" y="291"/>
                  </a:cubicBezTo>
                  <a:cubicBezTo>
                    <a:pt x="498" y="292"/>
                    <a:pt x="499" y="291"/>
                    <a:pt x="500" y="292"/>
                  </a:cubicBezTo>
                  <a:cubicBezTo>
                    <a:pt x="501" y="292"/>
                    <a:pt x="501" y="294"/>
                    <a:pt x="502" y="294"/>
                  </a:cubicBezTo>
                  <a:cubicBezTo>
                    <a:pt x="503" y="294"/>
                    <a:pt x="503" y="294"/>
                    <a:pt x="503" y="294"/>
                  </a:cubicBezTo>
                  <a:cubicBezTo>
                    <a:pt x="503" y="294"/>
                    <a:pt x="507" y="289"/>
                    <a:pt x="508" y="288"/>
                  </a:cubicBezTo>
                  <a:cubicBezTo>
                    <a:pt x="508" y="288"/>
                    <a:pt x="508" y="288"/>
                    <a:pt x="508" y="288"/>
                  </a:cubicBezTo>
                  <a:cubicBezTo>
                    <a:pt x="509" y="287"/>
                    <a:pt x="511" y="288"/>
                    <a:pt x="512" y="287"/>
                  </a:cubicBezTo>
                  <a:cubicBezTo>
                    <a:pt x="513" y="287"/>
                    <a:pt x="516" y="284"/>
                    <a:pt x="518" y="283"/>
                  </a:cubicBezTo>
                  <a:cubicBezTo>
                    <a:pt x="520" y="282"/>
                    <a:pt x="520" y="284"/>
                    <a:pt x="522" y="283"/>
                  </a:cubicBezTo>
                  <a:cubicBezTo>
                    <a:pt x="524" y="282"/>
                    <a:pt x="527" y="278"/>
                    <a:pt x="526" y="275"/>
                  </a:cubicBezTo>
                  <a:cubicBezTo>
                    <a:pt x="525" y="273"/>
                    <a:pt x="525" y="273"/>
                    <a:pt x="525" y="273"/>
                  </a:cubicBezTo>
                  <a:cubicBezTo>
                    <a:pt x="523" y="269"/>
                    <a:pt x="523" y="272"/>
                    <a:pt x="520" y="271"/>
                  </a:cubicBezTo>
                  <a:cubicBezTo>
                    <a:pt x="519" y="270"/>
                    <a:pt x="516" y="265"/>
                    <a:pt x="516" y="264"/>
                  </a:cubicBezTo>
                  <a:cubicBezTo>
                    <a:pt x="517" y="263"/>
                    <a:pt x="514" y="260"/>
                    <a:pt x="516" y="258"/>
                  </a:cubicBezTo>
                  <a:cubicBezTo>
                    <a:pt x="517" y="257"/>
                    <a:pt x="519" y="257"/>
                    <a:pt x="520" y="257"/>
                  </a:cubicBezTo>
                  <a:cubicBezTo>
                    <a:pt x="521" y="254"/>
                    <a:pt x="521" y="254"/>
                    <a:pt x="521" y="254"/>
                  </a:cubicBezTo>
                  <a:cubicBezTo>
                    <a:pt x="520" y="254"/>
                    <a:pt x="518" y="254"/>
                    <a:pt x="518" y="254"/>
                  </a:cubicBezTo>
                  <a:cubicBezTo>
                    <a:pt x="518" y="253"/>
                    <a:pt x="517" y="254"/>
                    <a:pt x="517" y="252"/>
                  </a:cubicBezTo>
                  <a:cubicBezTo>
                    <a:pt x="517" y="252"/>
                    <a:pt x="526" y="244"/>
                    <a:pt x="521" y="243"/>
                  </a:cubicBezTo>
                  <a:cubicBezTo>
                    <a:pt x="520" y="242"/>
                    <a:pt x="516" y="244"/>
                    <a:pt x="514" y="244"/>
                  </a:cubicBezTo>
                  <a:cubicBezTo>
                    <a:pt x="513" y="242"/>
                    <a:pt x="511" y="239"/>
                    <a:pt x="514" y="239"/>
                  </a:cubicBezTo>
                  <a:cubicBezTo>
                    <a:pt x="512" y="238"/>
                    <a:pt x="511" y="238"/>
                    <a:pt x="510" y="237"/>
                  </a:cubicBezTo>
                  <a:cubicBezTo>
                    <a:pt x="510" y="236"/>
                    <a:pt x="511" y="236"/>
                    <a:pt x="510" y="235"/>
                  </a:cubicBezTo>
                  <a:cubicBezTo>
                    <a:pt x="508" y="234"/>
                    <a:pt x="506" y="234"/>
                    <a:pt x="504" y="234"/>
                  </a:cubicBezTo>
                  <a:cubicBezTo>
                    <a:pt x="503" y="235"/>
                    <a:pt x="503" y="236"/>
                    <a:pt x="502" y="236"/>
                  </a:cubicBezTo>
                  <a:cubicBezTo>
                    <a:pt x="502" y="236"/>
                    <a:pt x="500" y="234"/>
                    <a:pt x="500" y="234"/>
                  </a:cubicBezTo>
                  <a:cubicBezTo>
                    <a:pt x="496" y="232"/>
                    <a:pt x="493" y="233"/>
                    <a:pt x="488" y="233"/>
                  </a:cubicBezTo>
                  <a:cubicBezTo>
                    <a:pt x="488" y="234"/>
                    <a:pt x="490" y="234"/>
                    <a:pt x="490" y="235"/>
                  </a:cubicBezTo>
                  <a:cubicBezTo>
                    <a:pt x="490" y="235"/>
                    <a:pt x="489" y="241"/>
                    <a:pt x="490" y="244"/>
                  </a:cubicBezTo>
                  <a:cubicBezTo>
                    <a:pt x="492" y="245"/>
                    <a:pt x="492" y="245"/>
                    <a:pt x="492" y="245"/>
                  </a:cubicBezTo>
                  <a:cubicBezTo>
                    <a:pt x="493" y="246"/>
                    <a:pt x="494" y="247"/>
                    <a:pt x="494" y="247"/>
                  </a:cubicBezTo>
                  <a:cubicBezTo>
                    <a:pt x="493" y="247"/>
                    <a:pt x="493" y="249"/>
                    <a:pt x="493" y="249"/>
                  </a:cubicBezTo>
                  <a:cubicBezTo>
                    <a:pt x="493" y="250"/>
                    <a:pt x="494" y="250"/>
                    <a:pt x="494" y="251"/>
                  </a:cubicBezTo>
                  <a:cubicBezTo>
                    <a:pt x="494" y="251"/>
                    <a:pt x="493" y="250"/>
                    <a:pt x="492" y="251"/>
                  </a:cubicBezTo>
                  <a:cubicBezTo>
                    <a:pt x="492" y="252"/>
                    <a:pt x="492" y="252"/>
                    <a:pt x="492" y="252"/>
                  </a:cubicBezTo>
                  <a:cubicBezTo>
                    <a:pt x="494" y="252"/>
                    <a:pt x="492" y="253"/>
                    <a:pt x="492" y="253"/>
                  </a:cubicBezTo>
                  <a:cubicBezTo>
                    <a:pt x="492" y="253"/>
                    <a:pt x="489" y="253"/>
                    <a:pt x="488" y="253"/>
                  </a:cubicBezTo>
                  <a:cubicBezTo>
                    <a:pt x="487" y="255"/>
                    <a:pt x="487" y="258"/>
                    <a:pt x="486" y="260"/>
                  </a:cubicBezTo>
                  <a:cubicBezTo>
                    <a:pt x="486" y="260"/>
                    <a:pt x="485" y="261"/>
                    <a:pt x="485" y="261"/>
                  </a:cubicBezTo>
                  <a:cubicBezTo>
                    <a:pt x="485" y="262"/>
                    <a:pt x="486" y="262"/>
                    <a:pt x="486" y="263"/>
                  </a:cubicBezTo>
                  <a:cubicBezTo>
                    <a:pt x="486" y="263"/>
                    <a:pt x="484" y="264"/>
                    <a:pt x="484" y="264"/>
                  </a:cubicBezTo>
                  <a:cubicBezTo>
                    <a:pt x="483" y="264"/>
                    <a:pt x="483" y="266"/>
                    <a:pt x="483" y="267"/>
                  </a:cubicBezTo>
                  <a:cubicBezTo>
                    <a:pt x="482" y="268"/>
                    <a:pt x="478" y="270"/>
                    <a:pt x="479" y="274"/>
                  </a:cubicBezTo>
                  <a:cubicBezTo>
                    <a:pt x="479" y="274"/>
                    <a:pt x="480" y="275"/>
                    <a:pt x="480" y="276"/>
                  </a:cubicBezTo>
                  <a:cubicBezTo>
                    <a:pt x="478" y="277"/>
                    <a:pt x="477" y="277"/>
                    <a:pt x="474" y="278"/>
                  </a:cubicBezTo>
                  <a:cubicBezTo>
                    <a:pt x="475" y="278"/>
                    <a:pt x="475" y="280"/>
                    <a:pt x="475" y="281"/>
                  </a:cubicBezTo>
                  <a:cubicBezTo>
                    <a:pt x="473" y="281"/>
                    <a:pt x="473" y="279"/>
                    <a:pt x="472" y="279"/>
                  </a:cubicBezTo>
                  <a:cubicBezTo>
                    <a:pt x="471" y="279"/>
                    <a:pt x="471" y="279"/>
                    <a:pt x="469" y="280"/>
                  </a:cubicBezTo>
                  <a:cubicBezTo>
                    <a:pt x="468" y="278"/>
                    <a:pt x="467" y="274"/>
                    <a:pt x="466" y="273"/>
                  </a:cubicBezTo>
                  <a:cubicBezTo>
                    <a:pt x="465" y="272"/>
                    <a:pt x="463" y="272"/>
                    <a:pt x="463" y="272"/>
                  </a:cubicBezTo>
                  <a:cubicBezTo>
                    <a:pt x="462" y="271"/>
                    <a:pt x="459" y="265"/>
                    <a:pt x="459" y="264"/>
                  </a:cubicBezTo>
                  <a:cubicBezTo>
                    <a:pt x="460" y="263"/>
                    <a:pt x="460" y="261"/>
                    <a:pt x="462" y="261"/>
                  </a:cubicBezTo>
                  <a:cubicBezTo>
                    <a:pt x="463" y="261"/>
                    <a:pt x="463" y="261"/>
                    <a:pt x="463" y="261"/>
                  </a:cubicBezTo>
                  <a:cubicBezTo>
                    <a:pt x="463" y="259"/>
                    <a:pt x="462" y="257"/>
                    <a:pt x="463" y="255"/>
                  </a:cubicBezTo>
                  <a:cubicBezTo>
                    <a:pt x="463" y="255"/>
                    <a:pt x="464" y="254"/>
                    <a:pt x="464" y="253"/>
                  </a:cubicBezTo>
                  <a:cubicBezTo>
                    <a:pt x="466" y="251"/>
                    <a:pt x="466" y="251"/>
                    <a:pt x="466" y="251"/>
                  </a:cubicBezTo>
                  <a:cubicBezTo>
                    <a:pt x="466" y="250"/>
                    <a:pt x="465" y="248"/>
                    <a:pt x="465" y="248"/>
                  </a:cubicBezTo>
                  <a:cubicBezTo>
                    <a:pt x="464" y="246"/>
                    <a:pt x="463" y="243"/>
                    <a:pt x="462" y="241"/>
                  </a:cubicBezTo>
                  <a:cubicBezTo>
                    <a:pt x="460" y="242"/>
                    <a:pt x="455" y="243"/>
                    <a:pt x="454" y="245"/>
                  </a:cubicBezTo>
                  <a:cubicBezTo>
                    <a:pt x="453" y="246"/>
                    <a:pt x="453" y="250"/>
                    <a:pt x="453" y="251"/>
                  </a:cubicBezTo>
                  <a:cubicBezTo>
                    <a:pt x="454" y="251"/>
                    <a:pt x="453" y="255"/>
                    <a:pt x="453" y="257"/>
                  </a:cubicBezTo>
                  <a:cubicBezTo>
                    <a:pt x="452" y="257"/>
                    <a:pt x="452" y="256"/>
                    <a:pt x="451" y="257"/>
                  </a:cubicBezTo>
                  <a:cubicBezTo>
                    <a:pt x="449" y="258"/>
                    <a:pt x="449" y="258"/>
                    <a:pt x="449" y="258"/>
                  </a:cubicBezTo>
                  <a:cubicBezTo>
                    <a:pt x="448" y="264"/>
                    <a:pt x="451" y="262"/>
                    <a:pt x="445" y="262"/>
                  </a:cubicBezTo>
                  <a:cubicBezTo>
                    <a:pt x="445" y="261"/>
                    <a:pt x="445" y="261"/>
                    <a:pt x="445" y="261"/>
                  </a:cubicBezTo>
                  <a:cubicBezTo>
                    <a:pt x="445" y="261"/>
                    <a:pt x="446" y="259"/>
                    <a:pt x="446" y="258"/>
                  </a:cubicBezTo>
                  <a:cubicBezTo>
                    <a:pt x="446" y="257"/>
                    <a:pt x="444" y="254"/>
                    <a:pt x="444" y="253"/>
                  </a:cubicBezTo>
                  <a:cubicBezTo>
                    <a:pt x="443" y="252"/>
                    <a:pt x="443" y="252"/>
                    <a:pt x="442" y="251"/>
                  </a:cubicBezTo>
                  <a:cubicBezTo>
                    <a:pt x="445" y="251"/>
                    <a:pt x="441" y="246"/>
                    <a:pt x="441" y="246"/>
                  </a:cubicBezTo>
                  <a:cubicBezTo>
                    <a:pt x="440" y="246"/>
                    <a:pt x="440" y="244"/>
                    <a:pt x="440" y="242"/>
                  </a:cubicBezTo>
                  <a:cubicBezTo>
                    <a:pt x="437" y="242"/>
                    <a:pt x="434" y="242"/>
                    <a:pt x="431" y="241"/>
                  </a:cubicBezTo>
                  <a:cubicBezTo>
                    <a:pt x="431" y="240"/>
                    <a:pt x="430" y="238"/>
                    <a:pt x="429" y="238"/>
                  </a:cubicBezTo>
                  <a:cubicBezTo>
                    <a:pt x="429" y="238"/>
                    <a:pt x="427" y="238"/>
                    <a:pt x="427" y="237"/>
                  </a:cubicBezTo>
                  <a:cubicBezTo>
                    <a:pt x="426" y="237"/>
                    <a:pt x="426" y="236"/>
                    <a:pt x="426" y="235"/>
                  </a:cubicBezTo>
                  <a:cubicBezTo>
                    <a:pt x="425" y="235"/>
                    <a:pt x="425" y="235"/>
                    <a:pt x="425" y="235"/>
                  </a:cubicBezTo>
                  <a:cubicBezTo>
                    <a:pt x="426" y="235"/>
                    <a:pt x="427" y="233"/>
                    <a:pt x="427" y="233"/>
                  </a:cubicBezTo>
                  <a:cubicBezTo>
                    <a:pt x="428" y="232"/>
                    <a:pt x="429" y="233"/>
                    <a:pt x="429" y="233"/>
                  </a:cubicBezTo>
                  <a:cubicBezTo>
                    <a:pt x="429" y="233"/>
                    <a:pt x="432" y="230"/>
                    <a:pt x="433" y="230"/>
                  </a:cubicBezTo>
                  <a:cubicBezTo>
                    <a:pt x="433" y="230"/>
                    <a:pt x="433" y="227"/>
                    <a:pt x="433" y="227"/>
                  </a:cubicBezTo>
                  <a:cubicBezTo>
                    <a:pt x="433" y="227"/>
                    <a:pt x="430" y="227"/>
                    <a:pt x="431" y="227"/>
                  </a:cubicBezTo>
                  <a:cubicBezTo>
                    <a:pt x="430" y="228"/>
                    <a:pt x="429" y="228"/>
                    <a:pt x="428" y="229"/>
                  </a:cubicBezTo>
                  <a:cubicBezTo>
                    <a:pt x="429" y="227"/>
                    <a:pt x="429" y="225"/>
                    <a:pt x="430" y="223"/>
                  </a:cubicBezTo>
                  <a:cubicBezTo>
                    <a:pt x="430" y="223"/>
                    <a:pt x="431" y="223"/>
                    <a:pt x="431" y="223"/>
                  </a:cubicBezTo>
                  <a:cubicBezTo>
                    <a:pt x="433" y="225"/>
                    <a:pt x="433" y="225"/>
                    <a:pt x="433" y="225"/>
                  </a:cubicBezTo>
                  <a:cubicBezTo>
                    <a:pt x="434" y="225"/>
                    <a:pt x="436" y="225"/>
                    <a:pt x="437" y="225"/>
                  </a:cubicBezTo>
                  <a:cubicBezTo>
                    <a:pt x="437" y="220"/>
                    <a:pt x="437" y="220"/>
                    <a:pt x="437" y="220"/>
                  </a:cubicBezTo>
                  <a:cubicBezTo>
                    <a:pt x="436" y="220"/>
                    <a:pt x="435" y="220"/>
                    <a:pt x="435" y="221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1" y="216"/>
                    <a:pt x="430" y="217"/>
                    <a:pt x="429" y="217"/>
                  </a:cubicBezTo>
                  <a:cubicBezTo>
                    <a:pt x="428" y="216"/>
                    <a:pt x="426" y="213"/>
                    <a:pt x="425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1"/>
                    <a:pt x="421" y="211"/>
                    <a:pt x="421" y="211"/>
                  </a:cubicBezTo>
                  <a:cubicBezTo>
                    <a:pt x="419" y="211"/>
                    <a:pt x="418" y="209"/>
                    <a:pt x="417" y="209"/>
                  </a:cubicBezTo>
                  <a:cubicBezTo>
                    <a:pt x="417" y="209"/>
                    <a:pt x="416" y="209"/>
                    <a:pt x="415" y="209"/>
                  </a:cubicBezTo>
                  <a:cubicBezTo>
                    <a:pt x="415" y="207"/>
                    <a:pt x="415" y="207"/>
                    <a:pt x="415" y="207"/>
                  </a:cubicBezTo>
                  <a:cubicBezTo>
                    <a:pt x="411" y="203"/>
                    <a:pt x="411" y="203"/>
                    <a:pt x="411" y="203"/>
                  </a:cubicBezTo>
                  <a:cubicBezTo>
                    <a:pt x="410" y="204"/>
                    <a:pt x="410" y="204"/>
                    <a:pt x="409" y="204"/>
                  </a:cubicBezTo>
                  <a:cubicBezTo>
                    <a:pt x="409" y="204"/>
                    <a:pt x="409" y="202"/>
                    <a:pt x="409" y="201"/>
                  </a:cubicBezTo>
                  <a:cubicBezTo>
                    <a:pt x="407" y="201"/>
                    <a:pt x="408" y="203"/>
                    <a:pt x="406" y="202"/>
                  </a:cubicBezTo>
                  <a:cubicBezTo>
                    <a:pt x="406" y="202"/>
                    <a:pt x="406" y="200"/>
                    <a:pt x="406" y="199"/>
                  </a:cubicBezTo>
                  <a:cubicBezTo>
                    <a:pt x="407" y="199"/>
                    <a:pt x="408" y="199"/>
                    <a:pt x="409" y="199"/>
                  </a:cubicBezTo>
                  <a:cubicBezTo>
                    <a:pt x="408" y="199"/>
                    <a:pt x="409" y="198"/>
                    <a:pt x="409" y="198"/>
                  </a:cubicBezTo>
                  <a:cubicBezTo>
                    <a:pt x="410" y="198"/>
                    <a:pt x="408" y="197"/>
                    <a:pt x="408" y="197"/>
                  </a:cubicBezTo>
                  <a:cubicBezTo>
                    <a:pt x="408" y="197"/>
                    <a:pt x="409" y="195"/>
                    <a:pt x="409" y="195"/>
                  </a:cubicBezTo>
                  <a:cubicBezTo>
                    <a:pt x="410" y="194"/>
                    <a:pt x="411" y="194"/>
                    <a:pt x="413" y="193"/>
                  </a:cubicBezTo>
                  <a:cubicBezTo>
                    <a:pt x="413" y="193"/>
                    <a:pt x="413" y="193"/>
                    <a:pt x="413" y="193"/>
                  </a:cubicBezTo>
                  <a:cubicBezTo>
                    <a:pt x="414" y="192"/>
                    <a:pt x="410" y="190"/>
                    <a:pt x="409" y="189"/>
                  </a:cubicBezTo>
                  <a:cubicBezTo>
                    <a:pt x="410" y="189"/>
                    <a:pt x="409" y="187"/>
                    <a:pt x="409" y="187"/>
                  </a:cubicBezTo>
                  <a:cubicBezTo>
                    <a:pt x="409" y="187"/>
                    <a:pt x="411" y="187"/>
                    <a:pt x="410" y="186"/>
                  </a:cubicBezTo>
                  <a:cubicBezTo>
                    <a:pt x="411" y="186"/>
                    <a:pt x="411" y="185"/>
                    <a:pt x="411" y="185"/>
                  </a:cubicBezTo>
                  <a:cubicBezTo>
                    <a:pt x="414" y="184"/>
                    <a:pt x="417" y="185"/>
                    <a:pt x="420" y="185"/>
                  </a:cubicBezTo>
                  <a:cubicBezTo>
                    <a:pt x="423" y="185"/>
                    <a:pt x="431" y="183"/>
                    <a:pt x="434" y="182"/>
                  </a:cubicBezTo>
                  <a:cubicBezTo>
                    <a:pt x="436" y="181"/>
                    <a:pt x="436" y="178"/>
                    <a:pt x="438" y="177"/>
                  </a:cubicBezTo>
                  <a:cubicBezTo>
                    <a:pt x="439" y="176"/>
                    <a:pt x="440" y="176"/>
                    <a:pt x="441" y="175"/>
                  </a:cubicBezTo>
                  <a:cubicBezTo>
                    <a:pt x="441" y="174"/>
                    <a:pt x="440" y="173"/>
                    <a:pt x="441" y="172"/>
                  </a:cubicBezTo>
                  <a:cubicBezTo>
                    <a:pt x="441" y="172"/>
                    <a:pt x="442" y="172"/>
                    <a:pt x="442" y="171"/>
                  </a:cubicBezTo>
                  <a:cubicBezTo>
                    <a:pt x="443" y="170"/>
                    <a:pt x="443" y="168"/>
                    <a:pt x="444" y="166"/>
                  </a:cubicBezTo>
                  <a:cubicBezTo>
                    <a:pt x="438" y="165"/>
                    <a:pt x="436" y="164"/>
                    <a:pt x="430" y="164"/>
                  </a:cubicBezTo>
                  <a:cubicBezTo>
                    <a:pt x="429" y="165"/>
                    <a:pt x="430" y="165"/>
                    <a:pt x="429" y="166"/>
                  </a:cubicBezTo>
                  <a:cubicBezTo>
                    <a:pt x="428" y="165"/>
                    <a:pt x="428" y="163"/>
                    <a:pt x="427" y="163"/>
                  </a:cubicBezTo>
                  <a:cubicBezTo>
                    <a:pt x="425" y="161"/>
                    <a:pt x="416" y="160"/>
                    <a:pt x="412" y="160"/>
                  </a:cubicBezTo>
                  <a:cubicBezTo>
                    <a:pt x="411" y="161"/>
                    <a:pt x="410" y="163"/>
                    <a:pt x="409" y="165"/>
                  </a:cubicBezTo>
                  <a:cubicBezTo>
                    <a:pt x="408" y="164"/>
                    <a:pt x="408" y="164"/>
                    <a:pt x="407" y="163"/>
                  </a:cubicBezTo>
                  <a:cubicBezTo>
                    <a:pt x="404" y="163"/>
                    <a:pt x="402" y="163"/>
                    <a:pt x="399" y="164"/>
                  </a:cubicBezTo>
                  <a:cubicBezTo>
                    <a:pt x="401" y="170"/>
                    <a:pt x="401" y="168"/>
                    <a:pt x="397" y="168"/>
                  </a:cubicBezTo>
                  <a:cubicBezTo>
                    <a:pt x="397" y="168"/>
                    <a:pt x="397" y="171"/>
                    <a:pt x="397" y="171"/>
                  </a:cubicBezTo>
                  <a:cubicBezTo>
                    <a:pt x="398" y="172"/>
                    <a:pt x="398" y="172"/>
                    <a:pt x="398" y="172"/>
                  </a:cubicBezTo>
                  <a:cubicBezTo>
                    <a:pt x="398" y="172"/>
                    <a:pt x="397" y="173"/>
                    <a:pt x="397" y="174"/>
                  </a:cubicBezTo>
                  <a:cubicBezTo>
                    <a:pt x="397" y="175"/>
                    <a:pt x="399" y="177"/>
                    <a:pt x="399" y="177"/>
                  </a:cubicBezTo>
                  <a:cubicBezTo>
                    <a:pt x="400" y="179"/>
                    <a:pt x="399" y="180"/>
                    <a:pt x="400" y="183"/>
                  </a:cubicBezTo>
                  <a:cubicBezTo>
                    <a:pt x="401" y="183"/>
                    <a:pt x="401" y="183"/>
                    <a:pt x="401" y="183"/>
                  </a:cubicBezTo>
                  <a:cubicBezTo>
                    <a:pt x="402" y="184"/>
                    <a:pt x="401" y="185"/>
                    <a:pt x="401" y="186"/>
                  </a:cubicBezTo>
                  <a:cubicBezTo>
                    <a:pt x="400" y="187"/>
                    <a:pt x="400" y="187"/>
                    <a:pt x="399" y="188"/>
                  </a:cubicBezTo>
                  <a:cubicBezTo>
                    <a:pt x="400" y="189"/>
                    <a:pt x="402" y="190"/>
                    <a:pt x="403" y="191"/>
                  </a:cubicBezTo>
                  <a:cubicBezTo>
                    <a:pt x="403" y="192"/>
                    <a:pt x="401" y="199"/>
                    <a:pt x="403" y="199"/>
                  </a:cubicBezTo>
                  <a:cubicBezTo>
                    <a:pt x="403" y="199"/>
                    <a:pt x="401" y="200"/>
                    <a:pt x="402" y="201"/>
                  </a:cubicBezTo>
                  <a:cubicBezTo>
                    <a:pt x="401" y="201"/>
                    <a:pt x="400" y="201"/>
                    <a:pt x="399" y="201"/>
                  </a:cubicBezTo>
                  <a:cubicBezTo>
                    <a:pt x="398" y="202"/>
                    <a:pt x="397" y="204"/>
                    <a:pt x="397" y="205"/>
                  </a:cubicBezTo>
                  <a:cubicBezTo>
                    <a:pt x="399" y="206"/>
                    <a:pt x="400" y="207"/>
                    <a:pt x="401" y="209"/>
                  </a:cubicBezTo>
                  <a:cubicBezTo>
                    <a:pt x="401" y="209"/>
                    <a:pt x="400" y="210"/>
                    <a:pt x="399" y="209"/>
                  </a:cubicBezTo>
                  <a:cubicBezTo>
                    <a:pt x="399" y="209"/>
                    <a:pt x="397" y="208"/>
                    <a:pt x="397" y="207"/>
                  </a:cubicBezTo>
                  <a:cubicBezTo>
                    <a:pt x="397" y="207"/>
                    <a:pt x="395" y="207"/>
                    <a:pt x="395" y="207"/>
                  </a:cubicBezTo>
                  <a:cubicBezTo>
                    <a:pt x="394" y="208"/>
                    <a:pt x="395" y="209"/>
                    <a:pt x="395" y="210"/>
                  </a:cubicBezTo>
                  <a:cubicBezTo>
                    <a:pt x="395" y="210"/>
                    <a:pt x="393" y="211"/>
                    <a:pt x="393" y="211"/>
                  </a:cubicBezTo>
                  <a:cubicBezTo>
                    <a:pt x="392" y="211"/>
                    <a:pt x="393" y="213"/>
                    <a:pt x="392" y="213"/>
                  </a:cubicBezTo>
                  <a:cubicBezTo>
                    <a:pt x="392" y="212"/>
                    <a:pt x="393" y="215"/>
                    <a:pt x="393" y="215"/>
                  </a:cubicBezTo>
                  <a:cubicBezTo>
                    <a:pt x="392" y="215"/>
                    <a:pt x="392" y="215"/>
                    <a:pt x="392" y="215"/>
                  </a:cubicBezTo>
                  <a:cubicBezTo>
                    <a:pt x="393" y="220"/>
                    <a:pt x="392" y="219"/>
                    <a:pt x="395" y="222"/>
                  </a:cubicBezTo>
                  <a:cubicBezTo>
                    <a:pt x="393" y="222"/>
                    <a:pt x="392" y="222"/>
                    <a:pt x="389" y="223"/>
                  </a:cubicBezTo>
                  <a:cubicBezTo>
                    <a:pt x="390" y="224"/>
                    <a:pt x="389" y="226"/>
                    <a:pt x="391" y="225"/>
                  </a:cubicBezTo>
                  <a:cubicBezTo>
                    <a:pt x="390" y="227"/>
                    <a:pt x="390" y="227"/>
                    <a:pt x="390" y="227"/>
                  </a:cubicBezTo>
                  <a:cubicBezTo>
                    <a:pt x="393" y="230"/>
                    <a:pt x="393" y="230"/>
                    <a:pt x="393" y="230"/>
                  </a:cubicBezTo>
                  <a:cubicBezTo>
                    <a:pt x="394" y="230"/>
                    <a:pt x="395" y="230"/>
                    <a:pt x="396" y="230"/>
                  </a:cubicBezTo>
                  <a:cubicBezTo>
                    <a:pt x="397" y="230"/>
                    <a:pt x="396" y="232"/>
                    <a:pt x="396" y="232"/>
                  </a:cubicBezTo>
                  <a:cubicBezTo>
                    <a:pt x="396" y="232"/>
                    <a:pt x="394" y="233"/>
                    <a:pt x="394" y="233"/>
                  </a:cubicBezTo>
                  <a:cubicBezTo>
                    <a:pt x="394" y="235"/>
                    <a:pt x="393" y="238"/>
                    <a:pt x="395" y="237"/>
                  </a:cubicBezTo>
                  <a:cubicBezTo>
                    <a:pt x="395" y="237"/>
                    <a:pt x="397" y="235"/>
                    <a:pt x="396" y="235"/>
                  </a:cubicBezTo>
                  <a:cubicBezTo>
                    <a:pt x="398" y="236"/>
                    <a:pt x="396" y="236"/>
                    <a:pt x="397" y="237"/>
                  </a:cubicBezTo>
                  <a:cubicBezTo>
                    <a:pt x="397" y="237"/>
                    <a:pt x="400" y="236"/>
                    <a:pt x="399" y="235"/>
                  </a:cubicBezTo>
                  <a:cubicBezTo>
                    <a:pt x="399" y="234"/>
                    <a:pt x="398" y="233"/>
                    <a:pt x="399" y="232"/>
                  </a:cubicBezTo>
                  <a:cubicBezTo>
                    <a:pt x="400" y="231"/>
                    <a:pt x="400" y="231"/>
                    <a:pt x="400" y="231"/>
                  </a:cubicBezTo>
                  <a:cubicBezTo>
                    <a:pt x="405" y="233"/>
                    <a:pt x="407" y="236"/>
                    <a:pt x="409" y="240"/>
                  </a:cubicBezTo>
                  <a:cubicBezTo>
                    <a:pt x="411" y="239"/>
                    <a:pt x="412" y="240"/>
                    <a:pt x="414" y="239"/>
                  </a:cubicBezTo>
                  <a:cubicBezTo>
                    <a:pt x="416" y="238"/>
                    <a:pt x="418" y="235"/>
                    <a:pt x="421" y="235"/>
                  </a:cubicBezTo>
                  <a:cubicBezTo>
                    <a:pt x="422" y="234"/>
                    <a:pt x="422" y="235"/>
                    <a:pt x="423" y="235"/>
                  </a:cubicBezTo>
                  <a:cubicBezTo>
                    <a:pt x="423" y="235"/>
                    <a:pt x="423" y="237"/>
                    <a:pt x="423" y="237"/>
                  </a:cubicBezTo>
                  <a:cubicBezTo>
                    <a:pt x="422" y="237"/>
                    <a:pt x="420" y="237"/>
                    <a:pt x="419" y="237"/>
                  </a:cubicBezTo>
                  <a:cubicBezTo>
                    <a:pt x="418" y="237"/>
                    <a:pt x="417" y="238"/>
                    <a:pt x="417" y="239"/>
                  </a:cubicBezTo>
                  <a:cubicBezTo>
                    <a:pt x="416" y="241"/>
                    <a:pt x="417" y="243"/>
                    <a:pt x="417" y="245"/>
                  </a:cubicBezTo>
                  <a:cubicBezTo>
                    <a:pt x="415" y="245"/>
                    <a:pt x="411" y="243"/>
                    <a:pt x="410" y="243"/>
                  </a:cubicBezTo>
                  <a:cubicBezTo>
                    <a:pt x="409" y="243"/>
                    <a:pt x="408" y="245"/>
                    <a:pt x="407" y="245"/>
                  </a:cubicBezTo>
                  <a:cubicBezTo>
                    <a:pt x="407" y="246"/>
                    <a:pt x="408" y="247"/>
                    <a:pt x="407" y="247"/>
                  </a:cubicBezTo>
                  <a:cubicBezTo>
                    <a:pt x="407" y="247"/>
                    <a:pt x="409" y="250"/>
                    <a:pt x="409" y="250"/>
                  </a:cubicBezTo>
                  <a:cubicBezTo>
                    <a:pt x="407" y="251"/>
                    <a:pt x="406" y="256"/>
                    <a:pt x="411" y="255"/>
                  </a:cubicBezTo>
                  <a:cubicBezTo>
                    <a:pt x="412" y="255"/>
                    <a:pt x="414" y="252"/>
                    <a:pt x="415" y="252"/>
                  </a:cubicBezTo>
                  <a:cubicBezTo>
                    <a:pt x="414" y="254"/>
                    <a:pt x="414" y="254"/>
                    <a:pt x="415" y="255"/>
                  </a:cubicBezTo>
                  <a:cubicBezTo>
                    <a:pt x="415" y="256"/>
                    <a:pt x="415" y="255"/>
                    <a:pt x="415" y="257"/>
                  </a:cubicBezTo>
                  <a:cubicBezTo>
                    <a:pt x="414" y="257"/>
                    <a:pt x="411" y="259"/>
                    <a:pt x="409" y="259"/>
                  </a:cubicBezTo>
                  <a:cubicBezTo>
                    <a:pt x="409" y="259"/>
                    <a:pt x="407" y="259"/>
                    <a:pt x="407" y="259"/>
                  </a:cubicBezTo>
                  <a:cubicBezTo>
                    <a:pt x="404" y="260"/>
                    <a:pt x="404" y="265"/>
                    <a:pt x="401" y="267"/>
                  </a:cubicBezTo>
                  <a:cubicBezTo>
                    <a:pt x="401" y="267"/>
                    <a:pt x="398" y="266"/>
                    <a:pt x="397" y="266"/>
                  </a:cubicBezTo>
                  <a:cubicBezTo>
                    <a:pt x="397" y="267"/>
                    <a:pt x="397" y="267"/>
                    <a:pt x="397" y="267"/>
                  </a:cubicBezTo>
                  <a:cubicBezTo>
                    <a:pt x="398" y="267"/>
                    <a:pt x="398" y="267"/>
                    <a:pt x="398" y="268"/>
                  </a:cubicBezTo>
                  <a:cubicBezTo>
                    <a:pt x="398" y="268"/>
                    <a:pt x="396" y="269"/>
                    <a:pt x="396" y="269"/>
                  </a:cubicBezTo>
                  <a:cubicBezTo>
                    <a:pt x="396" y="270"/>
                    <a:pt x="396" y="271"/>
                    <a:pt x="396" y="272"/>
                  </a:cubicBezTo>
                  <a:cubicBezTo>
                    <a:pt x="396" y="272"/>
                    <a:pt x="393" y="273"/>
                    <a:pt x="393" y="273"/>
                  </a:cubicBezTo>
                  <a:cubicBezTo>
                    <a:pt x="393" y="275"/>
                    <a:pt x="393" y="275"/>
                    <a:pt x="393" y="275"/>
                  </a:cubicBezTo>
                  <a:cubicBezTo>
                    <a:pt x="394" y="275"/>
                    <a:pt x="396" y="275"/>
                    <a:pt x="397" y="276"/>
                  </a:cubicBezTo>
                  <a:cubicBezTo>
                    <a:pt x="397" y="277"/>
                    <a:pt x="396" y="278"/>
                    <a:pt x="396" y="279"/>
                  </a:cubicBezTo>
                  <a:cubicBezTo>
                    <a:pt x="397" y="280"/>
                    <a:pt x="398" y="280"/>
                    <a:pt x="400" y="281"/>
                  </a:cubicBezTo>
                  <a:cubicBezTo>
                    <a:pt x="400" y="282"/>
                    <a:pt x="400" y="282"/>
                    <a:pt x="400" y="282"/>
                  </a:cubicBezTo>
                  <a:cubicBezTo>
                    <a:pt x="399" y="282"/>
                    <a:pt x="399" y="282"/>
                    <a:pt x="399" y="282"/>
                  </a:cubicBezTo>
                  <a:cubicBezTo>
                    <a:pt x="398" y="283"/>
                    <a:pt x="398" y="283"/>
                    <a:pt x="398" y="283"/>
                  </a:cubicBezTo>
                  <a:cubicBezTo>
                    <a:pt x="397" y="283"/>
                    <a:pt x="393" y="280"/>
                    <a:pt x="391" y="280"/>
                  </a:cubicBezTo>
                  <a:cubicBezTo>
                    <a:pt x="392" y="280"/>
                    <a:pt x="392" y="278"/>
                    <a:pt x="391" y="278"/>
                  </a:cubicBezTo>
                  <a:cubicBezTo>
                    <a:pt x="391" y="278"/>
                    <a:pt x="390" y="278"/>
                    <a:pt x="389" y="278"/>
                  </a:cubicBezTo>
                  <a:cubicBezTo>
                    <a:pt x="388" y="277"/>
                    <a:pt x="386" y="275"/>
                    <a:pt x="385" y="274"/>
                  </a:cubicBezTo>
                  <a:cubicBezTo>
                    <a:pt x="387" y="271"/>
                    <a:pt x="387" y="268"/>
                    <a:pt x="388" y="263"/>
                  </a:cubicBezTo>
                  <a:cubicBezTo>
                    <a:pt x="388" y="263"/>
                    <a:pt x="386" y="264"/>
                    <a:pt x="387" y="265"/>
                  </a:cubicBezTo>
                  <a:cubicBezTo>
                    <a:pt x="386" y="265"/>
                    <a:pt x="386" y="263"/>
                    <a:pt x="387" y="263"/>
                  </a:cubicBezTo>
                  <a:cubicBezTo>
                    <a:pt x="386" y="260"/>
                    <a:pt x="386" y="260"/>
                    <a:pt x="386" y="260"/>
                  </a:cubicBezTo>
                  <a:cubicBezTo>
                    <a:pt x="386" y="261"/>
                    <a:pt x="384" y="261"/>
                    <a:pt x="384" y="262"/>
                  </a:cubicBezTo>
                  <a:cubicBezTo>
                    <a:pt x="384" y="263"/>
                    <a:pt x="384" y="263"/>
                    <a:pt x="384" y="263"/>
                  </a:cubicBezTo>
                  <a:cubicBezTo>
                    <a:pt x="384" y="263"/>
                    <a:pt x="379" y="262"/>
                    <a:pt x="381" y="262"/>
                  </a:cubicBezTo>
                  <a:cubicBezTo>
                    <a:pt x="381" y="262"/>
                    <a:pt x="380" y="261"/>
                    <a:pt x="379" y="261"/>
                  </a:cubicBezTo>
                  <a:cubicBezTo>
                    <a:pt x="379" y="259"/>
                    <a:pt x="379" y="259"/>
                    <a:pt x="379" y="259"/>
                  </a:cubicBezTo>
                  <a:cubicBezTo>
                    <a:pt x="379" y="259"/>
                    <a:pt x="378" y="259"/>
                    <a:pt x="377" y="259"/>
                  </a:cubicBezTo>
                  <a:cubicBezTo>
                    <a:pt x="376" y="259"/>
                    <a:pt x="374" y="257"/>
                    <a:pt x="373" y="256"/>
                  </a:cubicBezTo>
                  <a:cubicBezTo>
                    <a:pt x="372" y="256"/>
                    <a:pt x="372" y="259"/>
                    <a:pt x="373" y="259"/>
                  </a:cubicBezTo>
                  <a:cubicBezTo>
                    <a:pt x="373" y="259"/>
                    <a:pt x="371" y="259"/>
                    <a:pt x="371" y="259"/>
                  </a:cubicBezTo>
                  <a:cubicBezTo>
                    <a:pt x="371" y="261"/>
                    <a:pt x="371" y="266"/>
                    <a:pt x="373" y="267"/>
                  </a:cubicBezTo>
                  <a:cubicBezTo>
                    <a:pt x="373" y="268"/>
                    <a:pt x="372" y="268"/>
                    <a:pt x="372" y="269"/>
                  </a:cubicBezTo>
                  <a:cubicBezTo>
                    <a:pt x="371" y="269"/>
                    <a:pt x="371" y="268"/>
                    <a:pt x="369" y="268"/>
                  </a:cubicBezTo>
                  <a:cubicBezTo>
                    <a:pt x="368" y="268"/>
                    <a:pt x="368" y="270"/>
                    <a:pt x="367" y="271"/>
                  </a:cubicBezTo>
                  <a:cubicBezTo>
                    <a:pt x="366" y="271"/>
                    <a:pt x="364" y="269"/>
                    <a:pt x="363" y="269"/>
                  </a:cubicBezTo>
                  <a:cubicBezTo>
                    <a:pt x="353" y="268"/>
                    <a:pt x="351" y="266"/>
                    <a:pt x="344" y="272"/>
                  </a:cubicBezTo>
                  <a:cubicBezTo>
                    <a:pt x="344" y="271"/>
                    <a:pt x="344" y="271"/>
                    <a:pt x="344" y="271"/>
                  </a:cubicBezTo>
                  <a:cubicBezTo>
                    <a:pt x="343" y="271"/>
                    <a:pt x="342" y="269"/>
                    <a:pt x="342" y="269"/>
                  </a:cubicBezTo>
                  <a:cubicBezTo>
                    <a:pt x="341" y="268"/>
                    <a:pt x="341" y="269"/>
                    <a:pt x="340" y="270"/>
                  </a:cubicBezTo>
                  <a:cubicBezTo>
                    <a:pt x="340" y="270"/>
                    <a:pt x="339" y="270"/>
                    <a:pt x="338" y="270"/>
                  </a:cubicBezTo>
                  <a:cubicBezTo>
                    <a:pt x="338" y="268"/>
                    <a:pt x="338" y="268"/>
                    <a:pt x="338" y="268"/>
                  </a:cubicBezTo>
                  <a:cubicBezTo>
                    <a:pt x="336" y="267"/>
                    <a:pt x="334" y="268"/>
                    <a:pt x="333" y="268"/>
                  </a:cubicBezTo>
                  <a:cubicBezTo>
                    <a:pt x="332" y="268"/>
                    <a:pt x="333" y="266"/>
                    <a:pt x="332" y="266"/>
                  </a:cubicBezTo>
                  <a:cubicBezTo>
                    <a:pt x="332" y="265"/>
                    <a:pt x="331" y="266"/>
                    <a:pt x="330" y="266"/>
                  </a:cubicBezTo>
                  <a:cubicBezTo>
                    <a:pt x="329" y="266"/>
                    <a:pt x="330" y="264"/>
                    <a:pt x="330" y="263"/>
                  </a:cubicBezTo>
                  <a:cubicBezTo>
                    <a:pt x="328" y="263"/>
                    <a:pt x="329" y="264"/>
                    <a:pt x="328" y="264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25" y="263"/>
                    <a:pt x="326" y="264"/>
                    <a:pt x="326" y="265"/>
                  </a:cubicBezTo>
                  <a:cubicBezTo>
                    <a:pt x="324" y="265"/>
                    <a:pt x="321" y="265"/>
                    <a:pt x="319" y="265"/>
                  </a:cubicBezTo>
                  <a:cubicBezTo>
                    <a:pt x="321" y="261"/>
                    <a:pt x="321" y="263"/>
                    <a:pt x="319" y="259"/>
                  </a:cubicBezTo>
                  <a:cubicBezTo>
                    <a:pt x="317" y="261"/>
                    <a:pt x="314" y="264"/>
                    <a:pt x="312" y="261"/>
                  </a:cubicBezTo>
                  <a:cubicBezTo>
                    <a:pt x="310" y="260"/>
                    <a:pt x="312" y="252"/>
                    <a:pt x="308" y="251"/>
                  </a:cubicBezTo>
                  <a:cubicBezTo>
                    <a:pt x="304" y="248"/>
                    <a:pt x="302" y="251"/>
                    <a:pt x="298" y="251"/>
                  </a:cubicBezTo>
                  <a:cubicBezTo>
                    <a:pt x="298" y="251"/>
                    <a:pt x="296" y="250"/>
                    <a:pt x="295" y="250"/>
                  </a:cubicBezTo>
                  <a:cubicBezTo>
                    <a:pt x="294" y="250"/>
                    <a:pt x="293" y="252"/>
                    <a:pt x="292" y="252"/>
                  </a:cubicBezTo>
                  <a:cubicBezTo>
                    <a:pt x="291" y="252"/>
                    <a:pt x="287" y="251"/>
                    <a:pt x="285" y="251"/>
                  </a:cubicBezTo>
                  <a:cubicBezTo>
                    <a:pt x="285" y="252"/>
                    <a:pt x="284" y="258"/>
                    <a:pt x="283" y="259"/>
                  </a:cubicBezTo>
                  <a:cubicBezTo>
                    <a:pt x="283" y="260"/>
                    <a:pt x="281" y="260"/>
                    <a:pt x="281" y="260"/>
                  </a:cubicBezTo>
                  <a:cubicBezTo>
                    <a:pt x="280" y="261"/>
                    <a:pt x="281" y="262"/>
                    <a:pt x="280" y="263"/>
                  </a:cubicBezTo>
                  <a:cubicBezTo>
                    <a:pt x="282" y="262"/>
                    <a:pt x="281" y="263"/>
                    <a:pt x="282" y="263"/>
                  </a:cubicBezTo>
                  <a:cubicBezTo>
                    <a:pt x="283" y="263"/>
                    <a:pt x="283" y="262"/>
                    <a:pt x="284" y="262"/>
                  </a:cubicBezTo>
                  <a:cubicBezTo>
                    <a:pt x="285" y="262"/>
                    <a:pt x="286" y="263"/>
                    <a:pt x="286" y="263"/>
                  </a:cubicBezTo>
                  <a:cubicBezTo>
                    <a:pt x="286" y="263"/>
                    <a:pt x="287" y="262"/>
                    <a:pt x="287" y="261"/>
                  </a:cubicBezTo>
                  <a:cubicBezTo>
                    <a:pt x="286" y="262"/>
                    <a:pt x="286" y="260"/>
                    <a:pt x="286" y="260"/>
                  </a:cubicBezTo>
                  <a:cubicBezTo>
                    <a:pt x="286" y="260"/>
                    <a:pt x="288" y="259"/>
                    <a:pt x="288" y="259"/>
                  </a:cubicBezTo>
                  <a:cubicBezTo>
                    <a:pt x="289" y="260"/>
                    <a:pt x="290" y="260"/>
                    <a:pt x="291" y="261"/>
                  </a:cubicBezTo>
                  <a:cubicBezTo>
                    <a:pt x="295" y="256"/>
                    <a:pt x="294" y="258"/>
                    <a:pt x="301" y="257"/>
                  </a:cubicBezTo>
                  <a:cubicBezTo>
                    <a:pt x="301" y="257"/>
                    <a:pt x="301" y="255"/>
                    <a:pt x="302" y="255"/>
                  </a:cubicBezTo>
                  <a:cubicBezTo>
                    <a:pt x="300" y="255"/>
                    <a:pt x="300" y="252"/>
                    <a:pt x="303" y="253"/>
                  </a:cubicBezTo>
                  <a:cubicBezTo>
                    <a:pt x="303" y="253"/>
                    <a:pt x="305" y="255"/>
                    <a:pt x="305" y="255"/>
                  </a:cubicBezTo>
                  <a:cubicBezTo>
                    <a:pt x="308" y="258"/>
                    <a:pt x="304" y="257"/>
                    <a:pt x="302" y="257"/>
                  </a:cubicBezTo>
                  <a:cubicBezTo>
                    <a:pt x="301" y="258"/>
                    <a:pt x="301" y="259"/>
                    <a:pt x="301" y="259"/>
                  </a:cubicBezTo>
                  <a:cubicBezTo>
                    <a:pt x="300" y="260"/>
                    <a:pt x="299" y="259"/>
                    <a:pt x="298" y="259"/>
                  </a:cubicBezTo>
                  <a:cubicBezTo>
                    <a:pt x="297" y="259"/>
                    <a:pt x="296" y="261"/>
                    <a:pt x="295" y="262"/>
                  </a:cubicBezTo>
                  <a:cubicBezTo>
                    <a:pt x="295" y="263"/>
                    <a:pt x="295" y="263"/>
                    <a:pt x="295" y="263"/>
                  </a:cubicBezTo>
                  <a:cubicBezTo>
                    <a:pt x="294" y="264"/>
                    <a:pt x="292" y="263"/>
                    <a:pt x="291" y="264"/>
                  </a:cubicBezTo>
                  <a:cubicBezTo>
                    <a:pt x="290" y="264"/>
                    <a:pt x="290" y="266"/>
                    <a:pt x="289" y="267"/>
                  </a:cubicBezTo>
                  <a:cubicBezTo>
                    <a:pt x="288" y="267"/>
                    <a:pt x="287" y="266"/>
                    <a:pt x="286" y="267"/>
                  </a:cubicBezTo>
                  <a:cubicBezTo>
                    <a:pt x="286" y="267"/>
                    <a:pt x="286" y="268"/>
                    <a:pt x="286" y="269"/>
                  </a:cubicBezTo>
                  <a:cubicBezTo>
                    <a:pt x="286" y="269"/>
                    <a:pt x="284" y="269"/>
                    <a:pt x="284" y="270"/>
                  </a:cubicBezTo>
                  <a:cubicBezTo>
                    <a:pt x="284" y="272"/>
                    <a:pt x="285" y="274"/>
                    <a:pt x="286" y="275"/>
                  </a:cubicBezTo>
                  <a:cubicBezTo>
                    <a:pt x="286" y="275"/>
                    <a:pt x="286" y="275"/>
                    <a:pt x="286" y="275"/>
                  </a:cubicBezTo>
                  <a:cubicBezTo>
                    <a:pt x="287" y="277"/>
                    <a:pt x="285" y="278"/>
                    <a:pt x="285" y="279"/>
                  </a:cubicBezTo>
                  <a:cubicBezTo>
                    <a:pt x="286" y="280"/>
                    <a:pt x="288" y="280"/>
                    <a:pt x="288" y="281"/>
                  </a:cubicBezTo>
                  <a:cubicBezTo>
                    <a:pt x="289" y="282"/>
                    <a:pt x="288" y="283"/>
                    <a:pt x="288" y="283"/>
                  </a:cubicBezTo>
                  <a:cubicBezTo>
                    <a:pt x="288" y="283"/>
                    <a:pt x="286" y="283"/>
                    <a:pt x="286" y="283"/>
                  </a:cubicBezTo>
                  <a:cubicBezTo>
                    <a:pt x="286" y="284"/>
                    <a:pt x="285" y="286"/>
                    <a:pt x="285" y="287"/>
                  </a:cubicBezTo>
                  <a:cubicBezTo>
                    <a:pt x="280" y="283"/>
                    <a:pt x="280" y="279"/>
                    <a:pt x="279" y="271"/>
                  </a:cubicBezTo>
                  <a:cubicBezTo>
                    <a:pt x="279" y="273"/>
                    <a:pt x="278" y="275"/>
                    <a:pt x="278" y="278"/>
                  </a:cubicBezTo>
                  <a:cubicBezTo>
                    <a:pt x="276" y="279"/>
                    <a:pt x="276" y="279"/>
                    <a:pt x="276" y="279"/>
                  </a:cubicBezTo>
                  <a:cubicBezTo>
                    <a:pt x="276" y="279"/>
                    <a:pt x="275" y="275"/>
                    <a:pt x="275" y="275"/>
                  </a:cubicBezTo>
                  <a:cubicBezTo>
                    <a:pt x="276" y="275"/>
                    <a:pt x="276" y="273"/>
                    <a:pt x="276" y="273"/>
                  </a:cubicBezTo>
                  <a:cubicBezTo>
                    <a:pt x="276" y="273"/>
                    <a:pt x="275" y="271"/>
                    <a:pt x="274" y="269"/>
                  </a:cubicBezTo>
                  <a:cubicBezTo>
                    <a:pt x="274" y="269"/>
                    <a:pt x="272" y="269"/>
                    <a:pt x="272" y="269"/>
                  </a:cubicBezTo>
                  <a:cubicBezTo>
                    <a:pt x="269" y="268"/>
                    <a:pt x="268" y="267"/>
                    <a:pt x="266" y="264"/>
                  </a:cubicBezTo>
                  <a:cubicBezTo>
                    <a:pt x="265" y="265"/>
                    <a:pt x="264" y="264"/>
                    <a:pt x="262" y="265"/>
                  </a:cubicBezTo>
                  <a:cubicBezTo>
                    <a:pt x="262" y="266"/>
                    <a:pt x="261" y="268"/>
                    <a:pt x="260" y="268"/>
                  </a:cubicBezTo>
                  <a:cubicBezTo>
                    <a:pt x="259" y="268"/>
                    <a:pt x="257" y="268"/>
                    <a:pt x="256" y="268"/>
                  </a:cubicBezTo>
                  <a:cubicBezTo>
                    <a:pt x="255" y="268"/>
                    <a:pt x="252" y="270"/>
                    <a:pt x="251" y="270"/>
                  </a:cubicBezTo>
                  <a:cubicBezTo>
                    <a:pt x="250" y="270"/>
                    <a:pt x="250" y="269"/>
                    <a:pt x="249" y="269"/>
                  </a:cubicBezTo>
                  <a:cubicBezTo>
                    <a:pt x="247" y="271"/>
                    <a:pt x="247" y="271"/>
                    <a:pt x="247" y="271"/>
                  </a:cubicBezTo>
                  <a:cubicBezTo>
                    <a:pt x="241" y="272"/>
                    <a:pt x="234" y="272"/>
                    <a:pt x="229" y="270"/>
                  </a:cubicBezTo>
                  <a:cubicBezTo>
                    <a:pt x="229" y="265"/>
                    <a:pt x="228" y="265"/>
                    <a:pt x="231" y="263"/>
                  </a:cubicBezTo>
                  <a:cubicBezTo>
                    <a:pt x="231" y="263"/>
                    <a:pt x="231" y="261"/>
                    <a:pt x="231" y="261"/>
                  </a:cubicBezTo>
                  <a:cubicBezTo>
                    <a:pt x="233" y="261"/>
                    <a:pt x="235" y="261"/>
                    <a:pt x="237" y="261"/>
                  </a:cubicBezTo>
                  <a:cubicBezTo>
                    <a:pt x="238" y="259"/>
                    <a:pt x="238" y="259"/>
                    <a:pt x="238" y="259"/>
                  </a:cubicBezTo>
                  <a:cubicBezTo>
                    <a:pt x="237" y="259"/>
                    <a:pt x="237" y="259"/>
                    <a:pt x="237" y="259"/>
                  </a:cubicBezTo>
                  <a:cubicBezTo>
                    <a:pt x="235" y="258"/>
                    <a:pt x="236" y="257"/>
                    <a:pt x="235" y="255"/>
                  </a:cubicBezTo>
                  <a:cubicBezTo>
                    <a:pt x="231" y="252"/>
                    <a:pt x="231" y="252"/>
                    <a:pt x="231" y="252"/>
                  </a:cubicBezTo>
                  <a:cubicBezTo>
                    <a:pt x="230" y="252"/>
                    <a:pt x="230" y="253"/>
                    <a:pt x="229" y="253"/>
                  </a:cubicBezTo>
                  <a:cubicBezTo>
                    <a:pt x="228" y="252"/>
                    <a:pt x="227" y="250"/>
                    <a:pt x="227" y="250"/>
                  </a:cubicBezTo>
                  <a:cubicBezTo>
                    <a:pt x="225" y="250"/>
                    <a:pt x="224" y="250"/>
                    <a:pt x="224" y="251"/>
                  </a:cubicBezTo>
                  <a:cubicBezTo>
                    <a:pt x="222" y="251"/>
                    <a:pt x="222" y="251"/>
                    <a:pt x="220" y="251"/>
                  </a:cubicBezTo>
                  <a:cubicBezTo>
                    <a:pt x="220" y="251"/>
                    <a:pt x="221" y="253"/>
                    <a:pt x="222" y="253"/>
                  </a:cubicBezTo>
                  <a:cubicBezTo>
                    <a:pt x="222" y="253"/>
                    <a:pt x="224" y="254"/>
                    <a:pt x="221" y="255"/>
                  </a:cubicBezTo>
                  <a:cubicBezTo>
                    <a:pt x="221" y="255"/>
                    <a:pt x="218" y="254"/>
                    <a:pt x="217" y="254"/>
                  </a:cubicBezTo>
                  <a:cubicBezTo>
                    <a:pt x="217" y="253"/>
                    <a:pt x="217" y="253"/>
                    <a:pt x="217" y="253"/>
                  </a:cubicBezTo>
                  <a:cubicBezTo>
                    <a:pt x="215" y="252"/>
                    <a:pt x="213" y="253"/>
                    <a:pt x="211" y="252"/>
                  </a:cubicBezTo>
                  <a:cubicBezTo>
                    <a:pt x="210" y="252"/>
                    <a:pt x="208" y="249"/>
                    <a:pt x="207" y="249"/>
                  </a:cubicBezTo>
                  <a:cubicBezTo>
                    <a:pt x="207" y="248"/>
                    <a:pt x="202" y="249"/>
                    <a:pt x="200" y="248"/>
                  </a:cubicBezTo>
                  <a:cubicBezTo>
                    <a:pt x="199" y="245"/>
                    <a:pt x="199" y="245"/>
                    <a:pt x="199" y="245"/>
                  </a:cubicBezTo>
                  <a:cubicBezTo>
                    <a:pt x="194" y="245"/>
                    <a:pt x="188" y="243"/>
                    <a:pt x="185" y="241"/>
                  </a:cubicBezTo>
                  <a:cubicBezTo>
                    <a:pt x="184" y="240"/>
                    <a:pt x="184" y="238"/>
                    <a:pt x="183" y="238"/>
                  </a:cubicBezTo>
                  <a:cubicBezTo>
                    <a:pt x="182" y="238"/>
                    <a:pt x="181" y="238"/>
                    <a:pt x="180" y="238"/>
                  </a:cubicBezTo>
                  <a:cubicBezTo>
                    <a:pt x="178" y="238"/>
                    <a:pt x="175" y="235"/>
                    <a:pt x="173" y="235"/>
                  </a:cubicBezTo>
                  <a:cubicBezTo>
                    <a:pt x="169" y="234"/>
                    <a:pt x="167" y="235"/>
                    <a:pt x="163" y="235"/>
                  </a:cubicBezTo>
                  <a:cubicBezTo>
                    <a:pt x="163" y="235"/>
                    <a:pt x="163" y="237"/>
                    <a:pt x="163" y="237"/>
                  </a:cubicBezTo>
                  <a:cubicBezTo>
                    <a:pt x="161" y="239"/>
                    <a:pt x="159" y="240"/>
                    <a:pt x="157" y="241"/>
                  </a:cubicBezTo>
                  <a:cubicBezTo>
                    <a:pt x="155" y="237"/>
                    <a:pt x="154" y="236"/>
                    <a:pt x="153" y="231"/>
                  </a:cubicBezTo>
                  <a:cubicBezTo>
                    <a:pt x="155" y="230"/>
                    <a:pt x="154" y="231"/>
                    <a:pt x="155" y="229"/>
                  </a:cubicBezTo>
                  <a:cubicBezTo>
                    <a:pt x="155" y="229"/>
                    <a:pt x="153" y="229"/>
                    <a:pt x="153" y="229"/>
                  </a:cubicBezTo>
                  <a:cubicBezTo>
                    <a:pt x="152" y="231"/>
                    <a:pt x="150" y="232"/>
                    <a:pt x="152" y="234"/>
                  </a:cubicBezTo>
                  <a:cubicBezTo>
                    <a:pt x="149" y="234"/>
                    <a:pt x="151" y="236"/>
                    <a:pt x="151" y="239"/>
                  </a:cubicBezTo>
                  <a:cubicBezTo>
                    <a:pt x="151" y="239"/>
                    <a:pt x="149" y="240"/>
                    <a:pt x="149" y="240"/>
                  </a:cubicBezTo>
                  <a:cubicBezTo>
                    <a:pt x="149" y="241"/>
                    <a:pt x="151" y="241"/>
                    <a:pt x="150" y="243"/>
                  </a:cubicBezTo>
                  <a:cubicBezTo>
                    <a:pt x="150" y="243"/>
                    <a:pt x="148" y="243"/>
                    <a:pt x="147" y="243"/>
                  </a:cubicBezTo>
                  <a:cubicBezTo>
                    <a:pt x="144" y="239"/>
                    <a:pt x="141" y="237"/>
                    <a:pt x="137" y="233"/>
                  </a:cubicBezTo>
                  <a:cubicBezTo>
                    <a:pt x="136" y="233"/>
                    <a:pt x="136" y="231"/>
                    <a:pt x="135" y="231"/>
                  </a:cubicBezTo>
                  <a:cubicBezTo>
                    <a:pt x="135" y="231"/>
                    <a:pt x="134" y="232"/>
                    <a:pt x="134" y="231"/>
                  </a:cubicBezTo>
                  <a:cubicBezTo>
                    <a:pt x="133" y="230"/>
                    <a:pt x="133" y="228"/>
                    <a:pt x="132" y="227"/>
                  </a:cubicBezTo>
                  <a:cubicBezTo>
                    <a:pt x="131" y="227"/>
                    <a:pt x="130" y="227"/>
                    <a:pt x="129" y="227"/>
                  </a:cubicBezTo>
                  <a:cubicBezTo>
                    <a:pt x="122" y="221"/>
                    <a:pt x="122" y="221"/>
                    <a:pt x="122" y="221"/>
                  </a:cubicBezTo>
                  <a:cubicBezTo>
                    <a:pt x="121" y="220"/>
                    <a:pt x="121" y="218"/>
                    <a:pt x="120" y="217"/>
                  </a:cubicBezTo>
                  <a:cubicBezTo>
                    <a:pt x="119" y="215"/>
                    <a:pt x="116" y="214"/>
                    <a:pt x="114" y="213"/>
                  </a:cubicBezTo>
                  <a:cubicBezTo>
                    <a:pt x="112" y="215"/>
                    <a:pt x="111" y="215"/>
                    <a:pt x="112" y="219"/>
                  </a:cubicBezTo>
                  <a:cubicBezTo>
                    <a:pt x="112" y="220"/>
                    <a:pt x="114" y="219"/>
                    <a:pt x="114" y="221"/>
                  </a:cubicBezTo>
                  <a:cubicBezTo>
                    <a:pt x="113" y="223"/>
                    <a:pt x="109" y="229"/>
                    <a:pt x="108" y="231"/>
                  </a:cubicBezTo>
                  <a:cubicBezTo>
                    <a:pt x="106" y="231"/>
                    <a:pt x="98" y="232"/>
                    <a:pt x="96" y="234"/>
                  </a:cubicBezTo>
                  <a:cubicBezTo>
                    <a:pt x="95" y="236"/>
                    <a:pt x="96" y="238"/>
                    <a:pt x="95" y="239"/>
                  </a:cubicBezTo>
                  <a:cubicBezTo>
                    <a:pt x="95" y="240"/>
                    <a:pt x="89" y="242"/>
                    <a:pt x="88" y="242"/>
                  </a:cubicBezTo>
                  <a:cubicBezTo>
                    <a:pt x="88" y="241"/>
                    <a:pt x="88" y="239"/>
                    <a:pt x="88" y="239"/>
                  </a:cubicBezTo>
                  <a:cubicBezTo>
                    <a:pt x="87" y="239"/>
                    <a:pt x="86" y="240"/>
                    <a:pt x="86" y="239"/>
                  </a:cubicBezTo>
                  <a:cubicBezTo>
                    <a:pt x="85" y="241"/>
                    <a:pt x="85" y="239"/>
                    <a:pt x="84" y="240"/>
                  </a:cubicBezTo>
                  <a:cubicBezTo>
                    <a:pt x="84" y="241"/>
                    <a:pt x="84" y="241"/>
                    <a:pt x="84" y="241"/>
                  </a:cubicBezTo>
                  <a:cubicBezTo>
                    <a:pt x="85" y="241"/>
                    <a:pt x="85" y="242"/>
                    <a:pt x="85" y="243"/>
                  </a:cubicBezTo>
                  <a:cubicBezTo>
                    <a:pt x="84" y="243"/>
                    <a:pt x="83" y="243"/>
                    <a:pt x="82" y="243"/>
                  </a:cubicBezTo>
                  <a:cubicBezTo>
                    <a:pt x="82" y="243"/>
                    <a:pt x="82" y="244"/>
                    <a:pt x="82" y="245"/>
                  </a:cubicBezTo>
                  <a:cubicBezTo>
                    <a:pt x="82" y="245"/>
                    <a:pt x="80" y="245"/>
                    <a:pt x="81" y="244"/>
                  </a:cubicBezTo>
                  <a:cubicBezTo>
                    <a:pt x="80" y="244"/>
                    <a:pt x="80" y="244"/>
                    <a:pt x="80" y="244"/>
                  </a:cubicBezTo>
                  <a:cubicBezTo>
                    <a:pt x="79" y="244"/>
                    <a:pt x="79" y="247"/>
                    <a:pt x="79" y="247"/>
                  </a:cubicBezTo>
                  <a:cubicBezTo>
                    <a:pt x="79" y="248"/>
                    <a:pt x="77" y="248"/>
                    <a:pt x="77" y="249"/>
                  </a:cubicBezTo>
                  <a:cubicBezTo>
                    <a:pt x="76" y="250"/>
                    <a:pt x="77" y="251"/>
                    <a:pt x="78" y="252"/>
                  </a:cubicBezTo>
                  <a:cubicBezTo>
                    <a:pt x="75" y="253"/>
                    <a:pt x="74" y="253"/>
                    <a:pt x="72" y="253"/>
                  </a:cubicBezTo>
                  <a:cubicBezTo>
                    <a:pt x="73" y="248"/>
                    <a:pt x="71" y="250"/>
                    <a:pt x="76" y="247"/>
                  </a:cubicBezTo>
                  <a:cubicBezTo>
                    <a:pt x="75" y="246"/>
                    <a:pt x="75" y="244"/>
                    <a:pt x="75" y="243"/>
                  </a:cubicBezTo>
                  <a:cubicBezTo>
                    <a:pt x="76" y="242"/>
                    <a:pt x="78" y="242"/>
                    <a:pt x="79" y="241"/>
                  </a:cubicBezTo>
                  <a:cubicBezTo>
                    <a:pt x="79" y="240"/>
                    <a:pt x="80" y="237"/>
                    <a:pt x="80" y="237"/>
                  </a:cubicBezTo>
                  <a:cubicBezTo>
                    <a:pt x="84" y="236"/>
                    <a:pt x="88" y="234"/>
                    <a:pt x="91" y="234"/>
                  </a:cubicBezTo>
                  <a:cubicBezTo>
                    <a:pt x="93" y="234"/>
                    <a:pt x="93" y="235"/>
                    <a:pt x="95" y="234"/>
                  </a:cubicBezTo>
                  <a:cubicBezTo>
                    <a:pt x="95" y="234"/>
                    <a:pt x="98" y="230"/>
                    <a:pt x="98" y="229"/>
                  </a:cubicBezTo>
                  <a:cubicBezTo>
                    <a:pt x="102" y="227"/>
                    <a:pt x="102" y="227"/>
                    <a:pt x="102" y="227"/>
                  </a:cubicBezTo>
                  <a:cubicBezTo>
                    <a:pt x="102" y="226"/>
                    <a:pt x="101" y="225"/>
                    <a:pt x="102" y="224"/>
                  </a:cubicBezTo>
                  <a:cubicBezTo>
                    <a:pt x="97" y="224"/>
                    <a:pt x="95" y="224"/>
                    <a:pt x="91" y="223"/>
                  </a:cubicBezTo>
                  <a:cubicBezTo>
                    <a:pt x="90" y="226"/>
                    <a:pt x="89" y="228"/>
                    <a:pt x="88" y="231"/>
                  </a:cubicBezTo>
                  <a:cubicBezTo>
                    <a:pt x="85" y="230"/>
                    <a:pt x="84" y="230"/>
                    <a:pt x="82" y="230"/>
                  </a:cubicBezTo>
                  <a:cubicBezTo>
                    <a:pt x="82" y="230"/>
                    <a:pt x="81" y="231"/>
                    <a:pt x="81" y="231"/>
                  </a:cubicBezTo>
                  <a:cubicBezTo>
                    <a:pt x="80" y="232"/>
                    <a:pt x="78" y="231"/>
                    <a:pt x="77" y="231"/>
                  </a:cubicBezTo>
                  <a:cubicBezTo>
                    <a:pt x="76" y="233"/>
                    <a:pt x="76" y="233"/>
                    <a:pt x="76" y="233"/>
                  </a:cubicBezTo>
                  <a:cubicBezTo>
                    <a:pt x="75" y="233"/>
                    <a:pt x="74" y="232"/>
                    <a:pt x="73" y="233"/>
                  </a:cubicBezTo>
                  <a:cubicBezTo>
                    <a:pt x="72" y="234"/>
                    <a:pt x="72" y="237"/>
                    <a:pt x="72" y="238"/>
                  </a:cubicBezTo>
                  <a:cubicBezTo>
                    <a:pt x="70" y="239"/>
                    <a:pt x="68" y="239"/>
                    <a:pt x="66" y="239"/>
                  </a:cubicBezTo>
                  <a:cubicBezTo>
                    <a:pt x="65" y="239"/>
                    <a:pt x="66" y="237"/>
                    <a:pt x="66" y="237"/>
                  </a:cubicBezTo>
                  <a:cubicBezTo>
                    <a:pt x="65" y="236"/>
                    <a:pt x="61" y="235"/>
                    <a:pt x="61" y="235"/>
                  </a:cubicBezTo>
                  <a:cubicBezTo>
                    <a:pt x="60" y="233"/>
                    <a:pt x="61" y="233"/>
                    <a:pt x="60" y="233"/>
                  </a:cubicBezTo>
                  <a:cubicBezTo>
                    <a:pt x="60" y="234"/>
                    <a:pt x="61" y="237"/>
                    <a:pt x="60" y="237"/>
                  </a:cubicBezTo>
                  <a:cubicBezTo>
                    <a:pt x="60" y="238"/>
                    <a:pt x="59" y="238"/>
                    <a:pt x="58" y="239"/>
                  </a:cubicBezTo>
                  <a:cubicBezTo>
                    <a:pt x="58" y="239"/>
                    <a:pt x="59" y="240"/>
                    <a:pt x="58" y="241"/>
                  </a:cubicBezTo>
                  <a:cubicBezTo>
                    <a:pt x="57" y="240"/>
                    <a:pt x="57" y="240"/>
                    <a:pt x="55" y="240"/>
                  </a:cubicBezTo>
                  <a:cubicBezTo>
                    <a:pt x="55" y="241"/>
                    <a:pt x="55" y="244"/>
                    <a:pt x="55" y="244"/>
                  </a:cubicBezTo>
                  <a:cubicBezTo>
                    <a:pt x="54" y="244"/>
                    <a:pt x="54" y="244"/>
                    <a:pt x="53" y="244"/>
                  </a:cubicBezTo>
                  <a:cubicBezTo>
                    <a:pt x="52" y="244"/>
                    <a:pt x="53" y="243"/>
                    <a:pt x="52" y="242"/>
                  </a:cubicBezTo>
                  <a:cubicBezTo>
                    <a:pt x="47" y="242"/>
                    <a:pt x="47" y="242"/>
                    <a:pt x="47" y="242"/>
                  </a:cubicBezTo>
                  <a:cubicBezTo>
                    <a:pt x="47" y="243"/>
                    <a:pt x="47" y="244"/>
                    <a:pt x="47" y="245"/>
                  </a:cubicBezTo>
                  <a:cubicBezTo>
                    <a:pt x="52" y="247"/>
                    <a:pt x="53" y="248"/>
                    <a:pt x="53" y="253"/>
                  </a:cubicBezTo>
                  <a:cubicBezTo>
                    <a:pt x="52" y="253"/>
                    <a:pt x="52" y="253"/>
                    <a:pt x="52" y="253"/>
                  </a:cubicBezTo>
                  <a:cubicBezTo>
                    <a:pt x="50" y="251"/>
                    <a:pt x="50" y="249"/>
                    <a:pt x="48" y="247"/>
                  </a:cubicBezTo>
                  <a:cubicBezTo>
                    <a:pt x="47" y="247"/>
                    <a:pt x="38" y="243"/>
                    <a:pt x="38" y="243"/>
                  </a:cubicBezTo>
                  <a:cubicBezTo>
                    <a:pt x="37" y="242"/>
                    <a:pt x="36" y="243"/>
                    <a:pt x="35" y="243"/>
                  </a:cubicBezTo>
                  <a:cubicBezTo>
                    <a:pt x="34" y="242"/>
                    <a:pt x="33" y="240"/>
                    <a:pt x="32" y="239"/>
                  </a:cubicBezTo>
                  <a:cubicBezTo>
                    <a:pt x="31" y="239"/>
                    <a:pt x="30" y="240"/>
                    <a:pt x="28" y="239"/>
                  </a:cubicBezTo>
                  <a:cubicBezTo>
                    <a:pt x="28" y="239"/>
                    <a:pt x="26" y="236"/>
                    <a:pt x="25" y="236"/>
                  </a:cubicBezTo>
                  <a:cubicBezTo>
                    <a:pt x="24" y="236"/>
                    <a:pt x="23" y="236"/>
                    <a:pt x="22" y="236"/>
                  </a:cubicBezTo>
                  <a:cubicBezTo>
                    <a:pt x="21" y="235"/>
                    <a:pt x="20" y="232"/>
                    <a:pt x="18" y="232"/>
                  </a:cubicBezTo>
                  <a:cubicBezTo>
                    <a:pt x="14" y="231"/>
                    <a:pt x="10" y="234"/>
                    <a:pt x="7" y="233"/>
                  </a:cubicBezTo>
                  <a:cubicBezTo>
                    <a:pt x="7" y="232"/>
                    <a:pt x="7" y="232"/>
                    <a:pt x="7" y="232"/>
                  </a:cubicBezTo>
                  <a:cubicBezTo>
                    <a:pt x="4" y="231"/>
                    <a:pt x="2" y="232"/>
                    <a:pt x="0" y="231"/>
                  </a:cubicBezTo>
                  <a:cubicBezTo>
                    <a:pt x="3" y="370"/>
                    <a:pt x="3" y="370"/>
                    <a:pt x="3" y="370"/>
                  </a:cubicBezTo>
                  <a:cubicBezTo>
                    <a:pt x="3" y="370"/>
                    <a:pt x="9" y="367"/>
                    <a:pt x="11" y="368"/>
                  </a:cubicBezTo>
                  <a:cubicBezTo>
                    <a:pt x="12" y="369"/>
                    <a:pt x="15" y="371"/>
                    <a:pt x="16" y="370"/>
                  </a:cubicBezTo>
                  <a:cubicBezTo>
                    <a:pt x="22" y="364"/>
                    <a:pt x="19" y="370"/>
                    <a:pt x="20" y="373"/>
                  </a:cubicBezTo>
                  <a:cubicBezTo>
                    <a:pt x="21" y="376"/>
                    <a:pt x="21" y="376"/>
                    <a:pt x="23" y="379"/>
                  </a:cubicBezTo>
                  <a:cubicBezTo>
                    <a:pt x="25" y="382"/>
                    <a:pt x="31" y="385"/>
                    <a:pt x="33" y="388"/>
                  </a:cubicBezTo>
                  <a:cubicBezTo>
                    <a:pt x="35" y="391"/>
                    <a:pt x="32" y="395"/>
                    <a:pt x="37" y="390"/>
                  </a:cubicBezTo>
                  <a:cubicBezTo>
                    <a:pt x="40" y="388"/>
                    <a:pt x="43" y="389"/>
                    <a:pt x="44" y="386"/>
                  </a:cubicBezTo>
                  <a:cubicBezTo>
                    <a:pt x="45" y="383"/>
                    <a:pt x="42" y="381"/>
                    <a:pt x="44" y="381"/>
                  </a:cubicBezTo>
                  <a:cubicBezTo>
                    <a:pt x="47" y="381"/>
                    <a:pt x="50" y="378"/>
                    <a:pt x="52" y="381"/>
                  </a:cubicBezTo>
                  <a:cubicBezTo>
                    <a:pt x="53" y="384"/>
                    <a:pt x="58" y="383"/>
                    <a:pt x="58" y="386"/>
                  </a:cubicBezTo>
                  <a:cubicBezTo>
                    <a:pt x="58" y="388"/>
                    <a:pt x="58" y="390"/>
                    <a:pt x="61" y="390"/>
                  </a:cubicBezTo>
                  <a:cubicBezTo>
                    <a:pt x="65" y="391"/>
                    <a:pt x="67" y="395"/>
                    <a:pt x="69" y="397"/>
                  </a:cubicBezTo>
                  <a:cubicBezTo>
                    <a:pt x="70" y="400"/>
                    <a:pt x="77" y="406"/>
                    <a:pt x="79" y="409"/>
                  </a:cubicBezTo>
                  <a:cubicBezTo>
                    <a:pt x="81" y="412"/>
                    <a:pt x="81" y="416"/>
                    <a:pt x="85" y="418"/>
                  </a:cubicBezTo>
                  <a:cubicBezTo>
                    <a:pt x="88" y="420"/>
                    <a:pt x="87" y="423"/>
                    <a:pt x="91" y="425"/>
                  </a:cubicBezTo>
                  <a:cubicBezTo>
                    <a:pt x="94" y="427"/>
                    <a:pt x="97" y="422"/>
                    <a:pt x="97" y="425"/>
                  </a:cubicBezTo>
                  <a:cubicBezTo>
                    <a:pt x="97" y="428"/>
                    <a:pt x="98" y="430"/>
                    <a:pt x="99" y="433"/>
                  </a:cubicBezTo>
                  <a:cubicBezTo>
                    <a:pt x="100" y="436"/>
                    <a:pt x="100" y="434"/>
                    <a:pt x="102" y="435"/>
                  </a:cubicBezTo>
                  <a:cubicBezTo>
                    <a:pt x="104" y="437"/>
                    <a:pt x="103" y="441"/>
                    <a:pt x="105" y="441"/>
                  </a:cubicBezTo>
                  <a:cubicBezTo>
                    <a:pt x="107" y="441"/>
                    <a:pt x="103" y="443"/>
                    <a:pt x="104" y="445"/>
                  </a:cubicBezTo>
                  <a:cubicBezTo>
                    <a:pt x="104" y="447"/>
                    <a:pt x="104" y="448"/>
                    <a:pt x="104" y="449"/>
                  </a:cubicBezTo>
                  <a:cubicBezTo>
                    <a:pt x="103" y="450"/>
                    <a:pt x="101" y="453"/>
                    <a:pt x="101" y="453"/>
                  </a:cubicBezTo>
                  <a:close/>
                  <a:moveTo>
                    <a:pt x="506" y="620"/>
                  </a:moveTo>
                  <a:cubicBezTo>
                    <a:pt x="506" y="620"/>
                    <a:pt x="506" y="620"/>
                    <a:pt x="506" y="619"/>
                  </a:cubicBezTo>
                  <a:cubicBezTo>
                    <a:pt x="505" y="620"/>
                    <a:pt x="505" y="621"/>
                    <a:pt x="505" y="621"/>
                  </a:cubicBezTo>
                  <a:lnTo>
                    <a:pt x="506" y="620"/>
                  </a:lnTo>
                  <a:close/>
                  <a:moveTo>
                    <a:pt x="656" y="29"/>
                  </a:moveTo>
                  <a:cubicBezTo>
                    <a:pt x="657" y="29"/>
                    <a:pt x="657" y="30"/>
                    <a:pt x="657" y="31"/>
                  </a:cubicBezTo>
                  <a:cubicBezTo>
                    <a:pt x="653" y="30"/>
                    <a:pt x="653" y="29"/>
                    <a:pt x="656" y="29"/>
                  </a:cubicBezTo>
                  <a:close/>
                  <a:moveTo>
                    <a:pt x="386" y="265"/>
                  </a:moveTo>
                  <a:cubicBezTo>
                    <a:pt x="386" y="266"/>
                    <a:pt x="386" y="266"/>
                    <a:pt x="386" y="266"/>
                  </a:cubicBezTo>
                  <a:cubicBezTo>
                    <a:pt x="384" y="266"/>
                    <a:pt x="385" y="265"/>
                    <a:pt x="386" y="265"/>
                  </a:cubicBezTo>
                  <a:close/>
                  <a:moveTo>
                    <a:pt x="94" y="241"/>
                  </a:moveTo>
                  <a:cubicBezTo>
                    <a:pt x="95" y="241"/>
                    <a:pt x="94" y="242"/>
                    <a:pt x="94" y="242"/>
                  </a:cubicBezTo>
                  <a:cubicBezTo>
                    <a:pt x="94" y="241"/>
                    <a:pt x="93" y="240"/>
                    <a:pt x="94" y="241"/>
                  </a:cubicBezTo>
                  <a:close/>
                  <a:moveTo>
                    <a:pt x="147" y="518"/>
                  </a:moveTo>
                  <a:cubicBezTo>
                    <a:pt x="147" y="520"/>
                    <a:pt x="147" y="521"/>
                    <a:pt x="147" y="522"/>
                  </a:cubicBezTo>
                  <a:cubicBezTo>
                    <a:pt x="148" y="522"/>
                    <a:pt x="148" y="523"/>
                    <a:pt x="149" y="523"/>
                  </a:cubicBezTo>
                  <a:cubicBezTo>
                    <a:pt x="155" y="525"/>
                    <a:pt x="147" y="518"/>
                    <a:pt x="147" y="518"/>
                  </a:cubicBezTo>
                  <a:close/>
                  <a:moveTo>
                    <a:pt x="113" y="492"/>
                  </a:moveTo>
                  <a:cubicBezTo>
                    <a:pt x="112" y="492"/>
                    <a:pt x="114" y="494"/>
                    <a:pt x="114" y="494"/>
                  </a:cubicBezTo>
                  <a:cubicBezTo>
                    <a:pt x="114" y="494"/>
                    <a:pt x="115" y="491"/>
                    <a:pt x="113" y="492"/>
                  </a:cubicBezTo>
                  <a:close/>
                  <a:moveTo>
                    <a:pt x="111" y="472"/>
                  </a:moveTo>
                  <a:cubicBezTo>
                    <a:pt x="112" y="472"/>
                    <a:pt x="110" y="473"/>
                    <a:pt x="110" y="473"/>
                  </a:cubicBezTo>
                  <a:cubicBezTo>
                    <a:pt x="110" y="473"/>
                    <a:pt x="110" y="471"/>
                    <a:pt x="111" y="472"/>
                  </a:cubicBezTo>
                  <a:close/>
                  <a:moveTo>
                    <a:pt x="453" y="542"/>
                  </a:moveTo>
                  <a:cubicBezTo>
                    <a:pt x="452" y="543"/>
                    <a:pt x="454" y="544"/>
                    <a:pt x="454" y="544"/>
                  </a:cubicBezTo>
                  <a:cubicBezTo>
                    <a:pt x="454" y="544"/>
                    <a:pt x="456" y="542"/>
                    <a:pt x="453" y="542"/>
                  </a:cubicBezTo>
                  <a:close/>
                  <a:moveTo>
                    <a:pt x="464" y="536"/>
                  </a:moveTo>
                  <a:cubicBezTo>
                    <a:pt x="464" y="536"/>
                    <a:pt x="463" y="537"/>
                    <a:pt x="463" y="537"/>
                  </a:cubicBezTo>
                  <a:cubicBezTo>
                    <a:pt x="465" y="537"/>
                    <a:pt x="466" y="536"/>
                    <a:pt x="464" y="536"/>
                  </a:cubicBezTo>
                  <a:close/>
                  <a:moveTo>
                    <a:pt x="638" y="573"/>
                  </a:moveTo>
                  <a:cubicBezTo>
                    <a:pt x="639" y="573"/>
                    <a:pt x="637" y="574"/>
                    <a:pt x="637" y="574"/>
                  </a:cubicBezTo>
                  <a:cubicBezTo>
                    <a:pt x="637" y="574"/>
                    <a:pt x="637" y="572"/>
                    <a:pt x="638" y="573"/>
                  </a:cubicBezTo>
                  <a:close/>
                  <a:moveTo>
                    <a:pt x="693" y="583"/>
                  </a:moveTo>
                  <a:cubicBezTo>
                    <a:pt x="693" y="584"/>
                    <a:pt x="693" y="584"/>
                    <a:pt x="693" y="584"/>
                  </a:cubicBezTo>
                  <a:cubicBezTo>
                    <a:pt x="694" y="584"/>
                    <a:pt x="694" y="584"/>
                    <a:pt x="694" y="584"/>
                  </a:cubicBezTo>
                  <a:cubicBezTo>
                    <a:pt x="694" y="584"/>
                    <a:pt x="695" y="583"/>
                    <a:pt x="693" y="583"/>
                  </a:cubicBezTo>
                  <a:close/>
                  <a:moveTo>
                    <a:pt x="613" y="559"/>
                  </a:moveTo>
                  <a:cubicBezTo>
                    <a:pt x="617" y="558"/>
                    <a:pt x="612" y="562"/>
                    <a:pt x="611" y="562"/>
                  </a:cubicBezTo>
                  <a:cubicBezTo>
                    <a:pt x="607" y="564"/>
                    <a:pt x="612" y="559"/>
                    <a:pt x="613" y="559"/>
                  </a:cubicBezTo>
                  <a:close/>
                  <a:moveTo>
                    <a:pt x="667" y="520"/>
                  </a:moveTo>
                  <a:cubicBezTo>
                    <a:pt x="667" y="521"/>
                    <a:pt x="667" y="523"/>
                    <a:pt x="667" y="524"/>
                  </a:cubicBezTo>
                  <a:cubicBezTo>
                    <a:pt x="668" y="524"/>
                    <a:pt x="669" y="524"/>
                    <a:pt x="671" y="524"/>
                  </a:cubicBezTo>
                  <a:cubicBezTo>
                    <a:pt x="674" y="527"/>
                    <a:pt x="674" y="527"/>
                    <a:pt x="674" y="527"/>
                  </a:cubicBezTo>
                  <a:cubicBezTo>
                    <a:pt x="674" y="528"/>
                    <a:pt x="674" y="529"/>
                    <a:pt x="674" y="529"/>
                  </a:cubicBezTo>
                  <a:cubicBezTo>
                    <a:pt x="675" y="530"/>
                    <a:pt x="677" y="530"/>
                    <a:pt x="679" y="530"/>
                  </a:cubicBezTo>
                  <a:cubicBezTo>
                    <a:pt x="681" y="531"/>
                    <a:pt x="683" y="533"/>
                    <a:pt x="685" y="534"/>
                  </a:cubicBezTo>
                  <a:cubicBezTo>
                    <a:pt x="686" y="534"/>
                    <a:pt x="687" y="534"/>
                    <a:pt x="689" y="534"/>
                  </a:cubicBezTo>
                  <a:cubicBezTo>
                    <a:pt x="689" y="533"/>
                    <a:pt x="690" y="533"/>
                    <a:pt x="690" y="532"/>
                  </a:cubicBezTo>
                  <a:cubicBezTo>
                    <a:pt x="686" y="529"/>
                    <a:pt x="686" y="529"/>
                    <a:pt x="686" y="529"/>
                  </a:cubicBezTo>
                  <a:cubicBezTo>
                    <a:pt x="686" y="529"/>
                    <a:pt x="685" y="529"/>
                    <a:pt x="685" y="529"/>
                  </a:cubicBezTo>
                  <a:cubicBezTo>
                    <a:pt x="683" y="528"/>
                    <a:pt x="682" y="525"/>
                    <a:pt x="681" y="524"/>
                  </a:cubicBezTo>
                  <a:cubicBezTo>
                    <a:pt x="681" y="524"/>
                    <a:pt x="679" y="525"/>
                    <a:pt x="679" y="524"/>
                  </a:cubicBezTo>
                  <a:cubicBezTo>
                    <a:pt x="676" y="524"/>
                    <a:pt x="674" y="522"/>
                    <a:pt x="672" y="521"/>
                  </a:cubicBezTo>
                  <a:cubicBezTo>
                    <a:pt x="670" y="521"/>
                    <a:pt x="669" y="521"/>
                    <a:pt x="667" y="520"/>
                  </a:cubicBezTo>
                  <a:close/>
                  <a:moveTo>
                    <a:pt x="538" y="591"/>
                  </a:moveTo>
                  <a:cubicBezTo>
                    <a:pt x="538" y="592"/>
                    <a:pt x="539" y="593"/>
                    <a:pt x="539" y="593"/>
                  </a:cubicBezTo>
                  <a:cubicBezTo>
                    <a:pt x="538" y="596"/>
                    <a:pt x="538" y="596"/>
                    <a:pt x="538" y="596"/>
                  </a:cubicBezTo>
                  <a:cubicBezTo>
                    <a:pt x="534" y="594"/>
                    <a:pt x="537" y="593"/>
                    <a:pt x="538" y="591"/>
                  </a:cubicBezTo>
                  <a:close/>
                  <a:moveTo>
                    <a:pt x="518" y="583"/>
                  </a:moveTo>
                  <a:cubicBezTo>
                    <a:pt x="518" y="583"/>
                    <a:pt x="519" y="586"/>
                    <a:pt x="519" y="586"/>
                  </a:cubicBezTo>
                  <a:cubicBezTo>
                    <a:pt x="522" y="587"/>
                    <a:pt x="520" y="584"/>
                    <a:pt x="518" y="583"/>
                  </a:cubicBezTo>
                  <a:close/>
                  <a:moveTo>
                    <a:pt x="583" y="578"/>
                  </a:moveTo>
                  <a:cubicBezTo>
                    <a:pt x="584" y="579"/>
                    <a:pt x="586" y="580"/>
                    <a:pt x="587" y="580"/>
                  </a:cubicBezTo>
                  <a:cubicBezTo>
                    <a:pt x="586" y="581"/>
                    <a:pt x="585" y="583"/>
                    <a:pt x="583" y="582"/>
                  </a:cubicBezTo>
                  <a:cubicBezTo>
                    <a:pt x="583" y="582"/>
                    <a:pt x="584" y="581"/>
                    <a:pt x="584" y="580"/>
                  </a:cubicBezTo>
                  <a:cubicBezTo>
                    <a:pt x="583" y="580"/>
                    <a:pt x="580" y="580"/>
                    <a:pt x="582" y="579"/>
                  </a:cubicBezTo>
                  <a:cubicBezTo>
                    <a:pt x="584" y="578"/>
                    <a:pt x="581" y="578"/>
                    <a:pt x="583" y="578"/>
                  </a:cubicBezTo>
                  <a:close/>
                  <a:moveTo>
                    <a:pt x="506" y="575"/>
                  </a:moveTo>
                  <a:cubicBezTo>
                    <a:pt x="507" y="575"/>
                    <a:pt x="506" y="576"/>
                    <a:pt x="506" y="576"/>
                  </a:cubicBezTo>
                  <a:cubicBezTo>
                    <a:pt x="507" y="577"/>
                    <a:pt x="509" y="578"/>
                    <a:pt x="510" y="578"/>
                  </a:cubicBezTo>
                  <a:cubicBezTo>
                    <a:pt x="512" y="579"/>
                    <a:pt x="516" y="579"/>
                    <a:pt x="516" y="579"/>
                  </a:cubicBezTo>
                  <a:cubicBezTo>
                    <a:pt x="518" y="580"/>
                    <a:pt x="515" y="578"/>
                    <a:pt x="515" y="578"/>
                  </a:cubicBezTo>
                  <a:cubicBezTo>
                    <a:pt x="512" y="576"/>
                    <a:pt x="510" y="576"/>
                    <a:pt x="506" y="575"/>
                  </a:cubicBezTo>
                  <a:close/>
                  <a:moveTo>
                    <a:pt x="708" y="568"/>
                  </a:moveTo>
                  <a:cubicBezTo>
                    <a:pt x="707" y="569"/>
                    <a:pt x="707" y="570"/>
                    <a:pt x="707" y="570"/>
                  </a:cubicBezTo>
                  <a:cubicBezTo>
                    <a:pt x="706" y="571"/>
                    <a:pt x="705" y="570"/>
                    <a:pt x="704" y="570"/>
                  </a:cubicBezTo>
                  <a:cubicBezTo>
                    <a:pt x="703" y="571"/>
                    <a:pt x="702" y="572"/>
                    <a:pt x="702" y="573"/>
                  </a:cubicBezTo>
                  <a:cubicBezTo>
                    <a:pt x="703" y="574"/>
                    <a:pt x="703" y="574"/>
                    <a:pt x="702" y="574"/>
                  </a:cubicBezTo>
                  <a:cubicBezTo>
                    <a:pt x="702" y="576"/>
                    <a:pt x="701" y="578"/>
                    <a:pt x="701" y="579"/>
                  </a:cubicBezTo>
                  <a:cubicBezTo>
                    <a:pt x="703" y="578"/>
                    <a:pt x="705" y="579"/>
                    <a:pt x="706" y="578"/>
                  </a:cubicBezTo>
                  <a:cubicBezTo>
                    <a:pt x="707" y="577"/>
                    <a:pt x="706" y="576"/>
                    <a:pt x="706" y="576"/>
                  </a:cubicBezTo>
                  <a:cubicBezTo>
                    <a:pt x="706" y="576"/>
                    <a:pt x="713" y="571"/>
                    <a:pt x="708" y="574"/>
                  </a:cubicBezTo>
                  <a:cubicBezTo>
                    <a:pt x="708" y="573"/>
                    <a:pt x="708" y="572"/>
                    <a:pt x="708" y="572"/>
                  </a:cubicBezTo>
                  <a:cubicBezTo>
                    <a:pt x="711" y="571"/>
                    <a:pt x="709" y="570"/>
                    <a:pt x="708" y="568"/>
                  </a:cubicBezTo>
                  <a:close/>
                  <a:moveTo>
                    <a:pt x="532" y="566"/>
                  </a:moveTo>
                  <a:cubicBezTo>
                    <a:pt x="535" y="567"/>
                    <a:pt x="536" y="570"/>
                    <a:pt x="532" y="570"/>
                  </a:cubicBezTo>
                  <a:cubicBezTo>
                    <a:pt x="532" y="569"/>
                    <a:pt x="532" y="569"/>
                    <a:pt x="532" y="569"/>
                  </a:cubicBezTo>
                  <a:cubicBezTo>
                    <a:pt x="530" y="569"/>
                    <a:pt x="528" y="569"/>
                    <a:pt x="527" y="568"/>
                  </a:cubicBezTo>
                  <a:cubicBezTo>
                    <a:pt x="527" y="567"/>
                    <a:pt x="527" y="567"/>
                    <a:pt x="527" y="567"/>
                  </a:cubicBezTo>
                  <a:cubicBezTo>
                    <a:pt x="528" y="567"/>
                    <a:pt x="531" y="566"/>
                    <a:pt x="532" y="566"/>
                  </a:cubicBezTo>
                  <a:close/>
                  <a:moveTo>
                    <a:pt x="671" y="560"/>
                  </a:moveTo>
                  <a:cubicBezTo>
                    <a:pt x="670" y="560"/>
                    <a:pt x="670" y="561"/>
                    <a:pt x="670" y="562"/>
                  </a:cubicBezTo>
                  <a:cubicBezTo>
                    <a:pt x="670" y="563"/>
                    <a:pt x="668" y="564"/>
                    <a:pt x="668" y="564"/>
                  </a:cubicBezTo>
                  <a:cubicBezTo>
                    <a:pt x="669" y="566"/>
                    <a:pt x="669" y="566"/>
                    <a:pt x="669" y="566"/>
                  </a:cubicBezTo>
                  <a:cubicBezTo>
                    <a:pt x="669" y="566"/>
                    <a:pt x="671" y="566"/>
                    <a:pt x="671" y="566"/>
                  </a:cubicBezTo>
                  <a:cubicBezTo>
                    <a:pt x="672" y="567"/>
                    <a:pt x="671" y="569"/>
                    <a:pt x="672" y="569"/>
                  </a:cubicBezTo>
                  <a:cubicBezTo>
                    <a:pt x="672" y="569"/>
                    <a:pt x="674" y="569"/>
                    <a:pt x="674" y="569"/>
                  </a:cubicBezTo>
                  <a:cubicBezTo>
                    <a:pt x="679" y="570"/>
                    <a:pt x="678" y="570"/>
                    <a:pt x="683" y="568"/>
                  </a:cubicBezTo>
                  <a:cubicBezTo>
                    <a:pt x="683" y="569"/>
                    <a:pt x="683" y="570"/>
                    <a:pt x="682" y="570"/>
                  </a:cubicBezTo>
                  <a:cubicBezTo>
                    <a:pt x="682" y="572"/>
                    <a:pt x="682" y="572"/>
                    <a:pt x="682" y="572"/>
                  </a:cubicBezTo>
                  <a:cubicBezTo>
                    <a:pt x="683" y="572"/>
                    <a:pt x="683" y="573"/>
                    <a:pt x="683" y="573"/>
                  </a:cubicBezTo>
                  <a:cubicBezTo>
                    <a:pt x="684" y="573"/>
                    <a:pt x="685" y="573"/>
                    <a:pt x="686" y="573"/>
                  </a:cubicBezTo>
                  <a:cubicBezTo>
                    <a:pt x="685" y="572"/>
                    <a:pt x="686" y="572"/>
                    <a:pt x="686" y="572"/>
                  </a:cubicBezTo>
                  <a:cubicBezTo>
                    <a:pt x="686" y="572"/>
                    <a:pt x="687" y="571"/>
                    <a:pt x="687" y="571"/>
                  </a:cubicBezTo>
                  <a:cubicBezTo>
                    <a:pt x="686" y="571"/>
                    <a:pt x="685" y="570"/>
                    <a:pt x="685" y="570"/>
                  </a:cubicBezTo>
                  <a:cubicBezTo>
                    <a:pt x="685" y="569"/>
                    <a:pt x="685" y="568"/>
                    <a:pt x="685" y="568"/>
                  </a:cubicBezTo>
                  <a:cubicBezTo>
                    <a:pt x="685" y="568"/>
                    <a:pt x="687" y="567"/>
                    <a:pt x="686" y="567"/>
                  </a:cubicBezTo>
                  <a:cubicBezTo>
                    <a:pt x="684" y="567"/>
                    <a:pt x="680" y="568"/>
                    <a:pt x="677" y="568"/>
                  </a:cubicBezTo>
                  <a:cubicBezTo>
                    <a:pt x="677" y="566"/>
                    <a:pt x="677" y="566"/>
                    <a:pt x="677" y="566"/>
                  </a:cubicBezTo>
                  <a:cubicBezTo>
                    <a:pt x="676" y="566"/>
                    <a:pt x="676" y="567"/>
                    <a:pt x="676" y="567"/>
                  </a:cubicBezTo>
                  <a:cubicBezTo>
                    <a:pt x="674" y="568"/>
                    <a:pt x="672" y="566"/>
                    <a:pt x="671" y="565"/>
                  </a:cubicBezTo>
                  <a:cubicBezTo>
                    <a:pt x="671" y="565"/>
                    <a:pt x="672" y="562"/>
                    <a:pt x="671" y="562"/>
                  </a:cubicBezTo>
                  <a:cubicBezTo>
                    <a:pt x="672" y="562"/>
                    <a:pt x="673" y="559"/>
                    <a:pt x="671" y="560"/>
                  </a:cubicBezTo>
                  <a:close/>
                  <a:moveTo>
                    <a:pt x="707" y="558"/>
                  </a:moveTo>
                  <a:cubicBezTo>
                    <a:pt x="706" y="560"/>
                    <a:pt x="706" y="560"/>
                    <a:pt x="706" y="560"/>
                  </a:cubicBezTo>
                  <a:cubicBezTo>
                    <a:pt x="703" y="561"/>
                    <a:pt x="702" y="559"/>
                    <a:pt x="700" y="559"/>
                  </a:cubicBezTo>
                  <a:cubicBezTo>
                    <a:pt x="699" y="560"/>
                    <a:pt x="698" y="561"/>
                    <a:pt x="697" y="562"/>
                  </a:cubicBezTo>
                  <a:cubicBezTo>
                    <a:pt x="698" y="562"/>
                    <a:pt x="698" y="565"/>
                    <a:pt x="697" y="566"/>
                  </a:cubicBezTo>
                  <a:cubicBezTo>
                    <a:pt x="695" y="566"/>
                    <a:pt x="695" y="566"/>
                    <a:pt x="695" y="566"/>
                  </a:cubicBezTo>
                  <a:cubicBezTo>
                    <a:pt x="695" y="567"/>
                    <a:pt x="694" y="568"/>
                    <a:pt x="694" y="568"/>
                  </a:cubicBezTo>
                  <a:cubicBezTo>
                    <a:pt x="693" y="570"/>
                    <a:pt x="695" y="570"/>
                    <a:pt x="694" y="571"/>
                  </a:cubicBezTo>
                  <a:cubicBezTo>
                    <a:pt x="692" y="572"/>
                    <a:pt x="692" y="572"/>
                    <a:pt x="692" y="572"/>
                  </a:cubicBezTo>
                  <a:cubicBezTo>
                    <a:pt x="693" y="575"/>
                    <a:pt x="692" y="578"/>
                    <a:pt x="694" y="579"/>
                  </a:cubicBezTo>
                  <a:cubicBezTo>
                    <a:pt x="696" y="580"/>
                    <a:pt x="696" y="579"/>
                    <a:pt x="698" y="580"/>
                  </a:cubicBezTo>
                  <a:cubicBezTo>
                    <a:pt x="698" y="579"/>
                    <a:pt x="699" y="579"/>
                    <a:pt x="698" y="578"/>
                  </a:cubicBezTo>
                  <a:cubicBezTo>
                    <a:pt x="694" y="576"/>
                    <a:pt x="700" y="571"/>
                    <a:pt x="701" y="570"/>
                  </a:cubicBezTo>
                  <a:cubicBezTo>
                    <a:pt x="701" y="569"/>
                    <a:pt x="701" y="569"/>
                    <a:pt x="701" y="569"/>
                  </a:cubicBezTo>
                  <a:cubicBezTo>
                    <a:pt x="701" y="569"/>
                    <a:pt x="700" y="569"/>
                    <a:pt x="699" y="569"/>
                  </a:cubicBezTo>
                  <a:cubicBezTo>
                    <a:pt x="700" y="568"/>
                    <a:pt x="702" y="562"/>
                    <a:pt x="703" y="562"/>
                  </a:cubicBezTo>
                  <a:cubicBezTo>
                    <a:pt x="704" y="561"/>
                    <a:pt x="706" y="562"/>
                    <a:pt x="707" y="562"/>
                  </a:cubicBezTo>
                  <a:cubicBezTo>
                    <a:pt x="708" y="559"/>
                    <a:pt x="707" y="561"/>
                    <a:pt x="709" y="559"/>
                  </a:cubicBezTo>
                  <a:cubicBezTo>
                    <a:pt x="709" y="559"/>
                    <a:pt x="708" y="558"/>
                    <a:pt x="707" y="558"/>
                  </a:cubicBezTo>
                  <a:close/>
                  <a:moveTo>
                    <a:pt x="747" y="554"/>
                  </a:moveTo>
                  <a:cubicBezTo>
                    <a:pt x="747" y="555"/>
                    <a:pt x="746" y="560"/>
                    <a:pt x="748" y="558"/>
                  </a:cubicBezTo>
                  <a:cubicBezTo>
                    <a:pt x="750" y="558"/>
                    <a:pt x="749" y="556"/>
                    <a:pt x="749" y="554"/>
                  </a:cubicBezTo>
                  <a:cubicBezTo>
                    <a:pt x="748" y="554"/>
                    <a:pt x="747" y="554"/>
                    <a:pt x="747" y="554"/>
                  </a:cubicBezTo>
                  <a:close/>
                  <a:moveTo>
                    <a:pt x="692" y="549"/>
                  </a:moveTo>
                  <a:cubicBezTo>
                    <a:pt x="692" y="549"/>
                    <a:pt x="686" y="555"/>
                    <a:pt x="690" y="552"/>
                  </a:cubicBezTo>
                  <a:cubicBezTo>
                    <a:pt x="691" y="552"/>
                    <a:pt x="696" y="547"/>
                    <a:pt x="692" y="549"/>
                  </a:cubicBezTo>
                  <a:close/>
                  <a:moveTo>
                    <a:pt x="461" y="517"/>
                  </a:moveTo>
                  <a:cubicBezTo>
                    <a:pt x="464" y="520"/>
                    <a:pt x="464" y="521"/>
                    <a:pt x="465" y="526"/>
                  </a:cubicBezTo>
                  <a:cubicBezTo>
                    <a:pt x="464" y="526"/>
                    <a:pt x="462" y="526"/>
                    <a:pt x="463" y="526"/>
                  </a:cubicBezTo>
                  <a:cubicBezTo>
                    <a:pt x="463" y="526"/>
                    <a:pt x="460" y="526"/>
                    <a:pt x="462" y="526"/>
                  </a:cubicBezTo>
                  <a:cubicBezTo>
                    <a:pt x="461" y="526"/>
                    <a:pt x="459" y="526"/>
                    <a:pt x="459" y="526"/>
                  </a:cubicBezTo>
                  <a:cubicBezTo>
                    <a:pt x="459" y="523"/>
                    <a:pt x="459" y="523"/>
                    <a:pt x="459" y="523"/>
                  </a:cubicBezTo>
                  <a:cubicBezTo>
                    <a:pt x="457" y="522"/>
                    <a:pt x="459" y="525"/>
                    <a:pt x="458" y="525"/>
                  </a:cubicBezTo>
                  <a:cubicBezTo>
                    <a:pt x="457" y="525"/>
                    <a:pt x="457" y="525"/>
                    <a:pt x="457" y="525"/>
                  </a:cubicBezTo>
                  <a:cubicBezTo>
                    <a:pt x="457" y="525"/>
                    <a:pt x="457" y="519"/>
                    <a:pt x="457" y="518"/>
                  </a:cubicBezTo>
                  <a:cubicBezTo>
                    <a:pt x="458" y="517"/>
                    <a:pt x="460" y="517"/>
                    <a:pt x="461" y="517"/>
                  </a:cubicBezTo>
                  <a:close/>
                  <a:moveTo>
                    <a:pt x="603" y="505"/>
                  </a:moveTo>
                  <a:cubicBezTo>
                    <a:pt x="607" y="504"/>
                    <a:pt x="601" y="509"/>
                    <a:pt x="601" y="509"/>
                  </a:cubicBezTo>
                  <a:cubicBezTo>
                    <a:pt x="599" y="509"/>
                    <a:pt x="601" y="506"/>
                    <a:pt x="601" y="506"/>
                  </a:cubicBezTo>
                  <a:cubicBezTo>
                    <a:pt x="602" y="505"/>
                    <a:pt x="602" y="506"/>
                    <a:pt x="603" y="505"/>
                  </a:cubicBezTo>
                  <a:close/>
                  <a:moveTo>
                    <a:pt x="598" y="502"/>
                  </a:moveTo>
                  <a:cubicBezTo>
                    <a:pt x="598" y="502"/>
                    <a:pt x="597" y="502"/>
                    <a:pt x="599" y="503"/>
                  </a:cubicBezTo>
                  <a:cubicBezTo>
                    <a:pt x="600" y="503"/>
                    <a:pt x="599" y="504"/>
                    <a:pt x="599" y="505"/>
                  </a:cubicBezTo>
                  <a:cubicBezTo>
                    <a:pt x="599" y="506"/>
                    <a:pt x="592" y="512"/>
                    <a:pt x="591" y="512"/>
                  </a:cubicBezTo>
                  <a:cubicBezTo>
                    <a:pt x="590" y="512"/>
                    <a:pt x="590" y="511"/>
                    <a:pt x="589" y="511"/>
                  </a:cubicBezTo>
                  <a:cubicBezTo>
                    <a:pt x="589" y="511"/>
                    <a:pt x="588" y="511"/>
                    <a:pt x="587" y="511"/>
                  </a:cubicBezTo>
                  <a:cubicBezTo>
                    <a:pt x="589" y="509"/>
                    <a:pt x="591" y="506"/>
                    <a:pt x="593" y="505"/>
                  </a:cubicBezTo>
                  <a:cubicBezTo>
                    <a:pt x="594" y="504"/>
                    <a:pt x="596" y="505"/>
                    <a:pt x="596" y="504"/>
                  </a:cubicBezTo>
                  <a:cubicBezTo>
                    <a:pt x="597" y="503"/>
                    <a:pt x="597" y="502"/>
                    <a:pt x="598" y="502"/>
                  </a:cubicBezTo>
                  <a:close/>
                  <a:moveTo>
                    <a:pt x="738" y="499"/>
                  </a:moveTo>
                  <a:cubicBezTo>
                    <a:pt x="736" y="499"/>
                    <a:pt x="732" y="502"/>
                    <a:pt x="732" y="503"/>
                  </a:cubicBezTo>
                  <a:cubicBezTo>
                    <a:pt x="731" y="504"/>
                    <a:pt x="732" y="506"/>
                    <a:pt x="732" y="506"/>
                  </a:cubicBezTo>
                  <a:cubicBezTo>
                    <a:pt x="732" y="507"/>
                    <a:pt x="730" y="507"/>
                    <a:pt x="728" y="507"/>
                  </a:cubicBezTo>
                  <a:cubicBezTo>
                    <a:pt x="728" y="509"/>
                    <a:pt x="729" y="511"/>
                    <a:pt x="728" y="513"/>
                  </a:cubicBezTo>
                  <a:cubicBezTo>
                    <a:pt x="727" y="515"/>
                    <a:pt x="727" y="515"/>
                    <a:pt x="727" y="515"/>
                  </a:cubicBezTo>
                  <a:cubicBezTo>
                    <a:pt x="727" y="517"/>
                    <a:pt x="729" y="520"/>
                    <a:pt x="727" y="523"/>
                  </a:cubicBezTo>
                  <a:cubicBezTo>
                    <a:pt x="724" y="525"/>
                    <a:pt x="724" y="525"/>
                    <a:pt x="724" y="525"/>
                  </a:cubicBezTo>
                  <a:cubicBezTo>
                    <a:pt x="726" y="526"/>
                    <a:pt x="725" y="525"/>
                    <a:pt x="725" y="526"/>
                  </a:cubicBezTo>
                  <a:cubicBezTo>
                    <a:pt x="727" y="527"/>
                    <a:pt x="728" y="527"/>
                    <a:pt x="729" y="527"/>
                  </a:cubicBezTo>
                  <a:cubicBezTo>
                    <a:pt x="728" y="528"/>
                    <a:pt x="728" y="528"/>
                    <a:pt x="727" y="529"/>
                  </a:cubicBezTo>
                  <a:cubicBezTo>
                    <a:pt x="728" y="529"/>
                    <a:pt x="726" y="531"/>
                    <a:pt x="726" y="531"/>
                  </a:cubicBezTo>
                  <a:cubicBezTo>
                    <a:pt x="725" y="531"/>
                    <a:pt x="725" y="529"/>
                    <a:pt x="722" y="529"/>
                  </a:cubicBezTo>
                  <a:cubicBezTo>
                    <a:pt x="722" y="530"/>
                    <a:pt x="722" y="530"/>
                    <a:pt x="722" y="530"/>
                  </a:cubicBezTo>
                  <a:cubicBezTo>
                    <a:pt x="722" y="530"/>
                    <a:pt x="721" y="532"/>
                    <a:pt x="721" y="532"/>
                  </a:cubicBezTo>
                  <a:cubicBezTo>
                    <a:pt x="722" y="532"/>
                    <a:pt x="724" y="534"/>
                    <a:pt x="720" y="533"/>
                  </a:cubicBezTo>
                  <a:cubicBezTo>
                    <a:pt x="721" y="533"/>
                    <a:pt x="719" y="533"/>
                    <a:pt x="718" y="533"/>
                  </a:cubicBezTo>
                  <a:cubicBezTo>
                    <a:pt x="718" y="533"/>
                    <a:pt x="717" y="535"/>
                    <a:pt x="717" y="536"/>
                  </a:cubicBezTo>
                  <a:cubicBezTo>
                    <a:pt x="717" y="536"/>
                    <a:pt x="720" y="536"/>
                    <a:pt x="718" y="535"/>
                  </a:cubicBezTo>
                  <a:cubicBezTo>
                    <a:pt x="720" y="536"/>
                    <a:pt x="722" y="536"/>
                    <a:pt x="723" y="536"/>
                  </a:cubicBezTo>
                  <a:cubicBezTo>
                    <a:pt x="723" y="536"/>
                    <a:pt x="723" y="538"/>
                    <a:pt x="722" y="538"/>
                  </a:cubicBezTo>
                  <a:cubicBezTo>
                    <a:pt x="722" y="536"/>
                    <a:pt x="722" y="536"/>
                    <a:pt x="722" y="536"/>
                  </a:cubicBezTo>
                  <a:cubicBezTo>
                    <a:pt x="722" y="537"/>
                    <a:pt x="720" y="537"/>
                    <a:pt x="720" y="537"/>
                  </a:cubicBezTo>
                  <a:cubicBezTo>
                    <a:pt x="719" y="538"/>
                    <a:pt x="720" y="539"/>
                    <a:pt x="720" y="540"/>
                  </a:cubicBezTo>
                  <a:cubicBezTo>
                    <a:pt x="716" y="542"/>
                    <a:pt x="716" y="542"/>
                    <a:pt x="716" y="542"/>
                  </a:cubicBezTo>
                  <a:cubicBezTo>
                    <a:pt x="716" y="543"/>
                    <a:pt x="715" y="543"/>
                    <a:pt x="714" y="544"/>
                  </a:cubicBezTo>
                  <a:cubicBezTo>
                    <a:pt x="717" y="548"/>
                    <a:pt x="715" y="548"/>
                    <a:pt x="720" y="547"/>
                  </a:cubicBezTo>
                  <a:cubicBezTo>
                    <a:pt x="722" y="547"/>
                    <a:pt x="721" y="547"/>
                    <a:pt x="721" y="546"/>
                  </a:cubicBezTo>
                  <a:cubicBezTo>
                    <a:pt x="723" y="546"/>
                    <a:pt x="726" y="546"/>
                    <a:pt x="730" y="546"/>
                  </a:cubicBezTo>
                  <a:cubicBezTo>
                    <a:pt x="732" y="546"/>
                    <a:pt x="733" y="546"/>
                    <a:pt x="736" y="546"/>
                  </a:cubicBezTo>
                  <a:cubicBezTo>
                    <a:pt x="736" y="547"/>
                    <a:pt x="735" y="548"/>
                    <a:pt x="736" y="548"/>
                  </a:cubicBezTo>
                  <a:cubicBezTo>
                    <a:pt x="738" y="548"/>
                    <a:pt x="739" y="545"/>
                    <a:pt x="740" y="545"/>
                  </a:cubicBezTo>
                  <a:cubicBezTo>
                    <a:pt x="741" y="545"/>
                    <a:pt x="741" y="547"/>
                    <a:pt x="741" y="547"/>
                  </a:cubicBezTo>
                  <a:cubicBezTo>
                    <a:pt x="745" y="547"/>
                    <a:pt x="748" y="546"/>
                    <a:pt x="754" y="545"/>
                  </a:cubicBezTo>
                  <a:cubicBezTo>
                    <a:pt x="752" y="550"/>
                    <a:pt x="751" y="548"/>
                    <a:pt x="756" y="549"/>
                  </a:cubicBezTo>
                  <a:cubicBezTo>
                    <a:pt x="756" y="548"/>
                    <a:pt x="757" y="546"/>
                    <a:pt x="758" y="545"/>
                  </a:cubicBezTo>
                  <a:cubicBezTo>
                    <a:pt x="758" y="545"/>
                    <a:pt x="759" y="545"/>
                    <a:pt x="760" y="545"/>
                  </a:cubicBezTo>
                  <a:cubicBezTo>
                    <a:pt x="759" y="546"/>
                    <a:pt x="760" y="547"/>
                    <a:pt x="759" y="548"/>
                  </a:cubicBezTo>
                  <a:cubicBezTo>
                    <a:pt x="758" y="549"/>
                    <a:pt x="756" y="549"/>
                    <a:pt x="756" y="550"/>
                  </a:cubicBezTo>
                  <a:cubicBezTo>
                    <a:pt x="755" y="551"/>
                    <a:pt x="756" y="552"/>
                    <a:pt x="755" y="553"/>
                  </a:cubicBezTo>
                  <a:cubicBezTo>
                    <a:pt x="755" y="553"/>
                    <a:pt x="753" y="554"/>
                    <a:pt x="752" y="554"/>
                  </a:cubicBezTo>
                  <a:cubicBezTo>
                    <a:pt x="752" y="554"/>
                    <a:pt x="752" y="556"/>
                    <a:pt x="752" y="556"/>
                  </a:cubicBezTo>
                  <a:cubicBezTo>
                    <a:pt x="753" y="556"/>
                    <a:pt x="754" y="557"/>
                    <a:pt x="754" y="556"/>
                  </a:cubicBezTo>
                  <a:cubicBezTo>
                    <a:pt x="756" y="556"/>
                    <a:pt x="758" y="553"/>
                    <a:pt x="759" y="551"/>
                  </a:cubicBezTo>
                  <a:cubicBezTo>
                    <a:pt x="758" y="552"/>
                    <a:pt x="759" y="549"/>
                    <a:pt x="760" y="549"/>
                  </a:cubicBezTo>
                  <a:cubicBezTo>
                    <a:pt x="761" y="548"/>
                    <a:pt x="762" y="549"/>
                    <a:pt x="763" y="548"/>
                  </a:cubicBezTo>
                  <a:cubicBezTo>
                    <a:pt x="763" y="548"/>
                    <a:pt x="764" y="545"/>
                    <a:pt x="764" y="545"/>
                  </a:cubicBezTo>
                  <a:cubicBezTo>
                    <a:pt x="766" y="545"/>
                    <a:pt x="766" y="545"/>
                    <a:pt x="766" y="545"/>
                  </a:cubicBezTo>
                  <a:cubicBezTo>
                    <a:pt x="766" y="545"/>
                    <a:pt x="766" y="547"/>
                    <a:pt x="766" y="547"/>
                  </a:cubicBezTo>
                  <a:cubicBezTo>
                    <a:pt x="768" y="548"/>
                    <a:pt x="768" y="548"/>
                    <a:pt x="768" y="548"/>
                  </a:cubicBezTo>
                  <a:cubicBezTo>
                    <a:pt x="769" y="549"/>
                    <a:pt x="768" y="550"/>
                    <a:pt x="768" y="551"/>
                  </a:cubicBezTo>
                  <a:cubicBezTo>
                    <a:pt x="768" y="552"/>
                    <a:pt x="767" y="551"/>
                    <a:pt x="766" y="552"/>
                  </a:cubicBezTo>
                  <a:cubicBezTo>
                    <a:pt x="766" y="554"/>
                    <a:pt x="766" y="556"/>
                    <a:pt x="766" y="557"/>
                  </a:cubicBezTo>
                  <a:cubicBezTo>
                    <a:pt x="767" y="557"/>
                    <a:pt x="768" y="556"/>
                    <a:pt x="768" y="556"/>
                  </a:cubicBezTo>
                  <a:cubicBezTo>
                    <a:pt x="769" y="555"/>
                    <a:pt x="769" y="553"/>
                    <a:pt x="769" y="552"/>
                  </a:cubicBezTo>
                  <a:cubicBezTo>
                    <a:pt x="772" y="555"/>
                    <a:pt x="772" y="553"/>
                    <a:pt x="771" y="558"/>
                  </a:cubicBezTo>
                  <a:cubicBezTo>
                    <a:pt x="773" y="558"/>
                    <a:pt x="773" y="558"/>
                    <a:pt x="776" y="558"/>
                  </a:cubicBezTo>
                  <a:cubicBezTo>
                    <a:pt x="776" y="556"/>
                    <a:pt x="776" y="556"/>
                    <a:pt x="777" y="554"/>
                  </a:cubicBezTo>
                  <a:cubicBezTo>
                    <a:pt x="777" y="553"/>
                    <a:pt x="779" y="550"/>
                    <a:pt x="779" y="549"/>
                  </a:cubicBezTo>
                  <a:cubicBezTo>
                    <a:pt x="780" y="546"/>
                    <a:pt x="780" y="546"/>
                    <a:pt x="780" y="546"/>
                  </a:cubicBezTo>
                  <a:cubicBezTo>
                    <a:pt x="779" y="547"/>
                    <a:pt x="778" y="547"/>
                    <a:pt x="778" y="547"/>
                  </a:cubicBezTo>
                  <a:cubicBezTo>
                    <a:pt x="777" y="548"/>
                    <a:pt x="778" y="549"/>
                    <a:pt x="778" y="550"/>
                  </a:cubicBezTo>
                  <a:cubicBezTo>
                    <a:pt x="777" y="550"/>
                    <a:pt x="773" y="551"/>
                    <a:pt x="774" y="546"/>
                  </a:cubicBezTo>
                  <a:cubicBezTo>
                    <a:pt x="774" y="545"/>
                    <a:pt x="777" y="543"/>
                    <a:pt x="778" y="542"/>
                  </a:cubicBezTo>
                  <a:cubicBezTo>
                    <a:pt x="778" y="542"/>
                    <a:pt x="777" y="541"/>
                    <a:pt x="778" y="540"/>
                  </a:cubicBezTo>
                  <a:cubicBezTo>
                    <a:pt x="777" y="541"/>
                    <a:pt x="776" y="541"/>
                    <a:pt x="776" y="541"/>
                  </a:cubicBezTo>
                  <a:cubicBezTo>
                    <a:pt x="776" y="542"/>
                    <a:pt x="776" y="542"/>
                    <a:pt x="776" y="542"/>
                  </a:cubicBezTo>
                  <a:cubicBezTo>
                    <a:pt x="775" y="543"/>
                    <a:pt x="774" y="543"/>
                    <a:pt x="774" y="544"/>
                  </a:cubicBezTo>
                  <a:cubicBezTo>
                    <a:pt x="773" y="545"/>
                    <a:pt x="773" y="547"/>
                    <a:pt x="773" y="549"/>
                  </a:cubicBezTo>
                  <a:cubicBezTo>
                    <a:pt x="772" y="549"/>
                    <a:pt x="771" y="548"/>
                    <a:pt x="769" y="548"/>
                  </a:cubicBezTo>
                  <a:cubicBezTo>
                    <a:pt x="768" y="546"/>
                    <a:pt x="768" y="546"/>
                    <a:pt x="768" y="546"/>
                  </a:cubicBezTo>
                  <a:cubicBezTo>
                    <a:pt x="769" y="546"/>
                    <a:pt x="770" y="546"/>
                    <a:pt x="771" y="546"/>
                  </a:cubicBezTo>
                  <a:cubicBezTo>
                    <a:pt x="771" y="546"/>
                    <a:pt x="771" y="544"/>
                    <a:pt x="772" y="544"/>
                  </a:cubicBezTo>
                  <a:cubicBezTo>
                    <a:pt x="770" y="543"/>
                    <a:pt x="770" y="543"/>
                    <a:pt x="769" y="542"/>
                  </a:cubicBezTo>
                  <a:cubicBezTo>
                    <a:pt x="769" y="542"/>
                    <a:pt x="769" y="541"/>
                    <a:pt x="769" y="540"/>
                  </a:cubicBezTo>
                  <a:cubicBezTo>
                    <a:pt x="769" y="540"/>
                    <a:pt x="771" y="540"/>
                    <a:pt x="771" y="540"/>
                  </a:cubicBezTo>
                  <a:cubicBezTo>
                    <a:pt x="772" y="538"/>
                    <a:pt x="772" y="537"/>
                    <a:pt x="773" y="535"/>
                  </a:cubicBezTo>
                  <a:cubicBezTo>
                    <a:pt x="771" y="536"/>
                    <a:pt x="771" y="536"/>
                    <a:pt x="770" y="536"/>
                  </a:cubicBezTo>
                  <a:cubicBezTo>
                    <a:pt x="770" y="538"/>
                    <a:pt x="770" y="538"/>
                    <a:pt x="770" y="538"/>
                  </a:cubicBezTo>
                  <a:cubicBezTo>
                    <a:pt x="769" y="538"/>
                    <a:pt x="769" y="537"/>
                    <a:pt x="768" y="537"/>
                  </a:cubicBezTo>
                  <a:cubicBezTo>
                    <a:pt x="767" y="537"/>
                    <a:pt x="765" y="539"/>
                    <a:pt x="765" y="539"/>
                  </a:cubicBezTo>
                  <a:cubicBezTo>
                    <a:pt x="764" y="539"/>
                    <a:pt x="764" y="538"/>
                    <a:pt x="763" y="538"/>
                  </a:cubicBezTo>
                  <a:cubicBezTo>
                    <a:pt x="764" y="537"/>
                    <a:pt x="764" y="535"/>
                    <a:pt x="765" y="534"/>
                  </a:cubicBezTo>
                  <a:cubicBezTo>
                    <a:pt x="764" y="534"/>
                    <a:pt x="764" y="535"/>
                    <a:pt x="764" y="535"/>
                  </a:cubicBezTo>
                  <a:cubicBezTo>
                    <a:pt x="763" y="535"/>
                    <a:pt x="762" y="535"/>
                    <a:pt x="762" y="535"/>
                  </a:cubicBezTo>
                  <a:cubicBezTo>
                    <a:pt x="762" y="535"/>
                    <a:pt x="762" y="534"/>
                    <a:pt x="762" y="533"/>
                  </a:cubicBezTo>
                  <a:cubicBezTo>
                    <a:pt x="761" y="532"/>
                    <a:pt x="761" y="532"/>
                    <a:pt x="760" y="532"/>
                  </a:cubicBezTo>
                  <a:cubicBezTo>
                    <a:pt x="762" y="531"/>
                    <a:pt x="762" y="531"/>
                    <a:pt x="762" y="531"/>
                  </a:cubicBezTo>
                  <a:cubicBezTo>
                    <a:pt x="762" y="531"/>
                    <a:pt x="763" y="527"/>
                    <a:pt x="764" y="526"/>
                  </a:cubicBezTo>
                  <a:cubicBezTo>
                    <a:pt x="762" y="525"/>
                    <a:pt x="762" y="525"/>
                    <a:pt x="761" y="524"/>
                  </a:cubicBezTo>
                  <a:cubicBezTo>
                    <a:pt x="760" y="524"/>
                    <a:pt x="760" y="524"/>
                    <a:pt x="760" y="524"/>
                  </a:cubicBezTo>
                  <a:cubicBezTo>
                    <a:pt x="759" y="526"/>
                    <a:pt x="759" y="526"/>
                    <a:pt x="759" y="526"/>
                  </a:cubicBezTo>
                  <a:cubicBezTo>
                    <a:pt x="754" y="528"/>
                    <a:pt x="756" y="524"/>
                    <a:pt x="755" y="523"/>
                  </a:cubicBezTo>
                  <a:cubicBezTo>
                    <a:pt x="751" y="526"/>
                    <a:pt x="756" y="525"/>
                    <a:pt x="750" y="525"/>
                  </a:cubicBezTo>
                  <a:cubicBezTo>
                    <a:pt x="750" y="525"/>
                    <a:pt x="750" y="528"/>
                    <a:pt x="750" y="528"/>
                  </a:cubicBezTo>
                  <a:cubicBezTo>
                    <a:pt x="749" y="528"/>
                    <a:pt x="749" y="527"/>
                    <a:pt x="748" y="526"/>
                  </a:cubicBezTo>
                  <a:cubicBezTo>
                    <a:pt x="747" y="526"/>
                    <a:pt x="745" y="527"/>
                    <a:pt x="744" y="527"/>
                  </a:cubicBezTo>
                  <a:cubicBezTo>
                    <a:pt x="743" y="527"/>
                    <a:pt x="745" y="526"/>
                    <a:pt x="745" y="526"/>
                  </a:cubicBezTo>
                  <a:cubicBezTo>
                    <a:pt x="745" y="524"/>
                    <a:pt x="745" y="524"/>
                    <a:pt x="745" y="524"/>
                  </a:cubicBezTo>
                  <a:cubicBezTo>
                    <a:pt x="743" y="525"/>
                    <a:pt x="743" y="525"/>
                    <a:pt x="741" y="525"/>
                  </a:cubicBezTo>
                  <a:cubicBezTo>
                    <a:pt x="746" y="521"/>
                    <a:pt x="745" y="521"/>
                    <a:pt x="740" y="518"/>
                  </a:cubicBezTo>
                  <a:cubicBezTo>
                    <a:pt x="739" y="518"/>
                    <a:pt x="740" y="520"/>
                    <a:pt x="740" y="520"/>
                  </a:cubicBezTo>
                  <a:cubicBezTo>
                    <a:pt x="739" y="520"/>
                    <a:pt x="739" y="519"/>
                    <a:pt x="738" y="519"/>
                  </a:cubicBezTo>
                  <a:cubicBezTo>
                    <a:pt x="737" y="522"/>
                    <a:pt x="736" y="523"/>
                    <a:pt x="734" y="525"/>
                  </a:cubicBezTo>
                  <a:cubicBezTo>
                    <a:pt x="734" y="525"/>
                    <a:pt x="735" y="522"/>
                    <a:pt x="735" y="522"/>
                  </a:cubicBezTo>
                  <a:cubicBezTo>
                    <a:pt x="734" y="523"/>
                    <a:pt x="734" y="520"/>
                    <a:pt x="734" y="520"/>
                  </a:cubicBezTo>
                  <a:cubicBezTo>
                    <a:pt x="734" y="520"/>
                    <a:pt x="733" y="519"/>
                    <a:pt x="734" y="518"/>
                  </a:cubicBezTo>
                  <a:cubicBezTo>
                    <a:pt x="734" y="516"/>
                    <a:pt x="737" y="515"/>
                    <a:pt x="737" y="514"/>
                  </a:cubicBezTo>
                  <a:cubicBezTo>
                    <a:pt x="738" y="512"/>
                    <a:pt x="737" y="510"/>
                    <a:pt x="737" y="508"/>
                  </a:cubicBezTo>
                  <a:cubicBezTo>
                    <a:pt x="738" y="508"/>
                    <a:pt x="738" y="508"/>
                    <a:pt x="738" y="508"/>
                  </a:cubicBezTo>
                  <a:cubicBezTo>
                    <a:pt x="738" y="508"/>
                    <a:pt x="740" y="508"/>
                    <a:pt x="740" y="507"/>
                  </a:cubicBezTo>
                  <a:cubicBezTo>
                    <a:pt x="742" y="506"/>
                    <a:pt x="743" y="504"/>
                    <a:pt x="740" y="504"/>
                  </a:cubicBezTo>
                  <a:cubicBezTo>
                    <a:pt x="740" y="503"/>
                    <a:pt x="740" y="503"/>
                    <a:pt x="740" y="503"/>
                  </a:cubicBezTo>
                  <a:cubicBezTo>
                    <a:pt x="740" y="502"/>
                    <a:pt x="741" y="503"/>
                    <a:pt x="742" y="503"/>
                  </a:cubicBezTo>
                  <a:cubicBezTo>
                    <a:pt x="742" y="501"/>
                    <a:pt x="742" y="501"/>
                    <a:pt x="742" y="501"/>
                  </a:cubicBezTo>
                  <a:cubicBezTo>
                    <a:pt x="744" y="501"/>
                    <a:pt x="744" y="501"/>
                    <a:pt x="744" y="501"/>
                  </a:cubicBezTo>
                  <a:cubicBezTo>
                    <a:pt x="744" y="500"/>
                    <a:pt x="743" y="499"/>
                    <a:pt x="744" y="499"/>
                  </a:cubicBezTo>
                  <a:cubicBezTo>
                    <a:pt x="743" y="499"/>
                    <a:pt x="740" y="500"/>
                    <a:pt x="741" y="500"/>
                  </a:cubicBezTo>
                  <a:cubicBezTo>
                    <a:pt x="740" y="500"/>
                    <a:pt x="738" y="499"/>
                    <a:pt x="738" y="499"/>
                  </a:cubicBezTo>
                  <a:close/>
                  <a:moveTo>
                    <a:pt x="363" y="494"/>
                  </a:moveTo>
                  <a:cubicBezTo>
                    <a:pt x="366" y="494"/>
                    <a:pt x="366" y="496"/>
                    <a:pt x="367" y="498"/>
                  </a:cubicBezTo>
                  <a:cubicBezTo>
                    <a:pt x="368" y="498"/>
                    <a:pt x="369" y="497"/>
                    <a:pt x="369" y="497"/>
                  </a:cubicBezTo>
                  <a:cubicBezTo>
                    <a:pt x="370" y="498"/>
                    <a:pt x="369" y="501"/>
                    <a:pt x="369" y="502"/>
                  </a:cubicBezTo>
                  <a:cubicBezTo>
                    <a:pt x="370" y="503"/>
                    <a:pt x="372" y="504"/>
                    <a:pt x="373" y="505"/>
                  </a:cubicBezTo>
                  <a:cubicBezTo>
                    <a:pt x="374" y="506"/>
                    <a:pt x="373" y="507"/>
                    <a:pt x="373" y="509"/>
                  </a:cubicBezTo>
                  <a:cubicBezTo>
                    <a:pt x="374" y="510"/>
                    <a:pt x="375" y="511"/>
                    <a:pt x="376" y="513"/>
                  </a:cubicBezTo>
                  <a:cubicBezTo>
                    <a:pt x="375" y="514"/>
                    <a:pt x="376" y="514"/>
                    <a:pt x="375" y="515"/>
                  </a:cubicBezTo>
                  <a:cubicBezTo>
                    <a:pt x="374" y="515"/>
                    <a:pt x="372" y="515"/>
                    <a:pt x="371" y="515"/>
                  </a:cubicBezTo>
                  <a:cubicBezTo>
                    <a:pt x="371" y="512"/>
                    <a:pt x="371" y="508"/>
                    <a:pt x="369" y="505"/>
                  </a:cubicBezTo>
                  <a:cubicBezTo>
                    <a:pt x="369" y="505"/>
                    <a:pt x="368" y="505"/>
                    <a:pt x="367" y="505"/>
                  </a:cubicBezTo>
                  <a:cubicBezTo>
                    <a:pt x="367" y="504"/>
                    <a:pt x="368" y="503"/>
                    <a:pt x="367" y="503"/>
                  </a:cubicBezTo>
                  <a:cubicBezTo>
                    <a:pt x="367" y="500"/>
                    <a:pt x="362" y="499"/>
                    <a:pt x="362" y="497"/>
                  </a:cubicBezTo>
                  <a:cubicBezTo>
                    <a:pt x="362" y="495"/>
                    <a:pt x="362" y="494"/>
                    <a:pt x="363" y="494"/>
                  </a:cubicBezTo>
                  <a:close/>
                  <a:moveTo>
                    <a:pt x="625" y="481"/>
                  </a:moveTo>
                  <a:cubicBezTo>
                    <a:pt x="626" y="481"/>
                    <a:pt x="626" y="481"/>
                    <a:pt x="627" y="482"/>
                  </a:cubicBezTo>
                  <a:cubicBezTo>
                    <a:pt x="626" y="484"/>
                    <a:pt x="626" y="485"/>
                    <a:pt x="626" y="487"/>
                  </a:cubicBezTo>
                  <a:cubicBezTo>
                    <a:pt x="625" y="488"/>
                    <a:pt x="625" y="487"/>
                    <a:pt x="623" y="487"/>
                  </a:cubicBezTo>
                  <a:cubicBezTo>
                    <a:pt x="623" y="487"/>
                    <a:pt x="622" y="489"/>
                    <a:pt x="621" y="489"/>
                  </a:cubicBezTo>
                  <a:cubicBezTo>
                    <a:pt x="621" y="488"/>
                    <a:pt x="620" y="488"/>
                    <a:pt x="621" y="486"/>
                  </a:cubicBezTo>
                  <a:cubicBezTo>
                    <a:pt x="621" y="484"/>
                    <a:pt x="624" y="482"/>
                    <a:pt x="625" y="481"/>
                  </a:cubicBezTo>
                  <a:close/>
                  <a:moveTo>
                    <a:pt x="519" y="480"/>
                  </a:moveTo>
                  <a:cubicBezTo>
                    <a:pt x="519" y="480"/>
                    <a:pt x="517" y="483"/>
                    <a:pt x="517" y="483"/>
                  </a:cubicBezTo>
                  <a:cubicBezTo>
                    <a:pt x="520" y="484"/>
                    <a:pt x="522" y="485"/>
                    <a:pt x="526" y="486"/>
                  </a:cubicBezTo>
                  <a:cubicBezTo>
                    <a:pt x="526" y="486"/>
                    <a:pt x="526" y="483"/>
                    <a:pt x="526" y="483"/>
                  </a:cubicBezTo>
                  <a:cubicBezTo>
                    <a:pt x="525" y="483"/>
                    <a:pt x="524" y="483"/>
                    <a:pt x="524" y="483"/>
                  </a:cubicBezTo>
                  <a:cubicBezTo>
                    <a:pt x="522" y="481"/>
                    <a:pt x="522" y="481"/>
                    <a:pt x="519" y="480"/>
                  </a:cubicBezTo>
                  <a:close/>
                  <a:moveTo>
                    <a:pt x="357" y="474"/>
                  </a:moveTo>
                  <a:cubicBezTo>
                    <a:pt x="360" y="474"/>
                    <a:pt x="359" y="477"/>
                    <a:pt x="357" y="478"/>
                  </a:cubicBezTo>
                  <a:cubicBezTo>
                    <a:pt x="359" y="479"/>
                    <a:pt x="360" y="479"/>
                    <a:pt x="361" y="480"/>
                  </a:cubicBezTo>
                  <a:cubicBezTo>
                    <a:pt x="361" y="485"/>
                    <a:pt x="361" y="489"/>
                    <a:pt x="361" y="494"/>
                  </a:cubicBezTo>
                  <a:cubicBezTo>
                    <a:pt x="360" y="494"/>
                    <a:pt x="359" y="494"/>
                    <a:pt x="357" y="494"/>
                  </a:cubicBezTo>
                  <a:cubicBezTo>
                    <a:pt x="357" y="493"/>
                    <a:pt x="356" y="492"/>
                    <a:pt x="356" y="492"/>
                  </a:cubicBezTo>
                  <a:cubicBezTo>
                    <a:pt x="356" y="490"/>
                    <a:pt x="357" y="490"/>
                    <a:pt x="357" y="489"/>
                  </a:cubicBezTo>
                  <a:cubicBezTo>
                    <a:pt x="359" y="483"/>
                    <a:pt x="354" y="480"/>
                    <a:pt x="351" y="478"/>
                  </a:cubicBezTo>
                  <a:cubicBezTo>
                    <a:pt x="352" y="478"/>
                    <a:pt x="355" y="477"/>
                    <a:pt x="357" y="477"/>
                  </a:cubicBezTo>
                  <a:cubicBezTo>
                    <a:pt x="356" y="477"/>
                    <a:pt x="355" y="474"/>
                    <a:pt x="357" y="474"/>
                  </a:cubicBezTo>
                  <a:close/>
                  <a:moveTo>
                    <a:pt x="667" y="473"/>
                  </a:moveTo>
                  <a:cubicBezTo>
                    <a:pt x="667" y="473"/>
                    <a:pt x="672" y="476"/>
                    <a:pt x="672" y="476"/>
                  </a:cubicBezTo>
                  <a:cubicBezTo>
                    <a:pt x="672" y="476"/>
                    <a:pt x="672" y="478"/>
                    <a:pt x="672" y="478"/>
                  </a:cubicBezTo>
                  <a:cubicBezTo>
                    <a:pt x="671" y="478"/>
                    <a:pt x="669" y="479"/>
                    <a:pt x="669" y="479"/>
                  </a:cubicBezTo>
                  <a:cubicBezTo>
                    <a:pt x="668" y="479"/>
                    <a:pt x="666" y="473"/>
                    <a:pt x="667" y="473"/>
                  </a:cubicBezTo>
                  <a:close/>
                  <a:moveTo>
                    <a:pt x="634" y="463"/>
                  </a:moveTo>
                  <a:cubicBezTo>
                    <a:pt x="634" y="465"/>
                    <a:pt x="634" y="467"/>
                    <a:pt x="634" y="469"/>
                  </a:cubicBezTo>
                  <a:cubicBezTo>
                    <a:pt x="633" y="469"/>
                    <a:pt x="633" y="469"/>
                    <a:pt x="633" y="469"/>
                  </a:cubicBezTo>
                  <a:cubicBezTo>
                    <a:pt x="633" y="470"/>
                    <a:pt x="634" y="470"/>
                    <a:pt x="633" y="472"/>
                  </a:cubicBezTo>
                  <a:cubicBezTo>
                    <a:pt x="631" y="471"/>
                    <a:pt x="628" y="474"/>
                    <a:pt x="630" y="468"/>
                  </a:cubicBezTo>
                  <a:cubicBezTo>
                    <a:pt x="630" y="467"/>
                    <a:pt x="632" y="467"/>
                    <a:pt x="633" y="467"/>
                  </a:cubicBezTo>
                  <a:cubicBezTo>
                    <a:pt x="633" y="466"/>
                    <a:pt x="633" y="465"/>
                    <a:pt x="633" y="464"/>
                  </a:cubicBezTo>
                  <a:cubicBezTo>
                    <a:pt x="633" y="464"/>
                    <a:pt x="634" y="463"/>
                    <a:pt x="634" y="463"/>
                  </a:cubicBezTo>
                  <a:close/>
                  <a:moveTo>
                    <a:pt x="374" y="461"/>
                  </a:moveTo>
                  <a:cubicBezTo>
                    <a:pt x="374" y="461"/>
                    <a:pt x="374" y="463"/>
                    <a:pt x="374" y="463"/>
                  </a:cubicBezTo>
                  <a:cubicBezTo>
                    <a:pt x="375" y="464"/>
                    <a:pt x="376" y="463"/>
                    <a:pt x="376" y="463"/>
                  </a:cubicBezTo>
                  <a:cubicBezTo>
                    <a:pt x="376" y="467"/>
                    <a:pt x="375" y="470"/>
                    <a:pt x="377" y="474"/>
                  </a:cubicBezTo>
                  <a:cubicBezTo>
                    <a:pt x="377" y="474"/>
                    <a:pt x="379" y="476"/>
                    <a:pt x="379" y="476"/>
                  </a:cubicBezTo>
                  <a:cubicBezTo>
                    <a:pt x="379" y="477"/>
                    <a:pt x="378" y="478"/>
                    <a:pt x="379" y="479"/>
                  </a:cubicBezTo>
                  <a:cubicBezTo>
                    <a:pt x="379" y="479"/>
                    <a:pt x="379" y="479"/>
                    <a:pt x="379" y="479"/>
                  </a:cubicBezTo>
                  <a:cubicBezTo>
                    <a:pt x="380" y="481"/>
                    <a:pt x="381" y="483"/>
                    <a:pt x="383" y="485"/>
                  </a:cubicBezTo>
                  <a:cubicBezTo>
                    <a:pt x="384" y="486"/>
                    <a:pt x="384" y="486"/>
                    <a:pt x="384" y="486"/>
                  </a:cubicBezTo>
                  <a:cubicBezTo>
                    <a:pt x="385" y="488"/>
                    <a:pt x="383" y="488"/>
                    <a:pt x="383" y="489"/>
                  </a:cubicBezTo>
                  <a:cubicBezTo>
                    <a:pt x="384" y="490"/>
                    <a:pt x="387" y="497"/>
                    <a:pt x="389" y="497"/>
                  </a:cubicBezTo>
                  <a:cubicBezTo>
                    <a:pt x="389" y="498"/>
                    <a:pt x="389" y="498"/>
                    <a:pt x="389" y="498"/>
                  </a:cubicBezTo>
                  <a:cubicBezTo>
                    <a:pt x="390" y="499"/>
                    <a:pt x="392" y="498"/>
                    <a:pt x="393" y="499"/>
                  </a:cubicBezTo>
                  <a:cubicBezTo>
                    <a:pt x="391" y="503"/>
                    <a:pt x="392" y="505"/>
                    <a:pt x="393" y="510"/>
                  </a:cubicBezTo>
                  <a:cubicBezTo>
                    <a:pt x="392" y="510"/>
                    <a:pt x="390" y="510"/>
                    <a:pt x="389" y="511"/>
                  </a:cubicBezTo>
                  <a:cubicBezTo>
                    <a:pt x="389" y="511"/>
                    <a:pt x="389" y="512"/>
                    <a:pt x="389" y="513"/>
                  </a:cubicBezTo>
                  <a:cubicBezTo>
                    <a:pt x="389" y="513"/>
                    <a:pt x="387" y="512"/>
                    <a:pt x="387" y="513"/>
                  </a:cubicBezTo>
                  <a:cubicBezTo>
                    <a:pt x="386" y="508"/>
                    <a:pt x="387" y="503"/>
                    <a:pt x="385" y="499"/>
                  </a:cubicBezTo>
                  <a:cubicBezTo>
                    <a:pt x="385" y="498"/>
                    <a:pt x="383" y="499"/>
                    <a:pt x="383" y="499"/>
                  </a:cubicBezTo>
                  <a:cubicBezTo>
                    <a:pt x="383" y="498"/>
                    <a:pt x="383" y="497"/>
                    <a:pt x="383" y="496"/>
                  </a:cubicBezTo>
                  <a:cubicBezTo>
                    <a:pt x="383" y="495"/>
                    <a:pt x="383" y="495"/>
                    <a:pt x="383" y="495"/>
                  </a:cubicBezTo>
                  <a:cubicBezTo>
                    <a:pt x="382" y="495"/>
                    <a:pt x="380" y="495"/>
                    <a:pt x="379" y="495"/>
                  </a:cubicBezTo>
                  <a:cubicBezTo>
                    <a:pt x="379" y="491"/>
                    <a:pt x="378" y="492"/>
                    <a:pt x="380" y="489"/>
                  </a:cubicBezTo>
                  <a:cubicBezTo>
                    <a:pt x="378" y="488"/>
                    <a:pt x="378" y="486"/>
                    <a:pt x="376" y="487"/>
                  </a:cubicBezTo>
                  <a:cubicBezTo>
                    <a:pt x="376" y="488"/>
                    <a:pt x="377" y="488"/>
                    <a:pt x="375" y="488"/>
                  </a:cubicBezTo>
                  <a:cubicBezTo>
                    <a:pt x="374" y="488"/>
                    <a:pt x="374" y="485"/>
                    <a:pt x="373" y="485"/>
                  </a:cubicBezTo>
                  <a:cubicBezTo>
                    <a:pt x="372" y="484"/>
                    <a:pt x="369" y="483"/>
                    <a:pt x="368" y="482"/>
                  </a:cubicBezTo>
                  <a:cubicBezTo>
                    <a:pt x="367" y="481"/>
                    <a:pt x="368" y="480"/>
                    <a:pt x="367" y="478"/>
                  </a:cubicBezTo>
                  <a:cubicBezTo>
                    <a:pt x="368" y="478"/>
                    <a:pt x="369" y="478"/>
                    <a:pt x="369" y="477"/>
                  </a:cubicBezTo>
                  <a:cubicBezTo>
                    <a:pt x="364" y="475"/>
                    <a:pt x="366" y="477"/>
                    <a:pt x="363" y="473"/>
                  </a:cubicBezTo>
                  <a:cubicBezTo>
                    <a:pt x="365" y="471"/>
                    <a:pt x="367" y="468"/>
                    <a:pt x="368" y="465"/>
                  </a:cubicBezTo>
                  <a:cubicBezTo>
                    <a:pt x="369" y="465"/>
                    <a:pt x="371" y="465"/>
                    <a:pt x="373" y="465"/>
                  </a:cubicBezTo>
                  <a:cubicBezTo>
                    <a:pt x="373" y="465"/>
                    <a:pt x="373" y="463"/>
                    <a:pt x="373" y="463"/>
                  </a:cubicBezTo>
                  <a:cubicBezTo>
                    <a:pt x="373" y="463"/>
                    <a:pt x="372" y="463"/>
                    <a:pt x="372" y="462"/>
                  </a:cubicBezTo>
                  <a:lnTo>
                    <a:pt x="374" y="461"/>
                  </a:lnTo>
                  <a:close/>
                  <a:moveTo>
                    <a:pt x="592" y="457"/>
                  </a:moveTo>
                  <a:cubicBezTo>
                    <a:pt x="594" y="457"/>
                    <a:pt x="592" y="459"/>
                    <a:pt x="592" y="459"/>
                  </a:cubicBezTo>
                  <a:cubicBezTo>
                    <a:pt x="590" y="459"/>
                    <a:pt x="591" y="458"/>
                    <a:pt x="592" y="457"/>
                  </a:cubicBezTo>
                  <a:close/>
                  <a:moveTo>
                    <a:pt x="651" y="453"/>
                  </a:moveTo>
                  <a:cubicBezTo>
                    <a:pt x="652" y="453"/>
                    <a:pt x="654" y="456"/>
                    <a:pt x="652" y="455"/>
                  </a:cubicBezTo>
                  <a:cubicBezTo>
                    <a:pt x="652" y="455"/>
                    <a:pt x="650" y="452"/>
                    <a:pt x="651" y="453"/>
                  </a:cubicBezTo>
                  <a:close/>
                  <a:moveTo>
                    <a:pt x="591" y="442"/>
                  </a:moveTo>
                  <a:cubicBezTo>
                    <a:pt x="591" y="442"/>
                    <a:pt x="591" y="442"/>
                    <a:pt x="591" y="442"/>
                  </a:cubicBezTo>
                  <a:cubicBezTo>
                    <a:pt x="590" y="444"/>
                    <a:pt x="592" y="445"/>
                    <a:pt x="589" y="446"/>
                  </a:cubicBezTo>
                  <a:cubicBezTo>
                    <a:pt x="588" y="447"/>
                    <a:pt x="589" y="443"/>
                    <a:pt x="591" y="442"/>
                  </a:cubicBezTo>
                  <a:close/>
                  <a:moveTo>
                    <a:pt x="535" y="439"/>
                  </a:moveTo>
                  <a:cubicBezTo>
                    <a:pt x="534" y="439"/>
                    <a:pt x="534" y="440"/>
                    <a:pt x="536" y="441"/>
                  </a:cubicBezTo>
                  <a:cubicBezTo>
                    <a:pt x="536" y="441"/>
                    <a:pt x="537" y="438"/>
                    <a:pt x="535" y="439"/>
                  </a:cubicBezTo>
                  <a:close/>
                  <a:moveTo>
                    <a:pt x="579" y="435"/>
                  </a:moveTo>
                  <a:cubicBezTo>
                    <a:pt x="581" y="435"/>
                    <a:pt x="582" y="437"/>
                    <a:pt x="583" y="437"/>
                  </a:cubicBezTo>
                  <a:cubicBezTo>
                    <a:pt x="583" y="438"/>
                    <a:pt x="583" y="439"/>
                    <a:pt x="583" y="439"/>
                  </a:cubicBezTo>
                  <a:cubicBezTo>
                    <a:pt x="582" y="439"/>
                    <a:pt x="580" y="439"/>
                    <a:pt x="578" y="439"/>
                  </a:cubicBezTo>
                  <a:cubicBezTo>
                    <a:pt x="578" y="438"/>
                    <a:pt x="576" y="436"/>
                    <a:pt x="579" y="435"/>
                  </a:cubicBezTo>
                  <a:close/>
                  <a:moveTo>
                    <a:pt x="534" y="434"/>
                  </a:moveTo>
                  <a:cubicBezTo>
                    <a:pt x="532" y="434"/>
                    <a:pt x="533" y="436"/>
                    <a:pt x="534" y="436"/>
                  </a:cubicBezTo>
                  <a:cubicBezTo>
                    <a:pt x="534" y="436"/>
                    <a:pt x="536" y="433"/>
                    <a:pt x="534" y="434"/>
                  </a:cubicBezTo>
                  <a:close/>
                  <a:moveTo>
                    <a:pt x="330" y="432"/>
                  </a:moveTo>
                  <a:cubicBezTo>
                    <a:pt x="330" y="433"/>
                    <a:pt x="330" y="433"/>
                    <a:pt x="330" y="433"/>
                  </a:cubicBezTo>
                  <a:cubicBezTo>
                    <a:pt x="334" y="432"/>
                    <a:pt x="331" y="435"/>
                    <a:pt x="331" y="435"/>
                  </a:cubicBezTo>
                  <a:cubicBezTo>
                    <a:pt x="328" y="435"/>
                    <a:pt x="329" y="432"/>
                    <a:pt x="330" y="432"/>
                  </a:cubicBezTo>
                  <a:close/>
                  <a:moveTo>
                    <a:pt x="538" y="430"/>
                  </a:moveTo>
                  <a:cubicBezTo>
                    <a:pt x="538" y="434"/>
                    <a:pt x="537" y="437"/>
                    <a:pt x="537" y="440"/>
                  </a:cubicBezTo>
                  <a:cubicBezTo>
                    <a:pt x="537" y="440"/>
                    <a:pt x="539" y="440"/>
                    <a:pt x="539" y="440"/>
                  </a:cubicBezTo>
                  <a:cubicBezTo>
                    <a:pt x="540" y="437"/>
                    <a:pt x="541" y="434"/>
                    <a:pt x="541" y="431"/>
                  </a:cubicBezTo>
                  <a:cubicBezTo>
                    <a:pt x="540" y="430"/>
                    <a:pt x="539" y="431"/>
                    <a:pt x="538" y="430"/>
                  </a:cubicBezTo>
                  <a:close/>
                  <a:moveTo>
                    <a:pt x="535" y="429"/>
                  </a:moveTo>
                  <a:cubicBezTo>
                    <a:pt x="533" y="430"/>
                    <a:pt x="531" y="433"/>
                    <a:pt x="535" y="432"/>
                  </a:cubicBezTo>
                  <a:cubicBezTo>
                    <a:pt x="535" y="432"/>
                    <a:pt x="538" y="429"/>
                    <a:pt x="535" y="429"/>
                  </a:cubicBezTo>
                  <a:close/>
                  <a:moveTo>
                    <a:pt x="341" y="409"/>
                  </a:moveTo>
                  <a:cubicBezTo>
                    <a:pt x="342" y="410"/>
                    <a:pt x="342" y="411"/>
                    <a:pt x="342" y="411"/>
                  </a:cubicBezTo>
                  <a:cubicBezTo>
                    <a:pt x="343" y="411"/>
                    <a:pt x="344" y="411"/>
                    <a:pt x="345" y="411"/>
                  </a:cubicBezTo>
                  <a:cubicBezTo>
                    <a:pt x="344" y="413"/>
                    <a:pt x="344" y="414"/>
                    <a:pt x="344" y="415"/>
                  </a:cubicBezTo>
                  <a:cubicBezTo>
                    <a:pt x="343" y="416"/>
                    <a:pt x="342" y="416"/>
                    <a:pt x="342" y="417"/>
                  </a:cubicBezTo>
                  <a:cubicBezTo>
                    <a:pt x="341" y="419"/>
                    <a:pt x="343" y="419"/>
                    <a:pt x="343" y="421"/>
                  </a:cubicBezTo>
                  <a:cubicBezTo>
                    <a:pt x="343" y="421"/>
                    <a:pt x="341" y="422"/>
                    <a:pt x="341" y="422"/>
                  </a:cubicBezTo>
                  <a:cubicBezTo>
                    <a:pt x="338" y="428"/>
                    <a:pt x="342" y="429"/>
                    <a:pt x="335" y="431"/>
                  </a:cubicBezTo>
                  <a:cubicBezTo>
                    <a:pt x="335" y="429"/>
                    <a:pt x="335" y="429"/>
                    <a:pt x="335" y="426"/>
                  </a:cubicBezTo>
                  <a:cubicBezTo>
                    <a:pt x="334" y="421"/>
                    <a:pt x="332" y="423"/>
                    <a:pt x="335" y="418"/>
                  </a:cubicBezTo>
                  <a:cubicBezTo>
                    <a:pt x="337" y="415"/>
                    <a:pt x="339" y="412"/>
                    <a:pt x="341" y="409"/>
                  </a:cubicBezTo>
                  <a:close/>
                  <a:moveTo>
                    <a:pt x="334" y="402"/>
                  </a:moveTo>
                  <a:cubicBezTo>
                    <a:pt x="334" y="404"/>
                    <a:pt x="337" y="408"/>
                    <a:pt x="332" y="409"/>
                  </a:cubicBezTo>
                  <a:cubicBezTo>
                    <a:pt x="331" y="409"/>
                    <a:pt x="331" y="407"/>
                    <a:pt x="330" y="405"/>
                  </a:cubicBezTo>
                  <a:cubicBezTo>
                    <a:pt x="331" y="404"/>
                    <a:pt x="332" y="403"/>
                    <a:pt x="334" y="402"/>
                  </a:cubicBezTo>
                  <a:close/>
                  <a:moveTo>
                    <a:pt x="626" y="391"/>
                  </a:moveTo>
                  <a:cubicBezTo>
                    <a:pt x="627" y="392"/>
                    <a:pt x="627" y="392"/>
                    <a:pt x="627" y="392"/>
                  </a:cubicBezTo>
                  <a:cubicBezTo>
                    <a:pt x="626" y="391"/>
                    <a:pt x="627" y="391"/>
                    <a:pt x="626" y="391"/>
                  </a:cubicBezTo>
                  <a:close/>
                  <a:moveTo>
                    <a:pt x="635" y="374"/>
                  </a:moveTo>
                  <a:cubicBezTo>
                    <a:pt x="635" y="376"/>
                    <a:pt x="635" y="376"/>
                    <a:pt x="635" y="376"/>
                  </a:cubicBezTo>
                  <a:cubicBezTo>
                    <a:pt x="638" y="375"/>
                    <a:pt x="638" y="374"/>
                    <a:pt x="635" y="374"/>
                  </a:cubicBezTo>
                  <a:close/>
                  <a:moveTo>
                    <a:pt x="611" y="353"/>
                  </a:moveTo>
                  <a:cubicBezTo>
                    <a:pt x="611" y="353"/>
                    <a:pt x="613" y="355"/>
                    <a:pt x="613" y="356"/>
                  </a:cubicBezTo>
                  <a:cubicBezTo>
                    <a:pt x="620" y="354"/>
                    <a:pt x="613" y="354"/>
                    <a:pt x="611" y="353"/>
                  </a:cubicBezTo>
                  <a:close/>
                  <a:moveTo>
                    <a:pt x="586" y="328"/>
                  </a:moveTo>
                  <a:cubicBezTo>
                    <a:pt x="585" y="328"/>
                    <a:pt x="587" y="330"/>
                    <a:pt x="587" y="330"/>
                  </a:cubicBezTo>
                  <a:cubicBezTo>
                    <a:pt x="587" y="330"/>
                    <a:pt x="589" y="326"/>
                    <a:pt x="586" y="328"/>
                  </a:cubicBezTo>
                  <a:close/>
                  <a:moveTo>
                    <a:pt x="657" y="320"/>
                  </a:moveTo>
                  <a:cubicBezTo>
                    <a:pt x="657" y="321"/>
                    <a:pt x="659" y="324"/>
                    <a:pt x="657" y="322"/>
                  </a:cubicBezTo>
                  <a:cubicBezTo>
                    <a:pt x="657" y="322"/>
                    <a:pt x="655" y="320"/>
                    <a:pt x="657" y="320"/>
                  </a:cubicBezTo>
                  <a:close/>
                  <a:moveTo>
                    <a:pt x="485" y="299"/>
                  </a:moveTo>
                  <a:cubicBezTo>
                    <a:pt x="486" y="300"/>
                    <a:pt x="487" y="303"/>
                    <a:pt x="488" y="303"/>
                  </a:cubicBezTo>
                  <a:cubicBezTo>
                    <a:pt x="490" y="303"/>
                    <a:pt x="490" y="302"/>
                    <a:pt x="489" y="302"/>
                  </a:cubicBezTo>
                  <a:cubicBezTo>
                    <a:pt x="489" y="302"/>
                    <a:pt x="489" y="300"/>
                    <a:pt x="489" y="300"/>
                  </a:cubicBezTo>
                  <a:cubicBezTo>
                    <a:pt x="488" y="300"/>
                    <a:pt x="486" y="300"/>
                    <a:pt x="485" y="299"/>
                  </a:cubicBezTo>
                  <a:close/>
                  <a:moveTo>
                    <a:pt x="494" y="289"/>
                  </a:moveTo>
                  <a:cubicBezTo>
                    <a:pt x="494" y="290"/>
                    <a:pt x="494" y="290"/>
                    <a:pt x="494" y="290"/>
                  </a:cubicBezTo>
                  <a:cubicBezTo>
                    <a:pt x="496" y="290"/>
                    <a:pt x="496" y="289"/>
                    <a:pt x="494" y="289"/>
                  </a:cubicBezTo>
                  <a:close/>
                  <a:moveTo>
                    <a:pt x="530" y="236"/>
                  </a:moveTo>
                  <a:cubicBezTo>
                    <a:pt x="531" y="237"/>
                    <a:pt x="531" y="237"/>
                    <a:pt x="531" y="237"/>
                  </a:cubicBezTo>
                  <a:cubicBezTo>
                    <a:pt x="531" y="236"/>
                    <a:pt x="532" y="236"/>
                    <a:pt x="530" y="236"/>
                  </a:cubicBezTo>
                  <a:close/>
                  <a:moveTo>
                    <a:pt x="434" y="231"/>
                  </a:moveTo>
                  <a:cubicBezTo>
                    <a:pt x="435" y="233"/>
                    <a:pt x="435" y="233"/>
                    <a:pt x="435" y="233"/>
                  </a:cubicBezTo>
                  <a:cubicBezTo>
                    <a:pt x="434" y="232"/>
                    <a:pt x="435" y="231"/>
                    <a:pt x="434" y="231"/>
                  </a:cubicBezTo>
                  <a:close/>
                  <a:moveTo>
                    <a:pt x="476" y="226"/>
                  </a:moveTo>
                  <a:cubicBezTo>
                    <a:pt x="477" y="226"/>
                    <a:pt x="478" y="228"/>
                    <a:pt x="478" y="228"/>
                  </a:cubicBezTo>
                  <a:cubicBezTo>
                    <a:pt x="478" y="228"/>
                    <a:pt x="482" y="227"/>
                    <a:pt x="480" y="227"/>
                  </a:cubicBezTo>
                  <a:cubicBezTo>
                    <a:pt x="479" y="226"/>
                    <a:pt x="478" y="227"/>
                    <a:pt x="476" y="226"/>
                  </a:cubicBezTo>
                  <a:close/>
                  <a:moveTo>
                    <a:pt x="597" y="205"/>
                  </a:moveTo>
                  <a:cubicBezTo>
                    <a:pt x="596" y="207"/>
                    <a:pt x="596" y="207"/>
                    <a:pt x="596" y="207"/>
                  </a:cubicBezTo>
                  <a:cubicBezTo>
                    <a:pt x="597" y="207"/>
                    <a:pt x="597" y="207"/>
                    <a:pt x="597" y="207"/>
                  </a:cubicBezTo>
                  <a:cubicBezTo>
                    <a:pt x="597" y="207"/>
                    <a:pt x="599" y="204"/>
                    <a:pt x="597" y="205"/>
                  </a:cubicBezTo>
                  <a:close/>
                  <a:moveTo>
                    <a:pt x="546" y="198"/>
                  </a:moveTo>
                  <a:cubicBezTo>
                    <a:pt x="547" y="199"/>
                    <a:pt x="545" y="199"/>
                    <a:pt x="545" y="199"/>
                  </a:cubicBezTo>
                  <a:cubicBezTo>
                    <a:pt x="545" y="199"/>
                    <a:pt x="545" y="198"/>
                    <a:pt x="546" y="198"/>
                  </a:cubicBezTo>
                  <a:close/>
                  <a:moveTo>
                    <a:pt x="545" y="195"/>
                  </a:moveTo>
                  <a:cubicBezTo>
                    <a:pt x="546" y="196"/>
                    <a:pt x="544" y="197"/>
                    <a:pt x="544" y="197"/>
                  </a:cubicBezTo>
                  <a:cubicBezTo>
                    <a:pt x="544" y="196"/>
                    <a:pt x="544" y="195"/>
                    <a:pt x="545" y="195"/>
                  </a:cubicBezTo>
                  <a:close/>
                  <a:moveTo>
                    <a:pt x="533" y="149"/>
                  </a:moveTo>
                  <a:cubicBezTo>
                    <a:pt x="534" y="152"/>
                    <a:pt x="534" y="152"/>
                    <a:pt x="534" y="152"/>
                  </a:cubicBezTo>
                  <a:cubicBezTo>
                    <a:pt x="537" y="149"/>
                    <a:pt x="537" y="150"/>
                    <a:pt x="533" y="149"/>
                  </a:cubicBezTo>
                  <a:close/>
                  <a:moveTo>
                    <a:pt x="448" y="132"/>
                  </a:moveTo>
                  <a:cubicBezTo>
                    <a:pt x="449" y="132"/>
                    <a:pt x="447" y="133"/>
                    <a:pt x="447" y="133"/>
                  </a:cubicBezTo>
                  <a:cubicBezTo>
                    <a:pt x="447" y="132"/>
                    <a:pt x="447" y="131"/>
                    <a:pt x="448" y="132"/>
                  </a:cubicBezTo>
                  <a:close/>
                  <a:moveTo>
                    <a:pt x="504" y="114"/>
                  </a:moveTo>
                  <a:cubicBezTo>
                    <a:pt x="506" y="115"/>
                    <a:pt x="511" y="121"/>
                    <a:pt x="506" y="120"/>
                  </a:cubicBezTo>
                  <a:cubicBezTo>
                    <a:pt x="506" y="120"/>
                    <a:pt x="501" y="113"/>
                    <a:pt x="504" y="114"/>
                  </a:cubicBezTo>
                  <a:close/>
                  <a:moveTo>
                    <a:pt x="449" y="92"/>
                  </a:moveTo>
                  <a:cubicBezTo>
                    <a:pt x="449" y="92"/>
                    <a:pt x="449" y="93"/>
                    <a:pt x="448" y="93"/>
                  </a:cubicBezTo>
                  <a:cubicBezTo>
                    <a:pt x="448" y="92"/>
                    <a:pt x="447" y="91"/>
                    <a:pt x="449" y="92"/>
                  </a:cubicBezTo>
                  <a:close/>
                  <a:moveTo>
                    <a:pt x="447" y="88"/>
                  </a:moveTo>
                  <a:cubicBezTo>
                    <a:pt x="447" y="89"/>
                    <a:pt x="446" y="90"/>
                    <a:pt x="446" y="90"/>
                  </a:cubicBezTo>
                  <a:cubicBezTo>
                    <a:pt x="446" y="90"/>
                    <a:pt x="445" y="88"/>
                    <a:pt x="447" y="88"/>
                  </a:cubicBezTo>
                  <a:close/>
                  <a:moveTo>
                    <a:pt x="577" y="72"/>
                  </a:moveTo>
                  <a:cubicBezTo>
                    <a:pt x="577" y="73"/>
                    <a:pt x="577" y="74"/>
                    <a:pt x="576" y="76"/>
                  </a:cubicBezTo>
                  <a:cubicBezTo>
                    <a:pt x="579" y="77"/>
                    <a:pt x="581" y="77"/>
                    <a:pt x="584" y="78"/>
                  </a:cubicBezTo>
                  <a:cubicBezTo>
                    <a:pt x="585" y="79"/>
                    <a:pt x="585" y="79"/>
                    <a:pt x="585" y="79"/>
                  </a:cubicBezTo>
                  <a:cubicBezTo>
                    <a:pt x="587" y="79"/>
                    <a:pt x="585" y="78"/>
                    <a:pt x="587" y="78"/>
                  </a:cubicBezTo>
                  <a:cubicBezTo>
                    <a:pt x="587" y="77"/>
                    <a:pt x="586" y="76"/>
                    <a:pt x="586" y="74"/>
                  </a:cubicBezTo>
                  <a:cubicBezTo>
                    <a:pt x="588" y="74"/>
                    <a:pt x="587" y="73"/>
                    <a:pt x="587" y="72"/>
                  </a:cubicBezTo>
                  <a:cubicBezTo>
                    <a:pt x="584" y="73"/>
                    <a:pt x="582" y="73"/>
                    <a:pt x="577" y="72"/>
                  </a:cubicBezTo>
                  <a:close/>
                  <a:moveTo>
                    <a:pt x="423" y="56"/>
                  </a:moveTo>
                  <a:cubicBezTo>
                    <a:pt x="426" y="55"/>
                    <a:pt x="423" y="58"/>
                    <a:pt x="421" y="58"/>
                  </a:cubicBezTo>
                  <a:cubicBezTo>
                    <a:pt x="420" y="59"/>
                    <a:pt x="422" y="56"/>
                    <a:pt x="423" y="56"/>
                  </a:cubicBezTo>
                  <a:close/>
                  <a:moveTo>
                    <a:pt x="484" y="29"/>
                  </a:moveTo>
                  <a:cubicBezTo>
                    <a:pt x="485" y="29"/>
                    <a:pt x="488" y="36"/>
                    <a:pt x="486" y="33"/>
                  </a:cubicBezTo>
                  <a:cubicBezTo>
                    <a:pt x="486" y="33"/>
                    <a:pt x="482" y="27"/>
                    <a:pt x="484" y="29"/>
                  </a:cubicBezTo>
                  <a:close/>
                  <a:moveTo>
                    <a:pt x="498" y="27"/>
                  </a:moveTo>
                  <a:cubicBezTo>
                    <a:pt x="499" y="27"/>
                    <a:pt x="499" y="28"/>
                    <a:pt x="498" y="29"/>
                  </a:cubicBezTo>
                  <a:cubicBezTo>
                    <a:pt x="498" y="28"/>
                    <a:pt x="497" y="27"/>
                    <a:pt x="498" y="27"/>
                  </a:cubicBezTo>
                  <a:close/>
                  <a:moveTo>
                    <a:pt x="537" y="21"/>
                  </a:moveTo>
                  <a:cubicBezTo>
                    <a:pt x="540" y="21"/>
                    <a:pt x="541" y="22"/>
                    <a:pt x="543" y="23"/>
                  </a:cubicBezTo>
                  <a:cubicBezTo>
                    <a:pt x="541" y="23"/>
                    <a:pt x="541" y="23"/>
                    <a:pt x="539" y="24"/>
                  </a:cubicBezTo>
                  <a:cubicBezTo>
                    <a:pt x="539" y="24"/>
                    <a:pt x="539" y="22"/>
                    <a:pt x="539" y="22"/>
                  </a:cubicBezTo>
                  <a:cubicBezTo>
                    <a:pt x="538" y="22"/>
                    <a:pt x="535" y="20"/>
                    <a:pt x="537" y="21"/>
                  </a:cubicBezTo>
                  <a:close/>
                  <a:moveTo>
                    <a:pt x="660" y="359"/>
                  </a:moveTo>
                  <a:cubicBezTo>
                    <a:pt x="660" y="362"/>
                    <a:pt x="660" y="362"/>
                    <a:pt x="660" y="362"/>
                  </a:cubicBezTo>
                  <a:cubicBezTo>
                    <a:pt x="660" y="361"/>
                    <a:pt x="662" y="362"/>
                    <a:pt x="663" y="362"/>
                  </a:cubicBezTo>
                  <a:cubicBezTo>
                    <a:pt x="663" y="361"/>
                    <a:pt x="664" y="359"/>
                    <a:pt x="664" y="359"/>
                  </a:cubicBezTo>
                  <a:cubicBezTo>
                    <a:pt x="663" y="359"/>
                    <a:pt x="661" y="359"/>
                    <a:pt x="660" y="359"/>
                  </a:cubicBezTo>
                  <a:close/>
                  <a:moveTo>
                    <a:pt x="537" y="349"/>
                  </a:moveTo>
                  <a:cubicBezTo>
                    <a:pt x="535" y="350"/>
                    <a:pt x="533" y="355"/>
                    <a:pt x="532" y="356"/>
                  </a:cubicBezTo>
                  <a:cubicBezTo>
                    <a:pt x="533" y="357"/>
                    <a:pt x="535" y="357"/>
                    <a:pt x="536" y="358"/>
                  </a:cubicBezTo>
                  <a:cubicBezTo>
                    <a:pt x="537" y="358"/>
                    <a:pt x="540" y="348"/>
                    <a:pt x="537" y="349"/>
                  </a:cubicBezTo>
                  <a:close/>
                  <a:moveTo>
                    <a:pt x="585" y="343"/>
                  </a:moveTo>
                  <a:cubicBezTo>
                    <a:pt x="584" y="343"/>
                    <a:pt x="584" y="344"/>
                    <a:pt x="585" y="344"/>
                  </a:cubicBezTo>
                  <a:cubicBezTo>
                    <a:pt x="585" y="344"/>
                    <a:pt x="586" y="343"/>
                    <a:pt x="585" y="343"/>
                  </a:cubicBezTo>
                  <a:close/>
                  <a:moveTo>
                    <a:pt x="552" y="342"/>
                  </a:moveTo>
                  <a:cubicBezTo>
                    <a:pt x="552" y="342"/>
                    <a:pt x="551" y="343"/>
                    <a:pt x="551" y="343"/>
                  </a:cubicBezTo>
                  <a:cubicBezTo>
                    <a:pt x="551" y="343"/>
                    <a:pt x="554" y="344"/>
                    <a:pt x="554" y="344"/>
                  </a:cubicBezTo>
                  <a:cubicBezTo>
                    <a:pt x="554" y="344"/>
                    <a:pt x="554" y="342"/>
                    <a:pt x="554" y="342"/>
                  </a:cubicBezTo>
                  <a:cubicBezTo>
                    <a:pt x="553" y="342"/>
                    <a:pt x="552" y="342"/>
                    <a:pt x="552" y="342"/>
                  </a:cubicBezTo>
                  <a:close/>
                  <a:moveTo>
                    <a:pt x="560" y="341"/>
                  </a:moveTo>
                  <a:cubicBezTo>
                    <a:pt x="561" y="342"/>
                    <a:pt x="559" y="343"/>
                    <a:pt x="562" y="344"/>
                  </a:cubicBezTo>
                  <a:cubicBezTo>
                    <a:pt x="563" y="344"/>
                    <a:pt x="562" y="341"/>
                    <a:pt x="562" y="341"/>
                  </a:cubicBezTo>
                  <a:cubicBezTo>
                    <a:pt x="561" y="341"/>
                    <a:pt x="560" y="341"/>
                    <a:pt x="560" y="341"/>
                  </a:cubicBezTo>
                  <a:close/>
                  <a:moveTo>
                    <a:pt x="508" y="340"/>
                  </a:moveTo>
                  <a:cubicBezTo>
                    <a:pt x="508" y="340"/>
                    <a:pt x="508" y="342"/>
                    <a:pt x="507" y="342"/>
                  </a:cubicBezTo>
                  <a:cubicBezTo>
                    <a:pt x="507" y="343"/>
                    <a:pt x="501" y="345"/>
                    <a:pt x="501" y="346"/>
                  </a:cubicBezTo>
                  <a:cubicBezTo>
                    <a:pt x="500" y="346"/>
                    <a:pt x="497" y="347"/>
                    <a:pt x="496" y="348"/>
                  </a:cubicBezTo>
                  <a:cubicBezTo>
                    <a:pt x="495" y="348"/>
                    <a:pt x="494" y="349"/>
                    <a:pt x="493" y="350"/>
                  </a:cubicBezTo>
                  <a:cubicBezTo>
                    <a:pt x="494" y="350"/>
                    <a:pt x="492" y="352"/>
                    <a:pt x="492" y="352"/>
                  </a:cubicBezTo>
                  <a:cubicBezTo>
                    <a:pt x="500" y="352"/>
                    <a:pt x="496" y="351"/>
                    <a:pt x="500" y="349"/>
                  </a:cubicBezTo>
                  <a:cubicBezTo>
                    <a:pt x="502" y="348"/>
                    <a:pt x="504" y="349"/>
                    <a:pt x="505" y="348"/>
                  </a:cubicBezTo>
                  <a:cubicBezTo>
                    <a:pt x="506" y="348"/>
                    <a:pt x="506" y="345"/>
                    <a:pt x="507" y="344"/>
                  </a:cubicBezTo>
                  <a:cubicBezTo>
                    <a:pt x="508" y="343"/>
                    <a:pt x="515" y="343"/>
                    <a:pt x="508" y="340"/>
                  </a:cubicBezTo>
                  <a:close/>
                  <a:moveTo>
                    <a:pt x="668" y="337"/>
                  </a:moveTo>
                  <a:cubicBezTo>
                    <a:pt x="668" y="338"/>
                    <a:pt x="668" y="338"/>
                    <a:pt x="668" y="338"/>
                  </a:cubicBezTo>
                  <a:cubicBezTo>
                    <a:pt x="665" y="337"/>
                    <a:pt x="666" y="340"/>
                    <a:pt x="668" y="340"/>
                  </a:cubicBezTo>
                  <a:cubicBezTo>
                    <a:pt x="668" y="341"/>
                    <a:pt x="668" y="342"/>
                    <a:pt x="668" y="343"/>
                  </a:cubicBezTo>
                  <a:cubicBezTo>
                    <a:pt x="669" y="343"/>
                    <a:pt x="671" y="343"/>
                    <a:pt x="671" y="343"/>
                  </a:cubicBezTo>
                  <a:cubicBezTo>
                    <a:pt x="672" y="342"/>
                    <a:pt x="673" y="342"/>
                    <a:pt x="674" y="341"/>
                  </a:cubicBezTo>
                  <a:cubicBezTo>
                    <a:pt x="674" y="341"/>
                    <a:pt x="673" y="335"/>
                    <a:pt x="673" y="338"/>
                  </a:cubicBezTo>
                  <a:cubicBezTo>
                    <a:pt x="672" y="338"/>
                    <a:pt x="670" y="338"/>
                    <a:pt x="669" y="338"/>
                  </a:cubicBezTo>
                  <a:cubicBezTo>
                    <a:pt x="669" y="338"/>
                    <a:pt x="669" y="337"/>
                    <a:pt x="668" y="337"/>
                  </a:cubicBezTo>
                  <a:close/>
                  <a:moveTo>
                    <a:pt x="552" y="337"/>
                  </a:moveTo>
                  <a:cubicBezTo>
                    <a:pt x="551" y="339"/>
                    <a:pt x="551" y="339"/>
                    <a:pt x="551" y="339"/>
                  </a:cubicBezTo>
                  <a:cubicBezTo>
                    <a:pt x="552" y="339"/>
                    <a:pt x="554" y="339"/>
                    <a:pt x="554" y="339"/>
                  </a:cubicBezTo>
                  <a:cubicBezTo>
                    <a:pt x="555" y="340"/>
                    <a:pt x="552" y="337"/>
                    <a:pt x="552" y="337"/>
                  </a:cubicBezTo>
                  <a:close/>
                  <a:moveTo>
                    <a:pt x="607" y="308"/>
                  </a:moveTo>
                  <a:cubicBezTo>
                    <a:pt x="609" y="307"/>
                    <a:pt x="609" y="309"/>
                    <a:pt x="610" y="309"/>
                  </a:cubicBezTo>
                  <a:cubicBezTo>
                    <a:pt x="612" y="309"/>
                    <a:pt x="613" y="309"/>
                    <a:pt x="614" y="308"/>
                  </a:cubicBezTo>
                  <a:cubicBezTo>
                    <a:pt x="614" y="310"/>
                    <a:pt x="614" y="309"/>
                    <a:pt x="615" y="309"/>
                  </a:cubicBezTo>
                  <a:cubicBezTo>
                    <a:pt x="616" y="314"/>
                    <a:pt x="617" y="316"/>
                    <a:pt x="617" y="321"/>
                  </a:cubicBezTo>
                  <a:cubicBezTo>
                    <a:pt x="617" y="321"/>
                    <a:pt x="616" y="321"/>
                    <a:pt x="615" y="321"/>
                  </a:cubicBezTo>
                  <a:cubicBezTo>
                    <a:pt x="615" y="321"/>
                    <a:pt x="615" y="319"/>
                    <a:pt x="615" y="319"/>
                  </a:cubicBezTo>
                  <a:cubicBezTo>
                    <a:pt x="613" y="318"/>
                    <a:pt x="613" y="321"/>
                    <a:pt x="612" y="321"/>
                  </a:cubicBezTo>
                  <a:cubicBezTo>
                    <a:pt x="611" y="321"/>
                    <a:pt x="608" y="321"/>
                    <a:pt x="607" y="320"/>
                  </a:cubicBezTo>
                  <a:cubicBezTo>
                    <a:pt x="606" y="318"/>
                    <a:pt x="606" y="318"/>
                    <a:pt x="606" y="318"/>
                  </a:cubicBezTo>
                  <a:cubicBezTo>
                    <a:pt x="607" y="317"/>
                    <a:pt x="608" y="317"/>
                    <a:pt x="609" y="316"/>
                  </a:cubicBezTo>
                  <a:cubicBezTo>
                    <a:pt x="608" y="314"/>
                    <a:pt x="606" y="308"/>
                    <a:pt x="607" y="310"/>
                  </a:cubicBezTo>
                  <a:cubicBezTo>
                    <a:pt x="606" y="309"/>
                    <a:pt x="606" y="308"/>
                    <a:pt x="607" y="308"/>
                  </a:cubicBezTo>
                  <a:close/>
                  <a:moveTo>
                    <a:pt x="484" y="303"/>
                  </a:moveTo>
                  <a:cubicBezTo>
                    <a:pt x="482" y="309"/>
                    <a:pt x="482" y="317"/>
                    <a:pt x="483" y="324"/>
                  </a:cubicBezTo>
                  <a:cubicBezTo>
                    <a:pt x="481" y="325"/>
                    <a:pt x="478" y="328"/>
                    <a:pt x="475" y="329"/>
                  </a:cubicBezTo>
                  <a:cubicBezTo>
                    <a:pt x="475" y="329"/>
                    <a:pt x="474" y="333"/>
                    <a:pt x="475" y="334"/>
                  </a:cubicBezTo>
                  <a:cubicBezTo>
                    <a:pt x="478" y="335"/>
                    <a:pt x="480" y="332"/>
                    <a:pt x="482" y="332"/>
                  </a:cubicBezTo>
                  <a:cubicBezTo>
                    <a:pt x="485" y="332"/>
                    <a:pt x="484" y="334"/>
                    <a:pt x="482" y="334"/>
                  </a:cubicBezTo>
                  <a:cubicBezTo>
                    <a:pt x="483" y="336"/>
                    <a:pt x="483" y="337"/>
                    <a:pt x="483" y="339"/>
                  </a:cubicBezTo>
                  <a:cubicBezTo>
                    <a:pt x="488" y="339"/>
                    <a:pt x="487" y="339"/>
                    <a:pt x="491" y="338"/>
                  </a:cubicBezTo>
                  <a:cubicBezTo>
                    <a:pt x="491" y="337"/>
                    <a:pt x="491" y="336"/>
                    <a:pt x="491" y="336"/>
                  </a:cubicBezTo>
                  <a:cubicBezTo>
                    <a:pt x="491" y="335"/>
                    <a:pt x="493" y="334"/>
                    <a:pt x="493" y="334"/>
                  </a:cubicBezTo>
                  <a:cubicBezTo>
                    <a:pt x="494" y="331"/>
                    <a:pt x="492" y="328"/>
                    <a:pt x="493" y="325"/>
                  </a:cubicBezTo>
                  <a:cubicBezTo>
                    <a:pt x="493" y="325"/>
                    <a:pt x="496" y="322"/>
                    <a:pt x="496" y="322"/>
                  </a:cubicBezTo>
                  <a:cubicBezTo>
                    <a:pt x="497" y="321"/>
                    <a:pt x="498" y="322"/>
                    <a:pt x="499" y="322"/>
                  </a:cubicBezTo>
                  <a:cubicBezTo>
                    <a:pt x="498" y="321"/>
                    <a:pt x="501" y="321"/>
                    <a:pt x="501" y="321"/>
                  </a:cubicBezTo>
                  <a:cubicBezTo>
                    <a:pt x="502" y="324"/>
                    <a:pt x="501" y="323"/>
                    <a:pt x="502" y="324"/>
                  </a:cubicBezTo>
                  <a:cubicBezTo>
                    <a:pt x="502" y="325"/>
                    <a:pt x="503" y="326"/>
                    <a:pt x="502" y="326"/>
                  </a:cubicBezTo>
                  <a:cubicBezTo>
                    <a:pt x="502" y="327"/>
                    <a:pt x="500" y="327"/>
                    <a:pt x="500" y="328"/>
                  </a:cubicBezTo>
                  <a:cubicBezTo>
                    <a:pt x="500" y="328"/>
                    <a:pt x="500" y="329"/>
                    <a:pt x="500" y="330"/>
                  </a:cubicBezTo>
                  <a:cubicBezTo>
                    <a:pt x="501" y="330"/>
                    <a:pt x="502" y="330"/>
                    <a:pt x="502" y="330"/>
                  </a:cubicBezTo>
                  <a:cubicBezTo>
                    <a:pt x="503" y="330"/>
                    <a:pt x="504" y="332"/>
                    <a:pt x="504" y="332"/>
                  </a:cubicBezTo>
                  <a:cubicBezTo>
                    <a:pt x="509" y="333"/>
                    <a:pt x="511" y="332"/>
                    <a:pt x="515" y="334"/>
                  </a:cubicBezTo>
                  <a:cubicBezTo>
                    <a:pt x="515" y="334"/>
                    <a:pt x="517" y="333"/>
                    <a:pt x="517" y="332"/>
                  </a:cubicBezTo>
                  <a:cubicBezTo>
                    <a:pt x="517" y="332"/>
                    <a:pt x="517" y="329"/>
                    <a:pt x="517" y="328"/>
                  </a:cubicBezTo>
                  <a:cubicBezTo>
                    <a:pt x="519" y="330"/>
                    <a:pt x="518" y="327"/>
                    <a:pt x="518" y="326"/>
                  </a:cubicBezTo>
                  <a:cubicBezTo>
                    <a:pt x="517" y="326"/>
                    <a:pt x="514" y="326"/>
                    <a:pt x="514" y="326"/>
                  </a:cubicBezTo>
                  <a:cubicBezTo>
                    <a:pt x="513" y="326"/>
                    <a:pt x="512" y="325"/>
                    <a:pt x="511" y="326"/>
                  </a:cubicBezTo>
                  <a:cubicBezTo>
                    <a:pt x="511" y="326"/>
                    <a:pt x="509" y="328"/>
                    <a:pt x="509" y="328"/>
                  </a:cubicBezTo>
                  <a:cubicBezTo>
                    <a:pt x="508" y="325"/>
                    <a:pt x="509" y="322"/>
                    <a:pt x="507" y="320"/>
                  </a:cubicBezTo>
                  <a:cubicBezTo>
                    <a:pt x="506" y="320"/>
                    <a:pt x="506" y="320"/>
                    <a:pt x="506" y="320"/>
                  </a:cubicBezTo>
                  <a:cubicBezTo>
                    <a:pt x="506" y="318"/>
                    <a:pt x="506" y="318"/>
                    <a:pt x="506" y="318"/>
                  </a:cubicBezTo>
                  <a:cubicBezTo>
                    <a:pt x="500" y="314"/>
                    <a:pt x="500" y="314"/>
                    <a:pt x="500" y="314"/>
                  </a:cubicBezTo>
                  <a:cubicBezTo>
                    <a:pt x="500" y="313"/>
                    <a:pt x="500" y="313"/>
                    <a:pt x="500" y="313"/>
                  </a:cubicBezTo>
                  <a:cubicBezTo>
                    <a:pt x="499" y="313"/>
                    <a:pt x="499" y="313"/>
                    <a:pt x="499" y="313"/>
                  </a:cubicBezTo>
                  <a:cubicBezTo>
                    <a:pt x="499" y="312"/>
                    <a:pt x="499" y="311"/>
                    <a:pt x="498" y="310"/>
                  </a:cubicBezTo>
                  <a:cubicBezTo>
                    <a:pt x="496" y="309"/>
                    <a:pt x="494" y="311"/>
                    <a:pt x="492" y="310"/>
                  </a:cubicBezTo>
                  <a:cubicBezTo>
                    <a:pt x="491" y="308"/>
                    <a:pt x="491" y="308"/>
                    <a:pt x="491" y="308"/>
                  </a:cubicBezTo>
                  <a:cubicBezTo>
                    <a:pt x="489" y="308"/>
                    <a:pt x="490" y="310"/>
                    <a:pt x="488" y="311"/>
                  </a:cubicBezTo>
                  <a:cubicBezTo>
                    <a:pt x="487" y="310"/>
                    <a:pt x="487" y="310"/>
                    <a:pt x="486" y="310"/>
                  </a:cubicBezTo>
                  <a:cubicBezTo>
                    <a:pt x="485" y="308"/>
                    <a:pt x="485" y="308"/>
                    <a:pt x="485" y="308"/>
                  </a:cubicBezTo>
                  <a:cubicBezTo>
                    <a:pt x="487" y="306"/>
                    <a:pt x="490" y="305"/>
                    <a:pt x="486" y="304"/>
                  </a:cubicBezTo>
                  <a:lnTo>
                    <a:pt x="484" y="303"/>
                  </a:lnTo>
                  <a:close/>
                  <a:moveTo>
                    <a:pt x="613" y="275"/>
                  </a:moveTo>
                  <a:cubicBezTo>
                    <a:pt x="613" y="276"/>
                    <a:pt x="617" y="281"/>
                    <a:pt x="617" y="281"/>
                  </a:cubicBezTo>
                  <a:cubicBezTo>
                    <a:pt x="619" y="282"/>
                    <a:pt x="620" y="280"/>
                    <a:pt x="622" y="281"/>
                  </a:cubicBezTo>
                  <a:cubicBezTo>
                    <a:pt x="623" y="282"/>
                    <a:pt x="623" y="282"/>
                    <a:pt x="623" y="282"/>
                  </a:cubicBezTo>
                  <a:cubicBezTo>
                    <a:pt x="624" y="283"/>
                    <a:pt x="627" y="283"/>
                    <a:pt x="629" y="284"/>
                  </a:cubicBezTo>
                  <a:cubicBezTo>
                    <a:pt x="629" y="284"/>
                    <a:pt x="629" y="286"/>
                    <a:pt x="629" y="286"/>
                  </a:cubicBezTo>
                  <a:cubicBezTo>
                    <a:pt x="629" y="286"/>
                    <a:pt x="630" y="286"/>
                    <a:pt x="631" y="286"/>
                  </a:cubicBezTo>
                  <a:cubicBezTo>
                    <a:pt x="631" y="287"/>
                    <a:pt x="631" y="289"/>
                    <a:pt x="632" y="289"/>
                  </a:cubicBezTo>
                  <a:cubicBezTo>
                    <a:pt x="631" y="289"/>
                    <a:pt x="632" y="289"/>
                    <a:pt x="631" y="290"/>
                  </a:cubicBezTo>
                  <a:cubicBezTo>
                    <a:pt x="630" y="290"/>
                    <a:pt x="629" y="291"/>
                    <a:pt x="627" y="290"/>
                  </a:cubicBezTo>
                  <a:cubicBezTo>
                    <a:pt x="627" y="290"/>
                    <a:pt x="627" y="289"/>
                    <a:pt x="626" y="289"/>
                  </a:cubicBezTo>
                  <a:cubicBezTo>
                    <a:pt x="626" y="289"/>
                    <a:pt x="625" y="291"/>
                    <a:pt x="625" y="291"/>
                  </a:cubicBezTo>
                  <a:cubicBezTo>
                    <a:pt x="624" y="292"/>
                    <a:pt x="623" y="291"/>
                    <a:pt x="622" y="292"/>
                  </a:cubicBezTo>
                  <a:cubicBezTo>
                    <a:pt x="623" y="292"/>
                    <a:pt x="619" y="291"/>
                    <a:pt x="620" y="291"/>
                  </a:cubicBezTo>
                  <a:cubicBezTo>
                    <a:pt x="620" y="292"/>
                    <a:pt x="619" y="293"/>
                    <a:pt x="618" y="293"/>
                  </a:cubicBezTo>
                  <a:cubicBezTo>
                    <a:pt x="617" y="294"/>
                    <a:pt x="617" y="295"/>
                    <a:pt x="617" y="296"/>
                  </a:cubicBezTo>
                  <a:cubicBezTo>
                    <a:pt x="615" y="295"/>
                    <a:pt x="615" y="295"/>
                    <a:pt x="614" y="294"/>
                  </a:cubicBezTo>
                  <a:cubicBezTo>
                    <a:pt x="612" y="291"/>
                    <a:pt x="614" y="293"/>
                    <a:pt x="613" y="289"/>
                  </a:cubicBezTo>
                  <a:cubicBezTo>
                    <a:pt x="613" y="288"/>
                    <a:pt x="611" y="287"/>
                    <a:pt x="611" y="286"/>
                  </a:cubicBezTo>
                  <a:cubicBezTo>
                    <a:pt x="610" y="285"/>
                    <a:pt x="610" y="283"/>
                    <a:pt x="610" y="283"/>
                  </a:cubicBezTo>
                  <a:cubicBezTo>
                    <a:pt x="611" y="284"/>
                    <a:pt x="611" y="277"/>
                    <a:pt x="611" y="276"/>
                  </a:cubicBezTo>
                  <a:lnTo>
                    <a:pt x="613" y="275"/>
                  </a:lnTo>
                  <a:close/>
                  <a:moveTo>
                    <a:pt x="474" y="270"/>
                  </a:moveTo>
                  <a:cubicBezTo>
                    <a:pt x="474" y="272"/>
                    <a:pt x="474" y="272"/>
                    <a:pt x="474" y="272"/>
                  </a:cubicBezTo>
                  <a:cubicBezTo>
                    <a:pt x="474" y="272"/>
                    <a:pt x="475" y="272"/>
                    <a:pt x="476" y="273"/>
                  </a:cubicBezTo>
                  <a:cubicBezTo>
                    <a:pt x="475" y="271"/>
                    <a:pt x="477" y="269"/>
                    <a:pt x="474" y="270"/>
                  </a:cubicBezTo>
                  <a:close/>
                  <a:moveTo>
                    <a:pt x="583" y="262"/>
                  </a:moveTo>
                  <a:cubicBezTo>
                    <a:pt x="583" y="262"/>
                    <a:pt x="582" y="265"/>
                    <a:pt x="581" y="266"/>
                  </a:cubicBezTo>
                  <a:cubicBezTo>
                    <a:pt x="582" y="266"/>
                    <a:pt x="584" y="266"/>
                    <a:pt x="585" y="267"/>
                  </a:cubicBezTo>
                  <a:cubicBezTo>
                    <a:pt x="587" y="265"/>
                    <a:pt x="587" y="265"/>
                    <a:pt x="587" y="265"/>
                  </a:cubicBezTo>
                  <a:cubicBezTo>
                    <a:pt x="587" y="264"/>
                    <a:pt x="587" y="263"/>
                    <a:pt x="587" y="263"/>
                  </a:cubicBezTo>
                  <a:cubicBezTo>
                    <a:pt x="586" y="262"/>
                    <a:pt x="584" y="262"/>
                    <a:pt x="583" y="262"/>
                  </a:cubicBezTo>
                  <a:close/>
                  <a:moveTo>
                    <a:pt x="570" y="259"/>
                  </a:moveTo>
                  <a:cubicBezTo>
                    <a:pt x="567" y="260"/>
                    <a:pt x="563" y="263"/>
                    <a:pt x="564" y="267"/>
                  </a:cubicBezTo>
                  <a:cubicBezTo>
                    <a:pt x="566" y="269"/>
                    <a:pt x="566" y="269"/>
                    <a:pt x="566" y="269"/>
                  </a:cubicBezTo>
                  <a:cubicBezTo>
                    <a:pt x="566" y="269"/>
                    <a:pt x="565" y="270"/>
                    <a:pt x="566" y="271"/>
                  </a:cubicBezTo>
                  <a:cubicBezTo>
                    <a:pt x="566" y="271"/>
                    <a:pt x="568" y="272"/>
                    <a:pt x="568" y="273"/>
                  </a:cubicBezTo>
                  <a:cubicBezTo>
                    <a:pt x="570" y="272"/>
                    <a:pt x="572" y="271"/>
                    <a:pt x="574" y="271"/>
                  </a:cubicBezTo>
                  <a:cubicBezTo>
                    <a:pt x="574" y="269"/>
                    <a:pt x="574" y="268"/>
                    <a:pt x="574" y="266"/>
                  </a:cubicBezTo>
                  <a:cubicBezTo>
                    <a:pt x="575" y="265"/>
                    <a:pt x="575" y="265"/>
                    <a:pt x="575" y="265"/>
                  </a:cubicBezTo>
                  <a:cubicBezTo>
                    <a:pt x="575" y="264"/>
                    <a:pt x="575" y="263"/>
                    <a:pt x="575" y="263"/>
                  </a:cubicBezTo>
                  <a:cubicBezTo>
                    <a:pt x="575" y="262"/>
                    <a:pt x="574" y="262"/>
                    <a:pt x="573" y="261"/>
                  </a:cubicBezTo>
                  <a:cubicBezTo>
                    <a:pt x="572" y="261"/>
                    <a:pt x="572" y="259"/>
                    <a:pt x="572" y="259"/>
                  </a:cubicBezTo>
                  <a:cubicBezTo>
                    <a:pt x="571" y="258"/>
                    <a:pt x="570" y="259"/>
                    <a:pt x="570" y="259"/>
                  </a:cubicBezTo>
                  <a:close/>
                  <a:moveTo>
                    <a:pt x="585" y="254"/>
                  </a:moveTo>
                  <a:cubicBezTo>
                    <a:pt x="586" y="255"/>
                    <a:pt x="585" y="256"/>
                    <a:pt x="585" y="257"/>
                  </a:cubicBezTo>
                  <a:cubicBezTo>
                    <a:pt x="586" y="257"/>
                    <a:pt x="585" y="258"/>
                    <a:pt x="585" y="259"/>
                  </a:cubicBezTo>
                  <a:cubicBezTo>
                    <a:pt x="586" y="259"/>
                    <a:pt x="587" y="258"/>
                    <a:pt x="587" y="259"/>
                  </a:cubicBezTo>
                  <a:cubicBezTo>
                    <a:pt x="587" y="258"/>
                    <a:pt x="587" y="256"/>
                    <a:pt x="587" y="256"/>
                  </a:cubicBezTo>
                  <a:cubicBezTo>
                    <a:pt x="587" y="255"/>
                    <a:pt x="586" y="254"/>
                    <a:pt x="585" y="254"/>
                  </a:cubicBezTo>
                  <a:close/>
                  <a:moveTo>
                    <a:pt x="538" y="251"/>
                  </a:moveTo>
                  <a:cubicBezTo>
                    <a:pt x="538" y="251"/>
                    <a:pt x="538" y="254"/>
                    <a:pt x="538" y="254"/>
                  </a:cubicBezTo>
                  <a:cubicBezTo>
                    <a:pt x="538" y="254"/>
                    <a:pt x="540" y="254"/>
                    <a:pt x="540" y="254"/>
                  </a:cubicBezTo>
                  <a:cubicBezTo>
                    <a:pt x="540" y="254"/>
                    <a:pt x="543" y="254"/>
                    <a:pt x="542" y="254"/>
                  </a:cubicBezTo>
                  <a:cubicBezTo>
                    <a:pt x="544" y="255"/>
                    <a:pt x="543" y="252"/>
                    <a:pt x="543" y="252"/>
                  </a:cubicBezTo>
                  <a:cubicBezTo>
                    <a:pt x="541" y="251"/>
                    <a:pt x="540" y="251"/>
                    <a:pt x="538" y="251"/>
                  </a:cubicBezTo>
                  <a:close/>
                  <a:moveTo>
                    <a:pt x="544" y="241"/>
                  </a:moveTo>
                  <a:cubicBezTo>
                    <a:pt x="544" y="241"/>
                    <a:pt x="544" y="243"/>
                    <a:pt x="545" y="243"/>
                  </a:cubicBezTo>
                  <a:cubicBezTo>
                    <a:pt x="546" y="244"/>
                    <a:pt x="545" y="241"/>
                    <a:pt x="545" y="241"/>
                  </a:cubicBezTo>
                  <a:lnTo>
                    <a:pt x="544" y="241"/>
                  </a:lnTo>
                  <a:close/>
                  <a:moveTo>
                    <a:pt x="567" y="239"/>
                  </a:moveTo>
                  <a:cubicBezTo>
                    <a:pt x="567" y="239"/>
                    <a:pt x="566" y="241"/>
                    <a:pt x="566" y="241"/>
                  </a:cubicBezTo>
                  <a:cubicBezTo>
                    <a:pt x="566" y="241"/>
                    <a:pt x="566" y="241"/>
                    <a:pt x="566" y="242"/>
                  </a:cubicBezTo>
                  <a:cubicBezTo>
                    <a:pt x="567" y="242"/>
                    <a:pt x="568" y="242"/>
                    <a:pt x="569" y="242"/>
                  </a:cubicBezTo>
                  <a:cubicBezTo>
                    <a:pt x="570" y="239"/>
                    <a:pt x="570" y="239"/>
                    <a:pt x="570" y="239"/>
                  </a:cubicBezTo>
                  <a:cubicBezTo>
                    <a:pt x="569" y="239"/>
                    <a:pt x="567" y="240"/>
                    <a:pt x="567" y="239"/>
                  </a:cubicBezTo>
                  <a:close/>
                  <a:moveTo>
                    <a:pt x="548" y="237"/>
                  </a:moveTo>
                  <a:cubicBezTo>
                    <a:pt x="548" y="237"/>
                    <a:pt x="548" y="240"/>
                    <a:pt x="548" y="240"/>
                  </a:cubicBezTo>
                  <a:cubicBezTo>
                    <a:pt x="550" y="239"/>
                    <a:pt x="550" y="239"/>
                    <a:pt x="550" y="239"/>
                  </a:cubicBezTo>
                  <a:cubicBezTo>
                    <a:pt x="550" y="238"/>
                    <a:pt x="550" y="237"/>
                    <a:pt x="550" y="237"/>
                  </a:cubicBezTo>
                  <a:cubicBezTo>
                    <a:pt x="550" y="237"/>
                    <a:pt x="548" y="237"/>
                    <a:pt x="548" y="237"/>
                  </a:cubicBezTo>
                  <a:close/>
                  <a:moveTo>
                    <a:pt x="542" y="233"/>
                  </a:moveTo>
                  <a:cubicBezTo>
                    <a:pt x="541" y="233"/>
                    <a:pt x="539" y="235"/>
                    <a:pt x="538" y="235"/>
                  </a:cubicBezTo>
                  <a:cubicBezTo>
                    <a:pt x="536" y="236"/>
                    <a:pt x="534" y="235"/>
                    <a:pt x="532" y="235"/>
                  </a:cubicBezTo>
                  <a:cubicBezTo>
                    <a:pt x="532" y="236"/>
                    <a:pt x="531" y="237"/>
                    <a:pt x="532" y="237"/>
                  </a:cubicBezTo>
                  <a:cubicBezTo>
                    <a:pt x="531" y="237"/>
                    <a:pt x="533" y="238"/>
                    <a:pt x="533" y="238"/>
                  </a:cubicBezTo>
                  <a:cubicBezTo>
                    <a:pt x="532" y="238"/>
                    <a:pt x="534" y="239"/>
                    <a:pt x="534" y="239"/>
                  </a:cubicBezTo>
                  <a:cubicBezTo>
                    <a:pt x="534" y="238"/>
                    <a:pt x="536" y="237"/>
                    <a:pt x="536" y="237"/>
                  </a:cubicBezTo>
                  <a:cubicBezTo>
                    <a:pt x="536" y="238"/>
                    <a:pt x="537" y="240"/>
                    <a:pt x="537" y="240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9" y="240"/>
                    <a:pt x="550" y="232"/>
                    <a:pt x="542" y="233"/>
                  </a:cubicBezTo>
                  <a:close/>
                  <a:moveTo>
                    <a:pt x="623" y="232"/>
                  </a:moveTo>
                  <a:cubicBezTo>
                    <a:pt x="629" y="232"/>
                    <a:pt x="627" y="233"/>
                    <a:pt x="629" y="234"/>
                  </a:cubicBezTo>
                  <a:cubicBezTo>
                    <a:pt x="628" y="234"/>
                    <a:pt x="618" y="232"/>
                    <a:pt x="623" y="232"/>
                  </a:cubicBezTo>
                  <a:close/>
                  <a:moveTo>
                    <a:pt x="474" y="229"/>
                  </a:moveTo>
                  <a:cubicBezTo>
                    <a:pt x="475" y="236"/>
                    <a:pt x="474" y="236"/>
                    <a:pt x="481" y="237"/>
                  </a:cubicBezTo>
                  <a:cubicBezTo>
                    <a:pt x="478" y="235"/>
                    <a:pt x="475" y="232"/>
                    <a:pt x="474" y="229"/>
                  </a:cubicBezTo>
                  <a:close/>
                  <a:moveTo>
                    <a:pt x="622" y="227"/>
                  </a:moveTo>
                  <a:cubicBezTo>
                    <a:pt x="622" y="227"/>
                    <a:pt x="622" y="229"/>
                    <a:pt x="622" y="229"/>
                  </a:cubicBezTo>
                  <a:cubicBezTo>
                    <a:pt x="619" y="230"/>
                    <a:pt x="621" y="227"/>
                    <a:pt x="622" y="227"/>
                  </a:cubicBezTo>
                  <a:close/>
                  <a:moveTo>
                    <a:pt x="615" y="220"/>
                  </a:moveTo>
                  <a:cubicBezTo>
                    <a:pt x="618" y="220"/>
                    <a:pt x="616" y="223"/>
                    <a:pt x="616" y="223"/>
                  </a:cubicBezTo>
                  <a:cubicBezTo>
                    <a:pt x="616" y="223"/>
                    <a:pt x="614" y="223"/>
                    <a:pt x="614" y="223"/>
                  </a:cubicBezTo>
                  <a:cubicBezTo>
                    <a:pt x="614" y="222"/>
                    <a:pt x="613" y="220"/>
                    <a:pt x="615" y="220"/>
                  </a:cubicBezTo>
                  <a:close/>
                  <a:moveTo>
                    <a:pt x="604" y="216"/>
                  </a:moveTo>
                  <a:cubicBezTo>
                    <a:pt x="604" y="216"/>
                    <a:pt x="604" y="218"/>
                    <a:pt x="604" y="218"/>
                  </a:cubicBezTo>
                  <a:cubicBezTo>
                    <a:pt x="602" y="219"/>
                    <a:pt x="603" y="216"/>
                    <a:pt x="604" y="216"/>
                  </a:cubicBezTo>
                  <a:close/>
                  <a:moveTo>
                    <a:pt x="387" y="173"/>
                  </a:moveTo>
                  <a:cubicBezTo>
                    <a:pt x="387" y="176"/>
                    <a:pt x="387" y="176"/>
                    <a:pt x="387" y="176"/>
                  </a:cubicBezTo>
                  <a:cubicBezTo>
                    <a:pt x="387" y="176"/>
                    <a:pt x="389" y="176"/>
                    <a:pt x="389" y="176"/>
                  </a:cubicBezTo>
                  <a:cubicBezTo>
                    <a:pt x="389" y="173"/>
                    <a:pt x="389" y="173"/>
                    <a:pt x="389" y="173"/>
                  </a:cubicBezTo>
                  <a:cubicBezTo>
                    <a:pt x="388" y="173"/>
                    <a:pt x="387" y="174"/>
                    <a:pt x="387" y="173"/>
                  </a:cubicBezTo>
                  <a:close/>
                  <a:moveTo>
                    <a:pt x="550" y="163"/>
                  </a:moveTo>
                  <a:cubicBezTo>
                    <a:pt x="547" y="163"/>
                    <a:pt x="544" y="165"/>
                    <a:pt x="542" y="166"/>
                  </a:cubicBezTo>
                  <a:cubicBezTo>
                    <a:pt x="542" y="166"/>
                    <a:pt x="542" y="166"/>
                    <a:pt x="542" y="166"/>
                  </a:cubicBezTo>
                  <a:cubicBezTo>
                    <a:pt x="539" y="166"/>
                    <a:pt x="537" y="164"/>
                    <a:pt x="535" y="164"/>
                  </a:cubicBezTo>
                  <a:cubicBezTo>
                    <a:pt x="532" y="163"/>
                    <a:pt x="532" y="165"/>
                    <a:pt x="530" y="166"/>
                  </a:cubicBezTo>
                  <a:cubicBezTo>
                    <a:pt x="529" y="166"/>
                    <a:pt x="528" y="166"/>
                    <a:pt x="527" y="166"/>
                  </a:cubicBezTo>
                  <a:cubicBezTo>
                    <a:pt x="522" y="169"/>
                    <a:pt x="523" y="175"/>
                    <a:pt x="522" y="179"/>
                  </a:cubicBezTo>
                  <a:cubicBezTo>
                    <a:pt x="521" y="176"/>
                    <a:pt x="521" y="185"/>
                    <a:pt x="525" y="186"/>
                  </a:cubicBezTo>
                  <a:cubicBezTo>
                    <a:pt x="529" y="187"/>
                    <a:pt x="530" y="184"/>
                    <a:pt x="532" y="184"/>
                  </a:cubicBezTo>
                  <a:cubicBezTo>
                    <a:pt x="535" y="184"/>
                    <a:pt x="537" y="186"/>
                    <a:pt x="540" y="185"/>
                  </a:cubicBezTo>
                  <a:cubicBezTo>
                    <a:pt x="544" y="185"/>
                    <a:pt x="545" y="181"/>
                    <a:pt x="548" y="180"/>
                  </a:cubicBezTo>
                  <a:cubicBezTo>
                    <a:pt x="549" y="180"/>
                    <a:pt x="550" y="181"/>
                    <a:pt x="552" y="180"/>
                  </a:cubicBezTo>
                  <a:cubicBezTo>
                    <a:pt x="552" y="180"/>
                    <a:pt x="553" y="178"/>
                    <a:pt x="553" y="178"/>
                  </a:cubicBezTo>
                  <a:cubicBezTo>
                    <a:pt x="554" y="178"/>
                    <a:pt x="555" y="179"/>
                    <a:pt x="558" y="179"/>
                  </a:cubicBezTo>
                  <a:cubicBezTo>
                    <a:pt x="558" y="179"/>
                    <a:pt x="559" y="177"/>
                    <a:pt x="560" y="177"/>
                  </a:cubicBezTo>
                  <a:cubicBezTo>
                    <a:pt x="559" y="176"/>
                    <a:pt x="560" y="176"/>
                    <a:pt x="560" y="175"/>
                  </a:cubicBezTo>
                  <a:cubicBezTo>
                    <a:pt x="558" y="174"/>
                    <a:pt x="558" y="174"/>
                    <a:pt x="558" y="174"/>
                  </a:cubicBezTo>
                  <a:cubicBezTo>
                    <a:pt x="557" y="172"/>
                    <a:pt x="556" y="169"/>
                    <a:pt x="556" y="168"/>
                  </a:cubicBezTo>
                  <a:cubicBezTo>
                    <a:pt x="555" y="166"/>
                    <a:pt x="555" y="166"/>
                    <a:pt x="555" y="164"/>
                  </a:cubicBezTo>
                  <a:cubicBezTo>
                    <a:pt x="554" y="164"/>
                    <a:pt x="552" y="165"/>
                    <a:pt x="552" y="165"/>
                  </a:cubicBezTo>
                  <a:cubicBezTo>
                    <a:pt x="551" y="165"/>
                    <a:pt x="551" y="163"/>
                    <a:pt x="550" y="163"/>
                  </a:cubicBezTo>
                  <a:close/>
                  <a:moveTo>
                    <a:pt x="397" y="156"/>
                  </a:moveTo>
                  <a:cubicBezTo>
                    <a:pt x="397" y="156"/>
                    <a:pt x="397" y="157"/>
                    <a:pt x="397" y="158"/>
                  </a:cubicBezTo>
                  <a:cubicBezTo>
                    <a:pt x="399" y="158"/>
                    <a:pt x="399" y="156"/>
                    <a:pt x="397" y="156"/>
                  </a:cubicBezTo>
                  <a:close/>
                  <a:moveTo>
                    <a:pt x="381" y="153"/>
                  </a:moveTo>
                  <a:cubicBezTo>
                    <a:pt x="380" y="153"/>
                    <a:pt x="378" y="156"/>
                    <a:pt x="381" y="156"/>
                  </a:cubicBezTo>
                  <a:cubicBezTo>
                    <a:pt x="381" y="156"/>
                    <a:pt x="383" y="152"/>
                    <a:pt x="381" y="153"/>
                  </a:cubicBezTo>
                  <a:close/>
                  <a:moveTo>
                    <a:pt x="399" y="135"/>
                  </a:moveTo>
                  <a:cubicBezTo>
                    <a:pt x="399" y="137"/>
                    <a:pt x="398" y="141"/>
                    <a:pt x="396" y="142"/>
                  </a:cubicBezTo>
                  <a:cubicBezTo>
                    <a:pt x="395" y="142"/>
                    <a:pt x="394" y="141"/>
                    <a:pt x="393" y="142"/>
                  </a:cubicBezTo>
                  <a:cubicBezTo>
                    <a:pt x="393" y="143"/>
                    <a:pt x="394" y="144"/>
                    <a:pt x="393" y="145"/>
                  </a:cubicBezTo>
                  <a:cubicBezTo>
                    <a:pt x="393" y="145"/>
                    <a:pt x="391" y="147"/>
                    <a:pt x="391" y="147"/>
                  </a:cubicBezTo>
                  <a:cubicBezTo>
                    <a:pt x="391" y="148"/>
                    <a:pt x="392" y="150"/>
                    <a:pt x="392" y="150"/>
                  </a:cubicBezTo>
                  <a:cubicBezTo>
                    <a:pt x="393" y="150"/>
                    <a:pt x="393" y="149"/>
                    <a:pt x="393" y="149"/>
                  </a:cubicBezTo>
                  <a:cubicBezTo>
                    <a:pt x="394" y="149"/>
                    <a:pt x="395" y="149"/>
                    <a:pt x="396" y="150"/>
                  </a:cubicBezTo>
                  <a:cubicBezTo>
                    <a:pt x="397" y="150"/>
                    <a:pt x="397" y="151"/>
                    <a:pt x="397" y="152"/>
                  </a:cubicBezTo>
                  <a:cubicBezTo>
                    <a:pt x="398" y="152"/>
                    <a:pt x="404" y="154"/>
                    <a:pt x="405" y="154"/>
                  </a:cubicBezTo>
                  <a:cubicBezTo>
                    <a:pt x="405" y="154"/>
                    <a:pt x="405" y="152"/>
                    <a:pt x="407" y="153"/>
                  </a:cubicBezTo>
                  <a:cubicBezTo>
                    <a:pt x="407" y="153"/>
                    <a:pt x="408" y="155"/>
                    <a:pt x="409" y="156"/>
                  </a:cubicBezTo>
                  <a:cubicBezTo>
                    <a:pt x="410" y="155"/>
                    <a:pt x="411" y="155"/>
                    <a:pt x="412" y="155"/>
                  </a:cubicBezTo>
                  <a:cubicBezTo>
                    <a:pt x="413" y="151"/>
                    <a:pt x="415" y="145"/>
                    <a:pt x="413" y="141"/>
                  </a:cubicBezTo>
                  <a:cubicBezTo>
                    <a:pt x="413" y="140"/>
                    <a:pt x="411" y="140"/>
                    <a:pt x="410" y="139"/>
                  </a:cubicBezTo>
                  <a:cubicBezTo>
                    <a:pt x="409" y="138"/>
                    <a:pt x="410" y="137"/>
                    <a:pt x="409" y="136"/>
                  </a:cubicBezTo>
                  <a:cubicBezTo>
                    <a:pt x="408" y="135"/>
                    <a:pt x="401" y="135"/>
                    <a:pt x="399" y="135"/>
                  </a:cubicBezTo>
                  <a:close/>
                  <a:moveTo>
                    <a:pt x="395" y="133"/>
                  </a:moveTo>
                  <a:cubicBezTo>
                    <a:pt x="395" y="133"/>
                    <a:pt x="394" y="135"/>
                    <a:pt x="393" y="136"/>
                  </a:cubicBezTo>
                  <a:cubicBezTo>
                    <a:pt x="392" y="137"/>
                    <a:pt x="390" y="136"/>
                    <a:pt x="388" y="137"/>
                  </a:cubicBezTo>
                  <a:cubicBezTo>
                    <a:pt x="388" y="139"/>
                    <a:pt x="388" y="140"/>
                    <a:pt x="389" y="140"/>
                  </a:cubicBezTo>
                  <a:cubicBezTo>
                    <a:pt x="389" y="139"/>
                    <a:pt x="390" y="140"/>
                    <a:pt x="391" y="140"/>
                  </a:cubicBezTo>
                  <a:cubicBezTo>
                    <a:pt x="391" y="140"/>
                    <a:pt x="392" y="137"/>
                    <a:pt x="392" y="137"/>
                  </a:cubicBezTo>
                  <a:cubicBezTo>
                    <a:pt x="393" y="137"/>
                    <a:pt x="394" y="137"/>
                    <a:pt x="395" y="137"/>
                  </a:cubicBezTo>
                  <a:cubicBezTo>
                    <a:pt x="395" y="137"/>
                    <a:pt x="397" y="132"/>
                    <a:pt x="395" y="133"/>
                  </a:cubicBezTo>
                  <a:close/>
                  <a:moveTo>
                    <a:pt x="389" y="132"/>
                  </a:moveTo>
                  <a:cubicBezTo>
                    <a:pt x="390" y="134"/>
                    <a:pt x="390" y="134"/>
                    <a:pt x="390" y="134"/>
                  </a:cubicBezTo>
                  <a:cubicBezTo>
                    <a:pt x="390" y="133"/>
                    <a:pt x="391" y="132"/>
                    <a:pt x="389" y="132"/>
                  </a:cubicBezTo>
                  <a:close/>
                  <a:moveTo>
                    <a:pt x="386" y="132"/>
                  </a:moveTo>
                  <a:cubicBezTo>
                    <a:pt x="386" y="132"/>
                    <a:pt x="386" y="134"/>
                    <a:pt x="386" y="134"/>
                  </a:cubicBezTo>
                  <a:cubicBezTo>
                    <a:pt x="388" y="135"/>
                    <a:pt x="387" y="133"/>
                    <a:pt x="386" y="132"/>
                  </a:cubicBezTo>
                  <a:close/>
                  <a:moveTo>
                    <a:pt x="404" y="131"/>
                  </a:moveTo>
                  <a:cubicBezTo>
                    <a:pt x="402" y="131"/>
                    <a:pt x="404" y="133"/>
                    <a:pt x="405" y="133"/>
                  </a:cubicBezTo>
                  <a:cubicBezTo>
                    <a:pt x="405" y="133"/>
                    <a:pt x="407" y="130"/>
                    <a:pt x="404" y="131"/>
                  </a:cubicBezTo>
                  <a:close/>
                  <a:moveTo>
                    <a:pt x="538" y="128"/>
                  </a:moveTo>
                  <a:cubicBezTo>
                    <a:pt x="537" y="128"/>
                    <a:pt x="535" y="129"/>
                    <a:pt x="535" y="130"/>
                  </a:cubicBezTo>
                  <a:cubicBezTo>
                    <a:pt x="535" y="130"/>
                    <a:pt x="533" y="130"/>
                    <a:pt x="533" y="130"/>
                  </a:cubicBezTo>
                  <a:cubicBezTo>
                    <a:pt x="534" y="130"/>
                    <a:pt x="532" y="130"/>
                    <a:pt x="532" y="130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4" y="132"/>
                    <a:pt x="535" y="131"/>
                    <a:pt x="536" y="132"/>
                  </a:cubicBezTo>
                  <a:cubicBezTo>
                    <a:pt x="536" y="132"/>
                    <a:pt x="537" y="133"/>
                    <a:pt x="538" y="134"/>
                  </a:cubicBezTo>
                  <a:cubicBezTo>
                    <a:pt x="538" y="133"/>
                    <a:pt x="537" y="132"/>
                    <a:pt x="538" y="131"/>
                  </a:cubicBezTo>
                  <a:cubicBezTo>
                    <a:pt x="538" y="130"/>
                    <a:pt x="544" y="127"/>
                    <a:pt x="538" y="128"/>
                  </a:cubicBezTo>
                  <a:close/>
                  <a:moveTo>
                    <a:pt x="443" y="114"/>
                  </a:moveTo>
                  <a:cubicBezTo>
                    <a:pt x="442" y="114"/>
                    <a:pt x="441" y="114"/>
                    <a:pt x="440" y="114"/>
                  </a:cubicBezTo>
                  <a:cubicBezTo>
                    <a:pt x="439" y="116"/>
                    <a:pt x="439" y="116"/>
                    <a:pt x="439" y="116"/>
                  </a:cubicBezTo>
                  <a:cubicBezTo>
                    <a:pt x="441" y="119"/>
                    <a:pt x="441" y="119"/>
                    <a:pt x="446" y="120"/>
                  </a:cubicBezTo>
                  <a:cubicBezTo>
                    <a:pt x="446" y="120"/>
                    <a:pt x="445" y="118"/>
                    <a:pt x="445" y="118"/>
                  </a:cubicBezTo>
                  <a:cubicBezTo>
                    <a:pt x="445" y="118"/>
                    <a:pt x="445" y="115"/>
                    <a:pt x="445" y="114"/>
                  </a:cubicBezTo>
                  <a:cubicBezTo>
                    <a:pt x="444" y="114"/>
                    <a:pt x="443" y="114"/>
                    <a:pt x="443" y="114"/>
                  </a:cubicBezTo>
                  <a:close/>
                  <a:moveTo>
                    <a:pt x="395" y="111"/>
                  </a:moveTo>
                  <a:cubicBezTo>
                    <a:pt x="394" y="112"/>
                    <a:pt x="394" y="114"/>
                    <a:pt x="393" y="115"/>
                  </a:cubicBezTo>
                  <a:cubicBezTo>
                    <a:pt x="392" y="114"/>
                    <a:pt x="392" y="117"/>
                    <a:pt x="391" y="117"/>
                  </a:cubicBezTo>
                  <a:cubicBezTo>
                    <a:pt x="392" y="118"/>
                    <a:pt x="394" y="118"/>
                    <a:pt x="395" y="119"/>
                  </a:cubicBezTo>
                  <a:cubicBezTo>
                    <a:pt x="397" y="120"/>
                    <a:pt x="396" y="123"/>
                    <a:pt x="398" y="124"/>
                  </a:cubicBezTo>
                  <a:cubicBezTo>
                    <a:pt x="400" y="125"/>
                    <a:pt x="402" y="124"/>
                    <a:pt x="405" y="124"/>
                  </a:cubicBezTo>
                  <a:cubicBezTo>
                    <a:pt x="408" y="125"/>
                    <a:pt x="410" y="127"/>
                    <a:pt x="412" y="128"/>
                  </a:cubicBezTo>
                  <a:cubicBezTo>
                    <a:pt x="413" y="128"/>
                    <a:pt x="413" y="127"/>
                    <a:pt x="414" y="128"/>
                  </a:cubicBezTo>
                  <a:cubicBezTo>
                    <a:pt x="416" y="126"/>
                    <a:pt x="414" y="124"/>
                    <a:pt x="418" y="124"/>
                  </a:cubicBezTo>
                  <a:cubicBezTo>
                    <a:pt x="418" y="126"/>
                    <a:pt x="418" y="126"/>
                    <a:pt x="418" y="126"/>
                  </a:cubicBezTo>
                  <a:cubicBezTo>
                    <a:pt x="421" y="127"/>
                    <a:pt x="428" y="128"/>
                    <a:pt x="429" y="130"/>
                  </a:cubicBezTo>
                  <a:cubicBezTo>
                    <a:pt x="429" y="131"/>
                    <a:pt x="428" y="132"/>
                    <a:pt x="429" y="132"/>
                  </a:cubicBezTo>
                  <a:cubicBezTo>
                    <a:pt x="429" y="133"/>
                    <a:pt x="431" y="133"/>
                    <a:pt x="431" y="134"/>
                  </a:cubicBezTo>
                  <a:cubicBezTo>
                    <a:pt x="433" y="138"/>
                    <a:pt x="430" y="139"/>
                    <a:pt x="430" y="142"/>
                  </a:cubicBezTo>
                  <a:cubicBezTo>
                    <a:pt x="430" y="143"/>
                    <a:pt x="431" y="144"/>
                    <a:pt x="431" y="144"/>
                  </a:cubicBezTo>
                  <a:cubicBezTo>
                    <a:pt x="431" y="146"/>
                    <a:pt x="429" y="147"/>
                    <a:pt x="429" y="148"/>
                  </a:cubicBezTo>
                  <a:cubicBezTo>
                    <a:pt x="429" y="149"/>
                    <a:pt x="430" y="151"/>
                    <a:pt x="431" y="152"/>
                  </a:cubicBezTo>
                  <a:cubicBezTo>
                    <a:pt x="431" y="153"/>
                    <a:pt x="431" y="155"/>
                    <a:pt x="431" y="154"/>
                  </a:cubicBezTo>
                  <a:cubicBezTo>
                    <a:pt x="431" y="155"/>
                    <a:pt x="431" y="158"/>
                    <a:pt x="431" y="158"/>
                  </a:cubicBezTo>
                  <a:cubicBezTo>
                    <a:pt x="433" y="158"/>
                    <a:pt x="434" y="158"/>
                    <a:pt x="435" y="158"/>
                  </a:cubicBezTo>
                  <a:cubicBezTo>
                    <a:pt x="436" y="156"/>
                    <a:pt x="436" y="156"/>
                    <a:pt x="436" y="156"/>
                  </a:cubicBezTo>
                  <a:cubicBezTo>
                    <a:pt x="440" y="155"/>
                    <a:pt x="439" y="157"/>
                    <a:pt x="439" y="158"/>
                  </a:cubicBezTo>
                  <a:cubicBezTo>
                    <a:pt x="439" y="158"/>
                    <a:pt x="439" y="158"/>
                    <a:pt x="439" y="158"/>
                  </a:cubicBezTo>
                  <a:cubicBezTo>
                    <a:pt x="439" y="158"/>
                    <a:pt x="451" y="156"/>
                    <a:pt x="451" y="156"/>
                  </a:cubicBezTo>
                  <a:cubicBezTo>
                    <a:pt x="452" y="155"/>
                    <a:pt x="451" y="153"/>
                    <a:pt x="452" y="152"/>
                  </a:cubicBezTo>
                  <a:cubicBezTo>
                    <a:pt x="455" y="150"/>
                    <a:pt x="455" y="150"/>
                    <a:pt x="455" y="150"/>
                  </a:cubicBezTo>
                  <a:cubicBezTo>
                    <a:pt x="456" y="152"/>
                    <a:pt x="457" y="155"/>
                    <a:pt x="457" y="157"/>
                  </a:cubicBezTo>
                  <a:cubicBezTo>
                    <a:pt x="459" y="157"/>
                    <a:pt x="460" y="158"/>
                    <a:pt x="462" y="158"/>
                  </a:cubicBezTo>
                  <a:cubicBezTo>
                    <a:pt x="462" y="157"/>
                    <a:pt x="465" y="155"/>
                    <a:pt x="466" y="156"/>
                  </a:cubicBezTo>
                  <a:cubicBezTo>
                    <a:pt x="466" y="156"/>
                    <a:pt x="468" y="158"/>
                    <a:pt x="470" y="157"/>
                  </a:cubicBezTo>
                  <a:cubicBezTo>
                    <a:pt x="471" y="154"/>
                    <a:pt x="471" y="154"/>
                    <a:pt x="471" y="154"/>
                  </a:cubicBezTo>
                  <a:cubicBezTo>
                    <a:pt x="473" y="154"/>
                    <a:pt x="473" y="154"/>
                    <a:pt x="474" y="154"/>
                  </a:cubicBezTo>
                  <a:cubicBezTo>
                    <a:pt x="475" y="154"/>
                    <a:pt x="475" y="155"/>
                    <a:pt x="475" y="157"/>
                  </a:cubicBezTo>
                  <a:cubicBezTo>
                    <a:pt x="478" y="157"/>
                    <a:pt x="480" y="156"/>
                    <a:pt x="482" y="156"/>
                  </a:cubicBezTo>
                  <a:cubicBezTo>
                    <a:pt x="482" y="154"/>
                    <a:pt x="482" y="154"/>
                    <a:pt x="482" y="154"/>
                  </a:cubicBezTo>
                  <a:cubicBezTo>
                    <a:pt x="484" y="155"/>
                    <a:pt x="483" y="156"/>
                    <a:pt x="484" y="157"/>
                  </a:cubicBezTo>
                  <a:cubicBezTo>
                    <a:pt x="485" y="157"/>
                    <a:pt x="485" y="156"/>
                    <a:pt x="486" y="156"/>
                  </a:cubicBezTo>
                  <a:cubicBezTo>
                    <a:pt x="487" y="155"/>
                    <a:pt x="489" y="156"/>
                    <a:pt x="491" y="156"/>
                  </a:cubicBezTo>
                  <a:cubicBezTo>
                    <a:pt x="495" y="156"/>
                    <a:pt x="498" y="156"/>
                    <a:pt x="502" y="156"/>
                  </a:cubicBezTo>
                  <a:cubicBezTo>
                    <a:pt x="502" y="154"/>
                    <a:pt x="502" y="155"/>
                    <a:pt x="503" y="155"/>
                  </a:cubicBezTo>
                  <a:cubicBezTo>
                    <a:pt x="503" y="153"/>
                    <a:pt x="503" y="151"/>
                    <a:pt x="502" y="151"/>
                  </a:cubicBezTo>
                  <a:cubicBezTo>
                    <a:pt x="503" y="151"/>
                    <a:pt x="504" y="151"/>
                    <a:pt x="504" y="151"/>
                  </a:cubicBezTo>
                  <a:cubicBezTo>
                    <a:pt x="505" y="151"/>
                    <a:pt x="505" y="154"/>
                    <a:pt x="505" y="154"/>
                  </a:cubicBezTo>
                  <a:cubicBezTo>
                    <a:pt x="506" y="154"/>
                    <a:pt x="507" y="155"/>
                    <a:pt x="508" y="156"/>
                  </a:cubicBezTo>
                  <a:cubicBezTo>
                    <a:pt x="509" y="156"/>
                    <a:pt x="509" y="155"/>
                    <a:pt x="510" y="155"/>
                  </a:cubicBezTo>
                  <a:cubicBezTo>
                    <a:pt x="511" y="154"/>
                    <a:pt x="510" y="154"/>
                    <a:pt x="511" y="154"/>
                  </a:cubicBezTo>
                  <a:cubicBezTo>
                    <a:pt x="511" y="154"/>
                    <a:pt x="512" y="155"/>
                    <a:pt x="512" y="156"/>
                  </a:cubicBezTo>
                  <a:cubicBezTo>
                    <a:pt x="514" y="156"/>
                    <a:pt x="526" y="155"/>
                    <a:pt x="529" y="154"/>
                  </a:cubicBezTo>
                  <a:cubicBezTo>
                    <a:pt x="529" y="154"/>
                    <a:pt x="529" y="152"/>
                    <a:pt x="530" y="152"/>
                  </a:cubicBezTo>
                  <a:cubicBezTo>
                    <a:pt x="531" y="156"/>
                    <a:pt x="530" y="150"/>
                    <a:pt x="530" y="148"/>
                  </a:cubicBezTo>
                  <a:cubicBezTo>
                    <a:pt x="531" y="147"/>
                    <a:pt x="530" y="149"/>
                    <a:pt x="530" y="149"/>
                  </a:cubicBezTo>
                  <a:cubicBezTo>
                    <a:pt x="532" y="148"/>
                    <a:pt x="534" y="147"/>
                    <a:pt x="535" y="146"/>
                  </a:cubicBezTo>
                  <a:cubicBezTo>
                    <a:pt x="537" y="143"/>
                    <a:pt x="536" y="142"/>
                    <a:pt x="535" y="139"/>
                  </a:cubicBezTo>
                  <a:cubicBezTo>
                    <a:pt x="535" y="139"/>
                    <a:pt x="533" y="139"/>
                    <a:pt x="533" y="139"/>
                  </a:cubicBezTo>
                  <a:cubicBezTo>
                    <a:pt x="531" y="138"/>
                    <a:pt x="527" y="135"/>
                    <a:pt x="524" y="135"/>
                  </a:cubicBezTo>
                  <a:cubicBezTo>
                    <a:pt x="523" y="135"/>
                    <a:pt x="521" y="137"/>
                    <a:pt x="520" y="136"/>
                  </a:cubicBezTo>
                  <a:cubicBezTo>
                    <a:pt x="517" y="134"/>
                    <a:pt x="517" y="134"/>
                    <a:pt x="517" y="134"/>
                  </a:cubicBezTo>
                  <a:cubicBezTo>
                    <a:pt x="517" y="134"/>
                    <a:pt x="517" y="132"/>
                    <a:pt x="517" y="132"/>
                  </a:cubicBezTo>
                  <a:cubicBezTo>
                    <a:pt x="516" y="132"/>
                    <a:pt x="508" y="131"/>
                    <a:pt x="506" y="132"/>
                  </a:cubicBezTo>
                  <a:cubicBezTo>
                    <a:pt x="506" y="132"/>
                    <a:pt x="505" y="133"/>
                    <a:pt x="503" y="133"/>
                  </a:cubicBezTo>
                  <a:cubicBezTo>
                    <a:pt x="502" y="133"/>
                    <a:pt x="501" y="131"/>
                    <a:pt x="497" y="131"/>
                  </a:cubicBezTo>
                  <a:cubicBezTo>
                    <a:pt x="496" y="132"/>
                    <a:pt x="496" y="132"/>
                    <a:pt x="496" y="132"/>
                  </a:cubicBezTo>
                  <a:cubicBezTo>
                    <a:pt x="494" y="133"/>
                    <a:pt x="493" y="132"/>
                    <a:pt x="492" y="132"/>
                  </a:cubicBezTo>
                  <a:cubicBezTo>
                    <a:pt x="491" y="134"/>
                    <a:pt x="491" y="134"/>
                    <a:pt x="491" y="134"/>
                  </a:cubicBezTo>
                  <a:cubicBezTo>
                    <a:pt x="489" y="135"/>
                    <a:pt x="485" y="133"/>
                    <a:pt x="482" y="134"/>
                  </a:cubicBezTo>
                  <a:cubicBezTo>
                    <a:pt x="482" y="135"/>
                    <a:pt x="480" y="135"/>
                    <a:pt x="479" y="136"/>
                  </a:cubicBezTo>
                  <a:cubicBezTo>
                    <a:pt x="479" y="136"/>
                    <a:pt x="479" y="138"/>
                    <a:pt x="479" y="138"/>
                  </a:cubicBezTo>
                  <a:cubicBezTo>
                    <a:pt x="477" y="138"/>
                    <a:pt x="470" y="136"/>
                    <a:pt x="468" y="135"/>
                  </a:cubicBezTo>
                  <a:cubicBezTo>
                    <a:pt x="468" y="138"/>
                    <a:pt x="468" y="138"/>
                    <a:pt x="468" y="138"/>
                  </a:cubicBezTo>
                  <a:cubicBezTo>
                    <a:pt x="467" y="138"/>
                    <a:pt x="465" y="136"/>
                    <a:pt x="463" y="136"/>
                  </a:cubicBezTo>
                  <a:cubicBezTo>
                    <a:pt x="463" y="136"/>
                    <a:pt x="463" y="138"/>
                    <a:pt x="461" y="138"/>
                  </a:cubicBezTo>
                  <a:cubicBezTo>
                    <a:pt x="461" y="136"/>
                    <a:pt x="461" y="136"/>
                    <a:pt x="461" y="136"/>
                  </a:cubicBezTo>
                  <a:cubicBezTo>
                    <a:pt x="458" y="135"/>
                    <a:pt x="456" y="135"/>
                    <a:pt x="453" y="134"/>
                  </a:cubicBezTo>
                  <a:cubicBezTo>
                    <a:pt x="452" y="134"/>
                    <a:pt x="452" y="135"/>
                    <a:pt x="451" y="136"/>
                  </a:cubicBezTo>
                  <a:cubicBezTo>
                    <a:pt x="451" y="134"/>
                    <a:pt x="451" y="133"/>
                    <a:pt x="451" y="132"/>
                  </a:cubicBezTo>
                  <a:cubicBezTo>
                    <a:pt x="448" y="131"/>
                    <a:pt x="447" y="130"/>
                    <a:pt x="444" y="131"/>
                  </a:cubicBezTo>
                  <a:cubicBezTo>
                    <a:pt x="443" y="131"/>
                    <a:pt x="443" y="133"/>
                    <a:pt x="443" y="133"/>
                  </a:cubicBezTo>
                  <a:cubicBezTo>
                    <a:pt x="439" y="135"/>
                    <a:pt x="442" y="131"/>
                    <a:pt x="443" y="130"/>
                  </a:cubicBezTo>
                  <a:cubicBezTo>
                    <a:pt x="442" y="130"/>
                    <a:pt x="440" y="130"/>
                    <a:pt x="439" y="130"/>
                  </a:cubicBezTo>
                  <a:cubicBezTo>
                    <a:pt x="440" y="128"/>
                    <a:pt x="440" y="128"/>
                    <a:pt x="440" y="128"/>
                  </a:cubicBezTo>
                  <a:cubicBezTo>
                    <a:pt x="444" y="129"/>
                    <a:pt x="445" y="129"/>
                    <a:pt x="449" y="127"/>
                  </a:cubicBezTo>
                  <a:cubicBezTo>
                    <a:pt x="449" y="127"/>
                    <a:pt x="449" y="125"/>
                    <a:pt x="449" y="125"/>
                  </a:cubicBezTo>
                  <a:cubicBezTo>
                    <a:pt x="447" y="124"/>
                    <a:pt x="445" y="124"/>
                    <a:pt x="443" y="123"/>
                  </a:cubicBezTo>
                  <a:cubicBezTo>
                    <a:pt x="442" y="123"/>
                    <a:pt x="441" y="121"/>
                    <a:pt x="441" y="121"/>
                  </a:cubicBezTo>
                  <a:cubicBezTo>
                    <a:pt x="439" y="120"/>
                    <a:pt x="437" y="121"/>
                    <a:pt x="436" y="120"/>
                  </a:cubicBezTo>
                  <a:cubicBezTo>
                    <a:pt x="435" y="120"/>
                    <a:pt x="435" y="118"/>
                    <a:pt x="435" y="117"/>
                  </a:cubicBezTo>
                  <a:cubicBezTo>
                    <a:pt x="431" y="118"/>
                    <a:pt x="420" y="120"/>
                    <a:pt x="419" y="119"/>
                  </a:cubicBezTo>
                  <a:cubicBezTo>
                    <a:pt x="418" y="119"/>
                    <a:pt x="419" y="117"/>
                    <a:pt x="419" y="117"/>
                  </a:cubicBezTo>
                  <a:cubicBezTo>
                    <a:pt x="419" y="117"/>
                    <a:pt x="415" y="114"/>
                    <a:pt x="415" y="114"/>
                  </a:cubicBezTo>
                  <a:cubicBezTo>
                    <a:pt x="413" y="113"/>
                    <a:pt x="412" y="114"/>
                    <a:pt x="409" y="114"/>
                  </a:cubicBezTo>
                  <a:cubicBezTo>
                    <a:pt x="408" y="114"/>
                    <a:pt x="404" y="113"/>
                    <a:pt x="403" y="113"/>
                  </a:cubicBezTo>
                  <a:cubicBezTo>
                    <a:pt x="402" y="113"/>
                    <a:pt x="402" y="112"/>
                    <a:pt x="402" y="112"/>
                  </a:cubicBezTo>
                  <a:cubicBezTo>
                    <a:pt x="401" y="111"/>
                    <a:pt x="399" y="112"/>
                    <a:pt x="399" y="112"/>
                  </a:cubicBezTo>
                  <a:cubicBezTo>
                    <a:pt x="399" y="112"/>
                    <a:pt x="397" y="111"/>
                    <a:pt x="395" y="111"/>
                  </a:cubicBezTo>
                  <a:close/>
                  <a:moveTo>
                    <a:pt x="523" y="102"/>
                  </a:moveTo>
                  <a:cubicBezTo>
                    <a:pt x="524" y="102"/>
                    <a:pt x="524" y="103"/>
                    <a:pt x="524" y="104"/>
                  </a:cubicBezTo>
                  <a:cubicBezTo>
                    <a:pt x="525" y="104"/>
                    <a:pt x="525" y="105"/>
                    <a:pt x="526" y="105"/>
                  </a:cubicBezTo>
                  <a:cubicBezTo>
                    <a:pt x="523" y="105"/>
                    <a:pt x="520" y="105"/>
                    <a:pt x="518" y="105"/>
                  </a:cubicBezTo>
                  <a:cubicBezTo>
                    <a:pt x="519" y="105"/>
                    <a:pt x="518" y="104"/>
                    <a:pt x="518" y="104"/>
                  </a:cubicBezTo>
                  <a:cubicBezTo>
                    <a:pt x="518" y="104"/>
                    <a:pt x="522" y="102"/>
                    <a:pt x="523" y="102"/>
                  </a:cubicBezTo>
                  <a:close/>
                  <a:moveTo>
                    <a:pt x="411" y="99"/>
                  </a:moveTo>
                  <a:cubicBezTo>
                    <a:pt x="411" y="100"/>
                    <a:pt x="411" y="100"/>
                    <a:pt x="411" y="100"/>
                  </a:cubicBezTo>
                  <a:cubicBezTo>
                    <a:pt x="409" y="101"/>
                    <a:pt x="407" y="101"/>
                    <a:pt x="405" y="102"/>
                  </a:cubicBezTo>
                  <a:cubicBezTo>
                    <a:pt x="405" y="102"/>
                    <a:pt x="405" y="102"/>
                    <a:pt x="405" y="102"/>
                  </a:cubicBezTo>
                  <a:cubicBezTo>
                    <a:pt x="402" y="103"/>
                    <a:pt x="399" y="102"/>
                    <a:pt x="397" y="102"/>
                  </a:cubicBezTo>
                  <a:cubicBezTo>
                    <a:pt x="397" y="102"/>
                    <a:pt x="394" y="104"/>
                    <a:pt x="393" y="104"/>
                  </a:cubicBezTo>
                  <a:cubicBezTo>
                    <a:pt x="394" y="105"/>
                    <a:pt x="394" y="105"/>
                    <a:pt x="394" y="106"/>
                  </a:cubicBezTo>
                  <a:cubicBezTo>
                    <a:pt x="404" y="105"/>
                    <a:pt x="414" y="111"/>
                    <a:pt x="421" y="106"/>
                  </a:cubicBezTo>
                  <a:cubicBezTo>
                    <a:pt x="422" y="105"/>
                    <a:pt x="422" y="105"/>
                    <a:pt x="423" y="105"/>
                  </a:cubicBezTo>
                  <a:cubicBezTo>
                    <a:pt x="424" y="102"/>
                    <a:pt x="424" y="102"/>
                    <a:pt x="424" y="102"/>
                  </a:cubicBezTo>
                  <a:cubicBezTo>
                    <a:pt x="429" y="101"/>
                    <a:pt x="420" y="100"/>
                    <a:pt x="420" y="100"/>
                  </a:cubicBezTo>
                  <a:cubicBezTo>
                    <a:pt x="420" y="99"/>
                    <a:pt x="420" y="99"/>
                    <a:pt x="420" y="99"/>
                  </a:cubicBezTo>
                  <a:cubicBezTo>
                    <a:pt x="418" y="99"/>
                    <a:pt x="417" y="101"/>
                    <a:pt x="414" y="100"/>
                  </a:cubicBezTo>
                  <a:cubicBezTo>
                    <a:pt x="413" y="100"/>
                    <a:pt x="413" y="99"/>
                    <a:pt x="411" y="99"/>
                  </a:cubicBezTo>
                  <a:close/>
                  <a:moveTo>
                    <a:pt x="442" y="96"/>
                  </a:moveTo>
                  <a:cubicBezTo>
                    <a:pt x="441" y="97"/>
                    <a:pt x="442" y="98"/>
                    <a:pt x="442" y="98"/>
                  </a:cubicBezTo>
                  <a:cubicBezTo>
                    <a:pt x="442" y="99"/>
                    <a:pt x="440" y="100"/>
                    <a:pt x="439" y="100"/>
                  </a:cubicBezTo>
                  <a:cubicBezTo>
                    <a:pt x="439" y="101"/>
                    <a:pt x="439" y="103"/>
                    <a:pt x="439" y="102"/>
                  </a:cubicBezTo>
                  <a:cubicBezTo>
                    <a:pt x="440" y="105"/>
                    <a:pt x="440" y="106"/>
                    <a:pt x="440" y="108"/>
                  </a:cubicBezTo>
                  <a:cubicBezTo>
                    <a:pt x="441" y="107"/>
                    <a:pt x="441" y="106"/>
                    <a:pt x="441" y="106"/>
                  </a:cubicBezTo>
                  <a:cubicBezTo>
                    <a:pt x="442" y="106"/>
                    <a:pt x="444" y="106"/>
                    <a:pt x="445" y="106"/>
                  </a:cubicBezTo>
                  <a:cubicBezTo>
                    <a:pt x="446" y="104"/>
                    <a:pt x="447" y="102"/>
                    <a:pt x="447" y="99"/>
                  </a:cubicBezTo>
                  <a:cubicBezTo>
                    <a:pt x="445" y="98"/>
                    <a:pt x="444" y="97"/>
                    <a:pt x="442" y="96"/>
                  </a:cubicBezTo>
                  <a:close/>
                  <a:moveTo>
                    <a:pt x="510" y="94"/>
                  </a:moveTo>
                  <a:cubicBezTo>
                    <a:pt x="511" y="93"/>
                    <a:pt x="510" y="96"/>
                    <a:pt x="510" y="96"/>
                  </a:cubicBezTo>
                  <a:cubicBezTo>
                    <a:pt x="508" y="96"/>
                    <a:pt x="509" y="94"/>
                    <a:pt x="510" y="94"/>
                  </a:cubicBezTo>
                  <a:close/>
                  <a:moveTo>
                    <a:pt x="377" y="79"/>
                  </a:moveTo>
                  <a:cubicBezTo>
                    <a:pt x="373" y="88"/>
                    <a:pt x="374" y="92"/>
                    <a:pt x="384" y="92"/>
                  </a:cubicBezTo>
                  <a:cubicBezTo>
                    <a:pt x="384" y="92"/>
                    <a:pt x="385" y="94"/>
                    <a:pt x="385" y="94"/>
                  </a:cubicBezTo>
                  <a:cubicBezTo>
                    <a:pt x="384" y="94"/>
                    <a:pt x="383" y="93"/>
                    <a:pt x="382" y="94"/>
                  </a:cubicBezTo>
                  <a:cubicBezTo>
                    <a:pt x="382" y="94"/>
                    <a:pt x="381" y="96"/>
                    <a:pt x="382" y="96"/>
                  </a:cubicBezTo>
                  <a:cubicBezTo>
                    <a:pt x="383" y="96"/>
                    <a:pt x="383" y="98"/>
                    <a:pt x="384" y="98"/>
                  </a:cubicBezTo>
                  <a:cubicBezTo>
                    <a:pt x="385" y="99"/>
                    <a:pt x="388" y="100"/>
                    <a:pt x="388" y="101"/>
                  </a:cubicBezTo>
                  <a:cubicBezTo>
                    <a:pt x="388" y="102"/>
                    <a:pt x="387" y="102"/>
                    <a:pt x="388" y="103"/>
                  </a:cubicBezTo>
                  <a:cubicBezTo>
                    <a:pt x="389" y="103"/>
                    <a:pt x="390" y="103"/>
                    <a:pt x="391" y="103"/>
                  </a:cubicBezTo>
                  <a:cubicBezTo>
                    <a:pt x="392" y="103"/>
                    <a:pt x="392" y="101"/>
                    <a:pt x="393" y="100"/>
                  </a:cubicBezTo>
                  <a:cubicBezTo>
                    <a:pt x="395" y="99"/>
                    <a:pt x="402" y="99"/>
                    <a:pt x="404" y="99"/>
                  </a:cubicBezTo>
                  <a:cubicBezTo>
                    <a:pt x="404" y="98"/>
                    <a:pt x="404" y="97"/>
                    <a:pt x="404" y="96"/>
                  </a:cubicBezTo>
                  <a:cubicBezTo>
                    <a:pt x="404" y="96"/>
                    <a:pt x="402" y="95"/>
                    <a:pt x="402" y="94"/>
                  </a:cubicBezTo>
                  <a:cubicBezTo>
                    <a:pt x="402" y="93"/>
                    <a:pt x="403" y="93"/>
                    <a:pt x="403" y="93"/>
                  </a:cubicBezTo>
                  <a:cubicBezTo>
                    <a:pt x="403" y="93"/>
                    <a:pt x="401" y="90"/>
                    <a:pt x="401" y="90"/>
                  </a:cubicBezTo>
                  <a:cubicBezTo>
                    <a:pt x="401" y="90"/>
                    <a:pt x="400" y="90"/>
                    <a:pt x="399" y="90"/>
                  </a:cubicBezTo>
                  <a:cubicBezTo>
                    <a:pt x="399" y="90"/>
                    <a:pt x="397" y="88"/>
                    <a:pt x="397" y="88"/>
                  </a:cubicBezTo>
                  <a:cubicBezTo>
                    <a:pt x="396" y="87"/>
                    <a:pt x="395" y="89"/>
                    <a:pt x="394" y="88"/>
                  </a:cubicBezTo>
                  <a:cubicBezTo>
                    <a:pt x="394" y="88"/>
                    <a:pt x="394" y="88"/>
                    <a:pt x="394" y="88"/>
                  </a:cubicBezTo>
                  <a:cubicBezTo>
                    <a:pt x="394" y="87"/>
                    <a:pt x="392" y="86"/>
                    <a:pt x="392" y="86"/>
                  </a:cubicBezTo>
                  <a:cubicBezTo>
                    <a:pt x="389" y="84"/>
                    <a:pt x="386" y="84"/>
                    <a:pt x="383" y="83"/>
                  </a:cubicBezTo>
                  <a:cubicBezTo>
                    <a:pt x="381" y="82"/>
                    <a:pt x="379" y="80"/>
                    <a:pt x="377" y="79"/>
                  </a:cubicBezTo>
                  <a:close/>
                  <a:moveTo>
                    <a:pt x="363" y="57"/>
                  </a:moveTo>
                  <a:cubicBezTo>
                    <a:pt x="364" y="60"/>
                    <a:pt x="364" y="63"/>
                    <a:pt x="365" y="65"/>
                  </a:cubicBezTo>
                  <a:cubicBezTo>
                    <a:pt x="365" y="65"/>
                    <a:pt x="367" y="64"/>
                    <a:pt x="367" y="64"/>
                  </a:cubicBezTo>
                  <a:cubicBezTo>
                    <a:pt x="368" y="65"/>
                    <a:pt x="368" y="67"/>
                    <a:pt x="369" y="68"/>
                  </a:cubicBezTo>
                  <a:cubicBezTo>
                    <a:pt x="369" y="68"/>
                    <a:pt x="370" y="67"/>
                    <a:pt x="371" y="68"/>
                  </a:cubicBezTo>
                  <a:cubicBezTo>
                    <a:pt x="370" y="66"/>
                    <a:pt x="371" y="65"/>
                    <a:pt x="370" y="63"/>
                  </a:cubicBezTo>
                  <a:cubicBezTo>
                    <a:pt x="370" y="62"/>
                    <a:pt x="367" y="61"/>
                    <a:pt x="367" y="60"/>
                  </a:cubicBezTo>
                  <a:cubicBezTo>
                    <a:pt x="366" y="59"/>
                    <a:pt x="367" y="58"/>
                    <a:pt x="367" y="57"/>
                  </a:cubicBezTo>
                  <a:cubicBezTo>
                    <a:pt x="366" y="57"/>
                    <a:pt x="364" y="58"/>
                    <a:pt x="363" y="57"/>
                  </a:cubicBezTo>
                  <a:close/>
                  <a:moveTo>
                    <a:pt x="578" y="40"/>
                  </a:moveTo>
                  <a:cubicBezTo>
                    <a:pt x="581" y="40"/>
                    <a:pt x="580" y="41"/>
                    <a:pt x="579" y="41"/>
                  </a:cubicBezTo>
                  <a:cubicBezTo>
                    <a:pt x="573" y="42"/>
                    <a:pt x="573" y="40"/>
                    <a:pt x="578" y="40"/>
                  </a:cubicBezTo>
                  <a:close/>
                  <a:moveTo>
                    <a:pt x="374" y="160"/>
                  </a:moveTo>
                  <a:cubicBezTo>
                    <a:pt x="374" y="160"/>
                    <a:pt x="372" y="163"/>
                    <a:pt x="371" y="164"/>
                  </a:cubicBezTo>
                  <a:cubicBezTo>
                    <a:pt x="369" y="164"/>
                    <a:pt x="358" y="165"/>
                    <a:pt x="365" y="167"/>
                  </a:cubicBezTo>
                  <a:cubicBezTo>
                    <a:pt x="365" y="167"/>
                    <a:pt x="364" y="169"/>
                    <a:pt x="364" y="169"/>
                  </a:cubicBezTo>
                  <a:cubicBezTo>
                    <a:pt x="362" y="168"/>
                    <a:pt x="360" y="169"/>
                    <a:pt x="357" y="168"/>
                  </a:cubicBezTo>
                  <a:cubicBezTo>
                    <a:pt x="357" y="167"/>
                    <a:pt x="356" y="165"/>
                    <a:pt x="355" y="165"/>
                  </a:cubicBezTo>
                  <a:cubicBezTo>
                    <a:pt x="353" y="166"/>
                    <a:pt x="347" y="171"/>
                    <a:pt x="348" y="174"/>
                  </a:cubicBezTo>
                  <a:cubicBezTo>
                    <a:pt x="348" y="175"/>
                    <a:pt x="349" y="175"/>
                    <a:pt x="349" y="176"/>
                  </a:cubicBezTo>
                  <a:cubicBezTo>
                    <a:pt x="351" y="176"/>
                    <a:pt x="353" y="177"/>
                    <a:pt x="353" y="177"/>
                  </a:cubicBezTo>
                  <a:cubicBezTo>
                    <a:pt x="355" y="177"/>
                    <a:pt x="357" y="177"/>
                    <a:pt x="357" y="178"/>
                  </a:cubicBezTo>
                  <a:cubicBezTo>
                    <a:pt x="358" y="179"/>
                    <a:pt x="358" y="181"/>
                    <a:pt x="357" y="181"/>
                  </a:cubicBezTo>
                  <a:cubicBezTo>
                    <a:pt x="357" y="182"/>
                    <a:pt x="358" y="184"/>
                    <a:pt x="357" y="185"/>
                  </a:cubicBezTo>
                  <a:cubicBezTo>
                    <a:pt x="356" y="187"/>
                    <a:pt x="347" y="186"/>
                    <a:pt x="344" y="186"/>
                  </a:cubicBezTo>
                  <a:cubicBezTo>
                    <a:pt x="342" y="184"/>
                    <a:pt x="341" y="182"/>
                    <a:pt x="340" y="180"/>
                  </a:cubicBezTo>
                  <a:cubicBezTo>
                    <a:pt x="340" y="180"/>
                    <a:pt x="339" y="181"/>
                    <a:pt x="338" y="181"/>
                  </a:cubicBezTo>
                  <a:cubicBezTo>
                    <a:pt x="337" y="182"/>
                    <a:pt x="337" y="181"/>
                    <a:pt x="336" y="181"/>
                  </a:cubicBezTo>
                  <a:cubicBezTo>
                    <a:pt x="336" y="182"/>
                    <a:pt x="335" y="182"/>
                    <a:pt x="335" y="184"/>
                  </a:cubicBezTo>
                  <a:cubicBezTo>
                    <a:pt x="335" y="184"/>
                    <a:pt x="336" y="186"/>
                    <a:pt x="336" y="186"/>
                  </a:cubicBezTo>
                  <a:cubicBezTo>
                    <a:pt x="336" y="187"/>
                    <a:pt x="335" y="188"/>
                    <a:pt x="336" y="188"/>
                  </a:cubicBezTo>
                  <a:cubicBezTo>
                    <a:pt x="336" y="189"/>
                    <a:pt x="338" y="190"/>
                    <a:pt x="338" y="191"/>
                  </a:cubicBezTo>
                  <a:cubicBezTo>
                    <a:pt x="339" y="191"/>
                    <a:pt x="341" y="194"/>
                    <a:pt x="341" y="194"/>
                  </a:cubicBezTo>
                  <a:cubicBezTo>
                    <a:pt x="342" y="194"/>
                    <a:pt x="343" y="194"/>
                    <a:pt x="344" y="194"/>
                  </a:cubicBezTo>
                  <a:cubicBezTo>
                    <a:pt x="344" y="194"/>
                    <a:pt x="346" y="196"/>
                    <a:pt x="346" y="196"/>
                  </a:cubicBezTo>
                  <a:cubicBezTo>
                    <a:pt x="348" y="196"/>
                    <a:pt x="348" y="196"/>
                    <a:pt x="348" y="196"/>
                  </a:cubicBezTo>
                  <a:cubicBezTo>
                    <a:pt x="348" y="196"/>
                    <a:pt x="348" y="194"/>
                    <a:pt x="348" y="193"/>
                  </a:cubicBezTo>
                  <a:cubicBezTo>
                    <a:pt x="349" y="193"/>
                    <a:pt x="350" y="193"/>
                    <a:pt x="352" y="193"/>
                  </a:cubicBezTo>
                  <a:cubicBezTo>
                    <a:pt x="352" y="194"/>
                    <a:pt x="353" y="195"/>
                    <a:pt x="354" y="196"/>
                  </a:cubicBezTo>
                  <a:cubicBezTo>
                    <a:pt x="355" y="197"/>
                    <a:pt x="356" y="199"/>
                    <a:pt x="357" y="199"/>
                  </a:cubicBezTo>
                  <a:cubicBezTo>
                    <a:pt x="357" y="200"/>
                    <a:pt x="359" y="199"/>
                    <a:pt x="359" y="199"/>
                  </a:cubicBezTo>
                  <a:cubicBezTo>
                    <a:pt x="360" y="200"/>
                    <a:pt x="364" y="203"/>
                    <a:pt x="364" y="203"/>
                  </a:cubicBezTo>
                  <a:cubicBezTo>
                    <a:pt x="364" y="204"/>
                    <a:pt x="364" y="205"/>
                    <a:pt x="364" y="206"/>
                  </a:cubicBezTo>
                  <a:cubicBezTo>
                    <a:pt x="364" y="207"/>
                    <a:pt x="366" y="209"/>
                    <a:pt x="367" y="211"/>
                  </a:cubicBezTo>
                  <a:cubicBezTo>
                    <a:pt x="369" y="211"/>
                    <a:pt x="370" y="212"/>
                    <a:pt x="372" y="211"/>
                  </a:cubicBezTo>
                  <a:cubicBezTo>
                    <a:pt x="374" y="210"/>
                    <a:pt x="375" y="206"/>
                    <a:pt x="377" y="205"/>
                  </a:cubicBezTo>
                  <a:cubicBezTo>
                    <a:pt x="378" y="204"/>
                    <a:pt x="380" y="205"/>
                    <a:pt x="381" y="205"/>
                  </a:cubicBezTo>
                  <a:cubicBezTo>
                    <a:pt x="381" y="205"/>
                    <a:pt x="382" y="203"/>
                    <a:pt x="383" y="203"/>
                  </a:cubicBezTo>
                  <a:cubicBezTo>
                    <a:pt x="386" y="201"/>
                    <a:pt x="388" y="202"/>
                    <a:pt x="391" y="201"/>
                  </a:cubicBezTo>
                  <a:cubicBezTo>
                    <a:pt x="391" y="198"/>
                    <a:pt x="391" y="199"/>
                    <a:pt x="391" y="197"/>
                  </a:cubicBezTo>
                  <a:cubicBezTo>
                    <a:pt x="393" y="197"/>
                    <a:pt x="393" y="197"/>
                    <a:pt x="393" y="197"/>
                  </a:cubicBezTo>
                  <a:cubicBezTo>
                    <a:pt x="393" y="196"/>
                    <a:pt x="394" y="192"/>
                    <a:pt x="393" y="191"/>
                  </a:cubicBezTo>
                  <a:cubicBezTo>
                    <a:pt x="392" y="189"/>
                    <a:pt x="392" y="189"/>
                    <a:pt x="392" y="189"/>
                  </a:cubicBezTo>
                  <a:cubicBezTo>
                    <a:pt x="392" y="187"/>
                    <a:pt x="393" y="187"/>
                    <a:pt x="393" y="185"/>
                  </a:cubicBezTo>
                  <a:cubicBezTo>
                    <a:pt x="393" y="185"/>
                    <a:pt x="390" y="183"/>
                    <a:pt x="390" y="183"/>
                  </a:cubicBezTo>
                  <a:cubicBezTo>
                    <a:pt x="387" y="186"/>
                    <a:pt x="388" y="185"/>
                    <a:pt x="385" y="187"/>
                  </a:cubicBezTo>
                  <a:cubicBezTo>
                    <a:pt x="384" y="184"/>
                    <a:pt x="384" y="183"/>
                    <a:pt x="383" y="179"/>
                  </a:cubicBezTo>
                  <a:cubicBezTo>
                    <a:pt x="377" y="182"/>
                    <a:pt x="379" y="182"/>
                    <a:pt x="377" y="177"/>
                  </a:cubicBezTo>
                  <a:cubicBezTo>
                    <a:pt x="375" y="177"/>
                    <a:pt x="375" y="177"/>
                    <a:pt x="375" y="177"/>
                  </a:cubicBezTo>
                  <a:cubicBezTo>
                    <a:pt x="376" y="175"/>
                    <a:pt x="376" y="175"/>
                    <a:pt x="376" y="175"/>
                  </a:cubicBezTo>
                  <a:cubicBezTo>
                    <a:pt x="379" y="174"/>
                    <a:pt x="381" y="175"/>
                    <a:pt x="384" y="174"/>
                  </a:cubicBezTo>
                  <a:cubicBezTo>
                    <a:pt x="384" y="174"/>
                    <a:pt x="385" y="171"/>
                    <a:pt x="383" y="171"/>
                  </a:cubicBezTo>
                  <a:cubicBezTo>
                    <a:pt x="384" y="171"/>
                    <a:pt x="384" y="169"/>
                    <a:pt x="384" y="168"/>
                  </a:cubicBezTo>
                  <a:cubicBezTo>
                    <a:pt x="384" y="168"/>
                    <a:pt x="382" y="168"/>
                    <a:pt x="382" y="168"/>
                  </a:cubicBezTo>
                  <a:cubicBezTo>
                    <a:pt x="382" y="168"/>
                    <a:pt x="381" y="166"/>
                    <a:pt x="381" y="166"/>
                  </a:cubicBezTo>
                  <a:cubicBezTo>
                    <a:pt x="379" y="165"/>
                    <a:pt x="375" y="165"/>
                    <a:pt x="373" y="166"/>
                  </a:cubicBezTo>
                  <a:cubicBezTo>
                    <a:pt x="372" y="168"/>
                    <a:pt x="372" y="168"/>
                    <a:pt x="372" y="168"/>
                  </a:cubicBezTo>
                  <a:cubicBezTo>
                    <a:pt x="371" y="168"/>
                    <a:pt x="369" y="167"/>
                    <a:pt x="368" y="168"/>
                  </a:cubicBezTo>
                  <a:cubicBezTo>
                    <a:pt x="369" y="167"/>
                    <a:pt x="370" y="167"/>
                    <a:pt x="371" y="166"/>
                  </a:cubicBezTo>
                  <a:cubicBezTo>
                    <a:pt x="372" y="166"/>
                    <a:pt x="374" y="164"/>
                    <a:pt x="374" y="164"/>
                  </a:cubicBezTo>
                  <a:cubicBezTo>
                    <a:pt x="375" y="164"/>
                    <a:pt x="376" y="164"/>
                    <a:pt x="377" y="164"/>
                  </a:cubicBezTo>
                  <a:cubicBezTo>
                    <a:pt x="379" y="162"/>
                    <a:pt x="378" y="158"/>
                    <a:pt x="374" y="160"/>
                  </a:cubicBezTo>
                  <a:close/>
                  <a:moveTo>
                    <a:pt x="294" y="131"/>
                  </a:moveTo>
                  <a:cubicBezTo>
                    <a:pt x="294" y="131"/>
                    <a:pt x="294" y="133"/>
                    <a:pt x="294" y="133"/>
                  </a:cubicBezTo>
                  <a:cubicBezTo>
                    <a:pt x="291" y="134"/>
                    <a:pt x="293" y="131"/>
                    <a:pt x="294" y="131"/>
                  </a:cubicBezTo>
                  <a:close/>
                  <a:moveTo>
                    <a:pt x="188" y="120"/>
                  </a:moveTo>
                  <a:cubicBezTo>
                    <a:pt x="189" y="121"/>
                    <a:pt x="187" y="122"/>
                    <a:pt x="187" y="122"/>
                  </a:cubicBezTo>
                  <a:cubicBezTo>
                    <a:pt x="187" y="121"/>
                    <a:pt x="187" y="120"/>
                    <a:pt x="188" y="120"/>
                  </a:cubicBezTo>
                  <a:close/>
                  <a:moveTo>
                    <a:pt x="335" y="119"/>
                  </a:moveTo>
                  <a:cubicBezTo>
                    <a:pt x="333" y="119"/>
                    <a:pt x="327" y="121"/>
                    <a:pt x="326" y="122"/>
                  </a:cubicBezTo>
                  <a:cubicBezTo>
                    <a:pt x="325" y="122"/>
                    <a:pt x="324" y="123"/>
                    <a:pt x="324" y="124"/>
                  </a:cubicBezTo>
                  <a:cubicBezTo>
                    <a:pt x="322" y="122"/>
                    <a:pt x="321" y="125"/>
                    <a:pt x="324" y="127"/>
                  </a:cubicBezTo>
                  <a:cubicBezTo>
                    <a:pt x="324" y="128"/>
                    <a:pt x="324" y="128"/>
                    <a:pt x="324" y="128"/>
                  </a:cubicBezTo>
                  <a:cubicBezTo>
                    <a:pt x="328" y="127"/>
                    <a:pt x="330" y="127"/>
                    <a:pt x="334" y="126"/>
                  </a:cubicBezTo>
                  <a:cubicBezTo>
                    <a:pt x="334" y="126"/>
                    <a:pt x="332" y="128"/>
                    <a:pt x="332" y="128"/>
                  </a:cubicBezTo>
                  <a:cubicBezTo>
                    <a:pt x="329" y="128"/>
                    <a:pt x="328" y="129"/>
                    <a:pt x="326" y="130"/>
                  </a:cubicBezTo>
                  <a:cubicBezTo>
                    <a:pt x="325" y="132"/>
                    <a:pt x="325" y="132"/>
                    <a:pt x="325" y="132"/>
                  </a:cubicBezTo>
                  <a:cubicBezTo>
                    <a:pt x="329" y="131"/>
                    <a:pt x="337" y="131"/>
                    <a:pt x="334" y="132"/>
                  </a:cubicBezTo>
                  <a:cubicBezTo>
                    <a:pt x="333" y="132"/>
                    <a:pt x="331" y="132"/>
                    <a:pt x="331" y="133"/>
                  </a:cubicBezTo>
                  <a:cubicBezTo>
                    <a:pt x="330" y="133"/>
                    <a:pt x="330" y="135"/>
                    <a:pt x="330" y="136"/>
                  </a:cubicBezTo>
                  <a:cubicBezTo>
                    <a:pt x="329" y="136"/>
                    <a:pt x="327" y="136"/>
                    <a:pt x="327" y="136"/>
                  </a:cubicBezTo>
                  <a:cubicBezTo>
                    <a:pt x="327" y="137"/>
                    <a:pt x="327" y="138"/>
                    <a:pt x="327" y="138"/>
                  </a:cubicBezTo>
                  <a:cubicBezTo>
                    <a:pt x="329" y="138"/>
                    <a:pt x="332" y="139"/>
                    <a:pt x="335" y="138"/>
                  </a:cubicBezTo>
                  <a:cubicBezTo>
                    <a:pt x="336" y="137"/>
                    <a:pt x="336" y="135"/>
                    <a:pt x="338" y="134"/>
                  </a:cubicBezTo>
                  <a:cubicBezTo>
                    <a:pt x="339" y="133"/>
                    <a:pt x="341" y="133"/>
                    <a:pt x="342" y="132"/>
                  </a:cubicBezTo>
                  <a:cubicBezTo>
                    <a:pt x="342" y="132"/>
                    <a:pt x="342" y="130"/>
                    <a:pt x="341" y="131"/>
                  </a:cubicBezTo>
                  <a:cubicBezTo>
                    <a:pt x="341" y="130"/>
                    <a:pt x="341" y="130"/>
                    <a:pt x="341" y="130"/>
                  </a:cubicBezTo>
                  <a:cubicBezTo>
                    <a:pt x="342" y="128"/>
                    <a:pt x="342" y="128"/>
                    <a:pt x="342" y="128"/>
                  </a:cubicBezTo>
                  <a:cubicBezTo>
                    <a:pt x="341" y="127"/>
                    <a:pt x="344" y="125"/>
                    <a:pt x="340" y="125"/>
                  </a:cubicBezTo>
                  <a:cubicBezTo>
                    <a:pt x="338" y="125"/>
                    <a:pt x="337" y="125"/>
                    <a:pt x="336" y="126"/>
                  </a:cubicBezTo>
                  <a:cubicBezTo>
                    <a:pt x="337" y="124"/>
                    <a:pt x="341" y="120"/>
                    <a:pt x="335" y="119"/>
                  </a:cubicBezTo>
                  <a:close/>
                  <a:moveTo>
                    <a:pt x="325" y="114"/>
                  </a:moveTo>
                  <a:cubicBezTo>
                    <a:pt x="324" y="116"/>
                    <a:pt x="323" y="118"/>
                    <a:pt x="322" y="120"/>
                  </a:cubicBezTo>
                  <a:cubicBezTo>
                    <a:pt x="330" y="118"/>
                    <a:pt x="337" y="117"/>
                    <a:pt x="325" y="114"/>
                  </a:cubicBezTo>
                  <a:close/>
                  <a:moveTo>
                    <a:pt x="361" y="112"/>
                  </a:moveTo>
                  <a:cubicBezTo>
                    <a:pt x="361" y="114"/>
                    <a:pt x="361" y="114"/>
                    <a:pt x="361" y="114"/>
                  </a:cubicBezTo>
                  <a:cubicBezTo>
                    <a:pt x="359" y="114"/>
                    <a:pt x="358" y="114"/>
                    <a:pt x="357" y="114"/>
                  </a:cubicBezTo>
                  <a:cubicBezTo>
                    <a:pt x="358" y="115"/>
                    <a:pt x="356" y="116"/>
                    <a:pt x="356" y="116"/>
                  </a:cubicBezTo>
                  <a:cubicBezTo>
                    <a:pt x="357" y="118"/>
                    <a:pt x="357" y="118"/>
                    <a:pt x="357" y="118"/>
                  </a:cubicBezTo>
                  <a:cubicBezTo>
                    <a:pt x="359" y="118"/>
                    <a:pt x="361" y="119"/>
                    <a:pt x="363" y="119"/>
                  </a:cubicBezTo>
                  <a:cubicBezTo>
                    <a:pt x="362" y="119"/>
                    <a:pt x="362" y="119"/>
                    <a:pt x="362" y="120"/>
                  </a:cubicBezTo>
                  <a:cubicBezTo>
                    <a:pt x="360" y="120"/>
                    <a:pt x="357" y="121"/>
                    <a:pt x="355" y="121"/>
                  </a:cubicBezTo>
                  <a:cubicBezTo>
                    <a:pt x="356" y="122"/>
                    <a:pt x="355" y="122"/>
                    <a:pt x="355" y="123"/>
                  </a:cubicBezTo>
                  <a:cubicBezTo>
                    <a:pt x="356" y="124"/>
                    <a:pt x="359" y="125"/>
                    <a:pt x="360" y="126"/>
                  </a:cubicBezTo>
                  <a:cubicBezTo>
                    <a:pt x="360" y="127"/>
                    <a:pt x="360" y="129"/>
                    <a:pt x="359" y="131"/>
                  </a:cubicBezTo>
                  <a:cubicBezTo>
                    <a:pt x="363" y="131"/>
                    <a:pt x="361" y="134"/>
                    <a:pt x="360" y="134"/>
                  </a:cubicBezTo>
                  <a:cubicBezTo>
                    <a:pt x="360" y="134"/>
                    <a:pt x="358" y="133"/>
                    <a:pt x="357" y="134"/>
                  </a:cubicBezTo>
                  <a:cubicBezTo>
                    <a:pt x="357" y="133"/>
                    <a:pt x="358" y="131"/>
                    <a:pt x="357" y="130"/>
                  </a:cubicBezTo>
                  <a:cubicBezTo>
                    <a:pt x="357" y="130"/>
                    <a:pt x="352" y="126"/>
                    <a:pt x="351" y="125"/>
                  </a:cubicBezTo>
                  <a:cubicBezTo>
                    <a:pt x="350" y="124"/>
                    <a:pt x="350" y="120"/>
                    <a:pt x="350" y="120"/>
                  </a:cubicBezTo>
                  <a:cubicBezTo>
                    <a:pt x="345" y="116"/>
                    <a:pt x="345" y="121"/>
                    <a:pt x="344" y="121"/>
                  </a:cubicBezTo>
                  <a:cubicBezTo>
                    <a:pt x="344" y="120"/>
                    <a:pt x="344" y="123"/>
                    <a:pt x="344" y="123"/>
                  </a:cubicBezTo>
                  <a:cubicBezTo>
                    <a:pt x="344" y="123"/>
                    <a:pt x="345" y="123"/>
                    <a:pt x="346" y="123"/>
                  </a:cubicBezTo>
                  <a:cubicBezTo>
                    <a:pt x="344" y="127"/>
                    <a:pt x="345" y="127"/>
                    <a:pt x="346" y="130"/>
                  </a:cubicBezTo>
                  <a:cubicBezTo>
                    <a:pt x="346" y="130"/>
                    <a:pt x="348" y="130"/>
                    <a:pt x="348" y="130"/>
                  </a:cubicBezTo>
                  <a:cubicBezTo>
                    <a:pt x="348" y="130"/>
                    <a:pt x="349" y="135"/>
                    <a:pt x="350" y="135"/>
                  </a:cubicBezTo>
                  <a:cubicBezTo>
                    <a:pt x="349" y="135"/>
                    <a:pt x="348" y="136"/>
                    <a:pt x="347" y="136"/>
                  </a:cubicBezTo>
                  <a:cubicBezTo>
                    <a:pt x="347" y="136"/>
                    <a:pt x="346" y="134"/>
                    <a:pt x="346" y="134"/>
                  </a:cubicBezTo>
                  <a:cubicBezTo>
                    <a:pt x="343" y="135"/>
                    <a:pt x="343" y="135"/>
                    <a:pt x="340" y="136"/>
                  </a:cubicBezTo>
                  <a:cubicBezTo>
                    <a:pt x="341" y="136"/>
                    <a:pt x="339" y="136"/>
                    <a:pt x="342" y="137"/>
                  </a:cubicBezTo>
                  <a:cubicBezTo>
                    <a:pt x="341" y="139"/>
                    <a:pt x="341" y="139"/>
                    <a:pt x="341" y="139"/>
                  </a:cubicBezTo>
                  <a:cubicBezTo>
                    <a:pt x="340" y="139"/>
                    <a:pt x="339" y="139"/>
                    <a:pt x="338" y="139"/>
                  </a:cubicBezTo>
                  <a:cubicBezTo>
                    <a:pt x="338" y="139"/>
                    <a:pt x="339" y="142"/>
                    <a:pt x="338" y="142"/>
                  </a:cubicBezTo>
                  <a:cubicBezTo>
                    <a:pt x="340" y="143"/>
                    <a:pt x="339" y="144"/>
                    <a:pt x="342" y="144"/>
                  </a:cubicBezTo>
                  <a:cubicBezTo>
                    <a:pt x="344" y="143"/>
                    <a:pt x="346" y="140"/>
                    <a:pt x="348" y="140"/>
                  </a:cubicBezTo>
                  <a:cubicBezTo>
                    <a:pt x="351" y="138"/>
                    <a:pt x="353" y="140"/>
                    <a:pt x="357" y="140"/>
                  </a:cubicBezTo>
                  <a:cubicBezTo>
                    <a:pt x="358" y="139"/>
                    <a:pt x="360" y="138"/>
                    <a:pt x="361" y="138"/>
                  </a:cubicBezTo>
                  <a:cubicBezTo>
                    <a:pt x="361" y="138"/>
                    <a:pt x="362" y="139"/>
                    <a:pt x="361" y="140"/>
                  </a:cubicBezTo>
                  <a:cubicBezTo>
                    <a:pt x="360" y="140"/>
                    <a:pt x="360" y="140"/>
                    <a:pt x="360" y="140"/>
                  </a:cubicBezTo>
                  <a:cubicBezTo>
                    <a:pt x="360" y="140"/>
                    <a:pt x="359" y="141"/>
                    <a:pt x="359" y="142"/>
                  </a:cubicBezTo>
                  <a:cubicBezTo>
                    <a:pt x="358" y="142"/>
                    <a:pt x="356" y="143"/>
                    <a:pt x="355" y="144"/>
                  </a:cubicBezTo>
                  <a:cubicBezTo>
                    <a:pt x="355" y="151"/>
                    <a:pt x="357" y="149"/>
                    <a:pt x="364" y="149"/>
                  </a:cubicBezTo>
                  <a:cubicBezTo>
                    <a:pt x="365" y="149"/>
                    <a:pt x="368" y="150"/>
                    <a:pt x="368" y="150"/>
                  </a:cubicBezTo>
                  <a:cubicBezTo>
                    <a:pt x="373" y="149"/>
                    <a:pt x="376" y="149"/>
                    <a:pt x="383" y="149"/>
                  </a:cubicBezTo>
                  <a:cubicBezTo>
                    <a:pt x="383" y="148"/>
                    <a:pt x="383" y="148"/>
                    <a:pt x="384" y="148"/>
                  </a:cubicBezTo>
                  <a:cubicBezTo>
                    <a:pt x="384" y="147"/>
                    <a:pt x="383" y="146"/>
                    <a:pt x="383" y="146"/>
                  </a:cubicBezTo>
                  <a:cubicBezTo>
                    <a:pt x="383" y="145"/>
                    <a:pt x="383" y="145"/>
                    <a:pt x="383" y="145"/>
                  </a:cubicBezTo>
                  <a:cubicBezTo>
                    <a:pt x="383" y="145"/>
                    <a:pt x="384" y="145"/>
                    <a:pt x="385" y="145"/>
                  </a:cubicBezTo>
                  <a:cubicBezTo>
                    <a:pt x="384" y="144"/>
                    <a:pt x="386" y="144"/>
                    <a:pt x="385" y="142"/>
                  </a:cubicBezTo>
                  <a:cubicBezTo>
                    <a:pt x="384" y="142"/>
                    <a:pt x="382" y="142"/>
                    <a:pt x="382" y="141"/>
                  </a:cubicBezTo>
                  <a:cubicBezTo>
                    <a:pt x="382" y="140"/>
                    <a:pt x="382" y="139"/>
                    <a:pt x="382" y="138"/>
                  </a:cubicBezTo>
                  <a:cubicBezTo>
                    <a:pt x="384" y="139"/>
                    <a:pt x="383" y="135"/>
                    <a:pt x="383" y="135"/>
                  </a:cubicBezTo>
                  <a:cubicBezTo>
                    <a:pt x="381" y="135"/>
                    <a:pt x="380" y="135"/>
                    <a:pt x="379" y="134"/>
                  </a:cubicBezTo>
                  <a:cubicBezTo>
                    <a:pt x="380" y="133"/>
                    <a:pt x="381" y="131"/>
                    <a:pt x="380" y="129"/>
                  </a:cubicBezTo>
                  <a:cubicBezTo>
                    <a:pt x="379" y="127"/>
                    <a:pt x="379" y="127"/>
                    <a:pt x="379" y="127"/>
                  </a:cubicBezTo>
                  <a:cubicBezTo>
                    <a:pt x="379" y="126"/>
                    <a:pt x="378" y="121"/>
                    <a:pt x="379" y="121"/>
                  </a:cubicBezTo>
                  <a:cubicBezTo>
                    <a:pt x="377" y="120"/>
                    <a:pt x="374" y="119"/>
                    <a:pt x="373" y="118"/>
                  </a:cubicBezTo>
                  <a:cubicBezTo>
                    <a:pt x="373" y="118"/>
                    <a:pt x="375" y="118"/>
                    <a:pt x="374" y="117"/>
                  </a:cubicBezTo>
                  <a:cubicBezTo>
                    <a:pt x="373" y="115"/>
                    <a:pt x="370" y="115"/>
                    <a:pt x="369" y="114"/>
                  </a:cubicBezTo>
                  <a:cubicBezTo>
                    <a:pt x="368" y="115"/>
                    <a:pt x="368" y="117"/>
                    <a:pt x="367" y="118"/>
                  </a:cubicBezTo>
                  <a:cubicBezTo>
                    <a:pt x="369" y="118"/>
                    <a:pt x="368" y="119"/>
                    <a:pt x="369" y="120"/>
                  </a:cubicBezTo>
                  <a:cubicBezTo>
                    <a:pt x="370" y="121"/>
                    <a:pt x="366" y="121"/>
                    <a:pt x="364" y="121"/>
                  </a:cubicBezTo>
                  <a:cubicBezTo>
                    <a:pt x="364" y="120"/>
                    <a:pt x="364" y="119"/>
                    <a:pt x="363" y="119"/>
                  </a:cubicBezTo>
                  <a:cubicBezTo>
                    <a:pt x="364" y="120"/>
                    <a:pt x="365" y="118"/>
                    <a:pt x="365" y="118"/>
                  </a:cubicBezTo>
                  <a:cubicBezTo>
                    <a:pt x="364" y="116"/>
                    <a:pt x="362" y="114"/>
                    <a:pt x="361" y="112"/>
                  </a:cubicBezTo>
                  <a:close/>
                  <a:moveTo>
                    <a:pt x="346" y="97"/>
                  </a:moveTo>
                  <a:cubicBezTo>
                    <a:pt x="345" y="98"/>
                    <a:pt x="344" y="100"/>
                    <a:pt x="344" y="100"/>
                  </a:cubicBezTo>
                  <a:cubicBezTo>
                    <a:pt x="344" y="100"/>
                    <a:pt x="344" y="101"/>
                    <a:pt x="345" y="100"/>
                  </a:cubicBezTo>
                  <a:cubicBezTo>
                    <a:pt x="345" y="100"/>
                    <a:pt x="346" y="103"/>
                    <a:pt x="346" y="103"/>
                  </a:cubicBezTo>
                  <a:cubicBezTo>
                    <a:pt x="349" y="102"/>
                    <a:pt x="354" y="102"/>
                    <a:pt x="350" y="99"/>
                  </a:cubicBezTo>
                  <a:cubicBezTo>
                    <a:pt x="349" y="98"/>
                    <a:pt x="347" y="98"/>
                    <a:pt x="346" y="97"/>
                  </a:cubicBezTo>
                  <a:close/>
                  <a:moveTo>
                    <a:pt x="316" y="97"/>
                  </a:moveTo>
                  <a:cubicBezTo>
                    <a:pt x="316" y="98"/>
                    <a:pt x="316" y="97"/>
                    <a:pt x="315" y="98"/>
                  </a:cubicBezTo>
                  <a:cubicBezTo>
                    <a:pt x="315" y="99"/>
                    <a:pt x="314" y="101"/>
                    <a:pt x="315" y="102"/>
                  </a:cubicBezTo>
                  <a:cubicBezTo>
                    <a:pt x="315" y="103"/>
                    <a:pt x="317" y="103"/>
                    <a:pt x="318" y="104"/>
                  </a:cubicBezTo>
                  <a:cubicBezTo>
                    <a:pt x="318" y="105"/>
                    <a:pt x="318" y="107"/>
                    <a:pt x="319" y="108"/>
                  </a:cubicBezTo>
                  <a:cubicBezTo>
                    <a:pt x="319" y="107"/>
                    <a:pt x="321" y="106"/>
                    <a:pt x="321" y="106"/>
                  </a:cubicBezTo>
                  <a:cubicBezTo>
                    <a:pt x="321" y="104"/>
                    <a:pt x="321" y="104"/>
                    <a:pt x="321" y="102"/>
                  </a:cubicBezTo>
                  <a:cubicBezTo>
                    <a:pt x="321" y="102"/>
                    <a:pt x="319" y="101"/>
                    <a:pt x="319" y="100"/>
                  </a:cubicBezTo>
                  <a:cubicBezTo>
                    <a:pt x="319" y="100"/>
                    <a:pt x="319" y="99"/>
                    <a:pt x="319" y="98"/>
                  </a:cubicBezTo>
                  <a:cubicBezTo>
                    <a:pt x="319" y="98"/>
                    <a:pt x="317" y="97"/>
                    <a:pt x="316" y="97"/>
                  </a:cubicBezTo>
                  <a:close/>
                  <a:moveTo>
                    <a:pt x="273" y="80"/>
                  </a:moveTo>
                  <a:cubicBezTo>
                    <a:pt x="273" y="80"/>
                    <a:pt x="271" y="82"/>
                    <a:pt x="271" y="82"/>
                  </a:cubicBezTo>
                  <a:cubicBezTo>
                    <a:pt x="270" y="82"/>
                    <a:pt x="269" y="81"/>
                    <a:pt x="268" y="82"/>
                  </a:cubicBezTo>
                  <a:cubicBezTo>
                    <a:pt x="267" y="82"/>
                    <a:pt x="267" y="83"/>
                    <a:pt x="266" y="84"/>
                  </a:cubicBezTo>
                  <a:cubicBezTo>
                    <a:pt x="263" y="86"/>
                    <a:pt x="264" y="85"/>
                    <a:pt x="262" y="88"/>
                  </a:cubicBezTo>
                  <a:cubicBezTo>
                    <a:pt x="265" y="89"/>
                    <a:pt x="270" y="91"/>
                    <a:pt x="274" y="91"/>
                  </a:cubicBezTo>
                  <a:cubicBezTo>
                    <a:pt x="275" y="90"/>
                    <a:pt x="275" y="90"/>
                    <a:pt x="275" y="90"/>
                  </a:cubicBezTo>
                  <a:cubicBezTo>
                    <a:pt x="276" y="89"/>
                    <a:pt x="278" y="90"/>
                    <a:pt x="280" y="90"/>
                  </a:cubicBezTo>
                  <a:cubicBezTo>
                    <a:pt x="280" y="88"/>
                    <a:pt x="282" y="86"/>
                    <a:pt x="281" y="83"/>
                  </a:cubicBezTo>
                  <a:cubicBezTo>
                    <a:pt x="281" y="83"/>
                    <a:pt x="280" y="82"/>
                    <a:pt x="280" y="82"/>
                  </a:cubicBezTo>
                  <a:cubicBezTo>
                    <a:pt x="279" y="82"/>
                    <a:pt x="278" y="82"/>
                    <a:pt x="277" y="82"/>
                  </a:cubicBezTo>
                  <a:cubicBezTo>
                    <a:pt x="276" y="81"/>
                    <a:pt x="276" y="80"/>
                    <a:pt x="273" y="80"/>
                  </a:cubicBezTo>
                  <a:close/>
                  <a:moveTo>
                    <a:pt x="310" y="73"/>
                  </a:moveTo>
                  <a:cubicBezTo>
                    <a:pt x="306" y="77"/>
                    <a:pt x="307" y="76"/>
                    <a:pt x="308" y="81"/>
                  </a:cubicBezTo>
                  <a:cubicBezTo>
                    <a:pt x="309" y="81"/>
                    <a:pt x="311" y="80"/>
                    <a:pt x="312" y="80"/>
                  </a:cubicBezTo>
                  <a:cubicBezTo>
                    <a:pt x="312" y="80"/>
                    <a:pt x="311" y="83"/>
                    <a:pt x="312" y="84"/>
                  </a:cubicBezTo>
                  <a:cubicBezTo>
                    <a:pt x="314" y="83"/>
                    <a:pt x="313" y="81"/>
                    <a:pt x="316" y="82"/>
                  </a:cubicBezTo>
                  <a:cubicBezTo>
                    <a:pt x="316" y="83"/>
                    <a:pt x="315" y="86"/>
                    <a:pt x="315" y="86"/>
                  </a:cubicBezTo>
                  <a:cubicBezTo>
                    <a:pt x="316" y="86"/>
                    <a:pt x="317" y="86"/>
                    <a:pt x="318" y="86"/>
                  </a:cubicBezTo>
                  <a:cubicBezTo>
                    <a:pt x="318" y="85"/>
                    <a:pt x="318" y="85"/>
                    <a:pt x="318" y="85"/>
                  </a:cubicBezTo>
                  <a:cubicBezTo>
                    <a:pt x="318" y="85"/>
                    <a:pt x="320" y="86"/>
                    <a:pt x="320" y="86"/>
                  </a:cubicBezTo>
                  <a:cubicBezTo>
                    <a:pt x="320" y="86"/>
                    <a:pt x="321" y="87"/>
                    <a:pt x="320" y="87"/>
                  </a:cubicBezTo>
                  <a:cubicBezTo>
                    <a:pt x="317" y="88"/>
                    <a:pt x="320" y="89"/>
                    <a:pt x="321" y="90"/>
                  </a:cubicBezTo>
                  <a:cubicBezTo>
                    <a:pt x="320" y="90"/>
                    <a:pt x="318" y="90"/>
                    <a:pt x="316" y="90"/>
                  </a:cubicBezTo>
                  <a:cubicBezTo>
                    <a:pt x="316" y="90"/>
                    <a:pt x="316" y="92"/>
                    <a:pt x="316" y="92"/>
                  </a:cubicBezTo>
                  <a:cubicBezTo>
                    <a:pt x="317" y="93"/>
                    <a:pt x="317" y="92"/>
                    <a:pt x="318" y="93"/>
                  </a:cubicBezTo>
                  <a:cubicBezTo>
                    <a:pt x="318" y="93"/>
                    <a:pt x="320" y="93"/>
                    <a:pt x="321" y="92"/>
                  </a:cubicBezTo>
                  <a:cubicBezTo>
                    <a:pt x="322" y="92"/>
                    <a:pt x="323" y="90"/>
                    <a:pt x="324" y="90"/>
                  </a:cubicBezTo>
                  <a:cubicBezTo>
                    <a:pt x="325" y="89"/>
                    <a:pt x="326" y="90"/>
                    <a:pt x="328" y="90"/>
                  </a:cubicBezTo>
                  <a:cubicBezTo>
                    <a:pt x="329" y="88"/>
                    <a:pt x="329" y="88"/>
                    <a:pt x="329" y="88"/>
                  </a:cubicBezTo>
                  <a:cubicBezTo>
                    <a:pt x="332" y="88"/>
                    <a:pt x="330" y="91"/>
                    <a:pt x="334" y="90"/>
                  </a:cubicBezTo>
                  <a:cubicBezTo>
                    <a:pt x="334" y="90"/>
                    <a:pt x="334" y="88"/>
                    <a:pt x="334" y="88"/>
                  </a:cubicBezTo>
                  <a:cubicBezTo>
                    <a:pt x="335" y="88"/>
                    <a:pt x="336" y="89"/>
                    <a:pt x="336" y="89"/>
                  </a:cubicBezTo>
                  <a:cubicBezTo>
                    <a:pt x="338" y="90"/>
                    <a:pt x="340" y="89"/>
                    <a:pt x="342" y="89"/>
                  </a:cubicBezTo>
                  <a:cubicBezTo>
                    <a:pt x="342" y="89"/>
                    <a:pt x="344" y="91"/>
                    <a:pt x="344" y="92"/>
                  </a:cubicBezTo>
                  <a:cubicBezTo>
                    <a:pt x="345" y="92"/>
                    <a:pt x="346" y="92"/>
                    <a:pt x="348" y="92"/>
                  </a:cubicBezTo>
                  <a:cubicBezTo>
                    <a:pt x="349" y="93"/>
                    <a:pt x="351" y="96"/>
                    <a:pt x="353" y="97"/>
                  </a:cubicBezTo>
                  <a:cubicBezTo>
                    <a:pt x="354" y="98"/>
                    <a:pt x="355" y="97"/>
                    <a:pt x="357" y="98"/>
                  </a:cubicBezTo>
                  <a:cubicBezTo>
                    <a:pt x="359" y="100"/>
                    <a:pt x="360" y="104"/>
                    <a:pt x="363" y="104"/>
                  </a:cubicBezTo>
                  <a:cubicBezTo>
                    <a:pt x="371" y="104"/>
                    <a:pt x="368" y="94"/>
                    <a:pt x="365" y="91"/>
                  </a:cubicBezTo>
                  <a:cubicBezTo>
                    <a:pt x="363" y="88"/>
                    <a:pt x="360" y="86"/>
                    <a:pt x="355" y="86"/>
                  </a:cubicBezTo>
                  <a:cubicBezTo>
                    <a:pt x="355" y="86"/>
                    <a:pt x="354" y="88"/>
                    <a:pt x="353" y="87"/>
                  </a:cubicBezTo>
                  <a:cubicBezTo>
                    <a:pt x="353" y="87"/>
                    <a:pt x="351" y="83"/>
                    <a:pt x="351" y="83"/>
                  </a:cubicBezTo>
                  <a:cubicBezTo>
                    <a:pt x="348" y="81"/>
                    <a:pt x="346" y="82"/>
                    <a:pt x="344" y="82"/>
                  </a:cubicBezTo>
                  <a:cubicBezTo>
                    <a:pt x="344" y="82"/>
                    <a:pt x="343" y="79"/>
                    <a:pt x="343" y="79"/>
                  </a:cubicBezTo>
                  <a:cubicBezTo>
                    <a:pt x="339" y="77"/>
                    <a:pt x="338" y="80"/>
                    <a:pt x="336" y="81"/>
                  </a:cubicBezTo>
                  <a:cubicBezTo>
                    <a:pt x="335" y="81"/>
                    <a:pt x="335" y="81"/>
                    <a:pt x="334" y="81"/>
                  </a:cubicBezTo>
                  <a:cubicBezTo>
                    <a:pt x="334" y="80"/>
                    <a:pt x="334" y="79"/>
                    <a:pt x="334" y="78"/>
                  </a:cubicBezTo>
                  <a:cubicBezTo>
                    <a:pt x="332" y="77"/>
                    <a:pt x="329" y="76"/>
                    <a:pt x="327" y="75"/>
                  </a:cubicBezTo>
                  <a:cubicBezTo>
                    <a:pt x="327" y="76"/>
                    <a:pt x="326" y="76"/>
                    <a:pt x="326" y="76"/>
                  </a:cubicBezTo>
                  <a:cubicBezTo>
                    <a:pt x="325" y="78"/>
                    <a:pt x="326" y="79"/>
                    <a:pt x="326" y="80"/>
                  </a:cubicBezTo>
                  <a:cubicBezTo>
                    <a:pt x="323" y="81"/>
                    <a:pt x="323" y="81"/>
                    <a:pt x="323" y="81"/>
                  </a:cubicBezTo>
                  <a:cubicBezTo>
                    <a:pt x="322" y="80"/>
                    <a:pt x="320" y="75"/>
                    <a:pt x="320" y="75"/>
                  </a:cubicBezTo>
                  <a:cubicBezTo>
                    <a:pt x="318" y="74"/>
                    <a:pt x="316" y="75"/>
                    <a:pt x="315" y="75"/>
                  </a:cubicBezTo>
                  <a:cubicBezTo>
                    <a:pt x="314" y="75"/>
                    <a:pt x="312" y="74"/>
                    <a:pt x="310" y="73"/>
                  </a:cubicBezTo>
                  <a:close/>
                  <a:moveTo>
                    <a:pt x="83" y="478"/>
                  </a:moveTo>
                  <a:cubicBezTo>
                    <a:pt x="82" y="478"/>
                    <a:pt x="80" y="479"/>
                    <a:pt x="79" y="480"/>
                  </a:cubicBezTo>
                  <a:cubicBezTo>
                    <a:pt x="80" y="482"/>
                    <a:pt x="78" y="481"/>
                    <a:pt x="80" y="482"/>
                  </a:cubicBezTo>
                  <a:cubicBezTo>
                    <a:pt x="80" y="483"/>
                    <a:pt x="80" y="483"/>
                    <a:pt x="80" y="483"/>
                  </a:cubicBezTo>
                  <a:cubicBezTo>
                    <a:pt x="80" y="481"/>
                    <a:pt x="79" y="485"/>
                    <a:pt x="80" y="487"/>
                  </a:cubicBezTo>
                  <a:cubicBezTo>
                    <a:pt x="81" y="489"/>
                    <a:pt x="87" y="491"/>
                    <a:pt x="88" y="493"/>
                  </a:cubicBezTo>
                  <a:cubicBezTo>
                    <a:pt x="88" y="492"/>
                    <a:pt x="88" y="491"/>
                    <a:pt x="88" y="491"/>
                  </a:cubicBezTo>
                  <a:cubicBezTo>
                    <a:pt x="87" y="488"/>
                    <a:pt x="86" y="489"/>
                    <a:pt x="86" y="489"/>
                  </a:cubicBezTo>
                  <a:cubicBezTo>
                    <a:pt x="86" y="489"/>
                    <a:pt x="87" y="488"/>
                    <a:pt x="89" y="487"/>
                  </a:cubicBezTo>
                  <a:cubicBezTo>
                    <a:pt x="88" y="486"/>
                    <a:pt x="88" y="486"/>
                    <a:pt x="86" y="485"/>
                  </a:cubicBezTo>
                  <a:cubicBezTo>
                    <a:pt x="86" y="485"/>
                    <a:pt x="88" y="483"/>
                    <a:pt x="87" y="482"/>
                  </a:cubicBezTo>
                  <a:cubicBezTo>
                    <a:pt x="86" y="481"/>
                    <a:pt x="85" y="482"/>
                    <a:pt x="85" y="481"/>
                  </a:cubicBezTo>
                  <a:cubicBezTo>
                    <a:pt x="85" y="481"/>
                    <a:pt x="86" y="480"/>
                    <a:pt x="86" y="479"/>
                  </a:cubicBezTo>
                  <a:cubicBezTo>
                    <a:pt x="85" y="478"/>
                    <a:pt x="84" y="479"/>
                    <a:pt x="83" y="478"/>
                  </a:cubicBezTo>
                  <a:close/>
                  <a:moveTo>
                    <a:pt x="96" y="469"/>
                  </a:moveTo>
                  <a:cubicBezTo>
                    <a:pt x="96" y="470"/>
                    <a:pt x="96" y="470"/>
                    <a:pt x="96" y="470"/>
                  </a:cubicBezTo>
                  <a:cubicBezTo>
                    <a:pt x="94" y="470"/>
                    <a:pt x="96" y="470"/>
                    <a:pt x="97" y="471"/>
                  </a:cubicBezTo>
                  <a:cubicBezTo>
                    <a:pt x="97" y="471"/>
                    <a:pt x="98" y="468"/>
                    <a:pt x="96" y="469"/>
                  </a:cubicBezTo>
                  <a:close/>
                  <a:moveTo>
                    <a:pt x="74" y="467"/>
                  </a:moveTo>
                  <a:cubicBezTo>
                    <a:pt x="74" y="469"/>
                    <a:pt x="75" y="474"/>
                    <a:pt x="75" y="475"/>
                  </a:cubicBezTo>
                  <a:cubicBezTo>
                    <a:pt x="75" y="475"/>
                    <a:pt x="74" y="475"/>
                    <a:pt x="74" y="477"/>
                  </a:cubicBezTo>
                  <a:cubicBezTo>
                    <a:pt x="76" y="477"/>
                    <a:pt x="76" y="477"/>
                    <a:pt x="76" y="477"/>
                  </a:cubicBezTo>
                  <a:cubicBezTo>
                    <a:pt x="76" y="477"/>
                    <a:pt x="76" y="479"/>
                    <a:pt x="76" y="478"/>
                  </a:cubicBezTo>
                  <a:cubicBezTo>
                    <a:pt x="76" y="478"/>
                    <a:pt x="76" y="480"/>
                    <a:pt x="76" y="480"/>
                  </a:cubicBezTo>
                  <a:cubicBezTo>
                    <a:pt x="77" y="481"/>
                    <a:pt x="79" y="479"/>
                    <a:pt x="79" y="479"/>
                  </a:cubicBezTo>
                  <a:cubicBezTo>
                    <a:pt x="80" y="478"/>
                    <a:pt x="82" y="478"/>
                    <a:pt x="82" y="477"/>
                  </a:cubicBezTo>
                  <a:cubicBezTo>
                    <a:pt x="83" y="476"/>
                    <a:pt x="82" y="474"/>
                    <a:pt x="82" y="473"/>
                  </a:cubicBezTo>
                  <a:cubicBezTo>
                    <a:pt x="83" y="471"/>
                    <a:pt x="84" y="469"/>
                    <a:pt x="84" y="467"/>
                  </a:cubicBezTo>
                  <a:cubicBezTo>
                    <a:pt x="79" y="468"/>
                    <a:pt x="78" y="470"/>
                    <a:pt x="74" y="467"/>
                  </a:cubicBezTo>
                  <a:close/>
                  <a:moveTo>
                    <a:pt x="278" y="385"/>
                  </a:moveTo>
                  <a:cubicBezTo>
                    <a:pt x="279" y="385"/>
                    <a:pt x="280" y="385"/>
                    <a:pt x="281" y="385"/>
                  </a:cubicBezTo>
                  <a:cubicBezTo>
                    <a:pt x="282" y="385"/>
                    <a:pt x="282" y="387"/>
                    <a:pt x="283" y="388"/>
                  </a:cubicBezTo>
                  <a:cubicBezTo>
                    <a:pt x="283" y="388"/>
                    <a:pt x="287" y="387"/>
                    <a:pt x="288" y="387"/>
                  </a:cubicBezTo>
                  <a:cubicBezTo>
                    <a:pt x="288" y="386"/>
                    <a:pt x="288" y="386"/>
                    <a:pt x="288" y="386"/>
                  </a:cubicBezTo>
                  <a:cubicBezTo>
                    <a:pt x="290" y="385"/>
                    <a:pt x="295" y="385"/>
                    <a:pt x="296" y="386"/>
                  </a:cubicBezTo>
                  <a:cubicBezTo>
                    <a:pt x="297" y="386"/>
                    <a:pt x="304" y="389"/>
                    <a:pt x="299" y="388"/>
                  </a:cubicBezTo>
                  <a:cubicBezTo>
                    <a:pt x="299" y="388"/>
                    <a:pt x="297" y="388"/>
                    <a:pt x="296" y="388"/>
                  </a:cubicBezTo>
                  <a:cubicBezTo>
                    <a:pt x="296" y="388"/>
                    <a:pt x="293" y="387"/>
                    <a:pt x="291" y="388"/>
                  </a:cubicBezTo>
                  <a:cubicBezTo>
                    <a:pt x="291" y="388"/>
                    <a:pt x="291" y="389"/>
                    <a:pt x="290" y="390"/>
                  </a:cubicBezTo>
                  <a:cubicBezTo>
                    <a:pt x="289" y="391"/>
                    <a:pt x="288" y="390"/>
                    <a:pt x="286" y="390"/>
                  </a:cubicBezTo>
                  <a:cubicBezTo>
                    <a:pt x="284" y="391"/>
                    <a:pt x="283" y="393"/>
                    <a:pt x="282" y="394"/>
                  </a:cubicBezTo>
                  <a:cubicBezTo>
                    <a:pt x="278" y="395"/>
                    <a:pt x="276" y="396"/>
                    <a:pt x="273" y="399"/>
                  </a:cubicBezTo>
                  <a:cubicBezTo>
                    <a:pt x="272" y="400"/>
                    <a:pt x="269" y="402"/>
                    <a:pt x="269" y="403"/>
                  </a:cubicBezTo>
                  <a:cubicBezTo>
                    <a:pt x="269" y="404"/>
                    <a:pt x="269" y="405"/>
                    <a:pt x="269" y="405"/>
                  </a:cubicBezTo>
                  <a:cubicBezTo>
                    <a:pt x="267" y="405"/>
                    <a:pt x="265" y="406"/>
                    <a:pt x="264" y="405"/>
                  </a:cubicBezTo>
                  <a:cubicBezTo>
                    <a:pt x="264" y="405"/>
                    <a:pt x="263" y="404"/>
                    <a:pt x="263" y="404"/>
                  </a:cubicBezTo>
                  <a:cubicBezTo>
                    <a:pt x="261" y="405"/>
                    <a:pt x="262" y="402"/>
                    <a:pt x="262" y="402"/>
                  </a:cubicBezTo>
                  <a:cubicBezTo>
                    <a:pt x="263" y="401"/>
                    <a:pt x="263" y="402"/>
                    <a:pt x="264" y="401"/>
                  </a:cubicBezTo>
                  <a:cubicBezTo>
                    <a:pt x="266" y="400"/>
                    <a:pt x="267" y="397"/>
                    <a:pt x="268" y="396"/>
                  </a:cubicBezTo>
                  <a:cubicBezTo>
                    <a:pt x="270" y="394"/>
                    <a:pt x="274" y="393"/>
                    <a:pt x="275" y="391"/>
                  </a:cubicBezTo>
                  <a:cubicBezTo>
                    <a:pt x="275" y="390"/>
                    <a:pt x="275" y="389"/>
                    <a:pt x="275" y="388"/>
                  </a:cubicBezTo>
                  <a:cubicBezTo>
                    <a:pt x="275" y="387"/>
                    <a:pt x="278" y="386"/>
                    <a:pt x="278" y="385"/>
                  </a:cubicBezTo>
                  <a:close/>
                  <a:moveTo>
                    <a:pt x="274" y="332"/>
                  </a:moveTo>
                  <a:cubicBezTo>
                    <a:pt x="277" y="332"/>
                    <a:pt x="278" y="333"/>
                    <a:pt x="280" y="334"/>
                  </a:cubicBezTo>
                  <a:cubicBezTo>
                    <a:pt x="280" y="335"/>
                    <a:pt x="280" y="335"/>
                    <a:pt x="280" y="335"/>
                  </a:cubicBezTo>
                  <a:cubicBezTo>
                    <a:pt x="278" y="335"/>
                    <a:pt x="277" y="334"/>
                    <a:pt x="275" y="334"/>
                  </a:cubicBezTo>
                  <a:cubicBezTo>
                    <a:pt x="276" y="335"/>
                    <a:pt x="275" y="336"/>
                    <a:pt x="276" y="336"/>
                  </a:cubicBezTo>
                  <a:cubicBezTo>
                    <a:pt x="276" y="336"/>
                    <a:pt x="277" y="337"/>
                    <a:pt x="277" y="338"/>
                  </a:cubicBezTo>
                  <a:cubicBezTo>
                    <a:pt x="276" y="338"/>
                    <a:pt x="274" y="337"/>
                    <a:pt x="273" y="338"/>
                  </a:cubicBezTo>
                  <a:cubicBezTo>
                    <a:pt x="272" y="338"/>
                    <a:pt x="273" y="340"/>
                    <a:pt x="272" y="341"/>
                  </a:cubicBezTo>
                  <a:cubicBezTo>
                    <a:pt x="272" y="341"/>
                    <a:pt x="270" y="341"/>
                    <a:pt x="270" y="341"/>
                  </a:cubicBezTo>
                  <a:cubicBezTo>
                    <a:pt x="269" y="343"/>
                    <a:pt x="268" y="346"/>
                    <a:pt x="266" y="347"/>
                  </a:cubicBezTo>
                  <a:cubicBezTo>
                    <a:pt x="264" y="348"/>
                    <a:pt x="264" y="346"/>
                    <a:pt x="262" y="347"/>
                  </a:cubicBezTo>
                  <a:cubicBezTo>
                    <a:pt x="262" y="347"/>
                    <a:pt x="254" y="355"/>
                    <a:pt x="254" y="355"/>
                  </a:cubicBezTo>
                  <a:cubicBezTo>
                    <a:pt x="253" y="356"/>
                    <a:pt x="254" y="357"/>
                    <a:pt x="253" y="358"/>
                  </a:cubicBezTo>
                  <a:cubicBezTo>
                    <a:pt x="252" y="359"/>
                    <a:pt x="250" y="359"/>
                    <a:pt x="248" y="360"/>
                  </a:cubicBezTo>
                  <a:cubicBezTo>
                    <a:pt x="248" y="359"/>
                    <a:pt x="247" y="358"/>
                    <a:pt x="246" y="358"/>
                  </a:cubicBezTo>
                  <a:cubicBezTo>
                    <a:pt x="245" y="357"/>
                    <a:pt x="244" y="358"/>
                    <a:pt x="243" y="358"/>
                  </a:cubicBezTo>
                  <a:cubicBezTo>
                    <a:pt x="242" y="360"/>
                    <a:pt x="239" y="365"/>
                    <a:pt x="237" y="366"/>
                  </a:cubicBezTo>
                  <a:cubicBezTo>
                    <a:pt x="237" y="366"/>
                    <a:pt x="234" y="365"/>
                    <a:pt x="233" y="365"/>
                  </a:cubicBezTo>
                  <a:cubicBezTo>
                    <a:pt x="229" y="365"/>
                    <a:pt x="226" y="366"/>
                    <a:pt x="223" y="368"/>
                  </a:cubicBezTo>
                  <a:cubicBezTo>
                    <a:pt x="222" y="367"/>
                    <a:pt x="221" y="367"/>
                    <a:pt x="220" y="366"/>
                  </a:cubicBezTo>
                  <a:cubicBezTo>
                    <a:pt x="219" y="365"/>
                    <a:pt x="219" y="362"/>
                    <a:pt x="218" y="362"/>
                  </a:cubicBezTo>
                  <a:cubicBezTo>
                    <a:pt x="216" y="361"/>
                    <a:pt x="214" y="362"/>
                    <a:pt x="212" y="361"/>
                  </a:cubicBezTo>
                  <a:cubicBezTo>
                    <a:pt x="212" y="361"/>
                    <a:pt x="210" y="359"/>
                    <a:pt x="209" y="359"/>
                  </a:cubicBezTo>
                  <a:cubicBezTo>
                    <a:pt x="205" y="354"/>
                    <a:pt x="214" y="359"/>
                    <a:pt x="218" y="358"/>
                  </a:cubicBezTo>
                  <a:cubicBezTo>
                    <a:pt x="218" y="358"/>
                    <a:pt x="220" y="356"/>
                    <a:pt x="220" y="356"/>
                  </a:cubicBezTo>
                  <a:cubicBezTo>
                    <a:pt x="222" y="355"/>
                    <a:pt x="224" y="354"/>
                    <a:pt x="227" y="352"/>
                  </a:cubicBezTo>
                  <a:cubicBezTo>
                    <a:pt x="227" y="352"/>
                    <a:pt x="228" y="350"/>
                    <a:pt x="229" y="350"/>
                  </a:cubicBezTo>
                  <a:cubicBezTo>
                    <a:pt x="231" y="349"/>
                    <a:pt x="232" y="350"/>
                    <a:pt x="234" y="350"/>
                  </a:cubicBezTo>
                  <a:cubicBezTo>
                    <a:pt x="233" y="349"/>
                    <a:pt x="234" y="349"/>
                    <a:pt x="235" y="348"/>
                  </a:cubicBezTo>
                  <a:cubicBezTo>
                    <a:pt x="231" y="345"/>
                    <a:pt x="229" y="344"/>
                    <a:pt x="228" y="340"/>
                  </a:cubicBezTo>
                  <a:cubicBezTo>
                    <a:pt x="228" y="339"/>
                    <a:pt x="228" y="338"/>
                    <a:pt x="228" y="337"/>
                  </a:cubicBezTo>
                  <a:cubicBezTo>
                    <a:pt x="228" y="336"/>
                    <a:pt x="226" y="335"/>
                    <a:pt x="225" y="335"/>
                  </a:cubicBezTo>
                  <a:cubicBezTo>
                    <a:pt x="225" y="333"/>
                    <a:pt x="225" y="333"/>
                    <a:pt x="225" y="333"/>
                  </a:cubicBezTo>
                  <a:cubicBezTo>
                    <a:pt x="227" y="334"/>
                    <a:pt x="229" y="333"/>
                    <a:pt x="231" y="334"/>
                  </a:cubicBezTo>
                  <a:cubicBezTo>
                    <a:pt x="231" y="334"/>
                    <a:pt x="233" y="337"/>
                    <a:pt x="233" y="337"/>
                  </a:cubicBezTo>
                  <a:cubicBezTo>
                    <a:pt x="234" y="338"/>
                    <a:pt x="234" y="336"/>
                    <a:pt x="236" y="336"/>
                  </a:cubicBezTo>
                  <a:cubicBezTo>
                    <a:pt x="236" y="340"/>
                    <a:pt x="237" y="342"/>
                    <a:pt x="238" y="346"/>
                  </a:cubicBezTo>
                  <a:cubicBezTo>
                    <a:pt x="242" y="346"/>
                    <a:pt x="250" y="347"/>
                    <a:pt x="253" y="346"/>
                  </a:cubicBezTo>
                  <a:cubicBezTo>
                    <a:pt x="256" y="346"/>
                    <a:pt x="258" y="341"/>
                    <a:pt x="260" y="340"/>
                  </a:cubicBezTo>
                  <a:cubicBezTo>
                    <a:pt x="261" y="339"/>
                    <a:pt x="262" y="339"/>
                    <a:pt x="264" y="338"/>
                  </a:cubicBezTo>
                  <a:cubicBezTo>
                    <a:pt x="265" y="337"/>
                    <a:pt x="266" y="334"/>
                    <a:pt x="268" y="334"/>
                  </a:cubicBezTo>
                  <a:cubicBezTo>
                    <a:pt x="270" y="333"/>
                    <a:pt x="271" y="334"/>
                    <a:pt x="272" y="334"/>
                  </a:cubicBezTo>
                  <a:cubicBezTo>
                    <a:pt x="273" y="334"/>
                    <a:pt x="274" y="332"/>
                    <a:pt x="274" y="332"/>
                  </a:cubicBezTo>
                  <a:close/>
                  <a:moveTo>
                    <a:pt x="189" y="328"/>
                  </a:moveTo>
                  <a:cubicBezTo>
                    <a:pt x="190" y="328"/>
                    <a:pt x="194" y="329"/>
                    <a:pt x="197" y="330"/>
                  </a:cubicBezTo>
                  <a:cubicBezTo>
                    <a:pt x="197" y="330"/>
                    <a:pt x="197" y="332"/>
                    <a:pt x="197" y="332"/>
                  </a:cubicBezTo>
                  <a:cubicBezTo>
                    <a:pt x="199" y="332"/>
                    <a:pt x="202" y="332"/>
                    <a:pt x="206" y="332"/>
                  </a:cubicBezTo>
                  <a:cubicBezTo>
                    <a:pt x="205" y="334"/>
                    <a:pt x="205" y="334"/>
                    <a:pt x="205" y="334"/>
                  </a:cubicBezTo>
                  <a:cubicBezTo>
                    <a:pt x="202" y="334"/>
                    <a:pt x="199" y="335"/>
                    <a:pt x="197" y="336"/>
                  </a:cubicBezTo>
                  <a:cubicBezTo>
                    <a:pt x="193" y="336"/>
                    <a:pt x="191" y="334"/>
                    <a:pt x="188" y="334"/>
                  </a:cubicBezTo>
                  <a:cubicBezTo>
                    <a:pt x="186" y="334"/>
                    <a:pt x="186" y="335"/>
                    <a:pt x="184" y="334"/>
                  </a:cubicBezTo>
                  <a:cubicBezTo>
                    <a:pt x="183" y="334"/>
                    <a:pt x="182" y="333"/>
                    <a:pt x="181" y="332"/>
                  </a:cubicBezTo>
                  <a:cubicBezTo>
                    <a:pt x="183" y="332"/>
                    <a:pt x="184" y="332"/>
                    <a:pt x="185" y="331"/>
                  </a:cubicBezTo>
                  <a:cubicBezTo>
                    <a:pt x="185" y="331"/>
                    <a:pt x="187" y="331"/>
                    <a:pt x="188" y="330"/>
                  </a:cubicBezTo>
                  <a:cubicBezTo>
                    <a:pt x="189" y="330"/>
                    <a:pt x="188" y="329"/>
                    <a:pt x="189" y="328"/>
                  </a:cubicBezTo>
                  <a:close/>
                  <a:moveTo>
                    <a:pt x="185" y="279"/>
                  </a:moveTo>
                  <a:cubicBezTo>
                    <a:pt x="188" y="278"/>
                    <a:pt x="190" y="280"/>
                    <a:pt x="193" y="281"/>
                  </a:cubicBezTo>
                  <a:cubicBezTo>
                    <a:pt x="194" y="281"/>
                    <a:pt x="196" y="281"/>
                    <a:pt x="197" y="282"/>
                  </a:cubicBezTo>
                  <a:cubicBezTo>
                    <a:pt x="197" y="282"/>
                    <a:pt x="198" y="282"/>
                    <a:pt x="199" y="282"/>
                  </a:cubicBezTo>
                  <a:cubicBezTo>
                    <a:pt x="198" y="283"/>
                    <a:pt x="198" y="283"/>
                    <a:pt x="198" y="283"/>
                  </a:cubicBezTo>
                  <a:cubicBezTo>
                    <a:pt x="193" y="283"/>
                    <a:pt x="182" y="285"/>
                    <a:pt x="189" y="287"/>
                  </a:cubicBezTo>
                  <a:cubicBezTo>
                    <a:pt x="190" y="288"/>
                    <a:pt x="191" y="287"/>
                    <a:pt x="192" y="287"/>
                  </a:cubicBezTo>
                  <a:cubicBezTo>
                    <a:pt x="194" y="287"/>
                    <a:pt x="197" y="290"/>
                    <a:pt x="198" y="290"/>
                  </a:cubicBezTo>
                  <a:cubicBezTo>
                    <a:pt x="202" y="291"/>
                    <a:pt x="205" y="289"/>
                    <a:pt x="208" y="288"/>
                  </a:cubicBezTo>
                  <a:cubicBezTo>
                    <a:pt x="208" y="290"/>
                    <a:pt x="209" y="290"/>
                    <a:pt x="209" y="292"/>
                  </a:cubicBezTo>
                  <a:cubicBezTo>
                    <a:pt x="209" y="294"/>
                    <a:pt x="206" y="297"/>
                    <a:pt x="205" y="298"/>
                  </a:cubicBezTo>
                  <a:cubicBezTo>
                    <a:pt x="206" y="299"/>
                    <a:pt x="206" y="299"/>
                    <a:pt x="207" y="299"/>
                  </a:cubicBezTo>
                  <a:cubicBezTo>
                    <a:pt x="207" y="299"/>
                    <a:pt x="207" y="301"/>
                    <a:pt x="207" y="301"/>
                  </a:cubicBezTo>
                  <a:cubicBezTo>
                    <a:pt x="205" y="302"/>
                    <a:pt x="202" y="303"/>
                    <a:pt x="198" y="302"/>
                  </a:cubicBezTo>
                  <a:cubicBezTo>
                    <a:pt x="198" y="302"/>
                    <a:pt x="196" y="300"/>
                    <a:pt x="196" y="300"/>
                  </a:cubicBezTo>
                  <a:cubicBezTo>
                    <a:pt x="194" y="300"/>
                    <a:pt x="194" y="301"/>
                    <a:pt x="192" y="301"/>
                  </a:cubicBezTo>
                  <a:cubicBezTo>
                    <a:pt x="192" y="301"/>
                    <a:pt x="191" y="303"/>
                    <a:pt x="191" y="304"/>
                  </a:cubicBezTo>
                  <a:cubicBezTo>
                    <a:pt x="192" y="305"/>
                    <a:pt x="203" y="310"/>
                    <a:pt x="199" y="309"/>
                  </a:cubicBezTo>
                  <a:cubicBezTo>
                    <a:pt x="198" y="309"/>
                    <a:pt x="196" y="308"/>
                    <a:pt x="195" y="308"/>
                  </a:cubicBezTo>
                  <a:cubicBezTo>
                    <a:pt x="194" y="308"/>
                    <a:pt x="191" y="308"/>
                    <a:pt x="191" y="308"/>
                  </a:cubicBezTo>
                  <a:cubicBezTo>
                    <a:pt x="188" y="309"/>
                    <a:pt x="185" y="309"/>
                    <a:pt x="182" y="311"/>
                  </a:cubicBezTo>
                  <a:cubicBezTo>
                    <a:pt x="181" y="312"/>
                    <a:pt x="179" y="315"/>
                    <a:pt x="177" y="316"/>
                  </a:cubicBezTo>
                  <a:cubicBezTo>
                    <a:pt x="176" y="316"/>
                    <a:pt x="177" y="313"/>
                    <a:pt x="177" y="312"/>
                  </a:cubicBezTo>
                  <a:cubicBezTo>
                    <a:pt x="178" y="311"/>
                    <a:pt x="178" y="313"/>
                    <a:pt x="180" y="312"/>
                  </a:cubicBezTo>
                  <a:cubicBezTo>
                    <a:pt x="181" y="311"/>
                    <a:pt x="180" y="310"/>
                    <a:pt x="181" y="310"/>
                  </a:cubicBezTo>
                  <a:cubicBezTo>
                    <a:pt x="182" y="307"/>
                    <a:pt x="185" y="307"/>
                    <a:pt x="189" y="306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83" y="303"/>
                    <a:pt x="183" y="303"/>
                    <a:pt x="179" y="306"/>
                  </a:cubicBezTo>
                  <a:cubicBezTo>
                    <a:pt x="178" y="307"/>
                    <a:pt x="176" y="308"/>
                    <a:pt x="175" y="309"/>
                  </a:cubicBezTo>
                  <a:cubicBezTo>
                    <a:pt x="175" y="310"/>
                    <a:pt x="176" y="311"/>
                    <a:pt x="175" y="312"/>
                  </a:cubicBezTo>
                  <a:cubicBezTo>
                    <a:pt x="175" y="313"/>
                    <a:pt x="174" y="314"/>
                    <a:pt x="173" y="314"/>
                  </a:cubicBezTo>
                  <a:cubicBezTo>
                    <a:pt x="168" y="313"/>
                    <a:pt x="165" y="313"/>
                    <a:pt x="161" y="310"/>
                  </a:cubicBezTo>
                  <a:cubicBezTo>
                    <a:pt x="161" y="308"/>
                    <a:pt x="161" y="308"/>
                    <a:pt x="161" y="308"/>
                  </a:cubicBezTo>
                  <a:cubicBezTo>
                    <a:pt x="165" y="307"/>
                    <a:pt x="163" y="307"/>
                    <a:pt x="163" y="304"/>
                  </a:cubicBezTo>
                  <a:cubicBezTo>
                    <a:pt x="165" y="303"/>
                    <a:pt x="166" y="301"/>
                    <a:pt x="168" y="300"/>
                  </a:cubicBezTo>
                  <a:cubicBezTo>
                    <a:pt x="168" y="299"/>
                    <a:pt x="168" y="299"/>
                    <a:pt x="168" y="298"/>
                  </a:cubicBezTo>
                  <a:cubicBezTo>
                    <a:pt x="168" y="297"/>
                    <a:pt x="165" y="295"/>
                    <a:pt x="165" y="294"/>
                  </a:cubicBezTo>
                  <a:cubicBezTo>
                    <a:pt x="161" y="292"/>
                    <a:pt x="168" y="294"/>
                    <a:pt x="169" y="294"/>
                  </a:cubicBezTo>
                  <a:cubicBezTo>
                    <a:pt x="171" y="295"/>
                    <a:pt x="173" y="295"/>
                    <a:pt x="175" y="295"/>
                  </a:cubicBezTo>
                  <a:cubicBezTo>
                    <a:pt x="174" y="294"/>
                    <a:pt x="177" y="292"/>
                    <a:pt x="173" y="292"/>
                  </a:cubicBezTo>
                  <a:cubicBezTo>
                    <a:pt x="173" y="292"/>
                    <a:pt x="173" y="291"/>
                    <a:pt x="173" y="290"/>
                  </a:cubicBezTo>
                  <a:cubicBezTo>
                    <a:pt x="169" y="287"/>
                    <a:pt x="157" y="287"/>
                    <a:pt x="153" y="288"/>
                  </a:cubicBezTo>
                  <a:cubicBezTo>
                    <a:pt x="153" y="287"/>
                    <a:pt x="152" y="284"/>
                    <a:pt x="154" y="284"/>
                  </a:cubicBezTo>
                  <a:cubicBezTo>
                    <a:pt x="154" y="284"/>
                    <a:pt x="156" y="285"/>
                    <a:pt x="157" y="285"/>
                  </a:cubicBezTo>
                  <a:cubicBezTo>
                    <a:pt x="159" y="284"/>
                    <a:pt x="159" y="284"/>
                    <a:pt x="159" y="284"/>
                  </a:cubicBezTo>
                  <a:cubicBezTo>
                    <a:pt x="161" y="283"/>
                    <a:pt x="160" y="284"/>
                    <a:pt x="160" y="283"/>
                  </a:cubicBezTo>
                  <a:cubicBezTo>
                    <a:pt x="163" y="283"/>
                    <a:pt x="164" y="284"/>
                    <a:pt x="167" y="284"/>
                  </a:cubicBezTo>
                  <a:cubicBezTo>
                    <a:pt x="169" y="283"/>
                    <a:pt x="169" y="283"/>
                    <a:pt x="169" y="283"/>
                  </a:cubicBezTo>
                  <a:cubicBezTo>
                    <a:pt x="170" y="282"/>
                    <a:pt x="172" y="283"/>
                    <a:pt x="174" y="283"/>
                  </a:cubicBezTo>
                  <a:cubicBezTo>
                    <a:pt x="175" y="281"/>
                    <a:pt x="175" y="281"/>
                    <a:pt x="175" y="281"/>
                  </a:cubicBezTo>
                  <a:cubicBezTo>
                    <a:pt x="177" y="280"/>
                    <a:pt x="179" y="281"/>
                    <a:pt x="181" y="281"/>
                  </a:cubicBezTo>
                  <a:cubicBezTo>
                    <a:pt x="182" y="280"/>
                    <a:pt x="184" y="279"/>
                    <a:pt x="185" y="279"/>
                  </a:cubicBezTo>
                  <a:close/>
                  <a:moveTo>
                    <a:pt x="365" y="263"/>
                  </a:moveTo>
                  <a:cubicBezTo>
                    <a:pt x="365" y="263"/>
                    <a:pt x="366" y="264"/>
                    <a:pt x="366" y="265"/>
                  </a:cubicBezTo>
                  <a:cubicBezTo>
                    <a:pt x="367" y="265"/>
                    <a:pt x="366" y="264"/>
                    <a:pt x="367" y="264"/>
                  </a:cubicBezTo>
                  <a:cubicBezTo>
                    <a:pt x="366" y="264"/>
                    <a:pt x="366" y="263"/>
                    <a:pt x="365" y="263"/>
                  </a:cubicBezTo>
                  <a:close/>
                  <a:moveTo>
                    <a:pt x="361" y="259"/>
                  </a:moveTo>
                  <a:cubicBezTo>
                    <a:pt x="363" y="262"/>
                    <a:pt x="363" y="265"/>
                    <a:pt x="362" y="259"/>
                  </a:cubicBezTo>
                  <a:lnTo>
                    <a:pt x="361" y="259"/>
                  </a:lnTo>
                  <a:close/>
                  <a:moveTo>
                    <a:pt x="318" y="253"/>
                  </a:moveTo>
                  <a:cubicBezTo>
                    <a:pt x="318" y="254"/>
                    <a:pt x="318" y="254"/>
                    <a:pt x="318" y="254"/>
                  </a:cubicBezTo>
                  <a:cubicBezTo>
                    <a:pt x="316" y="255"/>
                    <a:pt x="313" y="253"/>
                    <a:pt x="316" y="255"/>
                  </a:cubicBezTo>
                  <a:cubicBezTo>
                    <a:pt x="316" y="255"/>
                    <a:pt x="317" y="256"/>
                    <a:pt x="318" y="257"/>
                  </a:cubicBezTo>
                  <a:cubicBezTo>
                    <a:pt x="319" y="256"/>
                    <a:pt x="322" y="256"/>
                    <a:pt x="320" y="254"/>
                  </a:cubicBezTo>
                  <a:cubicBezTo>
                    <a:pt x="319" y="253"/>
                    <a:pt x="320" y="253"/>
                    <a:pt x="318" y="253"/>
                  </a:cubicBezTo>
                  <a:close/>
                  <a:moveTo>
                    <a:pt x="346" y="249"/>
                  </a:moveTo>
                  <a:cubicBezTo>
                    <a:pt x="343" y="249"/>
                    <a:pt x="341" y="253"/>
                    <a:pt x="344" y="253"/>
                  </a:cubicBezTo>
                  <a:cubicBezTo>
                    <a:pt x="345" y="252"/>
                    <a:pt x="349" y="248"/>
                    <a:pt x="346" y="249"/>
                  </a:cubicBezTo>
                  <a:close/>
                  <a:moveTo>
                    <a:pt x="357" y="245"/>
                  </a:moveTo>
                  <a:cubicBezTo>
                    <a:pt x="357" y="247"/>
                    <a:pt x="357" y="247"/>
                    <a:pt x="357" y="247"/>
                  </a:cubicBezTo>
                  <a:cubicBezTo>
                    <a:pt x="356" y="247"/>
                    <a:pt x="355" y="246"/>
                    <a:pt x="353" y="246"/>
                  </a:cubicBezTo>
                  <a:cubicBezTo>
                    <a:pt x="353" y="248"/>
                    <a:pt x="353" y="248"/>
                    <a:pt x="353" y="248"/>
                  </a:cubicBezTo>
                  <a:cubicBezTo>
                    <a:pt x="354" y="248"/>
                    <a:pt x="356" y="249"/>
                    <a:pt x="358" y="249"/>
                  </a:cubicBezTo>
                  <a:cubicBezTo>
                    <a:pt x="360" y="248"/>
                    <a:pt x="358" y="244"/>
                    <a:pt x="357" y="245"/>
                  </a:cubicBezTo>
                  <a:close/>
                  <a:moveTo>
                    <a:pt x="352" y="241"/>
                  </a:moveTo>
                  <a:cubicBezTo>
                    <a:pt x="352" y="241"/>
                    <a:pt x="353" y="243"/>
                    <a:pt x="353" y="243"/>
                  </a:cubicBezTo>
                  <a:cubicBezTo>
                    <a:pt x="355" y="243"/>
                    <a:pt x="354" y="241"/>
                    <a:pt x="352" y="241"/>
                  </a:cubicBezTo>
                  <a:close/>
                  <a:moveTo>
                    <a:pt x="377" y="233"/>
                  </a:moveTo>
                  <a:cubicBezTo>
                    <a:pt x="377" y="233"/>
                    <a:pt x="376" y="234"/>
                    <a:pt x="376" y="234"/>
                  </a:cubicBezTo>
                  <a:cubicBezTo>
                    <a:pt x="376" y="235"/>
                    <a:pt x="376" y="236"/>
                    <a:pt x="376" y="237"/>
                  </a:cubicBezTo>
                  <a:cubicBezTo>
                    <a:pt x="375" y="237"/>
                    <a:pt x="375" y="236"/>
                    <a:pt x="375" y="236"/>
                  </a:cubicBezTo>
                  <a:cubicBezTo>
                    <a:pt x="373" y="235"/>
                    <a:pt x="373" y="237"/>
                    <a:pt x="372" y="237"/>
                  </a:cubicBezTo>
                  <a:cubicBezTo>
                    <a:pt x="372" y="240"/>
                    <a:pt x="371" y="244"/>
                    <a:pt x="368" y="245"/>
                  </a:cubicBezTo>
                  <a:cubicBezTo>
                    <a:pt x="368" y="245"/>
                    <a:pt x="367" y="245"/>
                    <a:pt x="366" y="245"/>
                  </a:cubicBezTo>
                  <a:cubicBezTo>
                    <a:pt x="366" y="246"/>
                    <a:pt x="366" y="247"/>
                    <a:pt x="365" y="247"/>
                  </a:cubicBezTo>
                  <a:cubicBezTo>
                    <a:pt x="367" y="248"/>
                    <a:pt x="366" y="248"/>
                    <a:pt x="367" y="249"/>
                  </a:cubicBezTo>
                  <a:cubicBezTo>
                    <a:pt x="368" y="249"/>
                    <a:pt x="368" y="248"/>
                    <a:pt x="369" y="248"/>
                  </a:cubicBezTo>
                  <a:cubicBezTo>
                    <a:pt x="369" y="250"/>
                    <a:pt x="369" y="250"/>
                    <a:pt x="369" y="250"/>
                  </a:cubicBezTo>
                  <a:cubicBezTo>
                    <a:pt x="370" y="250"/>
                    <a:pt x="371" y="250"/>
                    <a:pt x="371" y="251"/>
                  </a:cubicBezTo>
                  <a:cubicBezTo>
                    <a:pt x="372" y="250"/>
                    <a:pt x="373" y="247"/>
                    <a:pt x="375" y="248"/>
                  </a:cubicBezTo>
                  <a:cubicBezTo>
                    <a:pt x="376" y="248"/>
                    <a:pt x="375" y="251"/>
                    <a:pt x="375" y="251"/>
                  </a:cubicBezTo>
                  <a:cubicBezTo>
                    <a:pt x="375" y="252"/>
                    <a:pt x="375" y="252"/>
                    <a:pt x="375" y="252"/>
                  </a:cubicBezTo>
                  <a:cubicBezTo>
                    <a:pt x="379" y="254"/>
                    <a:pt x="377" y="253"/>
                    <a:pt x="379" y="257"/>
                  </a:cubicBezTo>
                  <a:cubicBezTo>
                    <a:pt x="380" y="257"/>
                    <a:pt x="382" y="257"/>
                    <a:pt x="381" y="256"/>
                  </a:cubicBezTo>
                  <a:cubicBezTo>
                    <a:pt x="382" y="256"/>
                    <a:pt x="383" y="257"/>
                    <a:pt x="384" y="257"/>
                  </a:cubicBezTo>
                  <a:cubicBezTo>
                    <a:pt x="385" y="256"/>
                    <a:pt x="387" y="254"/>
                    <a:pt x="385" y="255"/>
                  </a:cubicBezTo>
                  <a:cubicBezTo>
                    <a:pt x="385" y="254"/>
                    <a:pt x="385" y="253"/>
                    <a:pt x="385" y="253"/>
                  </a:cubicBezTo>
                  <a:cubicBezTo>
                    <a:pt x="390" y="254"/>
                    <a:pt x="389" y="254"/>
                    <a:pt x="393" y="253"/>
                  </a:cubicBezTo>
                  <a:cubicBezTo>
                    <a:pt x="393" y="252"/>
                    <a:pt x="396" y="252"/>
                    <a:pt x="397" y="252"/>
                  </a:cubicBezTo>
                  <a:cubicBezTo>
                    <a:pt x="397" y="252"/>
                    <a:pt x="399" y="250"/>
                    <a:pt x="399" y="250"/>
                  </a:cubicBezTo>
                  <a:cubicBezTo>
                    <a:pt x="397" y="250"/>
                    <a:pt x="396" y="250"/>
                    <a:pt x="395" y="249"/>
                  </a:cubicBezTo>
                  <a:cubicBezTo>
                    <a:pt x="395" y="247"/>
                    <a:pt x="396" y="243"/>
                    <a:pt x="395" y="241"/>
                  </a:cubicBezTo>
                  <a:cubicBezTo>
                    <a:pt x="388" y="235"/>
                    <a:pt x="388" y="235"/>
                    <a:pt x="388" y="235"/>
                  </a:cubicBezTo>
                  <a:cubicBezTo>
                    <a:pt x="387" y="235"/>
                    <a:pt x="385" y="236"/>
                    <a:pt x="384" y="235"/>
                  </a:cubicBezTo>
                  <a:cubicBezTo>
                    <a:pt x="383" y="234"/>
                    <a:pt x="383" y="234"/>
                    <a:pt x="383" y="234"/>
                  </a:cubicBezTo>
                  <a:cubicBezTo>
                    <a:pt x="381" y="234"/>
                    <a:pt x="381" y="235"/>
                    <a:pt x="380" y="235"/>
                  </a:cubicBezTo>
                  <a:cubicBezTo>
                    <a:pt x="380" y="235"/>
                    <a:pt x="380" y="233"/>
                    <a:pt x="380" y="233"/>
                  </a:cubicBezTo>
                  <a:cubicBezTo>
                    <a:pt x="379" y="232"/>
                    <a:pt x="378" y="233"/>
                    <a:pt x="377" y="233"/>
                  </a:cubicBezTo>
                  <a:close/>
                  <a:moveTo>
                    <a:pt x="355" y="218"/>
                  </a:moveTo>
                  <a:cubicBezTo>
                    <a:pt x="355" y="219"/>
                    <a:pt x="355" y="219"/>
                    <a:pt x="355" y="219"/>
                  </a:cubicBezTo>
                  <a:cubicBezTo>
                    <a:pt x="351" y="222"/>
                    <a:pt x="353" y="221"/>
                    <a:pt x="353" y="224"/>
                  </a:cubicBezTo>
                  <a:cubicBezTo>
                    <a:pt x="353" y="224"/>
                    <a:pt x="354" y="223"/>
                    <a:pt x="355" y="223"/>
                  </a:cubicBezTo>
                  <a:cubicBezTo>
                    <a:pt x="355" y="222"/>
                    <a:pt x="357" y="217"/>
                    <a:pt x="355" y="218"/>
                  </a:cubicBezTo>
                  <a:close/>
                  <a:moveTo>
                    <a:pt x="295" y="171"/>
                  </a:moveTo>
                  <a:cubicBezTo>
                    <a:pt x="294" y="178"/>
                    <a:pt x="294" y="182"/>
                    <a:pt x="296" y="188"/>
                  </a:cubicBezTo>
                  <a:cubicBezTo>
                    <a:pt x="297" y="188"/>
                    <a:pt x="301" y="188"/>
                    <a:pt x="303" y="189"/>
                  </a:cubicBezTo>
                  <a:cubicBezTo>
                    <a:pt x="304" y="189"/>
                    <a:pt x="305" y="191"/>
                    <a:pt x="305" y="191"/>
                  </a:cubicBezTo>
                  <a:cubicBezTo>
                    <a:pt x="307" y="192"/>
                    <a:pt x="308" y="191"/>
                    <a:pt x="310" y="191"/>
                  </a:cubicBezTo>
                  <a:cubicBezTo>
                    <a:pt x="310" y="191"/>
                    <a:pt x="310" y="190"/>
                    <a:pt x="310" y="190"/>
                  </a:cubicBezTo>
                  <a:cubicBezTo>
                    <a:pt x="310" y="188"/>
                    <a:pt x="310" y="187"/>
                    <a:pt x="310" y="185"/>
                  </a:cubicBezTo>
                  <a:cubicBezTo>
                    <a:pt x="309" y="184"/>
                    <a:pt x="306" y="183"/>
                    <a:pt x="306" y="182"/>
                  </a:cubicBezTo>
                  <a:cubicBezTo>
                    <a:pt x="304" y="181"/>
                    <a:pt x="305" y="179"/>
                    <a:pt x="304" y="177"/>
                  </a:cubicBezTo>
                  <a:cubicBezTo>
                    <a:pt x="298" y="171"/>
                    <a:pt x="298" y="171"/>
                    <a:pt x="298" y="171"/>
                  </a:cubicBezTo>
                  <a:cubicBezTo>
                    <a:pt x="297" y="171"/>
                    <a:pt x="296" y="172"/>
                    <a:pt x="295" y="171"/>
                  </a:cubicBezTo>
                  <a:close/>
                  <a:moveTo>
                    <a:pt x="177" y="153"/>
                  </a:moveTo>
                  <a:cubicBezTo>
                    <a:pt x="176" y="153"/>
                    <a:pt x="173" y="155"/>
                    <a:pt x="172" y="156"/>
                  </a:cubicBezTo>
                  <a:cubicBezTo>
                    <a:pt x="169" y="157"/>
                    <a:pt x="166" y="156"/>
                    <a:pt x="163" y="157"/>
                  </a:cubicBezTo>
                  <a:cubicBezTo>
                    <a:pt x="161" y="158"/>
                    <a:pt x="161" y="158"/>
                    <a:pt x="161" y="158"/>
                  </a:cubicBezTo>
                  <a:cubicBezTo>
                    <a:pt x="160" y="159"/>
                    <a:pt x="159" y="158"/>
                    <a:pt x="157" y="159"/>
                  </a:cubicBezTo>
                  <a:cubicBezTo>
                    <a:pt x="155" y="160"/>
                    <a:pt x="152" y="161"/>
                    <a:pt x="150" y="162"/>
                  </a:cubicBezTo>
                  <a:cubicBezTo>
                    <a:pt x="151" y="164"/>
                    <a:pt x="153" y="168"/>
                    <a:pt x="153" y="169"/>
                  </a:cubicBezTo>
                  <a:cubicBezTo>
                    <a:pt x="151" y="172"/>
                    <a:pt x="151" y="172"/>
                    <a:pt x="151" y="172"/>
                  </a:cubicBezTo>
                  <a:cubicBezTo>
                    <a:pt x="151" y="176"/>
                    <a:pt x="152" y="177"/>
                    <a:pt x="151" y="179"/>
                  </a:cubicBezTo>
                  <a:cubicBezTo>
                    <a:pt x="153" y="179"/>
                    <a:pt x="153" y="179"/>
                    <a:pt x="153" y="179"/>
                  </a:cubicBezTo>
                  <a:cubicBezTo>
                    <a:pt x="153" y="180"/>
                    <a:pt x="152" y="181"/>
                    <a:pt x="153" y="181"/>
                  </a:cubicBezTo>
                  <a:cubicBezTo>
                    <a:pt x="152" y="181"/>
                    <a:pt x="150" y="181"/>
                    <a:pt x="149" y="181"/>
                  </a:cubicBezTo>
                  <a:cubicBezTo>
                    <a:pt x="150" y="184"/>
                    <a:pt x="152" y="188"/>
                    <a:pt x="151" y="191"/>
                  </a:cubicBezTo>
                  <a:cubicBezTo>
                    <a:pt x="150" y="192"/>
                    <a:pt x="148" y="193"/>
                    <a:pt x="148" y="193"/>
                  </a:cubicBezTo>
                  <a:cubicBezTo>
                    <a:pt x="147" y="196"/>
                    <a:pt x="148" y="197"/>
                    <a:pt x="147" y="199"/>
                  </a:cubicBezTo>
                  <a:cubicBezTo>
                    <a:pt x="147" y="200"/>
                    <a:pt x="149" y="200"/>
                    <a:pt x="149" y="200"/>
                  </a:cubicBezTo>
                  <a:cubicBezTo>
                    <a:pt x="151" y="201"/>
                    <a:pt x="151" y="203"/>
                    <a:pt x="153" y="203"/>
                  </a:cubicBezTo>
                  <a:cubicBezTo>
                    <a:pt x="153" y="204"/>
                    <a:pt x="153" y="204"/>
                    <a:pt x="153" y="204"/>
                  </a:cubicBezTo>
                  <a:cubicBezTo>
                    <a:pt x="154" y="204"/>
                    <a:pt x="154" y="204"/>
                    <a:pt x="154" y="204"/>
                  </a:cubicBezTo>
                  <a:cubicBezTo>
                    <a:pt x="156" y="206"/>
                    <a:pt x="156" y="211"/>
                    <a:pt x="159" y="212"/>
                  </a:cubicBezTo>
                  <a:cubicBezTo>
                    <a:pt x="166" y="215"/>
                    <a:pt x="170" y="206"/>
                    <a:pt x="172" y="203"/>
                  </a:cubicBezTo>
                  <a:cubicBezTo>
                    <a:pt x="173" y="204"/>
                    <a:pt x="173" y="203"/>
                    <a:pt x="174" y="203"/>
                  </a:cubicBezTo>
                  <a:cubicBezTo>
                    <a:pt x="175" y="205"/>
                    <a:pt x="175" y="205"/>
                    <a:pt x="175" y="205"/>
                  </a:cubicBezTo>
                  <a:cubicBezTo>
                    <a:pt x="179" y="206"/>
                    <a:pt x="181" y="205"/>
                    <a:pt x="185" y="204"/>
                  </a:cubicBezTo>
                  <a:cubicBezTo>
                    <a:pt x="186" y="204"/>
                    <a:pt x="187" y="204"/>
                    <a:pt x="187" y="203"/>
                  </a:cubicBezTo>
                  <a:cubicBezTo>
                    <a:pt x="188" y="203"/>
                    <a:pt x="187" y="201"/>
                    <a:pt x="188" y="200"/>
                  </a:cubicBezTo>
                  <a:cubicBezTo>
                    <a:pt x="188" y="200"/>
                    <a:pt x="190" y="199"/>
                    <a:pt x="190" y="199"/>
                  </a:cubicBezTo>
                  <a:cubicBezTo>
                    <a:pt x="191" y="197"/>
                    <a:pt x="190" y="195"/>
                    <a:pt x="190" y="195"/>
                  </a:cubicBezTo>
                  <a:cubicBezTo>
                    <a:pt x="190" y="195"/>
                    <a:pt x="190" y="193"/>
                    <a:pt x="190" y="193"/>
                  </a:cubicBezTo>
                  <a:cubicBezTo>
                    <a:pt x="191" y="192"/>
                    <a:pt x="192" y="193"/>
                    <a:pt x="193" y="192"/>
                  </a:cubicBezTo>
                  <a:cubicBezTo>
                    <a:pt x="194" y="191"/>
                    <a:pt x="194" y="189"/>
                    <a:pt x="195" y="188"/>
                  </a:cubicBezTo>
                  <a:cubicBezTo>
                    <a:pt x="196" y="187"/>
                    <a:pt x="198" y="187"/>
                    <a:pt x="199" y="186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204" y="180"/>
                    <a:pt x="204" y="180"/>
                    <a:pt x="204" y="180"/>
                  </a:cubicBezTo>
                  <a:cubicBezTo>
                    <a:pt x="206" y="179"/>
                    <a:pt x="207" y="180"/>
                    <a:pt x="209" y="179"/>
                  </a:cubicBezTo>
                  <a:cubicBezTo>
                    <a:pt x="211" y="178"/>
                    <a:pt x="213" y="175"/>
                    <a:pt x="215" y="175"/>
                  </a:cubicBezTo>
                  <a:cubicBezTo>
                    <a:pt x="217" y="174"/>
                    <a:pt x="218" y="176"/>
                    <a:pt x="219" y="175"/>
                  </a:cubicBezTo>
                  <a:cubicBezTo>
                    <a:pt x="221" y="174"/>
                    <a:pt x="221" y="174"/>
                    <a:pt x="221" y="174"/>
                  </a:cubicBezTo>
                  <a:cubicBezTo>
                    <a:pt x="222" y="174"/>
                    <a:pt x="224" y="175"/>
                    <a:pt x="226" y="174"/>
                  </a:cubicBezTo>
                  <a:cubicBezTo>
                    <a:pt x="226" y="174"/>
                    <a:pt x="228" y="172"/>
                    <a:pt x="229" y="172"/>
                  </a:cubicBezTo>
                  <a:cubicBezTo>
                    <a:pt x="228" y="172"/>
                    <a:pt x="229" y="170"/>
                    <a:pt x="229" y="169"/>
                  </a:cubicBezTo>
                  <a:cubicBezTo>
                    <a:pt x="227" y="169"/>
                    <a:pt x="225" y="169"/>
                    <a:pt x="223" y="168"/>
                  </a:cubicBezTo>
                  <a:cubicBezTo>
                    <a:pt x="222" y="167"/>
                    <a:pt x="222" y="164"/>
                    <a:pt x="221" y="164"/>
                  </a:cubicBezTo>
                  <a:cubicBezTo>
                    <a:pt x="219" y="162"/>
                    <a:pt x="207" y="160"/>
                    <a:pt x="203" y="160"/>
                  </a:cubicBezTo>
                  <a:cubicBezTo>
                    <a:pt x="203" y="160"/>
                    <a:pt x="202" y="162"/>
                    <a:pt x="202" y="162"/>
                  </a:cubicBezTo>
                  <a:cubicBezTo>
                    <a:pt x="196" y="161"/>
                    <a:pt x="189" y="160"/>
                    <a:pt x="183" y="157"/>
                  </a:cubicBezTo>
                  <a:cubicBezTo>
                    <a:pt x="181" y="156"/>
                    <a:pt x="178" y="153"/>
                    <a:pt x="177" y="153"/>
                  </a:cubicBezTo>
                  <a:close/>
                  <a:moveTo>
                    <a:pt x="277" y="149"/>
                  </a:moveTo>
                  <a:cubicBezTo>
                    <a:pt x="276" y="149"/>
                    <a:pt x="275" y="152"/>
                    <a:pt x="278" y="151"/>
                  </a:cubicBezTo>
                  <a:cubicBezTo>
                    <a:pt x="279" y="151"/>
                    <a:pt x="280" y="148"/>
                    <a:pt x="277" y="149"/>
                  </a:cubicBezTo>
                  <a:close/>
                  <a:moveTo>
                    <a:pt x="325" y="141"/>
                  </a:moveTo>
                  <a:cubicBezTo>
                    <a:pt x="325" y="142"/>
                    <a:pt x="324" y="145"/>
                    <a:pt x="324" y="146"/>
                  </a:cubicBezTo>
                  <a:cubicBezTo>
                    <a:pt x="326" y="146"/>
                    <a:pt x="326" y="146"/>
                    <a:pt x="326" y="146"/>
                  </a:cubicBezTo>
                  <a:cubicBezTo>
                    <a:pt x="324" y="148"/>
                    <a:pt x="328" y="146"/>
                    <a:pt x="327" y="146"/>
                  </a:cubicBezTo>
                  <a:cubicBezTo>
                    <a:pt x="327" y="146"/>
                    <a:pt x="328" y="144"/>
                    <a:pt x="327" y="142"/>
                  </a:cubicBezTo>
                  <a:cubicBezTo>
                    <a:pt x="327" y="142"/>
                    <a:pt x="325" y="141"/>
                    <a:pt x="325" y="141"/>
                  </a:cubicBezTo>
                  <a:close/>
                  <a:moveTo>
                    <a:pt x="206" y="126"/>
                  </a:moveTo>
                  <a:cubicBezTo>
                    <a:pt x="206" y="127"/>
                    <a:pt x="204" y="128"/>
                    <a:pt x="204" y="128"/>
                  </a:cubicBezTo>
                  <a:cubicBezTo>
                    <a:pt x="204" y="129"/>
                    <a:pt x="204" y="130"/>
                    <a:pt x="204" y="131"/>
                  </a:cubicBezTo>
                  <a:cubicBezTo>
                    <a:pt x="203" y="132"/>
                    <a:pt x="200" y="133"/>
                    <a:pt x="199" y="134"/>
                  </a:cubicBezTo>
                  <a:cubicBezTo>
                    <a:pt x="198" y="134"/>
                    <a:pt x="198" y="136"/>
                    <a:pt x="197" y="137"/>
                  </a:cubicBezTo>
                  <a:cubicBezTo>
                    <a:pt x="196" y="136"/>
                    <a:pt x="197" y="140"/>
                    <a:pt x="197" y="140"/>
                  </a:cubicBezTo>
                  <a:cubicBezTo>
                    <a:pt x="200" y="141"/>
                    <a:pt x="201" y="140"/>
                    <a:pt x="204" y="141"/>
                  </a:cubicBezTo>
                  <a:cubicBezTo>
                    <a:pt x="205" y="138"/>
                    <a:pt x="204" y="136"/>
                    <a:pt x="205" y="134"/>
                  </a:cubicBezTo>
                  <a:cubicBezTo>
                    <a:pt x="206" y="133"/>
                    <a:pt x="207" y="133"/>
                    <a:pt x="207" y="133"/>
                  </a:cubicBezTo>
                  <a:cubicBezTo>
                    <a:pt x="208" y="132"/>
                    <a:pt x="208" y="129"/>
                    <a:pt x="209" y="127"/>
                  </a:cubicBezTo>
                  <a:cubicBezTo>
                    <a:pt x="208" y="127"/>
                    <a:pt x="206" y="126"/>
                    <a:pt x="206" y="126"/>
                  </a:cubicBezTo>
                  <a:close/>
                  <a:moveTo>
                    <a:pt x="223" y="120"/>
                  </a:moveTo>
                  <a:cubicBezTo>
                    <a:pt x="220" y="123"/>
                    <a:pt x="223" y="123"/>
                    <a:pt x="225" y="124"/>
                  </a:cubicBezTo>
                  <a:cubicBezTo>
                    <a:pt x="225" y="121"/>
                    <a:pt x="225" y="121"/>
                    <a:pt x="225" y="121"/>
                  </a:cubicBezTo>
                  <a:lnTo>
                    <a:pt x="223" y="120"/>
                  </a:lnTo>
                  <a:close/>
                  <a:moveTo>
                    <a:pt x="230" y="112"/>
                  </a:moveTo>
                  <a:cubicBezTo>
                    <a:pt x="230" y="112"/>
                    <a:pt x="230" y="114"/>
                    <a:pt x="230" y="114"/>
                  </a:cubicBezTo>
                  <a:cubicBezTo>
                    <a:pt x="229" y="114"/>
                    <a:pt x="229" y="116"/>
                    <a:pt x="229" y="117"/>
                  </a:cubicBezTo>
                  <a:cubicBezTo>
                    <a:pt x="231" y="117"/>
                    <a:pt x="231" y="116"/>
                    <a:pt x="233" y="116"/>
                  </a:cubicBezTo>
                  <a:cubicBezTo>
                    <a:pt x="233" y="115"/>
                    <a:pt x="235" y="111"/>
                    <a:pt x="230" y="112"/>
                  </a:cubicBezTo>
                  <a:close/>
                  <a:moveTo>
                    <a:pt x="276" y="110"/>
                  </a:moveTo>
                  <a:cubicBezTo>
                    <a:pt x="276" y="112"/>
                    <a:pt x="276" y="112"/>
                    <a:pt x="276" y="112"/>
                  </a:cubicBezTo>
                  <a:cubicBezTo>
                    <a:pt x="274" y="112"/>
                    <a:pt x="274" y="112"/>
                    <a:pt x="274" y="112"/>
                  </a:cubicBezTo>
                  <a:cubicBezTo>
                    <a:pt x="275" y="112"/>
                    <a:pt x="272" y="112"/>
                    <a:pt x="272" y="112"/>
                  </a:cubicBezTo>
                  <a:cubicBezTo>
                    <a:pt x="274" y="114"/>
                    <a:pt x="273" y="115"/>
                    <a:pt x="274" y="118"/>
                  </a:cubicBezTo>
                  <a:cubicBezTo>
                    <a:pt x="272" y="118"/>
                    <a:pt x="273" y="117"/>
                    <a:pt x="272" y="119"/>
                  </a:cubicBezTo>
                  <a:cubicBezTo>
                    <a:pt x="274" y="119"/>
                    <a:pt x="273" y="124"/>
                    <a:pt x="272" y="126"/>
                  </a:cubicBezTo>
                  <a:cubicBezTo>
                    <a:pt x="274" y="126"/>
                    <a:pt x="277" y="127"/>
                    <a:pt x="278" y="128"/>
                  </a:cubicBezTo>
                  <a:cubicBezTo>
                    <a:pt x="277" y="130"/>
                    <a:pt x="277" y="131"/>
                    <a:pt x="276" y="133"/>
                  </a:cubicBezTo>
                  <a:cubicBezTo>
                    <a:pt x="277" y="133"/>
                    <a:pt x="278" y="133"/>
                    <a:pt x="279" y="133"/>
                  </a:cubicBezTo>
                  <a:cubicBezTo>
                    <a:pt x="279" y="133"/>
                    <a:pt x="280" y="134"/>
                    <a:pt x="280" y="134"/>
                  </a:cubicBezTo>
                  <a:cubicBezTo>
                    <a:pt x="280" y="134"/>
                    <a:pt x="280" y="137"/>
                    <a:pt x="280" y="137"/>
                  </a:cubicBezTo>
                  <a:cubicBezTo>
                    <a:pt x="276" y="136"/>
                    <a:pt x="270" y="136"/>
                    <a:pt x="268" y="136"/>
                  </a:cubicBezTo>
                  <a:cubicBezTo>
                    <a:pt x="266" y="135"/>
                    <a:pt x="262" y="136"/>
                    <a:pt x="260" y="136"/>
                  </a:cubicBezTo>
                  <a:cubicBezTo>
                    <a:pt x="260" y="136"/>
                    <a:pt x="260" y="133"/>
                    <a:pt x="260" y="133"/>
                  </a:cubicBezTo>
                  <a:cubicBezTo>
                    <a:pt x="259" y="132"/>
                    <a:pt x="257" y="133"/>
                    <a:pt x="256" y="133"/>
                  </a:cubicBezTo>
                  <a:cubicBezTo>
                    <a:pt x="256" y="133"/>
                    <a:pt x="255" y="131"/>
                    <a:pt x="254" y="131"/>
                  </a:cubicBezTo>
                  <a:cubicBezTo>
                    <a:pt x="254" y="130"/>
                    <a:pt x="254" y="130"/>
                    <a:pt x="254" y="130"/>
                  </a:cubicBezTo>
                  <a:cubicBezTo>
                    <a:pt x="252" y="129"/>
                    <a:pt x="250" y="130"/>
                    <a:pt x="247" y="130"/>
                  </a:cubicBezTo>
                  <a:cubicBezTo>
                    <a:pt x="246" y="129"/>
                    <a:pt x="244" y="127"/>
                    <a:pt x="243" y="126"/>
                  </a:cubicBezTo>
                  <a:cubicBezTo>
                    <a:pt x="240" y="125"/>
                    <a:pt x="236" y="127"/>
                    <a:pt x="234" y="126"/>
                  </a:cubicBezTo>
                  <a:cubicBezTo>
                    <a:pt x="234" y="126"/>
                    <a:pt x="233" y="124"/>
                    <a:pt x="233" y="124"/>
                  </a:cubicBezTo>
                  <a:cubicBezTo>
                    <a:pt x="231" y="124"/>
                    <a:pt x="229" y="124"/>
                    <a:pt x="227" y="124"/>
                  </a:cubicBezTo>
                  <a:cubicBezTo>
                    <a:pt x="227" y="126"/>
                    <a:pt x="227" y="126"/>
                    <a:pt x="227" y="126"/>
                  </a:cubicBezTo>
                  <a:cubicBezTo>
                    <a:pt x="225" y="127"/>
                    <a:pt x="223" y="126"/>
                    <a:pt x="221" y="126"/>
                  </a:cubicBezTo>
                  <a:cubicBezTo>
                    <a:pt x="220" y="131"/>
                    <a:pt x="218" y="132"/>
                    <a:pt x="225" y="133"/>
                  </a:cubicBezTo>
                  <a:cubicBezTo>
                    <a:pt x="223" y="133"/>
                    <a:pt x="221" y="135"/>
                    <a:pt x="220" y="135"/>
                  </a:cubicBezTo>
                  <a:cubicBezTo>
                    <a:pt x="218" y="135"/>
                    <a:pt x="217" y="134"/>
                    <a:pt x="217" y="134"/>
                  </a:cubicBezTo>
                  <a:cubicBezTo>
                    <a:pt x="216" y="134"/>
                    <a:pt x="216" y="136"/>
                    <a:pt x="215" y="136"/>
                  </a:cubicBezTo>
                  <a:cubicBezTo>
                    <a:pt x="216" y="138"/>
                    <a:pt x="216" y="138"/>
                    <a:pt x="216" y="138"/>
                  </a:cubicBezTo>
                  <a:cubicBezTo>
                    <a:pt x="219" y="138"/>
                    <a:pt x="226" y="137"/>
                    <a:pt x="221" y="139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18" y="141"/>
                    <a:pt x="216" y="140"/>
                    <a:pt x="215" y="141"/>
                  </a:cubicBezTo>
                  <a:cubicBezTo>
                    <a:pt x="214" y="142"/>
                    <a:pt x="214" y="142"/>
                    <a:pt x="213" y="142"/>
                  </a:cubicBezTo>
                  <a:cubicBezTo>
                    <a:pt x="214" y="142"/>
                    <a:pt x="214" y="144"/>
                    <a:pt x="214" y="144"/>
                  </a:cubicBezTo>
                  <a:cubicBezTo>
                    <a:pt x="217" y="146"/>
                    <a:pt x="221" y="145"/>
                    <a:pt x="224" y="144"/>
                  </a:cubicBezTo>
                  <a:cubicBezTo>
                    <a:pt x="224" y="145"/>
                    <a:pt x="224" y="144"/>
                    <a:pt x="225" y="144"/>
                  </a:cubicBezTo>
                  <a:cubicBezTo>
                    <a:pt x="225" y="145"/>
                    <a:pt x="225" y="147"/>
                    <a:pt x="225" y="147"/>
                  </a:cubicBezTo>
                  <a:cubicBezTo>
                    <a:pt x="226" y="147"/>
                    <a:pt x="227" y="147"/>
                    <a:pt x="227" y="147"/>
                  </a:cubicBezTo>
                  <a:cubicBezTo>
                    <a:pt x="227" y="146"/>
                    <a:pt x="227" y="143"/>
                    <a:pt x="227" y="143"/>
                  </a:cubicBezTo>
                  <a:cubicBezTo>
                    <a:pt x="228" y="143"/>
                    <a:pt x="229" y="143"/>
                    <a:pt x="230" y="143"/>
                  </a:cubicBezTo>
                  <a:cubicBezTo>
                    <a:pt x="229" y="143"/>
                    <a:pt x="230" y="148"/>
                    <a:pt x="230" y="148"/>
                  </a:cubicBezTo>
                  <a:cubicBezTo>
                    <a:pt x="230" y="148"/>
                    <a:pt x="232" y="147"/>
                    <a:pt x="232" y="148"/>
                  </a:cubicBezTo>
                  <a:cubicBezTo>
                    <a:pt x="232" y="147"/>
                    <a:pt x="233" y="145"/>
                    <a:pt x="233" y="145"/>
                  </a:cubicBezTo>
                  <a:cubicBezTo>
                    <a:pt x="235" y="145"/>
                    <a:pt x="235" y="145"/>
                    <a:pt x="235" y="145"/>
                  </a:cubicBezTo>
                  <a:cubicBezTo>
                    <a:pt x="235" y="143"/>
                    <a:pt x="232" y="140"/>
                    <a:pt x="235" y="140"/>
                  </a:cubicBezTo>
                  <a:cubicBezTo>
                    <a:pt x="235" y="140"/>
                    <a:pt x="235" y="136"/>
                    <a:pt x="235" y="138"/>
                  </a:cubicBezTo>
                  <a:cubicBezTo>
                    <a:pt x="235" y="138"/>
                    <a:pt x="235" y="135"/>
                    <a:pt x="235" y="135"/>
                  </a:cubicBezTo>
                  <a:cubicBezTo>
                    <a:pt x="235" y="135"/>
                    <a:pt x="237" y="135"/>
                    <a:pt x="237" y="135"/>
                  </a:cubicBezTo>
                  <a:cubicBezTo>
                    <a:pt x="237" y="137"/>
                    <a:pt x="237" y="141"/>
                    <a:pt x="237" y="144"/>
                  </a:cubicBezTo>
                  <a:cubicBezTo>
                    <a:pt x="242" y="143"/>
                    <a:pt x="245" y="145"/>
                    <a:pt x="250" y="142"/>
                  </a:cubicBezTo>
                  <a:cubicBezTo>
                    <a:pt x="250" y="142"/>
                    <a:pt x="251" y="140"/>
                    <a:pt x="251" y="140"/>
                  </a:cubicBezTo>
                  <a:cubicBezTo>
                    <a:pt x="252" y="140"/>
                    <a:pt x="253" y="140"/>
                    <a:pt x="254" y="140"/>
                  </a:cubicBezTo>
                  <a:cubicBezTo>
                    <a:pt x="255" y="140"/>
                    <a:pt x="256" y="142"/>
                    <a:pt x="256" y="142"/>
                  </a:cubicBezTo>
                  <a:cubicBezTo>
                    <a:pt x="256" y="142"/>
                    <a:pt x="259" y="142"/>
                    <a:pt x="258" y="142"/>
                  </a:cubicBezTo>
                  <a:cubicBezTo>
                    <a:pt x="262" y="143"/>
                    <a:pt x="262" y="142"/>
                    <a:pt x="265" y="141"/>
                  </a:cubicBezTo>
                  <a:cubicBezTo>
                    <a:pt x="265" y="141"/>
                    <a:pt x="265" y="139"/>
                    <a:pt x="265" y="139"/>
                  </a:cubicBezTo>
                  <a:cubicBezTo>
                    <a:pt x="265" y="138"/>
                    <a:pt x="267" y="139"/>
                    <a:pt x="267" y="138"/>
                  </a:cubicBezTo>
                  <a:cubicBezTo>
                    <a:pt x="267" y="139"/>
                    <a:pt x="267" y="140"/>
                    <a:pt x="267" y="141"/>
                  </a:cubicBezTo>
                  <a:cubicBezTo>
                    <a:pt x="267" y="142"/>
                    <a:pt x="263" y="146"/>
                    <a:pt x="261" y="147"/>
                  </a:cubicBezTo>
                  <a:cubicBezTo>
                    <a:pt x="257" y="148"/>
                    <a:pt x="255" y="146"/>
                    <a:pt x="250" y="148"/>
                  </a:cubicBezTo>
                  <a:cubicBezTo>
                    <a:pt x="250" y="148"/>
                    <a:pt x="247" y="148"/>
                    <a:pt x="246" y="149"/>
                  </a:cubicBezTo>
                  <a:cubicBezTo>
                    <a:pt x="246" y="149"/>
                    <a:pt x="246" y="151"/>
                    <a:pt x="245" y="151"/>
                  </a:cubicBezTo>
                  <a:cubicBezTo>
                    <a:pt x="244" y="151"/>
                    <a:pt x="243" y="151"/>
                    <a:pt x="242" y="151"/>
                  </a:cubicBezTo>
                  <a:cubicBezTo>
                    <a:pt x="239" y="152"/>
                    <a:pt x="237" y="155"/>
                    <a:pt x="240" y="158"/>
                  </a:cubicBezTo>
                  <a:cubicBezTo>
                    <a:pt x="240" y="158"/>
                    <a:pt x="242" y="159"/>
                    <a:pt x="242" y="160"/>
                  </a:cubicBezTo>
                  <a:cubicBezTo>
                    <a:pt x="245" y="160"/>
                    <a:pt x="251" y="159"/>
                    <a:pt x="253" y="158"/>
                  </a:cubicBezTo>
                  <a:cubicBezTo>
                    <a:pt x="254" y="158"/>
                    <a:pt x="254" y="156"/>
                    <a:pt x="255" y="156"/>
                  </a:cubicBezTo>
                  <a:cubicBezTo>
                    <a:pt x="257" y="154"/>
                    <a:pt x="258" y="155"/>
                    <a:pt x="260" y="154"/>
                  </a:cubicBezTo>
                  <a:cubicBezTo>
                    <a:pt x="261" y="153"/>
                    <a:pt x="262" y="149"/>
                    <a:pt x="264" y="149"/>
                  </a:cubicBezTo>
                  <a:cubicBezTo>
                    <a:pt x="266" y="148"/>
                    <a:pt x="267" y="150"/>
                    <a:pt x="269" y="150"/>
                  </a:cubicBezTo>
                  <a:cubicBezTo>
                    <a:pt x="269" y="149"/>
                    <a:pt x="271" y="148"/>
                    <a:pt x="272" y="148"/>
                  </a:cubicBezTo>
                  <a:cubicBezTo>
                    <a:pt x="275" y="147"/>
                    <a:pt x="277" y="148"/>
                    <a:pt x="279" y="147"/>
                  </a:cubicBezTo>
                  <a:cubicBezTo>
                    <a:pt x="279" y="147"/>
                    <a:pt x="280" y="145"/>
                    <a:pt x="280" y="145"/>
                  </a:cubicBezTo>
                  <a:cubicBezTo>
                    <a:pt x="281" y="145"/>
                    <a:pt x="282" y="145"/>
                    <a:pt x="283" y="145"/>
                  </a:cubicBezTo>
                  <a:cubicBezTo>
                    <a:pt x="285" y="147"/>
                    <a:pt x="282" y="149"/>
                    <a:pt x="288" y="148"/>
                  </a:cubicBezTo>
                  <a:cubicBezTo>
                    <a:pt x="291" y="148"/>
                    <a:pt x="292" y="144"/>
                    <a:pt x="292" y="144"/>
                  </a:cubicBezTo>
                  <a:cubicBezTo>
                    <a:pt x="293" y="144"/>
                    <a:pt x="295" y="145"/>
                    <a:pt x="296" y="146"/>
                  </a:cubicBezTo>
                  <a:cubicBezTo>
                    <a:pt x="300" y="146"/>
                    <a:pt x="303" y="144"/>
                    <a:pt x="305" y="146"/>
                  </a:cubicBezTo>
                  <a:cubicBezTo>
                    <a:pt x="306" y="146"/>
                    <a:pt x="306" y="146"/>
                    <a:pt x="306" y="146"/>
                  </a:cubicBezTo>
                  <a:cubicBezTo>
                    <a:pt x="306" y="145"/>
                    <a:pt x="307" y="143"/>
                    <a:pt x="308" y="143"/>
                  </a:cubicBezTo>
                  <a:cubicBezTo>
                    <a:pt x="308" y="142"/>
                    <a:pt x="309" y="143"/>
                    <a:pt x="310" y="142"/>
                  </a:cubicBezTo>
                  <a:cubicBezTo>
                    <a:pt x="309" y="137"/>
                    <a:pt x="309" y="130"/>
                    <a:pt x="306" y="126"/>
                  </a:cubicBezTo>
                  <a:cubicBezTo>
                    <a:pt x="306" y="125"/>
                    <a:pt x="304" y="125"/>
                    <a:pt x="303" y="124"/>
                  </a:cubicBezTo>
                  <a:cubicBezTo>
                    <a:pt x="304" y="123"/>
                    <a:pt x="301" y="124"/>
                    <a:pt x="301" y="124"/>
                  </a:cubicBezTo>
                  <a:cubicBezTo>
                    <a:pt x="301" y="126"/>
                    <a:pt x="301" y="127"/>
                    <a:pt x="301" y="128"/>
                  </a:cubicBezTo>
                  <a:cubicBezTo>
                    <a:pt x="302" y="129"/>
                    <a:pt x="302" y="129"/>
                    <a:pt x="302" y="129"/>
                  </a:cubicBezTo>
                  <a:cubicBezTo>
                    <a:pt x="302" y="131"/>
                    <a:pt x="301" y="130"/>
                    <a:pt x="300" y="132"/>
                  </a:cubicBezTo>
                  <a:cubicBezTo>
                    <a:pt x="300" y="132"/>
                    <a:pt x="300" y="134"/>
                    <a:pt x="300" y="134"/>
                  </a:cubicBezTo>
                  <a:cubicBezTo>
                    <a:pt x="300" y="134"/>
                    <a:pt x="299" y="136"/>
                    <a:pt x="299" y="136"/>
                  </a:cubicBezTo>
                  <a:cubicBezTo>
                    <a:pt x="298" y="133"/>
                    <a:pt x="298" y="132"/>
                    <a:pt x="298" y="130"/>
                  </a:cubicBezTo>
                  <a:cubicBezTo>
                    <a:pt x="296" y="130"/>
                    <a:pt x="295" y="131"/>
                    <a:pt x="294" y="131"/>
                  </a:cubicBezTo>
                  <a:cubicBezTo>
                    <a:pt x="294" y="129"/>
                    <a:pt x="295" y="126"/>
                    <a:pt x="294" y="124"/>
                  </a:cubicBezTo>
                  <a:cubicBezTo>
                    <a:pt x="294" y="123"/>
                    <a:pt x="294" y="123"/>
                    <a:pt x="294" y="123"/>
                  </a:cubicBezTo>
                  <a:cubicBezTo>
                    <a:pt x="293" y="123"/>
                    <a:pt x="292" y="123"/>
                    <a:pt x="291" y="123"/>
                  </a:cubicBezTo>
                  <a:cubicBezTo>
                    <a:pt x="291" y="123"/>
                    <a:pt x="291" y="125"/>
                    <a:pt x="290" y="125"/>
                  </a:cubicBezTo>
                  <a:cubicBezTo>
                    <a:pt x="289" y="126"/>
                    <a:pt x="289" y="125"/>
                    <a:pt x="288" y="126"/>
                  </a:cubicBezTo>
                  <a:cubicBezTo>
                    <a:pt x="286" y="124"/>
                    <a:pt x="285" y="122"/>
                    <a:pt x="284" y="121"/>
                  </a:cubicBezTo>
                  <a:cubicBezTo>
                    <a:pt x="282" y="120"/>
                    <a:pt x="281" y="120"/>
                    <a:pt x="280" y="119"/>
                  </a:cubicBezTo>
                  <a:cubicBezTo>
                    <a:pt x="278" y="117"/>
                    <a:pt x="280" y="111"/>
                    <a:pt x="276" y="110"/>
                  </a:cubicBezTo>
                  <a:close/>
                  <a:moveTo>
                    <a:pt x="213" y="94"/>
                  </a:moveTo>
                  <a:cubicBezTo>
                    <a:pt x="213" y="94"/>
                    <a:pt x="212" y="96"/>
                    <a:pt x="212" y="96"/>
                  </a:cubicBezTo>
                  <a:cubicBezTo>
                    <a:pt x="211" y="97"/>
                    <a:pt x="210" y="96"/>
                    <a:pt x="208" y="97"/>
                  </a:cubicBezTo>
                  <a:cubicBezTo>
                    <a:pt x="211" y="99"/>
                    <a:pt x="209" y="100"/>
                    <a:pt x="207" y="102"/>
                  </a:cubicBezTo>
                  <a:cubicBezTo>
                    <a:pt x="202" y="100"/>
                    <a:pt x="195" y="99"/>
                    <a:pt x="189" y="101"/>
                  </a:cubicBezTo>
                  <a:cubicBezTo>
                    <a:pt x="185" y="102"/>
                    <a:pt x="182" y="107"/>
                    <a:pt x="179" y="109"/>
                  </a:cubicBezTo>
                  <a:cubicBezTo>
                    <a:pt x="175" y="111"/>
                    <a:pt x="174" y="111"/>
                    <a:pt x="171" y="111"/>
                  </a:cubicBezTo>
                  <a:cubicBezTo>
                    <a:pt x="170" y="112"/>
                    <a:pt x="171" y="114"/>
                    <a:pt x="169" y="114"/>
                  </a:cubicBezTo>
                  <a:cubicBezTo>
                    <a:pt x="169" y="115"/>
                    <a:pt x="167" y="114"/>
                    <a:pt x="167" y="114"/>
                  </a:cubicBezTo>
                  <a:cubicBezTo>
                    <a:pt x="165" y="116"/>
                    <a:pt x="165" y="118"/>
                    <a:pt x="165" y="120"/>
                  </a:cubicBezTo>
                  <a:cubicBezTo>
                    <a:pt x="162" y="120"/>
                    <a:pt x="161" y="119"/>
                    <a:pt x="159" y="120"/>
                  </a:cubicBezTo>
                  <a:cubicBezTo>
                    <a:pt x="158" y="121"/>
                    <a:pt x="157" y="122"/>
                    <a:pt x="157" y="122"/>
                  </a:cubicBezTo>
                  <a:cubicBezTo>
                    <a:pt x="155" y="123"/>
                    <a:pt x="154" y="122"/>
                    <a:pt x="153" y="123"/>
                  </a:cubicBezTo>
                  <a:cubicBezTo>
                    <a:pt x="152" y="123"/>
                    <a:pt x="152" y="125"/>
                    <a:pt x="152" y="125"/>
                  </a:cubicBezTo>
                  <a:cubicBezTo>
                    <a:pt x="153" y="125"/>
                    <a:pt x="155" y="125"/>
                    <a:pt x="156" y="126"/>
                  </a:cubicBezTo>
                  <a:cubicBezTo>
                    <a:pt x="157" y="126"/>
                    <a:pt x="160" y="133"/>
                    <a:pt x="161" y="134"/>
                  </a:cubicBezTo>
                  <a:cubicBezTo>
                    <a:pt x="161" y="133"/>
                    <a:pt x="163" y="134"/>
                    <a:pt x="163" y="134"/>
                  </a:cubicBezTo>
                  <a:cubicBezTo>
                    <a:pt x="164" y="133"/>
                    <a:pt x="165" y="131"/>
                    <a:pt x="165" y="131"/>
                  </a:cubicBezTo>
                  <a:cubicBezTo>
                    <a:pt x="170" y="130"/>
                    <a:pt x="169" y="132"/>
                    <a:pt x="170" y="133"/>
                  </a:cubicBezTo>
                  <a:cubicBezTo>
                    <a:pt x="170" y="133"/>
                    <a:pt x="173" y="133"/>
                    <a:pt x="172" y="132"/>
                  </a:cubicBezTo>
                  <a:cubicBezTo>
                    <a:pt x="172" y="132"/>
                    <a:pt x="174" y="132"/>
                    <a:pt x="174" y="132"/>
                  </a:cubicBezTo>
                  <a:cubicBezTo>
                    <a:pt x="175" y="130"/>
                    <a:pt x="174" y="131"/>
                    <a:pt x="176" y="130"/>
                  </a:cubicBezTo>
                  <a:cubicBezTo>
                    <a:pt x="177" y="131"/>
                    <a:pt x="176" y="131"/>
                    <a:pt x="177" y="132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176" y="128"/>
                    <a:pt x="176" y="124"/>
                    <a:pt x="178" y="126"/>
                  </a:cubicBezTo>
                  <a:cubicBezTo>
                    <a:pt x="179" y="126"/>
                    <a:pt x="180" y="132"/>
                    <a:pt x="181" y="133"/>
                  </a:cubicBezTo>
                  <a:cubicBezTo>
                    <a:pt x="182" y="134"/>
                    <a:pt x="182" y="134"/>
                    <a:pt x="182" y="134"/>
                  </a:cubicBezTo>
                  <a:cubicBezTo>
                    <a:pt x="187" y="131"/>
                    <a:pt x="188" y="128"/>
                    <a:pt x="188" y="122"/>
                  </a:cubicBezTo>
                  <a:cubicBezTo>
                    <a:pt x="188" y="123"/>
                    <a:pt x="190" y="125"/>
                    <a:pt x="190" y="126"/>
                  </a:cubicBezTo>
                  <a:cubicBezTo>
                    <a:pt x="189" y="127"/>
                    <a:pt x="192" y="126"/>
                    <a:pt x="192" y="126"/>
                  </a:cubicBezTo>
                  <a:cubicBezTo>
                    <a:pt x="192" y="125"/>
                    <a:pt x="192" y="124"/>
                    <a:pt x="192" y="124"/>
                  </a:cubicBezTo>
                  <a:cubicBezTo>
                    <a:pt x="193" y="123"/>
                    <a:pt x="194" y="123"/>
                    <a:pt x="195" y="123"/>
                  </a:cubicBezTo>
                  <a:cubicBezTo>
                    <a:pt x="194" y="120"/>
                    <a:pt x="195" y="120"/>
                    <a:pt x="194" y="117"/>
                  </a:cubicBezTo>
                  <a:cubicBezTo>
                    <a:pt x="194" y="117"/>
                    <a:pt x="195" y="116"/>
                    <a:pt x="195" y="116"/>
                  </a:cubicBezTo>
                  <a:cubicBezTo>
                    <a:pt x="195" y="115"/>
                    <a:pt x="195" y="115"/>
                    <a:pt x="195" y="115"/>
                  </a:cubicBezTo>
                  <a:cubicBezTo>
                    <a:pt x="197" y="115"/>
                    <a:pt x="196" y="116"/>
                    <a:pt x="197" y="117"/>
                  </a:cubicBezTo>
                  <a:cubicBezTo>
                    <a:pt x="197" y="117"/>
                    <a:pt x="199" y="116"/>
                    <a:pt x="199" y="116"/>
                  </a:cubicBezTo>
                  <a:cubicBezTo>
                    <a:pt x="199" y="116"/>
                    <a:pt x="199" y="114"/>
                    <a:pt x="199" y="113"/>
                  </a:cubicBezTo>
                  <a:cubicBezTo>
                    <a:pt x="200" y="112"/>
                    <a:pt x="201" y="113"/>
                    <a:pt x="201" y="112"/>
                  </a:cubicBezTo>
                  <a:cubicBezTo>
                    <a:pt x="202" y="112"/>
                    <a:pt x="203" y="112"/>
                    <a:pt x="203" y="112"/>
                  </a:cubicBezTo>
                  <a:cubicBezTo>
                    <a:pt x="202" y="115"/>
                    <a:pt x="201" y="117"/>
                    <a:pt x="200" y="120"/>
                  </a:cubicBezTo>
                  <a:cubicBezTo>
                    <a:pt x="201" y="121"/>
                    <a:pt x="203" y="122"/>
                    <a:pt x="205" y="123"/>
                  </a:cubicBezTo>
                  <a:cubicBezTo>
                    <a:pt x="208" y="117"/>
                    <a:pt x="206" y="121"/>
                    <a:pt x="211" y="119"/>
                  </a:cubicBezTo>
                  <a:cubicBezTo>
                    <a:pt x="215" y="117"/>
                    <a:pt x="212" y="109"/>
                    <a:pt x="215" y="109"/>
                  </a:cubicBezTo>
                  <a:cubicBezTo>
                    <a:pt x="221" y="112"/>
                    <a:pt x="221" y="112"/>
                    <a:pt x="221" y="112"/>
                  </a:cubicBezTo>
                  <a:cubicBezTo>
                    <a:pt x="221" y="110"/>
                    <a:pt x="220" y="110"/>
                    <a:pt x="220" y="110"/>
                  </a:cubicBezTo>
                  <a:cubicBezTo>
                    <a:pt x="220" y="109"/>
                    <a:pt x="220" y="108"/>
                    <a:pt x="220" y="108"/>
                  </a:cubicBezTo>
                  <a:cubicBezTo>
                    <a:pt x="220" y="107"/>
                    <a:pt x="221" y="107"/>
                    <a:pt x="222" y="107"/>
                  </a:cubicBezTo>
                  <a:cubicBezTo>
                    <a:pt x="223" y="106"/>
                    <a:pt x="223" y="103"/>
                    <a:pt x="224" y="102"/>
                  </a:cubicBezTo>
                  <a:cubicBezTo>
                    <a:pt x="222" y="99"/>
                    <a:pt x="218" y="93"/>
                    <a:pt x="213" y="94"/>
                  </a:cubicBezTo>
                  <a:close/>
                  <a:moveTo>
                    <a:pt x="269" y="92"/>
                  </a:moveTo>
                  <a:cubicBezTo>
                    <a:pt x="268" y="92"/>
                    <a:pt x="267" y="94"/>
                    <a:pt x="266" y="94"/>
                  </a:cubicBezTo>
                  <a:cubicBezTo>
                    <a:pt x="264" y="95"/>
                    <a:pt x="264" y="93"/>
                    <a:pt x="262" y="94"/>
                  </a:cubicBezTo>
                  <a:cubicBezTo>
                    <a:pt x="260" y="95"/>
                    <a:pt x="260" y="95"/>
                    <a:pt x="260" y="95"/>
                  </a:cubicBezTo>
                  <a:cubicBezTo>
                    <a:pt x="259" y="96"/>
                    <a:pt x="258" y="95"/>
                    <a:pt x="256" y="96"/>
                  </a:cubicBezTo>
                  <a:cubicBezTo>
                    <a:pt x="256" y="96"/>
                    <a:pt x="256" y="97"/>
                    <a:pt x="256" y="97"/>
                  </a:cubicBezTo>
                  <a:cubicBezTo>
                    <a:pt x="253" y="99"/>
                    <a:pt x="250" y="99"/>
                    <a:pt x="245" y="100"/>
                  </a:cubicBezTo>
                  <a:cubicBezTo>
                    <a:pt x="245" y="103"/>
                    <a:pt x="245" y="107"/>
                    <a:pt x="245" y="110"/>
                  </a:cubicBezTo>
                  <a:cubicBezTo>
                    <a:pt x="246" y="110"/>
                    <a:pt x="247" y="110"/>
                    <a:pt x="248" y="110"/>
                  </a:cubicBezTo>
                  <a:cubicBezTo>
                    <a:pt x="249" y="111"/>
                    <a:pt x="253" y="114"/>
                    <a:pt x="255" y="114"/>
                  </a:cubicBezTo>
                  <a:cubicBezTo>
                    <a:pt x="258" y="114"/>
                    <a:pt x="261" y="111"/>
                    <a:pt x="263" y="110"/>
                  </a:cubicBezTo>
                  <a:cubicBezTo>
                    <a:pt x="265" y="110"/>
                    <a:pt x="266" y="111"/>
                    <a:pt x="268" y="110"/>
                  </a:cubicBezTo>
                  <a:cubicBezTo>
                    <a:pt x="268" y="110"/>
                    <a:pt x="270" y="108"/>
                    <a:pt x="271" y="107"/>
                  </a:cubicBezTo>
                  <a:cubicBezTo>
                    <a:pt x="271" y="106"/>
                    <a:pt x="271" y="105"/>
                    <a:pt x="271" y="104"/>
                  </a:cubicBezTo>
                  <a:cubicBezTo>
                    <a:pt x="271" y="103"/>
                    <a:pt x="266" y="101"/>
                    <a:pt x="268" y="100"/>
                  </a:cubicBezTo>
                  <a:cubicBezTo>
                    <a:pt x="269" y="100"/>
                    <a:pt x="273" y="100"/>
                    <a:pt x="274" y="100"/>
                  </a:cubicBezTo>
                  <a:cubicBezTo>
                    <a:pt x="275" y="99"/>
                    <a:pt x="276" y="96"/>
                    <a:pt x="276" y="94"/>
                  </a:cubicBezTo>
                  <a:cubicBezTo>
                    <a:pt x="275" y="93"/>
                    <a:pt x="274" y="94"/>
                    <a:pt x="272" y="94"/>
                  </a:cubicBezTo>
                  <a:cubicBezTo>
                    <a:pt x="272" y="93"/>
                    <a:pt x="271" y="92"/>
                    <a:pt x="269" y="92"/>
                  </a:cubicBezTo>
                  <a:close/>
                  <a:moveTo>
                    <a:pt x="231" y="90"/>
                  </a:moveTo>
                  <a:cubicBezTo>
                    <a:pt x="226" y="90"/>
                    <a:pt x="224" y="97"/>
                    <a:pt x="229" y="100"/>
                  </a:cubicBezTo>
                  <a:cubicBezTo>
                    <a:pt x="230" y="101"/>
                    <a:pt x="232" y="100"/>
                    <a:pt x="235" y="100"/>
                  </a:cubicBezTo>
                  <a:cubicBezTo>
                    <a:pt x="235" y="100"/>
                    <a:pt x="237" y="97"/>
                    <a:pt x="237" y="97"/>
                  </a:cubicBezTo>
                  <a:cubicBezTo>
                    <a:pt x="238" y="94"/>
                    <a:pt x="234" y="90"/>
                    <a:pt x="231" y="90"/>
                  </a:cubicBezTo>
                  <a:close/>
                  <a:moveTo>
                    <a:pt x="250" y="84"/>
                  </a:moveTo>
                  <a:cubicBezTo>
                    <a:pt x="250" y="85"/>
                    <a:pt x="250" y="85"/>
                    <a:pt x="250" y="85"/>
                  </a:cubicBezTo>
                  <a:cubicBezTo>
                    <a:pt x="245" y="85"/>
                    <a:pt x="245" y="85"/>
                    <a:pt x="242" y="87"/>
                  </a:cubicBezTo>
                  <a:cubicBezTo>
                    <a:pt x="242" y="88"/>
                    <a:pt x="242" y="88"/>
                    <a:pt x="241" y="89"/>
                  </a:cubicBezTo>
                  <a:cubicBezTo>
                    <a:pt x="242" y="89"/>
                    <a:pt x="242" y="90"/>
                    <a:pt x="244" y="90"/>
                  </a:cubicBezTo>
                  <a:cubicBezTo>
                    <a:pt x="246" y="89"/>
                    <a:pt x="246" y="89"/>
                    <a:pt x="246" y="89"/>
                  </a:cubicBezTo>
                  <a:cubicBezTo>
                    <a:pt x="246" y="89"/>
                    <a:pt x="252" y="89"/>
                    <a:pt x="253" y="89"/>
                  </a:cubicBezTo>
                  <a:cubicBezTo>
                    <a:pt x="254" y="89"/>
                    <a:pt x="254" y="91"/>
                    <a:pt x="254" y="92"/>
                  </a:cubicBezTo>
                  <a:cubicBezTo>
                    <a:pt x="256" y="92"/>
                    <a:pt x="257" y="92"/>
                    <a:pt x="258" y="92"/>
                  </a:cubicBezTo>
                  <a:cubicBezTo>
                    <a:pt x="258" y="92"/>
                    <a:pt x="258" y="91"/>
                    <a:pt x="258" y="90"/>
                  </a:cubicBezTo>
                  <a:cubicBezTo>
                    <a:pt x="258" y="89"/>
                    <a:pt x="260" y="89"/>
                    <a:pt x="261" y="88"/>
                  </a:cubicBezTo>
                  <a:cubicBezTo>
                    <a:pt x="261" y="88"/>
                    <a:pt x="262" y="87"/>
                    <a:pt x="260" y="88"/>
                  </a:cubicBezTo>
                  <a:cubicBezTo>
                    <a:pt x="260" y="86"/>
                    <a:pt x="260" y="87"/>
                    <a:pt x="260" y="85"/>
                  </a:cubicBezTo>
                  <a:cubicBezTo>
                    <a:pt x="259" y="85"/>
                    <a:pt x="257" y="85"/>
                    <a:pt x="256" y="85"/>
                  </a:cubicBezTo>
                  <a:cubicBezTo>
                    <a:pt x="254" y="85"/>
                    <a:pt x="253" y="83"/>
                    <a:pt x="250" y="84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96"/>
            <p:cNvSpPr>
              <a:spLocks/>
            </p:cNvSpPr>
            <p:nvPr/>
          </p:nvSpPr>
          <p:spPr bwMode="auto">
            <a:xfrm>
              <a:off x="6221957" y="3721814"/>
              <a:ext cx="253294" cy="422156"/>
            </a:xfrm>
            <a:custGeom>
              <a:avLst/>
              <a:gdLst>
                <a:gd name="T0" fmla="*/ 2 w 72"/>
                <a:gd name="T1" fmla="*/ 97 h 120"/>
                <a:gd name="T2" fmla="*/ 6 w 72"/>
                <a:gd name="T3" fmla="*/ 97 h 120"/>
                <a:gd name="T4" fmla="*/ 11 w 72"/>
                <a:gd name="T5" fmla="*/ 103 h 120"/>
                <a:gd name="T6" fmla="*/ 15 w 72"/>
                <a:gd name="T7" fmla="*/ 110 h 120"/>
                <a:gd name="T8" fmla="*/ 29 w 72"/>
                <a:gd name="T9" fmla="*/ 118 h 120"/>
                <a:gd name="T10" fmla="*/ 39 w 72"/>
                <a:gd name="T11" fmla="*/ 116 h 120"/>
                <a:gd name="T12" fmla="*/ 52 w 72"/>
                <a:gd name="T13" fmla="*/ 116 h 120"/>
                <a:gd name="T14" fmla="*/ 61 w 72"/>
                <a:gd name="T15" fmla="*/ 119 h 120"/>
                <a:gd name="T16" fmla="*/ 71 w 72"/>
                <a:gd name="T17" fmla="*/ 120 h 120"/>
                <a:gd name="T18" fmla="*/ 72 w 72"/>
                <a:gd name="T19" fmla="*/ 111 h 120"/>
                <a:gd name="T20" fmla="*/ 61 w 72"/>
                <a:gd name="T21" fmla="*/ 99 h 120"/>
                <a:gd name="T22" fmla="*/ 53 w 72"/>
                <a:gd name="T23" fmla="*/ 84 h 120"/>
                <a:gd name="T24" fmla="*/ 52 w 72"/>
                <a:gd name="T25" fmla="*/ 76 h 120"/>
                <a:gd name="T26" fmla="*/ 60 w 72"/>
                <a:gd name="T27" fmla="*/ 59 h 120"/>
                <a:gd name="T28" fmla="*/ 51 w 72"/>
                <a:gd name="T29" fmla="*/ 44 h 120"/>
                <a:gd name="T30" fmla="*/ 64 w 72"/>
                <a:gd name="T31" fmla="*/ 38 h 120"/>
                <a:gd name="T32" fmla="*/ 62 w 72"/>
                <a:gd name="T33" fmla="*/ 29 h 120"/>
                <a:gd name="T34" fmla="*/ 61 w 72"/>
                <a:gd name="T35" fmla="*/ 18 h 120"/>
                <a:gd name="T36" fmla="*/ 60 w 72"/>
                <a:gd name="T37" fmla="*/ 11 h 120"/>
                <a:gd name="T38" fmla="*/ 53 w 72"/>
                <a:gd name="T39" fmla="*/ 0 h 120"/>
                <a:gd name="T40" fmla="*/ 55 w 72"/>
                <a:gd name="T41" fmla="*/ 11 h 120"/>
                <a:gd name="T42" fmla="*/ 49 w 72"/>
                <a:gd name="T43" fmla="*/ 21 h 120"/>
                <a:gd name="T44" fmla="*/ 45 w 72"/>
                <a:gd name="T45" fmla="*/ 30 h 120"/>
                <a:gd name="T46" fmla="*/ 41 w 72"/>
                <a:gd name="T47" fmla="*/ 38 h 120"/>
                <a:gd name="T48" fmla="*/ 35 w 72"/>
                <a:gd name="T49" fmla="*/ 45 h 120"/>
                <a:gd name="T50" fmla="*/ 31 w 72"/>
                <a:gd name="T51" fmla="*/ 55 h 120"/>
                <a:gd name="T52" fmla="*/ 25 w 72"/>
                <a:gd name="T53" fmla="*/ 63 h 120"/>
                <a:gd name="T54" fmla="*/ 23 w 72"/>
                <a:gd name="T55" fmla="*/ 74 h 120"/>
                <a:gd name="T56" fmla="*/ 16 w 72"/>
                <a:gd name="T57" fmla="*/ 73 h 120"/>
                <a:gd name="T58" fmla="*/ 10 w 72"/>
                <a:gd name="T59" fmla="*/ 73 h 120"/>
                <a:gd name="T60" fmla="*/ 2 w 72"/>
                <a:gd name="T61" fmla="*/ 82 h 120"/>
                <a:gd name="T62" fmla="*/ 2 w 72"/>
                <a:gd name="T63" fmla="*/ 88 h 120"/>
                <a:gd name="T64" fmla="*/ 1 w 72"/>
                <a:gd name="T65" fmla="*/ 9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20">
                  <a:moveTo>
                    <a:pt x="1" y="95"/>
                  </a:moveTo>
                  <a:cubicBezTo>
                    <a:pt x="2" y="95"/>
                    <a:pt x="2" y="97"/>
                    <a:pt x="2" y="97"/>
                  </a:cubicBezTo>
                  <a:cubicBezTo>
                    <a:pt x="3" y="97"/>
                    <a:pt x="5" y="95"/>
                    <a:pt x="6" y="95"/>
                  </a:cubicBezTo>
                  <a:cubicBezTo>
                    <a:pt x="7" y="95"/>
                    <a:pt x="6" y="97"/>
                    <a:pt x="6" y="97"/>
                  </a:cubicBezTo>
                  <a:cubicBezTo>
                    <a:pt x="4" y="103"/>
                    <a:pt x="10" y="101"/>
                    <a:pt x="13" y="100"/>
                  </a:cubicBezTo>
                  <a:cubicBezTo>
                    <a:pt x="12" y="101"/>
                    <a:pt x="12" y="102"/>
                    <a:pt x="11" y="103"/>
                  </a:cubicBezTo>
                  <a:cubicBezTo>
                    <a:pt x="11" y="103"/>
                    <a:pt x="13" y="109"/>
                    <a:pt x="14" y="109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10"/>
                    <a:pt x="15" y="115"/>
                    <a:pt x="14" y="118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29" y="118"/>
                    <a:pt x="32" y="118"/>
                    <a:pt x="34" y="117"/>
                  </a:cubicBezTo>
                  <a:cubicBezTo>
                    <a:pt x="35" y="116"/>
                    <a:pt x="36" y="118"/>
                    <a:pt x="39" y="116"/>
                  </a:cubicBezTo>
                  <a:cubicBezTo>
                    <a:pt x="42" y="115"/>
                    <a:pt x="45" y="116"/>
                    <a:pt x="45" y="116"/>
                  </a:cubicBezTo>
                  <a:cubicBezTo>
                    <a:pt x="52" y="116"/>
                    <a:pt x="52" y="116"/>
                    <a:pt x="52" y="116"/>
                  </a:cubicBezTo>
                  <a:cubicBezTo>
                    <a:pt x="54" y="115"/>
                    <a:pt x="57" y="116"/>
                    <a:pt x="58" y="117"/>
                  </a:cubicBezTo>
                  <a:cubicBezTo>
                    <a:pt x="59" y="119"/>
                    <a:pt x="59" y="119"/>
                    <a:pt x="61" y="119"/>
                  </a:cubicBezTo>
                  <a:cubicBezTo>
                    <a:pt x="63" y="119"/>
                    <a:pt x="64" y="118"/>
                    <a:pt x="66" y="119"/>
                  </a:cubicBezTo>
                  <a:cubicBezTo>
                    <a:pt x="69" y="119"/>
                    <a:pt x="71" y="120"/>
                    <a:pt x="71" y="120"/>
                  </a:cubicBezTo>
                  <a:cubicBezTo>
                    <a:pt x="71" y="120"/>
                    <a:pt x="70" y="117"/>
                    <a:pt x="70" y="116"/>
                  </a:cubicBezTo>
                  <a:cubicBezTo>
                    <a:pt x="69" y="114"/>
                    <a:pt x="72" y="111"/>
                    <a:pt x="72" y="111"/>
                  </a:cubicBezTo>
                  <a:cubicBezTo>
                    <a:pt x="72" y="111"/>
                    <a:pt x="68" y="108"/>
                    <a:pt x="66" y="104"/>
                  </a:cubicBezTo>
                  <a:cubicBezTo>
                    <a:pt x="64" y="101"/>
                    <a:pt x="64" y="102"/>
                    <a:pt x="61" y="99"/>
                  </a:cubicBezTo>
                  <a:cubicBezTo>
                    <a:pt x="58" y="96"/>
                    <a:pt x="59" y="95"/>
                    <a:pt x="57" y="92"/>
                  </a:cubicBezTo>
                  <a:cubicBezTo>
                    <a:pt x="55" y="89"/>
                    <a:pt x="54" y="86"/>
                    <a:pt x="53" y="84"/>
                  </a:cubicBezTo>
                  <a:cubicBezTo>
                    <a:pt x="53" y="81"/>
                    <a:pt x="51" y="81"/>
                    <a:pt x="50" y="80"/>
                  </a:cubicBezTo>
                  <a:cubicBezTo>
                    <a:pt x="48" y="79"/>
                    <a:pt x="49" y="77"/>
                    <a:pt x="52" y="76"/>
                  </a:cubicBezTo>
                  <a:cubicBezTo>
                    <a:pt x="54" y="75"/>
                    <a:pt x="58" y="65"/>
                    <a:pt x="58" y="65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0" y="59"/>
                    <a:pt x="59" y="52"/>
                    <a:pt x="58" y="51"/>
                  </a:cubicBezTo>
                  <a:cubicBezTo>
                    <a:pt x="56" y="50"/>
                    <a:pt x="53" y="45"/>
                    <a:pt x="51" y="44"/>
                  </a:cubicBezTo>
                  <a:cubicBezTo>
                    <a:pt x="50" y="43"/>
                    <a:pt x="51" y="40"/>
                    <a:pt x="53" y="38"/>
                  </a:cubicBezTo>
                  <a:cubicBezTo>
                    <a:pt x="55" y="37"/>
                    <a:pt x="64" y="38"/>
                    <a:pt x="64" y="38"/>
                  </a:cubicBezTo>
                  <a:cubicBezTo>
                    <a:pt x="64" y="38"/>
                    <a:pt x="64" y="36"/>
                    <a:pt x="63" y="34"/>
                  </a:cubicBezTo>
                  <a:cubicBezTo>
                    <a:pt x="62" y="32"/>
                    <a:pt x="63" y="30"/>
                    <a:pt x="62" y="29"/>
                  </a:cubicBezTo>
                  <a:cubicBezTo>
                    <a:pt x="61" y="27"/>
                    <a:pt x="60" y="24"/>
                    <a:pt x="60" y="21"/>
                  </a:cubicBezTo>
                  <a:cubicBezTo>
                    <a:pt x="60" y="19"/>
                    <a:pt x="61" y="18"/>
                    <a:pt x="61" y="18"/>
                  </a:cubicBezTo>
                  <a:cubicBezTo>
                    <a:pt x="61" y="18"/>
                    <a:pt x="61" y="17"/>
                    <a:pt x="61" y="15"/>
                  </a:cubicBezTo>
                  <a:cubicBezTo>
                    <a:pt x="62" y="14"/>
                    <a:pt x="61" y="12"/>
                    <a:pt x="60" y="11"/>
                  </a:cubicBezTo>
                  <a:cubicBezTo>
                    <a:pt x="58" y="9"/>
                    <a:pt x="60" y="8"/>
                    <a:pt x="59" y="6"/>
                  </a:cubicBezTo>
                  <a:cubicBezTo>
                    <a:pt x="57" y="4"/>
                    <a:pt x="53" y="0"/>
                    <a:pt x="53" y="0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5" y="9"/>
                    <a:pt x="55" y="11"/>
                  </a:cubicBezTo>
                  <a:cubicBezTo>
                    <a:pt x="55" y="12"/>
                    <a:pt x="54" y="19"/>
                    <a:pt x="52" y="19"/>
                  </a:cubicBezTo>
                  <a:cubicBezTo>
                    <a:pt x="50" y="19"/>
                    <a:pt x="49" y="19"/>
                    <a:pt x="49" y="21"/>
                  </a:cubicBezTo>
                  <a:cubicBezTo>
                    <a:pt x="49" y="22"/>
                    <a:pt x="47" y="24"/>
                    <a:pt x="46" y="26"/>
                  </a:cubicBezTo>
                  <a:cubicBezTo>
                    <a:pt x="44" y="27"/>
                    <a:pt x="46" y="28"/>
                    <a:pt x="45" y="30"/>
                  </a:cubicBezTo>
                  <a:cubicBezTo>
                    <a:pt x="44" y="32"/>
                    <a:pt x="44" y="34"/>
                    <a:pt x="43" y="34"/>
                  </a:cubicBezTo>
                  <a:cubicBezTo>
                    <a:pt x="41" y="35"/>
                    <a:pt x="41" y="38"/>
                    <a:pt x="41" y="38"/>
                  </a:cubicBezTo>
                  <a:cubicBezTo>
                    <a:pt x="41" y="38"/>
                    <a:pt x="43" y="41"/>
                    <a:pt x="41" y="42"/>
                  </a:cubicBezTo>
                  <a:cubicBezTo>
                    <a:pt x="40" y="43"/>
                    <a:pt x="37" y="45"/>
                    <a:pt x="35" y="45"/>
                  </a:cubicBezTo>
                  <a:cubicBezTo>
                    <a:pt x="33" y="46"/>
                    <a:pt x="33" y="46"/>
                    <a:pt x="32" y="49"/>
                  </a:cubicBezTo>
                  <a:cubicBezTo>
                    <a:pt x="32" y="52"/>
                    <a:pt x="33" y="53"/>
                    <a:pt x="31" y="55"/>
                  </a:cubicBezTo>
                  <a:cubicBezTo>
                    <a:pt x="29" y="56"/>
                    <a:pt x="30" y="56"/>
                    <a:pt x="29" y="59"/>
                  </a:cubicBezTo>
                  <a:cubicBezTo>
                    <a:pt x="28" y="62"/>
                    <a:pt x="26" y="61"/>
                    <a:pt x="25" y="63"/>
                  </a:cubicBezTo>
                  <a:cubicBezTo>
                    <a:pt x="24" y="66"/>
                    <a:pt x="23" y="67"/>
                    <a:pt x="23" y="69"/>
                  </a:cubicBezTo>
                  <a:cubicBezTo>
                    <a:pt x="23" y="71"/>
                    <a:pt x="25" y="73"/>
                    <a:pt x="23" y="74"/>
                  </a:cubicBezTo>
                  <a:cubicBezTo>
                    <a:pt x="21" y="75"/>
                    <a:pt x="21" y="80"/>
                    <a:pt x="17" y="79"/>
                  </a:cubicBezTo>
                  <a:cubicBezTo>
                    <a:pt x="17" y="77"/>
                    <a:pt x="18" y="74"/>
                    <a:pt x="16" y="73"/>
                  </a:cubicBezTo>
                  <a:cubicBezTo>
                    <a:pt x="14" y="72"/>
                    <a:pt x="13" y="72"/>
                    <a:pt x="13" y="72"/>
                  </a:cubicBezTo>
                  <a:cubicBezTo>
                    <a:pt x="13" y="72"/>
                    <a:pt x="12" y="71"/>
                    <a:pt x="10" y="73"/>
                  </a:cubicBezTo>
                  <a:cubicBezTo>
                    <a:pt x="8" y="75"/>
                    <a:pt x="4" y="74"/>
                    <a:pt x="4" y="76"/>
                  </a:cubicBezTo>
                  <a:cubicBezTo>
                    <a:pt x="3" y="79"/>
                    <a:pt x="3" y="82"/>
                    <a:pt x="2" y="82"/>
                  </a:cubicBezTo>
                  <a:cubicBezTo>
                    <a:pt x="0" y="83"/>
                    <a:pt x="1" y="83"/>
                    <a:pt x="1" y="85"/>
                  </a:cubicBezTo>
                  <a:cubicBezTo>
                    <a:pt x="1" y="87"/>
                    <a:pt x="2" y="88"/>
                    <a:pt x="2" y="88"/>
                  </a:cubicBezTo>
                  <a:cubicBezTo>
                    <a:pt x="1" y="91"/>
                    <a:pt x="1" y="91"/>
                    <a:pt x="1" y="91"/>
                  </a:cubicBezTo>
                  <a:lnTo>
                    <a:pt x="1" y="95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97"/>
            <p:cNvSpPr>
              <a:spLocks/>
            </p:cNvSpPr>
            <p:nvPr/>
          </p:nvSpPr>
          <p:spPr bwMode="auto">
            <a:xfrm>
              <a:off x="6221957" y="3721814"/>
              <a:ext cx="253294" cy="422156"/>
            </a:xfrm>
            <a:custGeom>
              <a:avLst/>
              <a:gdLst>
                <a:gd name="T0" fmla="*/ 2 w 72"/>
                <a:gd name="T1" fmla="*/ 97 h 120"/>
                <a:gd name="T2" fmla="*/ 6 w 72"/>
                <a:gd name="T3" fmla="*/ 97 h 120"/>
                <a:gd name="T4" fmla="*/ 11 w 72"/>
                <a:gd name="T5" fmla="*/ 103 h 120"/>
                <a:gd name="T6" fmla="*/ 15 w 72"/>
                <a:gd name="T7" fmla="*/ 110 h 120"/>
                <a:gd name="T8" fmla="*/ 29 w 72"/>
                <a:gd name="T9" fmla="*/ 118 h 120"/>
                <a:gd name="T10" fmla="*/ 39 w 72"/>
                <a:gd name="T11" fmla="*/ 116 h 120"/>
                <a:gd name="T12" fmla="*/ 52 w 72"/>
                <a:gd name="T13" fmla="*/ 116 h 120"/>
                <a:gd name="T14" fmla="*/ 61 w 72"/>
                <a:gd name="T15" fmla="*/ 119 h 120"/>
                <a:gd name="T16" fmla="*/ 71 w 72"/>
                <a:gd name="T17" fmla="*/ 120 h 120"/>
                <a:gd name="T18" fmla="*/ 72 w 72"/>
                <a:gd name="T19" fmla="*/ 111 h 120"/>
                <a:gd name="T20" fmla="*/ 61 w 72"/>
                <a:gd name="T21" fmla="*/ 99 h 120"/>
                <a:gd name="T22" fmla="*/ 53 w 72"/>
                <a:gd name="T23" fmla="*/ 84 h 120"/>
                <a:gd name="T24" fmla="*/ 52 w 72"/>
                <a:gd name="T25" fmla="*/ 76 h 120"/>
                <a:gd name="T26" fmla="*/ 60 w 72"/>
                <a:gd name="T27" fmla="*/ 59 h 120"/>
                <a:gd name="T28" fmla="*/ 51 w 72"/>
                <a:gd name="T29" fmla="*/ 44 h 120"/>
                <a:gd name="T30" fmla="*/ 64 w 72"/>
                <a:gd name="T31" fmla="*/ 38 h 120"/>
                <a:gd name="T32" fmla="*/ 62 w 72"/>
                <a:gd name="T33" fmla="*/ 29 h 120"/>
                <a:gd name="T34" fmla="*/ 61 w 72"/>
                <a:gd name="T35" fmla="*/ 18 h 120"/>
                <a:gd name="T36" fmla="*/ 60 w 72"/>
                <a:gd name="T37" fmla="*/ 11 h 120"/>
                <a:gd name="T38" fmla="*/ 53 w 72"/>
                <a:gd name="T39" fmla="*/ 0 h 120"/>
                <a:gd name="T40" fmla="*/ 55 w 72"/>
                <a:gd name="T41" fmla="*/ 11 h 120"/>
                <a:gd name="T42" fmla="*/ 49 w 72"/>
                <a:gd name="T43" fmla="*/ 21 h 120"/>
                <a:gd name="T44" fmla="*/ 45 w 72"/>
                <a:gd name="T45" fmla="*/ 30 h 120"/>
                <a:gd name="T46" fmla="*/ 41 w 72"/>
                <a:gd name="T47" fmla="*/ 38 h 120"/>
                <a:gd name="T48" fmla="*/ 35 w 72"/>
                <a:gd name="T49" fmla="*/ 45 h 120"/>
                <a:gd name="T50" fmla="*/ 31 w 72"/>
                <a:gd name="T51" fmla="*/ 55 h 120"/>
                <a:gd name="T52" fmla="*/ 25 w 72"/>
                <a:gd name="T53" fmla="*/ 63 h 120"/>
                <a:gd name="T54" fmla="*/ 23 w 72"/>
                <a:gd name="T55" fmla="*/ 74 h 120"/>
                <a:gd name="T56" fmla="*/ 16 w 72"/>
                <a:gd name="T57" fmla="*/ 73 h 120"/>
                <a:gd name="T58" fmla="*/ 10 w 72"/>
                <a:gd name="T59" fmla="*/ 73 h 120"/>
                <a:gd name="T60" fmla="*/ 2 w 72"/>
                <a:gd name="T61" fmla="*/ 82 h 120"/>
                <a:gd name="T62" fmla="*/ 2 w 72"/>
                <a:gd name="T63" fmla="*/ 88 h 120"/>
                <a:gd name="T64" fmla="*/ 1 w 72"/>
                <a:gd name="T65" fmla="*/ 9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20">
                  <a:moveTo>
                    <a:pt x="1" y="95"/>
                  </a:moveTo>
                  <a:cubicBezTo>
                    <a:pt x="2" y="95"/>
                    <a:pt x="2" y="97"/>
                    <a:pt x="2" y="97"/>
                  </a:cubicBezTo>
                  <a:cubicBezTo>
                    <a:pt x="3" y="97"/>
                    <a:pt x="5" y="95"/>
                    <a:pt x="6" y="95"/>
                  </a:cubicBezTo>
                  <a:cubicBezTo>
                    <a:pt x="7" y="95"/>
                    <a:pt x="6" y="97"/>
                    <a:pt x="6" y="97"/>
                  </a:cubicBezTo>
                  <a:cubicBezTo>
                    <a:pt x="4" y="103"/>
                    <a:pt x="10" y="101"/>
                    <a:pt x="13" y="100"/>
                  </a:cubicBezTo>
                  <a:cubicBezTo>
                    <a:pt x="12" y="101"/>
                    <a:pt x="12" y="102"/>
                    <a:pt x="11" y="103"/>
                  </a:cubicBezTo>
                  <a:cubicBezTo>
                    <a:pt x="11" y="103"/>
                    <a:pt x="13" y="109"/>
                    <a:pt x="14" y="109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10"/>
                    <a:pt x="15" y="115"/>
                    <a:pt x="14" y="118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29" y="118"/>
                    <a:pt x="32" y="118"/>
                    <a:pt x="34" y="117"/>
                  </a:cubicBezTo>
                  <a:cubicBezTo>
                    <a:pt x="35" y="116"/>
                    <a:pt x="36" y="118"/>
                    <a:pt x="39" y="116"/>
                  </a:cubicBezTo>
                  <a:cubicBezTo>
                    <a:pt x="42" y="115"/>
                    <a:pt x="45" y="116"/>
                    <a:pt x="45" y="116"/>
                  </a:cubicBezTo>
                  <a:cubicBezTo>
                    <a:pt x="52" y="116"/>
                    <a:pt x="52" y="116"/>
                    <a:pt x="52" y="116"/>
                  </a:cubicBezTo>
                  <a:cubicBezTo>
                    <a:pt x="54" y="115"/>
                    <a:pt x="57" y="116"/>
                    <a:pt x="58" y="117"/>
                  </a:cubicBezTo>
                  <a:cubicBezTo>
                    <a:pt x="59" y="119"/>
                    <a:pt x="59" y="119"/>
                    <a:pt x="61" y="119"/>
                  </a:cubicBezTo>
                  <a:cubicBezTo>
                    <a:pt x="63" y="119"/>
                    <a:pt x="64" y="118"/>
                    <a:pt x="66" y="119"/>
                  </a:cubicBezTo>
                  <a:cubicBezTo>
                    <a:pt x="69" y="119"/>
                    <a:pt x="71" y="120"/>
                    <a:pt x="71" y="120"/>
                  </a:cubicBezTo>
                  <a:cubicBezTo>
                    <a:pt x="71" y="120"/>
                    <a:pt x="70" y="117"/>
                    <a:pt x="70" y="116"/>
                  </a:cubicBezTo>
                  <a:cubicBezTo>
                    <a:pt x="69" y="114"/>
                    <a:pt x="72" y="111"/>
                    <a:pt x="72" y="111"/>
                  </a:cubicBezTo>
                  <a:cubicBezTo>
                    <a:pt x="72" y="111"/>
                    <a:pt x="68" y="108"/>
                    <a:pt x="66" y="104"/>
                  </a:cubicBezTo>
                  <a:cubicBezTo>
                    <a:pt x="64" y="101"/>
                    <a:pt x="64" y="102"/>
                    <a:pt x="61" y="99"/>
                  </a:cubicBezTo>
                  <a:cubicBezTo>
                    <a:pt x="58" y="96"/>
                    <a:pt x="59" y="95"/>
                    <a:pt x="57" y="92"/>
                  </a:cubicBezTo>
                  <a:cubicBezTo>
                    <a:pt x="55" y="89"/>
                    <a:pt x="54" y="86"/>
                    <a:pt x="53" y="84"/>
                  </a:cubicBezTo>
                  <a:cubicBezTo>
                    <a:pt x="53" y="81"/>
                    <a:pt x="51" y="81"/>
                    <a:pt x="50" y="80"/>
                  </a:cubicBezTo>
                  <a:cubicBezTo>
                    <a:pt x="48" y="79"/>
                    <a:pt x="49" y="77"/>
                    <a:pt x="52" y="76"/>
                  </a:cubicBezTo>
                  <a:cubicBezTo>
                    <a:pt x="54" y="75"/>
                    <a:pt x="58" y="65"/>
                    <a:pt x="58" y="65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0" y="59"/>
                    <a:pt x="59" y="52"/>
                    <a:pt x="58" y="51"/>
                  </a:cubicBezTo>
                  <a:cubicBezTo>
                    <a:pt x="56" y="50"/>
                    <a:pt x="53" y="45"/>
                    <a:pt x="51" y="44"/>
                  </a:cubicBezTo>
                  <a:cubicBezTo>
                    <a:pt x="50" y="43"/>
                    <a:pt x="51" y="40"/>
                    <a:pt x="53" y="38"/>
                  </a:cubicBezTo>
                  <a:cubicBezTo>
                    <a:pt x="55" y="37"/>
                    <a:pt x="64" y="38"/>
                    <a:pt x="64" y="38"/>
                  </a:cubicBezTo>
                  <a:cubicBezTo>
                    <a:pt x="64" y="38"/>
                    <a:pt x="64" y="36"/>
                    <a:pt x="63" y="34"/>
                  </a:cubicBezTo>
                  <a:cubicBezTo>
                    <a:pt x="62" y="32"/>
                    <a:pt x="63" y="30"/>
                    <a:pt x="62" y="29"/>
                  </a:cubicBezTo>
                  <a:cubicBezTo>
                    <a:pt x="61" y="27"/>
                    <a:pt x="60" y="24"/>
                    <a:pt x="60" y="21"/>
                  </a:cubicBezTo>
                  <a:cubicBezTo>
                    <a:pt x="60" y="19"/>
                    <a:pt x="61" y="18"/>
                    <a:pt x="61" y="18"/>
                  </a:cubicBezTo>
                  <a:cubicBezTo>
                    <a:pt x="61" y="18"/>
                    <a:pt x="61" y="17"/>
                    <a:pt x="61" y="15"/>
                  </a:cubicBezTo>
                  <a:cubicBezTo>
                    <a:pt x="62" y="14"/>
                    <a:pt x="61" y="12"/>
                    <a:pt x="60" y="11"/>
                  </a:cubicBezTo>
                  <a:cubicBezTo>
                    <a:pt x="58" y="9"/>
                    <a:pt x="60" y="8"/>
                    <a:pt x="59" y="6"/>
                  </a:cubicBezTo>
                  <a:cubicBezTo>
                    <a:pt x="57" y="4"/>
                    <a:pt x="53" y="0"/>
                    <a:pt x="53" y="0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5" y="9"/>
                    <a:pt x="55" y="11"/>
                  </a:cubicBezTo>
                  <a:cubicBezTo>
                    <a:pt x="55" y="12"/>
                    <a:pt x="54" y="19"/>
                    <a:pt x="52" y="19"/>
                  </a:cubicBezTo>
                  <a:cubicBezTo>
                    <a:pt x="50" y="19"/>
                    <a:pt x="49" y="19"/>
                    <a:pt x="49" y="21"/>
                  </a:cubicBezTo>
                  <a:cubicBezTo>
                    <a:pt x="49" y="22"/>
                    <a:pt x="47" y="24"/>
                    <a:pt x="46" y="26"/>
                  </a:cubicBezTo>
                  <a:cubicBezTo>
                    <a:pt x="44" y="27"/>
                    <a:pt x="46" y="28"/>
                    <a:pt x="45" y="30"/>
                  </a:cubicBezTo>
                  <a:cubicBezTo>
                    <a:pt x="44" y="32"/>
                    <a:pt x="44" y="34"/>
                    <a:pt x="43" y="34"/>
                  </a:cubicBezTo>
                  <a:cubicBezTo>
                    <a:pt x="41" y="35"/>
                    <a:pt x="41" y="38"/>
                    <a:pt x="41" y="38"/>
                  </a:cubicBezTo>
                  <a:cubicBezTo>
                    <a:pt x="41" y="38"/>
                    <a:pt x="43" y="41"/>
                    <a:pt x="41" y="42"/>
                  </a:cubicBezTo>
                  <a:cubicBezTo>
                    <a:pt x="40" y="43"/>
                    <a:pt x="37" y="45"/>
                    <a:pt x="35" y="45"/>
                  </a:cubicBezTo>
                  <a:cubicBezTo>
                    <a:pt x="33" y="46"/>
                    <a:pt x="33" y="46"/>
                    <a:pt x="32" y="49"/>
                  </a:cubicBezTo>
                  <a:cubicBezTo>
                    <a:pt x="32" y="52"/>
                    <a:pt x="33" y="53"/>
                    <a:pt x="31" y="55"/>
                  </a:cubicBezTo>
                  <a:cubicBezTo>
                    <a:pt x="29" y="56"/>
                    <a:pt x="30" y="56"/>
                    <a:pt x="29" y="59"/>
                  </a:cubicBezTo>
                  <a:cubicBezTo>
                    <a:pt x="28" y="62"/>
                    <a:pt x="26" y="61"/>
                    <a:pt x="25" y="63"/>
                  </a:cubicBezTo>
                  <a:cubicBezTo>
                    <a:pt x="24" y="66"/>
                    <a:pt x="23" y="67"/>
                    <a:pt x="23" y="69"/>
                  </a:cubicBezTo>
                  <a:cubicBezTo>
                    <a:pt x="23" y="71"/>
                    <a:pt x="25" y="73"/>
                    <a:pt x="23" y="74"/>
                  </a:cubicBezTo>
                  <a:cubicBezTo>
                    <a:pt x="21" y="75"/>
                    <a:pt x="21" y="80"/>
                    <a:pt x="17" y="79"/>
                  </a:cubicBezTo>
                  <a:cubicBezTo>
                    <a:pt x="17" y="77"/>
                    <a:pt x="18" y="74"/>
                    <a:pt x="16" y="73"/>
                  </a:cubicBezTo>
                  <a:cubicBezTo>
                    <a:pt x="14" y="72"/>
                    <a:pt x="13" y="72"/>
                    <a:pt x="13" y="72"/>
                  </a:cubicBezTo>
                  <a:cubicBezTo>
                    <a:pt x="13" y="72"/>
                    <a:pt x="12" y="71"/>
                    <a:pt x="10" y="73"/>
                  </a:cubicBezTo>
                  <a:cubicBezTo>
                    <a:pt x="8" y="75"/>
                    <a:pt x="4" y="74"/>
                    <a:pt x="4" y="76"/>
                  </a:cubicBezTo>
                  <a:cubicBezTo>
                    <a:pt x="3" y="79"/>
                    <a:pt x="3" y="82"/>
                    <a:pt x="2" y="82"/>
                  </a:cubicBezTo>
                  <a:cubicBezTo>
                    <a:pt x="0" y="83"/>
                    <a:pt x="1" y="83"/>
                    <a:pt x="1" y="85"/>
                  </a:cubicBezTo>
                  <a:cubicBezTo>
                    <a:pt x="1" y="87"/>
                    <a:pt x="2" y="88"/>
                    <a:pt x="2" y="88"/>
                  </a:cubicBezTo>
                  <a:cubicBezTo>
                    <a:pt x="1" y="91"/>
                    <a:pt x="1" y="91"/>
                    <a:pt x="1" y="91"/>
                  </a:cubicBezTo>
                  <a:lnTo>
                    <a:pt x="1" y="95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298"/>
            <p:cNvSpPr>
              <a:spLocks/>
            </p:cNvSpPr>
            <p:nvPr/>
          </p:nvSpPr>
          <p:spPr bwMode="auto">
            <a:xfrm>
              <a:off x="9081834" y="3671514"/>
              <a:ext cx="165269" cy="181438"/>
            </a:xfrm>
            <a:custGeom>
              <a:avLst/>
              <a:gdLst>
                <a:gd name="T0" fmla="*/ 5 w 47"/>
                <a:gd name="T1" fmla="*/ 39 h 51"/>
                <a:gd name="T2" fmla="*/ 7 w 47"/>
                <a:gd name="T3" fmla="*/ 43 h 51"/>
                <a:gd name="T4" fmla="*/ 8 w 47"/>
                <a:gd name="T5" fmla="*/ 43 h 51"/>
                <a:gd name="T6" fmla="*/ 9 w 47"/>
                <a:gd name="T7" fmla="*/ 48 h 51"/>
                <a:gd name="T8" fmla="*/ 13 w 47"/>
                <a:gd name="T9" fmla="*/ 47 h 51"/>
                <a:gd name="T10" fmla="*/ 13 w 47"/>
                <a:gd name="T11" fmla="*/ 50 h 51"/>
                <a:gd name="T12" fmla="*/ 17 w 47"/>
                <a:gd name="T13" fmla="*/ 51 h 51"/>
                <a:gd name="T14" fmla="*/ 17 w 47"/>
                <a:gd name="T15" fmla="*/ 51 h 51"/>
                <a:gd name="T16" fmla="*/ 21 w 47"/>
                <a:gd name="T17" fmla="*/ 46 h 51"/>
                <a:gd name="T18" fmla="*/ 24 w 47"/>
                <a:gd name="T19" fmla="*/ 45 h 51"/>
                <a:gd name="T20" fmla="*/ 25 w 47"/>
                <a:gd name="T21" fmla="*/ 43 h 51"/>
                <a:gd name="T22" fmla="*/ 31 w 47"/>
                <a:gd name="T23" fmla="*/ 42 h 51"/>
                <a:gd name="T24" fmla="*/ 34 w 47"/>
                <a:gd name="T25" fmla="*/ 44 h 51"/>
                <a:gd name="T26" fmla="*/ 35 w 47"/>
                <a:gd name="T27" fmla="*/ 40 h 51"/>
                <a:gd name="T28" fmla="*/ 37 w 47"/>
                <a:gd name="T29" fmla="*/ 39 h 51"/>
                <a:gd name="T30" fmla="*/ 42 w 47"/>
                <a:gd name="T31" fmla="*/ 37 h 51"/>
                <a:gd name="T32" fmla="*/ 44 w 47"/>
                <a:gd name="T33" fmla="*/ 35 h 51"/>
                <a:gd name="T34" fmla="*/ 44 w 47"/>
                <a:gd name="T35" fmla="*/ 31 h 51"/>
                <a:gd name="T36" fmla="*/ 45 w 47"/>
                <a:gd name="T37" fmla="*/ 26 h 51"/>
                <a:gd name="T38" fmla="*/ 47 w 47"/>
                <a:gd name="T39" fmla="*/ 21 h 51"/>
                <a:gd name="T40" fmla="*/ 46 w 47"/>
                <a:gd name="T41" fmla="*/ 17 h 51"/>
                <a:gd name="T42" fmla="*/ 45 w 47"/>
                <a:gd name="T43" fmla="*/ 12 h 51"/>
                <a:gd name="T44" fmla="*/ 43 w 47"/>
                <a:gd name="T45" fmla="*/ 8 h 51"/>
                <a:gd name="T46" fmla="*/ 43 w 47"/>
                <a:gd name="T47" fmla="*/ 3 h 51"/>
                <a:gd name="T48" fmla="*/ 39 w 47"/>
                <a:gd name="T49" fmla="*/ 4 h 51"/>
                <a:gd name="T50" fmla="*/ 37 w 47"/>
                <a:gd name="T51" fmla="*/ 1 h 51"/>
                <a:gd name="T52" fmla="*/ 34 w 47"/>
                <a:gd name="T53" fmla="*/ 0 h 51"/>
                <a:gd name="T54" fmla="*/ 32 w 47"/>
                <a:gd name="T55" fmla="*/ 4 h 51"/>
                <a:gd name="T56" fmla="*/ 32 w 47"/>
                <a:gd name="T57" fmla="*/ 8 h 51"/>
                <a:gd name="T58" fmla="*/ 29 w 47"/>
                <a:gd name="T59" fmla="*/ 9 h 51"/>
                <a:gd name="T60" fmla="*/ 26 w 47"/>
                <a:gd name="T61" fmla="*/ 7 h 51"/>
                <a:gd name="T62" fmla="*/ 25 w 47"/>
                <a:gd name="T63" fmla="*/ 5 h 51"/>
                <a:gd name="T64" fmla="*/ 20 w 47"/>
                <a:gd name="T65" fmla="*/ 4 h 51"/>
                <a:gd name="T66" fmla="*/ 18 w 47"/>
                <a:gd name="T67" fmla="*/ 6 h 51"/>
                <a:gd name="T68" fmla="*/ 14 w 47"/>
                <a:gd name="T69" fmla="*/ 9 h 51"/>
                <a:gd name="T70" fmla="*/ 11 w 47"/>
                <a:gd name="T71" fmla="*/ 9 h 51"/>
                <a:gd name="T72" fmla="*/ 8 w 47"/>
                <a:gd name="T73" fmla="*/ 9 h 51"/>
                <a:gd name="T74" fmla="*/ 4 w 47"/>
                <a:gd name="T75" fmla="*/ 11 h 51"/>
                <a:gd name="T76" fmla="*/ 1 w 47"/>
                <a:gd name="T77" fmla="*/ 12 h 51"/>
                <a:gd name="T78" fmla="*/ 0 w 47"/>
                <a:gd name="T79" fmla="*/ 17 h 51"/>
                <a:gd name="T80" fmla="*/ 1 w 47"/>
                <a:gd name="T81" fmla="*/ 24 h 51"/>
                <a:gd name="T82" fmla="*/ 4 w 47"/>
                <a:gd name="T83" fmla="*/ 29 h 51"/>
                <a:gd name="T84" fmla="*/ 4 w 47"/>
                <a:gd name="T85" fmla="*/ 33 h 51"/>
                <a:gd name="T86" fmla="*/ 5 w 47"/>
                <a:gd name="T87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" h="51">
                  <a:moveTo>
                    <a:pt x="5" y="39"/>
                  </a:moveTo>
                  <a:cubicBezTo>
                    <a:pt x="5" y="40"/>
                    <a:pt x="6" y="42"/>
                    <a:pt x="7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9" y="44"/>
                    <a:pt x="9" y="47"/>
                    <a:pt x="9" y="48"/>
                  </a:cubicBezTo>
                  <a:cubicBezTo>
                    <a:pt x="11" y="48"/>
                    <a:pt x="11" y="47"/>
                    <a:pt x="13" y="47"/>
                  </a:cubicBezTo>
                  <a:cubicBezTo>
                    <a:pt x="13" y="48"/>
                    <a:pt x="13" y="49"/>
                    <a:pt x="13" y="50"/>
                  </a:cubicBezTo>
                  <a:cubicBezTo>
                    <a:pt x="15" y="50"/>
                    <a:pt x="16" y="50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5" y="39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299"/>
            <p:cNvSpPr>
              <a:spLocks/>
            </p:cNvSpPr>
            <p:nvPr/>
          </p:nvSpPr>
          <p:spPr bwMode="auto">
            <a:xfrm>
              <a:off x="9081834" y="3671514"/>
              <a:ext cx="165269" cy="181438"/>
            </a:xfrm>
            <a:custGeom>
              <a:avLst/>
              <a:gdLst>
                <a:gd name="T0" fmla="*/ 5 w 47"/>
                <a:gd name="T1" fmla="*/ 39 h 51"/>
                <a:gd name="T2" fmla="*/ 7 w 47"/>
                <a:gd name="T3" fmla="*/ 43 h 51"/>
                <a:gd name="T4" fmla="*/ 8 w 47"/>
                <a:gd name="T5" fmla="*/ 43 h 51"/>
                <a:gd name="T6" fmla="*/ 9 w 47"/>
                <a:gd name="T7" fmla="*/ 48 h 51"/>
                <a:gd name="T8" fmla="*/ 13 w 47"/>
                <a:gd name="T9" fmla="*/ 47 h 51"/>
                <a:gd name="T10" fmla="*/ 13 w 47"/>
                <a:gd name="T11" fmla="*/ 50 h 51"/>
                <a:gd name="T12" fmla="*/ 17 w 47"/>
                <a:gd name="T13" fmla="*/ 51 h 51"/>
                <a:gd name="T14" fmla="*/ 17 w 47"/>
                <a:gd name="T15" fmla="*/ 51 h 51"/>
                <a:gd name="T16" fmla="*/ 21 w 47"/>
                <a:gd name="T17" fmla="*/ 46 h 51"/>
                <a:gd name="T18" fmla="*/ 24 w 47"/>
                <a:gd name="T19" fmla="*/ 45 h 51"/>
                <a:gd name="T20" fmla="*/ 25 w 47"/>
                <a:gd name="T21" fmla="*/ 43 h 51"/>
                <a:gd name="T22" fmla="*/ 31 w 47"/>
                <a:gd name="T23" fmla="*/ 42 h 51"/>
                <a:gd name="T24" fmla="*/ 34 w 47"/>
                <a:gd name="T25" fmla="*/ 44 h 51"/>
                <a:gd name="T26" fmla="*/ 35 w 47"/>
                <a:gd name="T27" fmla="*/ 40 h 51"/>
                <a:gd name="T28" fmla="*/ 37 w 47"/>
                <a:gd name="T29" fmla="*/ 39 h 51"/>
                <a:gd name="T30" fmla="*/ 42 w 47"/>
                <a:gd name="T31" fmla="*/ 37 h 51"/>
                <a:gd name="T32" fmla="*/ 44 w 47"/>
                <a:gd name="T33" fmla="*/ 35 h 51"/>
                <a:gd name="T34" fmla="*/ 44 w 47"/>
                <a:gd name="T35" fmla="*/ 31 h 51"/>
                <a:gd name="T36" fmla="*/ 45 w 47"/>
                <a:gd name="T37" fmla="*/ 26 h 51"/>
                <a:gd name="T38" fmla="*/ 47 w 47"/>
                <a:gd name="T39" fmla="*/ 21 h 51"/>
                <a:gd name="T40" fmla="*/ 46 w 47"/>
                <a:gd name="T41" fmla="*/ 17 h 51"/>
                <a:gd name="T42" fmla="*/ 45 w 47"/>
                <a:gd name="T43" fmla="*/ 12 h 51"/>
                <a:gd name="T44" fmla="*/ 43 w 47"/>
                <a:gd name="T45" fmla="*/ 8 h 51"/>
                <a:gd name="T46" fmla="*/ 43 w 47"/>
                <a:gd name="T47" fmla="*/ 3 h 51"/>
                <a:gd name="T48" fmla="*/ 39 w 47"/>
                <a:gd name="T49" fmla="*/ 4 h 51"/>
                <a:gd name="T50" fmla="*/ 37 w 47"/>
                <a:gd name="T51" fmla="*/ 1 h 51"/>
                <a:gd name="T52" fmla="*/ 34 w 47"/>
                <a:gd name="T53" fmla="*/ 0 h 51"/>
                <a:gd name="T54" fmla="*/ 32 w 47"/>
                <a:gd name="T55" fmla="*/ 4 h 51"/>
                <a:gd name="T56" fmla="*/ 32 w 47"/>
                <a:gd name="T57" fmla="*/ 8 h 51"/>
                <a:gd name="T58" fmla="*/ 29 w 47"/>
                <a:gd name="T59" fmla="*/ 9 h 51"/>
                <a:gd name="T60" fmla="*/ 26 w 47"/>
                <a:gd name="T61" fmla="*/ 7 h 51"/>
                <a:gd name="T62" fmla="*/ 25 w 47"/>
                <a:gd name="T63" fmla="*/ 5 h 51"/>
                <a:gd name="T64" fmla="*/ 20 w 47"/>
                <a:gd name="T65" fmla="*/ 4 h 51"/>
                <a:gd name="T66" fmla="*/ 18 w 47"/>
                <a:gd name="T67" fmla="*/ 6 h 51"/>
                <a:gd name="T68" fmla="*/ 14 w 47"/>
                <a:gd name="T69" fmla="*/ 9 h 51"/>
                <a:gd name="T70" fmla="*/ 11 w 47"/>
                <a:gd name="T71" fmla="*/ 9 h 51"/>
                <a:gd name="T72" fmla="*/ 8 w 47"/>
                <a:gd name="T73" fmla="*/ 9 h 51"/>
                <a:gd name="T74" fmla="*/ 4 w 47"/>
                <a:gd name="T75" fmla="*/ 11 h 51"/>
                <a:gd name="T76" fmla="*/ 1 w 47"/>
                <a:gd name="T77" fmla="*/ 12 h 51"/>
                <a:gd name="T78" fmla="*/ 0 w 47"/>
                <a:gd name="T79" fmla="*/ 17 h 51"/>
                <a:gd name="T80" fmla="*/ 1 w 47"/>
                <a:gd name="T81" fmla="*/ 24 h 51"/>
                <a:gd name="T82" fmla="*/ 4 w 47"/>
                <a:gd name="T83" fmla="*/ 29 h 51"/>
                <a:gd name="T84" fmla="*/ 4 w 47"/>
                <a:gd name="T85" fmla="*/ 33 h 51"/>
                <a:gd name="T86" fmla="*/ 5 w 47"/>
                <a:gd name="T87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" h="51">
                  <a:moveTo>
                    <a:pt x="5" y="39"/>
                  </a:moveTo>
                  <a:cubicBezTo>
                    <a:pt x="5" y="40"/>
                    <a:pt x="6" y="42"/>
                    <a:pt x="7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9" y="44"/>
                    <a:pt x="9" y="47"/>
                    <a:pt x="9" y="48"/>
                  </a:cubicBezTo>
                  <a:cubicBezTo>
                    <a:pt x="11" y="48"/>
                    <a:pt x="11" y="47"/>
                    <a:pt x="13" y="47"/>
                  </a:cubicBezTo>
                  <a:cubicBezTo>
                    <a:pt x="13" y="48"/>
                    <a:pt x="13" y="49"/>
                    <a:pt x="13" y="50"/>
                  </a:cubicBezTo>
                  <a:cubicBezTo>
                    <a:pt x="15" y="50"/>
                    <a:pt x="16" y="50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5" y="39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00"/>
            <p:cNvSpPr>
              <a:spLocks/>
            </p:cNvSpPr>
            <p:nvPr/>
          </p:nvSpPr>
          <p:spPr bwMode="auto">
            <a:xfrm>
              <a:off x="6856088" y="4341574"/>
              <a:ext cx="70060" cy="79042"/>
            </a:xfrm>
            <a:custGeom>
              <a:avLst/>
              <a:gdLst>
                <a:gd name="T0" fmla="*/ 1 w 20"/>
                <a:gd name="T1" fmla="*/ 3 h 22"/>
                <a:gd name="T2" fmla="*/ 4 w 20"/>
                <a:gd name="T3" fmla="*/ 2 h 22"/>
                <a:gd name="T4" fmla="*/ 8 w 20"/>
                <a:gd name="T5" fmla="*/ 5 h 22"/>
                <a:gd name="T6" fmla="*/ 11 w 20"/>
                <a:gd name="T7" fmla="*/ 1 h 22"/>
                <a:gd name="T8" fmla="*/ 17 w 20"/>
                <a:gd name="T9" fmla="*/ 2 h 22"/>
                <a:gd name="T10" fmla="*/ 17 w 20"/>
                <a:gd name="T11" fmla="*/ 8 h 22"/>
                <a:gd name="T12" fmla="*/ 20 w 20"/>
                <a:gd name="T13" fmla="*/ 9 h 22"/>
                <a:gd name="T14" fmla="*/ 18 w 20"/>
                <a:gd name="T15" fmla="*/ 13 h 22"/>
                <a:gd name="T16" fmla="*/ 15 w 20"/>
                <a:gd name="T17" fmla="*/ 16 h 22"/>
                <a:gd name="T18" fmla="*/ 14 w 20"/>
                <a:gd name="T19" fmla="*/ 21 h 22"/>
                <a:gd name="T20" fmla="*/ 9 w 20"/>
                <a:gd name="T21" fmla="*/ 22 h 22"/>
                <a:gd name="T22" fmla="*/ 6 w 20"/>
                <a:gd name="T23" fmla="*/ 22 h 22"/>
                <a:gd name="T24" fmla="*/ 5 w 20"/>
                <a:gd name="T25" fmla="*/ 7 h 22"/>
                <a:gd name="T26" fmla="*/ 2 w 20"/>
                <a:gd name="T27" fmla="*/ 6 h 22"/>
                <a:gd name="T28" fmla="*/ 2 w 20"/>
                <a:gd name="T29" fmla="*/ 7 h 22"/>
                <a:gd name="T30" fmla="*/ 0 w 20"/>
                <a:gd name="T31" fmla="*/ 3 h 22"/>
                <a:gd name="T32" fmla="*/ 1 w 20"/>
                <a:gd name="T33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2">
                  <a:moveTo>
                    <a:pt x="1" y="3"/>
                  </a:moveTo>
                  <a:cubicBezTo>
                    <a:pt x="1" y="3"/>
                    <a:pt x="2" y="0"/>
                    <a:pt x="4" y="2"/>
                  </a:cubicBezTo>
                  <a:cubicBezTo>
                    <a:pt x="6" y="5"/>
                    <a:pt x="5" y="7"/>
                    <a:pt x="8" y="5"/>
                  </a:cubicBezTo>
                  <a:cubicBezTo>
                    <a:pt x="10" y="3"/>
                    <a:pt x="9" y="0"/>
                    <a:pt x="11" y="1"/>
                  </a:cubicBezTo>
                  <a:cubicBezTo>
                    <a:pt x="12" y="2"/>
                    <a:pt x="17" y="2"/>
                    <a:pt x="17" y="2"/>
                  </a:cubicBezTo>
                  <a:cubicBezTo>
                    <a:pt x="17" y="2"/>
                    <a:pt x="15" y="7"/>
                    <a:pt x="17" y="8"/>
                  </a:cubicBezTo>
                  <a:cubicBezTo>
                    <a:pt x="20" y="10"/>
                    <a:pt x="20" y="9"/>
                    <a:pt x="20" y="9"/>
                  </a:cubicBezTo>
                  <a:cubicBezTo>
                    <a:pt x="20" y="9"/>
                    <a:pt x="20" y="11"/>
                    <a:pt x="18" y="13"/>
                  </a:cubicBezTo>
                  <a:cubicBezTo>
                    <a:pt x="17" y="14"/>
                    <a:pt x="15" y="16"/>
                    <a:pt x="15" y="1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1" y="22"/>
                    <a:pt x="9" y="22"/>
                  </a:cubicBezTo>
                  <a:cubicBezTo>
                    <a:pt x="9" y="22"/>
                    <a:pt x="7" y="22"/>
                    <a:pt x="6" y="22"/>
                  </a:cubicBezTo>
                  <a:cubicBezTo>
                    <a:pt x="5" y="16"/>
                    <a:pt x="5" y="13"/>
                    <a:pt x="5" y="7"/>
                  </a:cubicBezTo>
                  <a:cubicBezTo>
                    <a:pt x="3" y="7"/>
                    <a:pt x="3" y="7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01"/>
            <p:cNvSpPr>
              <a:spLocks/>
            </p:cNvSpPr>
            <p:nvPr/>
          </p:nvSpPr>
          <p:spPr bwMode="auto">
            <a:xfrm>
              <a:off x="6856088" y="4341574"/>
              <a:ext cx="70060" cy="79042"/>
            </a:xfrm>
            <a:custGeom>
              <a:avLst/>
              <a:gdLst>
                <a:gd name="T0" fmla="*/ 1 w 20"/>
                <a:gd name="T1" fmla="*/ 3 h 22"/>
                <a:gd name="T2" fmla="*/ 4 w 20"/>
                <a:gd name="T3" fmla="*/ 2 h 22"/>
                <a:gd name="T4" fmla="*/ 8 w 20"/>
                <a:gd name="T5" fmla="*/ 5 h 22"/>
                <a:gd name="T6" fmla="*/ 11 w 20"/>
                <a:gd name="T7" fmla="*/ 1 h 22"/>
                <a:gd name="T8" fmla="*/ 17 w 20"/>
                <a:gd name="T9" fmla="*/ 2 h 22"/>
                <a:gd name="T10" fmla="*/ 17 w 20"/>
                <a:gd name="T11" fmla="*/ 8 h 22"/>
                <a:gd name="T12" fmla="*/ 20 w 20"/>
                <a:gd name="T13" fmla="*/ 9 h 22"/>
                <a:gd name="T14" fmla="*/ 18 w 20"/>
                <a:gd name="T15" fmla="*/ 13 h 22"/>
                <a:gd name="T16" fmla="*/ 15 w 20"/>
                <a:gd name="T17" fmla="*/ 16 h 22"/>
                <a:gd name="T18" fmla="*/ 14 w 20"/>
                <a:gd name="T19" fmla="*/ 21 h 22"/>
                <a:gd name="T20" fmla="*/ 9 w 20"/>
                <a:gd name="T21" fmla="*/ 22 h 22"/>
                <a:gd name="T22" fmla="*/ 6 w 20"/>
                <a:gd name="T23" fmla="*/ 22 h 22"/>
                <a:gd name="T24" fmla="*/ 5 w 20"/>
                <a:gd name="T25" fmla="*/ 7 h 22"/>
                <a:gd name="T26" fmla="*/ 2 w 20"/>
                <a:gd name="T27" fmla="*/ 6 h 22"/>
                <a:gd name="T28" fmla="*/ 2 w 20"/>
                <a:gd name="T29" fmla="*/ 7 h 22"/>
                <a:gd name="T30" fmla="*/ 0 w 20"/>
                <a:gd name="T31" fmla="*/ 3 h 22"/>
                <a:gd name="T32" fmla="*/ 1 w 20"/>
                <a:gd name="T33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2">
                  <a:moveTo>
                    <a:pt x="1" y="3"/>
                  </a:moveTo>
                  <a:cubicBezTo>
                    <a:pt x="1" y="3"/>
                    <a:pt x="2" y="0"/>
                    <a:pt x="4" y="2"/>
                  </a:cubicBezTo>
                  <a:cubicBezTo>
                    <a:pt x="6" y="5"/>
                    <a:pt x="5" y="7"/>
                    <a:pt x="8" y="5"/>
                  </a:cubicBezTo>
                  <a:cubicBezTo>
                    <a:pt x="10" y="3"/>
                    <a:pt x="9" y="0"/>
                    <a:pt x="11" y="1"/>
                  </a:cubicBezTo>
                  <a:cubicBezTo>
                    <a:pt x="12" y="2"/>
                    <a:pt x="17" y="2"/>
                    <a:pt x="17" y="2"/>
                  </a:cubicBezTo>
                  <a:cubicBezTo>
                    <a:pt x="17" y="2"/>
                    <a:pt x="15" y="7"/>
                    <a:pt x="17" y="8"/>
                  </a:cubicBezTo>
                  <a:cubicBezTo>
                    <a:pt x="20" y="10"/>
                    <a:pt x="20" y="9"/>
                    <a:pt x="20" y="9"/>
                  </a:cubicBezTo>
                  <a:cubicBezTo>
                    <a:pt x="20" y="9"/>
                    <a:pt x="20" y="11"/>
                    <a:pt x="18" y="13"/>
                  </a:cubicBezTo>
                  <a:cubicBezTo>
                    <a:pt x="17" y="14"/>
                    <a:pt x="15" y="16"/>
                    <a:pt x="15" y="16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1" y="22"/>
                    <a:pt x="9" y="22"/>
                  </a:cubicBezTo>
                  <a:cubicBezTo>
                    <a:pt x="9" y="22"/>
                    <a:pt x="7" y="22"/>
                    <a:pt x="6" y="22"/>
                  </a:cubicBezTo>
                  <a:cubicBezTo>
                    <a:pt x="5" y="16"/>
                    <a:pt x="5" y="13"/>
                    <a:pt x="5" y="7"/>
                  </a:cubicBezTo>
                  <a:cubicBezTo>
                    <a:pt x="3" y="7"/>
                    <a:pt x="3" y="7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02"/>
            <p:cNvSpPr>
              <a:spLocks/>
            </p:cNvSpPr>
            <p:nvPr/>
          </p:nvSpPr>
          <p:spPr bwMode="auto">
            <a:xfrm>
              <a:off x="8789021" y="3197263"/>
              <a:ext cx="256887" cy="623353"/>
            </a:xfrm>
            <a:custGeom>
              <a:avLst/>
              <a:gdLst>
                <a:gd name="T0" fmla="*/ 57 w 73"/>
                <a:gd name="T1" fmla="*/ 174 h 177"/>
                <a:gd name="T2" fmla="*/ 62 w 73"/>
                <a:gd name="T3" fmla="*/ 164 h 177"/>
                <a:gd name="T4" fmla="*/ 59 w 73"/>
                <a:gd name="T5" fmla="*/ 152 h 177"/>
                <a:gd name="T6" fmla="*/ 51 w 73"/>
                <a:gd name="T7" fmla="*/ 139 h 177"/>
                <a:gd name="T8" fmla="*/ 54 w 73"/>
                <a:gd name="T9" fmla="*/ 129 h 177"/>
                <a:gd name="T10" fmla="*/ 50 w 73"/>
                <a:gd name="T11" fmla="*/ 121 h 177"/>
                <a:gd name="T12" fmla="*/ 45 w 73"/>
                <a:gd name="T13" fmla="*/ 108 h 177"/>
                <a:gd name="T14" fmla="*/ 47 w 73"/>
                <a:gd name="T15" fmla="*/ 98 h 177"/>
                <a:gd name="T16" fmla="*/ 46 w 73"/>
                <a:gd name="T17" fmla="*/ 90 h 177"/>
                <a:gd name="T18" fmla="*/ 52 w 73"/>
                <a:gd name="T19" fmla="*/ 86 h 177"/>
                <a:gd name="T20" fmla="*/ 54 w 73"/>
                <a:gd name="T21" fmla="*/ 83 h 177"/>
                <a:gd name="T22" fmla="*/ 58 w 73"/>
                <a:gd name="T23" fmla="*/ 79 h 177"/>
                <a:gd name="T24" fmla="*/ 67 w 73"/>
                <a:gd name="T25" fmla="*/ 81 h 177"/>
                <a:gd name="T26" fmla="*/ 69 w 73"/>
                <a:gd name="T27" fmla="*/ 76 h 177"/>
                <a:gd name="T28" fmla="*/ 73 w 73"/>
                <a:gd name="T29" fmla="*/ 68 h 177"/>
                <a:gd name="T30" fmla="*/ 66 w 73"/>
                <a:gd name="T31" fmla="*/ 62 h 177"/>
                <a:gd name="T32" fmla="*/ 62 w 73"/>
                <a:gd name="T33" fmla="*/ 57 h 177"/>
                <a:gd name="T34" fmla="*/ 58 w 73"/>
                <a:gd name="T35" fmla="*/ 54 h 177"/>
                <a:gd name="T36" fmla="*/ 61 w 73"/>
                <a:gd name="T37" fmla="*/ 47 h 177"/>
                <a:gd name="T38" fmla="*/ 56 w 73"/>
                <a:gd name="T39" fmla="*/ 44 h 177"/>
                <a:gd name="T40" fmla="*/ 55 w 73"/>
                <a:gd name="T41" fmla="*/ 38 h 177"/>
                <a:gd name="T42" fmla="*/ 49 w 73"/>
                <a:gd name="T43" fmla="*/ 40 h 177"/>
                <a:gd name="T44" fmla="*/ 46 w 73"/>
                <a:gd name="T45" fmla="*/ 42 h 177"/>
                <a:gd name="T46" fmla="*/ 46 w 73"/>
                <a:gd name="T47" fmla="*/ 37 h 177"/>
                <a:gd name="T48" fmla="*/ 44 w 73"/>
                <a:gd name="T49" fmla="*/ 32 h 177"/>
                <a:gd name="T50" fmla="*/ 49 w 73"/>
                <a:gd name="T51" fmla="*/ 23 h 177"/>
                <a:gd name="T52" fmla="*/ 50 w 73"/>
                <a:gd name="T53" fmla="*/ 15 h 177"/>
                <a:gd name="T54" fmla="*/ 50 w 73"/>
                <a:gd name="T55" fmla="*/ 7 h 177"/>
                <a:gd name="T56" fmla="*/ 48 w 73"/>
                <a:gd name="T57" fmla="*/ 0 h 177"/>
                <a:gd name="T58" fmla="*/ 42 w 73"/>
                <a:gd name="T59" fmla="*/ 1 h 177"/>
                <a:gd name="T60" fmla="*/ 39 w 73"/>
                <a:gd name="T61" fmla="*/ 12 h 177"/>
                <a:gd name="T62" fmla="*/ 31 w 73"/>
                <a:gd name="T63" fmla="*/ 12 h 177"/>
                <a:gd name="T64" fmla="*/ 28 w 73"/>
                <a:gd name="T65" fmla="*/ 20 h 177"/>
                <a:gd name="T66" fmla="*/ 22 w 73"/>
                <a:gd name="T67" fmla="*/ 27 h 177"/>
                <a:gd name="T68" fmla="*/ 17 w 73"/>
                <a:gd name="T69" fmla="*/ 30 h 177"/>
                <a:gd name="T70" fmla="*/ 19 w 73"/>
                <a:gd name="T71" fmla="*/ 34 h 177"/>
                <a:gd name="T72" fmla="*/ 14 w 73"/>
                <a:gd name="T73" fmla="*/ 45 h 177"/>
                <a:gd name="T74" fmla="*/ 9 w 73"/>
                <a:gd name="T75" fmla="*/ 50 h 177"/>
                <a:gd name="T76" fmla="*/ 11 w 73"/>
                <a:gd name="T77" fmla="*/ 58 h 177"/>
                <a:gd name="T78" fmla="*/ 9 w 73"/>
                <a:gd name="T79" fmla="*/ 62 h 177"/>
                <a:gd name="T80" fmla="*/ 5 w 73"/>
                <a:gd name="T81" fmla="*/ 62 h 177"/>
                <a:gd name="T82" fmla="*/ 3 w 73"/>
                <a:gd name="T83" fmla="*/ 67 h 177"/>
                <a:gd name="T84" fmla="*/ 4 w 73"/>
                <a:gd name="T85" fmla="*/ 74 h 177"/>
                <a:gd name="T86" fmla="*/ 0 w 73"/>
                <a:gd name="T87" fmla="*/ 75 h 177"/>
                <a:gd name="T88" fmla="*/ 2 w 73"/>
                <a:gd name="T89" fmla="*/ 83 h 177"/>
                <a:gd name="T90" fmla="*/ 4 w 73"/>
                <a:gd name="T91" fmla="*/ 81 h 177"/>
                <a:gd name="T92" fmla="*/ 6 w 73"/>
                <a:gd name="T93" fmla="*/ 79 h 177"/>
                <a:gd name="T94" fmla="*/ 8 w 73"/>
                <a:gd name="T95" fmla="*/ 85 h 177"/>
                <a:gd name="T96" fmla="*/ 10 w 73"/>
                <a:gd name="T97" fmla="*/ 89 h 177"/>
                <a:gd name="T98" fmla="*/ 12 w 73"/>
                <a:gd name="T99" fmla="*/ 99 h 177"/>
                <a:gd name="T100" fmla="*/ 16 w 73"/>
                <a:gd name="T101" fmla="*/ 105 h 177"/>
                <a:gd name="T102" fmla="*/ 14 w 73"/>
                <a:gd name="T103" fmla="*/ 125 h 177"/>
                <a:gd name="T104" fmla="*/ 18 w 73"/>
                <a:gd name="T105" fmla="*/ 125 h 177"/>
                <a:gd name="T106" fmla="*/ 26 w 73"/>
                <a:gd name="T107" fmla="*/ 122 h 177"/>
                <a:gd name="T108" fmla="*/ 32 w 73"/>
                <a:gd name="T109" fmla="*/ 114 h 177"/>
                <a:gd name="T110" fmla="*/ 38 w 73"/>
                <a:gd name="T111" fmla="*/ 117 h 177"/>
                <a:gd name="T112" fmla="*/ 42 w 73"/>
                <a:gd name="T113" fmla="*/ 120 h 177"/>
                <a:gd name="T114" fmla="*/ 44 w 73"/>
                <a:gd name="T115" fmla="*/ 129 h 177"/>
                <a:gd name="T116" fmla="*/ 48 w 73"/>
                <a:gd name="T117" fmla="*/ 148 h 177"/>
                <a:gd name="T118" fmla="*/ 53 w 73"/>
                <a:gd name="T119" fmla="*/ 167 h 177"/>
                <a:gd name="T120" fmla="*/ 53 w 73"/>
                <a:gd name="T121" fmla="*/ 169 h 177"/>
                <a:gd name="T122" fmla="*/ 56 w 73"/>
                <a:gd name="T12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" h="177">
                  <a:moveTo>
                    <a:pt x="56" y="177"/>
                  </a:moveTo>
                  <a:cubicBezTo>
                    <a:pt x="57" y="174"/>
                    <a:pt x="57" y="174"/>
                    <a:pt x="57" y="174"/>
                  </a:cubicBezTo>
                  <a:cubicBezTo>
                    <a:pt x="58" y="168"/>
                    <a:pt x="58" y="168"/>
                    <a:pt x="58" y="168"/>
                  </a:cubicBezTo>
                  <a:cubicBezTo>
                    <a:pt x="62" y="164"/>
                    <a:pt x="62" y="164"/>
                    <a:pt x="62" y="164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59" y="152"/>
                    <a:pt x="59" y="152"/>
                    <a:pt x="59" y="152"/>
                  </a:cubicBezTo>
                  <a:cubicBezTo>
                    <a:pt x="54" y="147"/>
                    <a:pt x="54" y="147"/>
                    <a:pt x="54" y="147"/>
                  </a:cubicBezTo>
                  <a:cubicBezTo>
                    <a:pt x="51" y="139"/>
                    <a:pt x="51" y="139"/>
                    <a:pt x="51" y="139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5" y="108"/>
                    <a:pt x="45" y="108"/>
                    <a:pt x="45" y="108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5" y="93"/>
                    <a:pt x="45" y="93"/>
                    <a:pt x="45" y="93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0"/>
                    <a:pt x="1" y="81"/>
                    <a:pt x="2" y="83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3" y="82"/>
                    <a:pt x="3" y="81"/>
                    <a:pt x="4" y="81"/>
                  </a:cubicBezTo>
                  <a:cubicBezTo>
                    <a:pt x="4" y="81"/>
                    <a:pt x="5" y="81"/>
                    <a:pt x="6" y="81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7" y="79"/>
                    <a:pt x="8" y="80"/>
                    <a:pt x="8" y="79"/>
                  </a:cubicBezTo>
                  <a:cubicBezTo>
                    <a:pt x="9" y="81"/>
                    <a:pt x="8" y="83"/>
                    <a:pt x="8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1" y="87"/>
                    <a:pt x="10" y="88"/>
                    <a:pt x="10" y="89"/>
                  </a:cubicBezTo>
                  <a:cubicBezTo>
                    <a:pt x="11" y="90"/>
                    <a:pt x="12" y="90"/>
                    <a:pt x="12" y="91"/>
                  </a:cubicBezTo>
                  <a:cubicBezTo>
                    <a:pt x="13" y="93"/>
                    <a:pt x="11" y="96"/>
                    <a:pt x="12" y="99"/>
                  </a:cubicBezTo>
                  <a:cubicBezTo>
                    <a:pt x="13" y="99"/>
                    <a:pt x="15" y="99"/>
                    <a:pt x="15" y="99"/>
                  </a:cubicBezTo>
                  <a:cubicBezTo>
                    <a:pt x="15" y="101"/>
                    <a:pt x="16" y="103"/>
                    <a:pt x="16" y="105"/>
                  </a:cubicBezTo>
                  <a:cubicBezTo>
                    <a:pt x="17" y="110"/>
                    <a:pt x="13" y="116"/>
                    <a:pt x="12" y="123"/>
                  </a:cubicBezTo>
                  <a:cubicBezTo>
                    <a:pt x="13" y="123"/>
                    <a:pt x="14" y="124"/>
                    <a:pt x="14" y="125"/>
                  </a:cubicBezTo>
                  <a:cubicBezTo>
                    <a:pt x="16" y="125"/>
                    <a:pt x="16" y="124"/>
                    <a:pt x="17" y="124"/>
                  </a:cubicBezTo>
                  <a:cubicBezTo>
                    <a:pt x="17" y="124"/>
                    <a:pt x="18" y="125"/>
                    <a:pt x="18" y="125"/>
                  </a:cubicBezTo>
                  <a:cubicBezTo>
                    <a:pt x="20" y="125"/>
                    <a:pt x="21" y="125"/>
                    <a:pt x="24" y="125"/>
                  </a:cubicBezTo>
                  <a:cubicBezTo>
                    <a:pt x="25" y="124"/>
                    <a:pt x="25" y="123"/>
                    <a:pt x="26" y="122"/>
                  </a:cubicBezTo>
                  <a:cubicBezTo>
                    <a:pt x="26" y="122"/>
                    <a:pt x="27" y="122"/>
                    <a:pt x="28" y="122"/>
                  </a:cubicBezTo>
                  <a:cubicBezTo>
                    <a:pt x="31" y="121"/>
                    <a:pt x="31" y="118"/>
                    <a:pt x="32" y="114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35" y="113"/>
                    <a:pt x="38" y="116"/>
                    <a:pt x="38" y="117"/>
                  </a:cubicBezTo>
                  <a:cubicBezTo>
                    <a:pt x="39" y="118"/>
                    <a:pt x="38" y="119"/>
                    <a:pt x="39" y="119"/>
                  </a:cubicBezTo>
                  <a:cubicBezTo>
                    <a:pt x="40" y="120"/>
                    <a:pt x="42" y="120"/>
                    <a:pt x="42" y="120"/>
                  </a:cubicBezTo>
                  <a:cubicBezTo>
                    <a:pt x="42" y="123"/>
                    <a:pt x="42" y="124"/>
                    <a:pt x="41" y="127"/>
                  </a:cubicBezTo>
                  <a:cubicBezTo>
                    <a:pt x="42" y="128"/>
                    <a:pt x="44" y="129"/>
                    <a:pt x="44" y="129"/>
                  </a:cubicBezTo>
                  <a:cubicBezTo>
                    <a:pt x="45" y="130"/>
                    <a:pt x="47" y="143"/>
                    <a:pt x="48" y="145"/>
                  </a:cubicBezTo>
                  <a:cubicBezTo>
                    <a:pt x="48" y="146"/>
                    <a:pt x="47" y="147"/>
                    <a:pt x="48" y="148"/>
                  </a:cubicBezTo>
                  <a:cubicBezTo>
                    <a:pt x="48" y="148"/>
                    <a:pt x="50" y="149"/>
                    <a:pt x="50" y="149"/>
                  </a:cubicBezTo>
                  <a:cubicBezTo>
                    <a:pt x="51" y="150"/>
                    <a:pt x="53" y="165"/>
                    <a:pt x="53" y="167"/>
                  </a:cubicBezTo>
                  <a:cubicBezTo>
                    <a:pt x="53" y="167"/>
                    <a:pt x="51" y="168"/>
                    <a:pt x="51" y="169"/>
                  </a:cubicBezTo>
                  <a:cubicBezTo>
                    <a:pt x="51" y="169"/>
                    <a:pt x="53" y="169"/>
                    <a:pt x="53" y="169"/>
                  </a:cubicBezTo>
                  <a:cubicBezTo>
                    <a:pt x="54" y="170"/>
                    <a:pt x="55" y="174"/>
                    <a:pt x="55" y="177"/>
                  </a:cubicBezTo>
                  <a:lnTo>
                    <a:pt x="56" y="177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03"/>
            <p:cNvSpPr>
              <a:spLocks/>
            </p:cNvSpPr>
            <p:nvPr/>
          </p:nvSpPr>
          <p:spPr bwMode="auto">
            <a:xfrm>
              <a:off x="8789021" y="3197263"/>
              <a:ext cx="256887" cy="623353"/>
            </a:xfrm>
            <a:custGeom>
              <a:avLst/>
              <a:gdLst>
                <a:gd name="T0" fmla="*/ 57 w 73"/>
                <a:gd name="T1" fmla="*/ 174 h 177"/>
                <a:gd name="T2" fmla="*/ 62 w 73"/>
                <a:gd name="T3" fmla="*/ 164 h 177"/>
                <a:gd name="T4" fmla="*/ 59 w 73"/>
                <a:gd name="T5" fmla="*/ 152 h 177"/>
                <a:gd name="T6" fmla="*/ 51 w 73"/>
                <a:gd name="T7" fmla="*/ 139 h 177"/>
                <a:gd name="T8" fmla="*/ 54 w 73"/>
                <a:gd name="T9" fmla="*/ 129 h 177"/>
                <a:gd name="T10" fmla="*/ 50 w 73"/>
                <a:gd name="T11" fmla="*/ 121 h 177"/>
                <a:gd name="T12" fmla="*/ 45 w 73"/>
                <a:gd name="T13" fmla="*/ 108 h 177"/>
                <a:gd name="T14" fmla="*/ 47 w 73"/>
                <a:gd name="T15" fmla="*/ 98 h 177"/>
                <a:gd name="T16" fmla="*/ 46 w 73"/>
                <a:gd name="T17" fmla="*/ 90 h 177"/>
                <a:gd name="T18" fmla="*/ 52 w 73"/>
                <a:gd name="T19" fmla="*/ 86 h 177"/>
                <a:gd name="T20" fmla="*/ 54 w 73"/>
                <a:gd name="T21" fmla="*/ 83 h 177"/>
                <a:gd name="T22" fmla="*/ 58 w 73"/>
                <a:gd name="T23" fmla="*/ 79 h 177"/>
                <a:gd name="T24" fmla="*/ 67 w 73"/>
                <a:gd name="T25" fmla="*/ 81 h 177"/>
                <a:gd name="T26" fmla="*/ 69 w 73"/>
                <a:gd name="T27" fmla="*/ 76 h 177"/>
                <a:gd name="T28" fmla="*/ 73 w 73"/>
                <a:gd name="T29" fmla="*/ 68 h 177"/>
                <a:gd name="T30" fmla="*/ 66 w 73"/>
                <a:gd name="T31" fmla="*/ 62 h 177"/>
                <a:gd name="T32" fmla="*/ 62 w 73"/>
                <a:gd name="T33" fmla="*/ 57 h 177"/>
                <a:gd name="T34" fmla="*/ 58 w 73"/>
                <a:gd name="T35" fmla="*/ 54 h 177"/>
                <a:gd name="T36" fmla="*/ 61 w 73"/>
                <a:gd name="T37" fmla="*/ 47 h 177"/>
                <a:gd name="T38" fmla="*/ 56 w 73"/>
                <a:gd name="T39" fmla="*/ 44 h 177"/>
                <a:gd name="T40" fmla="*/ 55 w 73"/>
                <a:gd name="T41" fmla="*/ 38 h 177"/>
                <a:gd name="T42" fmla="*/ 49 w 73"/>
                <a:gd name="T43" fmla="*/ 40 h 177"/>
                <a:gd name="T44" fmla="*/ 46 w 73"/>
                <a:gd name="T45" fmla="*/ 42 h 177"/>
                <a:gd name="T46" fmla="*/ 46 w 73"/>
                <a:gd name="T47" fmla="*/ 37 h 177"/>
                <a:gd name="T48" fmla="*/ 44 w 73"/>
                <a:gd name="T49" fmla="*/ 32 h 177"/>
                <a:gd name="T50" fmla="*/ 49 w 73"/>
                <a:gd name="T51" fmla="*/ 23 h 177"/>
                <a:gd name="T52" fmla="*/ 50 w 73"/>
                <a:gd name="T53" fmla="*/ 15 h 177"/>
                <a:gd name="T54" fmla="*/ 50 w 73"/>
                <a:gd name="T55" fmla="*/ 7 h 177"/>
                <a:gd name="T56" fmla="*/ 48 w 73"/>
                <a:gd name="T57" fmla="*/ 0 h 177"/>
                <a:gd name="T58" fmla="*/ 42 w 73"/>
                <a:gd name="T59" fmla="*/ 1 h 177"/>
                <a:gd name="T60" fmla="*/ 39 w 73"/>
                <a:gd name="T61" fmla="*/ 12 h 177"/>
                <a:gd name="T62" fmla="*/ 31 w 73"/>
                <a:gd name="T63" fmla="*/ 12 h 177"/>
                <a:gd name="T64" fmla="*/ 28 w 73"/>
                <a:gd name="T65" fmla="*/ 20 h 177"/>
                <a:gd name="T66" fmla="*/ 22 w 73"/>
                <a:gd name="T67" fmla="*/ 27 h 177"/>
                <a:gd name="T68" fmla="*/ 17 w 73"/>
                <a:gd name="T69" fmla="*/ 30 h 177"/>
                <a:gd name="T70" fmla="*/ 19 w 73"/>
                <a:gd name="T71" fmla="*/ 34 h 177"/>
                <a:gd name="T72" fmla="*/ 14 w 73"/>
                <a:gd name="T73" fmla="*/ 45 h 177"/>
                <a:gd name="T74" fmla="*/ 9 w 73"/>
                <a:gd name="T75" fmla="*/ 50 h 177"/>
                <a:gd name="T76" fmla="*/ 11 w 73"/>
                <a:gd name="T77" fmla="*/ 58 h 177"/>
                <a:gd name="T78" fmla="*/ 9 w 73"/>
                <a:gd name="T79" fmla="*/ 62 h 177"/>
                <a:gd name="T80" fmla="*/ 5 w 73"/>
                <a:gd name="T81" fmla="*/ 62 h 177"/>
                <a:gd name="T82" fmla="*/ 3 w 73"/>
                <a:gd name="T83" fmla="*/ 67 h 177"/>
                <a:gd name="T84" fmla="*/ 4 w 73"/>
                <a:gd name="T85" fmla="*/ 74 h 177"/>
                <a:gd name="T86" fmla="*/ 0 w 73"/>
                <a:gd name="T87" fmla="*/ 75 h 177"/>
                <a:gd name="T88" fmla="*/ 2 w 73"/>
                <a:gd name="T89" fmla="*/ 83 h 177"/>
                <a:gd name="T90" fmla="*/ 4 w 73"/>
                <a:gd name="T91" fmla="*/ 81 h 177"/>
                <a:gd name="T92" fmla="*/ 6 w 73"/>
                <a:gd name="T93" fmla="*/ 79 h 177"/>
                <a:gd name="T94" fmla="*/ 8 w 73"/>
                <a:gd name="T95" fmla="*/ 85 h 177"/>
                <a:gd name="T96" fmla="*/ 10 w 73"/>
                <a:gd name="T97" fmla="*/ 89 h 177"/>
                <a:gd name="T98" fmla="*/ 12 w 73"/>
                <a:gd name="T99" fmla="*/ 99 h 177"/>
                <a:gd name="T100" fmla="*/ 16 w 73"/>
                <a:gd name="T101" fmla="*/ 105 h 177"/>
                <a:gd name="T102" fmla="*/ 14 w 73"/>
                <a:gd name="T103" fmla="*/ 125 h 177"/>
                <a:gd name="T104" fmla="*/ 18 w 73"/>
                <a:gd name="T105" fmla="*/ 125 h 177"/>
                <a:gd name="T106" fmla="*/ 26 w 73"/>
                <a:gd name="T107" fmla="*/ 122 h 177"/>
                <a:gd name="T108" fmla="*/ 32 w 73"/>
                <a:gd name="T109" fmla="*/ 114 h 177"/>
                <a:gd name="T110" fmla="*/ 38 w 73"/>
                <a:gd name="T111" fmla="*/ 117 h 177"/>
                <a:gd name="T112" fmla="*/ 42 w 73"/>
                <a:gd name="T113" fmla="*/ 120 h 177"/>
                <a:gd name="T114" fmla="*/ 44 w 73"/>
                <a:gd name="T115" fmla="*/ 129 h 177"/>
                <a:gd name="T116" fmla="*/ 48 w 73"/>
                <a:gd name="T117" fmla="*/ 148 h 177"/>
                <a:gd name="T118" fmla="*/ 53 w 73"/>
                <a:gd name="T119" fmla="*/ 167 h 177"/>
                <a:gd name="T120" fmla="*/ 53 w 73"/>
                <a:gd name="T121" fmla="*/ 169 h 177"/>
                <a:gd name="T122" fmla="*/ 56 w 73"/>
                <a:gd name="T12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" h="177">
                  <a:moveTo>
                    <a:pt x="56" y="177"/>
                  </a:moveTo>
                  <a:cubicBezTo>
                    <a:pt x="57" y="174"/>
                    <a:pt x="57" y="174"/>
                    <a:pt x="57" y="174"/>
                  </a:cubicBezTo>
                  <a:cubicBezTo>
                    <a:pt x="58" y="168"/>
                    <a:pt x="58" y="168"/>
                    <a:pt x="58" y="168"/>
                  </a:cubicBezTo>
                  <a:cubicBezTo>
                    <a:pt x="62" y="164"/>
                    <a:pt x="62" y="164"/>
                    <a:pt x="62" y="164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59" y="152"/>
                    <a:pt x="59" y="152"/>
                    <a:pt x="59" y="152"/>
                  </a:cubicBezTo>
                  <a:cubicBezTo>
                    <a:pt x="54" y="147"/>
                    <a:pt x="54" y="147"/>
                    <a:pt x="54" y="147"/>
                  </a:cubicBezTo>
                  <a:cubicBezTo>
                    <a:pt x="51" y="139"/>
                    <a:pt x="51" y="139"/>
                    <a:pt x="51" y="139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4"/>
                    <a:pt x="54" y="124"/>
                    <a:pt x="54" y="124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5" y="108"/>
                    <a:pt x="45" y="108"/>
                    <a:pt x="45" y="108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5" y="93"/>
                    <a:pt x="45" y="93"/>
                    <a:pt x="45" y="93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0"/>
                    <a:pt x="1" y="81"/>
                    <a:pt x="2" y="83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3" y="82"/>
                    <a:pt x="3" y="81"/>
                    <a:pt x="4" y="81"/>
                  </a:cubicBezTo>
                  <a:cubicBezTo>
                    <a:pt x="4" y="81"/>
                    <a:pt x="5" y="81"/>
                    <a:pt x="6" y="81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7" y="79"/>
                    <a:pt x="8" y="80"/>
                    <a:pt x="8" y="79"/>
                  </a:cubicBezTo>
                  <a:cubicBezTo>
                    <a:pt x="9" y="81"/>
                    <a:pt x="8" y="83"/>
                    <a:pt x="8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1" y="87"/>
                    <a:pt x="10" y="88"/>
                    <a:pt x="10" y="89"/>
                  </a:cubicBezTo>
                  <a:cubicBezTo>
                    <a:pt x="11" y="90"/>
                    <a:pt x="12" y="90"/>
                    <a:pt x="12" y="91"/>
                  </a:cubicBezTo>
                  <a:cubicBezTo>
                    <a:pt x="13" y="93"/>
                    <a:pt x="11" y="96"/>
                    <a:pt x="12" y="99"/>
                  </a:cubicBezTo>
                  <a:cubicBezTo>
                    <a:pt x="13" y="99"/>
                    <a:pt x="15" y="99"/>
                    <a:pt x="15" y="99"/>
                  </a:cubicBezTo>
                  <a:cubicBezTo>
                    <a:pt x="15" y="101"/>
                    <a:pt x="16" y="103"/>
                    <a:pt x="16" y="105"/>
                  </a:cubicBezTo>
                  <a:cubicBezTo>
                    <a:pt x="17" y="110"/>
                    <a:pt x="13" y="116"/>
                    <a:pt x="12" y="123"/>
                  </a:cubicBezTo>
                  <a:cubicBezTo>
                    <a:pt x="13" y="123"/>
                    <a:pt x="14" y="124"/>
                    <a:pt x="14" y="125"/>
                  </a:cubicBezTo>
                  <a:cubicBezTo>
                    <a:pt x="16" y="125"/>
                    <a:pt x="16" y="124"/>
                    <a:pt x="17" y="124"/>
                  </a:cubicBezTo>
                  <a:cubicBezTo>
                    <a:pt x="17" y="124"/>
                    <a:pt x="18" y="125"/>
                    <a:pt x="18" y="125"/>
                  </a:cubicBezTo>
                  <a:cubicBezTo>
                    <a:pt x="20" y="125"/>
                    <a:pt x="21" y="125"/>
                    <a:pt x="24" y="125"/>
                  </a:cubicBezTo>
                  <a:cubicBezTo>
                    <a:pt x="25" y="124"/>
                    <a:pt x="25" y="123"/>
                    <a:pt x="26" y="122"/>
                  </a:cubicBezTo>
                  <a:cubicBezTo>
                    <a:pt x="26" y="122"/>
                    <a:pt x="27" y="122"/>
                    <a:pt x="28" y="122"/>
                  </a:cubicBezTo>
                  <a:cubicBezTo>
                    <a:pt x="31" y="121"/>
                    <a:pt x="31" y="118"/>
                    <a:pt x="32" y="114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35" y="113"/>
                    <a:pt x="38" y="116"/>
                    <a:pt x="38" y="117"/>
                  </a:cubicBezTo>
                  <a:cubicBezTo>
                    <a:pt x="39" y="118"/>
                    <a:pt x="38" y="119"/>
                    <a:pt x="39" y="119"/>
                  </a:cubicBezTo>
                  <a:cubicBezTo>
                    <a:pt x="40" y="120"/>
                    <a:pt x="42" y="120"/>
                    <a:pt x="42" y="120"/>
                  </a:cubicBezTo>
                  <a:cubicBezTo>
                    <a:pt x="42" y="123"/>
                    <a:pt x="42" y="124"/>
                    <a:pt x="41" y="127"/>
                  </a:cubicBezTo>
                  <a:cubicBezTo>
                    <a:pt x="42" y="128"/>
                    <a:pt x="44" y="129"/>
                    <a:pt x="44" y="129"/>
                  </a:cubicBezTo>
                  <a:cubicBezTo>
                    <a:pt x="45" y="130"/>
                    <a:pt x="47" y="143"/>
                    <a:pt x="48" y="145"/>
                  </a:cubicBezTo>
                  <a:cubicBezTo>
                    <a:pt x="48" y="146"/>
                    <a:pt x="47" y="147"/>
                    <a:pt x="48" y="148"/>
                  </a:cubicBezTo>
                  <a:cubicBezTo>
                    <a:pt x="48" y="148"/>
                    <a:pt x="50" y="149"/>
                    <a:pt x="50" y="149"/>
                  </a:cubicBezTo>
                  <a:cubicBezTo>
                    <a:pt x="51" y="150"/>
                    <a:pt x="53" y="165"/>
                    <a:pt x="53" y="167"/>
                  </a:cubicBezTo>
                  <a:cubicBezTo>
                    <a:pt x="53" y="167"/>
                    <a:pt x="51" y="168"/>
                    <a:pt x="51" y="169"/>
                  </a:cubicBezTo>
                  <a:cubicBezTo>
                    <a:pt x="51" y="169"/>
                    <a:pt x="53" y="169"/>
                    <a:pt x="53" y="169"/>
                  </a:cubicBezTo>
                  <a:cubicBezTo>
                    <a:pt x="54" y="170"/>
                    <a:pt x="55" y="174"/>
                    <a:pt x="55" y="177"/>
                  </a:cubicBezTo>
                  <a:lnTo>
                    <a:pt x="56" y="177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04"/>
            <p:cNvSpPr>
              <a:spLocks/>
            </p:cNvSpPr>
            <p:nvPr/>
          </p:nvSpPr>
          <p:spPr bwMode="auto">
            <a:xfrm>
              <a:off x="5794412" y="3623012"/>
              <a:ext cx="229940" cy="226347"/>
            </a:xfrm>
            <a:custGeom>
              <a:avLst/>
              <a:gdLst>
                <a:gd name="T0" fmla="*/ 49 w 65"/>
                <a:gd name="T1" fmla="*/ 47 h 64"/>
                <a:gd name="T2" fmla="*/ 43 w 65"/>
                <a:gd name="T3" fmla="*/ 46 h 64"/>
                <a:gd name="T4" fmla="*/ 42 w 65"/>
                <a:gd name="T5" fmla="*/ 48 h 64"/>
                <a:gd name="T6" fmla="*/ 29 w 65"/>
                <a:gd name="T7" fmla="*/ 47 h 64"/>
                <a:gd name="T8" fmla="*/ 26 w 65"/>
                <a:gd name="T9" fmla="*/ 52 h 64"/>
                <a:gd name="T10" fmla="*/ 27 w 65"/>
                <a:gd name="T11" fmla="*/ 57 h 64"/>
                <a:gd name="T12" fmla="*/ 26 w 65"/>
                <a:gd name="T13" fmla="*/ 63 h 64"/>
                <a:gd name="T14" fmla="*/ 20 w 65"/>
                <a:gd name="T15" fmla="*/ 64 h 64"/>
                <a:gd name="T16" fmla="*/ 19 w 65"/>
                <a:gd name="T17" fmla="*/ 59 h 64"/>
                <a:gd name="T18" fmla="*/ 15 w 65"/>
                <a:gd name="T19" fmla="*/ 59 h 64"/>
                <a:gd name="T20" fmla="*/ 13 w 65"/>
                <a:gd name="T21" fmla="*/ 61 h 64"/>
                <a:gd name="T22" fmla="*/ 9 w 65"/>
                <a:gd name="T23" fmla="*/ 61 h 64"/>
                <a:gd name="T24" fmla="*/ 8 w 65"/>
                <a:gd name="T25" fmla="*/ 58 h 64"/>
                <a:gd name="T26" fmla="*/ 1 w 65"/>
                <a:gd name="T27" fmla="*/ 57 h 64"/>
                <a:gd name="T28" fmla="*/ 2 w 65"/>
                <a:gd name="T29" fmla="*/ 50 h 64"/>
                <a:gd name="T30" fmla="*/ 3 w 65"/>
                <a:gd name="T31" fmla="*/ 45 h 64"/>
                <a:gd name="T32" fmla="*/ 4 w 65"/>
                <a:gd name="T33" fmla="*/ 41 h 64"/>
                <a:gd name="T34" fmla="*/ 7 w 65"/>
                <a:gd name="T35" fmla="*/ 38 h 64"/>
                <a:gd name="T36" fmla="*/ 9 w 65"/>
                <a:gd name="T37" fmla="*/ 38 h 64"/>
                <a:gd name="T38" fmla="*/ 11 w 65"/>
                <a:gd name="T39" fmla="*/ 31 h 64"/>
                <a:gd name="T40" fmla="*/ 14 w 65"/>
                <a:gd name="T41" fmla="*/ 27 h 64"/>
                <a:gd name="T42" fmla="*/ 21 w 65"/>
                <a:gd name="T43" fmla="*/ 24 h 64"/>
                <a:gd name="T44" fmla="*/ 25 w 65"/>
                <a:gd name="T45" fmla="*/ 20 h 64"/>
                <a:gd name="T46" fmla="*/ 27 w 65"/>
                <a:gd name="T47" fmla="*/ 15 h 64"/>
                <a:gd name="T48" fmla="*/ 32 w 65"/>
                <a:gd name="T49" fmla="*/ 12 h 64"/>
                <a:gd name="T50" fmla="*/ 35 w 65"/>
                <a:gd name="T51" fmla="*/ 6 h 64"/>
                <a:gd name="T52" fmla="*/ 40 w 65"/>
                <a:gd name="T53" fmla="*/ 3 h 64"/>
                <a:gd name="T54" fmla="*/ 43 w 65"/>
                <a:gd name="T55" fmla="*/ 2 h 64"/>
                <a:gd name="T56" fmla="*/ 46 w 65"/>
                <a:gd name="T57" fmla="*/ 2 h 64"/>
                <a:gd name="T58" fmla="*/ 49 w 65"/>
                <a:gd name="T59" fmla="*/ 5 h 64"/>
                <a:gd name="T60" fmla="*/ 47 w 65"/>
                <a:gd name="T61" fmla="*/ 9 h 64"/>
                <a:gd name="T62" fmla="*/ 50 w 65"/>
                <a:gd name="T63" fmla="*/ 13 h 64"/>
                <a:gd name="T64" fmla="*/ 56 w 65"/>
                <a:gd name="T65" fmla="*/ 17 h 64"/>
                <a:gd name="T66" fmla="*/ 56 w 65"/>
                <a:gd name="T67" fmla="*/ 20 h 64"/>
                <a:gd name="T68" fmla="*/ 60 w 65"/>
                <a:gd name="T69" fmla="*/ 28 h 64"/>
                <a:gd name="T70" fmla="*/ 63 w 65"/>
                <a:gd name="T71" fmla="*/ 28 h 64"/>
                <a:gd name="T72" fmla="*/ 62 w 65"/>
                <a:gd name="T73" fmla="*/ 32 h 64"/>
                <a:gd name="T74" fmla="*/ 64 w 65"/>
                <a:gd name="T75" fmla="*/ 40 h 64"/>
                <a:gd name="T76" fmla="*/ 63 w 65"/>
                <a:gd name="T77" fmla="*/ 43 h 64"/>
                <a:gd name="T78" fmla="*/ 60 w 65"/>
                <a:gd name="T79" fmla="*/ 45 h 64"/>
                <a:gd name="T80" fmla="*/ 59 w 65"/>
                <a:gd name="T81" fmla="*/ 48 h 64"/>
                <a:gd name="T82" fmla="*/ 57 w 65"/>
                <a:gd name="T83" fmla="*/ 48 h 64"/>
                <a:gd name="T84" fmla="*/ 53 w 65"/>
                <a:gd name="T85" fmla="*/ 47 h 64"/>
                <a:gd name="T86" fmla="*/ 49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49" y="47"/>
                  </a:moveTo>
                  <a:cubicBezTo>
                    <a:pt x="43" y="46"/>
                    <a:pt x="43" y="46"/>
                    <a:pt x="43" y="4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31" y="46"/>
                    <a:pt x="29" y="47"/>
                  </a:cubicBezTo>
                  <a:cubicBezTo>
                    <a:pt x="28" y="48"/>
                    <a:pt x="26" y="50"/>
                    <a:pt x="26" y="52"/>
                  </a:cubicBezTo>
                  <a:cubicBezTo>
                    <a:pt x="26" y="54"/>
                    <a:pt x="28" y="56"/>
                    <a:pt x="27" y="57"/>
                  </a:cubicBezTo>
                  <a:cubicBezTo>
                    <a:pt x="27" y="59"/>
                    <a:pt x="26" y="63"/>
                    <a:pt x="26" y="63"/>
                  </a:cubicBezTo>
                  <a:cubicBezTo>
                    <a:pt x="26" y="63"/>
                    <a:pt x="22" y="64"/>
                    <a:pt x="20" y="64"/>
                  </a:cubicBezTo>
                  <a:cubicBezTo>
                    <a:pt x="18" y="63"/>
                    <a:pt x="19" y="59"/>
                    <a:pt x="19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0" y="51"/>
                    <a:pt x="2" y="50"/>
                  </a:cubicBezTo>
                  <a:cubicBezTo>
                    <a:pt x="5" y="49"/>
                    <a:pt x="4" y="47"/>
                    <a:pt x="3" y="45"/>
                  </a:cubicBezTo>
                  <a:cubicBezTo>
                    <a:pt x="2" y="44"/>
                    <a:pt x="4" y="41"/>
                    <a:pt x="4" y="41"/>
                  </a:cubicBezTo>
                  <a:cubicBezTo>
                    <a:pt x="4" y="41"/>
                    <a:pt x="5" y="38"/>
                    <a:pt x="7" y="38"/>
                  </a:cubicBezTo>
                  <a:cubicBezTo>
                    <a:pt x="8" y="37"/>
                    <a:pt x="9" y="38"/>
                    <a:pt x="9" y="38"/>
                  </a:cubicBezTo>
                  <a:cubicBezTo>
                    <a:pt x="9" y="38"/>
                    <a:pt x="10" y="33"/>
                    <a:pt x="11" y="31"/>
                  </a:cubicBezTo>
                  <a:cubicBezTo>
                    <a:pt x="12" y="29"/>
                    <a:pt x="12" y="28"/>
                    <a:pt x="14" y="27"/>
                  </a:cubicBezTo>
                  <a:cubicBezTo>
                    <a:pt x="16" y="26"/>
                    <a:pt x="19" y="24"/>
                    <a:pt x="21" y="24"/>
                  </a:cubicBezTo>
                  <a:cubicBezTo>
                    <a:pt x="22" y="25"/>
                    <a:pt x="25" y="22"/>
                    <a:pt x="25" y="20"/>
                  </a:cubicBezTo>
                  <a:cubicBezTo>
                    <a:pt x="25" y="19"/>
                    <a:pt x="25" y="17"/>
                    <a:pt x="27" y="15"/>
                  </a:cubicBezTo>
                  <a:cubicBezTo>
                    <a:pt x="30" y="13"/>
                    <a:pt x="32" y="14"/>
                    <a:pt x="32" y="12"/>
                  </a:cubicBezTo>
                  <a:cubicBezTo>
                    <a:pt x="32" y="10"/>
                    <a:pt x="33" y="6"/>
                    <a:pt x="35" y="6"/>
                  </a:cubicBezTo>
                  <a:cubicBezTo>
                    <a:pt x="38" y="6"/>
                    <a:pt x="40" y="5"/>
                    <a:pt x="40" y="3"/>
                  </a:cubicBezTo>
                  <a:cubicBezTo>
                    <a:pt x="40" y="1"/>
                    <a:pt x="42" y="0"/>
                    <a:pt x="43" y="2"/>
                  </a:cubicBezTo>
                  <a:cubicBezTo>
                    <a:pt x="44" y="3"/>
                    <a:pt x="45" y="1"/>
                    <a:pt x="46" y="2"/>
                  </a:cubicBezTo>
                  <a:cubicBezTo>
                    <a:pt x="48" y="3"/>
                    <a:pt x="49" y="5"/>
                    <a:pt x="49" y="5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0" y="28"/>
                    <a:pt x="63" y="27"/>
                    <a:pt x="63" y="28"/>
                  </a:cubicBezTo>
                  <a:cubicBezTo>
                    <a:pt x="63" y="30"/>
                    <a:pt x="62" y="32"/>
                    <a:pt x="62" y="32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40"/>
                    <a:pt x="65" y="42"/>
                    <a:pt x="63" y="43"/>
                  </a:cubicBezTo>
                  <a:cubicBezTo>
                    <a:pt x="62" y="45"/>
                    <a:pt x="60" y="45"/>
                    <a:pt x="60" y="45"/>
                  </a:cubicBezTo>
                  <a:cubicBezTo>
                    <a:pt x="60" y="45"/>
                    <a:pt x="60" y="48"/>
                    <a:pt x="59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4" y="48"/>
                    <a:pt x="53" y="47"/>
                  </a:cubicBezTo>
                  <a:cubicBezTo>
                    <a:pt x="51" y="47"/>
                    <a:pt x="49" y="47"/>
                    <a:pt x="49" y="47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05"/>
            <p:cNvSpPr>
              <a:spLocks/>
            </p:cNvSpPr>
            <p:nvPr/>
          </p:nvSpPr>
          <p:spPr bwMode="auto">
            <a:xfrm>
              <a:off x="5794412" y="3623012"/>
              <a:ext cx="229940" cy="226347"/>
            </a:xfrm>
            <a:custGeom>
              <a:avLst/>
              <a:gdLst>
                <a:gd name="T0" fmla="*/ 49 w 65"/>
                <a:gd name="T1" fmla="*/ 47 h 64"/>
                <a:gd name="T2" fmla="*/ 43 w 65"/>
                <a:gd name="T3" fmla="*/ 46 h 64"/>
                <a:gd name="T4" fmla="*/ 42 w 65"/>
                <a:gd name="T5" fmla="*/ 48 h 64"/>
                <a:gd name="T6" fmla="*/ 29 w 65"/>
                <a:gd name="T7" fmla="*/ 47 h 64"/>
                <a:gd name="T8" fmla="*/ 26 w 65"/>
                <a:gd name="T9" fmla="*/ 52 h 64"/>
                <a:gd name="T10" fmla="*/ 27 w 65"/>
                <a:gd name="T11" fmla="*/ 57 h 64"/>
                <a:gd name="T12" fmla="*/ 26 w 65"/>
                <a:gd name="T13" fmla="*/ 63 h 64"/>
                <a:gd name="T14" fmla="*/ 20 w 65"/>
                <a:gd name="T15" fmla="*/ 64 h 64"/>
                <a:gd name="T16" fmla="*/ 19 w 65"/>
                <a:gd name="T17" fmla="*/ 59 h 64"/>
                <a:gd name="T18" fmla="*/ 15 w 65"/>
                <a:gd name="T19" fmla="*/ 59 h 64"/>
                <a:gd name="T20" fmla="*/ 13 w 65"/>
                <a:gd name="T21" fmla="*/ 61 h 64"/>
                <a:gd name="T22" fmla="*/ 9 w 65"/>
                <a:gd name="T23" fmla="*/ 61 h 64"/>
                <a:gd name="T24" fmla="*/ 8 w 65"/>
                <a:gd name="T25" fmla="*/ 58 h 64"/>
                <a:gd name="T26" fmla="*/ 1 w 65"/>
                <a:gd name="T27" fmla="*/ 57 h 64"/>
                <a:gd name="T28" fmla="*/ 2 w 65"/>
                <a:gd name="T29" fmla="*/ 50 h 64"/>
                <a:gd name="T30" fmla="*/ 3 w 65"/>
                <a:gd name="T31" fmla="*/ 45 h 64"/>
                <a:gd name="T32" fmla="*/ 4 w 65"/>
                <a:gd name="T33" fmla="*/ 41 h 64"/>
                <a:gd name="T34" fmla="*/ 7 w 65"/>
                <a:gd name="T35" fmla="*/ 38 h 64"/>
                <a:gd name="T36" fmla="*/ 9 w 65"/>
                <a:gd name="T37" fmla="*/ 38 h 64"/>
                <a:gd name="T38" fmla="*/ 11 w 65"/>
                <a:gd name="T39" fmla="*/ 31 h 64"/>
                <a:gd name="T40" fmla="*/ 14 w 65"/>
                <a:gd name="T41" fmla="*/ 27 h 64"/>
                <a:gd name="T42" fmla="*/ 21 w 65"/>
                <a:gd name="T43" fmla="*/ 24 h 64"/>
                <a:gd name="T44" fmla="*/ 25 w 65"/>
                <a:gd name="T45" fmla="*/ 20 h 64"/>
                <a:gd name="T46" fmla="*/ 27 w 65"/>
                <a:gd name="T47" fmla="*/ 15 h 64"/>
                <a:gd name="T48" fmla="*/ 32 w 65"/>
                <a:gd name="T49" fmla="*/ 12 h 64"/>
                <a:gd name="T50" fmla="*/ 35 w 65"/>
                <a:gd name="T51" fmla="*/ 6 h 64"/>
                <a:gd name="T52" fmla="*/ 40 w 65"/>
                <a:gd name="T53" fmla="*/ 3 h 64"/>
                <a:gd name="T54" fmla="*/ 43 w 65"/>
                <a:gd name="T55" fmla="*/ 2 h 64"/>
                <a:gd name="T56" fmla="*/ 46 w 65"/>
                <a:gd name="T57" fmla="*/ 2 h 64"/>
                <a:gd name="T58" fmla="*/ 49 w 65"/>
                <a:gd name="T59" fmla="*/ 5 h 64"/>
                <a:gd name="T60" fmla="*/ 47 w 65"/>
                <a:gd name="T61" fmla="*/ 9 h 64"/>
                <a:gd name="T62" fmla="*/ 50 w 65"/>
                <a:gd name="T63" fmla="*/ 13 h 64"/>
                <a:gd name="T64" fmla="*/ 56 w 65"/>
                <a:gd name="T65" fmla="*/ 17 h 64"/>
                <a:gd name="T66" fmla="*/ 56 w 65"/>
                <a:gd name="T67" fmla="*/ 20 h 64"/>
                <a:gd name="T68" fmla="*/ 60 w 65"/>
                <a:gd name="T69" fmla="*/ 28 h 64"/>
                <a:gd name="T70" fmla="*/ 63 w 65"/>
                <a:gd name="T71" fmla="*/ 28 h 64"/>
                <a:gd name="T72" fmla="*/ 62 w 65"/>
                <a:gd name="T73" fmla="*/ 32 h 64"/>
                <a:gd name="T74" fmla="*/ 64 w 65"/>
                <a:gd name="T75" fmla="*/ 40 h 64"/>
                <a:gd name="T76" fmla="*/ 63 w 65"/>
                <a:gd name="T77" fmla="*/ 43 h 64"/>
                <a:gd name="T78" fmla="*/ 60 w 65"/>
                <a:gd name="T79" fmla="*/ 45 h 64"/>
                <a:gd name="T80" fmla="*/ 59 w 65"/>
                <a:gd name="T81" fmla="*/ 48 h 64"/>
                <a:gd name="T82" fmla="*/ 57 w 65"/>
                <a:gd name="T83" fmla="*/ 48 h 64"/>
                <a:gd name="T84" fmla="*/ 53 w 65"/>
                <a:gd name="T85" fmla="*/ 47 h 64"/>
                <a:gd name="T86" fmla="*/ 49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49" y="47"/>
                  </a:moveTo>
                  <a:cubicBezTo>
                    <a:pt x="43" y="46"/>
                    <a:pt x="43" y="46"/>
                    <a:pt x="43" y="4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31" y="46"/>
                    <a:pt x="29" y="47"/>
                  </a:cubicBezTo>
                  <a:cubicBezTo>
                    <a:pt x="28" y="48"/>
                    <a:pt x="26" y="50"/>
                    <a:pt x="26" y="52"/>
                  </a:cubicBezTo>
                  <a:cubicBezTo>
                    <a:pt x="26" y="54"/>
                    <a:pt x="28" y="56"/>
                    <a:pt x="27" y="57"/>
                  </a:cubicBezTo>
                  <a:cubicBezTo>
                    <a:pt x="27" y="59"/>
                    <a:pt x="26" y="63"/>
                    <a:pt x="26" y="63"/>
                  </a:cubicBezTo>
                  <a:cubicBezTo>
                    <a:pt x="26" y="63"/>
                    <a:pt x="22" y="64"/>
                    <a:pt x="20" y="64"/>
                  </a:cubicBezTo>
                  <a:cubicBezTo>
                    <a:pt x="18" y="63"/>
                    <a:pt x="19" y="59"/>
                    <a:pt x="19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0" y="51"/>
                    <a:pt x="2" y="50"/>
                  </a:cubicBezTo>
                  <a:cubicBezTo>
                    <a:pt x="5" y="49"/>
                    <a:pt x="4" y="47"/>
                    <a:pt x="3" y="45"/>
                  </a:cubicBezTo>
                  <a:cubicBezTo>
                    <a:pt x="2" y="44"/>
                    <a:pt x="4" y="41"/>
                    <a:pt x="4" y="41"/>
                  </a:cubicBezTo>
                  <a:cubicBezTo>
                    <a:pt x="4" y="41"/>
                    <a:pt x="5" y="38"/>
                    <a:pt x="7" y="38"/>
                  </a:cubicBezTo>
                  <a:cubicBezTo>
                    <a:pt x="8" y="37"/>
                    <a:pt x="9" y="38"/>
                    <a:pt x="9" y="38"/>
                  </a:cubicBezTo>
                  <a:cubicBezTo>
                    <a:pt x="9" y="38"/>
                    <a:pt x="10" y="33"/>
                    <a:pt x="11" y="31"/>
                  </a:cubicBezTo>
                  <a:cubicBezTo>
                    <a:pt x="12" y="29"/>
                    <a:pt x="12" y="28"/>
                    <a:pt x="14" y="27"/>
                  </a:cubicBezTo>
                  <a:cubicBezTo>
                    <a:pt x="16" y="26"/>
                    <a:pt x="19" y="24"/>
                    <a:pt x="21" y="24"/>
                  </a:cubicBezTo>
                  <a:cubicBezTo>
                    <a:pt x="22" y="25"/>
                    <a:pt x="25" y="22"/>
                    <a:pt x="25" y="20"/>
                  </a:cubicBezTo>
                  <a:cubicBezTo>
                    <a:pt x="25" y="19"/>
                    <a:pt x="25" y="17"/>
                    <a:pt x="27" y="15"/>
                  </a:cubicBezTo>
                  <a:cubicBezTo>
                    <a:pt x="30" y="13"/>
                    <a:pt x="32" y="14"/>
                    <a:pt x="32" y="12"/>
                  </a:cubicBezTo>
                  <a:cubicBezTo>
                    <a:pt x="32" y="10"/>
                    <a:pt x="33" y="6"/>
                    <a:pt x="35" y="6"/>
                  </a:cubicBezTo>
                  <a:cubicBezTo>
                    <a:pt x="38" y="6"/>
                    <a:pt x="40" y="5"/>
                    <a:pt x="40" y="3"/>
                  </a:cubicBezTo>
                  <a:cubicBezTo>
                    <a:pt x="40" y="1"/>
                    <a:pt x="42" y="0"/>
                    <a:pt x="43" y="2"/>
                  </a:cubicBezTo>
                  <a:cubicBezTo>
                    <a:pt x="44" y="3"/>
                    <a:pt x="45" y="1"/>
                    <a:pt x="46" y="2"/>
                  </a:cubicBezTo>
                  <a:cubicBezTo>
                    <a:pt x="48" y="3"/>
                    <a:pt x="49" y="5"/>
                    <a:pt x="49" y="5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0" y="28"/>
                    <a:pt x="63" y="27"/>
                    <a:pt x="63" y="28"/>
                  </a:cubicBezTo>
                  <a:cubicBezTo>
                    <a:pt x="63" y="30"/>
                    <a:pt x="62" y="32"/>
                    <a:pt x="62" y="32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40"/>
                    <a:pt x="65" y="42"/>
                    <a:pt x="63" y="43"/>
                  </a:cubicBezTo>
                  <a:cubicBezTo>
                    <a:pt x="62" y="45"/>
                    <a:pt x="60" y="45"/>
                    <a:pt x="60" y="45"/>
                  </a:cubicBezTo>
                  <a:cubicBezTo>
                    <a:pt x="60" y="45"/>
                    <a:pt x="60" y="48"/>
                    <a:pt x="59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4" y="48"/>
                    <a:pt x="53" y="47"/>
                  </a:cubicBezTo>
                  <a:cubicBezTo>
                    <a:pt x="51" y="47"/>
                    <a:pt x="49" y="47"/>
                    <a:pt x="49" y="47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06"/>
            <p:cNvSpPr>
              <a:spLocks/>
            </p:cNvSpPr>
            <p:nvPr/>
          </p:nvSpPr>
          <p:spPr bwMode="auto">
            <a:xfrm>
              <a:off x="6665669" y="2480498"/>
              <a:ext cx="186826" cy="138324"/>
            </a:xfrm>
            <a:custGeom>
              <a:avLst/>
              <a:gdLst>
                <a:gd name="T0" fmla="*/ 52 w 53"/>
                <a:gd name="T1" fmla="*/ 4 h 39"/>
                <a:gd name="T2" fmla="*/ 49 w 53"/>
                <a:gd name="T3" fmla="*/ 2 h 39"/>
                <a:gd name="T4" fmla="*/ 42 w 53"/>
                <a:gd name="T5" fmla="*/ 3 h 39"/>
                <a:gd name="T6" fmla="*/ 36 w 53"/>
                <a:gd name="T7" fmla="*/ 1 h 39"/>
                <a:gd name="T8" fmla="*/ 31 w 53"/>
                <a:gd name="T9" fmla="*/ 4 h 39"/>
                <a:gd name="T10" fmla="*/ 26 w 53"/>
                <a:gd name="T11" fmla="*/ 6 h 39"/>
                <a:gd name="T12" fmla="*/ 18 w 53"/>
                <a:gd name="T13" fmla="*/ 6 h 39"/>
                <a:gd name="T14" fmla="*/ 13 w 53"/>
                <a:gd name="T15" fmla="*/ 7 h 39"/>
                <a:gd name="T16" fmla="*/ 11 w 53"/>
                <a:gd name="T17" fmla="*/ 3 h 39"/>
                <a:gd name="T18" fmla="*/ 7 w 53"/>
                <a:gd name="T19" fmla="*/ 1 h 39"/>
                <a:gd name="T20" fmla="*/ 4 w 53"/>
                <a:gd name="T21" fmla="*/ 6 h 39"/>
                <a:gd name="T22" fmla="*/ 1 w 53"/>
                <a:gd name="T23" fmla="*/ 9 h 39"/>
                <a:gd name="T24" fmla="*/ 1 w 53"/>
                <a:gd name="T25" fmla="*/ 14 h 39"/>
                <a:gd name="T26" fmla="*/ 6 w 53"/>
                <a:gd name="T27" fmla="*/ 16 h 39"/>
                <a:gd name="T28" fmla="*/ 4 w 53"/>
                <a:gd name="T29" fmla="*/ 21 h 39"/>
                <a:gd name="T30" fmla="*/ 2 w 53"/>
                <a:gd name="T31" fmla="*/ 25 h 39"/>
                <a:gd name="T32" fmla="*/ 6 w 53"/>
                <a:gd name="T33" fmla="*/ 27 h 39"/>
                <a:gd name="T34" fmla="*/ 6 w 53"/>
                <a:gd name="T35" fmla="*/ 31 h 39"/>
                <a:gd name="T36" fmla="*/ 7 w 53"/>
                <a:gd name="T37" fmla="*/ 34 h 39"/>
                <a:gd name="T38" fmla="*/ 7 w 53"/>
                <a:gd name="T39" fmla="*/ 37 h 39"/>
                <a:gd name="T40" fmla="*/ 13 w 53"/>
                <a:gd name="T41" fmla="*/ 38 h 39"/>
                <a:gd name="T42" fmla="*/ 18 w 53"/>
                <a:gd name="T43" fmla="*/ 35 h 39"/>
                <a:gd name="T44" fmla="*/ 23 w 53"/>
                <a:gd name="T45" fmla="*/ 34 h 39"/>
                <a:gd name="T46" fmla="*/ 26 w 53"/>
                <a:gd name="T47" fmla="*/ 38 h 39"/>
                <a:gd name="T48" fmla="*/ 30 w 53"/>
                <a:gd name="T49" fmla="*/ 37 h 39"/>
                <a:gd name="T50" fmla="*/ 33 w 53"/>
                <a:gd name="T51" fmla="*/ 35 h 39"/>
                <a:gd name="T52" fmla="*/ 36 w 53"/>
                <a:gd name="T53" fmla="*/ 34 h 39"/>
                <a:gd name="T54" fmla="*/ 37 w 53"/>
                <a:gd name="T55" fmla="*/ 32 h 39"/>
                <a:gd name="T56" fmla="*/ 41 w 53"/>
                <a:gd name="T57" fmla="*/ 32 h 39"/>
                <a:gd name="T58" fmla="*/ 46 w 53"/>
                <a:gd name="T59" fmla="*/ 32 h 39"/>
                <a:gd name="T60" fmla="*/ 45 w 53"/>
                <a:gd name="T61" fmla="*/ 28 h 39"/>
                <a:gd name="T62" fmla="*/ 43 w 53"/>
                <a:gd name="T63" fmla="*/ 27 h 39"/>
                <a:gd name="T64" fmla="*/ 45 w 53"/>
                <a:gd name="T65" fmla="*/ 23 h 39"/>
                <a:gd name="T66" fmla="*/ 46 w 53"/>
                <a:gd name="T67" fmla="*/ 23 h 39"/>
                <a:gd name="T68" fmla="*/ 46 w 53"/>
                <a:gd name="T69" fmla="*/ 19 h 39"/>
                <a:gd name="T70" fmla="*/ 52 w 53"/>
                <a:gd name="T71" fmla="*/ 14 h 39"/>
                <a:gd name="T72" fmla="*/ 52 w 53"/>
                <a:gd name="T73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39">
                  <a:moveTo>
                    <a:pt x="52" y="4"/>
                  </a:moveTo>
                  <a:cubicBezTo>
                    <a:pt x="52" y="4"/>
                    <a:pt x="50" y="2"/>
                    <a:pt x="49" y="2"/>
                  </a:cubicBezTo>
                  <a:cubicBezTo>
                    <a:pt x="46" y="1"/>
                    <a:pt x="46" y="1"/>
                    <a:pt x="42" y="3"/>
                  </a:cubicBezTo>
                  <a:cubicBezTo>
                    <a:pt x="39" y="4"/>
                    <a:pt x="38" y="1"/>
                    <a:pt x="36" y="1"/>
                  </a:cubicBezTo>
                  <a:cubicBezTo>
                    <a:pt x="34" y="0"/>
                    <a:pt x="33" y="2"/>
                    <a:pt x="31" y="4"/>
                  </a:cubicBezTo>
                  <a:cubicBezTo>
                    <a:pt x="29" y="6"/>
                    <a:pt x="30" y="5"/>
                    <a:pt x="26" y="6"/>
                  </a:cubicBezTo>
                  <a:cubicBezTo>
                    <a:pt x="21" y="7"/>
                    <a:pt x="22" y="7"/>
                    <a:pt x="18" y="6"/>
                  </a:cubicBezTo>
                  <a:cubicBezTo>
                    <a:pt x="15" y="5"/>
                    <a:pt x="18" y="7"/>
                    <a:pt x="13" y="7"/>
                  </a:cubicBezTo>
                  <a:cubicBezTo>
                    <a:pt x="9" y="7"/>
                    <a:pt x="9" y="5"/>
                    <a:pt x="11" y="3"/>
                  </a:cubicBezTo>
                  <a:cubicBezTo>
                    <a:pt x="13" y="2"/>
                    <a:pt x="7" y="1"/>
                    <a:pt x="7" y="1"/>
                  </a:cubicBezTo>
                  <a:cubicBezTo>
                    <a:pt x="7" y="1"/>
                    <a:pt x="6" y="4"/>
                    <a:pt x="4" y="6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0" y="11"/>
                    <a:pt x="0" y="12"/>
                    <a:pt x="1" y="14"/>
                  </a:cubicBezTo>
                  <a:cubicBezTo>
                    <a:pt x="2" y="16"/>
                    <a:pt x="4" y="16"/>
                    <a:pt x="6" y="16"/>
                  </a:cubicBezTo>
                  <a:cubicBezTo>
                    <a:pt x="8" y="17"/>
                    <a:pt x="5" y="19"/>
                    <a:pt x="4" y="21"/>
                  </a:cubicBezTo>
                  <a:cubicBezTo>
                    <a:pt x="4" y="23"/>
                    <a:pt x="2" y="25"/>
                    <a:pt x="2" y="25"/>
                  </a:cubicBezTo>
                  <a:cubicBezTo>
                    <a:pt x="2" y="25"/>
                    <a:pt x="4" y="25"/>
                    <a:pt x="6" y="27"/>
                  </a:cubicBezTo>
                  <a:cubicBezTo>
                    <a:pt x="7" y="29"/>
                    <a:pt x="4" y="29"/>
                    <a:pt x="6" y="31"/>
                  </a:cubicBezTo>
                  <a:cubicBezTo>
                    <a:pt x="8" y="33"/>
                    <a:pt x="7" y="34"/>
                    <a:pt x="7" y="3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10" y="38"/>
                    <a:pt x="13" y="38"/>
                  </a:cubicBezTo>
                  <a:cubicBezTo>
                    <a:pt x="15" y="38"/>
                    <a:pt x="16" y="38"/>
                    <a:pt x="18" y="35"/>
                  </a:cubicBezTo>
                  <a:cubicBezTo>
                    <a:pt x="19" y="33"/>
                    <a:pt x="20" y="34"/>
                    <a:pt x="23" y="34"/>
                  </a:cubicBezTo>
                  <a:cubicBezTo>
                    <a:pt x="26" y="34"/>
                    <a:pt x="26" y="38"/>
                    <a:pt x="26" y="38"/>
                  </a:cubicBezTo>
                  <a:cubicBezTo>
                    <a:pt x="26" y="38"/>
                    <a:pt x="28" y="37"/>
                    <a:pt x="30" y="37"/>
                  </a:cubicBezTo>
                  <a:cubicBezTo>
                    <a:pt x="32" y="37"/>
                    <a:pt x="34" y="39"/>
                    <a:pt x="33" y="35"/>
                  </a:cubicBezTo>
                  <a:cubicBezTo>
                    <a:pt x="31" y="32"/>
                    <a:pt x="36" y="34"/>
                    <a:pt x="36" y="34"/>
                  </a:cubicBezTo>
                  <a:cubicBezTo>
                    <a:pt x="36" y="34"/>
                    <a:pt x="36" y="33"/>
                    <a:pt x="37" y="32"/>
                  </a:cubicBezTo>
                  <a:cubicBezTo>
                    <a:pt x="38" y="31"/>
                    <a:pt x="40" y="31"/>
                    <a:pt x="41" y="32"/>
                  </a:cubicBezTo>
                  <a:cubicBezTo>
                    <a:pt x="42" y="33"/>
                    <a:pt x="46" y="32"/>
                    <a:pt x="46" y="32"/>
                  </a:cubicBezTo>
                  <a:cubicBezTo>
                    <a:pt x="46" y="31"/>
                    <a:pt x="46" y="29"/>
                    <a:pt x="45" y="28"/>
                  </a:cubicBezTo>
                  <a:cubicBezTo>
                    <a:pt x="45" y="27"/>
                    <a:pt x="43" y="27"/>
                    <a:pt x="43" y="27"/>
                  </a:cubicBezTo>
                  <a:cubicBezTo>
                    <a:pt x="43" y="27"/>
                    <a:pt x="45" y="23"/>
                    <a:pt x="45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6" y="19"/>
                  </a:cubicBezTo>
                  <a:cubicBezTo>
                    <a:pt x="46" y="18"/>
                    <a:pt x="52" y="14"/>
                    <a:pt x="52" y="14"/>
                  </a:cubicBezTo>
                  <a:cubicBezTo>
                    <a:pt x="53" y="11"/>
                    <a:pt x="51" y="6"/>
                    <a:pt x="52" y="4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07"/>
            <p:cNvSpPr>
              <a:spLocks/>
            </p:cNvSpPr>
            <p:nvPr/>
          </p:nvSpPr>
          <p:spPr bwMode="auto">
            <a:xfrm>
              <a:off x="6665669" y="2480498"/>
              <a:ext cx="186826" cy="138324"/>
            </a:xfrm>
            <a:custGeom>
              <a:avLst/>
              <a:gdLst>
                <a:gd name="T0" fmla="*/ 52 w 53"/>
                <a:gd name="T1" fmla="*/ 4 h 39"/>
                <a:gd name="T2" fmla="*/ 49 w 53"/>
                <a:gd name="T3" fmla="*/ 2 h 39"/>
                <a:gd name="T4" fmla="*/ 42 w 53"/>
                <a:gd name="T5" fmla="*/ 3 h 39"/>
                <a:gd name="T6" fmla="*/ 36 w 53"/>
                <a:gd name="T7" fmla="*/ 1 h 39"/>
                <a:gd name="T8" fmla="*/ 31 w 53"/>
                <a:gd name="T9" fmla="*/ 4 h 39"/>
                <a:gd name="T10" fmla="*/ 26 w 53"/>
                <a:gd name="T11" fmla="*/ 6 h 39"/>
                <a:gd name="T12" fmla="*/ 18 w 53"/>
                <a:gd name="T13" fmla="*/ 6 h 39"/>
                <a:gd name="T14" fmla="*/ 13 w 53"/>
                <a:gd name="T15" fmla="*/ 7 h 39"/>
                <a:gd name="T16" fmla="*/ 11 w 53"/>
                <a:gd name="T17" fmla="*/ 3 h 39"/>
                <a:gd name="T18" fmla="*/ 7 w 53"/>
                <a:gd name="T19" fmla="*/ 1 h 39"/>
                <a:gd name="T20" fmla="*/ 4 w 53"/>
                <a:gd name="T21" fmla="*/ 6 h 39"/>
                <a:gd name="T22" fmla="*/ 1 w 53"/>
                <a:gd name="T23" fmla="*/ 9 h 39"/>
                <a:gd name="T24" fmla="*/ 1 w 53"/>
                <a:gd name="T25" fmla="*/ 14 h 39"/>
                <a:gd name="T26" fmla="*/ 6 w 53"/>
                <a:gd name="T27" fmla="*/ 16 h 39"/>
                <a:gd name="T28" fmla="*/ 4 w 53"/>
                <a:gd name="T29" fmla="*/ 21 h 39"/>
                <a:gd name="T30" fmla="*/ 2 w 53"/>
                <a:gd name="T31" fmla="*/ 25 h 39"/>
                <a:gd name="T32" fmla="*/ 6 w 53"/>
                <a:gd name="T33" fmla="*/ 27 h 39"/>
                <a:gd name="T34" fmla="*/ 6 w 53"/>
                <a:gd name="T35" fmla="*/ 31 h 39"/>
                <a:gd name="T36" fmla="*/ 7 w 53"/>
                <a:gd name="T37" fmla="*/ 34 h 39"/>
                <a:gd name="T38" fmla="*/ 7 w 53"/>
                <a:gd name="T39" fmla="*/ 37 h 39"/>
                <a:gd name="T40" fmla="*/ 13 w 53"/>
                <a:gd name="T41" fmla="*/ 38 h 39"/>
                <a:gd name="T42" fmla="*/ 18 w 53"/>
                <a:gd name="T43" fmla="*/ 35 h 39"/>
                <a:gd name="T44" fmla="*/ 23 w 53"/>
                <a:gd name="T45" fmla="*/ 34 h 39"/>
                <a:gd name="T46" fmla="*/ 26 w 53"/>
                <a:gd name="T47" fmla="*/ 38 h 39"/>
                <a:gd name="T48" fmla="*/ 30 w 53"/>
                <a:gd name="T49" fmla="*/ 37 h 39"/>
                <a:gd name="T50" fmla="*/ 33 w 53"/>
                <a:gd name="T51" fmla="*/ 35 h 39"/>
                <a:gd name="T52" fmla="*/ 36 w 53"/>
                <a:gd name="T53" fmla="*/ 34 h 39"/>
                <a:gd name="T54" fmla="*/ 37 w 53"/>
                <a:gd name="T55" fmla="*/ 32 h 39"/>
                <a:gd name="T56" fmla="*/ 41 w 53"/>
                <a:gd name="T57" fmla="*/ 32 h 39"/>
                <a:gd name="T58" fmla="*/ 46 w 53"/>
                <a:gd name="T59" fmla="*/ 32 h 39"/>
                <a:gd name="T60" fmla="*/ 45 w 53"/>
                <a:gd name="T61" fmla="*/ 28 h 39"/>
                <a:gd name="T62" fmla="*/ 43 w 53"/>
                <a:gd name="T63" fmla="*/ 27 h 39"/>
                <a:gd name="T64" fmla="*/ 45 w 53"/>
                <a:gd name="T65" fmla="*/ 23 h 39"/>
                <a:gd name="T66" fmla="*/ 46 w 53"/>
                <a:gd name="T67" fmla="*/ 23 h 39"/>
                <a:gd name="T68" fmla="*/ 46 w 53"/>
                <a:gd name="T69" fmla="*/ 19 h 39"/>
                <a:gd name="T70" fmla="*/ 52 w 53"/>
                <a:gd name="T71" fmla="*/ 14 h 39"/>
                <a:gd name="T72" fmla="*/ 52 w 53"/>
                <a:gd name="T73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39">
                  <a:moveTo>
                    <a:pt x="52" y="4"/>
                  </a:moveTo>
                  <a:cubicBezTo>
                    <a:pt x="52" y="4"/>
                    <a:pt x="50" y="2"/>
                    <a:pt x="49" y="2"/>
                  </a:cubicBezTo>
                  <a:cubicBezTo>
                    <a:pt x="46" y="1"/>
                    <a:pt x="46" y="1"/>
                    <a:pt x="42" y="3"/>
                  </a:cubicBezTo>
                  <a:cubicBezTo>
                    <a:pt x="39" y="4"/>
                    <a:pt x="38" y="1"/>
                    <a:pt x="36" y="1"/>
                  </a:cubicBezTo>
                  <a:cubicBezTo>
                    <a:pt x="34" y="0"/>
                    <a:pt x="33" y="2"/>
                    <a:pt x="31" y="4"/>
                  </a:cubicBezTo>
                  <a:cubicBezTo>
                    <a:pt x="29" y="6"/>
                    <a:pt x="30" y="5"/>
                    <a:pt x="26" y="6"/>
                  </a:cubicBezTo>
                  <a:cubicBezTo>
                    <a:pt x="21" y="7"/>
                    <a:pt x="22" y="7"/>
                    <a:pt x="18" y="6"/>
                  </a:cubicBezTo>
                  <a:cubicBezTo>
                    <a:pt x="15" y="5"/>
                    <a:pt x="18" y="7"/>
                    <a:pt x="13" y="7"/>
                  </a:cubicBezTo>
                  <a:cubicBezTo>
                    <a:pt x="9" y="7"/>
                    <a:pt x="9" y="5"/>
                    <a:pt x="11" y="3"/>
                  </a:cubicBezTo>
                  <a:cubicBezTo>
                    <a:pt x="13" y="2"/>
                    <a:pt x="7" y="1"/>
                    <a:pt x="7" y="1"/>
                  </a:cubicBezTo>
                  <a:cubicBezTo>
                    <a:pt x="7" y="1"/>
                    <a:pt x="6" y="4"/>
                    <a:pt x="4" y="6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0" y="11"/>
                    <a:pt x="0" y="12"/>
                    <a:pt x="1" y="14"/>
                  </a:cubicBezTo>
                  <a:cubicBezTo>
                    <a:pt x="2" y="16"/>
                    <a:pt x="4" y="16"/>
                    <a:pt x="6" y="16"/>
                  </a:cubicBezTo>
                  <a:cubicBezTo>
                    <a:pt x="8" y="17"/>
                    <a:pt x="5" y="19"/>
                    <a:pt x="4" y="21"/>
                  </a:cubicBezTo>
                  <a:cubicBezTo>
                    <a:pt x="4" y="23"/>
                    <a:pt x="2" y="25"/>
                    <a:pt x="2" y="25"/>
                  </a:cubicBezTo>
                  <a:cubicBezTo>
                    <a:pt x="2" y="25"/>
                    <a:pt x="4" y="25"/>
                    <a:pt x="6" y="27"/>
                  </a:cubicBezTo>
                  <a:cubicBezTo>
                    <a:pt x="7" y="29"/>
                    <a:pt x="4" y="29"/>
                    <a:pt x="6" y="31"/>
                  </a:cubicBezTo>
                  <a:cubicBezTo>
                    <a:pt x="8" y="33"/>
                    <a:pt x="7" y="34"/>
                    <a:pt x="7" y="3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10" y="38"/>
                    <a:pt x="13" y="38"/>
                  </a:cubicBezTo>
                  <a:cubicBezTo>
                    <a:pt x="15" y="38"/>
                    <a:pt x="16" y="38"/>
                    <a:pt x="18" y="35"/>
                  </a:cubicBezTo>
                  <a:cubicBezTo>
                    <a:pt x="19" y="33"/>
                    <a:pt x="20" y="34"/>
                    <a:pt x="23" y="34"/>
                  </a:cubicBezTo>
                  <a:cubicBezTo>
                    <a:pt x="26" y="34"/>
                    <a:pt x="26" y="38"/>
                    <a:pt x="26" y="38"/>
                  </a:cubicBezTo>
                  <a:cubicBezTo>
                    <a:pt x="26" y="38"/>
                    <a:pt x="28" y="37"/>
                    <a:pt x="30" y="37"/>
                  </a:cubicBezTo>
                  <a:cubicBezTo>
                    <a:pt x="32" y="37"/>
                    <a:pt x="34" y="39"/>
                    <a:pt x="33" y="35"/>
                  </a:cubicBezTo>
                  <a:cubicBezTo>
                    <a:pt x="31" y="32"/>
                    <a:pt x="36" y="34"/>
                    <a:pt x="36" y="34"/>
                  </a:cubicBezTo>
                  <a:cubicBezTo>
                    <a:pt x="36" y="34"/>
                    <a:pt x="36" y="33"/>
                    <a:pt x="37" y="32"/>
                  </a:cubicBezTo>
                  <a:cubicBezTo>
                    <a:pt x="38" y="31"/>
                    <a:pt x="40" y="31"/>
                    <a:pt x="41" y="32"/>
                  </a:cubicBezTo>
                  <a:cubicBezTo>
                    <a:pt x="42" y="33"/>
                    <a:pt x="46" y="32"/>
                    <a:pt x="46" y="32"/>
                  </a:cubicBezTo>
                  <a:cubicBezTo>
                    <a:pt x="46" y="31"/>
                    <a:pt x="46" y="29"/>
                    <a:pt x="45" y="28"/>
                  </a:cubicBezTo>
                  <a:cubicBezTo>
                    <a:pt x="45" y="27"/>
                    <a:pt x="43" y="27"/>
                    <a:pt x="43" y="27"/>
                  </a:cubicBezTo>
                  <a:cubicBezTo>
                    <a:pt x="43" y="27"/>
                    <a:pt x="45" y="23"/>
                    <a:pt x="45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6" y="19"/>
                  </a:cubicBezTo>
                  <a:cubicBezTo>
                    <a:pt x="46" y="18"/>
                    <a:pt x="52" y="14"/>
                    <a:pt x="52" y="14"/>
                  </a:cubicBezTo>
                  <a:cubicBezTo>
                    <a:pt x="53" y="11"/>
                    <a:pt x="51" y="6"/>
                    <a:pt x="52" y="4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08"/>
            <p:cNvSpPr>
              <a:spLocks/>
            </p:cNvSpPr>
            <p:nvPr/>
          </p:nvSpPr>
          <p:spPr bwMode="auto">
            <a:xfrm>
              <a:off x="9433930" y="4059538"/>
              <a:ext cx="46707" cy="32335"/>
            </a:xfrm>
            <a:custGeom>
              <a:avLst/>
              <a:gdLst>
                <a:gd name="T0" fmla="*/ 0 w 13"/>
                <a:gd name="T1" fmla="*/ 5 h 9"/>
                <a:gd name="T2" fmla="*/ 4 w 13"/>
                <a:gd name="T3" fmla="*/ 9 h 9"/>
                <a:gd name="T4" fmla="*/ 7 w 13"/>
                <a:gd name="T5" fmla="*/ 8 h 9"/>
                <a:gd name="T6" fmla="*/ 8 w 13"/>
                <a:gd name="T7" fmla="*/ 7 h 9"/>
                <a:gd name="T8" fmla="*/ 9 w 13"/>
                <a:gd name="T9" fmla="*/ 5 h 9"/>
                <a:gd name="T10" fmla="*/ 11 w 13"/>
                <a:gd name="T11" fmla="*/ 6 h 9"/>
                <a:gd name="T12" fmla="*/ 13 w 13"/>
                <a:gd name="T13" fmla="*/ 6 h 9"/>
                <a:gd name="T14" fmla="*/ 11 w 13"/>
                <a:gd name="T15" fmla="*/ 0 h 9"/>
                <a:gd name="T16" fmla="*/ 8 w 13"/>
                <a:gd name="T17" fmla="*/ 0 h 9"/>
                <a:gd name="T18" fmla="*/ 6 w 13"/>
                <a:gd name="T19" fmla="*/ 5 h 9"/>
                <a:gd name="T20" fmla="*/ 0 w 13"/>
                <a:gd name="T21" fmla="*/ 4 h 9"/>
                <a:gd name="T22" fmla="*/ 0 w 13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9">
                  <a:moveTo>
                    <a:pt x="0" y="5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7" y="3"/>
                    <a:pt x="6" y="5"/>
                  </a:cubicBezTo>
                  <a:cubicBezTo>
                    <a:pt x="5" y="5"/>
                    <a:pt x="2" y="4"/>
                    <a:pt x="0" y="4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309"/>
            <p:cNvSpPr>
              <a:spLocks/>
            </p:cNvSpPr>
            <p:nvPr/>
          </p:nvSpPr>
          <p:spPr bwMode="auto">
            <a:xfrm>
              <a:off x="9433930" y="4059538"/>
              <a:ext cx="46707" cy="32335"/>
            </a:xfrm>
            <a:custGeom>
              <a:avLst/>
              <a:gdLst>
                <a:gd name="T0" fmla="*/ 0 w 13"/>
                <a:gd name="T1" fmla="*/ 5 h 9"/>
                <a:gd name="T2" fmla="*/ 4 w 13"/>
                <a:gd name="T3" fmla="*/ 9 h 9"/>
                <a:gd name="T4" fmla="*/ 7 w 13"/>
                <a:gd name="T5" fmla="*/ 8 h 9"/>
                <a:gd name="T6" fmla="*/ 8 w 13"/>
                <a:gd name="T7" fmla="*/ 7 h 9"/>
                <a:gd name="T8" fmla="*/ 9 w 13"/>
                <a:gd name="T9" fmla="*/ 5 h 9"/>
                <a:gd name="T10" fmla="*/ 11 w 13"/>
                <a:gd name="T11" fmla="*/ 6 h 9"/>
                <a:gd name="T12" fmla="*/ 13 w 13"/>
                <a:gd name="T13" fmla="*/ 6 h 9"/>
                <a:gd name="T14" fmla="*/ 11 w 13"/>
                <a:gd name="T15" fmla="*/ 0 h 9"/>
                <a:gd name="T16" fmla="*/ 8 w 13"/>
                <a:gd name="T17" fmla="*/ 0 h 9"/>
                <a:gd name="T18" fmla="*/ 6 w 13"/>
                <a:gd name="T19" fmla="*/ 5 h 9"/>
                <a:gd name="T20" fmla="*/ 0 w 13"/>
                <a:gd name="T21" fmla="*/ 4 h 9"/>
                <a:gd name="T22" fmla="*/ 0 w 13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9">
                  <a:moveTo>
                    <a:pt x="0" y="5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7" y="3"/>
                    <a:pt x="6" y="5"/>
                  </a:cubicBezTo>
                  <a:cubicBezTo>
                    <a:pt x="5" y="5"/>
                    <a:pt x="2" y="4"/>
                    <a:pt x="0" y="4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310"/>
            <p:cNvSpPr>
              <a:spLocks noEditPoints="1"/>
            </p:cNvSpPr>
            <p:nvPr/>
          </p:nvSpPr>
          <p:spPr bwMode="auto">
            <a:xfrm>
              <a:off x="3701601" y="4046963"/>
              <a:ext cx="1219760" cy="1491017"/>
            </a:xfrm>
            <a:custGeom>
              <a:avLst/>
              <a:gdLst>
                <a:gd name="T0" fmla="*/ 206 w 346"/>
                <a:gd name="T1" fmla="*/ 70 h 423"/>
                <a:gd name="T2" fmla="*/ 202 w 346"/>
                <a:gd name="T3" fmla="*/ 61 h 423"/>
                <a:gd name="T4" fmla="*/ 198 w 346"/>
                <a:gd name="T5" fmla="*/ 405 h 423"/>
                <a:gd name="T6" fmla="*/ 176 w 346"/>
                <a:gd name="T7" fmla="*/ 77 h 423"/>
                <a:gd name="T8" fmla="*/ 232 w 346"/>
                <a:gd name="T9" fmla="*/ 324 h 423"/>
                <a:gd name="T10" fmla="*/ 257 w 346"/>
                <a:gd name="T11" fmla="*/ 309 h 423"/>
                <a:gd name="T12" fmla="*/ 273 w 346"/>
                <a:gd name="T13" fmla="*/ 304 h 423"/>
                <a:gd name="T14" fmla="*/ 285 w 346"/>
                <a:gd name="T15" fmla="*/ 294 h 423"/>
                <a:gd name="T16" fmla="*/ 293 w 346"/>
                <a:gd name="T17" fmla="*/ 272 h 423"/>
                <a:gd name="T18" fmla="*/ 307 w 346"/>
                <a:gd name="T19" fmla="*/ 235 h 423"/>
                <a:gd name="T20" fmla="*/ 307 w 346"/>
                <a:gd name="T21" fmla="*/ 196 h 423"/>
                <a:gd name="T22" fmla="*/ 321 w 346"/>
                <a:gd name="T23" fmla="*/ 179 h 423"/>
                <a:gd name="T24" fmla="*/ 339 w 346"/>
                <a:gd name="T25" fmla="*/ 156 h 423"/>
                <a:gd name="T26" fmla="*/ 344 w 346"/>
                <a:gd name="T27" fmla="*/ 123 h 423"/>
                <a:gd name="T28" fmla="*/ 329 w 346"/>
                <a:gd name="T29" fmla="*/ 106 h 423"/>
                <a:gd name="T30" fmla="*/ 307 w 346"/>
                <a:gd name="T31" fmla="*/ 90 h 423"/>
                <a:gd name="T32" fmla="*/ 269 w 346"/>
                <a:gd name="T33" fmla="*/ 80 h 423"/>
                <a:gd name="T34" fmla="*/ 258 w 346"/>
                <a:gd name="T35" fmla="*/ 74 h 423"/>
                <a:gd name="T36" fmla="*/ 248 w 346"/>
                <a:gd name="T37" fmla="*/ 64 h 423"/>
                <a:gd name="T38" fmla="*/ 221 w 346"/>
                <a:gd name="T39" fmla="*/ 72 h 423"/>
                <a:gd name="T40" fmla="*/ 222 w 346"/>
                <a:gd name="T41" fmla="*/ 70 h 423"/>
                <a:gd name="T42" fmla="*/ 225 w 346"/>
                <a:gd name="T43" fmla="*/ 55 h 423"/>
                <a:gd name="T44" fmla="*/ 206 w 346"/>
                <a:gd name="T45" fmla="*/ 68 h 423"/>
                <a:gd name="T46" fmla="*/ 197 w 346"/>
                <a:gd name="T47" fmla="*/ 68 h 423"/>
                <a:gd name="T48" fmla="*/ 197 w 346"/>
                <a:gd name="T49" fmla="*/ 60 h 423"/>
                <a:gd name="T50" fmla="*/ 212 w 346"/>
                <a:gd name="T51" fmla="*/ 51 h 423"/>
                <a:gd name="T52" fmla="*/ 210 w 346"/>
                <a:gd name="T53" fmla="*/ 45 h 423"/>
                <a:gd name="T54" fmla="*/ 205 w 346"/>
                <a:gd name="T55" fmla="*/ 16 h 423"/>
                <a:gd name="T56" fmla="*/ 187 w 346"/>
                <a:gd name="T57" fmla="*/ 36 h 423"/>
                <a:gd name="T58" fmla="*/ 163 w 346"/>
                <a:gd name="T59" fmla="*/ 30 h 423"/>
                <a:gd name="T60" fmla="*/ 143 w 346"/>
                <a:gd name="T61" fmla="*/ 37 h 423"/>
                <a:gd name="T62" fmla="*/ 123 w 346"/>
                <a:gd name="T63" fmla="*/ 20 h 423"/>
                <a:gd name="T64" fmla="*/ 118 w 346"/>
                <a:gd name="T65" fmla="*/ 0 h 423"/>
                <a:gd name="T66" fmla="*/ 97 w 346"/>
                <a:gd name="T67" fmla="*/ 13 h 423"/>
                <a:gd name="T68" fmla="*/ 84 w 346"/>
                <a:gd name="T69" fmla="*/ 21 h 423"/>
                <a:gd name="T70" fmla="*/ 84 w 346"/>
                <a:gd name="T71" fmla="*/ 43 h 423"/>
                <a:gd name="T72" fmla="*/ 61 w 346"/>
                <a:gd name="T73" fmla="*/ 46 h 423"/>
                <a:gd name="T74" fmla="*/ 45 w 346"/>
                <a:gd name="T75" fmla="*/ 51 h 423"/>
                <a:gd name="T76" fmla="*/ 33 w 346"/>
                <a:gd name="T77" fmla="*/ 99 h 423"/>
                <a:gd name="T78" fmla="*/ 4 w 346"/>
                <a:gd name="T79" fmla="*/ 130 h 423"/>
                <a:gd name="T80" fmla="*/ 15 w 346"/>
                <a:gd name="T81" fmla="*/ 158 h 423"/>
                <a:gd name="T82" fmla="*/ 48 w 346"/>
                <a:gd name="T83" fmla="*/ 184 h 423"/>
                <a:gd name="T84" fmla="*/ 74 w 346"/>
                <a:gd name="T85" fmla="*/ 179 h 423"/>
                <a:gd name="T86" fmla="*/ 113 w 346"/>
                <a:gd name="T87" fmla="*/ 200 h 423"/>
                <a:gd name="T88" fmla="*/ 136 w 346"/>
                <a:gd name="T89" fmla="*/ 229 h 423"/>
                <a:gd name="T90" fmla="*/ 140 w 346"/>
                <a:gd name="T91" fmla="*/ 267 h 423"/>
                <a:gd name="T92" fmla="*/ 158 w 346"/>
                <a:gd name="T93" fmla="*/ 291 h 423"/>
                <a:gd name="T94" fmla="*/ 170 w 346"/>
                <a:gd name="T95" fmla="*/ 331 h 423"/>
                <a:gd name="T96" fmla="*/ 164 w 346"/>
                <a:gd name="T97" fmla="*/ 361 h 423"/>
                <a:gd name="T98" fmla="*/ 159 w 346"/>
                <a:gd name="T99" fmla="*/ 390 h 423"/>
                <a:gd name="T100" fmla="*/ 181 w 346"/>
                <a:gd name="T101" fmla="*/ 420 h 423"/>
                <a:gd name="T102" fmla="*/ 196 w 346"/>
                <a:gd name="T103" fmla="*/ 397 h 423"/>
                <a:gd name="T104" fmla="*/ 205 w 346"/>
                <a:gd name="T105" fmla="*/ 392 h 423"/>
                <a:gd name="T106" fmla="*/ 220 w 346"/>
                <a:gd name="T107" fmla="*/ 371 h 423"/>
                <a:gd name="T108" fmla="*/ 219 w 346"/>
                <a:gd name="T109" fmla="*/ 347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6" h="423">
                  <a:moveTo>
                    <a:pt x="182" y="70"/>
                  </a:moveTo>
                  <a:cubicBezTo>
                    <a:pt x="183" y="69"/>
                    <a:pt x="183" y="70"/>
                    <a:pt x="183" y="70"/>
                  </a:cubicBezTo>
                  <a:cubicBezTo>
                    <a:pt x="182" y="71"/>
                    <a:pt x="180" y="71"/>
                    <a:pt x="180" y="72"/>
                  </a:cubicBezTo>
                  <a:cubicBezTo>
                    <a:pt x="179" y="73"/>
                    <a:pt x="179" y="74"/>
                    <a:pt x="178" y="75"/>
                  </a:cubicBezTo>
                  <a:cubicBezTo>
                    <a:pt x="177" y="76"/>
                    <a:pt x="179" y="71"/>
                    <a:pt x="182" y="70"/>
                  </a:cubicBezTo>
                  <a:close/>
                  <a:moveTo>
                    <a:pt x="207" y="68"/>
                  </a:moveTo>
                  <a:cubicBezTo>
                    <a:pt x="208" y="69"/>
                    <a:pt x="206" y="70"/>
                    <a:pt x="206" y="70"/>
                  </a:cubicBezTo>
                  <a:cubicBezTo>
                    <a:pt x="206" y="69"/>
                    <a:pt x="206" y="68"/>
                    <a:pt x="207" y="68"/>
                  </a:cubicBezTo>
                  <a:close/>
                  <a:moveTo>
                    <a:pt x="199" y="64"/>
                  </a:moveTo>
                  <a:cubicBezTo>
                    <a:pt x="198" y="65"/>
                    <a:pt x="198" y="66"/>
                    <a:pt x="200" y="66"/>
                  </a:cubicBezTo>
                  <a:cubicBezTo>
                    <a:pt x="200" y="66"/>
                    <a:pt x="201" y="64"/>
                    <a:pt x="199" y="64"/>
                  </a:cubicBezTo>
                  <a:close/>
                  <a:moveTo>
                    <a:pt x="202" y="61"/>
                  </a:moveTo>
                  <a:cubicBezTo>
                    <a:pt x="203" y="62"/>
                    <a:pt x="203" y="62"/>
                    <a:pt x="203" y="62"/>
                  </a:cubicBezTo>
                  <a:cubicBezTo>
                    <a:pt x="203" y="62"/>
                    <a:pt x="203" y="61"/>
                    <a:pt x="202" y="61"/>
                  </a:cubicBezTo>
                  <a:close/>
                  <a:moveTo>
                    <a:pt x="190" y="410"/>
                  </a:moveTo>
                  <a:cubicBezTo>
                    <a:pt x="189" y="410"/>
                    <a:pt x="187" y="413"/>
                    <a:pt x="190" y="412"/>
                  </a:cubicBezTo>
                  <a:cubicBezTo>
                    <a:pt x="190" y="412"/>
                    <a:pt x="191" y="410"/>
                    <a:pt x="190" y="410"/>
                  </a:cubicBezTo>
                  <a:close/>
                  <a:moveTo>
                    <a:pt x="195" y="409"/>
                  </a:moveTo>
                  <a:cubicBezTo>
                    <a:pt x="192" y="409"/>
                    <a:pt x="191" y="412"/>
                    <a:pt x="196" y="411"/>
                  </a:cubicBezTo>
                  <a:cubicBezTo>
                    <a:pt x="198" y="411"/>
                    <a:pt x="199" y="408"/>
                    <a:pt x="195" y="409"/>
                  </a:cubicBezTo>
                  <a:close/>
                  <a:moveTo>
                    <a:pt x="198" y="405"/>
                  </a:moveTo>
                  <a:cubicBezTo>
                    <a:pt x="197" y="407"/>
                    <a:pt x="197" y="407"/>
                    <a:pt x="197" y="407"/>
                  </a:cubicBezTo>
                  <a:cubicBezTo>
                    <a:pt x="198" y="406"/>
                    <a:pt x="204" y="405"/>
                    <a:pt x="198" y="405"/>
                  </a:cubicBezTo>
                  <a:close/>
                  <a:moveTo>
                    <a:pt x="177" y="76"/>
                  </a:moveTo>
                  <a:cubicBezTo>
                    <a:pt x="176" y="78"/>
                    <a:pt x="176" y="78"/>
                    <a:pt x="176" y="78"/>
                  </a:cubicBezTo>
                  <a:cubicBezTo>
                    <a:pt x="170" y="78"/>
                    <a:pt x="166" y="77"/>
                    <a:pt x="162" y="78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7" y="76"/>
                    <a:pt x="171" y="79"/>
                    <a:pt x="176" y="77"/>
                  </a:cubicBezTo>
                  <a:cubicBezTo>
                    <a:pt x="176" y="77"/>
                    <a:pt x="176" y="76"/>
                    <a:pt x="177" y="76"/>
                  </a:cubicBezTo>
                  <a:close/>
                  <a:moveTo>
                    <a:pt x="200" y="58"/>
                  </a:moveTo>
                  <a:cubicBezTo>
                    <a:pt x="199" y="58"/>
                    <a:pt x="199" y="59"/>
                    <a:pt x="201" y="59"/>
                  </a:cubicBezTo>
                  <a:cubicBezTo>
                    <a:pt x="201" y="59"/>
                    <a:pt x="203" y="57"/>
                    <a:pt x="200" y="58"/>
                  </a:cubicBezTo>
                  <a:close/>
                  <a:moveTo>
                    <a:pt x="221" y="332"/>
                  </a:moveTo>
                  <a:cubicBezTo>
                    <a:pt x="225" y="331"/>
                    <a:pt x="227" y="329"/>
                    <a:pt x="230" y="327"/>
                  </a:cubicBezTo>
                  <a:cubicBezTo>
                    <a:pt x="231" y="327"/>
                    <a:pt x="232" y="325"/>
                    <a:pt x="232" y="324"/>
                  </a:cubicBezTo>
                  <a:cubicBezTo>
                    <a:pt x="234" y="323"/>
                    <a:pt x="237" y="323"/>
                    <a:pt x="239" y="322"/>
                  </a:cubicBezTo>
                  <a:cubicBezTo>
                    <a:pt x="240" y="321"/>
                    <a:pt x="241" y="317"/>
                    <a:pt x="241" y="317"/>
                  </a:cubicBezTo>
                  <a:cubicBezTo>
                    <a:pt x="243" y="316"/>
                    <a:pt x="247" y="317"/>
                    <a:pt x="249" y="316"/>
                  </a:cubicBezTo>
                  <a:cubicBezTo>
                    <a:pt x="249" y="316"/>
                    <a:pt x="250" y="315"/>
                    <a:pt x="250" y="314"/>
                  </a:cubicBezTo>
                  <a:cubicBezTo>
                    <a:pt x="252" y="314"/>
                    <a:pt x="254" y="314"/>
                    <a:pt x="257" y="314"/>
                  </a:cubicBezTo>
                  <a:cubicBezTo>
                    <a:pt x="256" y="312"/>
                    <a:pt x="256" y="311"/>
                    <a:pt x="255" y="309"/>
                  </a:cubicBezTo>
                  <a:cubicBezTo>
                    <a:pt x="255" y="309"/>
                    <a:pt x="256" y="309"/>
                    <a:pt x="257" y="309"/>
                  </a:cubicBezTo>
                  <a:cubicBezTo>
                    <a:pt x="257" y="309"/>
                    <a:pt x="258" y="307"/>
                    <a:pt x="259" y="307"/>
                  </a:cubicBezTo>
                  <a:cubicBezTo>
                    <a:pt x="259" y="307"/>
                    <a:pt x="260" y="308"/>
                    <a:pt x="262" y="308"/>
                  </a:cubicBezTo>
                  <a:cubicBezTo>
                    <a:pt x="262" y="308"/>
                    <a:pt x="264" y="306"/>
                    <a:pt x="264" y="306"/>
                  </a:cubicBezTo>
                  <a:cubicBezTo>
                    <a:pt x="267" y="305"/>
                    <a:pt x="268" y="306"/>
                    <a:pt x="271" y="306"/>
                  </a:cubicBezTo>
                  <a:cubicBezTo>
                    <a:pt x="271" y="305"/>
                    <a:pt x="271" y="302"/>
                    <a:pt x="271" y="302"/>
                  </a:cubicBezTo>
                  <a:cubicBezTo>
                    <a:pt x="271" y="303"/>
                    <a:pt x="272" y="302"/>
                    <a:pt x="273" y="302"/>
                  </a:cubicBezTo>
                  <a:cubicBezTo>
                    <a:pt x="273" y="304"/>
                    <a:pt x="273" y="304"/>
                    <a:pt x="273" y="304"/>
                  </a:cubicBezTo>
                  <a:cubicBezTo>
                    <a:pt x="273" y="304"/>
                    <a:pt x="274" y="305"/>
                    <a:pt x="274" y="305"/>
                  </a:cubicBezTo>
                  <a:cubicBezTo>
                    <a:pt x="275" y="306"/>
                    <a:pt x="277" y="305"/>
                    <a:pt x="279" y="305"/>
                  </a:cubicBezTo>
                  <a:cubicBezTo>
                    <a:pt x="279" y="304"/>
                    <a:pt x="281" y="303"/>
                    <a:pt x="281" y="302"/>
                  </a:cubicBezTo>
                  <a:cubicBezTo>
                    <a:pt x="281" y="302"/>
                    <a:pt x="280" y="300"/>
                    <a:pt x="281" y="299"/>
                  </a:cubicBezTo>
                  <a:cubicBezTo>
                    <a:pt x="285" y="297"/>
                    <a:pt x="285" y="297"/>
                    <a:pt x="285" y="297"/>
                  </a:cubicBezTo>
                  <a:cubicBezTo>
                    <a:pt x="285" y="296"/>
                    <a:pt x="286" y="295"/>
                    <a:pt x="286" y="294"/>
                  </a:cubicBezTo>
                  <a:cubicBezTo>
                    <a:pt x="285" y="294"/>
                    <a:pt x="285" y="294"/>
                    <a:pt x="285" y="294"/>
                  </a:cubicBezTo>
                  <a:cubicBezTo>
                    <a:pt x="285" y="292"/>
                    <a:pt x="285" y="292"/>
                    <a:pt x="285" y="289"/>
                  </a:cubicBezTo>
                  <a:cubicBezTo>
                    <a:pt x="283" y="289"/>
                    <a:pt x="285" y="288"/>
                    <a:pt x="285" y="289"/>
                  </a:cubicBezTo>
                  <a:cubicBezTo>
                    <a:pt x="285" y="288"/>
                    <a:pt x="285" y="287"/>
                    <a:pt x="285" y="287"/>
                  </a:cubicBezTo>
                  <a:cubicBezTo>
                    <a:pt x="285" y="286"/>
                    <a:pt x="287" y="285"/>
                    <a:pt x="287" y="285"/>
                  </a:cubicBezTo>
                  <a:cubicBezTo>
                    <a:pt x="288" y="283"/>
                    <a:pt x="287" y="281"/>
                    <a:pt x="288" y="279"/>
                  </a:cubicBezTo>
                  <a:cubicBezTo>
                    <a:pt x="289" y="278"/>
                    <a:pt x="292" y="276"/>
                    <a:pt x="293" y="275"/>
                  </a:cubicBezTo>
                  <a:cubicBezTo>
                    <a:pt x="293" y="274"/>
                    <a:pt x="292" y="273"/>
                    <a:pt x="293" y="272"/>
                  </a:cubicBezTo>
                  <a:cubicBezTo>
                    <a:pt x="293" y="271"/>
                    <a:pt x="294" y="272"/>
                    <a:pt x="295" y="271"/>
                  </a:cubicBezTo>
                  <a:cubicBezTo>
                    <a:pt x="295" y="271"/>
                    <a:pt x="294" y="270"/>
                    <a:pt x="295" y="269"/>
                  </a:cubicBezTo>
                  <a:cubicBezTo>
                    <a:pt x="295" y="267"/>
                    <a:pt x="299" y="266"/>
                    <a:pt x="300" y="264"/>
                  </a:cubicBezTo>
                  <a:cubicBezTo>
                    <a:pt x="301" y="261"/>
                    <a:pt x="300" y="256"/>
                    <a:pt x="301" y="253"/>
                  </a:cubicBezTo>
                  <a:cubicBezTo>
                    <a:pt x="301" y="251"/>
                    <a:pt x="304" y="249"/>
                    <a:pt x="306" y="247"/>
                  </a:cubicBezTo>
                  <a:cubicBezTo>
                    <a:pt x="304" y="245"/>
                    <a:pt x="302" y="240"/>
                    <a:pt x="305" y="236"/>
                  </a:cubicBezTo>
                  <a:cubicBezTo>
                    <a:pt x="305" y="236"/>
                    <a:pt x="306" y="235"/>
                    <a:pt x="307" y="235"/>
                  </a:cubicBezTo>
                  <a:cubicBezTo>
                    <a:pt x="307" y="234"/>
                    <a:pt x="307" y="229"/>
                    <a:pt x="307" y="229"/>
                  </a:cubicBezTo>
                  <a:cubicBezTo>
                    <a:pt x="307" y="227"/>
                    <a:pt x="308" y="225"/>
                    <a:pt x="308" y="223"/>
                  </a:cubicBezTo>
                  <a:cubicBezTo>
                    <a:pt x="307" y="219"/>
                    <a:pt x="307" y="219"/>
                    <a:pt x="307" y="219"/>
                  </a:cubicBezTo>
                  <a:cubicBezTo>
                    <a:pt x="306" y="214"/>
                    <a:pt x="306" y="210"/>
                    <a:pt x="307" y="205"/>
                  </a:cubicBezTo>
                  <a:cubicBezTo>
                    <a:pt x="305" y="205"/>
                    <a:pt x="305" y="205"/>
                    <a:pt x="304" y="204"/>
                  </a:cubicBezTo>
                  <a:cubicBezTo>
                    <a:pt x="304" y="203"/>
                    <a:pt x="306" y="202"/>
                    <a:pt x="307" y="201"/>
                  </a:cubicBezTo>
                  <a:cubicBezTo>
                    <a:pt x="307" y="199"/>
                    <a:pt x="306" y="199"/>
                    <a:pt x="307" y="196"/>
                  </a:cubicBezTo>
                  <a:cubicBezTo>
                    <a:pt x="308" y="195"/>
                    <a:pt x="309" y="195"/>
                    <a:pt x="310" y="193"/>
                  </a:cubicBezTo>
                  <a:cubicBezTo>
                    <a:pt x="310" y="193"/>
                    <a:pt x="310" y="188"/>
                    <a:pt x="310" y="188"/>
                  </a:cubicBezTo>
                  <a:cubicBezTo>
                    <a:pt x="314" y="190"/>
                    <a:pt x="313" y="188"/>
                    <a:pt x="315" y="192"/>
                  </a:cubicBezTo>
                  <a:cubicBezTo>
                    <a:pt x="316" y="191"/>
                    <a:pt x="318" y="188"/>
                    <a:pt x="318" y="187"/>
                  </a:cubicBezTo>
                  <a:cubicBezTo>
                    <a:pt x="318" y="187"/>
                    <a:pt x="318" y="186"/>
                    <a:pt x="318" y="185"/>
                  </a:cubicBezTo>
                  <a:cubicBezTo>
                    <a:pt x="318" y="185"/>
                    <a:pt x="320" y="185"/>
                    <a:pt x="320" y="184"/>
                  </a:cubicBezTo>
                  <a:cubicBezTo>
                    <a:pt x="321" y="182"/>
                    <a:pt x="320" y="181"/>
                    <a:pt x="321" y="179"/>
                  </a:cubicBezTo>
                  <a:cubicBezTo>
                    <a:pt x="321" y="177"/>
                    <a:pt x="323" y="176"/>
                    <a:pt x="324" y="174"/>
                  </a:cubicBezTo>
                  <a:cubicBezTo>
                    <a:pt x="325" y="173"/>
                    <a:pt x="324" y="171"/>
                    <a:pt x="325" y="170"/>
                  </a:cubicBezTo>
                  <a:cubicBezTo>
                    <a:pt x="325" y="169"/>
                    <a:pt x="331" y="164"/>
                    <a:pt x="331" y="164"/>
                  </a:cubicBezTo>
                  <a:cubicBezTo>
                    <a:pt x="332" y="164"/>
                    <a:pt x="333" y="164"/>
                    <a:pt x="334" y="164"/>
                  </a:cubicBezTo>
                  <a:cubicBezTo>
                    <a:pt x="335" y="163"/>
                    <a:pt x="335" y="162"/>
                    <a:pt x="336" y="161"/>
                  </a:cubicBezTo>
                  <a:cubicBezTo>
                    <a:pt x="337" y="160"/>
                    <a:pt x="338" y="159"/>
                    <a:pt x="339" y="158"/>
                  </a:cubicBezTo>
                  <a:cubicBezTo>
                    <a:pt x="339" y="158"/>
                    <a:pt x="339" y="157"/>
                    <a:pt x="339" y="156"/>
                  </a:cubicBezTo>
                  <a:cubicBezTo>
                    <a:pt x="339" y="156"/>
                    <a:pt x="341" y="155"/>
                    <a:pt x="341" y="154"/>
                  </a:cubicBezTo>
                  <a:cubicBezTo>
                    <a:pt x="343" y="151"/>
                    <a:pt x="343" y="149"/>
                    <a:pt x="344" y="145"/>
                  </a:cubicBezTo>
                  <a:cubicBezTo>
                    <a:pt x="346" y="144"/>
                    <a:pt x="346" y="144"/>
                    <a:pt x="346" y="144"/>
                  </a:cubicBezTo>
                  <a:cubicBezTo>
                    <a:pt x="346" y="141"/>
                    <a:pt x="345" y="140"/>
                    <a:pt x="345" y="138"/>
                  </a:cubicBezTo>
                  <a:cubicBezTo>
                    <a:pt x="345" y="137"/>
                    <a:pt x="346" y="134"/>
                    <a:pt x="346" y="132"/>
                  </a:cubicBezTo>
                  <a:cubicBezTo>
                    <a:pt x="344" y="130"/>
                    <a:pt x="344" y="130"/>
                    <a:pt x="344" y="130"/>
                  </a:cubicBezTo>
                  <a:cubicBezTo>
                    <a:pt x="343" y="129"/>
                    <a:pt x="345" y="126"/>
                    <a:pt x="344" y="123"/>
                  </a:cubicBezTo>
                  <a:cubicBezTo>
                    <a:pt x="344" y="121"/>
                    <a:pt x="342" y="121"/>
                    <a:pt x="341" y="120"/>
                  </a:cubicBezTo>
                  <a:cubicBezTo>
                    <a:pt x="341" y="119"/>
                    <a:pt x="341" y="118"/>
                    <a:pt x="341" y="118"/>
                  </a:cubicBezTo>
                  <a:cubicBezTo>
                    <a:pt x="341" y="117"/>
                    <a:pt x="340" y="117"/>
                    <a:pt x="340" y="117"/>
                  </a:cubicBezTo>
                  <a:cubicBezTo>
                    <a:pt x="338" y="113"/>
                    <a:pt x="338" y="108"/>
                    <a:pt x="334" y="108"/>
                  </a:cubicBezTo>
                  <a:cubicBezTo>
                    <a:pt x="332" y="107"/>
                    <a:pt x="330" y="109"/>
                    <a:pt x="330" y="109"/>
                  </a:cubicBezTo>
                  <a:cubicBezTo>
                    <a:pt x="330" y="109"/>
                    <a:pt x="330" y="107"/>
                    <a:pt x="330" y="107"/>
                  </a:cubicBezTo>
                  <a:cubicBezTo>
                    <a:pt x="329" y="107"/>
                    <a:pt x="329" y="106"/>
                    <a:pt x="329" y="106"/>
                  </a:cubicBezTo>
                  <a:cubicBezTo>
                    <a:pt x="326" y="105"/>
                    <a:pt x="325" y="107"/>
                    <a:pt x="323" y="108"/>
                  </a:cubicBezTo>
                  <a:cubicBezTo>
                    <a:pt x="323" y="107"/>
                    <a:pt x="324" y="106"/>
                    <a:pt x="324" y="106"/>
                  </a:cubicBezTo>
                  <a:cubicBezTo>
                    <a:pt x="323" y="105"/>
                    <a:pt x="322" y="105"/>
                    <a:pt x="321" y="104"/>
                  </a:cubicBezTo>
                  <a:cubicBezTo>
                    <a:pt x="321" y="104"/>
                    <a:pt x="321" y="103"/>
                    <a:pt x="321" y="102"/>
                  </a:cubicBezTo>
                  <a:cubicBezTo>
                    <a:pt x="317" y="98"/>
                    <a:pt x="317" y="98"/>
                    <a:pt x="317" y="98"/>
                  </a:cubicBezTo>
                  <a:cubicBezTo>
                    <a:pt x="317" y="97"/>
                    <a:pt x="316" y="98"/>
                    <a:pt x="316" y="98"/>
                  </a:cubicBezTo>
                  <a:cubicBezTo>
                    <a:pt x="313" y="96"/>
                    <a:pt x="310" y="92"/>
                    <a:pt x="307" y="90"/>
                  </a:cubicBezTo>
                  <a:cubicBezTo>
                    <a:pt x="305" y="89"/>
                    <a:pt x="304" y="89"/>
                    <a:pt x="302" y="88"/>
                  </a:cubicBezTo>
                  <a:cubicBezTo>
                    <a:pt x="301" y="88"/>
                    <a:pt x="300" y="86"/>
                    <a:pt x="299" y="86"/>
                  </a:cubicBezTo>
                  <a:cubicBezTo>
                    <a:pt x="295" y="85"/>
                    <a:pt x="294" y="86"/>
                    <a:pt x="290" y="86"/>
                  </a:cubicBezTo>
                  <a:cubicBezTo>
                    <a:pt x="283" y="85"/>
                    <a:pt x="284" y="82"/>
                    <a:pt x="279" y="84"/>
                  </a:cubicBezTo>
                  <a:cubicBezTo>
                    <a:pt x="278" y="83"/>
                    <a:pt x="276" y="80"/>
                    <a:pt x="275" y="80"/>
                  </a:cubicBezTo>
                  <a:cubicBezTo>
                    <a:pt x="273" y="79"/>
                    <a:pt x="272" y="80"/>
                    <a:pt x="271" y="80"/>
                  </a:cubicBezTo>
                  <a:cubicBezTo>
                    <a:pt x="271" y="80"/>
                    <a:pt x="270" y="80"/>
                    <a:pt x="269" y="80"/>
                  </a:cubicBezTo>
                  <a:cubicBezTo>
                    <a:pt x="267" y="82"/>
                    <a:pt x="267" y="86"/>
                    <a:pt x="263" y="86"/>
                  </a:cubicBezTo>
                  <a:cubicBezTo>
                    <a:pt x="261" y="85"/>
                    <a:pt x="262" y="82"/>
                    <a:pt x="263" y="80"/>
                  </a:cubicBezTo>
                  <a:cubicBezTo>
                    <a:pt x="263" y="80"/>
                    <a:pt x="260" y="80"/>
                    <a:pt x="260" y="80"/>
                  </a:cubicBezTo>
                  <a:cubicBezTo>
                    <a:pt x="260" y="79"/>
                    <a:pt x="261" y="78"/>
                    <a:pt x="261" y="78"/>
                  </a:cubicBezTo>
                  <a:cubicBezTo>
                    <a:pt x="262" y="76"/>
                    <a:pt x="261" y="76"/>
                    <a:pt x="261" y="75"/>
                  </a:cubicBezTo>
                  <a:cubicBezTo>
                    <a:pt x="259" y="75"/>
                    <a:pt x="260" y="76"/>
                    <a:pt x="259" y="74"/>
                  </a:cubicBezTo>
                  <a:cubicBezTo>
                    <a:pt x="258" y="74"/>
                    <a:pt x="258" y="74"/>
                    <a:pt x="258" y="74"/>
                  </a:cubicBezTo>
                  <a:cubicBezTo>
                    <a:pt x="258" y="74"/>
                    <a:pt x="258" y="73"/>
                    <a:pt x="259" y="72"/>
                  </a:cubicBezTo>
                  <a:cubicBezTo>
                    <a:pt x="258" y="71"/>
                    <a:pt x="258" y="71"/>
                    <a:pt x="257" y="70"/>
                  </a:cubicBezTo>
                  <a:cubicBezTo>
                    <a:pt x="256" y="70"/>
                    <a:pt x="255" y="69"/>
                    <a:pt x="254" y="70"/>
                  </a:cubicBezTo>
                  <a:cubicBezTo>
                    <a:pt x="254" y="70"/>
                    <a:pt x="253" y="72"/>
                    <a:pt x="252" y="72"/>
                  </a:cubicBezTo>
                  <a:cubicBezTo>
                    <a:pt x="252" y="71"/>
                    <a:pt x="253" y="70"/>
                    <a:pt x="253" y="68"/>
                  </a:cubicBezTo>
                  <a:cubicBezTo>
                    <a:pt x="251" y="68"/>
                    <a:pt x="251" y="67"/>
                    <a:pt x="248" y="66"/>
                  </a:cubicBezTo>
                  <a:cubicBezTo>
                    <a:pt x="248" y="66"/>
                    <a:pt x="248" y="64"/>
                    <a:pt x="248" y="64"/>
                  </a:cubicBezTo>
                  <a:cubicBezTo>
                    <a:pt x="247" y="64"/>
                    <a:pt x="247" y="66"/>
                    <a:pt x="245" y="65"/>
                  </a:cubicBezTo>
                  <a:cubicBezTo>
                    <a:pt x="244" y="65"/>
                    <a:pt x="242" y="62"/>
                    <a:pt x="241" y="61"/>
                  </a:cubicBezTo>
                  <a:cubicBezTo>
                    <a:pt x="239" y="60"/>
                    <a:pt x="239" y="60"/>
                    <a:pt x="239" y="60"/>
                  </a:cubicBezTo>
                  <a:cubicBezTo>
                    <a:pt x="232" y="58"/>
                    <a:pt x="230" y="63"/>
                    <a:pt x="226" y="65"/>
                  </a:cubicBezTo>
                  <a:cubicBezTo>
                    <a:pt x="227" y="66"/>
                    <a:pt x="228" y="67"/>
                    <a:pt x="228" y="68"/>
                  </a:cubicBezTo>
                  <a:cubicBezTo>
                    <a:pt x="227" y="69"/>
                    <a:pt x="226" y="68"/>
                    <a:pt x="225" y="68"/>
                  </a:cubicBezTo>
                  <a:cubicBezTo>
                    <a:pt x="221" y="72"/>
                    <a:pt x="221" y="72"/>
                    <a:pt x="221" y="72"/>
                  </a:cubicBezTo>
                  <a:cubicBezTo>
                    <a:pt x="224" y="72"/>
                    <a:pt x="217" y="75"/>
                    <a:pt x="220" y="72"/>
                  </a:cubicBezTo>
                  <a:cubicBezTo>
                    <a:pt x="216" y="72"/>
                    <a:pt x="214" y="72"/>
                    <a:pt x="210" y="74"/>
                  </a:cubicBezTo>
                  <a:cubicBezTo>
                    <a:pt x="208" y="72"/>
                    <a:pt x="208" y="71"/>
                    <a:pt x="207" y="70"/>
                  </a:cubicBezTo>
                  <a:cubicBezTo>
                    <a:pt x="211" y="73"/>
                    <a:pt x="209" y="72"/>
                    <a:pt x="214" y="71"/>
                  </a:cubicBezTo>
                  <a:cubicBezTo>
                    <a:pt x="214" y="71"/>
                    <a:pt x="218" y="72"/>
                    <a:pt x="219" y="72"/>
                  </a:cubicBezTo>
                  <a:cubicBezTo>
                    <a:pt x="219" y="72"/>
                    <a:pt x="219" y="71"/>
                    <a:pt x="219" y="70"/>
                  </a:cubicBezTo>
                  <a:cubicBezTo>
                    <a:pt x="221" y="70"/>
                    <a:pt x="221" y="70"/>
                    <a:pt x="222" y="70"/>
                  </a:cubicBezTo>
                  <a:cubicBezTo>
                    <a:pt x="222" y="68"/>
                    <a:pt x="222" y="68"/>
                    <a:pt x="222" y="68"/>
                  </a:cubicBezTo>
                  <a:cubicBezTo>
                    <a:pt x="222" y="68"/>
                    <a:pt x="224" y="68"/>
                    <a:pt x="224" y="68"/>
                  </a:cubicBezTo>
                  <a:cubicBezTo>
                    <a:pt x="225" y="67"/>
                    <a:pt x="224" y="66"/>
                    <a:pt x="225" y="64"/>
                  </a:cubicBezTo>
                  <a:cubicBezTo>
                    <a:pt x="226" y="64"/>
                    <a:pt x="226" y="64"/>
                    <a:pt x="226" y="64"/>
                  </a:cubicBezTo>
                  <a:cubicBezTo>
                    <a:pt x="227" y="62"/>
                    <a:pt x="226" y="60"/>
                    <a:pt x="225" y="58"/>
                  </a:cubicBezTo>
                  <a:cubicBezTo>
                    <a:pt x="227" y="58"/>
                    <a:pt x="225" y="55"/>
                    <a:pt x="225" y="55"/>
                  </a:cubicBezTo>
                  <a:cubicBezTo>
                    <a:pt x="225" y="55"/>
                    <a:pt x="225" y="55"/>
                    <a:pt x="225" y="55"/>
                  </a:cubicBezTo>
                  <a:cubicBezTo>
                    <a:pt x="223" y="55"/>
                    <a:pt x="222" y="55"/>
                    <a:pt x="219" y="55"/>
                  </a:cubicBezTo>
                  <a:cubicBezTo>
                    <a:pt x="220" y="55"/>
                    <a:pt x="220" y="51"/>
                    <a:pt x="219" y="51"/>
                  </a:cubicBezTo>
                  <a:cubicBezTo>
                    <a:pt x="214" y="50"/>
                    <a:pt x="214" y="54"/>
                    <a:pt x="212" y="55"/>
                  </a:cubicBezTo>
                  <a:cubicBezTo>
                    <a:pt x="211" y="56"/>
                    <a:pt x="209" y="56"/>
                    <a:pt x="209" y="57"/>
                  </a:cubicBezTo>
                  <a:cubicBezTo>
                    <a:pt x="208" y="57"/>
                    <a:pt x="209" y="59"/>
                    <a:pt x="208" y="60"/>
                  </a:cubicBezTo>
                  <a:cubicBezTo>
                    <a:pt x="208" y="60"/>
                    <a:pt x="206" y="60"/>
                    <a:pt x="206" y="61"/>
                  </a:cubicBezTo>
                  <a:cubicBezTo>
                    <a:pt x="205" y="64"/>
                    <a:pt x="206" y="66"/>
                    <a:pt x="206" y="68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3" y="62"/>
                    <a:pt x="203" y="65"/>
                    <a:pt x="201" y="66"/>
                  </a:cubicBezTo>
                  <a:cubicBezTo>
                    <a:pt x="200" y="67"/>
                    <a:pt x="199" y="67"/>
                    <a:pt x="199" y="67"/>
                  </a:cubicBezTo>
                  <a:cubicBezTo>
                    <a:pt x="198" y="68"/>
                    <a:pt x="200" y="72"/>
                    <a:pt x="199" y="75"/>
                  </a:cubicBezTo>
                  <a:cubicBezTo>
                    <a:pt x="199" y="76"/>
                    <a:pt x="197" y="77"/>
                    <a:pt x="197" y="78"/>
                  </a:cubicBezTo>
                  <a:cubicBezTo>
                    <a:pt x="196" y="80"/>
                    <a:pt x="198" y="75"/>
                    <a:pt x="198" y="75"/>
                  </a:cubicBezTo>
                  <a:cubicBezTo>
                    <a:pt x="198" y="73"/>
                    <a:pt x="197" y="69"/>
                    <a:pt x="197" y="68"/>
                  </a:cubicBezTo>
                  <a:cubicBezTo>
                    <a:pt x="197" y="68"/>
                    <a:pt x="197" y="66"/>
                    <a:pt x="197" y="66"/>
                  </a:cubicBezTo>
                  <a:cubicBezTo>
                    <a:pt x="196" y="66"/>
                    <a:pt x="195" y="65"/>
                    <a:pt x="194" y="66"/>
                  </a:cubicBezTo>
                  <a:cubicBezTo>
                    <a:pt x="192" y="66"/>
                    <a:pt x="190" y="69"/>
                    <a:pt x="188" y="69"/>
                  </a:cubicBezTo>
                  <a:cubicBezTo>
                    <a:pt x="186" y="70"/>
                    <a:pt x="185" y="69"/>
                    <a:pt x="183" y="70"/>
                  </a:cubicBezTo>
                  <a:cubicBezTo>
                    <a:pt x="186" y="69"/>
                    <a:pt x="190" y="66"/>
                    <a:pt x="193" y="65"/>
                  </a:cubicBezTo>
                  <a:cubicBezTo>
                    <a:pt x="193" y="65"/>
                    <a:pt x="195" y="66"/>
                    <a:pt x="196" y="65"/>
                  </a:cubicBezTo>
                  <a:cubicBezTo>
                    <a:pt x="197" y="64"/>
                    <a:pt x="196" y="61"/>
                    <a:pt x="197" y="60"/>
                  </a:cubicBezTo>
                  <a:cubicBezTo>
                    <a:pt x="197" y="59"/>
                    <a:pt x="200" y="57"/>
                    <a:pt x="200" y="55"/>
                  </a:cubicBezTo>
                  <a:cubicBezTo>
                    <a:pt x="200" y="55"/>
                    <a:pt x="200" y="54"/>
                    <a:pt x="200" y="53"/>
                  </a:cubicBezTo>
                  <a:cubicBezTo>
                    <a:pt x="201" y="52"/>
                    <a:pt x="203" y="51"/>
                    <a:pt x="204" y="51"/>
                  </a:cubicBezTo>
                  <a:cubicBezTo>
                    <a:pt x="205" y="50"/>
                    <a:pt x="205" y="47"/>
                    <a:pt x="206" y="47"/>
                  </a:cubicBezTo>
                  <a:cubicBezTo>
                    <a:pt x="207" y="47"/>
                    <a:pt x="207" y="49"/>
                    <a:pt x="206" y="49"/>
                  </a:cubicBezTo>
                  <a:cubicBezTo>
                    <a:pt x="206" y="50"/>
                    <a:pt x="206" y="51"/>
                    <a:pt x="207" y="53"/>
                  </a:cubicBezTo>
                  <a:cubicBezTo>
                    <a:pt x="208" y="52"/>
                    <a:pt x="213" y="54"/>
                    <a:pt x="212" y="51"/>
                  </a:cubicBezTo>
                  <a:cubicBezTo>
                    <a:pt x="212" y="50"/>
                    <a:pt x="212" y="50"/>
                    <a:pt x="211" y="50"/>
                  </a:cubicBezTo>
                  <a:cubicBezTo>
                    <a:pt x="211" y="49"/>
                    <a:pt x="211" y="47"/>
                    <a:pt x="211" y="47"/>
                  </a:cubicBezTo>
                  <a:cubicBezTo>
                    <a:pt x="213" y="47"/>
                    <a:pt x="213" y="47"/>
                    <a:pt x="213" y="47"/>
                  </a:cubicBezTo>
                  <a:cubicBezTo>
                    <a:pt x="213" y="45"/>
                    <a:pt x="214" y="43"/>
                    <a:pt x="214" y="41"/>
                  </a:cubicBezTo>
                  <a:cubicBezTo>
                    <a:pt x="213" y="42"/>
                    <a:pt x="212" y="41"/>
                    <a:pt x="212" y="41"/>
                  </a:cubicBezTo>
                  <a:cubicBezTo>
                    <a:pt x="211" y="41"/>
                    <a:pt x="210" y="43"/>
                    <a:pt x="210" y="43"/>
                  </a:cubicBezTo>
                  <a:cubicBezTo>
                    <a:pt x="210" y="44"/>
                    <a:pt x="211" y="44"/>
                    <a:pt x="210" y="45"/>
                  </a:cubicBezTo>
                  <a:cubicBezTo>
                    <a:pt x="210" y="45"/>
                    <a:pt x="208" y="45"/>
                    <a:pt x="208" y="45"/>
                  </a:cubicBezTo>
                  <a:cubicBezTo>
                    <a:pt x="210" y="41"/>
                    <a:pt x="212" y="41"/>
                    <a:pt x="208" y="38"/>
                  </a:cubicBezTo>
                  <a:cubicBezTo>
                    <a:pt x="213" y="36"/>
                    <a:pt x="211" y="37"/>
                    <a:pt x="213" y="32"/>
                  </a:cubicBezTo>
                  <a:cubicBezTo>
                    <a:pt x="211" y="32"/>
                    <a:pt x="209" y="32"/>
                    <a:pt x="207" y="32"/>
                  </a:cubicBezTo>
                  <a:cubicBezTo>
                    <a:pt x="207" y="30"/>
                    <a:pt x="208" y="27"/>
                    <a:pt x="207" y="25"/>
                  </a:cubicBezTo>
                  <a:cubicBezTo>
                    <a:pt x="207" y="24"/>
                    <a:pt x="205" y="23"/>
                    <a:pt x="205" y="23"/>
                  </a:cubicBezTo>
                  <a:cubicBezTo>
                    <a:pt x="204" y="20"/>
                    <a:pt x="206" y="19"/>
                    <a:pt x="205" y="16"/>
                  </a:cubicBezTo>
                  <a:cubicBezTo>
                    <a:pt x="204" y="14"/>
                    <a:pt x="202" y="12"/>
                    <a:pt x="202" y="10"/>
                  </a:cubicBezTo>
                  <a:cubicBezTo>
                    <a:pt x="201" y="9"/>
                    <a:pt x="202" y="8"/>
                    <a:pt x="202" y="7"/>
                  </a:cubicBezTo>
                  <a:cubicBezTo>
                    <a:pt x="201" y="7"/>
                    <a:pt x="199" y="7"/>
                    <a:pt x="199" y="6"/>
                  </a:cubicBezTo>
                  <a:cubicBezTo>
                    <a:pt x="195" y="13"/>
                    <a:pt x="195" y="13"/>
                    <a:pt x="195" y="13"/>
                  </a:cubicBezTo>
                  <a:cubicBezTo>
                    <a:pt x="194" y="19"/>
                    <a:pt x="194" y="19"/>
                    <a:pt x="194" y="19"/>
                  </a:cubicBezTo>
                  <a:cubicBezTo>
                    <a:pt x="194" y="19"/>
                    <a:pt x="193" y="27"/>
                    <a:pt x="192" y="28"/>
                  </a:cubicBezTo>
                  <a:cubicBezTo>
                    <a:pt x="192" y="30"/>
                    <a:pt x="187" y="36"/>
                    <a:pt x="187" y="36"/>
                  </a:cubicBezTo>
                  <a:cubicBezTo>
                    <a:pt x="184" y="33"/>
                    <a:pt x="184" y="33"/>
                    <a:pt x="184" y="33"/>
                  </a:cubicBezTo>
                  <a:cubicBezTo>
                    <a:pt x="179" y="34"/>
                    <a:pt x="179" y="34"/>
                    <a:pt x="179" y="34"/>
                  </a:cubicBezTo>
                  <a:cubicBezTo>
                    <a:pt x="179" y="34"/>
                    <a:pt x="176" y="37"/>
                    <a:pt x="174" y="36"/>
                  </a:cubicBezTo>
                  <a:cubicBezTo>
                    <a:pt x="172" y="34"/>
                    <a:pt x="171" y="31"/>
                    <a:pt x="171" y="31"/>
                  </a:cubicBezTo>
                  <a:cubicBezTo>
                    <a:pt x="167" y="31"/>
                    <a:pt x="167" y="31"/>
                    <a:pt x="167" y="31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9" y="35"/>
                    <a:pt x="159" y="35"/>
                    <a:pt x="159" y="35"/>
                  </a:cubicBezTo>
                  <a:cubicBezTo>
                    <a:pt x="157" y="39"/>
                    <a:pt x="157" y="39"/>
                    <a:pt x="157" y="39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47" y="38"/>
                    <a:pt x="147" y="38"/>
                    <a:pt x="147" y="38"/>
                  </a:cubicBezTo>
                  <a:cubicBezTo>
                    <a:pt x="147" y="38"/>
                    <a:pt x="145" y="39"/>
                    <a:pt x="143" y="37"/>
                  </a:cubicBezTo>
                  <a:cubicBezTo>
                    <a:pt x="140" y="36"/>
                    <a:pt x="141" y="39"/>
                    <a:pt x="139" y="39"/>
                  </a:cubicBezTo>
                  <a:cubicBezTo>
                    <a:pt x="137" y="39"/>
                    <a:pt x="138" y="43"/>
                    <a:pt x="137" y="42"/>
                  </a:cubicBezTo>
                  <a:cubicBezTo>
                    <a:pt x="135" y="41"/>
                    <a:pt x="134" y="45"/>
                    <a:pt x="133" y="45"/>
                  </a:cubicBezTo>
                  <a:cubicBezTo>
                    <a:pt x="131" y="45"/>
                    <a:pt x="129" y="44"/>
                    <a:pt x="129" y="42"/>
                  </a:cubicBezTo>
                  <a:cubicBezTo>
                    <a:pt x="129" y="41"/>
                    <a:pt x="126" y="40"/>
                    <a:pt x="125" y="39"/>
                  </a:cubicBezTo>
                  <a:cubicBezTo>
                    <a:pt x="124" y="37"/>
                    <a:pt x="122" y="36"/>
                    <a:pt x="123" y="33"/>
                  </a:cubicBezTo>
                  <a:cubicBezTo>
                    <a:pt x="124" y="30"/>
                    <a:pt x="123" y="20"/>
                    <a:pt x="123" y="20"/>
                  </a:cubicBezTo>
                  <a:cubicBezTo>
                    <a:pt x="123" y="20"/>
                    <a:pt x="126" y="18"/>
                    <a:pt x="128" y="16"/>
                  </a:cubicBezTo>
                  <a:cubicBezTo>
                    <a:pt x="130" y="15"/>
                    <a:pt x="129" y="14"/>
                    <a:pt x="128" y="12"/>
                  </a:cubicBezTo>
                  <a:cubicBezTo>
                    <a:pt x="127" y="11"/>
                    <a:pt x="129" y="9"/>
                    <a:pt x="128" y="9"/>
                  </a:cubicBezTo>
                  <a:cubicBezTo>
                    <a:pt x="127" y="8"/>
                    <a:pt x="123" y="7"/>
                    <a:pt x="123" y="7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6" y="4"/>
                    <a:pt x="126" y="1"/>
                    <a:pt x="124" y="1"/>
                  </a:cubicBezTo>
                  <a:cubicBezTo>
                    <a:pt x="122" y="2"/>
                    <a:pt x="118" y="0"/>
                    <a:pt x="118" y="0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7" y="6"/>
                    <a:pt x="114" y="6"/>
                    <a:pt x="113" y="6"/>
                  </a:cubicBezTo>
                  <a:cubicBezTo>
                    <a:pt x="111" y="6"/>
                    <a:pt x="111" y="10"/>
                    <a:pt x="109" y="10"/>
                  </a:cubicBezTo>
                  <a:cubicBezTo>
                    <a:pt x="107" y="10"/>
                    <a:pt x="107" y="12"/>
                    <a:pt x="105" y="12"/>
                  </a:cubicBezTo>
                  <a:cubicBezTo>
                    <a:pt x="103" y="12"/>
                    <a:pt x="100" y="12"/>
                    <a:pt x="100" y="12"/>
                  </a:cubicBezTo>
                  <a:cubicBezTo>
                    <a:pt x="100" y="12"/>
                    <a:pt x="98" y="11"/>
                    <a:pt x="97" y="13"/>
                  </a:cubicBezTo>
                  <a:cubicBezTo>
                    <a:pt x="96" y="15"/>
                    <a:pt x="98" y="16"/>
                    <a:pt x="98" y="16"/>
                  </a:cubicBezTo>
                  <a:cubicBezTo>
                    <a:pt x="98" y="16"/>
                    <a:pt x="94" y="16"/>
                    <a:pt x="93" y="14"/>
                  </a:cubicBezTo>
                  <a:cubicBezTo>
                    <a:pt x="92" y="13"/>
                    <a:pt x="87" y="13"/>
                    <a:pt x="87" y="13"/>
                  </a:cubicBezTo>
                  <a:cubicBezTo>
                    <a:pt x="87" y="13"/>
                    <a:pt x="85" y="11"/>
                    <a:pt x="81" y="11"/>
                  </a:cubicBezTo>
                  <a:cubicBezTo>
                    <a:pt x="78" y="10"/>
                    <a:pt x="78" y="11"/>
                    <a:pt x="80" y="12"/>
                  </a:cubicBezTo>
                  <a:cubicBezTo>
                    <a:pt x="82" y="13"/>
                    <a:pt x="80" y="15"/>
                    <a:pt x="82" y="17"/>
                  </a:cubicBezTo>
                  <a:cubicBezTo>
                    <a:pt x="84" y="19"/>
                    <a:pt x="84" y="20"/>
                    <a:pt x="84" y="21"/>
                  </a:cubicBezTo>
                  <a:cubicBezTo>
                    <a:pt x="85" y="23"/>
                    <a:pt x="83" y="27"/>
                    <a:pt x="83" y="29"/>
                  </a:cubicBezTo>
                  <a:cubicBezTo>
                    <a:pt x="84" y="31"/>
                    <a:pt x="85" y="31"/>
                    <a:pt x="87" y="32"/>
                  </a:cubicBezTo>
                  <a:cubicBezTo>
                    <a:pt x="88" y="33"/>
                    <a:pt x="91" y="32"/>
                    <a:pt x="93" y="31"/>
                  </a:cubicBezTo>
                  <a:cubicBezTo>
                    <a:pt x="95" y="30"/>
                    <a:pt x="96" y="34"/>
                    <a:pt x="96" y="34"/>
                  </a:cubicBezTo>
                  <a:cubicBezTo>
                    <a:pt x="96" y="34"/>
                    <a:pt x="95" y="35"/>
                    <a:pt x="93" y="35"/>
                  </a:cubicBezTo>
                  <a:cubicBezTo>
                    <a:pt x="91" y="35"/>
                    <a:pt x="90" y="41"/>
                    <a:pt x="88" y="41"/>
                  </a:cubicBezTo>
                  <a:cubicBezTo>
                    <a:pt x="86" y="41"/>
                    <a:pt x="86" y="43"/>
                    <a:pt x="84" y="43"/>
                  </a:cubicBezTo>
                  <a:cubicBezTo>
                    <a:pt x="82" y="43"/>
                    <a:pt x="81" y="47"/>
                    <a:pt x="79" y="47"/>
                  </a:cubicBezTo>
                  <a:cubicBezTo>
                    <a:pt x="76" y="47"/>
                    <a:pt x="73" y="50"/>
                    <a:pt x="73" y="50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7"/>
                    <a:pt x="49" y="48"/>
                    <a:pt x="46" y="48"/>
                  </a:cubicBezTo>
                  <a:cubicBezTo>
                    <a:pt x="44" y="48"/>
                    <a:pt x="41" y="46"/>
                    <a:pt x="41" y="46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1" y="58"/>
                    <a:pt x="44" y="65"/>
                    <a:pt x="44" y="66"/>
                  </a:cubicBezTo>
                  <a:cubicBezTo>
                    <a:pt x="46" y="69"/>
                    <a:pt x="43" y="72"/>
                    <a:pt x="43" y="74"/>
                  </a:cubicBezTo>
                  <a:cubicBezTo>
                    <a:pt x="42" y="77"/>
                    <a:pt x="33" y="99"/>
                    <a:pt x="33" y="99"/>
                  </a:cubicBezTo>
                  <a:cubicBezTo>
                    <a:pt x="33" y="99"/>
                    <a:pt x="33" y="102"/>
                    <a:pt x="31" y="102"/>
                  </a:cubicBezTo>
                  <a:cubicBezTo>
                    <a:pt x="28" y="102"/>
                    <a:pt x="26" y="102"/>
                    <a:pt x="24" y="103"/>
                  </a:cubicBezTo>
                  <a:cubicBezTo>
                    <a:pt x="22" y="104"/>
                    <a:pt x="18" y="104"/>
                    <a:pt x="16" y="106"/>
                  </a:cubicBezTo>
                  <a:cubicBezTo>
                    <a:pt x="14" y="108"/>
                    <a:pt x="10" y="109"/>
                    <a:pt x="9" y="112"/>
                  </a:cubicBezTo>
                  <a:cubicBezTo>
                    <a:pt x="8" y="114"/>
                    <a:pt x="8" y="117"/>
                    <a:pt x="7" y="119"/>
                  </a:cubicBezTo>
                  <a:cubicBezTo>
                    <a:pt x="5" y="122"/>
                    <a:pt x="4" y="123"/>
                    <a:pt x="4" y="125"/>
                  </a:cubicBezTo>
                  <a:cubicBezTo>
                    <a:pt x="4" y="127"/>
                    <a:pt x="4" y="130"/>
                    <a:pt x="4" y="130"/>
                  </a:cubicBezTo>
                  <a:cubicBezTo>
                    <a:pt x="4" y="130"/>
                    <a:pt x="0" y="128"/>
                    <a:pt x="0" y="130"/>
                  </a:cubicBezTo>
                  <a:cubicBezTo>
                    <a:pt x="0" y="131"/>
                    <a:pt x="0" y="135"/>
                    <a:pt x="2" y="136"/>
                  </a:cubicBezTo>
                  <a:cubicBezTo>
                    <a:pt x="3" y="136"/>
                    <a:pt x="3" y="140"/>
                    <a:pt x="3" y="140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6" y="146"/>
                    <a:pt x="7" y="149"/>
                  </a:cubicBezTo>
                  <a:cubicBezTo>
                    <a:pt x="8" y="151"/>
                    <a:pt x="13" y="152"/>
                    <a:pt x="13" y="154"/>
                  </a:cubicBezTo>
                  <a:cubicBezTo>
                    <a:pt x="13" y="157"/>
                    <a:pt x="15" y="158"/>
                    <a:pt x="15" y="158"/>
                  </a:cubicBezTo>
                  <a:cubicBezTo>
                    <a:pt x="23" y="158"/>
                    <a:pt x="23" y="158"/>
                    <a:pt x="23" y="158"/>
                  </a:cubicBezTo>
                  <a:cubicBezTo>
                    <a:pt x="23" y="158"/>
                    <a:pt x="27" y="156"/>
                    <a:pt x="29" y="154"/>
                  </a:cubicBezTo>
                  <a:cubicBezTo>
                    <a:pt x="31" y="152"/>
                    <a:pt x="31" y="156"/>
                    <a:pt x="31" y="156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39" y="185"/>
                    <a:pt x="39" y="185"/>
                    <a:pt x="39" y="185"/>
                  </a:cubicBezTo>
                  <a:cubicBezTo>
                    <a:pt x="39" y="185"/>
                    <a:pt x="41" y="185"/>
                    <a:pt x="43" y="186"/>
                  </a:cubicBezTo>
                  <a:cubicBezTo>
                    <a:pt x="44" y="187"/>
                    <a:pt x="49" y="185"/>
                    <a:pt x="48" y="184"/>
                  </a:cubicBezTo>
                  <a:cubicBezTo>
                    <a:pt x="47" y="182"/>
                    <a:pt x="49" y="181"/>
                    <a:pt x="49" y="181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2" y="181"/>
                    <a:pt x="58" y="171"/>
                    <a:pt x="61" y="170"/>
                  </a:cubicBezTo>
                  <a:cubicBezTo>
                    <a:pt x="65" y="170"/>
                    <a:pt x="69" y="168"/>
                    <a:pt x="72" y="168"/>
                  </a:cubicBezTo>
                  <a:cubicBezTo>
                    <a:pt x="76" y="168"/>
                    <a:pt x="76" y="168"/>
                    <a:pt x="76" y="168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77" y="170"/>
                    <a:pt x="73" y="177"/>
                    <a:pt x="74" y="179"/>
                  </a:cubicBezTo>
                  <a:cubicBezTo>
                    <a:pt x="75" y="181"/>
                    <a:pt x="76" y="184"/>
                    <a:pt x="78" y="184"/>
                  </a:cubicBezTo>
                  <a:cubicBezTo>
                    <a:pt x="80" y="185"/>
                    <a:pt x="80" y="185"/>
                    <a:pt x="83" y="186"/>
                  </a:cubicBezTo>
                  <a:cubicBezTo>
                    <a:pt x="85" y="186"/>
                    <a:pt x="86" y="182"/>
                    <a:pt x="88" y="185"/>
                  </a:cubicBezTo>
                  <a:cubicBezTo>
                    <a:pt x="91" y="188"/>
                    <a:pt x="92" y="189"/>
                    <a:pt x="95" y="191"/>
                  </a:cubicBezTo>
                  <a:cubicBezTo>
                    <a:pt x="98" y="192"/>
                    <a:pt x="97" y="193"/>
                    <a:pt x="100" y="195"/>
                  </a:cubicBezTo>
                  <a:cubicBezTo>
                    <a:pt x="102" y="196"/>
                    <a:pt x="103" y="198"/>
                    <a:pt x="106" y="198"/>
                  </a:cubicBezTo>
                  <a:cubicBezTo>
                    <a:pt x="109" y="198"/>
                    <a:pt x="110" y="200"/>
                    <a:pt x="113" y="200"/>
                  </a:cubicBezTo>
                  <a:cubicBezTo>
                    <a:pt x="115" y="200"/>
                    <a:pt x="117" y="198"/>
                    <a:pt x="118" y="200"/>
                  </a:cubicBezTo>
                  <a:cubicBezTo>
                    <a:pt x="120" y="202"/>
                    <a:pt x="120" y="205"/>
                    <a:pt x="121" y="208"/>
                  </a:cubicBezTo>
                  <a:cubicBezTo>
                    <a:pt x="122" y="210"/>
                    <a:pt x="123" y="213"/>
                    <a:pt x="123" y="213"/>
                  </a:cubicBezTo>
                  <a:cubicBezTo>
                    <a:pt x="123" y="213"/>
                    <a:pt x="121" y="216"/>
                    <a:pt x="120" y="218"/>
                  </a:cubicBezTo>
                  <a:cubicBezTo>
                    <a:pt x="119" y="220"/>
                    <a:pt x="120" y="222"/>
                    <a:pt x="122" y="225"/>
                  </a:cubicBezTo>
                  <a:cubicBezTo>
                    <a:pt x="123" y="228"/>
                    <a:pt x="123" y="230"/>
                    <a:pt x="123" y="230"/>
                  </a:cubicBezTo>
                  <a:cubicBezTo>
                    <a:pt x="136" y="229"/>
                    <a:pt x="136" y="229"/>
                    <a:pt x="136" y="229"/>
                  </a:cubicBezTo>
                  <a:cubicBezTo>
                    <a:pt x="136" y="229"/>
                    <a:pt x="135" y="232"/>
                    <a:pt x="136" y="234"/>
                  </a:cubicBezTo>
                  <a:cubicBezTo>
                    <a:pt x="136" y="237"/>
                    <a:pt x="136" y="239"/>
                    <a:pt x="139" y="241"/>
                  </a:cubicBezTo>
                  <a:cubicBezTo>
                    <a:pt x="141" y="242"/>
                    <a:pt x="142" y="244"/>
                    <a:pt x="143" y="246"/>
                  </a:cubicBezTo>
                  <a:cubicBezTo>
                    <a:pt x="144" y="248"/>
                    <a:pt x="143" y="248"/>
                    <a:pt x="143" y="251"/>
                  </a:cubicBezTo>
                  <a:cubicBezTo>
                    <a:pt x="143" y="254"/>
                    <a:pt x="140" y="262"/>
                    <a:pt x="140" y="262"/>
                  </a:cubicBezTo>
                  <a:cubicBezTo>
                    <a:pt x="142" y="265"/>
                    <a:pt x="142" y="265"/>
                    <a:pt x="142" y="265"/>
                  </a:cubicBezTo>
                  <a:cubicBezTo>
                    <a:pt x="140" y="267"/>
                    <a:pt x="140" y="267"/>
                    <a:pt x="140" y="267"/>
                  </a:cubicBezTo>
                  <a:cubicBezTo>
                    <a:pt x="141" y="269"/>
                    <a:pt x="141" y="269"/>
                    <a:pt x="141" y="269"/>
                  </a:cubicBezTo>
                  <a:cubicBezTo>
                    <a:pt x="141" y="269"/>
                    <a:pt x="142" y="270"/>
                    <a:pt x="143" y="272"/>
                  </a:cubicBezTo>
                  <a:cubicBezTo>
                    <a:pt x="145" y="274"/>
                    <a:pt x="144" y="277"/>
                    <a:pt x="144" y="280"/>
                  </a:cubicBezTo>
                  <a:cubicBezTo>
                    <a:pt x="143" y="284"/>
                    <a:pt x="145" y="285"/>
                    <a:pt x="145" y="288"/>
                  </a:cubicBezTo>
                  <a:cubicBezTo>
                    <a:pt x="145" y="290"/>
                    <a:pt x="155" y="290"/>
                    <a:pt x="155" y="290"/>
                  </a:cubicBezTo>
                  <a:cubicBezTo>
                    <a:pt x="157" y="289"/>
                    <a:pt x="157" y="289"/>
                    <a:pt x="157" y="289"/>
                  </a:cubicBezTo>
                  <a:cubicBezTo>
                    <a:pt x="158" y="291"/>
                    <a:pt x="158" y="291"/>
                    <a:pt x="158" y="291"/>
                  </a:cubicBezTo>
                  <a:cubicBezTo>
                    <a:pt x="158" y="291"/>
                    <a:pt x="158" y="294"/>
                    <a:pt x="161" y="294"/>
                  </a:cubicBezTo>
                  <a:cubicBezTo>
                    <a:pt x="164" y="294"/>
                    <a:pt x="165" y="295"/>
                    <a:pt x="165" y="298"/>
                  </a:cubicBezTo>
                  <a:cubicBezTo>
                    <a:pt x="165" y="302"/>
                    <a:pt x="165" y="305"/>
                    <a:pt x="165" y="308"/>
                  </a:cubicBezTo>
                  <a:cubicBezTo>
                    <a:pt x="165" y="311"/>
                    <a:pt x="166" y="314"/>
                    <a:pt x="167" y="313"/>
                  </a:cubicBezTo>
                  <a:cubicBezTo>
                    <a:pt x="169" y="312"/>
                    <a:pt x="172" y="311"/>
                    <a:pt x="172" y="312"/>
                  </a:cubicBezTo>
                  <a:cubicBezTo>
                    <a:pt x="172" y="314"/>
                    <a:pt x="172" y="319"/>
                    <a:pt x="171" y="321"/>
                  </a:cubicBezTo>
                  <a:cubicBezTo>
                    <a:pt x="169" y="323"/>
                    <a:pt x="170" y="331"/>
                    <a:pt x="170" y="331"/>
                  </a:cubicBezTo>
                  <a:cubicBezTo>
                    <a:pt x="170" y="331"/>
                    <a:pt x="175" y="334"/>
                    <a:pt x="174" y="332"/>
                  </a:cubicBezTo>
                  <a:cubicBezTo>
                    <a:pt x="174" y="330"/>
                    <a:pt x="177" y="332"/>
                    <a:pt x="177" y="332"/>
                  </a:cubicBezTo>
                  <a:cubicBezTo>
                    <a:pt x="177" y="332"/>
                    <a:pt x="177" y="336"/>
                    <a:pt x="178" y="339"/>
                  </a:cubicBezTo>
                  <a:cubicBezTo>
                    <a:pt x="178" y="342"/>
                    <a:pt x="178" y="347"/>
                    <a:pt x="178" y="348"/>
                  </a:cubicBezTo>
                  <a:cubicBezTo>
                    <a:pt x="179" y="350"/>
                    <a:pt x="176" y="350"/>
                    <a:pt x="175" y="351"/>
                  </a:cubicBezTo>
                  <a:cubicBezTo>
                    <a:pt x="174" y="353"/>
                    <a:pt x="169" y="352"/>
                    <a:pt x="168" y="355"/>
                  </a:cubicBezTo>
                  <a:cubicBezTo>
                    <a:pt x="167" y="357"/>
                    <a:pt x="166" y="359"/>
                    <a:pt x="164" y="361"/>
                  </a:cubicBezTo>
                  <a:cubicBezTo>
                    <a:pt x="162" y="363"/>
                    <a:pt x="160" y="363"/>
                    <a:pt x="160" y="365"/>
                  </a:cubicBezTo>
                  <a:cubicBezTo>
                    <a:pt x="159" y="367"/>
                    <a:pt x="154" y="366"/>
                    <a:pt x="154" y="369"/>
                  </a:cubicBezTo>
                  <a:cubicBezTo>
                    <a:pt x="154" y="372"/>
                    <a:pt x="153" y="375"/>
                    <a:pt x="151" y="376"/>
                  </a:cubicBezTo>
                  <a:cubicBezTo>
                    <a:pt x="149" y="377"/>
                    <a:pt x="147" y="378"/>
                    <a:pt x="147" y="380"/>
                  </a:cubicBezTo>
                  <a:cubicBezTo>
                    <a:pt x="147" y="382"/>
                    <a:pt x="145" y="387"/>
                    <a:pt x="145" y="387"/>
                  </a:cubicBezTo>
                  <a:cubicBezTo>
                    <a:pt x="151" y="385"/>
                    <a:pt x="151" y="385"/>
                    <a:pt x="151" y="385"/>
                  </a:cubicBezTo>
                  <a:cubicBezTo>
                    <a:pt x="159" y="390"/>
                    <a:pt x="159" y="390"/>
                    <a:pt x="159" y="390"/>
                  </a:cubicBezTo>
                  <a:cubicBezTo>
                    <a:pt x="159" y="390"/>
                    <a:pt x="160" y="392"/>
                    <a:pt x="161" y="394"/>
                  </a:cubicBezTo>
                  <a:cubicBezTo>
                    <a:pt x="162" y="396"/>
                    <a:pt x="165" y="395"/>
                    <a:pt x="167" y="398"/>
                  </a:cubicBezTo>
                  <a:cubicBezTo>
                    <a:pt x="168" y="400"/>
                    <a:pt x="169" y="400"/>
                    <a:pt x="172" y="402"/>
                  </a:cubicBezTo>
                  <a:cubicBezTo>
                    <a:pt x="175" y="404"/>
                    <a:pt x="177" y="403"/>
                    <a:pt x="178" y="406"/>
                  </a:cubicBezTo>
                  <a:cubicBezTo>
                    <a:pt x="178" y="409"/>
                    <a:pt x="179" y="411"/>
                    <a:pt x="182" y="412"/>
                  </a:cubicBezTo>
                  <a:cubicBezTo>
                    <a:pt x="184" y="413"/>
                    <a:pt x="185" y="414"/>
                    <a:pt x="185" y="414"/>
                  </a:cubicBezTo>
                  <a:cubicBezTo>
                    <a:pt x="181" y="420"/>
                    <a:pt x="181" y="420"/>
                    <a:pt x="181" y="420"/>
                  </a:cubicBezTo>
                  <a:cubicBezTo>
                    <a:pt x="182" y="423"/>
                    <a:pt x="182" y="423"/>
                    <a:pt x="182" y="423"/>
                  </a:cubicBezTo>
                  <a:cubicBezTo>
                    <a:pt x="185" y="421"/>
                    <a:pt x="187" y="419"/>
                    <a:pt x="188" y="416"/>
                  </a:cubicBezTo>
                  <a:cubicBezTo>
                    <a:pt x="188" y="413"/>
                    <a:pt x="187" y="412"/>
                    <a:pt x="186" y="409"/>
                  </a:cubicBezTo>
                  <a:cubicBezTo>
                    <a:pt x="188" y="408"/>
                    <a:pt x="192" y="405"/>
                    <a:pt x="192" y="402"/>
                  </a:cubicBezTo>
                  <a:cubicBezTo>
                    <a:pt x="192" y="402"/>
                    <a:pt x="192" y="400"/>
                    <a:pt x="192" y="400"/>
                  </a:cubicBezTo>
                  <a:cubicBezTo>
                    <a:pt x="193" y="399"/>
                    <a:pt x="195" y="399"/>
                    <a:pt x="196" y="398"/>
                  </a:cubicBezTo>
                  <a:cubicBezTo>
                    <a:pt x="196" y="397"/>
                    <a:pt x="196" y="397"/>
                    <a:pt x="196" y="397"/>
                  </a:cubicBezTo>
                  <a:cubicBezTo>
                    <a:pt x="199" y="395"/>
                    <a:pt x="199" y="393"/>
                    <a:pt x="199" y="388"/>
                  </a:cubicBezTo>
                  <a:cubicBezTo>
                    <a:pt x="200" y="389"/>
                    <a:pt x="201" y="388"/>
                    <a:pt x="202" y="389"/>
                  </a:cubicBezTo>
                  <a:cubicBezTo>
                    <a:pt x="202" y="390"/>
                    <a:pt x="202" y="390"/>
                    <a:pt x="202" y="390"/>
                  </a:cubicBezTo>
                  <a:cubicBezTo>
                    <a:pt x="202" y="390"/>
                    <a:pt x="203" y="391"/>
                    <a:pt x="204" y="391"/>
                  </a:cubicBezTo>
                  <a:cubicBezTo>
                    <a:pt x="204" y="391"/>
                    <a:pt x="205" y="389"/>
                    <a:pt x="204" y="389"/>
                  </a:cubicBezTo>
                  <a:cubicBezTo>
                    <a:pt x="206" y="390"/>
                    <a:pt x="206" y="390"/>
                    <a:pt x="206" y="390"/>
                  </a:cubicBezTo>
                  <a:cubicBezTo>
                    <a:pt x="205" y="390"/>
                    <a:pt x="205" y="393"/>
                    <a:pt x="205" y="392"/>
                  </a:cubicBezTo>
                  <a:cubicBezTo>
                    <a:pt x="204" y="396"/>
                    <a:pt x="204" y="397"/>
                    <a:pt x="203" y="400"/>
                  </a:cubicBezTo>
                  <a:cubicBezTo>
                    <a:pt x="203" y="400"/>
                    <a:pt x="201" y="401"/>
                    <a:pt x="201" y="402"/>
                  </a:cubicBezTo>
                  <a:cubicBezTo>
                    <a:pt x="199" y="406"/>
                    <a:pt x="205" y="399"/>
                    <a:pt x="205" y="399"/>
                  </a:cubicBezTo>
                  <a:cubicBezTo>
                    <a:pt x="206" y="396"/>
                    <a:pt x="208" y="391"/>
                    <a:pt x="209" y="388"/>
                  </a:cubicBezTo>
                  <a:cubicBezTo>
                    <a:pt x="210" y="384"/>
                    <a:pt x="210" y="381"/>
                    <a:pt x="212" y="378"/>
                  </a:cubicBezTo>
                  <a:cubicBezTo>
                    <a:pt x="213" y="377"/>
                    <a:pt x="217" y="372"/>
                    <a:pt x="218" y="372"/>
                  </a:cubicBezTo>
                  <a:cubicBezTo>
                    <a:pt x="219" y="371"/>
                    <a:pt x="220" y="372"/>
                    <a:pt x="220" y="371"/>
                  </a:cubicBezTo>
                  <a:cubicBezTo>
                    <a:pt x="221" y="370"/>
                    <a:pt x="220" y="369"/>
                    <a:pt x="221" y="367"/>
                  </a:cubicBezTo>
                  <a:cubicBezTo>
                    <a:pt x="221" y="367"/>
                    <a:pt x="222" y="366"/>
                    <a:pt x="222" y="366"/>
                  </a:cubicBezTo>
                  <a:cubicBezTo>
                    <a:pt x="221" y="365"/>
                    <a:pt x="222" y="356"/>
                    <a:pt x="222" y="353"/>
                  </a:cubicBezTo>
                  <a:cubicBezTo>
                    <a:pt x="221" y="353"/>
                    <a:pt x="220" y="353"/>
                    <a:pt x="220" y="352"/>
                  </a:cubicBezTo>
                  <a:cubicBezTo>
                    <a:pt x="220" y="351"/>
                    <a:pt x="221" y="350"/>
                    <a:pt x="221" y="349"/>
                  </a:cubicBezTo>
                  <a:cubicBezTo>
                    <a:pt x="219" y="349"/>
                    <a:pt x="219" y="349"/>
                    <a:pt x="219" y="349"/>
                  </a:cubicBezTo>
                  <a:cubicBezTo>
                    <a:pt x="219" y="349"/>
                    <a:pt x="219" y="347"/>
                    <a:pt x="219" y="347"/>
                  </a:cubicBezTo>
                  <a:cubicBezTo>
                    <a:pt x="221" y="348"/>
                    <a:pt x="220" y="346"/>
                    <a:pt x="220" y="346"/>
                  </a:cubicBezTo>
                  <a:cubicBezTo>
                    <a:pt x="220" y="346"/>
                    <a:pt x="220" y="342"/>
                    <a:pt x="220" y="341"/>
                  </a:cubicBezTo>
                  <a:cubicBezTo>
                    <a:pt x="220" y="340"/>
                    <a:pt x="219" y="341"/>
                    <a:pt x="219" y="339"/>
                  </a:cubicBezTo>
                  <a:cubicBezTo>
                    <a:pt x="219" y="338"/>
                    <a:pt x="221" y="338"/>
                    <a:pt x="221" y="337"/>
                  </a:cubicBezTo>
                  <a:cubicBezTo>
                    <a:pt x="222" y="335"/>
                    <a:pt x="221" y="334"/>
                    <a:pt x="221" y="332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311"/>
            <p:cNvSpPr>
              <a:spLocks noEditPoints="1"/>
            </p:cNvSpPr>
            <p:nvPr/>
          </p:nvSpPr>
          <p:spPr bwMode="auto">
            <a:xfrm>
              <a:off x="3701601" y="4046963"/>
              <a:ext cx="1219760" cy="1491017"/>
            </a:xfrm>
            <a:custGeom>
              <a:avLst/>
              <a:gdLst>
                <a:gd name="T0" fmla="*/ 206 w 346"/>
                <a:gd name="T1" fmla="*/ 70 h 423"/>
                <a:gd name="T2" fmla="*/ 202 w 346"/>
                <a:gd name="T3" fmla="*/ 61 h 423"/>
                <a:gd name="T4" fmla="*/ 198 w 346"/>
                <a:gd name="T5" fmla="*/ 405 h 423"/>
                <a:gd name="T6" fmla="*/ 176 w 346"/>
                <a:gd name="T7" fmla="*/ 77 h 423"/>
                <a:gd name="T8" fmla="*/ 232 w 346"/>
                <a:gd name="T9" fmla="*/ 324 h 423"/>
                <a:gd name="T10" fmla="*/ 257 w 346"/>
                <a:gd name="T11" fmla="*/ 309 h 423"/>
                <a:gd name="T12" fmla="*/ 273 w 346"/>
                <a:gd name="T13" fmla="*/ 304 h 423"/>
                <a:gd name="T14" fmla="*/ 285 w 346"/>
                <a:gd name="T15" fmla="*/ 294 h 423"/>
                <a:gd name="T16" fmla="*/ 293 w 346"/>
                <a:gd name="T17" fmla="*/ 272 h 423"/>
                <a:gd name="T18" fmla="*/ 307 w 346"/>
                <a:gd name="T19" fmla="*/ 235 h 423"/>
                <a:gd name="T20" fmla="*/ 307 w 346"/>
                <a:gd name="T21" fmla="*/ 196 h 423"/>
                <a:gd name="T22" fmla="*/ 321 w 346"/>
                <a:gd name="T23" fmla="*/ 179 h 423"/>
                <a:gd name="T24" fmla="*/ 339 w 346"/>
                <a:gd name="T25" fmla="*/ 156 h 423"/>
                <a:gd name="T26" fmla="*/ 344 w 346"/>
                <a:gd name="T27" fmla="*/ 123 h 423"/>
                <a:gd name="T28" fmla="*/ 329 w 346"/>
                <a:gd name="T29" fmla="*/ 106 h 423"/>
                <a:gd name="T30" fmla="*/ 307 w 346"/>
                <a:gd name="T31" fmla="*/ 90 h 423"/>
                <a:gd name="T32" fmla="*/ 269 w 346"/>
                <a:gd name="T33" fmla="*/ 80 h 423"/>
                <a:gd name="T34" fmla="*/ 258 w 346"/>
                <a:gd name="T35" fmla="*/ 74 h 423"/>
                <a:gd name="T36" fmla="*/ 248 w 346"/>
                <a:gd name="T37" fmla="*/ 64 h 423"/>
                <a:gd name="T38" fmla="*/ 221 w 346"/>
                <a:gd name="T39" fmla="*/ 72 h 423"/>
                <a:gd name="T40" fmla="*/ 222 w 346"/>
                <a:gd name="T41" fmla="*/ 70 h 423"/>
                <a:gd name="T42" fmla="*/ 225 w 346"/>
                <a:gd name="T43" fmla="*/ 55 h 423"/>
                <a:gd name="T44" fmla="*/ 206 w 346"/>
                <a:gd name="T45" fmla="*/ 68 h 423"/>
                <a:gd name="T46" fmla="*/ 197 w 346"/>
                <a:gd name="T47" fmla="*/ 68 h 423"/>
                <a:gd name="T48" fmla="*/ 197 w 346"/>
                <a:gd name="T49" fmla="*/ 60 h 423"/>
                <a:gd name="T50" fmla="*/ 212 w 346"/>
                <a:gd name="T51" fmla="*/ 51 h 423"/>
                <a:gd name="T52" fmla="*/ 210 w 346"/>
                <a:gd name="T53" fmla="*/ 45 h 423"/>
                <a:gd name="T54" fmla="*/ 205 w 346"/>
                <a:gd name="T55" fmla="*/ 16 h 423"/>
                <a:gd name="T56" fmla="*/ 187 w 346"/>
                <a:gd name="T57" fmla="*/ 36 h 423"/>
                <a:gd name="T58" fmla="*/ 163 w 346"/>
                <a:gd name="T59" fmla="*/ 30 h 423"/>
                <a:gd name="T60" fmla="*/ 143 w 346"/>
                <a:gd name="T61" fmla="*/ 37 h 423"/>
                <a:gd name="T62" fmla="*/ 123 w 346"/>
                <a:gd name="T63" fmla="*/ 20 h 423"/>
                <a:gd name="T64" fmla="*/ 118 w 346"/>
                <a:gd name="T65" fmla="*/ 0 h 423"/>
                <a:gd name="T66" fmla="*/ 97 w 346"/>
                <a:gd name="T67" fmla="*/ 13 h 423"/>
                <a:gd name="T68" fmla="*/ 84 w 346"/>
                <a:gd name="T69" fmla="*/ 21 h 423"/>
                <a:gd name="T70" fmla="*/ 84 w 346"/>
                <a:gd name="T71" fmla="*/ 43 h 423"/>
                <a:gd name="T72" fmla="*/ 61 w 346"/>
                <a:gd name="T73" fmla="*/ 46 h 423"/>
                <a:gd name="T74" fmla="*/ 45 w 346"/>
                <a:gd name="T75" fmla="*/ 51 h 423"/>
                <a:gd name="T76" fmla="*/ 33 w 346"/>
                <a:gd name="T77" fmla="*/ 99 h 423"/>
                <a:gd name="T78" fmla="*/ 4 w 346"/>
                <a:gd name="T79" fmla="*/ 130 h 423"/>
                <a:gd name="T80" fmla="*/ 15 w 346"/>
                <a:gd name="T81" fmla="*/ 158 h 423"/>
                <a:gd name="T82" fmla="*/ 48 w 346"/>
                <a:gd name="T83" fmla="*/ 184 h 423"/>
                <a:gd name="T84" fmla="*/ 74 w 346"/>
                <a:gd name="T85" fmla="*/ 179 h 423"/>
                <a:gd name="T86" fmla="*/ 113 w 346"/>
                <a:gd name="T87" fmla="*/ 200 h 423"/>
                <a:gd name="T88" fmla="*/ 136 w 346"/>
                <a:gd name="T89" fmla="*/ 229 h 423"/>
                <a:gd name="T90" fmla="*/ 140 w 346"/>
                <a:gd name="T91" fmla="*/ 267 h 423"/>
                <a:gd name="T92" fmla="*/ 158 w 346"/>
                <a:gd name="T93" fmla="*/ 291 h 423"/>
                <a:gd name="T94" fmla="*/ 170 w 346"/>
                <a:gd name="T95" fmla="*/ 331 h 423"/>
                <a:gd name="T96" fmla="*/ 164 w 346"/>
                <a:gd name="T97" fmla="*/ 361 h 423"/>
                <a:gd name="T98" fmla="*/ 159 w 346"/>
                <a:gd name="T99" fmla="*/ 390 h 423"/>
                <a:gd name="T100" fmla="*/ 181 w 346"/>
                <a:gd name="T101" fmla="*/ 420 h 423"/>
                <a:gd name="T102" fmla="*/ 196 w 346"/>
                <a:gd name="T103" fmla="*/ 397 h 423"/>
                <a:gd name="T104" fmla="*/ 205 w 346"/>
                <a:gd name="T105" fmla="*/ 392 h 423"/>
                <a:gd name="T106" fmla="*/ 220 w 346"/>
                <a:gd name="T107" fmla="*/ 371 h 423"/>
                <a:gd name="T108" fmla="*/ 219 w 346"/>
                <a:gd name="T109" fmla="*/ 347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6" h="423">
                  <a:moveTo>
                    <a:pt x="182" y="70"/>
                  </a:moveTo>
                  <a:cubicBezTo>
                    <a:pt x="183" y="69"/>
                    <a:pt x="183" y="70"/>
                    <a:pt x="183" y="70"/>
                  </a:cubicBezTo>
                  <a:cubicBezTo>
                    <a:pt x="182" y="71"/>
                    <a:pt x="180" y="71"/>
                    <a:pt x="180" y="72"/>
                  </a:cubicBezTo>
                  <a:cubicBezTo>
                    <a:pt x="179" y="73"/>
                    <a:pt x="179" y="74"/>
                    <a:pt x="178" y="75"/>
                  </a:cubicBezTo>
                  <a:cubicBezTo>
                    <a:pt x="177" y="76"/>
                    <a:pt x="179" y="71"/>
                    <a:pt x="182" y="70"/>
                  </a:cubicBezTo>
                  <a:close/>
                  <a:moveTo>
                    <a:pt x="207" y="68"/>
                  </a:moveTo>
                  <a:cubicBezTo>
                    <a:pt x="208" y="69"/>
                    <a:pt x="206" y="70"/>
                    <a:pt x="206" y="70"/>
                  </a:cubicBezTo>
                  <a:cubicBezTo>
                    <a:pt x="206" y="69"/>
                    <a:pt x="206" y="68"/>
                    <a:pt x="207" y="68"/>
                  </a:cubicBezTo>
                  <a:close/>
                  <a:moveTo>
                    <a:pt x="199" y="64"/>
                  </a:moveTo>
                  <a:cubicBezTo>
                    <a:pt x="198" y="65"/>
                    <a:pt x="198" y="66"/>
                    <a:pt x="200" y="66"/>
                  </a:cubicBezTo>
                  <a:cubicBezTo>
                    <a:pt x="200" y="66"/>
                    <a:pt x="201" y="64"/>
                    <a:pt x="199" y="64"/>
                  </a:cubicBezTo>
                  <a:close/>
                  <a:moveTo>
                    <a:pt x="202" y="61"/>
                  </a:moveTo>
                  <a:cubicBezTo>
                    <a:pt x="203" y="62"/>
                    <a:pt x="203" y="62"/>
                    <a:pt x="203" y="62"/>
                  </a:cubicBezTo>
                  <a:cubicBezTo>
                    <a:pt x="203" y="62"/>
                    <a:pt x="203" y="61"/>
                    <a:pt x="202" y="61"/>
                  </a:cubicBezTo>
                  <a:close/>
                  <a:moveTo>
                    <a:pt x="190" y="410"/>
                  </a:moveTo>
                  <a:cubicBezTo>
                    <a:pt x="189" y="410"/>
                    <a:pt x="187" y="413"/>
                    <a:pt x="190" y="412"/>
                  </a:cubicBezTo>
                  <a:cubicBezTo>
                    <a:pt x="190" y="412"/>
                    <a:pt x="191" y="410"/>
                    <a:pt x="190" y="410"/>
                  </a:cubicBezTo>
                  <a:close/>
                  <a:moveTo>
                    <a:pt x="195" y="409"/>
                  </a:moveTo>
                  <a:cubicBezTo>
                    <a:pt x="192" y="409"/>
                    <a:pt x="191" y="412"/>
                    <a:pt x="196" y="411"/>
                  </a:cubicBezTo>
                  <a:cubicBezTo>
                    <a:pt x="198" y="411"/>
                    <a:pt x="199" y="408"/>
                    <a:pt x="195" y="409"/>
                  </a:cubicBezTo>
                  <a:close/>
                  <a:moveTo>
                    <a:pt x="198" y="405"/>
                  </a:moveTo>
                  <a:cubicBezTo>
                    <a:pt x="197" y="407"/>
                    <a:pt x="197" y="407"/>
                    <a:pt x="197" y="407"/>
                  </a:cubicBezTo>
                  <a:cubicBezTo>
                    <a:pt x="198" y="406"/>
                    <a:pt x="204" y="405"/>
                    <a:pt x="198" y="405"/>
                  </a:cubicBezTo>
                  <a:close/>
                  <a:moveTo>
                    <a:pt x="177" y="76"/>
                  </a:moveTo>
                  <a:cubicBezTo>
                    <a:pt x="176" y="78"/>
                    <a:pt x="176" y="78"/>
                    <a:pt x="176" y="78"/>
                  </a:cubicBezTo>
                  <a:cubicBezTo>
                    <a:pt x="170" y="78"/>
                    <a:pt x="166" y="77"/>
                    <a:pt x="162" y="78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7" y="76"/>
                    <a:pt x="171" y="79"/>
                    <a:pt x="176" y="77"/>
                  </a:cubicBezTo>
                  <a:cubicBezTo>
                    <a:pt x="176" y="77"/>
                    <a:pt x="176" y="76"/>
                    <a:pt x="177" y="76"/>
                  </a:cubicBezTo>
                  <a:close/>
                  <a:moveTo>
                    <a:pt x="200" y="58"/>
                  </a:moveTo>
                  <a:cubicBezTo>
                    <a:pt x="199" y="58"/>
                    <a:pt x="199" y="59"/>
                    <a:pt x="201" y="59"/>
                  </a:cubicBezTo>
                  <a:cubicBezTo>
                    <a:pt x="201" y="59"/>
                    <a:pt x="203" y="57"/>
                    <a:pt x="200" y="58"/>
                  </a:cubicBezTo>
                  <a:close/>
                  <a:moveTo>
                    <a:pt x="221" y="332"/>
                  </a:moveTo>
                  <a:cubicBezTo>
                    <a:pt x="225" y="331"/>
                    <a:pt x="227" y="329"/>
                    <a:pt x="230" y="327"/>
                  </a:cubicBezTo>
                  <a:cubicBezTo>
                    <a:pt x="231" y="327"/>
                    <a:pt x="232" y="325"/>
                    <a:pt x="232" y="324"/>
                  </a:cubicBezTo>
                  <a:cubicBezTo>
                    <a:pt x="234" y="323"/>
                    <a:pt x="237" y="323"/>
                    <a:pt x="239" y="322"/>
                  </a:cubicBezTo>
                  <a:cubicBezTo>
                    <a:pt x="240" y="321"/>
                    <a:pt x="241" y="317"/>
                    <a:pt x="241" y="317"/>
                  </a:cubicBezTo>
                  <a:cubicBezTo>
                    <a:pt x="243" y="316"/>
                    <a:pt x="247" y="317"/>
                    <a:pt x="249" y="316"/>
                  </a:cubicBezTo>
                  <a:cubicBezTo>
                    <a:pt x="249" y="316"/>
                    <a:pt x="250" y="315"/>
                    <a:pt x="250" y="314"/>
                  </a:cubicBezTo>
                  <a:cubicBezTo>
                    <a:pt x="252" y="314"/>
                    <a:pt x="254" y="314"/>
                    <a:pt x="257" y="314"/>
                  </a:cubicBezTo>
                  <a:cubicBezTo>
                    <a:pt x="256" y="312"/>
                    <a:pt x="256" y="311"/>
                    <a:pt x="255" y="309"/>
                  </a:cubicBezTo>
                  <a:cubicBezTo>
                    <a:pt x="255" y="309"/>
                    <a:pt x="256" y="309"/>
                    <a:pt x="257" y="309"/>
                  </a:cubicBezTo>
                  <a:cubicBezTo>
                    <a:pt x="257" y="309"/>
                    <a:pt x="258" y="307"/>
                    <a:pt x="259" y="307"/>
                  </a:cubicBezTo>
                  <a:cubicBezTo>
                    <a:pt x="259" y="307"/>
                    <a:pt x="260" y="308"/>
                    <a:pt x="262" y="308"/>
                  </a:cubicBezTo>
                  <a:cubicBezTo>
                    <a:pt x="262" y="308"/>
                    <a:pt x="264" y="306"/>
                    <a:pt x="264" y="306"/>
                  </a:cubicBezTo>
                  <a:cubicBezTo>
                    <a:pt x="267" y="305"/>
                    <a:pt x="268" y="306"/>
                    <a:pt x="271" y="306"/>
                  </a:cubicBezTo>
                  <a:cubicBezTo>
                    <a:pt x="271" y="305"/>
                    <a:pt x="271" y="302"/>
                    <a:pt x="271" y="302"/>
                  </a:cubicBezTo>
                  <a:cubicBezTo>
                    <a:pt x="271" y="303"/>
                    <a:pt x="272" y="302"/>
                    <a:pt x="273" y="302"/>
                  </a:cubicBezTo>
                  <a:cubicBezTo>
                    <a:pt x="273" y="304"/>
                    <a:pt x="273" y="304"/>
                    <a:pt x="273" y="304"/>
                  </a:cubicBezTo>
                  <a:cubicBezTo>
                    <a:pt x="273" y="304"/>
                    <a:pt x="274" y="305"/>
                    <a:pt x="274" y="305"/>
                  </a:cubicBezTo>
                  <a:cubicBezTo>
                    <a:pt x="275" y="306"/>
                    <a:pt x="277" y="305"/>
                    <a:pt x="279" y="305"/>
                  </a:cubicBezTo>
                  <a:cubicBezTo>
                    <a:pt x="279" y="304"/>
                    <a:pt x="281" y="303"/>
                    <a:pt x="281" y="302"/>
                  </a:cubicBezTo>
                  <a:cubicBezTo>
                    <a:pt x="281" y="302"/>
                    <a:pt x="280" y="300"/>
                    <a:pt x="281" y="299"/>
                  </a:cubicBezTo>
                  <a:cubicBezTo>
                    <a:pt x="285" y="297"/>
                    <a:pt x="285" y="297"/>
                    <a:pt x="285" y="297"/>
                  </a:cubicBezTo>
                  <a:cubicBezTo>
                    <a:pt x="285" y="296"/>
                    <a:pt x="286" y="295"/>
                    <a:pt x="286" y="294"/>
                  </a:cubicBezTo>
                  <a:cubicBezTo>
                    <a:pt x="285" y="294"/>
                    <a:pt x="285" y="294"/>
                    <a:pt x="285" y="294"/>
                  </a:cubicBezTo>
                  <a:cubicBezTo>
                    <a:pt x="285" y="292"/>
                    <a:pt x="285" y="292"/>
                    <a:pt x="285" y="289"/>
                  </a:cubicBezTo>
                  <a:cubicBezTo>
                    <a:pt x="283" y="289"/>
                    <a:pt x="285" y="288"/>
                    <a:pt x="285" y="289"/>
                  </a:cubicBezTo>
                  <a:cubicBezTo>
                    <a:pt x="285" y="288"/>
                    <a:pt x="285" y="287"/>
                    <a:pt x="285" y="287"/>
                  </a:cubicBezTo>
                  <a:cubicBezTo>
                    <a:pt x="285" y="286"/>
                    <a:pt x="287" y="285"/>
                    <a:pt x="287" y="285"/>
                  </a:cubicBezTo>
                  <a:cubicBezTo>
                    <a:pt x="288" y="283"/>
                    <a:pt x="287" y="281"/>
                    <a:pt x="288" y="279"/>
                  </a:cubicBezTo>
                  <a:cubicBezTo>
                    <a:pt x="289" y="278"/>
                    <a:pt x="292" y="276"/>
                    <a:pt x="293" y="275"/>
                  </a:cubicBezTo>
                  <a:cubicBezTo>
                    <a:pt x="293" y="274"/>
                    <a:pt x="292" y="273"/>
                    <a:pt x="293" y="272"/>
                  </a:cubicBezTo>
                  <a:cubicBezTo>
                    <a:pt x="293" y="271"/>
                    <a:pt x="294" y="272"/>
                    <a:pt x="295" y="271"/>
                  </a:cubicBezTo>
                  <a:cubicBezTo>
                    <a:pt x="295" y="271"/>
                    <a:pt x="294" y="270"/>
                    <a:pt x="295" y="269"/>
                  </a:cubicBezTo>
                  <a:cubicBezTo>
                    <a:pt x="295" y="267"/>
                    <a:pt x="299" y="266"/>
                    <a:pt x="300" y="264"/>
                  </a:cubicBezTo>
                  <a:cubicBezTo>
                    <a:pt x="301" y="261"/>
                    <a:pt x="300" y="256"/>
                    <a:pt x="301" y="253"/>
                  </a:cubicBezTo>
                  <a:cubicBezTo>
                    <a:pt x="301" y="251"/>
                    <a:pt x="304" y="249"/>
                    <a:pt x="306" y="247"/>
                  </a:cubicBezTo>
                  <a:cubicBezTo>
                    <a:pt x="304" y="245"/>
                    <a:pt x="302" y="240"/>
                    <a:pt x="305" y="236"/>
                  </a:cubicBezTo>
                  <a:cubicBezTo>
                    <a:pt x="305" y="236"/>
                    <a:pt x="306" y="235"/>
                    <a:pt x="307" y="235"/>
                  </a:cubicBezTo>
                  <a:cubicBezTo>
                    <a:pt x="307" y="234"/>
                    <a:pt x="307" y="229"/>
                    <a:pt x="307" y="229"/>
                  </a:cubicBezTo>
                  <a:cubicBezTo>
                    <a:pt x="307" y="227"/>
                    <a:pt x="308" y="225"/>
                    <a:pt x="308" y="223"/>
                  </a:cubicBezTo>
                  <a:cubicBezTo>
                    <a:pt x="307" y="219"/>
                    <a:pt x="307" y="219"/>
                    <a:pt x="307" y="219"/>
                  </a:cubicBezTo>
                  <a:cubicBezTo>
                    <a:pt x="306" y="214"/>
                    <a:pt x="306" y="210"/>
                    <a:pt x="307" y="205"/>
                  </a:cubicBezTo>
                  <a:cubicBezTo>
                    <a:pt x="305" y="205"/>
                    <a:pt x="305" y="205"/>
                    <a:pt x="304" y="204"/>
                  </a:cubicBezTo>
                  <a:cubicBezTo>
                    <a:pt x="304" y="203"/>
                    <a:pt x="306" y="202"/>
                    <a:pt x="307" y="201"/>
                  </a:cubicBezTo>
                  <a:cubicBezTo>
                    <a:pt x="307" y="199"/>
                    <a:pt x="306" y="199"/>
                    <a:pt x="307" y="196"/>
                  </a:cubicBezTo>
                  <a:cubicBezTo>
                    <a:pt x="308" y="195"/>
                    <a:pt x="309" y="195"/>
                    <a:pt x="310" y="193"/>
                  </a:cubicBezTo>
                  <a:cubicBezTo>
                    <a:pt x="310" y="193"/>
                    <a:pt x="310" y="188"/>
                    <a:pt x="310" y="188"/>
                  </a:cubicBezTo>
                  <a:cubicBezTo>
                    <a:pt x="314" y="190"/>
                    <a:pt x="313" y="188"/>
                    <a:pt x="315" y="192"/>
                  </a:cubicBezTo>
                  <a:cubicBezTo>
                    <a:pt x="316" y="191"/>
                    <a:pt x="318" y="188"/>
                    <a:pt x="318" y="187"/>
                  </a:cubicBezTo>
                  <a:cubicBezTo>
                    <a:pt x="318" y="187"/>
                    <a:pt x="318" y="186"/>
                    <a:pt x="318" y="185"/>
                  </a:cubicBezTo>
                  <a:cubicBezTo>
                    <a:pt x="318" y="185"/>
                    <a:pt x="320" y="185"/>
                    <a:pt x="320" y="184"/>
                  </a:cubicBezTo>
                  <a:cubicBezTo>
                    <a:pt x="321" y="182"/>
                    <a:pt x="320" y="181"/>
                    <a:pt x="321" y="179"/>
                  </a:cubicBezTo>
                  <a:cubicBezTo>
                    <a:pt x="321" y="177"/>
                    <a:pt x="323" y="176"/>
                    <a:pt x="324" y="174"/>
                  </a:cubicBezTo>
                  <a:cubicBezTo>
                    <a:pt x="325" y="173"/>
                    <a:pt x="324" y="171"/>
                    <a:pt x="325" y="170"/>
                  </a:cubicBezTo>
                  <a:cubicBezTo>
                    <a:pt x="325" y="169"/>
                    <a:pt x="331" y="164"/>
                    <a:pt x="331" y="164"/>
                  </a:cubicBezTo>
                  <a:cubicBezTo>
                    <a:pt x="332" y="164"/>
                    <a:pt x="333" y="164"/>
                    <a:pt x="334" y="164"/>
                  </a:cubicBezTo>
                  <a:cubicBezTo>
                    <a:pt x="335" y="163"/>
                    <a:pt x="335" y="162"/>
                    <a:pt x="336" y="161"/>
                  </a:cubicBezTo>
                  <a:cubicBezTo>
                    <a:pt x="337" y="160"/>
                    <a:pt x="338" y="159"/>
                    <a:pt x="339" y="158"/>
                  </a:cubicBezTo>
                  <a:cubicBezTo>
                    <a:pt x="339" y="158"/>
                    <a:pt x="339" y="157"/>
                    <a:pt x="339" y="156"/>
                  </a:cubicBezTo>
                  <a:cubicBezTo>
                    <a:pt x="339" y="156"/>
                    <a:pt x="341" y="155"/>
                    <a:pt x="341" y="154"/>
                  </a:cubicBezTo>
                  <a:cubicBezTo>
                    <a:pt x="343" y="151"/>
                    <a:pt x="343" y="149"/>
                    <a:pt x="344" y="145"/>
                  </a:cubicBezTo>
                  <a:cubicBezTo>
                    <a:pt x="346" y="144"/>
                    <a:pt x="346" y="144"/>
                    <a:pt x="346" y="144"/>
                  </a:cubicBezTo>
                  <a:cubicBezTo>
                    <a:pt x="346" y="141"/>
                    <a:pt x="345" y="140"/>
                    <a:pt x="345" y="138"/>
                  </a:cubicBezTo>
                  <a:cubicBezTo>
                    <a:pt x="345" y="137"/>
                    <a:pt x="346" y="134"/>
                    <a:pt x="346" y="132"/>
                  </a:cubicBezTo>
                  <a:cubicBezTo>
                    <a:pt x="344" y="130"/>
                    <a:pt x="344" y="130"/>
                    <a:pt x="344" y="130"/>
                  </a:cubicBezTo>
                  <a:cubicBezTo>
                    <a:pt x="343" y="129"/>
                    <a:pt x="345" y="126"/>
                    <a:pt x="344" y="123"/>
                  </a:cubicBezTo>
                  <a:cubicBezTo>
                    <a:pt x="344" y="121"/>
                    <a:pt x="342" y="121"/>
                    <a:pt x="341" y="120"/>
                  </a:cubicBezTo>
                  <a:cubicBezTo>
                    <a:pt x="341" y="119"/>
                    <a:pt x="341" y="118"/>
                    <a:pt x="341" y="118"/>
                  </a:cubicBezTo>
                  <a:cubicBezTo>
                    <a:pt x="341" y="117"/>
                    <a:pt x="340" y="117"/>
                    <a:pt x="340" y="117"/>
                  </a:cubicBezTo>
                  <a:cubicBezTo>
                    <a:pt x="338" y="113"/>
                    <a:pt x="338" y="108"/>
                    <a:pt x="334" y="108"/>
                  </a:cubicBezTo>
                  <a:cubicBezTo>
                    <a:pt x="332" y="107"/>
                    <a:pt x="330" y="109"/>
                    <a:pt x="330" y="109"/>
                  </a:cubicBezTo>
                  <a:cubicBezTo>
                    <a:pt x="330" y="109"/>
                    <a:pt x="330" y="107"/>
                    <a:pt x="330" y="107"/>
                  </a:cubicBezTo>
                  <a:cubicBezTo>
                    <a:pt x="329" y="107"/>
                    <a:pt x="329" y="106"/>
                    <a:pt x="329" y="106"/>
                  </a:cubicBezTo>
                  <a:cubicBezTo>
                    <a:pt x="326" y="105"/>
                    <a:pt x="325" y="107"/>
                    <a:pt x="323" y="108"/>
                  </a:cubicBezTo>
                  <a:cubicBezTo>
                    <a:pt x="323" y="107"/>
                    <a:pt x="324" y="106"/>
                    <a:pt x="324" y="106"/>
                  </a:cubicBezTo>
                  <a:cubicBezTo>
                    <a:pt x="323" y="105"/>
                    <a:pt x="322" y="105"/>
                    <a:pt x="321" y="104"/>
                  </a:cubicBezTo>
                  <a:cubicBezTo>
                    <a:pt x="321" y="104"/>
                    <a:pt x="321" y="103"/>
                    <a:pt x="321" y="102"/>
                  </a:cubicBezTo>
                  <a:cubicBezTo>
                    <a:pt x="317" y="98"/>
                    <a:pt x="317" y="98"/>
                    <a:pt x="317" y="98"/>
                  </a:cubicBezTo>
                  <a:cubicBezTo>
                    <a:pt x="317" y="97"/>
                    <a:pt x="316" y="98"/>
                    <a:pt x="316" y="98"/>
                  </a:cubicBezTo>
                  <a:cubicBezTo>
                    <a:pt x="313" y="96"/>
                    <a:pt x="310" y="92"/>
                    <a:pt x="307" y="90"/>
                  </a:cubicBezTo>
                  <a:cubicBezTo>
                    <a:pt x="305" y="89"/>
                    <a:pt x="304" y="89"/>
                    <a:pt x="302" y="88"/>
                  </a:cubicBezTo>
                  <a:cubicBezTo>
                    <a:pt x="301" y="88"/>
                    <a:pt x="300" y="86"/>
                    <a:pt x="299" y="86"/>
                  </a:cubicBezTo>
                  <a:cubicBezTo>
                    <a:pt x="295" y="85"/>
                    <a:pt x="294" y="86"/>
                    <a:pt x="290" y="86"/>
                  </a:cubicBezTo>
                  <a:cubicBezTo>
                    <a:pt x="283" y="85"/>
                    <a:pt x="284" y="82"/>
                    <a:pt x="279" y="84"/>
                  </a:cubicBezTo>
                  <a:cubicBezTo>
                    <a:pt x="278" y="83"/>
                    <a:pt x="276" y="80"/>
                    <a:pt x="275" y="80"/>
                  </a:cubicBezTo>
                  <a:cubicBezTo>
                    <a:pt x="273" y="79"/>
                    <a:pt x="272" y="80"/>
                    <a:pt x="271" y="80"/>
                  </a:cubicBezTo>
                  <a:cubicBezTo>
                    <a:pt x="271" y="80"/>
                    <a:pt x="270" y="80"/>
                    <a:pt x="269" y="80"/>
                  </a:cubicBezTo>
                  <a:cubicBezTo>
                    <a:pt x="267" y="82"/>
                    <a:pt x="267" y="86"/>
                    <a:pt x="263" y="86"/>
                  </a:cubicBezTo>
                  <a:cubicBezTo>
                    <a:pt x="261" y="85"/>
                    <a:pt x="262" y="82"/>
                    <a:pt x="263" y="80"/>
                  </a:cubicBezTo>
                  <a:cubicBezTo>
                    <a:pt x="263" y="80"/>
                    <a:pt x="260" y="80"/>
                    <a:pt x="260" y="80"/>
                  </a:cubicBezTo>
                  <a:cubicBezTo>
                    <a:pt x="260" y="79"/>
                    <a:pt x="261" y="78"/>
                    <a:pt x="261" y="78"/>
                  </a:cubicBezTo>
                  <a:cubicBezTo>
                    <a:pt x="262" y="76"/>
                    <a:pt x="261" y="76"/>
                    <a:pt x="261" y="75"/>
                  </a:cubicBezTo>
                  <a:cubicBezTo>
                    <a:pt x="259" y="75"/>
                    <a:pt x="260" y="76"/>
                    <a:pt x="259" y="74"/>
                  </a:cubicBezTo>
                  <a:cubicBezTo>
                    <a:pt x="258" y="74"/>
                    <a:pt x="258" y="74"/>
                    <a:pt x="258" y="74"/>
                  </a:cubicBezTo>
                  <a:cubicBezTo>
                    <a:pt x="258" y="74"/>
                    <a:pt x="258" y="73"/>
                    <a:pt x="259" y="72"/>
                  </a:cubicBezTo>
                  <a:cubicBezTo>
                    <a:pt x="258" y="71"/>
                    <a:pt x="258" y="71"/>
                    <a:pt x="257" y="70"/>
                  </a:cubicBezTo>
                  <a:cubicBezTo>
                    <a:pt x="256" y="70"/>
                    <a:pt x="255" y="69"/>
                    <a:pt x="254" y="70"/>
                  </a:cubicBezTo>
                  <a:cubicBezTo>
                    <a:pt x="254" y="70"/>
                    <a:pt x="253" y="72"/>
                    <a:pt x="252" y="72"/>
                  </a:cubicBezTo>
                  <a:cubicBezTo>
                    <a:pt x="252" y="71"/>
                    <a:pt x="253" y="70"/>
                    <a:pt x="253" y="68"/>
                  </a:cubicBezTo>
                  <a:cubicBezTo>
                    <a:pt x="251" y="68"/>
                    <a:pt x="251" y="67"/>
                    <a:pt x="248" y="66"/>
                  </a:cubicBezTo>
                  <a:cubicBezTo>
                    <a:pt x="248" y="66"/>
                    <a:pt x="248" y="64"/>
                    <a:pt x="248" y="64"/>
                  </a:cubicBezTo>
                  <a:cubicBezTo>
                    <a:pt x="247" y="64"/>
                    <a:pt x="247" y="66"/>
                    <a:pt x="245" y="65"/>
                  </a:cubicBezTo>
                  <a:cubicBezTo>
                    <a:pt x="244" y="65"/>
                    <a:pt x="242" y="62"/>
                    <a:pt x="241" y="61"/>
                  </a:cubicBezTo>
                  <a:cubicBezTo>
                    <a:pt x="239" y="60"/>
                    <a:pt x="239" y="60"/>
                    <a:pt x="239" y="60"/>
                  </a:cubicBezTo>
                  <a:cubicBezTo>
                    <a:pt x="232" y="58"/>
                    <a:pt x="230" y="63"/>
                    <a:pt x="226" y="65"/>
                  </a:cubicBezTo>
                  <a:cubicBezTo>
                    <a:pt x="227" y="66"/>
                    <a:pt x="228" y="67"/>
                    <a:pt x="228" y="68"/>
                  </a:cubicBezTo>
                  <a:cubicBezTo>
                    <a:pt x="227" y="69"/>
                    <a:pt x="226" y="68"/>
                    <a:pt x="225" y="68"/>
                  </a:cubicBezTo>
                  <a:cubicBezTo>
                    <a:pt x="221" y="72"/>
                    <a:pt x="221" y="72"/>
                    <a:pt x="221" y="72"/>
                  </a:cubicBezTo>
                  <a:cubicBezTo>
                    <a:pt x="224" y="72"/>
                    <a:pt x="217" y="75"/>
                    <a:pt x="220" y="72"/>
                  </a:cubicBezTo>
                  <a:cubicBezTo>
                    <a:pt x="216" y="72"/>
                    <a:pt x="214" y="72"/>
                    <a:pt x="210" y="74"/>
                  </a:cubicBezTo>
                  <a:cubicBezTo>
                    <a:pt x="208" y="72"/>
                    <a:pt x="208" y="71"/>
                    <a:pt x="207" y="70"/>
                  </a:cubicBezTo>
                  <a:cubicBezTo>
                    <a:pt x="211" y="73"/>
                    <a:pt x="209" y="72"/>
                    <a:pt x="214" y="71"/>
                  </a:cubicBezTo>
                  <a:cubicBezTo>
                    <a:pt x="214" y="71"/>
                    <a:pt x="218" y="72"/>
                    <a:pt x="219" y="72"/>
                  </a:cubicBezTo>
                  <a:cubicBezTo>
                    <a:pt x="219" y="72"/>
                    <a:pt x="219" y="71"/>
                    <a:pt x="219" y="70"/>
                  </a:cubicBezTo>
                  <a:cubicBezTo>
                    <a:pt x="221" y="70"/>
                    <a:pt x="221" y="70"/>
                    <a:pt x="222" y="70"/>
                  </a:cubicBezTo>
                  <a:cubicBezTo>
                    <a:pt x="222" y="68"/>
                    <a:pt x="222" y="68"/>
                    <a:pt x="222" y="68"/>
                  </a:cubicBezTo>
                  <a:cubicBezTo>
                    <a:pt x="222" y="68"/>
                    <a:pt x="224" y="68"/>
                    <a:pt x="224" y="68"/>
                  </a:cubicBezTo>
                  <a:cubicBezTo>
                    <a:pt x="225" y="67"/>
                    <a:pt x="224" y="66"/>
                    <a:pt x="225" y="64"/>
                  </a:cubicBezTo>
                  <a:cubicBezTo>
                    <a:pt x="226" y="64"/>
                    <a:pt x="226" y="64"/>
                    <a:pt x="226" y="64"/>
                  </a:cubicBezTo>
                  <a:cubicBezTo>
                    <a:pt x="227" y="62"/>
                    <a:pt x="226" y="60"/>
                    <a:pt x="225" y="58"/>
                  </a:cubicBezTo>
                  <a:cubicBezTo>
                    <a:pt x="227" y="58"/>
                    <a:pt x="225" y="55"/>
                    <a:pt x="225" y="55"/>
                  </a:cubicBezTo>
                  <a:cubicBezTo>
                    <a:pt x="225" y="55"/>
                    <a:pt x="225" y="55"/>
                    <a:pt x="225" y="55"/>
                  </a:cubicBezTo>
                  <a:cubicBezTo>
                    <a:pt x="223" y="55"/>
                    <a:pt x="222" y="55"/>
                    <a:pt x="219" y="55"/>
                  </a:cubicBezTo>
                  <a:cubicBezTo>
                    <a:pt x="220" y="55"/>
                    <a:pt x="220" y="51"/>
                    <a:pt x="219" y="51"/>
                  </a:cubicBezTo>
                  <a:cubicBezTo>
                    <a:pt x="214" y="50"/>
                    <a:pt x="214" y="54"/>
                    <a:pt x="212" y="55"/>
                  </a:cubicBezTo>
                  <a:cubicBezTo>
                    <a:pt x="211" y="56"/>
                    <a:pt x="209" y="56"/>
                    <a:pt x="209" y="57"/>
                  </a:cubicBezTo>
                  <a:cubicBezTo>
                    <a:pt x="208" y="57"/>
                    <a:pt x="209" y="59"/>
                    <a:pt x="208" y="60"/>
                  </a:cubicBezTo>
                  <a:cubicBezTo>
                    <a:pt x="208" y="60"/>
                    <a:pt x="206" y="60"/>
                    <a:pt x="206" y="61"/>
                  </a:cubicBezTo>
                  <a:cubicBezTo>
                    <a:pt x="205" y="64"/>
                    <a:pt x="206" y="66"/>
                    <a:pt x="206" y="68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3" y="62"/>
                    <a:pt x="203" y="65"/>
                    <a:pt x="201" y="66"/>
                  </a:cubicBezTo>
                  <a:cubicBezTo>
                    <a:pt x="200" y="67"/>
                    <a:pt x="199" y="67"/>
                    <a:pt x="199" y="67"/>
                  </a:cubicBezTo>
                  <a:cubicBezTo>
                    <a:pt x="198" y="68"/>
                    <a:pt x="200" y="72"/>
                    <a:pt x="199" y="75"/>
                  </a:cubicBezTo>
                  <a:cubicBezTo>
                    <a:pt x="199" y="76"/>
                    <a:pt x="197" y="77"/>
                    <a:pt x="197" y="78"/>
                  </a:cubicBezTo>
                  <a:cubicBezTo>
                    <a:pt x="196" y="80"/>
                    <a:pt x="198" y="75"/>
                    <a:pt x="198" y="75"/>
                  </a:cubicBezTo>
                  <a:cubicBezTo>
                    <a:pt x="198" y="73"/>
                    <a:pt x="197" y="69"/>
                    <a:pt x="197" y="68"/>
                  </a:cubicBezTo>
                  <a:cubicBezTo>
                    <a:pt x="197" y="68"/>
                    <a:pt x="197" y="66"/>
                    <a:pt x="197" y="66"/>
                  </a:cubicBezTo>
                  <a:cubicBezTo>
                    <a:pt x="196" y="66"/>
                    <a:pt x="195" y="65"/>
                    <a:pt x="194" y="66"/>
                  </a:cubicBezTo>
                  <a:cubicBezTo>
                    <a:pt x="192" y="66"/>
                    <a:pt x="190" y="69"/>
                    <a:pt x="188" y="69"/>
                  </a:cubicBezTo>
                  <a:cubicBezTo>
                    <a:pt x="186" y="70"/>
                    <a:pt x="185" y="69"/>
                    <a:pt x="183" y="70"/>
                  </a:cubicBezTo>
                  <a:cubicBezTo>
                    <a:pt x="186" y="69"/>
                    <a:pt x="190" y="66"/>
                    <a:pt x="193" y="65"/>
                  </a:cubicBezTo>
                  <a:cubicBezTo>
                    <a:pt x="193" y="65"/>
                    <a:pt x="195" y="66"/>
                    <a:pt x="196" y="65"/>
                  </a:cubicBezTo>
                  <a:cubicBezTo>
                    <a:pt x="197" y="64"/>
                    <a:pt x="196" y="61"/>
                    <a:pt x="197" y="60"/>
                  </a:cubicBezTo>
                  <a:cubicBezTo>
                    <a:pt x="197" y="59"/>
                    <a:pt x="200" y="57"/>
                    <a:pt x="200" y="55"/>
                  </a:cubicBezTo>
                  <a:cubicBezTo>
                    <a:pt x="200" y="55"/>
                    <a:pt x="200" y="54"/>
                    <a:pt x="200" y="53"/>
                  </a:cubicBezTo>
                  <a:cubicBezTo>
                    <a:pt x="201" y="52"/>
                    <a:pt x="203" y="51"/>
                    <a:pt x="204" y="51"/>
                  </a:cubicBezTo>
                  <a:cubicBezTo>
                    <a:pt x="205" y="50"/>
                    <a:pt x="205" y="47"/>
                    <a:pt x="206" y="47"/>
                  </a:cubicBezTo>
                  <a:cubicBezTo>
                    <a:pt x="207" y="47"/>
                    <a:pt x="207" y="49"/>
                    <a:pt x="206" y="49"/>
                  </a:cubicBezTo>
                  <a:cubicBezTo>
                    <a:pt x="206" y="50"/>
                    <a:pt x="206" y="51"/>
                    <a:pt x="207" y="53"/>
                  </a:cubicBezTo>
                  <a:cubicBezTo>
                    <a:pt x="208" y="52"/>
                    <a:pt x="213" y="54"/>
                    <a:pt x="212" y="51"/>
                  </a:cubicBezTo>
                  <a:cubicBezTo>
                    <a:pt x="212" y="50"/>
                    <a:pt x="212" y="50"/>
                    <a:pt x="211" y="50"/>
                  </a:cubicBezTo>
                  <a:cubicBezTo>
                    <a:pt x="211" y="49"/>
                    <a:pt x="211" y="47"/>
                    <a:pt x="211" y="47"/>
                  </a:cubicBezTo>
                  <a:cubicBezTo>
                    <a:pt x="213" y="47"/>
                    <a:pt x="213" y="47"/>
                    <a:pt x="213" y="47"/>
                  </a:cubicBezTo>
                  <a:cubicBezTo>
                    <a:pt x="213" y="45"/>
                    <a:pt x="214" y="43"/>
                    <a:pt x="214" y="41"/>
                  </a:cubicBezTo>
                  <a:cubicBezTo>
                    <a:pt x="213" y="42"/>
                    <a:pt x="212" y="41"/>
                    <a:pt x="212" y="41"/>
                  </a:cubicBezTo>
                  <a:cubicBezTo>
                    <a:pt x="211" y="41"/>
                    <a:pt x="210" y="43"/>
                    <a:pt x="210" y="43"/>
                  </a:cubicBezTo>
                  <a:cubicBezTo>
                    <a:pt x="210" y="44"/>
                    <a:pt x="211" y="44"/>
                    <a:pt x="210" y="45"/>
                  </a:cubicBezTo>
                  <a:cubicBezTo>
                    <a:pt x="210" y="45"/>
                    <a:pt x="208" y="45"/>
                    <a:pt x="208" y="45"/>
                  </a:cubicBezTo>
                  <a:cubicBezTo>
                    <a:pt x="210" y="41"/>
                    <a:pt x="212" y="41"/>
                    <a:pt x="208" y="38"/>
                  </a:cubicBezTo>
                  <a:cubicBezTo>
                    <a:pt x="213" y="36"/>
                    <a:pt x="211" y="37"/>
                    <a:pt x="213" y="32"/>
                  </a:cubicBezTo>
                  <a:cubicBezTo>
                    <a:pt x="211" y="32"/>
                    <a:pt x="209" y="32"/>
                    <a:pt x="207" y="32"/>
                  </a:cubicBezTo>
                  <a:cubicBezTo>
                    <a:pt x="207" y="30"/>
                    <a:pt x="208" y="27"/>
                    <a:pt x="207" y="25"/>
                  </a:cubicBezTo>
                  <a:cubicBezTo>
                    <a:pt x="207" y="24"/>
                    <a:pt x="205" y="23"/>
                    <a:pt x="205" y="23"/>
                  </a:cubicBezTo>
                  <a:cubicBezTo>
                    <a:pt x="204" y="20"/>
                    <a:pt x="206" y="19"/>
                    <a:pt x="205" y="16"/>
                  </a:cubicBezTo>
                  <a:cubicBezTo>
                    <a:pt x="204" y="14"/>
                    <a:pt x="202" y="12"/>
                    <a:pt x="202" y="10"/>
                  </a:cubicBezTo>
                  <a:cubicBezTo>
                    <a:pt x="201" y="9"/>
                    <a:pt x="202" y="8"/>
                    <a:pt x="202" y="7"/>
                  </a:cubicBezTo>
                  <a:cubicBezTo>
                    <a:pt x="201" y="7"/>
                    <a:pt x="199" y="7"/>
                    <a:pt x="199" y="6"/>
                  </a:cubicBezTo>
                  <a:cubicBezTo>
                    <a:pt x="195" y="13"/>
                    <a:pt x="195" y="13"/>
                    <a:pt x="195" y="13"/>
                  </a:cubicBezTo>
                  <a:cubicBezTo>
                    <a:pt x="194" y="19"/>
                    <a:pt x="194" y="19"/>
                    <a:pt x="194" y="19"/>
                  </a:cubicBezTo>
                  <a:cubicBezTo>
                    <a:pt x="194" y="19"/>
                    <a:pt x="193" y="27"/>
                    <a:pt x="192" y="28"/>
                  </a:cubicBezTo>
                  <a:cubicBezTo>
                    <a:pt x="192" y="30"/>
                    <a:pt x="187" y="36"/>
                    <a:pt x="187" y="36"/>
                  </a:cubicBezTo>
                  <a:cubicBezTo>
                    <a:pt x="184" y="33"/>
                    <a:pt x="184" y="33"/>
                    <a:pt x="184" y="33"/>
                  </a:cubicBezTo>
                  <a:cubicBezTo>
                    <a:pt x="179" y="34"/>
                    <a:pt x="179" y="34"/>
                    <a:pt x="179" y="34"/>
                  </a:cubicBezTo>
                  <a:cubicBezTo>
                    <a:pt x="179" y="34"/>
                    <a:pt x="176" y="37"/>
                    <a:pt x="174" y="36"/>
                  </a:cubicBezTo>
                  <a:cubicBezTo>
                    <a:pt x="172" y="34"/>
                    <a:pt x="171" y="31"/>
                    <a:pt x="171" y="31"/>
                  </a:cubicBezTo>
                  <a:cubicBezTo>
                    <a:pt x="167" y="31"/>
                    <a:pt x="167" y="31"/>
                    <a:pt x="167" y="31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9" y="35"/>
                    <a:pt x="159" y="35"/>
                    <a:pt x="159" y="35"/>
                  </a:cubicBezTo>
                  <a:cubicBezTo>
                    <a:pt x="157" y="39"/>
                    <a:pt x="157" y="39"/>
                    <a:pt x="157" y="39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47" y="38"/>
                    <a:pt x="147" y="38"/>
                    <a:pt x="147" y="38"/>
                  </a:cubicBezTo>
                  <a:cubicBezTo>
                    <a:pt x="147" y="38"/>
                    <a:pt x="145" y="39"/>
                    <a:pt x="143" y="37"/>
                  </a:cubicBezTo>
                  <a:cubicBezTo>
                    <a:pt x="140" y="36"/>
                    <a:pt x="141" y="39"/>
                    <a:pt x="139" y="39"/>
                  </a:cubicBezTo>
                  <a:cubicBezTo>
                    <a:pt x="137" y="39"/>
                    <a:pt x="138" y="43"/>
                    <a:pt x="137" y="42"/>
                  </a:cubicBezTo>
                  <a:cubicBezTo>
                    <a:pt x="135" y="41"/>
                    <a:pt x="134" y="45"/>
                    <a:pt x="133" y="45"/>
                  </a:cubicBezTo>
                  <a:cubicBezTo>
                    <a:pt x="131" y="45"/>
                    <a:pt x="129" y="44"/>
                    <a:pt x="129" y="42"/>
                  </a:cubicBezTo>
                  <a:cubicBezTo>
                    <a:pt x="129" y="41"/>
                    <a:pt x="126" y="40"/>
                    <a:pt x="125" y="39"/>
                  </a:cubicBezTo>
                  <a:cubicBezTo>
                    <a:pt x="124" y="37"/>
                    <a:pt x="122" y="36"/>
                    <a:pt x="123" y="33"/>
                  </a:cubicBezTo>
                  <a:cubicBezTo>
                    <a:pt x="124" y="30"/>
                    <a:pt x="123" y="20"/>
                    <a:pt x="123" y="20"/>
                  </a:cubicBezTo>
                  <a:cubicBezTo>
                    <a:pt x="123" y="20"/>
                    <a:pt x="126" y="18"/>
                    <a:pt x="128" y="16"/>
                  </a:cubicBezTo>
                  <a:cubicBezTo>
                    <a:pt x="130" y="15"/>
                    <a:pt x="129" y="14"/>
                    <a:pt x="128" y="12"/>
                  </a:cubicBezTo>
                  <a:cubicBezTo>
                    <a:pt x="127" y="11"/>
                    <a:pt x="129" y="9"/>
                    <a:pt x="128" y="9"/>
                  </a:cubicBezTo>
                  <a:cubicBezTo>
                    <a:pt x="127" y="8"/>
                    <a:pt x="123" y="7"/>
                    <a:pt x="123" y="7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6" y="4"/>
                    <a:pt x="126" y="1"/>
                    <a:pt x="124" y="1"/>
                  </a:cubicBezTo>
                  <a:cubicBezTo>
                    <a:pt x="122" y="2"/>
                    <a:pt x="118" y="0"/>
                    <a:pt x="118" y="0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7" y="6"/>
                    <a:pt x="114" y="6"/>
                    <a:pt x="113" y="6"/>
                  </a:cubicBezTo>
                  <a:cubicBezTo>
                    <a:pt x="111" y="6"/>
                    <a:pt x="111" y="10"/>
                    <a:pt x="109" y="10"/>
                  </a:cubicBezTo>
                  <a:cubicBezTo>
                    <a:pt x="107" y="10"/>
                    <a:pt x="107" y="12"/>
                    <a:pt x="105" y="12"/>
                  </a:cubicBezTo>
                  <a:cubicBezTo>
                    <a:pt x="103" y="12"/>
                    <a:pt x="100" y="12"/>
                    <a:pt x="100" y="12"/>
                  </a:cubicBezTo>
                  <a:cubicBezTo>
                    <a:pt x="100" y="12"/>
                    <a:pt x="98" y="11"/>
                    <a:pt x="97" y="13"/>
                  </a:cubicBezTo>
                  <a:cubicBezTo>
                    <a:pt x="96" y="15"/>
                    <a:pt x="98" y="16"/>
                    <a:pt x="98" y="16"/>
                  </a:cubicBezTo>
                  <a:cubicBezTo>
                    <a:pt x="98" y="16"/>
                    <a:pt x="94" y="16"/>
                    <a:pt x="93" y="14"/>
                  </a:cubicBezTo>
                  <a:cubicBezTo>
                    <a:pt x="92" y="13"/>
                    <a:pt x="87" y="13"/>
                    <a:pt x="87" y="13"/>
                  </a:cubicBezTo>
                  <a:cubicBezTo>
                    <a:pt x="87" y="13"/>
                    <a:pt x="85" y="11"/>
                    <a:pt x="81" y="11"/>
                  </a:cubicBezTo>
                  <a:cubicBezTo>
                    <a:pt x="78" y="10"/>
                    <a:pt x="78" y="11"/>
                    <a:pt x="80" y="12"/>
                  </a:cubicBezTo>
                  <a:cubicBezTo>
                    <a:pt x="82" y="13"/>
                    <a:pt x="80" y="15"/>
                    <a:pt x="82" y="17"/>
                  </a:cubicBezTo>
                  <a:cubicBezTo>
                    <a:pt x="84" y="19"/>
                    <a:pt x="84" y="20"/>
                    <a:pt x="84" y="21"/>
                  </a:cubicBezTo>
                  <a:cubicBezTo>
                    <a:pt x="85" y="23"/>
                    <a:pt x="83" y="27"/>
                    <a:pt x="83" y="29"/>
                  </a:cubicBezTo>
                  <a:cubicBezTo>
                    <a:pt x="84" y="31"/>
                    <a:pt x="85" y="31"/>
                    <a:pt x="87" y="32"/>
                  </a:cubicBezTo>
                  <a:cubicBezTo>
                    <a:pt x="88" y="33"/>
                    <a:pt x="91" y="32"/>
                    <a:pt x="93" y="31"/>
                  </a:cubicBezTo>
                  <a:cubicBezTo>
                    <a:pt x="95" y="30"/>
                    <a:pt x="96" y="34"/>
                    <a:pt x="96" y="34"/>
                  </a:cubicBezTo>
                  <a:cubicBezTo>
                    <a:pt x="96" y="34"/>
                    <a:pt x="95" y="35"/>
                    <a:pt x="93" y="35"/>
                  </a:cubicBezTo>
                  <a:cubicBezTo>
                    <a:pt x="91" y="35"/>
                    <a:pt x="90" y="41"/>
                    <a:pt x="88" y="41"/>
                  </a:cubicBezTo>
                  <a:cubicBezTo>
                    <a:pt x="86" y="41"/>
                    <a:pt x="86" y="43"/>
                    <a:pt x="84" y="43"/>
                  </a:cubicBezTo>
                  <a:cubicBezTo>
                    <a:pt x="82" y="43"/>
                    <a:pt x="81" y="47"/>
                    <a:pt x="79" y="47"/>
                  </a:cubicBezTo>
                  <a:cubicBezTo>
                    <a:pt x="76" y="47"/>
                    <a:pt x="73" y="50"/>
                    <a:pt x="73" y="50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7"/>
                    <a:pt x="49" y="48"/>
                    <a:pt x="46" y="48"/>
                  </a:cubicBezTo>
                  <a:cubicBezTo>
                    <a:pt x="44" y="48"/>
                    <a:pt x="41" y="46"/>
                    <a:pt x="41" y="46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1" y="58"/>
                    <a:pt x="44" y="65"/>
                    <a:pt x="44" y="66"/>
                  </a:cubicBezTo>
                  <a:cubicBezTo>
                    <a:pt x="46" y="69"/>
                    <a:pt x="43" y="72"/>
                    <a:pt x="43" y="74"/>
                  </a:cubicBezTo>
                  <a:cubicBezTo>
                    <a:pt x="42" y="77"/>
                    <a:pt x="33" y="99"/>
                    <a:pt x="33" y="99"/>
                  </a:cubicBezTo>
                  <a:cubicBezTo>
                    <a:pt x="33" y="99"/>
                    <a:pt x="33" y="102"/>
                    <a:pt x="31" y="102"/>
                  </a:cubicBezTo>
                  <a:cubicBezTo>
                    <a:pt x="28" y="102"/>
                    <a:pt x="26" y="102"/>
                    <a:pt x="24" y="103"/>
                  </a:cubicBezTo>
                  <a:cubicBezTo>
                    <a:pt x="22" y="104"/>
                    <a:pt x="18" y="104"/>
                    <a:pt x="16" y="106"/>
                  </a:cubicBezTo>
                  <a:cubicBezTo>
                    <a:pt x="14" y="108"/>
                    <a:pt x="10" y="109"/>
                    <a:pt x="9" y="112"/>
                  </a:cubicBezTo>
                  <a:cubicBezTo>
                    <a:pt x="8" y="114"/>
                    <a:pt x="8" y="117"/>
                    <a:pt x="7" y="119"/>
                  </a:cubicBezTo>
                  <a:cubicBezTo>
                    <a:pt x="5" y="122"/>
                    <a:pt x="4" y="123"/>
                    <a:pt x="4" y="125"/>
                  </a:cubicBezTo>
                  <a:cubicBezTo>
                    <a:pt x="4" y="127"/>
                    <a:pt x="4" y="130"/>
                    <a:pt x="4" y="130"/>
                  </a:cubicBezTo>
                  <a:cubicBezTo>
                    <a:pt x="4" y="130"/>
                    <a:pt x="0" y="128"/>
                    <a:pt x="0" y="130"/>
                  </a:cubicBezTo>
                  <a:cubicBezTo>
                    <a:pt x="0" y="131"/>
                    <a:pt x="0" y="135"/>
                    <a:pt x="2" y="136"/>
                  </a:cubicBezTo>
                  <a:cubicBezTo>
                    <a:pt x="3" y="136"/>
                    <a:pt x="3" y="140"/>
                    <a:pt x="3" y="140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6" y="146"/>
                    <a:pt x="7" y="149"/>
                  </a:cubicBezTo>
                  <a:cubicBezTo>
                    <a:pt x="8" y="151"/>
                    <a:pt x="13" y="152"/>
                    <a:pt x="13" y="154"/>
                  </a:cubicBezTo>
                  <a:cubicBezTo>
                    <a:pt x="13" y="157"/>
                    <a:pt x="15" y="158"/>
                    <a:pt x="15" y="158"/>
                  </a:cubicBezTo>
                  <a:cubicBezTo>
                    <a:pt x="23" y="158"/>
                    <a:pt x="23" y="158"/>
                    <a:pt x="23" y="158"/>
                  </a:cubicBezTo>
                  <a:cubicBezTo>
                    <a:pt x="23" y="158"/>
                    <a:pt x="27" y="156"/>
                    <a:pt x="29" y="154"/>
                  </a:cubicBezTo>
                  <a:cubicBezTo>
                    <a:pt x="31" y="152"/>
                    <a:pt x="31" y="156"/>
                    <a:pt x="31" y="156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39" y="185"/>
                    <a:pt x="39" y="185"/>
                    <a:pt x="39" y="185"/>
                  </a:cubicBezTo>
                  <a:cubicBezTo>
                    <a:pt x="39" y="185"/>
                    <a:pt x="41" y="185"/>
                    <a:pt x="43" y="186"/>
                  </a:cubicBezTo>
                  <a:cubicBezTo>
                    <a:pt x="44" y="187"/>
                    <a:pt x="49" y="185"/>
                    <a:pt x="48" y="184"/>
                  </a:cubicBezTo>
                  <a:cubicBezTo>
                    <a:pt x="47" y="182"/>
                    <a:pt x="49" y="181"/>
                    <a:pt x="49" y="181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2" y="181"/>
                    <a:pt x="58" y="171"/>
                    <a:pt x="61" y="170"/>
                  </a:cubicBezTo>
                  <a:cubicBezTo>
                    <a:pt x="65" y="170"/>
                    <a:pt x="69" y="168"/>
                    <a:pt x="72" y="168"/>
                  </a:cubicBezTo>
                  <a:cubicBezTo>
                    <a:pt x="76" y="168"/>
                    <a:pt x="76" y="168"/>
                    <a:pt x="76" y="168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77" y="170"/>
                    <a:pt x="73" y="177"/>
                    <a:pt x="74" y="179"/>
                  </a:cubicBezTo>
                  <a:cubicBezTo>
                    <a:pt x="75" y="181"/>
                    <a:pt x="76" y="184"/>
                    <a:pt x="78" y="184"/>
                  </a:cubicBezTo>
                  <a:cubicBezTo>
                    <a:pt x="80" y="185"/>
                    <a:pt x="80" y="185"/>
                    <a:pt x="83" y="186"/>
                  </a:cubicBezTo>
                  <a:cubicBezTo>
                    <a:pt x="85" y="186"/>
                    <a:pt x="86" y="182"/>
                    <a:pt x="88" y="185"/>
                  </a:cubicBezTo>
                  <a:cubicBezTo>
                    <a:pt x="91" y="188"/>
                    <a:pt x="92" y="189"/>
                    <a:pt x="95" y="191"/>
                  </a:cubicBezTo>
                  <a:cubicBezTo>
                    <a:pt x="98" y="192"/>
                    <a:pt x="97" y="193"/>
                    <a:pt x="100" y="195"/>
                  </a:cubicBezTo>
                  <a:cubicBezTo>
                    <a:pt x="102" y="196"/>
                    <a:pt x="103" y="198"/>
                    <a:pt x="106" y="198"/>
                  </a:cubicBezTo>
                  <a:cubicBezTo>
                    <a:pt x="109" y="198"/>
                    <a:pt x="110" y="200"/>
                    <a:pt x="113" y="200"/>
                  </a:cubicBezTo>
                  <a:cubicBezTo>
                    <a:pt x="115" y="200"/>
                    <a:pt x="117" y="198"/>
                    <a:pt x="118" y="200"/>
                  </a:cubicBezTo>
                  <a:cubicBezTo>
                    <a:pt x="120" y="202"/>
                    <a:pt x="120" y="205"/>
                    <a:pt x="121" y="208"/>
                  </a:cubicBezTo>
                  <a:cubicBezTo>
                    <a:pt x="122" y="210"/>
                    <a:pt x="123" y="213"/>
                    <a:pt x="123" y="213"/>
                  </a:cubicBezTo>
                  <a:cubicBezTo>
                    <a:pt x="123" y="213"/>
                    <a:pt x="121" y="216"/>
                    <a:pt x="120" y="218"/>
                  </a:cubicBezTo>
                  <a:cubicBezTo>
                    <a:pt x="119" y="220"/>
                    <a:pt x="120" y="222"/>
                    <a:pt x="122" y="225"/>
                  </a:cubicBezTo>
                  <a:cubicBezTo>
                    <a:pt x="123" y="228"/>
                    <a:pt x="123" y="230"/>
                    <a:pt x="123" y="230"/>
                  </a:cubicBezTo>
                  <a:cubicBezTo>
                    <a:pt x="136" y="229"/>
                    <a:pt x="136" y="229"/>
                    <a:pt x="136" y="229"/>
                  </a:cubicBezTo>
                  <a:cubicBezTo>
                    <a:pt x="136" y="229"/>
                    <a:pt x="135" y="232"/>
                    <a:pt x="136" y="234"/>
                  </a:cubicBezTo>
                  <a:cubicBezTo>
                    <a:pt x="136" y="237"/>
                    <a:pt x="136" y="239"/>
                    <a:pt x="139" y="241"/>
                  </a:cubicBezTo>
                  <a:cubicBezTo>
                    <a:pt x="141" y="242"/>
                    <a:pt x="142" y="244"/>
                    <a:pt x="143" y="246"/>
                  </a:cubicBezTo>
                  <a:cubicBezTo>
                    <a:pt x="144" y="248"/>
                    <a:pt x="143" y="248"/>
                    <a:pt x="143" y="251"/>
                  </a:cubicBezTo>
                  <a:cubicBezTo>
                    <a:pt x="143" y="254"/>
                    <a:pt x="140" y="262"/>
                    <a:pt x="140" y="262"/>
                  </a:cubicBezTo>
                  <a:cubicBezTo>
                    <a:pt x="142" y="265"/>
                    <a:pt x="142" y="265"/>
                    <a:pt x="142" y="265"/>
                  </a:cubicBezTo>
                  <a:cubicBezTo>
                    <a:pt x="140" y="267"/>
                    <a:pt x="140" y="267"/>
                    <a:pt x="140" y="267"/>
                  </a:cubicBezTo>
                  <a:cubicBezTo>
                    <a:pt x="141" y="269"/>
                    <a:pt x="141" y="269"/>
                    <a:pt x="141" y="269"/>
                  </a:cubicBezTo>
                  <a:cubicBezTo>
                    <a:pt x="141" y="269"/>
                    <a:pt x="142" y="270"/>
                    <a:pt x="143" y="272"/>
                  </a:cubicBezTo>
                  <a:cubicBezTo>
                    <a:pt x="145" y="274"/>
                    <a:pt x="144" y="277"/>
                    <a:pt x="144" y="280"/>
                  </a:cubicBezTo>
                  <a:cubicBezTo>
                    <a:pt x="143" y="284"/>
                    <a:pt x="145" y="285"/>
                    <a:pt x="145" y="288"/>
                  </a:cubicBezTo>
                  <a:cubicBezTo>
                    <a:pt x="145" y="290"/>
                    <a:pt x="155" y="290"/>
                    <a:pt x="155" y="290"/>
                  </a:cubicBezTo>
                  <a:cubicBezTo>
                    <a:pt x="157" y="289"/>
                    <a:pt x="157" y="289"/>
                    <a:pt x="157" y="289"/>
                  </a:cubicBezTo>
                  <a:cubicBezTo>
                    <a:pt x="158" y="291"/>
                    <a:pt x="158" y="291"/>
                    <a:pt x="158" y="291"/>
                  </a:cubicBezTo>
                  <a:cubicBezTo>
                    <a:pt x="158" y="291"/>
                    <a:pt x="158" y="294"/>
                    <a:pt x="161" y="294"/>
                  </a:cubicBezTo>
                  <a:cubicBezTo>
                    <a:pt x="164" y="294"/>
                    <a:pt x="165" y="295"/>
                    <a:pt x="165" y="298"/>
                  </a:cubicBezTo>
                  <a:cubicBezTo>
                    <a:pt x="165" y="302"/>
                    <a:pt x="165" y="305"/>
                    <a:pt x="165" y="308"/>
                  </a:cubicBezTo>
                  <a:cubicBezTo>
                    <a:pt x="165" y="311"/>
                    <a:pt x="166" y="314"/>
                    <a:pt x="167" y="313"/>
                  </a:cubicBezTo>
                  <a:cubicBezTo>
                    <a:pt x="169" y="312"/>
                    <a:pt x="172" y="311"/>
                    <a:pt x="172" y="312"/>
                  </a:cubicBezTo>
                  <a:cubicBezTo>
                    <a:pt x="172" y="314"/>
                    <a:pt x="172" y="319"/>
                    <a:pt x="171" y="321"/>
                  </a:cubicBezTo>
                  <a:cubicBezTo>
                    <a:pt x="169" y="323"/>
                    <a:pt x="170" y="331"/>
                    <a:pt x="170" y="331"/>
                  </a:cubicBezTo>
                  <a:cubicBezTo>
                    <a:pt x="170" y="331"/>
                    <a:pt x="175" y="334"/>
                    <a:pt x="174" y="332"/>
                  </a:cubicBezTo>
                  <a:cubicBezTo>
                    <a:pt x="174" y="330"/>
                    <a:pt x="177" y="332"/>
                    <a:pt x="177" y="332"/>
                  </a:cubicBezTo>
                  <a:cubicBezTo>
                    <a:pt x="177" y="332"/>
                    <a:pt x="177" y="336"/>
                    <a:pt x="178" y="339"/>
                  </a:cubicBezTo>
                  <a:cubicBezTo>
                    <a:pt x="178" y="342"/>
                    <a:pt x="178" y="347"/>
                    <a:pt x="178" y="348"/>
                  </a:cubicBezTo>
                  <a:cubicBezTo>
                    <a:pt x="179" y="350"/>
                    <a:pt x="176" y="350"/>
                    <a:pt x="175" y="351"/>
                  </a:cubicBezTo>
                  <a:cubicBezTo>
                    <a:pt x="174" y="353"/>
                    <a:pt x="169" y="352"/>
                    <a:pt x="168" y="355"/>
                  </a:cubicBezTo>
                  <a:cubicBezTo>
                    <a:pt x="167" y="357"/>
                    <a:pt x="166" y="359"/>
                    <a:pt x="164" y="361"/>
                  </a:cubicBezTo>
                  <a:cubicBezTo>
                    <a:pt x="162" y="363"/>
                    <a:pt x="160" y="363"/>
                    <a:pt x="160" y="365"/>
                  </a:cubicBezTo>
                  <a:cubicBezTo>
                    <a:pt x="159" y="367"/>
                    <a:pt x="154" y="366"/>
                    <a:pt x="154" y="369"/>
                  </a:cubicBezTo>
                  <a:cubicBezTo>
                    <a:pt x="154" y="372"/>
                    <a:pt x="153" y="375"/>
                    <a:pt x="151" y="376"/>
                  </a:cubicBezTo>
                  <a:cubicBezTo>
                    <a:pt x="149" y="377"/>
                    <a:pt x="147" y="378"/>
                    <a:pt x="147" y="380"/>
                  </a:cubicBezTo>
                  <a:cubicBezTo>
                    <a:pt x="147" y="382"/>
                    <a:pt x="145" y="387"/>
                    <a:pt x="145" y="387"/>
                  </a:cubicBezTo>
                  <a:cubicBezTo>
                    <a:pt x="151" y="385"/>
                    <a:pt x="151" y="385"/>
                    <a:pt x="151" y="385"/>
                  </a:cubicBezTo>
                  <a:cubicBezTo>
                    <a:pt x="159" y="390"/>
                    <a:pt x="159" y="390"/>
                    <a:pt x="159" y="390"/>
                  </a:cubicBezTo>
                  <a:cubicBezTo>
                    <a:pt x="159" y="390"/>
                    <a:pt x="160" y="392"/>
                    <a:pt x="161" y="394"/>
                  </a:cubicBezTo>
                  <a:cubicBezTo>
                    <a:pt x="162" y="396"/>
                    <a:pt x="165" y="395"/>
                    <a:pt x="167" y="398"/>
                  </a:cubicBezTo>
                  <a:cubicBezTo>
                    <a:pt x="168" y="400"/>
                    <a:pt x="169" y="400"/>
                    <a:pt x="172" y="402"/>
                  </a:cubicBezTo>
                  <a:cubicBezTo>
                    <a:pt x="175" y="404"/>
                    <a:pt x="177" y="403"/>
                    <a:pt x="178" y="406"/>
                  </a:cubicBezTo>
                  <a:cubicBezTo>
                    <a:pt x="178" y="409"/>
                    <a:pt x="179" y="411"/>
                    <a:pt x="182" y="412"/>
                  </a:cubicBezTo>
                  <a:cubicBezTo>
                    <a:pt x="184" y="413"/>
                    <a:pt x="185" y="414"/>
                    <a:pt x="185" y="414"/>
                  </a:cubicBezTo>
                  <a:cubicBezTo>
                    <a:pt x="181" y="420"/>
                    <a:pt x="181" y="420"/>
                    <a:pt x="181" y="420"/>
                  </a:cubicBezTo>
                  <a:cubicBezTo>
                    <a:pt x="182" y="423"/>
                    <a:pt x="182" y="423"/>
                    <a:pt x="182" y="423"/>
                  </a:cubicBezTo>
                  <a:cubicBezTo>
                    <a:pt x="185" y="421"/>
                    <a:pt x="187" y="419"/>
                    <a:pt x="188" y="416"/>
                  </a:cubicBezTo>
                  <a:cubicBezTo>
                    <a:pt x="188" y="413"/>
                    <a:pt x="187" y="412"/>
                    <a:pt x="186" y="409"/>
                  </a:cubicBezTo>
                  <a:cubicBezTo>
                    <a:pt x="188" y="408"/>
                    <a:pt x="192" y="405"/>
                    <a:pt x="192" y="402"/>
                  </a:cubicBezTo>
                  <a:cubicBezTo>
                    <a:pt x="192" y="402"/>
                    <a:pt x="192" y="400"/>
                    <a:pt x="192" y="400"/>
                  </a:cubicBezTo>
                  <a:cubicBezTo>
                    <a:pt x="193" y="399"/>
                    <a:pt x="195" y="399"/>
                    <a:pt x="196" y="398"/>
                  </a:cubicBezTo>
                  <a:cubicBezTo>
                    <a:pt x="196" y="397"/>
                    <a:pt x="196" y="397"/>
                    <a:pt x="196" y="397"/>
                  </a:cubicBezTo>
                  <a:cubicBezTo>
                    <a:pt x="199" y="395"/>
                    <a:pt x="199" y="393"/>
                    <a:pt x="199" y="388"/>
                  </a:cubicBezTo>
                  <a:cubicBezTo>
                    <a:pt x="200" y="389"/>
                    <a:pt x="201" y="388"/>
                    <a:pt x="202" y="389"/>
                  </a:cubicBezTo>
                  <a:cubicBezTo>
                    <a:pt x="202" y="390"/>
                    <a:pt x="202" y="390"/>
                    <a:pt x="202" y="390"/>
                  </a:cubicBezTo>
                  <a:cubicBezTo>
                    <a:pt x="202" y="390"/>
                    <a:pt x="203" y="391"/>
                    <a:pt x="204" y="391"/>
                  </a:cubicBezTo>
                  <a:cubicBezTo>
                    <a:pt x="204" y="391"/>
                    <a:pt x="205" y="389"/>
                    <a:pt x="204" y="389"/>
                  </a:cubicBezTo>
                  <a:cubicBezTo>
                    <a:pt x="206" y="390"/>
                    <a:pt x="206" y="390"/>
                    <a:pt x="206" y="390"/>
                  </a:cubicBezTo>
                  <a:cubicBezTo>
                    <a:pt x="205" y="390"/>
                    <a:pt x="205" y="393"/>
                    <a:pt x="205" y="392"/>
                  </a:cubicBezTo>
                  <a:cubicBezTo>
                    <a:pt x="204" y="396"/>
                    <a:pt x="204" y="397"/>
                    <a:pt x="203" y="400"/>
                  </a:cubicBezTo>
                  <a:cubicBezTo>
                    <a:pt x="203" y="400"/>
                    <a:pt x="201" y="401"/>
                    <a:pt x="201" y="402"/>
                  </a:cubicBezTo>
                  <a:cubicBezTo>
                    <a:pt x="199" y="406"/>
                    <a:pt x="205" y="399"/>
                    <a:pt x="205" y="399"/>
                  </a:cubicBezTo>
                  <a:cubicBezTo>
                    <a:pt x="206" y="396"/>
                    <a:pt x="208" y="391"/>
                    <a:pt x="209" y="388"/>
                  </a:cubicBezTo>
                  <a:cubicBezTo>
                    <a:pt x="210" y="384"/>
                    <a:pt x="210" y="381"/>
                    <a:pt x="212" y="378"/>
                  </a:cubicBezTo>
                  <a:cubicBezTo>
                    <a:pt x="213" y="377"/>
                    <a:pt x="217" y="372"/>
                    <a:pt x="218" y="372"/>
                  </a:cubicBezTo>
                  <a:cubicBezTo>
                    <a:pt x="219" y="371"/>
                    <a:pt x="220" y="372"/>
                    <a:pt x="220" y="371"/>
                  </a:cubicBezTo>
                  <a:cubicBezTo>
                    <a:pt x="221" y="370"/>
                    <a:pt x="220" y="369"/>
                    <a:pt x="221" y="367"/>
                  </a:cubicBezTo>
                  <a:cubicBezTo>
                    <a:pt x="221" y="367"/>
                    <a:pt x="222" y="366"/>
                    <a:pt x="222" y="366"/>
                  </a:cubicBezTo>
                  <a:cubicBezTo>
                    <a:pt x="221" y="365"/>
                    <a:pt x="222" y="356"/>
                    <a:pt x="222" y="353"/>
                  </a:cubicBezTo>
                  <a:cubicBezTo>
                    <a:pt x="221" y="353"/>
                    <a:pt x="220" y="353"/>
                    <a:pt x="220" y="352"/>
                  </a:cubicBezTo>
                  <a:cubicBezTo>
                    <a:pt x="220" y="351"/>
                    <a:pt x="221" y="350"/>
                    <a:pt x="221" y="349"/>
                  </a:cubicBezTo>
                  <a:cubicBezTo>
                    <a:pt x="219" y="349"/>
                    <a:pt x="219" y="349"/>
                    <a:pt x="219" y="349"/>
                  </a:cubicBezTo>
                  <a:cubicBezTo>
                    <a:pt x="219" y="349"/>
                    <a:pt x="219" y="347"/>
                    <a:pt x="219" y="347"/>
                  </a:cubicBezTo>
                  <a:cubicBezTo>
                    <a:pt x="221" y="348"/>
                    <a:pt x="220" y="346"/>
                    <a:pt x="220" y="346"/>
                  </a:cubicBezTo>
                  <a:cubicBezTo>
                    <a:pt x="220" y="346"/>
                    <a:pt x="220" y="342"/>
                    <a:pt x="220" y="341"/>
                  </a:cubicBezTo>
                  <a:cubicBezTo>
                    <a:pt x="220" y="340"/>
                    <a:pt x="219" y="341"/>
                    <a:pt x="219" y="339"/>
                  </a:cubicBezTo>
                  <a:cubicBezTo>
                    <a:pt x="219" y="338"/>
                    <a:pt x="221" y="338"/>
                    <a:pt x="221" y="337"/>
                  </a:cubicBezTo>
                  <a:cubicBezTo>
                    <a:pt x="222" y="335"/>
                    <a:pt x="221" y="334"/>
                    <a:pt x="221" y="332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312"/>
            <p:cNvSpPr>
              <a:spLocks/>
            </p:cNvSpPr>
            <p:nvPr/>
          </p:nvSpPr>
          <p:spPr bwMode="auto">
            <a:xfrm>
              <a:off x="6566867" y="4912831"/>
              <a:ext cx="298203" cy="355688"/>
            </a:xfrm>
            <a:custGeom>
              <a:avLst/>
              <a:gdLst>
                <a:gd name="T0" fmla="*/ 0 w 85"/>
                <a:gd name="T1" fmla="*/ 83 h 101"/>
                <a:gd name="T2" fmla="*/ 6 w 85"/>
                <a:gd name="T3" fmla="*/ 88 h 101"/>
                <a:gd name="T4" fmla="*/ 6 w 85"/>
                <a:gd name="T5" fmla="*/ 96 h 101"/>
                <a:gd name="T6" fmla="*/ 9 w 85"/>
                <a:gd name="T7" fmla="*/ 101 h 101"/>
                <a:gd name="T8" fmla="*/ 13 w 85"/>
                <a:gd name="T9" fmla="*/ 99 h 101"/>
                <a:gd name="T10" fmla="*/ 21 w 85"/>
                <a:gd name="T11" fmla="*/ 96 h 101"/>
                <a:gd name="T12" fmla="*/ 30 w 85"/>
                <a:gd name="T13" fmla="*/ 89 h 101"/>
                <a:gd name="T14" fmla="*/ 33 w 85"/>
                <a:gd name="T15" fmla="*/ 84 h 101"/>
                <a:gd name="T16" fmla="*/ 36 w 85"/>
                <a:gd name="T17" fmla="*/ 86 h 101"/>
                <a:gd name="T18" fmla="*/ 41 w 85"/>
                <a:gd name="T19" fmla="*/ 86 h 101"/>
                <a:gd name="T20" fmla="*/ 48 w 85"/>
                <a:gd name="T21" fmla="*/ 87 h 101"/>
                <a:gd name="T22" fmla="*/ 52 w 85"/>
                <a:gd name="T23" fmla="*/ 87 h 101"/>
                <a:gd name="T24" fmla="*/ 53 w 85"/>
                <a:gd name="T25" fmla="*/ 74 h 101"/>
                <a:gd name="T26" fmla="*/ 57 w 85"/>
                <a:gd name="T27" fmla="*/ 72 h 101"/>
                <a:gd name="T28" fmla="*/ 61 w 85"/>
                <a:gd name="T29" fmla="*/ 64 h 101"/>
                <a:gd name="T30" fmla="*/ 68 w 85"/>
                <a:gd name="T31" fmla="*/ 57 h 101"/>
                <a:gd name="T32" fmla="*/ 76 w 85"/>
                <a:gd name="T33" fmla="*/ 54 h 101"/>
                <a:gd name="T34" fmla="*/ 80 w 85"/>
                <a:gd name="T35" fmla="*/ 51 h 101"/>
                <a:gd name="T36" fmla="*/ 85 w 85"/>
                <a:gd name="T37" fmla="*/ 47 h 101"/>
                <a:gd name="T38" fmla="*/ 81 w 85"/>
                <a:gd name="T39" fmla="*/ 45 h 101"/>
                <a:gd name="T40" fmla="*/ 77 w 85"/>
                <a:gd name="T41" fmla="*/ 44 h 101"/>
                <a:gd name="T42" fmla="*/ 74 w 85"/>
                <a:gd name="T43" fmla="*/ 41 h 101"/>
                <a:gd name="T44" fmla="*/ 75 w 85"/>
                <a:gd name="T45" fmla="*/ 35 h 101"/>
                <a:gd name="T46" fmla="*/ 72 w 85"/>
                <a:gd name="T47" fmla="*/ 32 h 101"/>
                <a:gd name="T48" fmla="*/ 69 w 85"/>
                <a:gd name="T49" fmla="*/ 29 h 101"/>
                <a:gd name="T50" fmla="*/ 68 w 85"/>
                <a:gd name="T51" fmla="*/ 24 h 101"/>
                <a:gd name="T52" fmla="*/ 63 w 85"/>
                <a:gd name="T53" fmla="*/ 21 h 101"/>
                <a:gd name="T54" fmla="*/ 60 w 85"/>
                <a:gd name="T55" fmla="*/ 21 h 101"/>
                <a:gd name="T56" fmla="*/ 58 w 85"/>
                <a:gd name="T57" fmla="*/ 18 h 101"/>
                <a:gd name="T58" fmla="*/ 53 w 85"/>
                <a:gd name="T59" fmla="*/ 11 h 101"/>
                <a:gd name="T60" fmla="*/ 50 w 85"/>
                <a:gd name="T61" fmla="*/ 7 h 101"/>
                <a:gd name="T62" fmla="*/ 48 w 85"/>
                <a:gd name="T63" fmla="*/ 1 h 101"/>
                <a:gd name="T64" fmla="*/ 44 w 85"/>
                <a:gd name="T65" fmla="*/ 3 h 101"/>
                <a:gd name="T66" fmla="*/ 39 w 85"/>
                <a:gd name="T67" fmla="*/ 4 h 101"/>
                <a:gd name="T68" fmla="*/ 36 w 85"/>
                <a:gd name="T69" fmla="*/ 5 h 101"/>
                <a:gd name="T70" fmla="*/ 17 w 85"/>
                <a:gd name="T71" fmla="*/ 7 h 101"/>
                <a:gd name="T72" fmla="*/ 10 w 85"/>
                <a:gd name="T73" fmla="*/ 7 h 101"/>
                <a:gd name="T74" fmla="*/ 10 w 85"/>
                <a:gd name="T75" fmla="*/ 43 h 101"/>
                <a:gd name="T76" fmla="*/ 0 w 85"/>
                <a:gd name="T77" fmla="*/ 43 h 101"/>
                <a:gd name="T78" fmla="*/ 0 w 85"/>
                <a:gd name="T79" fmla="*/ 8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" h="101">
                  <a:moveTo>
                    <a:pt x="0" y="83"/>
                  </a:moveTo>
                  <a:cubicBezTo>
                    <a:pt x="0" y="83"/>
                    <a:pt x="4" y="84"/>
                    <a:pt x="6" y="88"/>
                  </a:cubicBezTo>
                  <a:cubicBezTo>
                    <a:pt x="8" y="93"/>
                    <a:pt x="8" y="93"/>
                    <a:pt x="6" y="96"/>
                  </a:cubicBezTo>
                  <a:cubicBezTo>
                    <a:pt x="5" y="98"/>
                    <a:pt x="6" y="101"/>
                    <a:pt x="9" y="101"/>
                  </a:cubicBezTo>
                  <a:cubicBezTo>
                    <a:pt x="11" y="101"/>
                    <a:pt x="10" y="99"/>
                    <a:pt x="13" y="99"/>
                  </a:cubicBezTo>
                  <a:cubicBezTo>
                    <a:pt x="15" y="99"/>
                    <a:pt x="21" y="96"/>
                    <a:pt x="21" y="96"/>
                  </a:cubicBezTo>
                  <a:cubicBezTo>
                    <a:pt x="21" y="96"/>
                    <a:pt x="30" y="91"/>
                    <a:pt x="30" y="89"/>
                  </a:cubicBezTo>
                  <a:cubicBezTo>
                    <a:pt x="30" y="87"/>
                    <a:pt x="28" y="86"/>
                    <a:pt x="33" y="84"/>
                  </a:cubicBezTo>
                  <a:cubicBezTo>
                    <a:pt x="34" y="83"/>
                    <a:pt x="35" y="85"/>
                    <a:pt x="36" y="86"/>
                  </a:cubicBezTo>
                  <a:cubicBezTo>
                    <a:pt x="38" y="87"/>
                    <a:pt x="39" y="84"/>
                    <a:pt x="41" y="86"/>
                  </a:cubicBezTo>
                  <a:cubicBezTo>
                    <a:pt x="44" y="88"/>
                    <a:pt x="46" y="86"/>
                    <a:pt x="48" y="87"/>
                  </a:cubicBezTo>
                  <a:cubicBezTo>
                    <a:pt x="50" y="88"/>
                    <a:pt x="52" y="89"/>
                    <a:pt x="52" y="87"/>
                  </a:cubicBezTo>
                  <a:cubicBezTo>
                    <a:pt x="52" y="85"/>
                    <a:pt x="53" y="74"/>
                    <a:pt x="53" y="74"/>
                  </a:cubicBezTo>
                  <a:cubicBezTo>
                    <a:pt x="53" y="74"/>
                    <a:pt x="55" y="72"/>
                    <a:pt x="57" y="72"/>
                  </a:cubicBezTo>
                  <a:cubicBezTo>
                    <a:pt x="59" y="72"/>
                    <a:pt x="58" y="65"/>
                    <a:pt x="61" y="64"/>
                  </a:cubicBezTo>
                  <a:cubicBezTo>
                    <a:pt x="64" y="63"/>
                    <a:pt x="65" y="57"/>
                    <a:pt x="68" y="57"/>
                  </a:cubicBezTo>
                  <a:cubicBezTo>
                    <a:pt x="70" y="57"/>
                    <a:pt x="74" y="54"/>
                    <a:pt x="76" y="54"/>
                  </a:cubicBezTo>
                  <a:cubicBezTo>
                    <a:pt x="79" y="54"/>
                    <a:pt x="76" y="51"/>
                    <a:pt x="80" y="51"/>
                  </a:cubicBezTo>
                  <a:cubicBezTo>
                    <a:pt x="83" y="52"/>
                    <a:pt x="85" y="47"/>
                    <a:pt x="85" y="47"/>
                  </a:cubicBezTo>
                  <a:cubicBezTo>
                    <a:pt x="85" y="47"/>
                    <a:pt x="83" y="47"/>
                    <a:pt x="81" y="45"/>
                  </a:cubicBezTo>
                  <a:cubicBezTo>
                    <a:pt x="80" y="43"/>
                    <a:pt x="80" y="46"/>
                    <a:pt x="77" y="44"/>
                  </a:cubicBezTo>
                  <a:cubicBezTo>
                    <a:pt x="75" y="42"/>
                    <a:pt x="74" y="44"/>
                    <a:pt x="74" y="41"/>
                  </a:cubicBezTo>
                  <a:cubicBezTo>
                    <a:pt x="74" y="38"/>
                    <a:pt x="73" y="37"/>
                    <a:pt x="75" y="35"/>
                  </a:cubicBezTo>
                  <a:cubicBezTo>
                    <a:pt x="76" y="33"/>
                    <a:pt x="72" y="34"/>
                    <a:pt x="72" y="32"/>
                  </a:cubicBezTo>
                  <a:cubicBezTo>
                    <a:pt x="72" y="30"/>
                    <a:pt x="70" y="31"/>
                    <a:pt x="69" y="29"/>
                  </a:cubicBezTo>
                  <a:cubicBezTo>
                    <a:pt x="68" y="27"/>
                    <a:pt x="68" y="24"/>
                    <a:pt x="68" y="24"/>
                  </a:cubicBezTo>
                  <a:cubicBezTo>
                    <a:pt x="68" y="24"/>
                    <a:pt x="64" y="23"/>
                    <a:pt x="63" y="21"/>
                  </a:cubicBezTo>
                  <a:cubicBezTo>
                    <a:pt x="63" y="19"/>
                    <a:pt x="63" y="22"/>
                    <a:pt x="60" y="21"/>
                  </a:cubicBezTo>
                  <a:cubicBezTo>
                    <a:pt x="57" y="20"/>
                    <a:pt x="60" y="19"/>
                    <a:pt x="58" y="18"/>
                  </a:cubicBezTo>
                  <a:cubicBezTo>
                    <a:pt x="56" y="17"/>
                    <a:pt x="53" y="11"/>
                    <a:pt x="53" y="11"/>
                  </a:cubicBezTo>
                  <a:cubicBezTo>
                    <a:pt x="53" y="11"/>
                    <a:pt x="53" y="7"/>
                    <a:pt x="50" y="7"/>
                  </a:cubicBezTo>
                  <a:cubicBezTo>
                    <a:pt x="48" y="7"/>
                    <a:pt x="48" y="1"/>
                    <a:pt x="48" y="1"/>
                  </a:cubicBezTo>
                  <a:cubicBezTo>
                    <a:pt x="48" y="1"/>
                    <a:pt x="44" y="0"/>
                    <a:pt x="44" y="3"/>
                  </a:cubicBezTo>
                  <a:cubicBezTo>
                    <a:pt x="44" y="6"/>
                    <a:pt x="39" y="1"/>
                    <a:pt x="39" y="4"/>
                  </a:cubicBezTo>
                  <a:cubicBezTo>
                    <a:pt x="39" y="7"/>
                    <a:pt x="36" y="5"/>
                    <a:pt x="36" y="5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0" y="43"/>
                    <a:pt x="0" y="43"/>
                    <a:pt x="0" y="43"/>
                  </a:cubicBezTo>
                  <a:lnTo>
                    <a:pt x="0" y="83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313"/>
            <p:cNvSpPr>
              <a:spLocks/>
            </p:cNvSpPr>
            <p:nvPr/>
          </p:nvSpPr>
          <p:spPr bwMode="auto">
            <a:xfrm>
              <a:off x="6566867" y="4912831"/>
              <a:ext cx="298203" cy="355688"/>
            </a:xfrm>
            <a:custGeom>
              <a:avLst/>
              <a:gdLst>
                <a:gd name="T0" fmla="*/ 0 w 85"/>
                <a:gd name="T1" fmla="*/ 83 h 101"/>
                <a:gd name="T2" fmla="*/ 6 w 85"/>
                <a:gd name="T3" fmla="*/ 88 h 101"/>
                <a:gd name="T4" fmla="*/ 6 w 85"/>
                <a:gd name="T5" fmla="*/ 96 h 101"/>
                <a:gd name="T6" fmla="*/ 9 w 85"/>
                <a:gd name="T7" fmla="*/ 101 h 101"/>
                <a:gd name="T8" fmla="*/ 13 w 85"/>
                <a:gd name="T9" fmla="*/ 99 h 101"/>
                <a:gd name="T10" fmla="*/ 21 w 85"/>
                <a:gd name="T11" fmla="*/ 96 h 101"/>
                <a:gd name="T12" fmla="*/ 30 w 85"/>
                <a:gd name="T13" fmla="*/ 89 h 101"/>
                <a:gd name="T14" fmla="*/ 33 w 85"/>
                <a:gd name="T15" fmla="*/ 84 h 101"/>
                <a:gd name="T16" fmla="*/ 36 w 85"/>
                <a:gd name="T17" fmla="*/ 86 h 101"/>
                <a:gd name="T18" fmla="*/ 41 w 85"/>
                <a:gd name="T19" fmla="*/ 86 h 101"/>
                <a:gd name="T20" fmla="*/ 48 w 85"/>
                <a:gd name="T21" fmla="*/ 87 h 101"/>
                <a:gd name="T22" fmla="*/ 52 w 85"/>
                <a:gd name="T23" fmla="*/ 87 h 101"/>
                <a:gd name="T24" fmla="*/ 53 w 85"/>
                <a:gd name="T25" fmla="*/ 74 h 101"/>
                <a:gd name="T26" fmla="*/ 57 w 85"/>
                <a:gd name="T27" fmla="*/ 72 h 101"/>
                <a:gd name="T28" fmla="*/ 61 w 85"/>
                <a:gd name="T29" fmla="*/ 64 h 101"/>
                <a:gd name="T30" fmla="*/ 68 w 85"/>
                <a:gd name="T31" fmla="*/ 57 h 101"/>
                <a:gd name="T32" fmla="*/ 76 w 85"/>
                <a:gd name="T33" fmla="*/ 54 h 101"/>
                <a:gd name="T34" fmla="*/ 80 w 85"/>
                <a:gd name="T35" fmla="*/ 51 h 101"/>
                <a:gd name="T36" fmla="*/ 85 w 85"/>
                <a:gd name="T37" fmla="*/ 47 h 101"/>
                <a:gd name="T38" fmla="*/ 81 w 85"/>
                <a:gd name="T39" fmla="*/ 45 h 101"/>
                <a:gd name="T40" fmla="*/ 77 w 85"/>
                <a:gd name="T41" fmla="*/ 44 h 101"/>
                <a:gd name="T42" fmla="*/ 74 w 85"/>
                <a:gd name="T43" fmla="*/ 41 h 101"/>
                <a:gd name="T44" fmla="*/ 75 w 85"/>
                <a:gd name="T45" fmla="*/ 35 h 101"/>
                <a:gd name="T46" fmla="*/ 72 w 85"/>
                <a:gd name="T47" fmla="*/ 32 h 101"/>
                <a:gd name="T48" fmla="*/ 69 w 85"/>
                <a:gd name="T49" fmla="*/ 29 h 101"/>
                <a:gd name="T50" fmla="*/ 68 w 85"/>
                <a:gd name="T51" fmla="*/ 24 h 101"/>
                <a:gd name="T52" fmla="*/ 63 w 85"/>
                <a:gd name="T53" fmla="*/ 21 h 101"/>
                <a:gd name="T54" fmla="*/ 60 w 85"/>
                <a:gd name="T55" fmla="*/ 21 h 101"/>
                <a:gd name="T56" fmla="*/ 58 w 85"/>
                <a:gd name="T57" fmla="*/ 18 h 101"/>
                <a:gd name="T58" fmla="*/ 53 w 85"/>
                <a:gd name="T59" fmla="*/ 11 h 101"/>
                <a:gd name="T60" fmla="*/ 50 w 85"/>
                <a:gd name="T61" fmla="*/ 7 h 101"/>
                <a:gd name="T62" fmla="*/ 48 w 85"/>
                <a:gd name="T63" fmla="*/ 1 h 101"/>
                <a:gd name="T64" fmla="*/ 44 w 85"/>
                <a:gd name="T65" fmla="*/ 3 h 101"/>
                <a:gd name="T66" fmla="*/ 39 w 85"/>
                <a:gd name="T67" fmla="*/ 4 h 101"/>
                <a:gd name="T68" fmla="*/ 36 w 85"/>
                <a:gd name="T69" fmla="*/ 5 h 101"/>
                <a:gd name="T70" fmla="*/ 17 w 85"/>
                <a:gd name="T71" fmla="*/ 7 h 101"/>
                <a:gd name="T72" fmla="*/ 10 w 85"/>
                <a:gd name="T73" fmla="*/ 7 h 101"/>
                <a:gd name="T74" fmla="*/ 10 w 85"/>
                <a:gd name="T75" fmla="*/ 43 h 101"/>
                <a:gd name="T76" fmla="*/ 0 w 85"/>
                <a:gd name="T77" fmla="*/ 43 h 101"/>
                <a:gd name="T78" fmla="*/ 0 w 85"/>
                <a:gd name="T79" fmla="*/ 8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" h="101">
                  <a:moveTo>
                    <a:pt x="0" y="83"/>
                  </a:moveTo>
                  <a:cubicBezTo>
                    <a:pt x="0" y="83"/>
                    <a:pt x="4" y="84"/>
                    <a:pt x="6" y="88"/>
                  </a:cubicBezTo>
                  <a:cubicBezTo>
                    <a:pt x="8" y="93"/>
                    <a:pt x="8" y="93"/>
                    <a:pt x="6" y="96"/>
                  </a:cubicBezTo>
                  <a:cubicBezTo>
                    <a:pt x="5" y="98"/>
                    <a:pt x="6" y="101"/>
                    <a:pt x="9" y="101"/>
                  </a:cubicBezTo>
                  <a:cubicBezTo>
                    <a:pt x="11" y="101"/>
                    <a:pt x="10" y="99"/>
                    <a:pt x="13" y="99"/>
                  </a:cubicBezTo>
                  <a:cubicBezTo>
                    <a:pt x="15" y="99"/>
                    <a:pt x="21" y="96"/>
                    <a:pt x="21" y="96"/>
                  </a:cubicBezTo>
                  <a:cubicBezTo>
                    <a:pt x="21" y="96"/>
                    <a:pt x="30" y="91"/>
                    <a:pt x="30" y="89"/>
                  </a:cubicBezTo>
                  <a:cubicBezTo>
                    <a:pt x="30" y="87"/>
                    <a:pt x="28" y="86"/>
                    <a:pt x="33" y="84"/>
                  </a:cubicBezTo>
                  <a:cubicBezTo>
                    <a:pt x="34" y="83"/>
                    <a:pt x="35" y="85"/>
                    <a:pt x="36" y="86"/>
                  </a:cubicBezTo>
                  <a:cubicBezTo>
                    <a:pt x="38" y="87"/>
                    <a:pt x="39" y="84"/>
                    <a:pt x="41" y="86"/>
                  </a:cubicBezTo>
                  <a:cubicBezTo>
                    <a:pt x="44" y="88"/>
                    <a:pt x="46" y="86"/>
                    <a:pt x="48" y="87"/>
                  </a:cubicBezTo>
                  <a:cubicBezTo>
                    <a:pt x="50" y="88"/>
                    <a:pt x="52" y="89"/>
                    <a:pt x="52" y="87"/>
                  </a:cubicBezTo>
                  <a:cubicBezTo>
                    <a:pt x="52" y="85"/>
                    <a:pt x="53" y="74"/>
                    <a:pt x="53" y="74"/>
                  </a:cubicBezTo>
                  <a:cubicBezTo>
                    <a:pt x="53" y="74"/>
                    <a:pt x="55" y="72"/>
                    <a:pt x="57" y="72"/>
                  </a:cubicBezTo>
                  <a:cubicBezTo>
                    <a:pt x="59" y="72"/>
                    <a:pt x="58" y="65"/>
                    <a:pt x="61" y="64"/>
                  </a:cubicBezTo>
                  <a:cubicBezTo>
                    <a:pt x="64" y="63"/>
                    <a:pt x="65" y="57"/>
                    <a:pt x="68" y="57"/>
                  </a:cubicBezTo>
                  <a:cubicBezTo>
                    <a:pt x="70" y="57"/>
                    <a:pt x="74" y="54"/>
                    <a:pt x="76" y="54"/>
                  </a:cubicBezTo>
                  <a:cubicBezTo>
                    <a:pt x="79" y="54"/>
                    <a:pt x="76" y="51"/>
                    <a:pt x="80" y="51"/>
                  </a:cubicBezTo>
                  <a:cubicBezTo>
                    <a:pt x="83" y="52"/>
                    <a:pt x="85" y="47"/>
                    <a:pt x="85" y="47"/>
                  </a:cubicBezTo>
                  <a:cubicBezTo>
                    <a:pt x="85" y="47"/>
                    <a:pt x="83" y="47"/>
                    <a:pt x="81" y="45"/>
                  </a:cubicBezTo>
                  <a:cubicBezTo>
                    <a:pt x="80" y="43"/>
                    <a:pt x="80" y="46"/>
                    <a:pt x="77" y="44"/>
                  </a:cubicBezTo>
                  <a:cubicBezTo>
                    <a:pt x="75" y="42"/>
                    <a:pt x="74" y="44"/>
                    <a:pt x="74" y="41"/>
                  </a:cubicBezTo>
                  <a:cubicBezTo>
                    <a:pt x="74" y="38"/>
                    <a:pt x="73" y="37"/>
                    <a:pt x="75" y="35"/>
                  </a:cubicBezTo>
                  <a:cubicBezTo>
                    <a:pt x="76" y="33"/>
                    <a:pt x="72" y="34"/>
                    <a:pt x="72" y="32"/>
                  </a:cubicBezTo>
                  <a:cubicBezTo>
                    <a:pt x="72" y="30"/>
                    <a:pt x="70" y="31"/>
                    <a:pt x="69" y="29"/>
                  </a:cubicBezTo>
                  <a:cubicBezTo>
                    <a:pt x="68" y="27"/>
                    <a:pt x="68" y="24"/>
                    <a:pt x="68" y="24"/>
                  </a:cubicBezTo>
                  <a:cubicBezTo>
                    <a:pt x="68" y="24"/>
                    <a:pt x="64" y="23"/>
                    <a:pt x="63" y="21"/>
                  </a:cubicBezTo>
                  <a:cubicBezTo>
                    <a:pt x="63" y="19"/>
                    <a:pt x="63" y="22"/>
                    <a:pt x="60" y="21"/>
                  </a:cubicBezTo>
                  <a:cubicBezTo>
                    <a:pt x="57" y="20"/>
                    <a:pt x="60" y="19"/>
                    <a:pt x="58" y="18"/>
                  </a:cubicBezTo>
                  <a:cubicBezTo>
                    <a:pt x="56" y="17"/>
                    <a:pt x="53" y="11"/>
                    <a:pt x="53" y="11"/>
                  </a:cubicBezTo>
                  <a:cubicBezTo>
                    <a:pt x="53" y="11"/>
                    <a:pt x="53" y="7"/>
                    <a:pt x="50" y="7"/>
                  </a:cubicBezTo>
                  <a:cubicBezTo>
                    <a:pt x="48" y="7"/>
                    <a:pt x="48" y="1"/>
                    <a:pt x="48" y="1"/>
                  </a:cubicBezTo>
                  <a:cubicBezTo>
                    <a:pt x="48" y="1"/>
                    <a:pt x="44" y="0"/>
                    <a:pt x="44" y="3"/>
                  </a:cubicBezTo>
                  <a:cubicBezTo>
                    <a:pt x="44" y="6"/>
                    <a:pt x="39" y="1"/>
                    <a:pt x="39" y="4"/>
                  </a:cubicBezTo>
                  <a:cubicBezTo>
                    <a:pt x="39" y="7"/>
                    <a:pt x="36" y="5"/>
                    <a:pt x="36" y="5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0" y="43"/>
                    <a:pt x="0" y="43"/>
                    <a:pt x="0" y="43"/>
                  </a:cubicBezTo>
                  <a:lnTo>
                    <a:pt x="0" y="83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314"/>
            <p:cNvSpPr>
              <a:spLocks/>
            </p:cNvSpPr>
            <p:nvPr/>
          </p:nvSpPr>
          <p:spPr bwMode="auto">
            <a:xfrm>
              <a:off x="6453694" y="2446366"/>
              <a:ext cx="123953" cy="122156"/>
            </a:xfrm>
            <a:custGeom>
              <a:avLst/>
              <a:gdLst>
                <a:gd name="T0" fmla="*/ 31 w 35"/>
                <a:gd name="T1" fmla="*/ 7 h 35"/>
                <a:gd name="T2" fmla="*/ 23 w 35"/>
                <a:gd name="T3" fmla="*/ 6 h 35"/>
                <a:gd name="T4" fmla="*/ 22 w 35"/>
                <a:gd name="T5" fmla="*/ 5 h 35"/>
                <a:gd name="T6" fmla="*/ 17 w 35"/>
                <a:gd name="T7" fmla="*/ 3 h 35"/>
                <a:gd name="T8" fmla="*/ 9 w 35"/>
                <a:gd name="T9" fmla="*/ 4 h 35"/>
                <a:gd name="T10" fmla="*/ 6 w 35"/>
                <a:gd name="T11" fmla="*/ 3 h 35"/>
                <a:gd name="T12" fmla="*/ 3 w 35"/>
                <a:gd name="T13" fmla="*/ 1 h 35"/>
                <a:gd name="T14" fmla="*/ 0 w 35"/>
                <a:gd name="T15" fmla="*/ 2 h 35"/>
                <a:gd name="T16" fmla="*/ 0 w 35"/>
                <a:gd name="T17" fmla="*/ 5 h 35"/>
                <a:gd name="T18" fmla="*/ 4 w 35"/>
                <a:gd name="T19" fmla="*/ 12 h 35"/>
                <a:gd name="T20" fmla="*/ 4 w 35"/>
                <a:gd name="T21" fmla="*/ 15 h 35"/>
                <a:gd name="T22" fmla="*/ 12 w 35"/>
                <a:gd name="T23" fmla="*/ 24 h 35"/>
                <a:gd name="T24" fmla="*/ 16 w 35"/>
                <a:gd name="T25" fmla="*/ 27 h 35"/>
                <a:gd name="T26" fmla="*/ 20 w 35"/>
                <a:gd name="T27" fmla="*/ 30 h 35"/>
                <a:gd name="T28" fmla="*/ 21 w 35"/>
                <a:gd name="T29" fmla="*/ 32 h 35"/>
                <a:gd name="T30" fmla="*/ 24 w 35"/>
                <a:gd name="T31" fmla="*/ 35 h 35"/>
                <a:gd name="T32" fmla="*/ 23 w 35"/>
                <a:gd name="T33" fmla="*/ 30 h 35"/>
                <a:gd name="T34" fmla="*/ 25 w 35"/>
                <a:gd name="T35" fmla="*/ 25 h 35"/>
                <a:gd name="T36" fmla="*/ 28 w 35"/>
                <a:gd name="T37" fmla="*/ 24 h 35"/>
                <a:gd name="T38" fmla="*/ 30 w 35"/>
                <a:gd name="T39" fmla="*/ 21 h 35"/>
                <a:gd name="T40" fmla="*/ 34 w 35"/>
                <a:gd name="T41" fmla="*/ 19 h 35"/>
                <a:gd name="T42" fmla="*/ 30 w 35"/>
                <a:gd name="T43" fmla="*/ 15 h 35"/>
                <a:gd name="T44" fmla="*/ 33 w 35"/>
                <a:gd name="T45" fmla="*/ 14 h 35"/>
                <a:gd name="T46" fmla="*/ 31 w 35"/>
                <a:gd name="T47" fmla="*/ 10 h 35"/>
                <a:gd name="T48" fmla="*/ 31 w 35"/>
                <a:gd name="T4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35">
                  <a:moveTo>
                    <a:pt x="31" y="7"/>
                  </a:moveTo>
                  <a:cubicBezTo>
                    <a:pt x="31" y="7"/>
                    <a:pt x="24" y="9"/>
                    <a:pt x="23" y="6"/>
                  </a:cubicBezTo>
                  <a:cubicBezTo>
                    <a:pt x="23" y="4"/>
                    <a:pt x="22" y="5"/>
                    <a:pt x="22" y="5"/>
                  </a:cubicBezTo>
                  <a:cubicBezTo>
                    <a:pt x="22" y="5"/>
                    <a:pt x="19" y="4"/>
                    <a:pt x="17" y="3"/>
                  </a:cubicBezTo>
                  <a:cubicBezTo>
                    <a:pt x="15" y="2"/>
                    <a:pt x="11" y="6"/>
                    <a:pt x="9" y="4"/>
                  </a:cubicBezTo>
                  <a:cubicBezTo>
                    <a:pt x="8" y="3"/>
                    <a:pt x="7" y="1"/>
                    <a:pt x="6" y="3"/>
                  </a:cubicBezTo>
                  <a:cubicBezTo>
                    <a:pt x="5" y="5"/>
                    <a:pt x="3" y="2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4" y="9"/>
                    <a:pt x="4" y="12"/>
                  </a:cubicBezTo>
                  <a:cubicBezTo>
                    <a:pt x="5" y="15"/>
                    <a:pt x="2" y="12"/>
                    <a:pt x="4" y="15"/>
                  </a:cubicBezTo>
                  <a:cubicBezTo>
                    <a:pt x="6" y="18"/>
                    <a:pt x="11" y="22"/>
                    <a:pt x="12" y="24"/>
                  </a:cubicBezTo>
                  <a:cubicBezTo>
                    <a:pt x="14" y="27"/>
                    <a:pt x="14" y="26"/>
                    <a:pt x="16" y="27"/>
                  </a:cubicBezTo>
                  <a:cubicBezTo>
                    <a:pt x="17" y="29"/>
                    <a:pt x="20" y="30"/>
                    <a:pt x="20" y="30"/>
                  </a:cubicBezTo>
                  <a:cubicBezTo>
                    <a:pt x="20" y="30"/>
                    <a:pt x="21" y="31"/>
                    <a:pt x="21" y="32"/>
                  </a:cubicBezTo>
                  <a:cubicBezTo>
                    <a:pt x="22" y="34"/>
                    <a:pt x="23" y="34"/>
                    <a:pt x="24" y="35"/>
                  </a:cubicBezTo>
                  <a:cubicBezTo>
                    <a:pt x="23" y="33"/>
                    <a:pt x="22" y="32"/>
                    <a:pt x="23" y="30"/>
                  </a:cubicBezTo>
                  <a:cubicBezTo>
                    <a:pt x="23" y="28"/>
                    <a:pt x="23" y="27"/>
                    <a:pt x="25" y="25"/>
                  </a:cubicBezTo>
                  <a:cubicBezTo>
                    <a:pt x="26" y="25"/>
                    <a:pt x="27" y="25"/>
                    <a:pt x="28" y="24"/>
                  </a:cubicBezTo>
                  <a:cubicBezTo>
                    <a:pt x="29" y="23"/>
                    <a:pt x="29" y="22"/>
                    <a:pt x="30" y="21"/>
                  </a:cubicBezTo>
                  <a:cubicBezTo>
                    <a:pt x="31" y="20"/>
                    <a:pt x="33" y="21"/>
                    <a:pt x="34" y="19"/>
                  </a:cubicBezTo>
                  <a:cubicBezTo>
                    <a:pt x="35" y="17"/>
                    <a:pt x="29" y="17"/>
                    <a:pt x="30" y="15"/>
                  </a:cubicBezTo>
                  <a:cubicBezTo>
                    <a:pt x="30" y="14"/>
                    <a:pt x="33" y="15"/>
                    <a:pt x="33" y="14"/>
                  </a:cubicBezTo>
                  <a:cubicBezTo>
                    <a:pt x="34" y="12"/>
                    <a:pt x="31" y="12"/>
                    <a:pt x="31" y="10"/>
                  </a:cubicBezTo>
                  <a:cubicBezTo>
                    <a:pt x="30" y="9"/>
                    <a:pt x="31" y="8"/>
                    <a:pt x="31" y="7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315"/>
            <p:cNvSpPr>
              <a:spLocks/>
            </p:cNvSpPr>
            <p:nvPr/>
          </p:nvSpPr>
          <p:spPr bwMode="auto">
            <a:xfrm>
              <a:off x="6453694" y="2446366"/>
              <a:ext cx="123953" cy="122156"/>
            </a:xfrm>
            <a:custGeom>
              <a:avLst/>
              <a:gdLst>
                <a:gd name="T0" fmla="*/ 31 w 35"/>
                <a:gd name="T1" fmla="*/ 7 h 35"/>
                <a:gd name="T2" fmla="*/ 23 w 35"/>
                <a:gd name="T3" fmla="*/ 6 h 35"/>
                <a:gd name="T4" fmla="*/ 22 w 35"/>
                <a:gd name="T5" fmla="*/ 5 h 35"/>
                <a:gd name="T6" fmla="*/ 17 w 35"/>
                <a:gd name="T7" fmla="*/ 3 h 35"/>
                <a:gd name="T8" fmla="*/ 9 w 35"/>
                <a:gd name="T9" fmla="*/ 4 h 35"/>
                <a:gd name="T10" fmla="*/ 6 w 35"/>
                <a:gd name="T11" fmla="*/ 3 h 35"/>
                <a:gd name="T12" fmla="*/ 3 w 35"/>
                <a:gd name="T13" fmla="*/ 1 h 35"/>
                <a:gd name="T14" fmla="*/ 0 w 35"/>
                <a:gd name="T15" fmla="*/ 2 h 35"/>
                <a:gd name="T16" fmla="*/ 0 w 35"/>
                <a:gd name="T17" fmla="*/ 5 h 35"/>
                <a:gd name="T18" fmla="*/ 4 w 35"/>
                <a:gd name="T19" fmla="*/ 12 h 35"/>
                <a:gd name="T20" fmla="*/ 4 w 35"/>
                <a:gd name="T21" fmla="*/ 15 h 35"/>
                <a:gd name="T22" fmla="*/ 12 w 35"/>
                <a:gd name="T23" fmla="*/ 24 h 35"/>
                <a:gd name="T24" fmla="*/ 16 w 35"/>
                <a:gd name="T25" fmla="*/ 27 h 35"/>
                <a:gd name="T26" fmla="*/ 20 w 35"/>
                <a:gd name="T27" fmla="*/ 30 h 35"/>
                <a:gd name="T28" fmla="*/ 21 w 35"/>
                <a:gd name="T29" fmla="*/ 32 h 35"/>
                <a:gd name="T30" fmla="*/ 24 w 35"/>
                <a:gd name="T31" fmla="*/ 35 h 35"/>
                <a:gd name="T32" fmla="*/ 23 w 35"/>
                <a:gd name="T33" fmla="*/ 30 h 35"/>
                <a:gd name="T34" fmla="*/ 25 w 35"/>
                <a:gd name="T35" fmla="*/ 25 h 35"/>
                <a:gd name="T36" fmla="*/ 28 w 35"/>
                <a:gd name="T37" fmla="*/ 24 h 35"/>
                <a:gd name="T38" fmla="*/ 30 w 35"/>
                <a:gd name="T39" fmla="*/ 21 h 35"/>
                <a:gd name="T40" fmla="*/ 34 w 35"/>
                <a:gd name="T41" fmla="*/ 19 h 35"/>
                <a:gd name="T42" fmla="*/ 30 w 35"/>
                <a:gd name="T43" fmla="*/ 15 h 35"/>
                <a:gd name="T44" fmla="*/ 33 w 35"/>
                <a:gd name="T45" fmla="*/ 14 h 35"/>
                <a:gd name="T46" fmla="*/ 31 w 35"/>
                <a:gd name="T47" fmla="*/ 10 h 35"/>
                <a:gd name="T48" fmla="*/ 31 w 35"/>
                <a:gd name="T4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35">
                  <a:moveTo>
                    <a:pt x="31" y="7"/>
                  </a:moveTo>
                  <a:cubicBezTo>
                    <a:pt x="31" y="7"/>
                    <a:pt x="24" y="9"/>
                    <a:pt x="23" y="6"/>
                  </a:cubicBezTo>
                  <a:cubicBezTo>
                    <a:pt x="23" y="4"/>
                    <a:pt x="22" y="5"/>
                    <a:pt x="22" y="5"/>
                  </a:cubicBezTo>
                  <a:cubicBezTo>
                    <a:pt x="22" y="5"/>
                    <a:pt x="19" y="4"/>
                    <a:pt x="17" y="3"/>
                  </a:cubicBezTo>
                  <a:cubicBezTo>
                    <a:pt x="15" y="2"/>
                    <a:pt x="11" y="6"/>
                    <a:pt x="9" y="4"/>
                  </a:cubicBezTo>
                  <a:cubicBezTo>
                    <a:pt x="8" y="3"/>
                    <a:pt x="7" y="1"/>
                    <a:pt x="6" y="3"/>
                  </a:cubicBezTo>
                  <a:cubicBezTo>
                    <a:pt x="5" y="5"/>
                    <a:pt x="3" y="2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4" y="9"/>
                    <a:pt x="4" y="12"/>
                  </a:cubicBezTo>
                  <a:cubicBezTo>
                    <a:pt x="5" y="15"/>
                    <a:pt x="2" y="12"/>
                    <a:pt x="4" y="15"/>
                  </a:cubicBezTo>
                  <a:cubicBezTo>
                    <a:pt x="6" y="18"/>
                    <a:pt x="11" y="22"/>
                    <a:pt x="12" y="24"/>
                  </a:cubicBezTo>
                  <a:cubicBezTo>
                    <a:pt x="14" y="27"/>
                    <a:pt x="14" y="26"/>
                    <a:pt x="16" y="27"/>
                  </a:cubicBezTo>
                  <a:cubicBezTo>
                    <a:pt x="17" y="29"/>
                    <a:pt x="20" y="30"/>
                    <a:pt x="20" y="30"/>
                  </a:cubicBezTo>
                  <a:cubicBezTo>
                    <a:pt x="20" y="30"/>
                    <a:pt x="21" y="31"/>
                    <a:pt x="21" y="32"/>
                  </a:cubicBezTo>
                  <a:cubicBezTo>
                    <a:pt x="22" y="34"/>
                    <a:pt x="23" y="34"/>
                    <a:pt x="24" y="35"/>
                  </a:cubicBezTo>
                  <a:cubicBezTo>
                    <a:pt x="23" y="33"/>
                    <a:pt x="22" y="32"/>
                    <a:pt x="23" y="30"/>
                  </a:cubicBezTo>
                  <a:cubicBezTo>
                    <a:pt x="23" y="28"/>
                    <a:pt x="23" y="27"/>
                    <a:pt x="25" y="25"/>
                  </a:cubicBezTo>
                  <a:cubicBezTo>
                    <a:pt x="26" y="25"/>
                    <a:pt x="27" y="25"/>
                    <a:pt x="28" y="24"/>
                  </a:cubicBezTo>
                  <a:cubicBezTo>
                    <a:pt x="29" y="23"/>
                    <a:pt x="29" y="22"/>
                    <a:pt x="30" y="21"/>
                  </a:cubicBezTo>
                  <a:cubicBezTo>
                    <a:pt x="31" y="20"/>
                    <a:pt x="33" y="21"/>
                    <a:pt x="34" y="19"/>
                  </a:cubicBezTo>
                  <a:cubicBezTo>
                    <a:pt x="35" y="17"/>
                    <a:pt x="29" y="17"/>
                    <a:pt x="30" y="15"/>
                  </a:cubicBezTo>
                  <a:cubicBezTo>
                    <a:pt x="30" y="14"/>
                    <a:pt x="33" y="15"/>
                    <a:pt x="33" y="14"/>
                  </a:cubicBezTo>
                  <a:cubicBezTo>
                    <a:pt x="34" y="12"/>
                    <a:pt x="31" y="12"/>
                    <a:pt x="31" y="10"/>
                  </a:cubicBezTo>
                  <a:cubicBezTo>
                    <a:pt x="30" y="9"/>
                    <a:pt x="31" y="8"/>
                    <a:pt x="31" y="7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316"/>
            <p:cNvSpPr>
              <a:spLocks noEditPoints="1"/>
            </p:cNvSpPr>
            <p:nvPr/>
          </p:nvSpPr>
          <p:spPr bwMode="auto">
            <a:xfrm>
              <a:off x="3839923" y="4637980"/>
              <a:ext cx="370060" cy="454491"/>
            </a:xfrm>
            <a:custGeom>
              <a:avLst/>
              <a:gdLst>
                <a:gd name="T0" fmla="*/ 7 w 105"/>
                <a:gd name="T1" fmla="*/ 55 h 129"/>
                <a:gd name="T2" fmla="*/ 8 w 105"/>
                <a:gd name="T3" fmla="*/ 59 h 129"/>
                <a:gd name="T4" fmla="*/ 6 w 105"/>
                <a:gd name="T5" fmla="*/ 58 h 129"/>
                <a:gd name="T6" fmla="*/ 1 w 105"/>
                <a:gd name="T7" fmla="*/ 70 h 129"/>
                <a:gd name="T8" fmla="*/ 7 w 105"/>
                <a:gd name="T9" fmla="*/ 85 h 129"/>
                <a:gd name="T10" fmla="*/ 13 w 105"/>
                <a:gd name="T11" fmla="*/ 98 h 129"/>
                <a:gd name="T12" fmla="*/ 17 w 105"/>
                <a:gd name="T13" fmla="*/ 116 h 129"/>
                <a:gd name="T14" fmla="*/ 22 w 105"/>
                <a:gd name="T15" fmla="*/ 126 h 129"/>
                <a:gd name="T16" fmla="*/ 37 w 105"/>
                <a:gd name="T17" fmla="*/ 123 h 129"/>
                <a:gd name="T18" fmla="*/ 45 w 105"/>
                <a:gd name="T19" fmla="*/ 128 h 129"/>
                <a:gd name="T20" fmla="*/ 48 w 105"/>
                <a:gd name="T21" fmla="*/ 124 h 129"/>
                <a:gd name="T22" fmla="*/ 65 w 105"/>
                <a:gd name="T23" fmla="*/ 122 h 129"/>
                <a:gd name="T24" fmla="*/ 70 w 105"/>
                <a:gd name="T25" fmla="*/ 107 h 129"/>
                <a:gd name="T26" fmla="*/ 78 w 105"/>
                <a:gd name="T27" fmla="*/ 93 h 129"/>
                <a:gd name="T28" fmla="*/ 96 w 105"/>
                <a:gd name="T29" fmla="*/ 94 h 129"/>
                <a:gd name="T30" fmla="*/ 103 w 105"/>
                <a:gd name="T31" fmla="*/ 97 h 129"/>
                <a:gd name="T32" fmla="*/ 104 w 105"/>
                <a:gd name="T33" fmla="*/ 83 h 129"/>
                <a:gd name="T34" fmla="*/ 100 w 105"/>
                <a:gd name="T35" fmla="*/ 73 h 129"/>
                <a:gd name="T36" fmla="*/ 97 w 105"/>
                <a:gd name="T37" fmla="*/ 61 h 129"/>
                <a:gd name="T38" fmla="*/ 83 w 105"/>
                <a:gd name="T39" fmla="*/ 57 h 129"/>
                <a:gd name="T40" fmla="*/ 84 w 105"/>
                <a:gd name="T41" fmla="*/ 45 h 129"/>
                <a:gd name="T42" fmla="*/ 79 w 105"/>
                <a:gd name="T43" fmla="*/ 32 h 129"/>
                <a:gd name="T44" fmla="*/ 67 w 105"/>
                <a:gd name="T45" fmla="*/ 30 h 129"/>
                <a:gd name="T46" fmla="*/ 56 w 105"/>
                <a:gd name="T47" fmla="*/ 23 h 129"/>
                <a:gd name="T48" fmla="*/ 44 w 105"/>
                <a:gd name="T49" fmla="*/ 18 h 129"/>
                <a:gd name="T50" fmla="*/ 35 w 105"/>
                <a:gd name="T51" fmla="*/ 11 h 129"/>
                <a:gd name="T52" fmla="*/ 37 w 105"/>
                <a:gd name="T53" fmla="*/ 0 h 129"/>
                <a:gd name="T54" fmla="*/ 22 w 105"/>
                <a:gd name="T55" fmla="*/ 2 h 129"/>
                <a:gd name="T56" fmla="*/ 10 w 105"/>
                <a:gd name="T57" fmla="*/ 13 h 129"/>
                <a:gd name="T58" fmla="*/ 4 w 105"/>
                <a:gd name="T59" fmla="*/ 18 h 129"/>
                <a:gd name="T60" fmla="*/ 5 w 105"/>
                <a:gd name="T61" fmla="*/ 28 h 129"/>
                <a:gd name="T62" fmla="*/ 2 w 105"/>
                <a:gd name="T63" fmla="*/ 42 h 129"/>
                <a:gd name="T64" fmla="*/ 4 w 105"/>
                <a:gd name="T65" fmla="*/ 51 h 129"/>
                <a:gd name="T66" fmla="*/ 22 w 105"/>
                <a:gd name="T67" fmla="*/ 84 h 129"/>
                <a:gd name="T68" fmla="*/ 22 w 105"/>
                <a:gd name="T69" fmla="*/ 8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9">
                  <a:moveTo>
                    <a:pt x="5" y="55"/>
                  </a:moveTo>
                  <a:cubicBezTo>
                    <a:pt x="6" y="55"/>
                    <a:pt x="7" y="55"/>
                    <a:pt x="7" y="55"/>
                  </a:cubicBezTo>
                  <a:cubicBezTo>
                    <a:pt x="8" y="56"/>
                    <a:pt x="9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58"/>
                    <a:pt x="6" y="58"/>
                    <a:pt x="6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8" y="61"/>
                    <a:pt x="6" y="63"/>
                  </a:cubicBezTo>
                  <a:cubicBezTo>
                    <a:pt x="5" y="65"/>
                    <a:pt x="1" y="70"/>
                    <a:pt x="1" y="70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5"/>
                    <a:pt x="5" y="84"/>
                    <a:pt x="7" y="85"/>
                  </a:cubicBezTo>
                  <a:cubicBezTo>
                    <a:pt x="9" y="87"/>
                    <a:pt x="11" y="90"/>
                    <a:pt x="11" y="90"/>
                  </a:cubicBezTo>
                  <a:cubicBezTo>
                    <a:pt x="11" y="90"/>
                    <a:pt x="12" y="96"/>
                    <a:pt x="13" y="98"/>
                  </a:cubicBezTo>
                  <a:cubicBezTo>
                    <a:pt x="14" y="101"/>
                    <a:pt x="14" y="105"/>
                    <a:pt x="16" y="107"/>
                  </a:cubicBezTo>
                  <a:cubicBezTo>
                    <a:pt x="17" y="109"/>
                    <a:pt x="17" y="116"/>
                    <a:pt x="17" y="116"/>
                  </a:cubicBezTo>
                  <a:cubicBezTo>
                    <a:pt x="18" y="123"/>
                    <a:pt x="18" y="123"/>
                    <a:pt x="18" y="123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29" y="120"/>
                    <a:pt x="34" y="123"/>
                    <a:pt x="37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5" y="126"/>
                    <a:pt x="45" y="128"/>
                  </a:cubicBezTo>
                  <a:cubicBezTo>
                    <a:pt x="46" y="128"/>
                    <a:pt x="46" y="129"/>
                    <a:pt x="46" y="129"/>
                  </a:cubicBezTo>
                  <a:cubicBezTo>
                    <a:pt x="46" y="129"/>
                    <a:pt x="47" y="128"/>
                    <a:pt x="48" y="124"/>
                  </a:cubicBezTo>
                  <a:cubicBezTo>
                    <a:pt x="50" y="119"/>
                    <a:pt x="52" y="122"/>
                    <a:pt x="52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0" y="107"/>
                    <a:pt x="73" y="102"/>
                    <a:pt x="73" y="101"/>
                  </a:cubicBezTo>
                  <a:cubicBezTo>
                    <a:pt x="73" y="99"/>
                    <a:pt x="78" y="93"/>
                    <a:pt x="78" y="93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3" y="97"/>
                    <a:pt x="103" y="97"/>
                    <a:pt x="103" y="97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01" y="94"/>
                    <a:pt x="104" y="86"/>
                    <a:pt x="104" y="83"/>
                  </a:cubicBezTo>
                  <a:cubicBezTo>
                    <a:pt x="104" y="80"/>
                    <a:pt x="105" y="80"/>
                    <a:pt x="104" y="78"/>
                  </a:cubicBezTo>
                  <a:cubicBezTo>
                    <a:pt x="103" y="76"/>
                    <a:pt x="102" y="74"/>
                    <a:pt x="100" y="73"/>
                  </a:cubicBezTo>
                  <a:cubicBezTo>
                    <a:pt x="97" y="71"/>
                    <a:pt x="97" y="69"/>
                    <a:pt x="97" y="66"/>
                  </a:cubicBezTo>
                  <a:cubicBezTo>
                    <a:pt x="96" y="64"/>
                    <a:pt x="97" y="61"/>
                    <a:pt x="97" y="61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4" y="60"/>
                    <a:pt x="83" y="57"/>
                  </a:cubicBezTo>
                  <a:cubicBezTo>
                    <a:pt x="81" y="54"/>
                    <a:pt x="80" y="52"/>
                    <a:pt x="81" y="50"/>
                  </a:cubicBezTo>
                  <a:cubicBezTo>
                    <a:pt x="82" y="48"/>
                    <a:pt x="84" y="45"/>
                    <a:pt x="84" y="45"/>
                  </a:cubicBezTo>
                  <a:cubicBezTo>
                    <a:pt x="84" y="45"/>
                    <a:pt x="83" y="42"/>
                    <a:pt x="82" y="40"/>
                  </a:cubicBezTo>
                  <a:cubicBezTo>
                    <a:pt x="81" y="37"/>
                    <a:pt x="81" y="34"/>
                    <a:pt x="79" y="32"/>
                  </a:cubicBezTo>
                  <a:cubicBezTo>
                    <a:pt x="78" y="30"/>
                    <a:pt x="76" y="32"/>
                    <a:pt x="74" y="32"/>
                  </a:cubicBezTo>
                  <a:cubicBezTo>
                    <a:pt x="71" y="32"/>
                    <a:pt x="70" y="30"/>
                    <a:pt x="67" y="30"/>
                  </a:cubicBezTo>
                  <a:cubicBezTo>
                    <a:pt x="64" y="30"/>
                    <a:pt x="63" y="28"/>
                    <a:pt x="61" y="27"/>
                  </a:cubicBezTo>
                  <a:cubicBezTo>
                    <a:pt x="58" y="25"/>
                    <a:pt x="59" y="24"/>
                    <a:pt x="56" y="23"/>
                  </a:cubicBezTo>
                  <a:cubicBezTo>
                    <a:pt x="53" y="21"/>
                    <a:pt x="52" y="20"/>
                    <a:pt x="49" y="17"/>
                  </a:cubicBezTo>
                  <a:cubicBezTo>
                    <a:pt x="47" y="14"/>
                    <a:pt x="46" y="18"/>
                    <a:pt x="44" y="18"/>
                  </a:cubicBezTo>
                  <a:cubicBezTo>
                    <a:pt x="41" y="17"/>
                    <a:pt x="41" y="17"/>
                    <a:pt x="39" y="16"/>
                  </a:cubicBezTo>
                  <a:cubicBezTo>
                    <a:pt x="37" y="16"/>
                    <a:pt x="36" y="13"/>
                    <a:pt x="35" y="11"/>
                  </a:cubicBezTo>
                  <a:cubicBezTo>
                    <a:pt x="34" y="9"/>
                    <a:pt x="38" y="2"/>
                    <a:pt x="38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0"/>
                    <a:pt x="26" y="2"/>
                    <a:pt x="22" y="2"/>
                  </a:cubicBezTo>
                  <a:cubicBezTo>
                    <a:pt x="19" y="3"/>
                    <a:pt x="13" y="13"/>
                    <a:pt x="13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8" y="14"/>
                    <a:pt x="9" y="16"/>
                  </a:cubicBezTo>
                  <a:cubicBezTo>
                    <a:pt x="10" y="17"/>
                    <a:pt x="5" y="19"/>
                    <a:pt x="4" y="18"/>
                  </a:cubicBezTo>
                  <a:cubicBezTo>
                    <a:pt x="2" y="17"/>
                    <a:pt x="0" y="17"/>
                    <a:pt x="0" y="1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1" y="40"/>
                    <a:pt x="2" y="42"/>
                  </a:cubicBezTo>
                  <a:cubicBezTo>
                    <a:pt x="3" y="45"/>
                    <a:pt x="4" y="47"/>
                    <a:pt x="4" y="47"/>
                  </a:cubicBezTo>
                  <a:cubicBezTo>
                    <a:pt x="4" y="47"/>
                    <a:pt x="3" y="49"/>
                    <a:pt x="4" y="51"/>
                  </a:cubicBezTo>
                  <a:cubicBezTo>
                    <a:pt x="5" y="52"/>
                    <a:pt x="5" y="55"/>
                    <a:pt x="5" y="55"/>
                  </a:cubicBezTo>
                  <a:close/>
                  <a:moveTo>
                    <a:pt x="22" y="84"/>
                  </a:moveTo>
                  <a:cubicBezTo>
                    <a:pt x="25" y="85"/>
                    <a:pt x="24" y="90"/>
                    <a:pt x="24" y="90"/>
                  </a:cubicBezTo>
                  <a:cubicBezTo>
                    <a:pt x="23" y="89"/>
                    <a:pt x="19" y="83"/>
                    <a:pt x="22" y="84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317"/>
            <p:cNvSpPr>
              <a:spLocks noEditPoints="1"/>
            </p:cNvSpPr>
            <p:nvPr/>
          </p:nvSpPr>
          <p:spPr bwMode="auto">
            <a:xfrm>
              <a:off x="3839923" y="4637980"/>
              <a:ext cx="370060" cy="454491"/>
            </a:xfrm>
            <a:custGeom>
              <a:avLst/>
              <a:gdLst>
                <a:gd name="T0" fmla="*/ 7 w 105"/>
                <a:gd name="T1" fmla="*/ 55 h 129"/>
                <a:gd name="T2" fmla="*/ 8 w 105"/>
                <a:gd name="T3" fmla="*/ 59 h 129"/>
                <a:gd name="T4" fmla="*/ 6 w 105"/>
                <a:gd name="T5" fmla="*/ 58 h 129"/>
                <a:gd name="T6" fmla="*/ 1 w 105"/>
                <a:gd name="T7" fmla="*/ 70 h 129"/>
                <a:gd name="T8" fmla="*/ 7 w 105"/>
                <a:gd name="T9" fmla="*/ 85 h 129"/>
                <a:gd name="T10" fmla="*/ 13 w 105"/>
                <a:gd name="T11" fmla="*/ 98 h 129"/>
                <a:gd name="T12" fmla="*/ 17 w 105"/>
                <a:gd name="T13" fmla="*/ 116 h 129"/>
                <a:gd name="T14" fmla="*/ 22 w 105"/>
                <a:gd name="T15" fmla="*/ 126 h 129"/>
                <a:gd name="T16" fmla="*/ 37 w 105"/>
                <a:gd name="T17" fmla="*/ 123 h 129"/>
                <a:gd name="T18" fmla="*/ 45 w 105"/>
                <a:gd name="T19" fmla="*/ 128 h 129"/>
                <a:gd name="T20" fmla="*/ 48 w 105"/>
                <a:gd name="T21" fmla="*/ 124 h 129"/>
                <a:gd name="T22" fmla="*/ 65 w 105"/>
                <a:gd name="T23" fmla="*/ 122 h 129"/>
                <a:gd name="T24" fmla="*/ 70 w 105"/>
                <a:gd name="T25" fmla="*/ 107 h 129"/>
                <a:gd name="T26" fmla="*/ 78 w 105"/>
                <a:gd name="T27" fmla="*/ 93 h 129"/>
                <a:gd name="T28" fmla="*/ 96 w 105"/>
                <a:gd name="T29" fmla="*/ 94 h 129"/>
                <a:gd name="T30" fmla="*/ 103 w 105"/>
                <a:gd name="T31" fmla="*/ 97 h 129"/>
                <a:gd name="T32" fmla="*/ 104 w 105"/>
                <a:gd name="T33" fmla="*/ 83 h 129"/>
                <a:gd name="T34" fmla="*/ 100 w 105"/>
                <a:gd name="T35" fmla="*/ 73 h 129"/>
                <a:gd name="T36" fmla="*/ 97 w 105"/>
                <a:gd name="T37" fmla="*/ 61 h 129"/>
                <a:gd name="T38" fmla="*/ 83 w 105"/>
                <a:gd name="T39" fmla="*/ 57 h 129"/>
                <a:gd name="T40" fmla="*/ 84 w 105"/>
                <a:gd name="T41" fmla="*/ 45 h 129"/>
                <a:gd name="T42" fmla="*/ 79 w 105"/>
                <a:gd name="T43" fmla="*/ 32 h 129"/>
                <a:gd name="T44" fmla="*/ 67 w 105"/>
                <a:gd name="T45" fmla="*/ 30 h 129"/>
                <a:gd name="T46" fmla="*/ 56 w 105"/>
                <a:gd name="T47" fmla="*/ 23 h 129"/>
                <a:gd name="T48" fmla="*/ 44 w 105"/>
                <a:gd name="T49" fmla="*/ 18 h 129"/>
                <a:gd name="T50" fmla="*/ 35 w 105"/>
                <a:gd name="T51" fmla="*/ 11 h 129"/>
                <a:gd name="T52" fmla="*/ 37 w 105"/>
                <a:gd name="T53" fmla="*/ 0 h 129"/>
                <a:gd name="T54" fmla="*/ 22 w 105"/>
                <a:gd name="T55" fmla="*/ 2 h 129"/>
                <a:gd name="T56" fmla="*/ 10 w 105"/>
                <a:gd name="T57" fmla="*/ 13 h 129"/>
                <a:gd name="T58" fmla="*/ 4 w 105"/>
                <a:gd name="T59" fmla="*/ 18 h 129"/>
                <a:gd name="T60" fmla="*/ 5 w 105"/>
                <a:gd name="T61" fmla="*/ 28 h 129"/>
                <a:gd name="T62" fmla="*/ 2 w 105"/>
                <a:gd name="T63" fmla="*/ 42 h 129"/>
                <a:gd name="T64" fmla="*/ 4 w 105"/>
                <a:gd name="T65" fmla="*/ 51 h 129"/>
                <a:gd name="T66" fmla="*/ 22 w 105"/>
                <a:gd name="T67" fmla="*/ 84 h 129"/>
                <a:gd name="T68" fmla="*/ 22 w 105"/>
                <a:gd name="T69" fmla="*/ 8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9">
                  <a:moveTo>
                    <a:pt x="5" y="55"/>
                  </a:moveTo>
                  <a:cubicBezTo>
                    <a:pt x="6" y="55"/>
                    <a:pt x="7" y="55"/>
                    <a:pt x="7" y="55"/>
                  </a:cubicBezTo>
                  <a:cubicBezTo>
                    <a:pt x="8" y="56"/>
                    <a:pt x="9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58"/>
                    <a:pt x="6" y="58"/>
                    <a:pt x="6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8" y="61"/>
                    <a:pt x="6" y="63"/>
                  </a:cubicBezTo>
                  <a:cubicBezTo>
                    <a:pt x="5" y="65"/>
                    <a:pt x="1" y="70"/>
                    <a:pt x="1" y="70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5"/>
                    <a:pt x="5" y="84"/>
                    <a:pt x="7" y="85"/>
                  </a:cubicBezTo>
                  <a:cubicBezTo>
                    <a:pt x="9" y="87"/>
                    <a:pt x="11" y="90"/>
                    <a:pt x="11" y="90"/>
                  </a:cubicBezTo>
                  <a:cubicBezTo>
                    <a:pt x="11" y="90"/>
                    <a:pt x="12" y="96"/>
                    <a:pt x="13" y="98"/>
                  </a:cubicBezTo>
                  <a:cubicBezTo>
                    <a:pt x="14" y="101"/>
                    <a:pt x="14" y="105"/>
                    <a:pt x="16" y="107"/>
                  </a:cubicBezTo>
                  <a:cubicBezTo>
                    <a:pt x="17" y="109"/>
                    <a:pt x="17" y="116"/>
                    <a:pt x="17" y="116"/>
                  </a:cubicBezTo>
                  <a:cubicBezTo>
                    <a:pt x="18" y="123"/>
                    <a:pt x="18" y="123"/>
                    <a:pt x="18" y="123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29" y="120"/>
                    <a:pt x="34" y="123"/>
                    <a:pt x="37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5" y="126"/>
                    <a:pt x="45" y="128"/>
                  </a:cubicBezTo>
                  <a:cubicBezTo>
                    <a:pt x="46" y="128"/>
                    <a:pt x="46" y="129"/>
                    <a:pt x="46" y="129"/>
                  </a:cubicBezTo>
                  <a:cubicBezTo>
                    <a:pt x="46" y="129"/>
                    <a:pt x="47" y="128"/>
                    <a:pt x="48" y="124"/>
                  </a:cubicBezTo>
                  <a:cubicBezTo>
                    <a:pt x="50" y="119"/>
                    <a:pt x="52" y="122"/>
                    <a:pt x="52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0" y="107"/>
                    <a:pt x="73" y="102"/>
                    <a:pt x="73" y="101"/>
                  </a:cubicBezTo>
                  <a:cubicBezTo>
                    <a:pt x="73" y="99"/>
                    <a:pt x="78" y="93"/>
                    <a:pt x="78" y="93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3" y="97"/>
                    <a:pt x="103" y="97"/>
                    <a:pt x="103" y="97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01" y="94"/>
                    <a:pt x="104" y="86"/>
                    <a:pt x="104" y="83"/>
                  </a:cubicBezTo>
                  <a:cubicBezTo>
                    <a:pt x="104" y="80"/>
                    <a:pt x="105" y="80"/>
                    <a:pt x="104" y="78"/>
                  </a:cubicBezTo>
                  <a:cubicBezTo>
                    <a:pt x="103" y="76"/>
                    <a:pt x="102" y="74"/>
                    <a:pt x="100" y="73"/>
                  </a:cubicBezTo>
                  <a:cubicBezTo>
                    <a:pt x="97" y="71"/>
                    <a:pt x="97" y="69"/>
                    <a:pt x="97" y="66"/>
                  </a:cubicBezTo>
                  <a:cubicBezTo>
                    <a:pt x="96" y="64"/>
                    <a:pt x="97" y="61"/>
                    <a:pt x="97" y="61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4" y="60"/>
                    <a:pt x="83" y="57"/>
                  </a:cubicBezTo>
                  <a:cubicBezTo>
                    <a:pt x="81" y="54"/>
                    <a:pt x="80" y="52"/>
                    <a:pt x="81" y="50"/>
                  </a:cubicBezTo>
                  <a:cubicBezTo>
                    <a:pt x="82" y="48"/>
                    <a:pt x="84" y="45"/>
                    <a:pt x="84" y="45"/>
                  </a:cubicBezTo>
                  <a:cubicBezTo>
                    <a:pt x="84" y="45"/>
                    <a:pt x="83" y="42"/>
                    <a:pt x="82" y="40"/>
                  </a:cubicBezTo>
                  <a:cubicBezTo>
                    <a:pt x="81" y="37"/>
                    <a:pt x="81" y="34"/>
                    <a:pt x="79" y="32"/>
                  </a:cubicBezTo>
                  <a:cubicBezTo>
                    <a:pt x="78" y="30"/>
                    <a:pt x="76" y="32"/>
                    <a:pt x="74" y="32"/>
                  </a:cubicBezTo>
                  <a:cubicBezTo>
                    <a:pt x="71" y="32"/>
                    <a:pt x="70" y="30"/>
                    <a:pt x="67" y="30"/>
                  </a:cubicBezTo>
                  <a:cubicBezTo>
                    <a:pt x="64" y="30"/>
                    <a:pt x="63" y="28"/>
                    <a:pt x="61" y="27"/>
                  </a:cubicBezTo>
                  <a:cubicBezTo>
                    <a:pt x="58" y="25"/>
                    <a:pt x="59" y="24"/>
                    <a:pt x="56" y="23"/>
                  </a:cubicBezTo>
                  <a:cubicBezTo>
                    <a:pt x="53" y="21"/>
                    <a:pt x="52" y="20"/>
                    <a:pt x="49" y="17"/>
                  </a:cubicBezTo>
                  <a:cubicBezTo>
                    <a:pt x="47" y="14"/>
                    <a:pt x="46" y="18"/>
                    <a:pt x="44" y="18"/>
                  </a:cubicBezTo>
                  <a:cubicBezTo>
                    <a:pt x="41" y="17"/>
                    <a:pt x="41" y="17"/>
                    <a:pt x="39" y="16"/>
                  </a:cubicBezTo>
                  <a:cubicBezTo>
                    <a:pt x="37" y="16"/>
                    <a:pt x="36" y="13"/>
                    <a:pt x="35" y="11"/>
                  </a:cubicBezTo>
                  <a:cubicBezTo>
                    <a:pt x="34" y="9"/>
                    <a:pt x="38" y="2"/>
                    <a:pt x="38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0"/>
                    <a:pt x="26" y="2"/>
                    <a:pt x="22" y="2"/>
                  </a:cubicBezTo>
                  <a:cubicBezTo>
                    <a:pt x="19" y="3"/>
                    <a:pt x="13" y="13"/>
                    <a:pt x="13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8" y="14"/>
                    <a:pt x="9" y="16"/>
                  </a:cubicBezTo>
                  <a:cubicBezTo>
                    <a:pt x="10" y="17"/>
                    <a:pt x="5" y="19"/>
                    <a:pt x="4" y="18"/>
                  </a:cubicBezTo>
                  <a:cubicBezTo>
                    <a:pt x="2" y="17"/>
                    <a:pt x="0" y="17"/>
                    <a:pt x="0" y="1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1" y="40"/>
                    <a:pt x="2" y="42"/>
                  </a:cubicBezTo>
                  <a:cubicBezTo>
                    <a:pt x="3" y="45"/>
                    <a:pt x="4" y="47"/>
                    <a:pt x="4" y="47"/>
                  </a:cubicBezTo>
                  <a:cubicBezTo>
                    <a:pt x="4" y="47"/>
                    <a:pt x="3" y="49"/>
                    <a:pt x="4" y="51"/>
                  </a:cubicBezTo>
                  <a:cubicBezTo>
                    <a:pt x="5" y="52"/>
                    <a:pt x="5" y="55"/>
                    <a:pt x="5" y="55"/>
                  </a:cubicBezTo>
                  <a:close/>
                  <a:moveTo>
                    <a:pt x="22" y="84"/>
                  </a:moveTo>
                  <a:cubicBezTo>
                    <a:pt x="25" y="85"/>
                    <a:pt x="24" y="90"/>
                    <a:pt x="24" y="90"/>
                  </a:cubicBezTo>
                  <a:cubicBezTo>
                    <a:pt x="23" y="89"/>
                    <a:pt x="19" y="83"/>
                    <a:pt x="22" y="84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18"/>
            <p:cNvSpPr>
              <a:spLocks/>
            </p:cNvSpPr>
            <p:nvPr/>
          </p:nvSpPr>
          <p:spPr bwMode="auto">
            <a:xfrm>
              <a:off x="8686625" y="3157742"/>
              <a:ext cx="91617" cy="52096"/>
            </a:xfrm>
            <a:custGeom>
              <a:avLst/>
              <a:gdLst>
                <a:gd name="T0" fmla="*/ 2 w 51"/>
                <a:gd name="T1" fmla="*/ 14 h 29"/>
                <a:gd name="T2" fmla="*/ 0 w 51"/>
                <a:gd name="T3" fmla="*/ 22 h 29"/>
                <a:gd name="T4" fmla="*/ 6 w 51"/>
                <a:gd name="T5" fmla="*/ 29 h 29"/>
                <a:gd name="T6" fmla="*/ 14 w 51"/>
                <a:gd name="T7" fmla="*/ 27 h 29"/>
                <a:gd name="T8" fmla="*/ 22 w 51"/>
                <a:gd name="T9" fmla="*/ 25 h 29"/>
                <a:gd name="T10" fmla="*/ 32 w 51"/>
                <a:gd name="T11" fmla="*/ 29 h 29"/>
                <a:gd name="T12" fmla="*/ 47 w 51"/>
                <a:gd name="T13" fmla="*/ 27 h 29"/>
                <a:gd name="T14" fmla="*/ 51 w 51"/>
                <a:gd name="T15" fmla="*/ 25 h 29"/>
                <a:gd name="T16" fmla="*/ 51 w 51"/>
                <a:gd name="T17" fmla="*/ 18 h 29"/>
                <a:gd name="T18" fmla="*/ 49 w 51"/>
                <a:gd name="T19" fmla="*/ 6 h 29"/>
                <a:gd name="T20" fmla="*/ 38 w 51"/>
                <a:gd name="T21" fmla="*/ 4 h 29"/>
                <a:gd name="T22" fmla="*/ 30 w 51"/>
                <a:gd name="T23" fmla="*/ 4 h 29"/>
                <a:gd name="T24" fmla="*/ 22 w 51"/>
                <a:gd name="T25" fmla="*/ 0 h 29"/>
                <a:gd name="T26" fmla="*/ 12 w 51"/>
                <a:gd name="T27" fmla="*/ 2 h 29"/>
                <a:gd name="T28" fmla="*/ 6 w 51"/>
                <a:gd name="T29" fmla="*/ 4 h 29"/>
                <a:gd name="T30" fmla="*/ 2 w 51"/>
                <a:gd name="T31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29">
                  <a:moveTo>
                    <a:pt x="2" y="14"/>
                  </a:moveTo>
                  <a:lnTo>
                    <a:pt x="0" y="22"/>
                  </a:lnTo>
                  <a:lnTo>
                    <a:pt x="6" y="29"/>
                  </a:lnTo>
                  <a:lnTo>
                    <a:pt x="14" y="27"/>
                  </a:lnTo>
                  <a:lnTo>
                    <a:pt x="22" y="25"/>
                  </a:lnTo>
                  <a:lnTo>
                    <a:pt x="32" y="29"/>
                  </a:lnTo>
                  <a:lnTo>
                    <a:pt x="47" y="27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9" y="6"/>
                  </a:lnTo>
                  <a:lnTo>
                    <a:pt x="38" y="4"/>
                  </a:lnTo>
                  <a:lnTo>
                    <a:pt x="30" y="4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19"/>
            <p:cNvSpPr>
              <a:spLocks/>
            </p:cNvSpPr>
            <p:nvPr/>
          </p:nvSpPr>
          <p:spPr bwMode="auto">
            <a:xfrm>
              <a:off x="8686625" y="3157742"/>
              <a:ext cx="91617" cy="52096"/>
            </a:xfrm>
            <a:custGeom>
              <a:avLst/>
              <a:gdLst>
                <a:gd name="T0" fmla="*/ 2 w 51"/>
                <a:gd name="T1" fmla="*/ 14 h 29"/>
                <a:gd name="T2" fmla="*/ 0 w 51"/>
                <a:gd name="T3" fmla="*/ 22 h 29"/>
                <a:gd name="T4" fmla="*/ 6 w 51"/>
                <a:gd name="T5" fmla="*/ 29 h 29"/>
                <a:gd name="T6" fmla="*/ 14 w 51"/>
                <a:gd name="T7" fmla="*/ 27 h 29"/>
                <a:gd name="T8" fmla="*/ 22 w 51"/>
                <a:gd name="T9" fmla="*/ 25 h 29"/>
                <a:gd name="T10" fmla="*/ 32 w 51"/>
                <a:gd name="T11" fmla="*/ 29 h 29"/>
                <a:gd name="T12" fmla="*/ 47 w 51"/>
                <a:gd name="T13" fmla="*/ 27 h 29"/>
                <a:gd name="T14" fmla="*/ 51 w 51"/>
                <a:gd name="T15" fmla="*/ 25 h 29"/>
                <a:gd name="T16" fmla="*/ 51 w 51"/>
                <a:gd name="T17" fmla="*/ 18 h 29"/>
                <a:gd name="T18" fmla="*/ 49 w 51"/>
                <a:gd name="T19" fmla="*/ 6 h 29"/>
                <a:gd name="T20" fmla="*/ 38 w 51"/>
                <a:gd name="T21" fmla="*/ 4 h 29"/>
                <a:gd name="T22" fmla="*/ 30 w 51"/>
                <a:gd name="T23" fmla="*/ 4 h 29"/>
                <a:gd name="T24" fmla="*/ 22 w 51"/>
                <a:gd name="T25" fmla="*/ 0 h 29"/>
                <a:gd name="T26" fmla="*/ 12 w 51"/>
                <a:gd name="T27" fmla="*/ 2 h 29"/>
                <a:gd name="T28" fmla="*/ 6 w 51"/>
                <a:gd name="T29" fmla="*/ 4 h 29"/>
                <a:gd name="T30" fmla="*/ 2 w 51"/>
                <a:gd name="T31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29">
                  <a:moveTo>
                    <a:pt x="2" y="14"/>
                  </a:moveTo>
                  <a:lnTo>
                    <a:pt x="0" y="22"/>
                  </a:lnTo>
                  <a:lnTo>
                    <a:pt x="6" y="29"/>
                  </a:lnTo>
                  <a:lnTo>
                    <a:pt x="14" y="27"/>
                  </a:lnTo>
                  <a:lnTo>
                    <a:pt x="22" y="25"/>
                  </a:lnTo>
                  <a:lnTo>
                    <a:pt x="32" y="29"/>
                  </a:lnTo>
                  <a:lnTo>
                    <a:pt x="47" y="27"/>
                  </a:lnTo>
                  <a:lnTo>
                    <a:pt x="51" y="25"/>
                  </a:lnTo>
                  <a:lnTo>
                    <a:pt x="51" y="18"/>
                  </a:lnTo>
                  <a:lnTo>
                    <a:pt x="49" y="6"/>
                  </a:lnTo>
                  <a:lnTo>
                    <a:pt x="38" y="4"/>
                  </a:lnTo>
                  <a:lnTo>
                    <a:pt x="30" y="4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20"/>
            <p:cNvSpPr>
              <a:spLocks/>
            </p:cNvSpPr>
            <p:nvPr/>
          </p:nvSpPr>
          <p:spPr bwMode="auto">
            <a:xfrm>
              <a:off x="5992017" y="3746963"/>
              <a:ext cx="88024" cy="260479"/>
            </a:xfrm>
            <a:custGeom>
              <a:avLst/>
              <a:gdLst>
                <a:gd name="T0" fmla="*/ 17 w 25"/>
                <a:gd name="T1" fmla="*/ 69 h 74"/>
                <a:gd name="T2" fmla="*/ 18 w 25"/>
                <a:gd name="T3" fmla="*/ 62 h 74"/>
                <a:gd name="T4" fmla="*/ 17 w 25"/>
                <a:gd name="T5" fmla="*/ 56 h 74"/>
                <a:gd name="T6" fmla="*/ 17 w 25"/>
                <a:gd name="T7" fmla="*/ 44 h 74"/>
                <a:gd name="T8" fmla="*/ 18 w 25"/>
                <a:gd name="T9" fmla="*/ 41 h 74"/>
                <a:gd name="T10" fmla="*/ 20 w 25"/>
                <a:gd name="T11" fmla="*/ 38 h 74"/>
                <a:gd name="T12" fmla="*/ 21 w 25"/>
                <a:gd name="T13" fmla="*/ 34 h 74"/>
                <a:gd name="T14" fmla="*/ 22 w 25"/>
                <a:gd name="T15" fmla="*/ 29 h 74"/>
                <a:gd name="T16" fmla="*/ 24 w 25"/>
                <a:gd name="T17" fmla="*/ 25 h 74"/>
                <a:gd name="T18" fmla="*/ 24 w 25"/>
                <a:gd name="T19" fmla="*/ 20 h 74"/>
                <a:gd name="T20" fmla="*/ 23 w 25"/>
                <a:gd name="T21" fmla="*/ 15 h 74"/>
                <a:gd name="T22" fmla="*/ 22 w 25"/>
                <a:gd name="T23" fmla="*/ 12 h 74"/>
                <a:gd name="T24" fmla="*/ 22 w 25"/>
                <a:gd name="T25" fmla="*/ 7 h 74"/>
                <a:gd name="T26" fmla="*/ 17 w 25"/>
                <a:gd name="T27" fmla="*/ 5 h 74"/>
                <a:gd name="T28" fmla="*/ 16 w 25"/>
                <a:gd name="T29" fmla="*/ 2 h 74"/>
                <a:gd name="T30" fmla="*/ 12 w 25"/>
                <a:gd name="T31" fmla="*/ 1 h 74"/>
                <a:gd name="T32" fmla="*/ 8 w 25"/>
                <a:gd name="T33" fmla="*/ 5 h 74"/>
                <a:gd name="T34" fmla="*/ 7 w 25"/>
                <a:gd name="T35" fmla="*/ 8 h 74"/>
                <a:gd name="T36" fmla="*/ 4 w 25"/>
                <a:gd name="T37" fmla="*/ 10 h 74"/>
                <a:gd name="T38" fmla="*/ 3 w 25"/>
                <a:gd name="T39" fmla="*/ 13 h 74"/>
                <a:gd name="T40" fmla="*/ 1 w 25"/>
                <a:gd name="T41" fmla="*/ 13 h 74"/>
                <a:gd name="T42" fmla="*/ 0 w 25"/>
                <a:gd name="T43" fmla="*/ 22 h 74"/>
                <a:gd name="T44" fmla="*/ 7 w 25"/>
                <a:gd name="T45" fmla="*/ 23 h 74"/>
                <a:gd name="T46" fmla="*/ 7 w 25"/>
                <a:gd name="T47" fmla="*/ 29 h 74"/>
                <a:gd name="T48" fmla="*/ 8 w 25"/>
                <a:gd name="T49" fmla="*/ 34 h 74"/>
                <a:gd name="T50" fmla="*/ 8 w 25"/>
                <a:gd name="T51" fmla="*/ 40 h 74"/>
                <a:gd name="T52" fmla="*/ 8 w 25"/>
                <a:gd name="T53" fmla="*/ 48 h 74"/>
                <a:gd name="T54" fmla="*/ 7 w 25"/>
                <a:gd name="T55" fmla="*/ 55 h 74"/>
                <a:gd name="T56" fmla="*/ 7 w 25"/>
                <a:gd name="T57" fmla="*/ 61 h 74"/>
                <a:gd name="T58" fmla="*/ 7 w 25"/>
                <a:gd name="T59" fmla="*/ 67 h 74"/>
                <a:gd name="T60" fmla="*/ 8 w 25"/>
                <a:gd name="T61" fmla="*/ 69 h 74"/>
                <a:gd name="T62" fmla="*/ 10 w 25"/>
                <a:gd name="T63" fmla="*/ 74 h 74"/>
                <a:gd name="T64" fmla="*/ 10 w 25"/>
                <a:gd name="T65" fmla="*/ 74 h 74"/>
                <a:gd name="T66" fmla="*/ 12 w 25"/>
                <a:gd name="T67" fmla="*/ 71 h 74"/>
                <a:gd name="T68" fmla="*/ 17 w 25"/>
                <a:gd name="T69" fmla="*/ 6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74">
                  <a:moveTo>
                    <a:pt x="17" y="69"/>
                  </a:moveTo>
                  <a:cubicBezTo>
                    <a:pt x="17" y="69"/>
                    <a:pt x="18" y="64"/>
                    <a:pt x="18" y="62"/>
                  </a:cubicBezTo>
                  <a:cubicBezTo>
                    <a:pt x="18" y="60"/>
                    <a:pt x="18" y="58"/>
                    <a:pt x="17" y="56"/>
                  </a:cubicBezTo>
                  <a:cubicBezTo>
                    <a:pt x="15" y="54"/>
                    <a:pt x="18" y="46"/>
                    <a:pt x="17" y="44"/>
                  </a:cubicBezTo>
                  <a:cubicBezTo>
                    <a:pt x="16" y="42"/>
                    <a:pt x="16" y="40"/>
                    <a:pt x="18" y="41"/>
                  </a:cubicBezTo>
                  <a:cubicBezTo>
                    <a:pt x="20" y="42"/>
                    <a:pt x="21" y="40"/>
                    <a:pt x="20" y="38"/>
                  </a:cubicBezTo>
                  <a:cubicBezTo>
                    <a:pt x="18" y="36"/>
                    <a:pt x="20" y="36"/>
                    <a:pt x="21" y="34"/>
                  </a:cubicBezTo>
                  <a:cubicBezTo>
                    <a:pt x="22" y="32"/>
                    <a:pt x="22" y="31"/>
                    <a:pt x="22" y="29"/>
                  </a:cubicBezTo>
                  <a:cubicBezTo>
                    <a:pt x="22" y="26"/>
                    <a:pt x="22" y="25"/>
                    <a:pt x="24" y="25"/>
                  </a:cubicBezTo>
                  <a:cubicBezTo>
                    <a:pt x="25" y="25"/>
                    <a:pt x="23" y="23"/>
                    <a:pt x="24" y="20"/>
                  </a:cubicBezTo>
                  <a:cubicBezTo>
                    <a:pt x="25" y="17"/>
                    <a:pt x="25" y="16"/>
                    <a:pt x="23" y="15"/>
                  </a:cubicBezTo>
                  <a:cubicBezTo>
                    <a:pt x="21" y="14"/>
                    <a:pt x="20" y="13"/>
                    <a:pt x="22" y="12"/>
                  </a:cubicBezTo>
                  <a:cubicBezTo>
                    <a:pt x="23" y="11"/>
                    <a:pt x="22" y="7"/>
                    <a:pt x="22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8" y="3"/>
                    <a:pt x="16" y="2"/>
                  </a:cubicBezTo>
                  <a:cubicBezTo>
                    <a:pt x="14" y="0"/>
                    <a:pt x="12" y="1"/>
                    <a:pt x="12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7"/>
                    <a:pt x="7" y="8"/>
                  </a:cubicBezTo>
                  <a:cubicBezTo>
                    <a:pt x="6" y="10"/>
                    <a:pt x="4" y="10"/>
                    <a:pt x="4" y="10"/>
                  </a:cubicBezTo>
                  <a:cubicBezTo>
                    <a:pt x="4" y="10"/>
                    <a:pt x="4" y="13"/>
                    <a:pt x="3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8" y="27"/>
                    <a:pt x="7" y="29"/>
                  </a:cubicBezTo>
                  <a:cubicBezTo>
                    <a:pt x="6" y="31"/>
                    <a:pt x="8" y="34"/>
                    <a:pt x="8" y="34"/>
                  </a:cubicBezTo>
                  <a:cubicBezTo>
                    <a:pt x="8" y="34"/>
                    <a:pt x="9" y="36"/>
                    <a:pt x="8" y="40"/>
                  </a:cubicBezTo>
                  <a:cubicBezTo>
                    <a:pt x="6" y="45"/>
                    <a:pt x="8" y="45"/>
                    <a:pt x="8" y="48"/>
                  </a:cubicBezTo>
                  <a:cubicBezTo>
                    <a:pt x="8" y="52"/>
                    <a:pt x="8" y="52"/>
                    <a:pt x="7" y="55"/>
                  </a:cubicBezTo>
                  <a:cubicBezTo>
                    <a:pt x="6" y="58"/>
                    <a:pt x="6" y="59"/>
                    <a:pt x="7" y="61"/>
                  </a:cubicBezTo>
                  <a:cubicBezTo>
                    <a:pt x="8" y="64"/>
                    <a:pt x="7" y="67"/>
                    <a:pt x="7" y="67"/>
                  </a:cubicBezTo>
                  <a:cubicBezTo>
                    <a:pt x="7" y="67"/>
                    <a:pt x="7" y="67"/>
                    <a:pt x="8" y="69"/>
                  </a:cubicBezTo>
                  <a:cubicBezTo>
                    <a:pt x="10" y="71"/>
                    <a:pt x="10" y="74"/>
                    <a:pt x="10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4"/>
                    <a:pt x="12" y="71"/>
                    <a:pt x="12" y="71"/>
                  </a:cubicBezTo>
                  <a:cubicBezTo>
                    <a:pt x="13" y="71"/>
                    <a:pt x="14" y="70"/>
                    <a:pt x="17" y="69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21"/>
            <p:cNvSpPr>
              <a:spLocks/>
            </p:cNvSpPr>
            <p:nvPr/>
          </p:nvSpPr>
          <p:spPr bwMode="auto">
            <a:xfrm>
              <a:off x="5992017" y="3746963"/>
              <a:ext cx="88024" cy="260479"/>
            </a:xfrm>
            <a:custGeom>
              <a:avLst/>
              <a:gdLst>
                <a:gd name="T0" fmla="*/ 17 w 25"/>
                <a:gd name="T1" fmla="*/ 69 h 74"/>
                <a:gd name="T2" fmla="*/ 18 w 25"/>
                <a:gd name="T3" fmla="*/ 62 h 74"/>
                <a:gd name="T4" fmla="*/ 17 w 25"/>
                <a:gd name="T5" fmla="*/ 56 h 74"/>
                <a:gd name="T6" fmla="*/ 17 w 25"/>
                <a:gd name="T7" fmla="*/ 44 h 74"/>
                <a:gd name="T8" fmla="*/ 18 w 25"/>
                <a:gd name="T9" fmla="*/ 41 h 74"/>
                <a:gd name="T10" fmla="*/ 20 w 25"/>
                <a:gd name="T11" fmla="*/ 38 h 74"/>
                <a:gd name="T12" fmla="*/ 21 w 25"/>
                <a:gd name="T13" fmla="*/ 34 h 74"/>
                <a:gd name="T14" fmla="*/ 22 w 25"/>
                <a:gd name="T15" fmla="*/ 29 h 74"/>
                <a:gd name="T16" fmla="*/ 24 w 25"/>
                <a:gd name="T17" fmla="*/ 25 h 74"/>
                <a:gd name="T18" fmla="*/ 24 w 25"/>
                <a:gd name="T19" fmla="*/ 20 h 74"/>
                <a:gd name="T20" fmla="*/ 23 w 25"/>
                <a:gd name="T21" fmla="*/ 15 h 74"/>
                <a:gd name="T22" fmla="*/ 22 w 25"/>
                <a:gd name="T23" fmla="*/ 12 h 74"/>
                <a:gd name="T24" fmla="*/ 22 w 25"/>
                <a:gd name="T25" fmla="*/ 7 h 74"/>
                <a:gd name="T26" fmla="*/ 17 w 25"/>
                <a:gd name="T27" fmla="*/ 5 h 74"/>
                <a:gd name="T28" fmla="*/ 16 w 25"/>
                <a:gd name="T29" fmla="*/ 2 h 74"/>
                <a:gd name="T30" fmla="*/ 12 w 25"/>
                <a:gd name="T31" fmla="*/ 1 h 74"/>
                <a:gd name="T32" fmla="*/ 8 w 25"/>
                <a:gd name="T33" fmla="*/ 5 h 74"/>
                <a:gd name="T34" fmla="*/ 7 w 25"/>
                <a:gd name="T35" fmla="*/ 8 h 74"/>
                <a:gd name="T36" fmla="*/ 4 w 25"/>
                <a:gd name="T37" fmla="*/ 10 h 74"/>
                <a:gd name="T38" fmla="*/ 3 w 25"/>
                <a:gd name="T39" fmla="*/ 13 h 74"/>
                <a:gd name="T40" fmla="*/ 1 w 25"/>
                <a:gd name="T41" fmla="*/ 13 h 74"/>
                <a:gd name="T42" fmla="*/ 0 w 25"/>
                <a:gd name="T43" fmla="*/ 22 h 74"/>
                <a:gd name="T44" fmla="*/ 7 w 25"/>
                <a:gd name="T45" fmla="*/ 23 h 74"/>
                <a:gd name="T46" fmla="*/ 7 w 25"/>
                <a:gd name="T47" fmla="*/ 29 h 74"/>
                <a:gd name="T48" fmla="*/ 8 w 25"/>
                <a:gd name="T49" fmla="*/ 34 h 74"/>
                <a:gd name="T50" fmla="*/ 8 w 25"/>
                <a:gd name="T51" fmla="*/ 40 h 74"/>
                <a:gd name="T52" fmla="*/ 8 w 25"/>
                <a:gd name="T53" fmla="*/ 48 h 74"/>
                <a:gd name="T54" fmla="*/ 7 w 25"/>
                <a:gd name="T55" fmla="*/ 55 h 74"/>
                <a:gd name="T56" fmla="*/ 7 w 25"/>
                <a:gd name="T57" fmla="*/ 61 h 74"/>
                <a:gd name="T58" fmla="*/ 7 w 25"/>
                <a:gd name="T59" fmla="*/ 67 h 74"/>
                <a:gd name="T60" fmla="*/ 8 w 25"/>
                <a:gd name="T61" fmla="*/ 69 h 74"/>
                <a:gd name="T62" fmla="*/ 10 w 25"/>
                <a:gd name="T63" fmla="*/ 74 h 74"/>
                <a:gd name="T64" fmla="*/ 10 w 25"/>
                <a:gd name="T65" fmla="*/ 74 h 74"/>
                <a:gd name="T66" fmla="*/ 12 w 25"/>
                <a:gd name="T67" fmla="*/ 71 h 74"/>
                <a:gd name="T68" fmla="*/ 17 w 25"/>
                <a:gd name="T69" fmla="*/ 6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74">
                  <a:moveTo>
                    <a:pt x="17" y="69"/>
                  </a:moveTo>
                  <a:cubicBezTo>
                    <a:pt x="17" y="69"/>
                    <a:pt x="18" y="64"/>
                    <a:pt x="18" y="62"/>
                  </a:cubicBezTo>
                  <a:cubicBezTo>
                    <a:pt x="18" y="60"/>
                    <a:pt x="18" y="58"/>
                    <a:pt x="17" y="56"/>
                  </a:cubicBezTo>
                  <a:cubicBezTo>
                    <a:pt x="15" y="54"/>
                    <a:pt x="18" y="46"/>
                    <a:pt x="17" y="44"/>
                  </a:cubicBezTo>
                  <a:cubicBezTo>
                    <a:pt x="16" y="42"/>
                    <a:pt x="16" y="40"/>
                    <a:pt x="18" y="41"/>
                  </a:cubicBezTo>
                  <a:cubicBezTo>
                    <a:pt x="20" y="42"/>
                    <a:pt x="21" y="40"/>
                    <a:pt x="20" y="38"/>
                  </a:cubicBezTo>
                  <a:cubicBezTo>
                    <a:pt x="18" y="36"/>
                    <a:pt x="20" y="36"/>
                    <a:pt x="21" y="34"/>
                  </a:cubicBezTo>
                  <a:cubicBezTo>
                    <a:pt x="22" y="32"/>
                    <a:pt x="22" y="31"/>
                    <a:pt x="22" y="29"/>
                  </a:cubicBezTo>
                  <a:cubicBezTo>
                    <a:pt x="22" y="26"/>
                    <a:pt x="22" y="25"/>
                    <a:pt x="24" y="25"/>
                  </a:cubicBezTo>
                  <a:cubicBezTo>
                    <a:pt x="25" y="25"/>
                    <a:pt x="23" y="23"/>
                    <a:pt x="24" y="20"/>
                  </a:cubicBezTo>
                  <a:cubicBezTo>
                    <a:pt x="25" y="17"/>
                    <a:pt x="25" y="16"/>
                    <a:pt x="23" y="15"/>
                  </a:cubicBezTo>
                  <a:cubicBezTo>
                    <a:pt x="21" y="14"/>
                    <a:pt x="20" y="13"/>
                    <a:pt x="22" y="12"/>
                  </a:cubicBezTo>
                  <a:cubicBezTo>
                    <a:pt x="23" y="11"/>
                    <a:pt x="22" y="7"/>
                    <a:pt x="22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8" y="3"/>
                    <a:pt x="16" y="2"/>
                  </a:cubicBezTo>
                  <a:cubicBezTo>
                    <a:pt x="14" y="0"/>
                    <a:pt x="12" y="1"/>
                    <a:pt x="12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7"/>
                    <a:pt x="7" y="8"/>
                  </a:cubicBezTo>
                  <a:cubicBezTo>
                    <a:pt x="6" y="10"/>
                    <a:pt x="4" y="10"/>
                    <a:pt x="4" y="10"/>
                  </a:cubicBezTo>
                  <a:cubicBezTo>
                    <a:pt x="4" y="10"/>
                    <a:pt x="4" y="13"/>
                    <a:pt x="3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8" y="27"/>
                    <a:pt x="7" y="29"/>
                  </a:cubicBezTo>
                  <a:cubicBezTo>
                    <a:pt x="6" y="31"/>
                    <a:pt x="8" y="34"/>
                    <a:pt x="8" y="34"/>
                  </a:cubicBezTo>
                  <a:cubicBezTo>
                    <a:pt x="8" y="34"/>
                    <a:pt x="9" y="36"/>
                    <a:pt x="8" y="40"/>
                  </a:cubicBezTo>
                  <a:cubicBezTo>
                    <a:pt x="6" y="45"/>
                    <a:pt x="8" y="45"/>
                    <a:pt x="8" y="48"/>
                  </a:cubicBezTo>
                  <a:cubicBezTo>
                    <a:pt x="8" y="52"/>
                    <a:pt x="8" y="52"/>
                    <a:pt x="7" y="55"/>
                  </a:cubicBezTo>
                  <a:cubicBezTo>
                    <a:pt x="6" y="58"/>
                    <a:pt x="6" y="59"/>
                    <a:pt x="7" y="61"/>
                  </a:cubicBezTo>
                  <a:cubicBezTo>
                    <a:pt x="8" y="64"/>
                    <a:pt x="7" y="67"/>
                    <a:pt x="7" y="67"/>
                  </a:cubicBezTo>
                  <a:cubicBezTo>
                    <a:pt x="7" y="67"/>
                    <a:pt x="7" y="67"/>
                    <a:pt x="8" y="69"/>
                  </a:cubicBezTo>
                  <a:cubicBezTo>
                    <a:pt x="10" y="71"/>
                    <a:pt x="10" y="74"/>
                    <a:pt x="10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4"/>
                    <a:pt x="12" y="71"/>
                    <a:pt x="12" y="71"/>
                  </a:cubicBezTo>
                  <a:cubicBezTo>
                    <a:pt x="13" y="71"/>
                    <a:pt x="14" y="70"/>
                    <a:pt x="17" y="69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22"/>
            <p:cNvSpPr>
              <a:spLocks/>
            </p:cNvSpPr>
            <p:nvPr/>
          </p:nvSpPr>
          <p:spPr bwMode="auto">
            <a:xfrm>
              <a:off x="3254295" y="3527802"/>
              <a:ext cx="39521" cy="102396"/>
            </a:xfrm>
            <a:custGeom>
              <a:avLst/>
              <a:gdLst>
                <a:gd name="T0" fmla="*/ 3 w 11"/>
                <a:gd name="T1" fmla="*/ 29 h 29"/>
                <a:gd name="T2" fmla="*/ 8 w 11"/>
                <a:gd name="T3" fmla="*/ 15 h 29"/>
                <a:gd name="T4" fmla="*/ 10 w 11"/>
                <a:gd name="T5" fmla="*/ 13 h 29"/>
                <a:gd name="T6" fmla="*/ 10 w 11"/>
                <a:gd name="T7" fmla="*/ 3 h 29"/>
                <a:gd name="T8" fmla="*/ 8 w 11"/>
                <a:gd name="T9" fmla="*/ 2 h 29"/>
                <a:gd name="T10" fmla="*/ 8 w 11"/>
                <a:gd name="T11" fmla="*/ 2 h 29"/>
                <a:gd name="T12" fmla="*/ 4 w 11"/>
                <a:gd name="T13" fmla="*/ 3 h 29"/>
                <a:gd name="T14" fmla="*/ 1 w 11"/>
                <a:gd name="T15" fmla="*/ 5 h 29"/>
                <a:gd name="T16" fmla="*/ 0 w 11"/>
                <a:gd name="T17" fmla="*/ 29 h 29"/>
                <a:gd name="T18" fmla="*/ 3 w 11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9">
                  <a:moveTo>
                    <a:pt x="3" y="29"/>
                  </a:moveTo>
                  <a:cubicBezTo>
                    <a:pt x="6" y="26"/>
                    <a:pt x="11" y="17"/>
                    <a:pt x="8" y="15"/>
                  </a:cubicBezTo>
                  <a:cubicBezTo>
                    <a:pt x="8" y="15"/>
                    <a:pt x="10" y="13"/>
                    <a:pt x="10" y="13"/>
                  </a:cubicBezTo>
                  <a:cubicBezTo>
                    <a:pt x="11" y="9"/>
                    <a:pt x="10" y="7"/>
                    <a:pt x="10" y="3"/>
                  </a:cubicBezTo>
                  <a:cubicBezTo>
                    <a:pt x="9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0"/>
                    <a:pt x="4" y="3"/>
                    <a:pt x="4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9"/>
                    <a:pt x="0" y="29"/>
                    <a:pt x="0" y="29"/>
                  </a:cubicBezTo>
                  <a:lnTo>
                    <a:pt x="3" y="29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23"/>
            <p:cNvSpPr>
              <a:spLocks/>
            </p:cNvSpPr>
            <p:nvPr/>
          </p:nvSpPr>
          <p:spPr bwMode="auto">
            <a:xfrm>
              <a:off x="3254295" y="3527802"/>
              <a:ext cx="39521" cy="102396"/>
            </a:xfrm>
            <a:custGeom>
              <a:avLst/>
              <a:gdLst>
                <a:gd name="T0" fmla="*/ 3 w 11"/>
                <a:gd name="T1" fmla="*/ 29 h 29"/>
                <a:gd name="T2" fmla="*/ 8 w 11"/>
                <a:gd name="T3" fmla="*/ 15 h 29"/>
                <a:gd name="T4" fmla="*/ 10 w 11"/>
                <a:gd name="T5" fmla="*/ 13 h 29"/>
                <a:gd name="T6" fmla="*/ 10 w 11"/>
                <a:gd name="T7" fmla="*/ 3 h 29"/>
                <a:gd name="T8" fmla="*/ 8 w 11"/>
                <a:gd name="T9" fmla="*/ 2 h 29"/>
                <a:gd name="T10" fmla="*/ 8 w 11"/>
                <a:gd name="T11" fmla="*/ 2 h 29"/>
                <a:gd name="T12" fmla="*/ 4 w 11"/>
                <a:gd name="T13" fmla="*/ 3 h 29"/>
                <a:gd name="T14" fmla="*/ 1 w 11"/>
                <a:gd name="T15" fmla="*/ 5 h 29"/>
                <a:gd name="T16" fmla="*/ 0 w 11"/>
                <a:gd name="T17" fmla="*/ 29 h 29"/>
                <a:gd name="T18" fmla="*/ 3 w 11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9">
                  <a:moveTo>
                    <a:pt x="3" y="29"/>
                  </a:moveTo>
                  <a:cubicBezTo>
                    <a:pt x="6" y="26"/>
                    <a:pt x="11" y="17"/>
                    <a:pt x="8" y="15"/>
                  </a:cubicBezTo>
                  <a:cubicBezTo>
                    <a:pt x="8" y="15"/>
                    <a:pt x="10" y="13"/>
                    <a:pt x="10" y="13"/>
                  </a:cubicBezTo>
                  <a:cubicBezTo>
                    <a:pt x="11" y="9"/>
                    <a:pt x="10" y="7"/>
                    <a:pt x="10" y="3"/>
                  </a:cubicBezTo>
                  <a:cubicBezTo>
                    <a:pt x="9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0"/>
                    <a:pt x="4" y="3"/>
                    <a:pt x="4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9"/>
                    <a:pt x="0" y="29"/>
                    <a:pt x="0" y="29"/>
                  </a:cubicBezTo>
                  <a:lnTo>
                    <a:pt x="3" y="29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24"/>
            <p:cNvSpPr>
              <a:spLocks/>
            </p:cNvSpPr>
            <p:nvPr/>
          </p:nvSpPr>
          <p:spPr bwMode="auto">
            <a:xfrm>
              <a:off x="6038723" y="2157145"/>
              <a:ext cx="125748" cy="88024"/>
            </a:xfrm>
            <a:custGeom>
              <a:avLst/>
              <a:gdLst>
                <a:gd name="T0" fmla="*/ 10 w 36"/>
                <a:gd name="T1" fmla="*/ 0 h 25"/>
                <a:gd name="T2" fmla="*/ 6 w 36"/>
                <a:gd name="T3" fmla="*/ 2 h 25"/>
                <a:gd name="T4" fmla="*/ 0 w 36"/>
                <a:gd name="T5" fmla="*/ 4 h 25"/>
                <a:gd name="T6" fmla="*/ 2 w 36"/>
                <a:gd name="T7" fmla="*/ 7 h 25"/>
                <a:gd name="T8" fmla="*/ 4 w 36"/>
                <a:gd name="T9" fmla="*/ 8 h 25"/>
                <a:gd name="T10" fmla="*/ 5 w 36"/>
                <a:gd name="T11" fmla="*/ 11 h 25"/>
                <a:gd name="T12" fmla="*/ 9 w 36"/>
                <a:gd name="T13" fmla="*/ 14 h 25"/>
                <a:gd name="T14" fmla="*/ 13 w 36"/>
                <a:gd name="T15" fmla="*/ 15 h 25"/>
                <a:gd name="T16" fmla="*/ 15 w 36"/>
                <a:gd name="T17" fmla="*/ 18 h 25"/>
                <a:gd name="T18" fmla="*/ 19 w 36"/>
                <a:gd name="T19" fmla="*/ 21 h 25"/>
                <a:gd name="T20" fmla="*/ 23 w 36"/>
                <a:gd name="T21" fmla="*/ 21 h 25"/>
                <a:gd name="T22" fmla="*/ 25 w 36"/>
                <a:gd name="T23" fmla="*/ 24 h 25"/>
                <a:gd name="T24" fmla="*/ 27 w 36"/>
                <a:gd name="T25" fmla="*/ 25 h 25"/>
                <a:gd name="T26" fmla="*/ 31 w 36"/>
                <a:gd name="T27" fmla="*/ 24 h 25"/>
                <a:gd name="T28" fmla="*/ 32 w 36"/>
                <a:gd name="T29" fmla="*/ 22 h 25"/>
                <a:gd name="T30" fmla="*/ 34 w 36"/>
                <a:gd name="T31" fmla="*/ 19 h 25"/>
                <a:gd name="T32" fmla="*/ 33 w 36"/>
                <a:gd name="T33" fmla="*/ 13 h 25"/>
                <a:gd name="T34" fmla="*/ 34 w 36"/>
                <a:gd name="T35" fmla="*/ 10 h 25"/>
                <a:gd name="T36" fmla="*/ 30 w 36"/>
                <a:gd name="T37" fmla="*/ 8 h 25"/>
                <a:gd name="T38" fmla="*/ 26 w 36"/>
                <a:gd name="T39" fmla="*/ 6 h 25"/>
                <a:gd name="T40" fmla="*/ 22 w 36"/>
                <a:gd name="T41" fmla="*/ 5 h 25"/>
                <a:gd name="T42" fmla="*/ 17 w 36"/>
                <a:gd name="T43" fmla="*/ 6 h 25"/>
                <a:gd name="T44" fmla="*/ 10 w 36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25">
                  <a:moveTo>
                    <a:pt x="10" y="0"/>
                  </a:moveTo>
                  <a:cubicBezTo>
                    <a:pt x="9" y="1"/>
                    <a:pt x="7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4" y="6"/>
                    <a:pt x="4" y="8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7" y="11"/>
                    <a:pt x="9" y="14"/>
                  </a:cubicBezTo>
                  <a:cubicBezTo>
                    <a:pt x="12" y="17"/>
                    <a:pt x="13" y="15"/>
                    <a:pt x="13" y="15"/>
                  </a:cubicBezTo>
                  <a:cubicBezTo>
                    <a:pt x="13" y="15"/>
                    <a:pt x="13" y="16"/>
                    <a:pt x="15" y="18"/>
                  </a:cubicBezTo>
                  <a:cubicBezTo>
                    <a:pt x="17" y="20"/>
                    <a:pt x="18" y="20"/>
                    <a:pt x="19" y="21"/>
                  </a:cubicBezTo>
                  <a:cubicBezTo>
                    <a:pt x="21" y="22"/>
                    <a:pt x="23" y="18"/>
                    <a:pt x="23" y="21"/>
                  </a:cubicBezTo>
                  <a:cubicBezTo>
                    <a:pt x="23" y="24"/>
                    <a:pt x="23" y="24"/>
                    <a:pt x="25" y="24"/>
                  </a:cubicBezTo>
                  <a:cubicBezTo>
                    <a:pt x="27" y="24"/>
                    <a:pt x="27" y="25"/>
                    <a:pt x="27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2" y="22"/>
                  </a:cubicBezTo>
                  <a:cubicBezTo>
                    <a:pt x="32" y="21"/>
                    <a:pt x="30" y="19"/>
                    <a:pt x="34" y="19"/>
                  </a:cubicBezTo>
                  <a:cubicBezTo>
                    <a:pt x="34" y="19"/>
                    <a:pt x="36" y="14"/>
                    <a:pt x="33" y="13"/>
                  </a:cubicBezTo>
                  <a:cubicBezTo>
                    <a:pt x="30" y="11"/>
                    <a:pt x="35" y="10"/>
                    <a:pt x="34" y="10"/>
                  </a:cubicBezTo>
                  <a:cubicBezTo>
                    <a:pt x="32" y="10"/>
                    <a:pt x="30" y="8"/>
                    <a:pt x="30" y="8"/>
                  </a:cubicBezTo>
                  <a:cubicBezTo>
                    <a:pt x="30" y="8"/>
                    <a:pt x="26" y="8"/>
                    <a:pt x="26" y="6"/>
                  </a:cubicBezTo>
                  <a:cubicBezTo>
                    <a:pt x="26" y="4"/>
                    <a:pt x="25" y="5"/>
                    <a:pt x="22" y="5"/>
                  </a:cubicBezTo>
                  <a:cubicBezTo>
                    <a:pt x="20" y="5"/>
                    <a:pt x="20" y="7"/>
                    <a:pt x="17" y="6"/>
                  </a:cubicBezTo>
                  <a:cubicBezTo>
                    <a:pt x="12" y="6"/>
                    <a:pt x="10" y="0"/>
                    <a:pt x="10" y="0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25"/>
            <p:cNvSpPr>
              <a:spLocks/>
            </p:cNvSpPr>
            <p:nvPr/>
          </p:nvSpPr>
          <p:spPr bwMode="auto">
            <a:xfrm>
              <a:off x="6038723" y="2157145"/>
              <a:ext cx="125748" cy="88024"/>
            </a:xfrm>
            <a:custGeom>
              <a:avLst/>
              <a:gdLst>
                <a:gd name="T0" fmla="*/ 10 w 36"/>
                <a:gd name="T1" fmla="*/ 0 h 25"/>
                <a:gd name="T2" fmla="*/ 6 w 36"/>
                <a:gd name="T3" fmla="*/ 2 h 25"/>
                <a:gd name="T4" fmla="*/ 0 w 36"/>
                <a:gd name="T5" fmla="*/ 4 h 25"/>
                <a:gd name="T6" fmla="*/ 2 w 36"/>
                <a:gd name="T7" fmla="*/ 7 h 25"/>
                <a:gd name="T8" fmla="*/ 4 w 36"/>
                <a:gd name="T9" fmla="*/ 8 h 25"/>
                <a:gd name="T10" fmla="*/ 5 w 36"/>
                <a:gd name="T11" fmla="*/ 11 h 25"/>
                <a:gd name="T12" fmla="*/ 9 w 36"/>
                <a:gd name="T13" fmla="*/ 14 h 25"/>
                <a:gd name="T14" fmla="*/ 13 w 36"/>
                <a:gd name="T15" fmla="*/ 15 h 25"/>
                <a:gd name="T16" fmla="*/ 15 w 36"/>
                <a:gd name="T17" fmla="*/ 18 h 25"/>
                <a:gd name="T18" fmla="*/ 19 w 36"/>
                <a:gd name="T19" fmla="*/ 21 h 25"/>
                <a:gd name="T20" fmla="*/ 23 w 36"/>
                <a:gd name="T21" fmla="*/ 21 h 25"/>
                <a:gd name="T22" fmla="*/ 25 w 36"/>
                <a:gd name="T23" fmla="*/ 24 h 25"/>
                <a:gd name="T24" fmla="*/ 27 w 36"/>
                <a:gd name="T25" fmla="*/ 25 h 25"/>
                <a:gd name="T26" fmla="*/ 31 w 36"/>
                <a:gd name="T27" fmla="*/ 24 h 25"/>
                <a:gd name="T28" fmla="*/ 32 w 36"/>
                <a:gd name="T29" fmla="*/ 22 h 25"/>
                <a:gd name="T30" fmla="*/ 34 w 36"/>
                <a:gd name="T31" fmla="*/ 19 h 25"/>
                <a:gd name="T32" fmla="*/ 33 w 36"/>
                <a:gd name="T33" fmla="*/ 13 h 25"/>
                <a:gd name="T34" fmla="*/ 34 w 36"/>
                <a:gd name="T35" fmla="*/ 10 h 25"/>
                <a:gd name="T36" fmla="*/ 30 w 36"/>
                <a:gd name="T37" fmla="*/ 8 h 25"/>
                <a:gd name="T38" fmla="*/ 26 w 36"/>
                <a:gd name="T39" fmla="*/ 6 h 25"/>
                <a:gd name="T40" fmla="*/ 22 w 36"/>
                <a:gd name="T41" fmla="*/ 5 h 25"/>
                <a:gd name="T42" fmla="*/ 17 w 36"/>
                <a:gd name="T43" fmla="*/ 6 h 25"/>
                <a:gd name="T44" fmla="*/ 10 w 36"/>
                <a:gd name="T4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25">
                  <a:moveTo>
                    <a:pt x="10" y="0"/>
                  </a:moveTo>
                  <a:cubicBezTo>
                    <a:pt x="9" y="1"/>
                    <a:pt x="7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4" y="6"/>
                    <a:pt x="4" y="8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7" y="11"/>
                    <a:pt x="9" y="14"/>
                  </a:cubicBezTo>
                  <a:cubicBezTo>
                    <a:pt x="12" y="17"/>
                    <a:pt x="13" y="15"/>
                    <a:pt x="13" y="15"/>
                  </a:cubicBezTo>
                  <a:cubicBezTo>
                    <a:pt x="13" y="15"/>
                    <a:pt x="13" y="16"/>
                    <a:pt x="15" y="18"/>
                  </a:cubicBezTo>
                  <a:cubicBezTo>
                    <a:pt x="17" y="20"/>
                    <a:pt x="18" y="20"/>
                    <a:pt x="19" y="21"/>
                  </a:cubicBezTo>
                  <a:cubicBezTo>
                    <a:pt x="21" y="22"/>
                    <a:pt x="23" y="18"/>
                    <a:pt x="23" y="21"/>
                  </a:cubicBezTo>
                  <a:cubicBezTo>
                    <a:pt x="23" y="24"/>
                    <a:pt x="23" y="24"/>
                    <a:pt x="25" y="24"/>
                  </a:cubicBezTo>
                  <a:cubicBezTo>
                    <a:pt x="27" y="24"/>
                    <a:pt x="27" y="25"/>
                    <a:pt x="27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2" y="22"/>
                  </a:cubicBezTo>
                  <a:cubicBezTo>
                    <a:pt x="32" y="21"/>
                    <a:pt x="30" y="19"/>
                    <a:pt x="34" y="19"/>
                  </a:cubicBezTo>
                  <a:cubicBezTo>
                    <a:pt x="34" y="19"/>
                    <a:pt x="36" y="14"/>
                    <a:pt x="33" y="13"/>
                  </a:cubicBezTo>
                  <a:cubicBezTo>
                    <a:pt x="30" y="11"/>
                    <a:pt x="35" y="10"/>
                    <a:pt x="34" y="10"/>
                  </a:cubicBezTo>
                  <a:cubicBezTo>
                    <a:pt x="32" y="10"/>
                    <a:pt x="30" y="8"/>
                    <a:pt x="30" y="8"/>
                  </a:cubicBezTo>
                  <a:cubicBezTo>
                    <a:pt x="30" y="8"/>
                    <a:pt x="26" y="8"/>
                    <a:pt x="26" y="6"/>
                  </a:cubicBezTo>
                  <a:cubicBezTo>
                    <a:pt x="26" y="4"/>
                    <a:pt x="25" y="5"/>
                    <a:pt x="22" y="5"/>
                  </a:cubicBezTo>
                  <a:cubicBezTo>
                    <a:pt x="20" y="5"/>
                    <a:pt x="20" y="7"/>
                    <a:pt x="17" y="6"/>
                  </a:cubicBezTo>
                  <a:cubicBezTo>
                    <a:pt x="12" y="6"/>
                    <a:pt x="10" y="0"/>
                    <a:pt x="10" y="0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26"/>
            <p:cNvSpPr>
              <a:spLocks/>
            </p:cNvSpPr>
            <p:nvPr/>
          </p:nvSpPr>
          <p:spPr bwMode="auto">
            <a:xfrm>
              <a:off x="6721357" y="1923612"/>
              <a:ext cx="229940" cy="226347"/>
            </a:xfrm>
            <a:custGeom>
              <a:avLst/>
              <a:gdLst>
                <a:gd name="T0" fmla="*/ 18 w 65"/>
                <a:gd name="T1" fmla="*/ 15 h 64"/>
                <a:gd name="T2" fmla="*/ 24 w 65"/>
                <a:gd name="T3" fmla="*/ 11 h 64"/>
                <a:gd name="T4" fmla="*/ 28 w 65"/>
                <a:gd name="T5" fmla="*/ 8 h 64"/>
                <a:gd name="T6" fmla="*/ 30 w 65"/>
                <a:gd name="T7" fmla="*/ 3 h 64"/>
                <a:gd name="T8" fmla="*/ 36 w 65"/>
                <a:gd name="T9" fmla="*/ 3 h 64"/>
                <a:gd name="T10" fmla="*/ 38 w 65"/>
                <a:gd name="T11" fmla="*/ 5 h 64"/>
                <a:gd name="T12" fmla="*/ 42 w 65"/>
                <a:gd name="T13" fmla="*/ 4 h 64"/>
                <a:gd name="T14" fmla="*/ 46 w 65"/>
                <a:gd name="T15" fmla="*/ 5 h 64"/>
                <a:gd name="T16" fmla="*/ 51 w 65"/>
                <a:gd name="T17" fmla="*/ 9 h 64"/>
                <a:gd name="T18" fmla="*/ 54 w 65"/>
                <a:gd name="T19" fmla="*/ 13 h 64"/>
                <a:gd name="T20" fmla="*/ 56 w 65"/>
                <a:gd name="T21" fmla="*/ 20 h 64"/>
                <a:gd name="T22" fmla="*/ 57 w 65"/>
                <a:gd name="T23" fmla="*/ 27 h 64"/>
                <a:gd name="T24" fmla="*/ 63 w 65"/>
                <a:gd name="T25" fmla="*/ 32 h 64"/>
                <a:gd name="T26" fmla="*/ 63 w 65"/>
                <a:gd name="T27" fmla="*/ 39 h 64"/>
                <a:gd name="T28" fmla="*/ 57 w 65"/>
                <a:gd name="T29" fmla="*/ 39 h 64"/>
                <a:gd name="T30" fmla="*/ 60 w 65"/>
                <a:gd name="T31" fmla="*/ 44 h 64"/>
                <a:gd name="T32" fmla="*/ 60 w 65"/>
                <a:gd name="T33" fmla="*/ 55 h 64"/>
                <a:gd name="T34" fmla="*/ 57 w 65"/>
                <a:gd name="T35" fmla="*/ 55 h 64"/>
                <a:gd name="T36" fmla="*/ 55 w 65"/>
                <a:gd name="T37" fmla="*/ 58 h 64"/>
                <a:gd name="T38" fmla="*/ 52 w 65"/>
                <a:gd name="T39" fmla="*/ 61 h 64"/>
                <a:gd name="T40" fmla="*/ 45 w 65"/>
                <a:gd name="T41" fmla="*/ 61 h 64"/>
                <a:gd name="T42" fmla="*/ 41 w 65"/>
                <a:gd name="T43" fmla="*/ 61 h 64"/>
                <a:gd name="T44" fmla="*/ 37 w 65"/>
                <a:gd name="T45" fmla="*/ 59 h 64"/>
                <a:gd name="T46" fmla="*/ 36 w 65"/>
                <a:gd name="T47" fmla="*/ 62 h 64"/>
                <a:gd name="T48" fmla="*/ 35 w 65"/>
                <a:gd name="T49" fmla="*/ 60 h 64"/>
                <a:gd name="T50" fmla="*/ 32 w 65"/>
                <a:gd name="T51" fmla="*/ 60 h 64"/>
                <a:gd name="T52" fmla="*/ 24 w 65"/>
                <a:gd name="T53" fmla="*/ 60 h 64"/>
                <a:gd name="T54" fmla="*/ 15 w 65"/>
                <a:gd name="T55" fmla="*/ 58 h 64"/>
                <a:gd name="T56" fmla="*/ 9 w 65"/>
                <a:gd name="T57" fmla="*/ 59 h 64"/>
                <a:gd name="T58" fmla="*/ 5 w 65"/>
                <a:gd name="T59" fmla="*/ 61 h 64"/>
                <a:gd name="T60" fmla="*/ 1 w 65"/>
                <a:gd name="T61" fmla="*/ 60 h 64"/>
                <a:gd name="T62" fmla="*/ 0 w 65"/>
                <a:gd name="T63" fmla="*/ 53 h 64"/>
                <a:gd name="T64" fmla="*/ 2 w 65"/>
                <a:gd name="T65" fmla="*/ 45 h 64"/>
                <a:gd name="T66" fmla="*/ 0 w 65"/>
                <a:gd name="T67" fmla="*/ 38 h 64"/>
                <a:gd name="T68" fmla="*/ 4 w 65"/>
                <a:gd name="T69" fmla="*/ 36 h 64"/>
                <a:gd name="T70" fmla="*/ 9 w 65"/>
                <a:gd name="T71" fmla="*/ 36 h 64"/>
                <a:gd name="T72" fmla="*/ 10 w 65"/>
                <a:gd name="T73" fmla="*/ 33 h 64"/>
                <a:gd name="T74" fmla="*/ 14 w 65"/>
                <a:gd name="T75" fmla="*/ 33 h 64"/>
                <a:gd name="T76" fmla="*/ 14 w 65"/>
                <a:gd name="T77" fmla="*/ 28 h 64"/>
                <a:gd name="T78" fmla="*/ 17 w 65"/>
                <a:gd name="T79" fmla="*/ 20 h 64"/>
                <a:gd name="T80" fmla="*/ 18 w 65"/>
                <a:gd name="T81" fmla="*/ 1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" h="64">
                  <a:moveTo>
                    <a:pt x="18" y="15"/>
                  </a:moveTo>
                  <a:cubicBezTo>
                    <a:pt x="18" y="15"/>
                    <a:pt x="21" y="9"/>
                    <a:pt x="24" y="11"/>
                  </a:cubicBezTo>
                  <a:cubicBezTo>
                    <a:pt x="28" y="13"/>
                    <a:pt x="28" y="12"/>
                    <a:pt x="28" y="8"/>
                  </a:cubicBezTo>
                  <a:cubicBezTo>
                    <a:pt x="28" y="4"/>
                    <a:pt x="30" y="3"/>
                    <a:pt x="30" y="3"/>
                  </a:cubicBezTo>
                  <a:cubicBezTo>
                    <a:pt x="30" y="3"/>
                    <a:pt x="34" y="5"/>
                    <a:pt x="36" y="3"/>
                  </a:cubicBezTo>
                  <a:cubicBezTo>
                    <a:pt x="37" y="0"/>
                    <a:pt x="36" y="7"/>
                    <a:pt x="38" y="5"/>
                  </a:cubicBezTo>
                  <a:cubicBezTo>
                    <a:pt x="40" y="4"/>
                    <a:pt x="42" y="4"/>
                    <a:pt x="42" y="4"/>
                  </a:cubicBezTo>
                  <a:cubicBezTo>
                    <a:pt x="42" y="4"/>
                    <a:pt x="44" y="4"/>
                    <a:pt x="46" y="5"/>
                  </a:cubicBezTo>
                  <a:cubicBezTo>
                    <a:pt x="48" y="6"/>
                    <a:pt x="51" y="6"/>
                    <a:pt x="51" y="9"/>
                  </a:cubicBezTo>
                  <a:cubicBezTo>
                    <a:pt x="51" y="11"/>
                    <a:pt x="54" y="9"/>
                    <a:pt x="54" y="13"/>
                  </a:cubicBezTo>
                  <a:cubicBezTo>
                    <a:pt x="54" y="16"/>
                    <a:pt x="56" y="16"/>
                    <a:pt x="56" y="20"/>
                  </a:cubicBezTo>
                  <a:cubicBezTo>
                    <a:pt x="56" y="24"/>
                    <a:pt x="55" y="26"/>
                    <a:pt x="57" y="27"/>
                  </a:cubicBezTo>
                  <a:cubicBezTo>
                    <a:pt x="59" y="29"/>
                    <a:pt x="62" y="29"/>
                    <a:pt x="63" y="32"/>
                  </a:cubicBezTo>
                  <a:cubicBezTo>
                    <a:pt x="64" y="35"/>
                    <a:pt x="65" y="38"/>
                    <a:pt x="63" y="39"/>
                  </a:cubicBezTo>
                  <a:cubicBezTo>
                    <a:pt x="60" y="39"/>
                    <a:pt x="59" y="36"/>
                    <a:pt x="57" y="39"/>
                  </a:cubicBezTo>
                  <a:cubicBezTo>
                    <a:pt x="56" y="42"/>
                    <a:pt x="60" y="42"/>
                    <a:pt x="60" y="44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59" y="55"/>
                    <a:pt x="57" y="55"/>
                  </a:cubicBezTo>
                  <a:cubicBezTo>
                    <a:pt x="55" y="55"/>
                    <a:pt x="55" y="55"/>
                    <a:pt x="55" y="58"/>
                  </a:cubicBezTo>
                  <a:cubicBezTo>
                    <a:pt x="54" y="61"/>
                    <a:pt x="55" y="62"/>
                    <a:pt x="52" y="61"/>
                  </a:cubicBezTo>
                  <a:cubicBezTo>
                    <a:pt x="50" y="61"/>
                    <a:pt x="47" y="60"/>
                    <a:pt x="45" y="61"/>
                  </a:cubicBezTo>
                  <a:cubicBezTo>
                    <a:pt x="43" y="61"/>
                    <a:pt x="43" y="59"/>
                    <a:pt x="41" y="61"/>
                  </a:cubicBezTo>
                  <a:cubicBezTo>
                    <a:pt x="39" y="62"/>
                    <a:pt x="38" y="59"/>
                    <a:pt x="37" y="59"/>
                  </a:cubicBezTo>
                  <a:cubicBezTo>
                    <a:pt x="37" y="60"/>
                    <a:pt x="36" y="62"/>
                    <a:pt x="36" y="62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4" y="60"/>
                    <a:pt x="32" y="60"/>
                  </a:cubicBezTo>
                  <a:cubicBezTo>
                    <a:pt x="29" y="60"/>
                    <a:pt x="27" y="61"/>
                    <a:pt x="24" y="60"/>
                  </a:cubicBezTo>
                  <a:cubicBezTo>
                    <a:pt x="22" y="59"/>
                    <a:pt x="18" y="59"/>
                    <a:pt x="15" y="58"/>
                  </a:cubicBezTo>
                  <a:cubicBezTo>
                    <a:pt x="13" y="58"/>
                    <a:pt x="9" y="59"/>
                    <a:pt x="9" y="59"/>
                  </a:cubicBezTo>
                  <a:cubicBezTo>
                    <a:pt x="9" y="59"/>
                    <a:pt x="6" y="64"/>
                    <a:pt x="5" y="61"/>
                  </a:cubicBezTo>
                  <a:cubicBezTo>
                    <a:pt x="4" y="57"/>
                    <a:pt x="1" y="60"/>
                    <a:pt x="1" y="60"/>
                  </a:cubicBezTo>
                  <a:cubicBezTo>
                    <a:pt x="1" y="60"/>
                    <a:pt x="0" y="55"/>
                    <a:pt x="0" y="53"/>
                  </a:cubicBezTo>
                  <a:cubicBezTo>
                    <a:pt x="0" y="51"/>
                    <a:pt x="4" y="47"/>
                    <a:pt x="2" y="45"/>
                  </a:cubicBezTo>
                  <a:cubicBezTo>
                    <a:pt x="0" y="43"/>
                    <a:pt x="0" y="38"/>
                    <a:pt x="0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0" y="36"/>
                    <a:pt x="10" y="33"/>
                    <a:pt x="10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3"/>
                    <a:pt x="14" y="31"/>
                    <a:pt x="14" y="28"/>
                  </a:cubicBezTo>
                  <a:cubicBezTo>
                    <a:pt x="13" y="25"/>
                    <a:pt x="15" y="22"/>
                    <a:pt x="17" y="20"/>
                  </a:cubicBezTo>
                  <a:cubicBezTo>
                    <a:pt x="19" y="18"/>
                    <a:pt x="18" y="15"/>
                    <a:pt x="18" y="15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327"/>
            <p:cNvSpPr>
              <a:spLocks/>
            </p:cNvSpPr>
            <p:nvPr/>
          </p:nvSpPr>
          <p:spPr bwMode="auto">
            <a:xfrm>
              <a:off x="6721357" y="1923612"/>
              <a:ext cx="229940" cy="226347"/>
            </a:xfrm>
            <a:custGeom>
              <a:avLst/>
              <a:gdLst>
                <a:gd name="T0" fmla="*/ 18 w 65"/>
                <a:gd name="T1" fmla="*/ 15 h 64"/>
                <a:gd name="T2" fmla="*/ 24 w 65"/>
                <a:gd name="T3" fmla="*/ 11 h 64"/>
                <a:gd name="T4" fmla="*/ 28 w 65"/>
                <a:gd name="T5" fmla="*/ 8 h 64"/>
                <a:gd name="T6" fmla="*/ 30 w 65"/>
                <a:gd name="T7" fmla="*/ 3 h 64"/>
                <a:gd name="T8" fmla="*/ 36 w 65"/>
                <a:gd name="T9" fmla="*/ 3 h 64"/>
                <a:gd name="T10" fmla="*/ 38 w 65"/>
                <a:gd name="T11" fmla="*/ 5 h 64"/>
                <a:gd name="T12" fmla="*/ 42 w 65"/>
                <a:gd name="T13" fmla="*/ 4 h 64"/>
                <a:gd name="T14" fmla="*/ 46 w 65"/>
                <a:gd name="T15" fmla="*/ 5 h 64"/>
                <a:gd name="T16" fmla="*/ 51 w 65"/>
                <a:gd name="T17" fmla="*/ 9 h 64"/>
                <a:gd name="T18" fmla="*/ 54 w 65"/>
                <a:gd name="T19" fmla="*/ 13 h 64"/>
                <a:gd name="T20" fmla="*/ 56 w 65"/>
                <a:gd name="T21" fmla="*/ 20 h 64"/>
                <a:gd name="T22" fmla="*/ 57 w 65"/>
                <a:gd name="T23" fmla="*/ 27 h 64"/>
                <a:gd name="T24" fmla="*/ 63 w 65"/>
                <a:gd name="T25" fmla="*/ 32 h 64"/>
                <a:gd name="T26" fmla="*/ 63 w 65"/>
                <a:gd name="T27" fmla="*/ 39 h 64"/>
                <a:gd name="T28" fmla="*/ 57 w 65"/>
                <a:gd name="T29" fmla="*/ 39 h 64"/>
                <a:gd name="T30" fmla="*/ 60 w 65"/>
                <a:gd name="T31" fmla="*/ 44 h 64"/>
                <a:gd name="T32" fmla="*/ 60 w 65"/>
                <a:gd name="T33" fmla="*/ 55 h 64"/>
                <a:gd name="T34" fmla="*/ 57 w 65"/>
                <a:gd name="T35" fmla="*/ 55 h 64"/>
                <a:gd name="T36" fmla="*/ 55 w 65"/>
                <a:gd name="T37" fmla="*/ 58 h 64"/>
                <a:gd name="T38" fmla="*/ 52 w 65"/>
                <a:gd name="T39" fmla="*/ 61 h 64"/>
                <a:gd name="T40" fmla="*/ 45 w 65"/>
                <a:gd name="T41" fmla="*/ 61 h 64"/>
                <a:gd name="T42" fmla="*/ 41 w 65"/>
                <a:gd name="T43" fmla="*/ 61 h 64"/>
                <a:gd name="T44" fmla="*/ 37 w 65"/>
                <a:gd name="T45" fmla="*/ 59 h 64"/>
                <a:gd name="T46" fmla="*/ 36 w 65"/>
                <a:gd name="T47" fmla="*/ 62 h 64"/>
                <a:gd name="T48" fmla="*/ 35 w 65"/>
                <a:gd name="T49" fmla="*/ 60 h 64"/>
                <a:gd name="T50" fmla="*/ 32 w 65"/>
                <a:gd name="T51" fmla="*/ 60 h 64"/>
                <a:gd name="T52" fmla="*/ 24 w 65"/>
                <a:gd name="T53" fmla="*/ 60 h 64"/>
                <a:gd name="T54" fmla="*/ 15 w 65"/>
                <a:gd name="T55" fmla="*/ 58 h 64"/>
                <a:gd name="T56" fmla="*/ 9 w 65"/>
                <a:gd name="T57" fmla="*/ 59 h 64"/>
                <a:gd name="T58" fmla="*/ 5 w 65"/>
                <a:gd name="T59" fmla="*/ 61 h 64"/>
                <a:gd name="T60" fmla="*/ 1 w 65"/>
                <a:gd name="T61" fmla="*/ 60 h 64"/>
                <a:gd name="T62" fmla="*/ 0 w 65"/>
                <a:gd name="T63" fmla="*/ 53 h 64"/>
                <a:gd name="T64" fmla="*/ 2 w 65"/>
                <a:gd name="T65" fmla="*/ 45 h 64"/>
                <a:gd name="T66" fmla="*/ 0 w 65"/>
                <a:gd name="T67" fmla="*/ 38 h 64"/>
                <a:gd name="T68" fmla="*/ 4 w 65"/>
                <a:gd name="T69" fmla="*/ 36 h 64"/>
                <a:gd name="T70" fmla="*/ 9 w 65"/>
                <a:gd name="T71" fmla="*/ 36 h 64"/>
                <a:gd name="T72" fmla="*/ 10 w 65"/>
                <a:gd name="T73" fmla="*/ 33 h 64"/>
                <a:gd name="T74" fmla="*/ 14 w 65"/>
                <a:gd name="T75" fmla="*/ 33 h 64"/>
                <a:gd name="T76" fmla="*/ 14 w 65"/>
                <a:gd name="T77" fmla="*/ 28 h 64"/>
                <a:gd name="T78" fmla="*/ 17 w 65"/>
                <a:gd name="T79" fmla="*/ 20 h 64"/>
                <a:gd name="T80" fmla="*/ 18 w 65"/>
                <a:gd name="T81" fmla="*/ 1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" h="64">
                  <a:moveTo>
                    <a:pt x="18" y="15"/>
                  </a:moveTo>
                  <a:cubicBezTo>
                    <a:pt x="18" y="15"/>
                    <a:pt x="21" y="9"/>
                    <a:pt x="24" y="11"/>
                  </a:cubicBezTo>
                  <a:cubicBezTo>
                    <a:pt x="28" y="13"/>
                    <a:pt x="28" y="12"/>
                    <a:pt x="28" y="8"/>
                  </a:cubicBezTo>
                  <a:cubicBezTo>
                    <a:pt x="28" y="4"/>
                    <a:pt x="30" y="3"/>
                    <a:pt x="30" y="3"/>
                  </a:cubicBezTo>
                  <a:cubicBezTo>
                    <a:pt x="30" y="3"/>
                    <a:pt x="34" y="5"/>
                    <a:pt x="36" y="3"/>
                  </a:cubicBezTo>
                  <a:cubicBezTo>
                    <a:pt x="37" y="0"/>
                    <a:pt x="36" y="7"/>
                    <a:pt x="38" y="5"/>
                  </a:cubicBezTo>
                  <a:cubicBezTo>
                    <a:pt x="40" y="4"/>
                    <a:pt x="42" y="4"/>
                    <a:pt x="42" y="4"/>
                  </a:cubicBezTo>
                  <a:cubicBezTo>
                    <a:pt x="42" y="4"/>
                    <a:pt x="44" y="4"/>
                    <a:pt x="46" y="5"/>
                  </a:cubicBezTo>
                  <a:cubicBezTo>
                    <a:pt x="48" y="6"/>
                    <a:pt x="51" y="6"/>
                    <a:pt x="51" y="9"/>
                  </a:cubicBezTo>
                  <a:cubicBezTo>
                    <a:pt x="51" y="11"/>
                    <a:pt x="54" y="9"/>
                    <a:pt x="54" y="13"/>
                  </a:cubicBezTo>
                  <a:cubicBezTo>
                    <a:pt x="54" y="16"/>
                    <a:pt x="56" y="16"/>
                    <a:pt x="56" y="20"/>
                  </a:cubicBezTo>
                  <a:cubicBezTo>
                    <a:pt x="56" y="24"/>
                    <a:pt x="55" y="26"/>
                    <a:pt x="57" y="27"/>
                  </a:cubicBezTo>
                  <a:cubicBezTo>
                    <a:pt x="59" y="29"/>
                    <a:pt x="62" y="29"/>
                    <a:pt x="63" y="32"/>
                  </a:cubicBezTo>
                  <a:cubicBezTo>
                    <a:pt x="64" y="35"/>
                    <a:pt x="65" y="38"/>
                    <a:pt x="63" y="39"/>
                  </a:cubicBezTo>
                  <a:cubicBezTo>
                    <a:pt x="60" y="39"/>
                    <a:pt x="59" y="36"/>
                    <a:pt x="57" y="39"/>
                  </a:cubicBezTo>
                  <a:cubicBezTo>
                    <a:pt x="56" y="42"/>
                    <a:pt x="60" y="42"/>
                    <a:pt x="60" y="44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59" y="55"/>
                    <a:pt x="57" y="55"/>
                  </a:cubicBezTo>
                  <a:cubicBezTo>
                    <a:pt x="55" y="55"/>
                    <a:pt x="55" y="55"/>
                    <a:pt x="55" y="58"/>
                  </a:cubicBezTo>
                  <a:cubicBezTo>
                    <a:pt x="54" y="61"/>
                    <a:pt x="55" y="62"/>
                    <a:pt x="52" y="61"/>
                  </a:cubicBezTo>
                  <a:cubicBezTo>
                    <a:pt x="50" y="61"/>
                    <a:pt x="47" y="60"/>
                    <a:pt x="45" y="61"/>
                  </a:cubicBezTo>
                  <a:cubicBezTo>
                    <a:pt x="43" y="61"/>
                    <a:pt x="43" y="59"/>
                    <a:pt x="41" y="61"/>
                  </a:cubicBezTo>
                  <a:cubicBezTo>
                    <a:pt x="39" y="62"/>
                    <a:pt x="38" y="59"/>
                    <a:pt x="37" y="59"/>
                  </a:cubicBezTo>
                  <a:cubicBezTo>
                    <a:pt x="37" y="60"/>
                    <a:pt x="36" y="62"/>
                    <a:pt x="36" y="62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4" y="60"/>
                    <a:pt x="32" y="60"/>
                  </a:cubicBezTo>
                  <a:cubicBezTo>
                    <a:pt x="29" y="60"/>
                    <a:pt x="27" y="61"/>
                    <a:pt x="24" y="60"/>
                  </a:cubicBezTo>
                  <a:cubicBezTo>
                    <a:pt x="22" y="59"/>
                    <a:pt x="18" y="59"/>
                    <a:pt x="15" y="58"/>
                  </a:cubicBezTo>
                  <a:cubicBezTo>
                    <a:pt x="13" y="58"/>
                    <a:pt x="9" y="59"/>
                    <a:pt x="9" y="59"/>
                  </a:cubicBezTo>
                  <a:cubicBezTo>
                    <a:pt x="9" y="59"/>
                    <a:pt x="6" y="64"/>
                    <a:pt x="5" y="61"/>
                  </a:cubicBezTo>
                  <a:cubicBezTo>
                    <a:pt x="4" y="57"/>
                    <a:pt x="1" y="60"/>
                    <a:pt x="1" y="60"/>
                  </a:cubicBezTo>
                  <a:cubicBezTo>
                    <a:pt x="1" y="60"/>
                    <a:pt x="0" y="55"/>
                    <a:pt x="0" y="53"/>
                  </a:cubicBezTo>
                  <a:cubicBezTo>
                    <a:pt x="0" y="51"/>
                    <a:pt x="4" y="47"/>
                    <a:pt x="2" y="45"/>
                  </a:cubicBezTo>
                  <a:cubicBezTo>
                    <a:pt x="0" y="43"/>
                    <a:pt x="0" y="38"/>
                    <a:pt x="0" y="3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0" y="36"/>
                    <a:pt x="10" y="33"/>
                    <a:pt x="10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3"/>
                    <a:pt x="14" y="31"/>
                    <a:pt x="14" y="28"/>
                  </a:cubicBezTo>
                  <a:cubicBezTo>
                    <a:pt x="13" y="25"/>
                    <a:pt x="15" y="22"/>
                    <a:pt x="17" y="20"/>
                  </a:cubicBezTo>
                  <a:cubicBezTo>
                    <a:pt x="19" y="18"/>
                    <a:pt x="18" y="15"/>
                    <a:pt x="18" y="15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28"/>
            <p:cNvSpPr>
              <a:spLocks/>
            </p:cNvSpPr>
            <p:nvPr/>
          </p:nvSpPr>
          <p:spPr bwMode="auto">
            <a:xfrm>
              <a:off x="3586631" y="3278102"/>
              <a:ext cx="25150" cy="19761"/>
            </a:xfrm>
            <a:custGeom>
              <a:avLst/>
              <a:gdLst>
                <a:gd name="T0" fmla="*/ 1 w 7"/>
                <a:gd name="T1" fmla="*/ 0 h 6"/>
                <a:gd name="T2" fmla="*/ 0 w 7"/>
                <a:gd name="T3" fmla="*/ 4 h 6"/>
                <a:gd name="T4" fmla="*/ 4 w 7"/>
                <a:gd name="T5" fmla="*/ 0 h 6"/>
                <a:gd name="T6" fmla="*/ 1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cubicBezTo>
                    <a:pt x="1" y="2"/>
                    <a:pt x="0" y="2"/>
                    <a:pt x="0" y="4"/>
                  </a:cubicBezTo>
                  <a:cubicBezTo>
                    <a:pt x="6" y="6"/>
                    <a:pt x="7" y="6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29"/>
            <p:cNvSpPr>
              <a:spLocks/>
            </p:cNvSpPr>
            <p:nvPr/>
          </p:nvSpPr>
          <p:spPr bwMode="auto">
            <a:xfrm>
              <a:off x="3586631" y="3278102"/>
              <a:ext cx="25150" cy="19761"/>
            </a:xfrm>
            <a:custGeom>
              <a:avLst/>
              <a:gdLst>
                <a:gd name="T0" fmla="*/ 1 w 7"/>
                <a:gd name="T1" fmla="*/ 0 h 6"/>
                <a:gd name="T2" fmla="*/ 0 w 7"/>
                <a:gd name="T3" fmla="*/ 4 h 6"/>
                <a:gd name="T4" fmla="*/ 4 w 7"/>
                <a:gd name="T5" fmla="*/ 0 h 6"/>
                <a:gd name="T6" fmla="*/ 1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cubicBezTo>
                    <a:pt x="1" y="2"/>
                    <a:pt x="0" y="2"/>
                    <a:pt x="0" y="4"/>
                  </a:cubicBezTo>
                  <a:cubicBezTo>
                    <a:pt x="6" y="6"/>
                    <a:pt x="7" y="6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330"/>
            <p:cNvSpPr>
              <a:spLocks/>
            </p:cNvSpPr>
            <p:nvPr/>
          </p:nvSpPr>
          <p:spPr bwMode="auto">
            <a:xfrm>
              <a:off x="8638123" y="3234988"/>
              <a:ext cx="165269" cy="240718"/>
            </a:xfrm>
            <a:custGeom>
              <a:avLst/>
              <a:gdLst>
                <a:gd name="T0" fmla="*/ 8 w 47"/>
                <a:gd name="T1" fmla="*/ 55 h 68"/>
                <a:gd name="T2" fmla="*/ 16 w 47"/>
                <a:gd name="T3" fmla="*/ 53 h 68"/>
                <a:gd name="T4" fmla="*/ 19 w 47"/>
                <a:gd name="T5" fmla="*/ 51 h 68"/>
                <a:gd name="T6" fmla="*/ 21 w 47"/>
                <a:gd name="T7" fmla="*/ 52 h 68"/>
                <a:gd name="T8" fmla="*/ 25 w 47"/>
                <a:gd name="T9" fmla="*/ 47 h 68"/>
                <a:gd name="T10" fmla="*/ 24 w 47"/>
                <a:gd name="T11" fmla="*/ 44 h 68"/>
                <a:gd name="T12" fmla="*/ 26 w 47"/>
                <a:gd name="T13" fmla="*/ 41 h 68"/>
                <a:gd name="T14" fmla="*/ 24 w 47"/>
                <a:gd name="T15" fmla="*/ 35 h 68"/>
                <a:gd name="T16" fmla="*/ 32 w 47"/>
                <a:gd name="T17" fmla="*/ 41 h 68"/>
                <a:gd name="T18" fmla="*/ 37 w 47"/>
                <a:gd name="T19" fmla="*/ 47 h 68"/>
                <a:gd name="T20" fmla="*/ 38 w 47"/>
                <a:gd name="T21" fmla="*/ 50 h 68"/>
                <a:gd name="T22" fmla="*/ 41 w 47"/>
                <a:gd name="T23" fmla="*/ 62 h 68"/>
                <a:gd name="T24" fmla="*/ 43 w 47"/>
                <a:gd name="T25" fmla="*/ 64 h 68"/>
                <a:gd name="T26" fmla="*/ 47 w 47"/>
                <a:gd name="T27" fmla="*/ 63 h 68"/>
                <a:gd name="T28" fmla="*/ 46 w 47"/>
                <a:gd name="T29" fmla="*/ 56 h 68"/>
                <a:gd name="T30" fmla="*/ 44 w 47"/>
                <a:gd name="T31" fmla="*/ 48 h 68"/>
                <a:gd name="T32" fmla="*/ 40 w 47"/>
                <a:gd name="T33" fmla="*/ 37 h 68"/>
                <a:gd name="T34" fmla="*/ 35 w 47"/>
                <a:gd name="T35" fmla="*/ 41 h 68"/>
                <a:gd name="T36" fmla="*/ 36 w 47"/>
                <a:gd name="T37" fmla="*/ 32 h 68"/>
                <a:gd name="T38" fmla="*/ 40 w 47"/>
                <a:gd name="T39" fmla="*/ 23 h 68"/>
                <a:gd name="T40" fmla="*/ 44 w 47"/>
                <a:gd name="T41" fmla="*/ 16 h 68"/>
                <a:gd name="T42" fmla="*/ 33 w 47"/>
                <a:gd name="T43" fmla="*/ 17 h 68"/>
                <a:gd name="T44" fmla="*/ 22 w 47"/>
                <a:gd name="T45" fmla="*/ 18 h 68"/>
                <a:gd name="T46" fmla="*/ 19 w 47"/>
                <a:gd name="T47" fmla="*/ 11 h 68"/>
                <a:gd name="T48" fmla="*/ 16 w 47"/>
                <a:gd name="T49" fmla="*/ 3 h 68"/>
                <a:gd name="T50" fmla="*/ 7 w 47"/>
                <a:gd name="T51" fmla="*/ 0 h 68"/>
                <a:gd name="T52" fmla="*/ 9 w 47"/>
                <a:gd name="T53" fmla="*/ 9 h 68"/>
                <a:gd name="T54" fmla="*/ 3 w 47"/>
                <a:gd name="T55" fmla="*/ 14 h 68"/>
                <a:gd name="T56" fmla="*/ 1 w 47"/>
                <a:gd name="T57" fmla="*/ 23 h 68"/>
                <a:gd name="T58" fmla="*/ 7 w 47"/>
                <a:gd name="T59" fmla="*/ 28 h 68"/>
                <a:gd name="T60" fmla="*/ 7 w 47"/>
                <a:gd name="T61" fmla="*/ 37 h 68"/>
                <a:gd name="T62" fmla="*/ 10 w 47"/>
                <a:gd name="T63" fmla="*/ 47 h 68"/>
                <a:gd name="T64" fmla="*/ 8 w 47"/>
                <a:gd name="T65" fmla="*/ 5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68">
                  <a:moveTo>
                    <a:pt x="8" y="53"/>
                  </a:moveTo>
                  <a:cubicBezTo>
                    <a:pt x="8" y="53"/>
                    <a:pt x="8" y="55"/>
                    <a:pt x="8" y="55"/>
                  </a:cubicBezTo>
                  <a:cubicBezTo>
                    <a:pt x="13" y="56"/>
                    <a:pt x="12" y="53"/>
                    <a:pt x="14" y="53"/>
                  </a:cubicBezTo>
                  <a:cubicBezTo>
                    <a:pt x="14" y="52"/>
                    <a:pt x="16" y="53"/>
                    <a:pt x="16" y="53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7" y="51"/>
                    <a:pt x="17" y="52"/>
                    <a:pt x="19" y="51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1" y="50"/>
                    <a:pt x="20" y="51"/>
                    <a:pt x="21" y="52"/>
                  </a:cubicBezTo>
                  <a:cubicBezTo>
                    <a:pt x="22" y="51"/>
                    <a:pt x="24" y="51"/>
                    <a:pt x="24" y="51"/>
                  </a:cubicBezTo>
                  <a:cubicBezTo>
                    <a:pt x="24" y="50"/>
                    <a:pt x="26" y="48"/>
                    <a:pt x="25" y="47"/>
                  </a:cubicBezTo>
                  <a:cubicBezTo>
                    <a:pt x="24" y="46"/>
                    <a:pt x="24" y="47"/>
                    <a:pt x="24" y="45"/>
                  </a:cubicBezTo>
                  <a:cubicBezTo>
                    <a:pt x="23" y="46"/>
                    <a:pt x="24" y="44"/>
                    <a:pt x="24" y="44"/>
                  </a:cubicBezTo>
                  <a:cubicBezTo>
                    <a:pt x="22" y="45"/>
                    <a:pt x="23" y="43"/>
                    <a:pt x="23" y="43"/>
                  </a:cubicBezTo>
                  <a:cubicBezTo>
                    <a:pt x="24" y="42"/>
                    <a:pt x="25" y="42"/>
                    <a:pt x="26" y="41"/>
                  </a:cubicBezTo>
                  <a:cubicBezTo>
                    <a:pt x="25" y="39"/>
                    <a:pt x="25" y="38"/>
                    <a:pt x="24" y="37"/>
                  </a:cubicBezTo>
                  <a:cubicBezTo>
                    <a:pt x="23" y="37"/>
                    <a:pt x="24" y="35"/>
                    <a:pt x="24" y="35"/>
                  </a:cubicBezTo>
                  <a:cubicBezTo>
                    <a:pt x="26" y="36"/>
                    <a:pt x="27" y="40"/>
                    <a:pt x="29" y="41"/>
                  </a:cubicBezTo>
                  <a:cubicBezTo>
                    <a:pt x="30" y="41"/>
                    <a:pt x="31" y="40"/>
                    <a:pt x="32" y="41"/>
                  </a:cubicBezTo>
                  <a:cubicBezTo>
                    <a:pt x="33" y="41"/>
                    <a:pt x="32" y="42"/>
                    <a:pt x="33" y="43"/>
                  </a:cubicBezTo>
                  <a:cubicBezTo>
                    <a:pt x="34" y="43"/>
                    <a:pt x="37" y="46"/>
                    <a:pt x="37" y="47"/>
                  </a:cubicBezTo>
                  <a:cubicBezTo>
                    <a:pt x="37" y="47"/>
                    <a:pt x="37" y="48"/>
                    <a:pt x="37" y="49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9" y="54"/>
                    <a:pt x="38" y="57"/>
                    <a:pt x="39" y="60"/>
                  </a:cubicBezTo>
                  <a:cubicBezTo>
                    <a:pt x="39" y="61"/>
                    <a:pt x="41" y="62"/>
                    <a:pt x="41" y="62"/>
                  </a:cubicBezTo>
                  <a:cubicBezTo>
                    <a:pt x="42" y="64"/>
                    <a:pt x="43" y="66"/>
                    <a:pt x="43" y="68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9" y="24"/>
                    <a:pt x="40" y="23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331"/>
            <p:cNvSpPr>
              <a:spLocks/>
            </p:cNvSpPr>
            <p:nvPr/>
          </p:nvSpPr>
          <p:spPr bwMode="auto">
            <a:xfrm>
              <a:off x="8638123" y="3234988"/>
              <a:ext cx="165269" cy="240718"/>
            </a:xfrm>
            <a:custGeom>
              <a:avLst/>
              <a:gdLst>
                <a:gd name="T0" fmla="*/ 8 w 47"/>
                <a:gd name="T1" fmla="*/ 55 h 68"/>
                <a:gd name="T2" fmla="*/ 16 w 47"/>
                <a:gd name="T3" fmla="*/ 53 h 68"/>
                <a:gd name="T4" fmla="*/ 19 w 47"/>
                <a:gd name="T5" fmla="*/ 51 h 68"/>
                <a:gd name="T6" fmla="*/ 21 w 47"/>
                <a:gd name="T7" fmla="*/ 52 h 68"/>
                <a:gd name="T8" fmla="*/ 25 w 47"/>
                <a:gd name="T9" fmla="*/ 47 h 68"/>
                <a:gd name="T10" fmla="*/ 24 w 47"/>
                <a:gd name="T11" fmla="*/ 44 h 68"/>
                <a:gd name="T12" fmla="*/ 26 w 47"/>
                <a:gd name="T13" fmla="*/ 41 h 68"/>
                <a:gd name="T14" fmla="*/ 24 w 47"/>
                <a:gd name="T15" fmla="*/ 35 h 68"/>
                <a:gd name="T16" fmla="*/ 32 w 47"/>
                <a:gd name="T17" fmla="*/ 41 h 68"/>
                <a:gd name="T18" fmla="*/ 37 w 47"/>
                <a:gd name="T19" fmla="*/ 47 h 68"/>
                <a:gd name="T20" fmla="*/ 38 w 47"/>
                <a:gd name="T21" fmla="*/ 50 h 68"/>
                <a:gd name="T22" fmla="*/ 41 w 47"/>
                <a:gd name="T23" fmla="*/ 62 h 68"/>
                <a:gd name="T24" fmla="*/ 43 w 47"/>
                <a:gd name="T25" fmla="*/ 64 h 68"/>
                <a:gd name="T26" fmla="*/ 47 w 47"/>
                <a:gd name="T27" fmla="*/ 63 h 68"/>
                <a:gd name="T28" fmla="*/ 46 w 47"/>
                <a:gd name="T29" fmla="*/ 56 h 68"/>
                <a:gd name="T30" fmla="*/ 44 w 47"/>
                <a:gd name="T31" fmla="*/ 48 h 68"/>
                <a:gd name="T32" fmla="*/ 40 w 47"/>
                <a:gd name="T33" fmla="*/ 37 h 68"/>
                <a:gd name="T34" fmla="*/ 35 w 47"/>
                <a:gd name="T35" fmla="*/ 41 h 68"/>
                <a:gd name="T36" fmla="*/ 36 w 47"/>
                <a:gd name="T37" fmla="*/ 32 h 68"/>
                <a:gd name="T38" fmla="*/ 40 w 47"/>
                <a:gd name="T39" fmla="*/ 23 h 68"/>
                <a:gd name="T40" fmla="*/ 44 w 47"/>
                <a:gd name="T41" fmla="*/ 16 h 68"/>
                <a:gd name="T42" fmla="*/ 33 w 47"/>
                <a:gd name="T43" fmla="*/ 17 h 68"/>
                <a:gd name="T44" fmla="*/ 22 w 47"/>
                <a:gd name="T45" fmla="*/ 18 h 68"/>
                <a:gd name="T46" fmla="*/ 19 w 47"/>
                <a:gd name="T47" fmla="*/ 11 h 68"/>
                <a:gd name="T48" fmla="*/ 16 w 47"/>
                <a:gd name="T49" fmla="*/ 3 h 68"/>
                <a:gd name="T50" fmla="*/ 7 w 47"/>
                <a:gd name="T51" fmla="*/ 0 h 68"/>
                <a:gd name="T52" fmla="*/ 9 w 47"/>
                <a:gd name="T53" fmla="*/ 9 h 68"/>
                <a:gd name="T54" fmla="*/ 3 w 47"/>
                <a:gd name="T55" fmla="*/ 14 h 68"/>
                <a:gd name="T56" fmla="*/ 1 w 47"/>
                <a:gd name="T57" fmla="*/ 23 h 68"/>
                <a:gd name="T58" fmla="*/ 7 w 47"/>
                <a:gd name="T59" fmla="*/ 28 h 68"/>
                <a:gd name="T60" fmla="*/ 7 w 47"/>
                <a:gd name="T61" fmla="*/ 37 h 68"/>
                <a:gd name="T62" fmla="*/ 10 w 47"/>
                <a:gd name="T63" fmla="*/ 47 h 68"/>
                <a:gd name="T64" fmla="*/ 8 w 47"/>
                <a:gd name="T65" fmla="*/ 5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68">
                  <a:moveTo>
                    <a:pt x="8" y="53"/>
                  </a:moveTo>
                  <a:cubicBezTo>
                    <a:pt x="8" y="53"/>
                    <a:pt x="8" y="55"/>
                    <a:pt x="8" y="55"/>
                  </a:cubicBezTo>
                  <a:cubicBezTo>
                    <a:pt x="13" y="56"/>
                    <a:pt x="12" y="53"/>
                    <a:pt x="14" y="53"/>
                  </a:cubicBezTo>
                  <a:cubicBezTo>
                    <a:pt x="14" y="52"/>
                    <a:pt x="16" y="53"/>
                    <a:pt x="16" y="53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7" y="51"/>
                    <a:pt x="17" y="52"/>
                    <a:pt x="19" y="51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1" y="50"/>
                    <a:pt x="20" y="51"/>
                    <a:pt x="21" y="52"/>
                  </a:cubicBezTo>
                  <a:cubicBezTo>
                    <a:pt x="22" y="51"/>
                    <a:pt x="24" y="51"/>
                    <a:pt x="24" y="51"/>
                  </a:cubicBezTo>
                  <a:cubicBezTo>
                    <a:pt x="24" y="50"/>
                    <a:pt x="26" y="48"/>
                    <a:pt x="25" y="47"/>
                  </a:cubicBezTo>
                  <a:cubicBezTo>
                    <a:pt x="24" y="46"/>
                    <a:pt x="24" y="47"/>
                    <a:pt x="24" y="45"/>
                  </a:cubicBezTo>
                  <a:cubicBezTo>
                    <a:pt x="23" y="46"/>
                    <a:pt x="24" y="44"/>
                    <a:pt x="24" y="44"/>
                  </a:cubicBezTo>
                  <a:cubicBezTo>
                    <a:pt x="22" y="45"/>
                    <a:pt x="23" y="43"/>
                    <a:pt x="23" y="43"/>
                  </a:cubicBezTo>
                  <a:cubicBezTo>
                    <a:pt x="24" y="42"/>
                    <a:pt x="25" y="42"/>
                    <a:pt x="26" y="41"/>
                  </a:cubicBezTo>
                  <a:cubicBezTo>
                    <a:pt x="25" y="39"/>
                    <a:pt x="25" y="38"/>
                    <a:pt x="24" y="37"/>
                  </a:cubicBezTo>
                  <a:cubicBezTo>
                    <a:pt x="23" y="37"/>
                    <a:pt x="24" y="35"/>
                    <a:pt x="24" y="35"/>
                  </a:cubicBezTo>
                  <a:cubicBezTo>
                    <a:pt x="26" y="36"/>
                    <a:pt x="27" y="40"/>
                    <a:pt x="29" y="41"/>
                  </a:cubicBezTo>
                  <a:cubicBezTo>
                    <a:pt x="30" y="41"/>
                    <a:pt x="31" y="40"/>
                    <a:pt x="32" y="41"/>
                  </a:cubicBezTo>
                  <a:cubicBezTo>
                    <a:pt x="33" y="41"/>
                    <a:pt x="32" y="42"/>
                    <a:pt x="33" y="43"/>
                  </a:cubicBezTo>
                  <a:cubicBezTo>
                    <a:pt x="34" y="43"/>
                    <a:pt x="37" y="46"/>
                    <a:pt x="37" y="47"/>
                  </a:cubicBezTo>
                  <a:cubicBezTo>
                    <a:pt x="37" y="47"/>
                    <a:pt x="37" y="48"/>
                    <a:pt x="37" y="49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9" y="54"/>
                    <a:pt x="38" y="57"/>
                    <a:pt x="39" y="60"/>
                  </a:cubicBezTo>
                  <a:cubicBezTo>
                    <a:pt x="39" y="61"/>
                    <a:pt x="41" y="62"/>
                    <a:pt x="41" y="62"/>
                  </a:cubicBezTo>
                  <a:cubicBezTo>
                    <a:pt x="42" y="64"/>
                    <a:pt x="43" y="66"/>
                    <a:pt x="43" y="68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9" y="24"/>
                    <a:pt x="40" y="23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32"/>
            <p:cNvSpPr>
              <a:spLocks noEditPoints="1"/>
            </p:cNvSpPr>
            <p:nvPr/>
          </p:nvSpPr>
          <p:spPr bwMode="auto">
            <a:xfrm>
              <a:off x="7344711" y="2586485"/>
              <a:ext cx="154491" cy="138324"/>
            </a:xfrm>
            <a:custGeom>
              <a:avLst/>
              <a:gdLst>
                <a:gd name="T0" fmla="*/ 33 w 44"/>
                <a:gd name="T1" fmla="*/ 5 h 39"/>
                <a:gd name="T2" fmla="*/ 29 w 44"/>
                <a:gd name="T3" fmla="*/ 11 h 39"/>
                <a:gd name="T4" fmla="*/ 25 w 44"/>
                <a:gd name="T5" fmla="*/ 7 h 39"/>
                <a:gd name="T6" fmla="*/ 21 w 44"/>
                <a:gd name="T7" fmla="*/ 3 h 39"/>
                <a:gd name="T8" fmla="*/ 18 w 44"/>
                <a:gd name="T9" fmla="*/ 0 h 39"/>
                <a:gd name="T10" fmla="*/ 15 w 44"/>
                <a:gd name="T11" fmla="*/ 3 h 39"/>
                <a:gd name="T12" fmla="*/ 17 w 44"/>
                <a:gd name="T13" fmla="*/ 7 h 39"/>
                <a:gd name="T14" fmla="*/ 12 w 44"/>
                <a:gd name="T15" fmla="*/ 5 h 39"/>
                <a:gd name="T16" fmla="*/ 8 w 44"/>
                <a:gd name="T17" fmla="*/ 2 h 39"/>
                <a:gd name="T18" fmla="*/ 5 w 44"/>
                <a:gd name="T19" fmla="*/ 3 h 39"/>
                <a:gd name="T20" fmla="*/ 2 w 44"/>
                <a:gd name="T21" fmla="*/ 7 h 39"/>
                <a:gd name="T22" fmla="*/ 2 w 44"/>
                <a:gd name="T23" fmla="*/ 10 h 39"/>
                <a:gd name="T24" fmla="*/ 5 w 44"/>
                <a:gd name="T25" fmla="*/ 10 h 39"/>
                <a:gd name="T26" fmla="*/ 8 w 44"/>
                <a:gd name="T27" fmla="*/ 13 h 39"/>
                <a:gd name="T28" fmla="*/ 7 w 44"/>
                <a:gd name="T29" fmla="*/ 17 h 39"/>
                <a:gd name="T30" fmla="*/ 11 w 44"/>
                <a:gd name="T31" fmla="*/ 19 h 39"/>
                <a:gd name="T32" fmla="*/ 13 w 44"/>
                <a:gd name="T33" fmla="*/ 21 h 39"/>
                <a:gd name="T34" fmla="*/ 11 w 44"/>
                <a:gd name="T35" fmla="*/ 23 h 39"/>
                <a:gd name="T36" fmla="*/ 14 w 44"/>
                <a:gd name="T37" fmla="*/ 26 h 39"/>
                <a:gd name="T38" fmla="*/ 17 w 44"/>
                <a:gd name="T39" fmla="*/ 27 h 39"/>
                <a:gd name="T40" fmla="*/ 18 w 44"/>
                <a:gd name="T41" fmla="*/ 32 h 39"/>
                <a:gd name="T42" fmla="*/ 22 w 44"/>
                <a:gd name="T43" fmla="*/ 28 h 39"/>
                <a:gd name="T44" fmla="*/ 25 w 44"/>
                <a:gd name="T45" fmla="*/ 27 h 39"/>
                <a:gd name="T46" fmla="*/ 26 w 44"/>
                <a:gd name="T47" fmla="*/ 31 h 39"/>
                <a:gd name="T48" fmla="*/ 26 w 44"/>
                <a:gd name="T49" fmla="*/ 34 h 39"/>
                <a:gd name="T50" fmla="*/ 28 w 44"/>
                <a:gd name="T51" fmla="*/ 37 h 39"/>
                <a:gd name="T52" fmla="*/ 31 w 44"/>
                <a:gd name="T53" fmla="*/ 39 h 39"/>
                <a:gd name="T54" fmla="*/ 31 w 44"/>
                <a:gd name="T55" fmla="*/ 34 h 39"/>
                <a:gd name="T56" fmla="*/ 34 w 44"/>
                <a:gd name="T57" fmla="*/ 32 h 39"/>
                <a:gd name="T58" fmla="*/ 33 w 44"/>
                <a:gd name="T59" fmla="*/ 30 h 39"/>
                <a:gd name="T60" fmla="*/ 36 w 44"/>
                <a:gd name="T61" fmla="*/ 26 h 39"/>
                <a:gd name="T62" fmla="*/ 36 w 44"/>
                <a:gd name="T63" fmla="*/ 20 h 39"/>
                <a:gd name="T64" fmla="*/ 44 w 44"/>
                <a:gd name="T65" fmla="*/ 16 h 39"/>
                <a:gd name="T66" fmla="*/ 42 w 44"/>
                <a:gd name="T67" fmla="*/ 14 h 39"/>
                <a:gd name="T68" fmla="*/ 40 w 44"/>
                <a:gd name="T69" fmla="*/ 14 h 39"/>
                <a:gd name="T70" fmla="*/ 35 w 44"/>
                <a:gd name="T71" fmla="*/ 9 h 39"/>
                <a:gd name="T72" fmla="*/ 33 w 44"/>
                <a:gd name="T73" fmla="*/ 5 h 39"/>
                <a:gd name="T74" fmla="*/ 0 w 44"/>
                <a:gd name="T75" fmla="*/ 28 h 39"/>
                <a:gd name="T76" fmla="*/ 2 w 44"/>
                <a:gd name="T77" fmla="*/ 31 h 39"/>
                <a:gd name="T78" fmla="*/ 6 w 44"/>
                <a:gd name="T79" fmla="*/ 35 h 39"/>
                <a:gd name="T80" fmla="*/ 9 w 44"/>
                <a:gd name="T81" fmla="*/ 36 h 39"/>
                <a:gd name="T82" fmla="*/ 13 w 44"/>
                <a:gd name="T83" fmla="*/ 35 h 39"/>
                <a:gd name="T84" fmla="*/ 10 w 44"/>
                <a:gd name="T85" fmla="*/ 31 h 39"/>
                <a:gd name="T86" fmla="*/ 7 w 44"/>
                <a:gd name="T87" fmla="*/ 28 h 39"/>
                <a:gd name="T88" fmla="*/ 3 w 44"/>
                <a:gd name="T89" fmla="*/ 27 h 39"/>
                <a:gd name="T90" fmla="*/ 0 w 44"/>
                <a:gd name="T91" fmla="*/ 28 h 39"/>
                <a:gd name="T92" fmla="*/ 21 w 44"/>
                <a:gd name="T93" fmla="*/ 27 h 39"/>
                <a:gd name="T94" fmla="*/ 15 w 44"/>
                <a:gd name="T95" fmla="*/ 19 h 39"/>
                <a:gd name="T96" fmla="*/ 19 w 44"/>
                <a:gd name="T97" fmla="*/ 18 h 39"/>
                <a:gd name="T98" fmla="*/ 20 w 44"/>
                <a:gd name="T99" fmla="*/ 20 h 39"/>
                <a:gd name="T100" fmla="*/ 19 w 44"/>
                <a:gd name="T101" fmla="*/ 20 h 39"/>
                <a:gd name="T102" fmla="*/ 20 w 44"/>
                <a:gd name="T103" fmla="*/ 23 h 39"/>
                <a:gd name="T104" fmla="*/ 23 w 44"/>
                <a:gd name="T105" fmla="*/ 25 h 39"/>
                <a:gd name="T106" fmla="*/ 21 w 44"/>
                <a:gd name="T107" fmla="*/ 2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" h="39">
                  <a:moveTo>
                    <a:pt x="33" y="5"/>
                  </a:moveTo>
                  <a:cubicBezTo>
                    <a:pt x="33" y="5"/>
                    <a:pt x="30" y="11"/>
                    <a:pt x="29" y="11"/>
                  </a:cubicBezTo>
                  <a:cubicBezTo>
                    <a:pt x="27" y="11"/>
                    <a:pt x="26" y="10"/>
                    <a:pt x="25" y="7"/>
                  </a:cubicBezTo>
                  <a:cubicBezTo>
                    <a:pt x="24" y="5"/>
                    <a:pt x="23" y="5"/>
                    <a:pt x="21" y="3"/>
                  </a:cubicBezTo>
                  <a:cubicBezTo>
                    <a:pt x="20" y="1"/>
                    <a:pt x="18" y="0"/>
                    <a:pt x="18" y="0"/>
                  </a:cubicBezTo>
                  <a:cubicBezTo>
                    <a:pt x="18" y="0"/>
                    <a:pt x="14" y="1"/>
                    <a:pt x="15" y="3"/>
                  </a:cubicBezTo>
                  <a:cubicBezTo>
                    <a:pt x="17" y="4"/>
                    <a:pt x="18" y="6"/>
                    <a:pt x="17" y="7"/>
                  </a:cubicBezTo>
                  <a:cubicBezTo>
                    <a:pt x="16" y="9"/>
                    <a:pt x="12" y="5"/>
                    <a:pt x="12" y="5"/>
                  </a:cubicBezTo>
                  <a:cubicBezTo>
                    <a:pt x="12" y="5"/>
                    <a:pt x="11" y="2"/>
                    <a:pt x="8" y="2"/>
                  </a:cubicBezTo>
                  <a:cubicBezTo>
                    <a:pt x="6" y="2"/>
                    <a:pt x="6" y="1"/>
                    <a:pt x="5" y="3"/>
                  </a:cubicBezTo>
                  <a:cubicBezTo>
                    <a:pt x="4" y="5"/>
                    <a:pt x="2" y="7"/>
                    <a:pt x="2" y="7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4" y="12"/>
                    <a:pt x="5" y="10"/>
                  </a:cubicBezTo>
                  <a:cubicBezTo>
                    <a:pt x="6" y="8"/>
                    <a:pt x="7" y="12"/>
                    <a:pt x="8" y="13"/>
                  </a:cubicBezTo>
                  <a:cubicBezTo>
                    <a:pt x="10" y="13"/>
                    <a:pt x="7" y="17"/>
                    <a:pt x="7" y="17"/>
                  </a:cubicBezTo>
                  <a:cubicBezTo>
                    <a:pt x="7" y="17"/>
                    <a:pt x="9" y="18"/>
                    <a:pt x="11" y="19"/>
                  </a:cubicBezTo>
                  <a:cubicBezTo>
                    <a:pt x="12" y="20"/>
                    <a:pt x="13" y="21"/>
                    <a:pt x="13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2" y="26"/>
                    <a:pt x="14" y="26"/>
                  </a:cubicBezTo>
                  <a:cubicBezTo>
                    <a:pt x="16" y="27"/>
                    <a:pt x="17" y="26"/>
                    <a:pt x="17" y="27"/>
                  </a:cubicBezTo>
                  <a:cubicBezTo>
                    <a:pt x="16" y="29"/>
                    <a:pt x="18" y="32"/>
                    <a:pt x="18" y="32"/>
                  </a:cubicBezTo>
                  <a:cubicBezTo>
                    <a:pt x="18" y="32"/>
                    <a:pt x="20" y="29"/>
                    <a:pt x="22" y="28"/>
                  </a:cubicBezTo>
                  <a:cubicBezTo>
                    <a:pt x="24" y="28"/>
                    <a:pt x="23" y="25"/>
                    <a:pt x="25" y="27"/>
                  </a:cubicBezTo>
                  <a:cubicBezTo>
                    <a:pt x="26" y="29"/>
                    <a:pt x="27" y="31"/>
                    <a:pt x="26" y="31"/>
                  </a:cubicBezTo>
                  <a:cubicBezTo>
                    <a:pt x="23" y="31"/>
                    <a:pt x="27" y="32"/>
                    <a:pt x="26" y="34"/>
                  </a:cubicBezTo>
                  <a:cubicBezTo>
                    <a:pt x="27" y="36"/>
                    <a:pt x="26" y="36"/>
                    <a:pt x="28" y="37"/>
                  </a:cubicBezTo>
                  <a:cubicBezTo>
                    <a:pt x="29" y="38"/>
                    <a:pt x="31" y="39"/>
                    <a:pt x="31" y="39"/>
                  </a:cubicBezTo>
                  <a:cubicBezTo>
                    <a:pt x="31" y="37"/>
                    <a:pt x="31" y="36"/>
                    <a:pt x="31" y="34"/>
                  </a:cubicBezTo>
                  <a:cubicBezTo>
                    <a:pt x="33" y="33"/>
                    <a:pt x="33" y="33"/>
                    <a:pt x="34" y="32"/>
                  </a:cubicBezTo>
                  <a:cubicBezTo>
                    <a:pt x="34" y="31"/>
                    <a:pt x="34" y="30"/>
                    <a:pt x="33" y="30"/>
                  </a:cubicBezTo>
                  <a:cubicBezTo>
                    <a:pt x="33" y="30"/>
                    <a:pt x="35" y="26"/>
                    <a:pt x="36" y="26"/>
                  </a:cubicBezTo>
                  <a:cubicBezTo>
                    <a:pt x="36" y="24"/>
                    <a:pt x="35" y="22"/>
                    <a:pt x="36" y="20"/>
                  </a:cubicBezTo>
                  <a:cubicBezTo>
                    <a:pt x="36" y="18"/>
                    <a:pt x="41" y="16"/>
                    <a:pt x="44" y="16"/>
                  </a:cubicBezTo>
                  <a:cubicBezTo>
                    <a:pt x="43" y="15"/>
                    <a:pt x="43" y="14"/>
                    <a:pt x="42" y="14"/>
                  </a:cubicBezTo>
                  <a:cubicBezTo>
                    <a:pt x="42" y="14"/>
                    <a:pt x="41" y="14"/>
                    <a:pt x="40" y="14"/>
                  </a:cubicBezTo>
                  <a:cubicBezTo>
                    <a:pt x="39" y="13"/>
                    <a:pt x="36" y="11"/>
                    <a:pt x="35" y="9"/>
                  </a:cubicBezTo>
                  <a:cubicBezTo>
                    <a:pt x="34" y="8"/>
                    <a:pt x="34" y="6"/>
                    <a:pt x="33" y="5"/>
                  </a:cubicBezTo>
                  <a:close/>
                  <a:moveTo>
                    <a:pt x="0" y="28"/>
                  </a:moveTo>
                  <a:cubicBezTo>
                    <a:pt x="0" y="28"/>
                    <a:pt x="0" y="29"/>
                    <a:pt x="2" y="31"/>
                  </a:cubicBezTo>
                  <a:cubicBezTo>
                    <a:pt x="4" y="32"/>
                    <a:pt x="4" y="34"/>
                    <a:pt x="6" y="35"/>
                  </a:cubicBezTo>
                  <a:cubicBezTo>
                    <a:pt x="7" y="36"/>
                    <a:pt x="7" y="36"/>
                    <a:pt x="9" y="36"/>
                  </a:cubicBezTo>
                  <a:cubicBezTo>
                    <a:pt x="10" y="36"/>
                    <a:pt x="13" y="35"/>
                    <a:pt x="13" y="35"/>
                  </a:cubicBezTo>
                  <a:cubicBezTo>
                    <a:pt x="13" y="35"/>
                    <a:pt x="13" y="33"/>
                    <a:pt x="10" y="31"/>
                  </a:cubicBezTo>
                  <a:cubicBezTo>
                    <a:pt x="8" y="29"/>
                    <a:pt x="7" y="28"/>
                    <a:pt x="7" y="28"/>
                  </a:cubicBezTo>
                  <a:cubicBezTo>
                    <a:pt x="7" y="28"/>
                    <a:pt x="6" y="27"/>
                    <a:pt x="3" y="27"/>
                  </a:cubicBezTo>
                  <a:cubicBezTo>
                    <a:pt x="1" y="27"/>
                    <a:pt x="0" y="28"/>
                    <a:pt x="0" y="28"/>
                  </a:cubicBezTo>
                  <a:close/>
                  <a:moveTo>
                    <a:pt x="21" y="27"/>
                  </a:moveTo>
                  <a:cubicBezTo>
                    <a:pt x="19" y="25"/>
                    <a:pt x="16" y="22"/>
                    <a:pt x="15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3"/>
                    <a:pt x="23" y="24"/>
                    <a:pt x="23" y="25"/>
                  </a:cubicBezTo>
                  <a:cubicBezTo>
                    <a:pt x="23" y="26"/>
                    <a:pt x="22" y="27"/>
                    <a:pt x="21" y="27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33"/>
            <p:cNvSpPr>
              <a:spLocks noEditPoints="1"/>
            </p:cNvSpPr>
            <p:nvPr/>
          </p:nvSpPr>
          <p:spPr bwMode="auto">
            <a:xfrm>
              <a:off x="7344711" y="2586485"/>
              <a:ext cx="154491" cy="138324"/>
            </a:xfrm>
            <a:custGeom>
              <a:avLst/>
              <a:gdLst>
                <a:gd name="T0" fmla="*/ 33 w 44"/>
                <a:gd name="T1" fmla="*/ 5 h 39"/>
                <a:gd name="T2" fmla="*/ 29 w 44"/>
                <a:gd name="T3" fmla="*/ 11 h 39"/>
                <a:gd name="T4" fmla="*/ 25 w 44"/>
                <a:gd name="T5" fmla="*/ 7 h 39"/>
                <a:gd name="T6" fmla="*/ 21 w 44"/>
                <a:gd name="T7" fmla="*/ 3 h 39"/>
                <a:gd name="T8" fmla="*/ 18 w 44"/>
                <a:gd name="T9" fmla="*/ 0 h 39"/>
                <a:gd name="T10" fmla="*/ 15 w 44"/>
                <a:gd name="T11" fmla="*/ 3 h 39"/>
                <a:gd name="T12" fmla="*/ 17 w 44"/>
                <a:gd name="T13" fmla="*/ 7 h 39"/>
                <a:gd name="T14" fmla="*/ 12 w 44"/>
                <a:gd name="T15" fmla="*/ 5 h 39"/>
                <a:gd name="T16" fmla="*/ 8 w 44"/>
                <a:gd name="T17" fmla="*/ 2 h 39"/>
                <a:gd name="T18" fmla="*/ 5 w 44"/>
                <a:gd name="T19" fmla="*/ 3 h 39"/>
                <a:gd name="T20" fmla="*/ 2 w 44"/>
                <a:gd name="T21" fmla="*/ 7 h 39"/>
                <a:gd name="T22" fmla="*/ 2 w 44"/>
                <a:gd name="T23" fmla="*/ 10 h 39"/>
                <a:gd name="T24" fmla="*/ 5 w 44"/>
                <a:gd name="T25" fmla="*/ 10 h 39"/>
                <a:gd name="T26" fmla="*/ 8 w 44"/>
                <a:gd name="T27" fmla="*/ 13 h 39"/>
                <a:gd name="T28" fmla="*/ 7 w 44"/>
                <a:gd name="T29" fmla="*/ 17 h 39"/>
                <a:gd name="T30" fmla="*/ 11 w 44"/>
                <a:gd name="T31" fmla="*/ 19 h 39"/>
                <a:gd name="T32" fmla="*/ 13 w 44"/>
                <a:gd name="T33" fmla="*/ 21 h 39"/>
                <a:gd name="T34" fmla="*/ 11 w 44"/>
                <a:gd name="T35" fmla="*/ 23 h 39"/>
                <a:gd name="T36" fmla="*/ 14 w 44"/>
                <a:gd name="T37" fmla="*/ 26 h 39"/>
                <a:gd name="T38" fmla="*/ 17 w 44"/>
                <a:gd name="T39" fmla="*/ 27 h 39"/>
                <a:gd name="T40" fmla="*/ 18 w 44"/>
                <a:gd name="T41" fmla="*/ 32 h 39"/>
                <a:gd name="T42" fmla="*/ 22 w 44"/>
                <a:gd name="T43" fmla="*/ 28 h 39"/>
                <a:gd name="T44" fmla="*/ 25 w 44"/>
                <a:gd name="T45" fmla="*/ 27 h 39"/>
                <a:gd name="T46" fmla="*/ 26 w 44"/>
                <a:gd name="T47" fmla="*/ 31 h 39"/>
                <a:gd name="T48" fmla="*/ 26 w 44"/>
                <a:gd name="T49" fmla="*/ 34 h 39"/>
                <a:gd name="T50" fmla="*/ 28 w 44"/>
                <a:gd name="T51" fmla="*/ 37 h 39"/>
                <a:gd name="T52" fmla="*/ 31 w 44"/>
                <a:gd name="T53" fmla="*/ 39 h 39"/>
                <a:gd name="T54" fmla="*/ 31 w 44"/>
                <a:gd name="T55" fmla="*/ 34 h 39"/>
                <a:gd name="T56" fmla="*/ 34 w 44"/>
                <a:gd name="T57" fmla="*/ 32 h 39"/>
                <a:gd name="T58" fmla="*/ 33 w 44"/>
                <a:gd name="T59" fmla="*/ 30 h 39"/>
                <a:gd name="T60" fmla="*/ 36 w 44"/>
                <a:gd name="T61" fmla="*/ 26 h 39"/>
                <a:gd name="T62" fmla="*/ 36 w 44"/>
                <a:gd name="T63" fmla="*/ 20 h 39"/>
                <a:gd name="T64" fmla="*/ 44 w 44"/>
                <a:gd name="T65" fmla="*/ 16 h 39"/>
                <a:gd name="T66" fmla="*/ 42 w 44"/>
                <a:gd name="T67" fmla="*/ 14 h 39"/>
                <a:gd name="T68" fmla="*/ 40 w 44"/>
                <a:gd name="T69" fmla="*/ 14 h 39"/>
                <a:gd name="T70" fmla="*/ 35 w 44"/>
                <a:gd name="T71" fmla="*/ 9 h 39"/>
                <a:gd name="T72" fmla="*/ 33 w 44"/>
                <a:gd name="T73" fmla="*/ 5 h 39"/>
                <a:gd name="T74" fmla="*/ 0 w 44"/>
                <a:gd name="T75" fmla="*/ 28 h 39"/>
                <a:gd name="T76" fmla="*/ 2 w 44"/>
                <a:gd name="T77" fmla="*/ 31 h 39"/>
                <a:gd name="T78" fmla="*/ 6 w 44"/>
                <a:gd name="T79" fmla="*/ 35 h 39"/>
                <a:gd name="T80" fmla="*/ 9 w 44"/>
                <a:gd name="T81" fmla="*/ 36 h 39"/>
                <a:gd name="T82" fmla="*/ 13 w 44"/>
                <a:gd name="T83" fmla="*/ 35 h 39"/>
                <a:gd name="T84" fmla="*/ 10 w 44"/>
                <a:gd name="T85" fmla="*/ 31 h 39"/>
                <a:gd name="T86" fmla="*/ 7 w 44"/>
                <a:gd name="T87" fmla="*/ 28 h 39"/>
                <a:gd name="T88" fmla="*/ 3 w 44"/>
                <a:gd name="T89" fmla="*/ 27 h 39"/>
                <a:gd name="T90" fmla="*/ 0 w 44"/>
                <a:gd name="T91" fmla="*/ 28 h 39"/>
                <a:gd name="T92" fmla="*/ 21 w 44"/>
                <a:gd name="T93" fmla="*/ 27 h 39"/>
                <a:gd name="T94" fmla="*/ 15 w 44"/>
                <a:gd name="T95" fmla="*/ 19 h 39"/>
                <a:gd name="T96" fmla="*/ 19 w 44"/>
                <a:gd name="T97" fmla="*/ 18 h 39"/>
                <a:gd name="T98" fmla="*/ 20 w 44"/>
                <a:gd name="T99" fmla="*/ 20 h 39"/>
                <a:gd name="T100" fmla="*/ 19 w 44"/>
                <a:gd name="T101" fmla="*/ 20 h 39"/>
                <a:gd name="T102" fmla="*/ 20 w 44"/>
                <a:gd name="T103" fmla="*/ 23 h 39"/>
                <a:gd name="T104" fmla="*/ 23 w 44"/>
                <a:gd name="T105" fmla="*/ 25 h 39"/>
                <a:gd name="T106" fmla="*/ 21 w 44"/>
                <a:gd name="T107" fmla="*/ 2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" h="39">
                  <a:moveTo>
                    <a:pt x="33" y="5"/>
                  </a:moveTo>
                  <a:cubicBezTo>
                    <a:pt x="33" y="5"/>
                    <a:pt x="30" y="11"/>
                    <a:pt x="29" y="11"/>
                  </a:cubicBezTo>
                  <a:cubicBezTo>
                    <a:pt x="27" y="11"/>
                    <a:pt x="26" y="10"/>
                    <a:pt x="25" y="7"/>
                  </a:cubicBezTo>
                  <a:cubicBezTo>
                    <a:pt x="24" y="5"/>
                    <a:pt x="23" y="5"/>
                    <a:pt x="21" y="3"/>
                  </a:cubicBezTo>
                  <a:cubicBezTo>
                    <a:pt x="20" y="1"/>
                    <a:pt x="18" y="0"/>
                    <a:pt x="18" y="0"/>
                  </a:cubicBezTo>
                  <a:cubicBezTo>
                    <a:pt x="18" y="0"/>
                    <a:pt x="14" y="1"/>
                    <a:pt x="15" y="3"/>
                  </a:cubicBezTo>
                  <a:cubicBezTo>
                    <a:pt x="17" y="4"/>
                    <a:pt x="18" y="6"/>
                    <a:pt x="17" y="7"/>
                  </a:cubicBezTo>
                  <a:cubicBezTo>
                    <a:pt x="16" y="9"/>
                    <a:pt x="12" y="5"/>
                    <a:pt x="12" y="5"/>
                  </a:cubicBezTo>
                  <a:cubicBezTo>
                    <a:pt x="12" y="5"/>
                    <a:pt x="11" y="2"/>
                    <a:pt x="8" y="2"/>
                  </a:cubicBezTo>
                  <a:cubicBezTo>
                    <a:pt x="6" y="2"/>
                    <a:pt x="6" y="1"/>
                    <a:pt x="5" y="3"/>
                  </a:cubicBezTo>
                  <a:cubicBezTo>
                    <a:pt x="4" y="5"/>
                    <a:pt x="2" y="7"/>
                    <a:pt x="2" y="7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4" y="12"/>
                    <a:pt x="5" y="10"/>
                  </a:cubicBezTo>
                  <a:cubicBezTo>
                    <a:pt x="6" y="8"/>
                    <a:pt x="7" y="12"/>
                    <a:pt x="8" y="13"/>
                  </a:cubicBezTo>
                  <a:cubicBezTo>
                    <a:pt x="10" y="13"/>
                    <a:pt x="7" y="17"/>
                    <a:pt x="7" y="17"/>
                  </a:cubicBezTo>
                  <a:cubicBezTo>
                    <a:pt x="7" y="17"/>
                    <a:pt x="9" y="18"/>
                    <a:pt x="11" y="19"/>
                  </a:cubicBezTo>
                  <a:cubicBezTo>
                    <a:pt x="12" y="20"/>
                    <a:pt x="13" y="21"/>
                    <a:pt x="13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2" y="26"/>
                    <a:pt x="14" y="26"/>
                  </a:cubicBezTo>
                  <a:cubicBezTo>
                    <a:pt x="16" y="27"/>
                    <a:pt x="17" y="26"/>
                    <a:pt x="17" y="27"/>
                  </a:cubicBezTo>
                  <a:cubicBezTo>
                    <a:pt x="16" y="29"/>
                    <a:pt x="18" y="32"/>
                    <a:pt x="18" y="32"/>
                  </a:cubicBezTo>
                  <a:cubicBezTo>
                    <a:pt x="18" y="32"/>
                    <a:pt x="20" y="29"/>
                    <a:pt x="22" y="28"/>
                  </a:cubicBezTo>
                  <a:cubicBezTo>
                    <a:pt x="24" y="28"/>
                    <a:pt x="23" y="25"/>
                    <a:pt x="25" y="27"/>
                  </a:cubicBezTo>
                  <a:cubicBezTo>
                    <a:pt x="26" y="29"/>
                    <a:pt x="27" y="31"/>
                    <a:pt x="26" y="31"/>
                  </a:cubicBezTo>
                  <a:cubicBezTo>
                    <a:pt x="23" y="31"/>
                    <a:pt x="27" y="32"/>
                    <a:pt x="26" y="34"/>
                  </a:cubicBezTo>
                  <a:cubicBezTo>
                    <a:pt x="27" y="36"/>
                    <a:pt x="26" y="36"/>
                    <a:pt x="28" y="37"/>
                  </a:cubicBezTo>
                  <a:cubicBezTo>
                    <a:pt x="29" y="38"/>
                    <a:pt x="31" y="39"/>
                    <a:pt x="31" y="39"/>
                  </a:cubicBezTo>
                  <a:cubicBezTo>
                    <a:pt x="31" y="37"/>
                    <a:pt x="31" y="36"/>
                    <a:pt x="31" y="34"/>
                  </a:cubicBezTo>
                  <a:cubicBezTo>
                    <a:pt x="33" y="33"/>
                    <a:pt x="33" y="33"/>
                    <a:pt x="34" y="32"/>
                  </a:cubicBezTo>
                  <a:cubicBezTo>
                    <a:pt x="34" y="31"/>
                    <a:pt x="34" y="30"/>
                    <a:pt x="33" y="30"/>
                  </a:cubicBezTo>
                  <a:cubicBezTo>
                    <a:pt x="33" y="30"/>
                    <a:pt x="35" y="26"/>
                    <a:pt x="36" y="26"/>
                  </a:cubicBezTo>
                  <a:cubicBezTo>
                    <a:pt x="36" y="24"/>
                    <a:pt x="35" y="22"/>
                    <a:pt x="36" y="20"/>
                  </a:cubicBezTo>
                  <a:cubicBezTo>
                    <a:pt x="36" y="18"/>
                    <a:pt x="41" y="16"/>
                    <a:pt x="44" y="16"/>
                  </a:cubicBezTo>
                  <a:cubicBezTo>
                    <a:pt x="43" y="15"/>
                    <a:pt x="43" y="14"/>
                    <a:pt x="42" y="14"/>
                  </a:cubicBezTo>
                  <a:cubicBezTo>
                    <a:pt x="42" y="14"/>
                    <a:pt x="41" y="14"/>
                    <a:pt x="40" y="14"/>
                  </a:cubicBezTo>
                  <a:cubicBezTo>
                    <a:pt x="39" y="13"/>
                    <a:pt x="36" y="11"/>
                    <a:pt x="35" y="9"/>
                  </a:cubicBezTo>
                  <a:cubicBezTo>
                    <a:pt x="34" y="8"/>
                    <a:pt x="34" y="6"/>
                    <a:pt x="33" y="5"/>
                  </a:cubicBezTo>
                  <a:close/>
                  <a:moveTo>
                    <a:pt x="0" y="28"/>
                  </a:moveTo>
                  <a:cubicBezTo>
                    <a:pt x="0" y="28"/>
                    <a:pt x="0" y="29"/>
                    <a:pt x="2" y="31"/>
                  </a:cubicBezTo>
                  <a:cubicBezTo>
                    <a:pt x="4" y="32"/>
                    <a:pt x="4" y="34"/>
                    <a:pt x="6" y="35"/>
                  </a:cubicBezTo>
                  <a:cubicBezTo>
                    <a:pt x="7" y="36"/>
                    <a:pt x="7" y="36"/>
                    <a:pt x="9" y="36"/>
                  </a:cubicBezTo>
                  <a:cubicBezTo>
                    <a:pt x="10" y="36"/>
                    <a:pt x="13" y="35"/>
                    <a:pt x="13" y="35"/>
                  </a:cubicBezTo>
                  <a:cubicBezTo>
                    <a:pt x="13" y="35"/>
                    <a:pt x="13" y="33"/>
                    <a:pt x="10" y="31"/>
                  </a:cubicBezTo>
                  <a:cubicBezTo>
                    <a:pt x="8" y="29"/>
                    <a:pt x="7" y="28"/>
                    <a:pt x="7" y="28"/>
                  </a:cubicBezTo>
                  <a:cubicBezTo>
                    <a:pt x="7" y="28"/>
                    <a:pt x="6" y="27"/>
                    <a:pt x="3" y="27"/>
                  </a:cubicBezTo>
                  <a:cubicBezTo>
                    <a:pt x="1" y="27"/>
                    <a:pt x="0" y="28"/>
                    <a:pt x="0" y="28"/>
                  </a:cubicBezTo>
                  <a:close/>
                  <a:moveTo>
                    <a:pt x="21" y="27"/>
                  </a:moveTo>
                  <a:cubicBezTo>
                    <a:pt x="19" y="25"/>
                    <a:pt x="16" y="22"/>
                    <a:pt x="15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2" y="23"/>
                    <a:pt x="23" y="24"/>
                    <a:pt x="23" y="25"/>
                  </a:cubicBezTo>
                  <a:cubicBezTo>
                    <a:pt x="23" y="26"/>
                    <a:pt x="22" y="27"/>
                    <a:pt x="21" y="27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34"/>
            <p:cNvSpPr>
              <a:spLocks/>
            </p:cNvSpPr>
            <p:nvPr/>
          </p:nvSpPr>
          <p:spPr bwMode="auto">
            <a:xfrm>
              <a:off x="6281239" y="2263132"/>
              <a:ext cx="211976" cy="114970"/>
            </a:xfrm>
            <a:custGeom>
              <a:avLst/>
              <a:gdLst>
                <a:gd name="T0" fmla="*/ 0 w 60"/>
                <a:gd name="T1" fmla="*/ 25 h 33"/>
                <a:gd name="T2" fmla="*/ 2 w 60"/>
                <a:gd name="T3" fmla="*/ 29 h 33"/>
                <a:gd name="T4" fmla="*/ 8 w 60"/>
                <a:gd name="T5" fmla="*/ 30 h 33"/>
                <a:gd name="T6" fmla="*/ 10 w 60"/>
                <a:gd name="T7" fmla="*/ 30 h 33"/>
                <a:gd name="T8" fmla="*/ 14 w 60"/>
                <a:gd name="T9" fmla="*/ 31 h 33"/>
                <a:gd name="T10" fmla="*/ 17 w 60"/>
                <a:gd name="T11" fmla="*/ 33 h 33"/>
                <a:gd name="T12" fmla="*/ 21 w 60"/>
                <a:gd name="T13" fmla="*/ 32 h 33"/>
                <a:gd name="T14" fmla="*/ 27 w 60"/>
                <a:gd name="T15" fmla="*/ 32 h 33"/>
                <a:gd name="T16" fmla="*/ 30 w 60"/>
                <a:gd name="T17" fmla="*/ 31 h 33"/>
                <a:gd name="T18" fmla="*/ 34 w 60"/>
                <a:gd name="T19" fmla="*/ 30 h 33"/>
                <a:gd name="T20" fmla="*/ 40 w 60"/>
                <a:gd name="T21" fmla="*/ 28 h 33"/>
                <a:gd name="T22" fmla="*/ 44 w 60"/>
                <a:gd name="T23" fmla="*/ 26 h 33"/>
                <a:gd name="T24" fmla="*/ 50 w 60"/>
                <a:gd name="T25" fmla="*/ 27 h 33"/>
                <a:gd name="T26" fmla="*/ 53 w 60"/>
                <a:gd name="T27" fmla="*/ 25 h 33"/>
                <a:gd name="T28" fmla="*/ 56 w 60"/>
                <a:gd name="T29" fmla="*/ 22 h 33"/>
                <a:gd name="T30" fmla="*/ 58 w 60"/>
                <a:gd name="T31" fmla="*/ 16 h 33"/>
                <a:gd name="T32" fmla="*/ 60 w 60"/>
                <a:gd name="T33" fmla="*/ 13 h 33"/>
                <a:gd name="T34" fmla="*/ 58 w 60"/>
                <a:gd name="T35" fmla="*/ 9 h 33"/>
                <a:gd name="T36" fmla="*/ 58 w 60"/>
                <a:gd name="T37" fmla="*/ 4 h 33"/>
                <a:gd name="T38" fmla="*/ 52 w 60"/>
                <a:gd name="T39" fmla="*/ 4 h 33"/>
                <a:gd name="T40" fmla="*/ 46 w 60"/>
                <a:gd name="T41" fmla="*/ 2 h 33"/>
                <a:gd name="T42" fmla="*/ 41 w 60"/>
                <a:gd name="T43" fmla="*/ 1 h 33"/>
                <a:gd name="T44" fmla="*/ 38 w 60"/>
                <a:gd name="T45" fmla="*/ 6 h 33"/>
                <a:gd name="T46" fmla="*/ 31 w 60"/>
                <a:gd name="T47" fmla="*/ 4 h 33"/>
                <a:gd name="T48" fmla="*/ 27 w 60"/>
                <a:gd name="T49" fmla="*/ 8 h 33"/>
                <a:gd name="T50" fmla="*/ 24 w 60"/>
                <a:gd name="T51" fmla="*/ 11 h 33"/>
                <a:gd name="T52" fmla="*/ 21 w 60"/>
                <a:gd name="T53" fmla="*/ 13 h 33"/>
                <a:gd name="T54" fmla="*/ 24 w 60"/>
                <a:gd name="T55" fmla="*/ 17 h 33"/>
                <a:gd name="T56" fmla="*/ 22 w 60"/>
                <a:gd name="T57" fmla="*/ 20 h 33"/>
                <a:gd name="T58" fmla="*/ 18 w 60"/>
                <a:gd name="T59" fmla="*/ 18 h 33"/>
                <a:gd name="T60" fmla="*/ 12 w 60"/>
                <a:gd name="T61" fmla="*/ 17 h 33"/>
                <a:gd name="T62" fmla="*/ 9 w 60"/>
                <a:gd name="T63" fmla="*/ 20 h 33"/>
                <a:gd name="T64" fmla="*/ 4 w 60"/>
                <a:gd name="T65" fmla="*/ 21 h 33"/>
                <a:gd name="T66" fmla="*/ 0 w 60"/>
                <a:gd name="T6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33">
                  <a:moveTo>
                    <a:pt x="0" y="25"/>
                  </a:moveTo>
                  <a:cubicBezTo>
                    <a:pt x="3" y="24"/>
                    <a:pt x="3" y="26"/>
                    <a:pt x="2" y="29"/>
                  </a:cubicBezTo>
                  <a:cubicBezTo>
                    <a:pt x="2" y="29"/>
                    <a:pt x="8" y="32"/>
                    <a:pt x="8" y="30"/>
                  </a:cubicBezTo>
                  <a:cubicBezTo>
                    <a:pt x="8" y="29"/>
                    <a:pt x="7" y="29"/>
                    <a:pt x="10" y="30"/>
                  </a:cubicBezTo>
                  <a:cubicBezTo>
                    <a:pt x="13" y="31"/>
                    <a:pt x="10" y="31"/>
                    <a:pt x="14" y="31"/>
                  </a:cubicBezTo>
                  <a:cubicBezTo>
                    <a:pt x="17" y="31"/>
                    <a:pt x="15" y="33"/>
                    <a:pt x="17" y="33"/>
                  </a:cubicBezTo>
                  <a:cubicBezTo>
                    <a:pt x="19" y="33"/>
                    <a:pt x="19" y="33"/>
                    <a:pt x="21" y="32"/>
                  </a:cubicBezTo>
                  <a:cubicBezTo>
                    <a:pt x="23" y="32"/>
                    <a:pt x="27" y="32"/>
                    <a:pt x="27" y="32"/>
                  </a:cubicBezTo>
                  <a:cubicBezTo>
                    <a:pt x="27" y="32"/>
                    <a:pt x="30" y="33"/>
                    <a:pt x="30" y="31"/>
                  </a:cubicBezTo>
                  <a:cubicBezTo>
                    <a:pt x="30" y="29"/>
                    <a:pt x="31" y="29"/>
                    <a:pt x="34" y="30"/>
                  </a:cubicBezTo>
                  <a:cubicBezTo>
                    <a:pt x="37" y="31"/>
                    <a:pt x="39" y="30"/>
                    <a:pt x="40" y="28"/>
                  </a:cubicBezTo>
                  <a:cubicBezTo>
                    <a:pt x="41" y="26"/>
                    <a:pt x="42" y="26"/>
                    <a:pt x="44" y="26"/>
                  </a:cubicBezTo>
                  <a:cubicBezTo>
                    <a:pt x="46" y="26"/>
                    <a:pt x="48" y="28"/>
                    <a:pt x="50" y="27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3" y="25"/>
                    <a:pt x="54" y="21"/>
                    <a:pt x="56" y="22"/>
                  </a:cubicBezTo>
                  <a:cubicBezTo>
                    <a:pt x="58" y="23"/>
                    <a:pt x="58" y="16"/>
                    <a:pt x="58" y="16"/>
                  </a:cubicBezTo>
                  <a:cubicBezTo>
                    <a:pt x="58" y="16"/>
                    <a:pt x="57" y="12"/>
                    <a:pt x="60" y="13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5" y="8"/>
                    <a:pt x="58" y="4"/>
                    <a:pt x="58" y="4"/>
                  </a:cubicBezTo>
                  <a:cubicBezTo>
                    <a:pt x="58" y="4"/>
                    <a:pt x="55" y="4"/>
                    <a:pt x="52" y="4"/>
                  </a:cubicBezTo>
                  <a:cubicBezTo>
                    <a:pt x="50" y="5"/>
                    <a:pt x="48" y="4"/>
                    <a:pt x="46" y="2"/>
                  </a:cubicBezTo>
                  <a:cubicBezTo>
                    <a:pt x="44" y="0"/>
                    <a:pt x="41" y="1"/>
                    <a:pt x="41" y="1"/>
                  </a:cubicBezTo>
                  <a:cubicBezTo>
                    <a:pt x="41" y="1"/>
                    <a:pt x="39" y="2"/>
                    <a:pt x="38" y="6"/>
                  </a:cubicBezTo>
                  <a:cubicBezTo>
                    <a:pt x="36" y="9"/>
                    <a:pt x="31" y="4"/>
                    <a:pt x="31" y="4"/>
                  </a:cubicBezTo>
                  <a:cubicBezTo>
                    <a:pt x="31" y="4"/>
                    <a:pt x="27" y="5"/>
                    <a:pt x="27" y="8"/>
                  </a:cubicBezTo>
                  <a:cubicBezTo>
                    <a:pt x="28" y="11"/>
                    <a:pt x="27" y="11"/>
                    <a:pt x="24" y="11"/>
                  </a:cubicBezTo>
                  <a:cubicBezTo>
                    <a:pt x="22" y="12"/>
                    <a:pt x="21" y="13"/>
                    <a:pt x="21" y="13"/>
                  </a:cubicBezTo>
                  <a:cubicBezTo>
                    <a:pt x="21" y="13"/>
                    <a:pt x="24" y="14"/>
                    <a:pt x="24" y="17"/>
                  </a:cubicBezTo>
                  <a:cubicBezTo>
                    <a:pt x="24" y="20"/>
                    <a:pt x="24" y="21"/>
                    <a:pt x="22" y="20"/>
                  </a:cubicBezTo>
                  <a:cubicBezTo>
                    <a:pt x="20" y="19"/>
                    <a:pt x="20" y="17"/>
                    <a:pt x="18" y="18"/>
                  </a:cubicBezTo>
                  <a:cubicBezTo>
                    <a:pt x="16" y="18"/>
                    <a:pt x="13" y="16"/>
                    <a:pt x="12" y="17"/>
                  </a:cubicBezTo>
                  <a:cubicBezTo>
                    <a:pt x="11" y="18"/>
                    <a:pt x="11" y="20"/>
                    <a:pt x="9" y="20"/>
                  </a:cubicBezTo>
                  <a:cubicBezTo>
                    <a:pt x="7" y="20"/>
                    <a:pt x="7" y="21"/>
                    <a:pt x="4" y="21"/>
                  </a:cubicBezTo>
                  <a:cubicBezTo>
                    <a:pt x="2" y="21"/>
                    <a:pt x="1" y="24"/>
                    <a:pt x="0" y="25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35"/>
            <p:cNvSpPr>
              <a:spLocks/>
            </p:cNvSpPr>
            <p:nvPr/>
          </p:nvSpPr>
          <p:spPr bwMode="auto">
            <a:xfrm>
              <a:off x="6281239" y="2263132"/>
              <a:ext cx="211976" cy="114970"/>
            </a:xfrm>
            <a:custGeom>
              <a:avLst/>
              <a:gdLst>
                <a:gd name="T0" fmla="*/ 0 w 60"/>
                <a:gd name="T1" fmla="*/ 25 h 33"/>
                <a:gd name="T2" fmla="*/ 2 w 60"/>
                <a:gd name="T3" fmla="*/ 29 h 33"/>
                <a:gd name="T4" fmla="*/ 8 w 60"/>
                <a:gd name="T5" fmla="*/ 30 h 33"/>
                <a:gd name="T6" fmla="*/ 10 w 60"/>
                <a:gd name="T7" fmla="*/ 30 h 33"/>
                <a:gd name="T8" fmla="*/ 14 w 60"/>
                <a:gd name="T9" fmla="*/ 31 h 33"/>
                <a:gd name="T10" fmla="*/ 17 w 60"/>
                <a:gd name="T11" fmla="*/ 33 h 33"/>
                <a:gd name="T12" fmla="*/ 21 w 60"/>
                <a:gd name="T13" fmla="*/ 32 h 33"/>
                <a:gd name="T14" fmla="*/ 27 w 60"/>
                <a:gd name="T15" fmla="*/ 32 h 33"/>
                <a:gd name="T16" fmla="*/ 30 w 60"/>
                <a:gd name="T17" fmla="*/ 31 h 33"/>
                <a:gd name="T18" fmla="*/ 34 w 60"/>
                <a:gd name="T19" fmla="*/ 30 h 33"/>
                <a:gd name="T20" fmla="*/ 40 w 60"/>
                <a:gd name="T21" fmla="*/ 28 h 33"/>
                <a:gd name="T22" fmla="*/ 44 w 60"/>
                <a:gd name="T23" fmla="*/ 26 h 33"/>
                <a:gd name="T24" fmla="*/ 50 w 60"/>
                <a:gd name="T25" fmla="*/ 27 h 33"/>
                <a:gd name="T26" fmla="*/ 53 w 60"/>
                <a:gd name="T27" fmla="*/ 25 h 33"/>
                <a:gd name="T28" fmla="*/ 56 w 60"/>
                <a:gd name="T29" fmla="*/ 22 h 33"/>
                <a:gd name="T30" fmla="*/ 58 w 60"/>
                <a:gd name="T31" fmla="*/ 16 h 33"/>
                <a:gd name="T32" fmla="*/ 60 w 60"/>
                <a:gd name="T33" fmla="*/ 13 h 33"/>
                <a:gd name="T34" fmla="*/ 58 w 60"/>
                <a:gd name="T35" fmla="*/ 9 h 33"/>
                <a:gd name="T36" fmla="*/ 58 w 60"/>
                <a:gd name="T37" fmla="*/ 4 h 33"/>
                <a:gd name="T38" fmla="*/ 52 w 60"/>
                <a:gd name="T39" fmla="*/ 4 h 33"/>
                <a:gd name="T40" fmla="*/ 46 w 60"/>
                <a:gd name="T41" fmla="*/ 2 h 33"/>
                <a:gd name="T42" fmla="*/ 41 w 60"/>
                <a:gd name="T43" fmla="*/ 1 h 33"/>
                <a:gd name="T44" fmla="*/ 38 w 60"/>
                <a:gd name="T45" fmla="*/ 6 h 33"/>
                <a:gd name="T46" fmla="*/ 31 w 60"/>
                <a:gd name="T47" fmla="*/ 4 h 33"/>
                <a:gd name="T48" fmla="*/ 27 w 60"/>
                <a:gd name="T49" fmla="*/ 8 h 33"/>
                <a:gd name="T50" fmla="*/ 24 w 60"/>
                <a:gd name="T51" fmla="*/ 11 h 33"/>
                <a:gd name="T52" fmla="*/ 21 w 60"/>
                <a:gd name="T53" fmla="*/ 13 h 33"/>
                <a:gd name="T54" fmla="*/ 24 w 60"/>
                <a:gd name="T55" fmla="*/ 17 h 33"/>
                <a:gd name="T56" fmla="*/ 22 w 60"/>
                <a:gd name="T57" fmla="*/ 20 h 33"/>
                <a:gd name="T58" fmla="*/ 18 w 60"/>
                <a:gd name="T59" fmla="*/ 18 h 33"/>
                <a:gd name="T60" fmla="*/ 12 w 60"/>
                <a:gd name="T61" fmla="*/ 17 h 33"/>
                <a:gd name="T62" fmla="*/ 9 w 60"/>
                <a:gd name="T63" fmla="*/ 20 h 33"/>
                <a:gd name="T64" fmla="*/ 4 w 60"/>
                <a:gd name="T65" fmla="*/ 21 h 33"/>
                <a:gd name="T66" fmla="*/ 0 w 60"/>
                <a:gd name="T6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33">
                  <a:moveTo>
                    <a:pt x="0" y="25"/>
                  </a:moveTo>
                  <a:cubicBezTo>
                    <a:pt x="3" y="24"/>
                    <a:pt x="3" y="26"/>
                    <a:pt x="2" y="29"/>
                  </a:cubicBezTo>
                  <a:cubicBezTo>
                    <a:pt x="2" y="29"/>
                    <a:pt x="8" y="32"/>
                    <a:pt x="8" y="30"/>
                  </a:cubicBezTo>
                  <a:cubicBezTo>
                    <a:pt x="8" y="29"/>
                    <a:pt x="7" y="29"/>
                    <a:pt x="10" y="30"/>
                  </a:cubicBezTo>
                  <a:cubicBezTo>
                    <a:pt x="13" y="31"/>
                    <a:pt x="10" y="31"/>
                    <a:pt x="14" y="31"/>
                  </a:cubicBezTo>
                  <a:cubicBezTo>
                    <a:pt x="17" y="31"/>
                    <a:pt x="15" y="33"/>
                    <a:pt x="17" y="33"/>
                  </a:cubicBezTo>
                  <a:cubicBezTo>
                    <a:pt x="19" y="33"/>
                    <a:pt x="19" y="33"/>
                    <a:pt x="21" y="32"/>
                  </a:cubicBezTo>
                  <a:cubicBezTo>
                    <a:pt x="23" y="32"/>
                    <a:pt x="27" y="32"/>
                    <a:pt x="27" y="32"/>
                  </a:cubicBezTo>
                  <a:cubicBezTo>
                    <a:pt x="27" y="32"/>
                    <a:pt x="30" y="33"/>
                    <a:pt x="30" y="31"/>
                  </a:cubicBezTo>
                  <a:cubicBezTo>
                    <a:pt x="30" y="29"/>
                    <a:pt x="31" y="29"/>
                    <a:pt x="34" y="30"/>
                  </a:cubicBezTo>
                  <a:cubicBezTo>
                    <a:pt x="37" y="31"/>
                    <a:pt x="39" y="30"/>
                    <a:pt x="40" y="28"/>
                  </a:cubicBezTo>
                  <a:cubicBezTo>
                    <a:pt x="41" y="26"/>
                    <a:pt x="42" y="26"/>
                    <a:pt x="44" y="26"/>
                  </a:cubicBezTo>
                  <a:cubicBezTo>
                    <a:pt x="46" y="26"/>
                    <a:pt x="48" y="28"/>
                    <a:pt x="50" y="27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3" y="25"/>
                    <a:pt x="54" y="21"/>
                    <a:pt x="56" y="22"/>
                  </a:cubicBezTo>
                  <a:cubicBezTo>
                    <a:pt x="58" y="23"/>
                    <a:pt x="58" y="16"/>
                    <a:pt x="58" y="16"/>
                  </a:cubicBezTo>
                  <a:cubicBezTo>
                    <a:pt x="58" y="16"/>
                    <a:pt x="57" y="12"/>
                    <a:pt x="60" y="13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5" y="8"/>
                    <a:pt x="58" y="4"/>
                    <a:pt x="58" y="4"/>
                  </a:cubicBezTo>
                  <a:cubicBezTo>
                    <a:pt x="58" y="4"/>
                    <a:pt x="55" y="4"/>
                    <a:pt x="52" y="4"/>
                  </a:cubicBezTo>
                  <a:cubicBezTo>
                    <a:pt x="50" y="5"/>
                    <a:pt x="48" y="4"/>
                    <a:pt x="46" y="2"/>
                  </a:cubicBezTo>
                  <a:cubicBezTo>
                    <a:pt x="44" y="0"/>
                    <a:pt x="41" y="1"/>
                    <a:pt x="41" y="1"/>
                  </a:cubicBezTo>
                  <a:cubicBezTo>
                    <a:pt x="41" y="1"/>
                    <a:pt x="39" y="2"/>
                    <a:pt x="38" y="6"/>
                  </a:cubicBezTo>
                  <a:cubicBezTo>
                    <a:pt x="36" y="9"/>
                    <a:pt x="31" y="4"/>
                    <a:pt x="31" y="4"/>
                  </a:cubicBezTo>
                  <a:cubicBezTo>
                    <a:pt x="31" y="4"/>
                    <a:pt x="27" y="5"/>
                    <a:pt x="27" y="8"/>
                  </a:cubicBezTo>
                  <a:cubicBezTo>
                    <a:pt x="28" y="11"/>
                    <a:pt x="27" y="11"/>
                    <a:pt x="24" y="11"/>
                  </a:cubicBezTo>
                  <a:cubicBezTo>
                    <a:pt x="22" y="12"/>
                    <a:pt x="21" y="13"/>
                    <a:pt x="21" y="13"/>
                  </a:cubicBezTo>
                  <a:cubicBezTo>
                    <a:pt x="21" y="13"/>
                    <a:pt x="24" y="14"/>
                    <a:pt x="24" y="17"/>
                  </a:cubicBezTo>
                  <a:cubicBezTo>
                    <a:pt x="24" y="20"/>
                    <a:pt x="24" y="21"/>
                    <a:pt x="22" y="20"/>
                  </a:cubicBezTo>
                  <a:cubicBezTo>
                    <a:pt x="20" y="19"/>
                    <a:pt x="20" y="17"/>
                    <a:pt x="18" y="18"/>
                  </a:cubicBezTo>
                  <a:cubicBezTo>
                    <a:pt x="16" y="18"/>
                    <a:pt x="13" y="16"/>
                    <a:pt x="12" y="17"/>
                  </a:cubicBezTo>
                  <a:cubicBezTo>
                    <a:pt x="11" y="18"/>
                    <a:pt x="11" y="20"/>
                    <a:pt x="9" y="20"/>
                  </a:cubicBezTo>
                  <a:cubicBezTo>
                    <a:pt x="7" y="20"/>
                    <a:pt x="7" y="21"/>
                    <a:pt x="4" y="21"/>
                  </a:cubicBezTo>
                  <a:cubicBezTo>
                    <a:pt x="2" y="21"/>
                    <a:pt x="1" y="24"/>
                    <a:pt x="0" y="25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36"/>
            <p:cNvSpPr>
              <a:spLocks noEditPoints="1"/>
            </p:cNvSpPr>
            <p:nvPr/>
          </p:nvSpPr>
          <p:spPr bwMode="auto">
            <a:xfrm>
              <a:off x="9398002" y="4670316"/>
              <a:ext cx="1223353" cy="1304190"/>
            </a:xfrm>
            <a:custGeom>
              <a:avLst/>
              <a:gdLst>
                <a:gd name="T0" fmla="*/ 264 w 347"/>
                <a:gd name="T1" fmla="*/ 309 h 370"/>
                <a:gd name="T2" fmla="*/ 275 w 347"/>
                <a:gd name="T3" fmla="*/ 302 h 370"/>
                <a:gd name="T4" fmla="*/ 279 w 347"/>
                <a:gd name="T5" fmla="*/ 310 h 370"/>
                <a:gd name="T6" fmla="*/ 295 w 347"/>
                <a:gd name="T7" fmla="*/ 304 h 370"/>
                <a:gd name="T8" fmla="*/ 313 w 347"/>
                <a:gd name="T9" fmla="*/ 291 h 370"/>
                <a:gd name="T10" fmla="*/ 323 w 347"/>
                <a:gd name="T11" fmla="*/ 262 h 370"/>
                <a:gd name="T12" fmla="*/ 333 w 347"/>
                <a:gd name="T13" fmla="*/ 238 h 370"/>
                <a:gd name="T14" fmla="*/ 343 w 347"/>
                <a:gd name="T15" fmla="*/ 215 h 370"/>
                <a:gd name="T16" fmla="*/ 341 w 347"/>
                <a:gd name="T17" fmla="*/ 165 h 370"/>
                <a:gd name="T18" fmla="*/ 329 w 347"/>
                <a:gd name="T19" fmla="*/ 143 h 370"/>
                <a:gd name="T20" fmla="*/ 311 w 347"/>
                <a:gd name="T21" fmla="*/ 110 h 370"/>
                <a:gd name="T22" fmla="*/ 290 w 347"/>
                <a:gd name="T23" fmla="*/ 90 h 370"/>
                <a:gd name="T24" fmla="*/ 277 w 347"/>
                <a:gd name="T25" fmla="*/ 42 h 370"/>
                <a:gd name="T26" fmla="*/ 262 w 347"/>
                <a:gd name="T27" fmla="*/ 19 h 370"/>
                <a:gd name="T28" fmla="*/ 248 w 347"/>
                <a:gd name="T29" fmla="*/ 1 h 370"/>
                <a:gd name="T30" fmla="*/ 244 w 347"/>
                <a:gd name="T31" fmla="*/ 48 h 370"/>
                <a:gd name="T32" fmla="*/ 225 w 347"/>
                <a:gd name="T33" fmla="*/ 65 h 370"/>
                <a:gd name="T34" fmla="*/ 193 w 347"/>
                <a:gd name="T35" fmla="*/ 44 h 370"/>
                <a:gd name="T36" fmla="*/ 203 w 347"/>
                <a:gd name="T37" fmla="*/ 14 h 370"/>
                <a:gd name="T38" fmla="*/ 181 w 347"/>
                <a:gd name="T39" fmla="*/ 10 h 370"/>
                <a:gd name="T40" fmla="*/ 170 w 347"/>
                <a:gd name="T41" fmla="*/ 14 h 370"/>
                <a:gd name="T42" fmla="*/ 147 w 347"/>
                <a:gd name="T43" fmla="*/ 20 h 370"/>
                <a:gd name="T44" fmla="*/ 139 w 347"/>
                <a:gd name="T45" fmla="*/ 44 h 370"/>
                <a:gd name="T46" fmla="*/ 125 w 347"/>
                <a:gd name="T47" fmla="*/ 35 h 370"/>
                <a:gd name="T48" fmla="*/ 107 w 347"/>
                <a:gd name="T49" fmla="*/ 38 h 370"/>
                <a:gd name="T50" fmla="*/ 95 w 347"/>
                <a:gd name="T51" fmla="*/ 55 h 370"/>
                <a:gd name="T52" fmla="*/ 87 w 347"/>
                <a:gd name="T53" fmla="*/ 64 h 370"/>
                <a:gd name="T54" fmla="*/ 79 w 347"/>
                <a:gd name="T55" fmla="*/ 75 h 370"/>
                <a:gd name="T56" fmla="*/ 47 w 347"/>
                <a:gd name="T57" fmla="*/ 100 h 370"/>
                <a:gd name="T58" fmla="*/ 20 w 347"/>
                <a:gd name="T59" fmla="*/ 114 h 370"/>
                <a:gd name="T60" fmla="*/ 6 w 347"/>
                <a:gd name="T61" fmla="*/ 128 h 370"/>
                <a:gd name="T62" fmla="*/ 7 w 347"/>
                <a:gd name="T63" fmla="*/ 155 h 370"/>
                <a:gd name="T64" fmla="*/ 0 w 347"/>
                <a:gd name="T65" fmla="*/ 159 h 370"/>
                <a:gd name="T66" fmla="*/ 16 w 347"/>
                <a:gd name="T67" fmla="*/ 189 h 370"/>
                <a:gd name="T68" fmla="*/ 22 w 347"/>
                <a:gd name="T69" fmla="*/ 230 h 370"/>
                <a:gd name="T70" fmla="*/ 24 w 347"/>
                <a:gd name="T71" fmla="*/ 257 h 370"/>
                <a:gd name="T72" fmla="*/ 49 w 347"/>
                <a:gd name="T73" fmla="*/ 255 h 370"/>
                <a:gd name="T74" fmla="*/ 64 w 347"/>
                <a:gd name="T75" fmla="*/ 252 h 370"/>
                <a:gd name="T76" fmla="*/ 86 w 347"/>
                <a:gd name="T77" fmla="*/ 251 h 370"/>
                <a:gd name="T78" fmla="*/ 109 w 347"/>
                <a:gd name="T79" fmla="*/ 232 h 370"/>
                <a:gd name="T80" fmla="*/ 151 w 347"/>
                <a:gd name="T81" fmla="*/ 226 h 370"/>
                <a:gd name="T82" fmla="*/ 177 w 347"/>
                <a:gd name="T83" fmla="*/ 232 h 370"/>
                <a:gd name="T84" fmla="*/ 189 w 347"/>
                <a:gd name="T85" fmla="*/ 256 h 370"/>
                <a:gd name="T86" fmla="*/ 210 w 347"/>
                <a:gd name="T87" fmla="*/ 249 h 370"/>
                <a:gd name="T88" fmla="*/ 209 w 347"/>
                <a:gd name="T89" fmla="*/ 265 h 370"/>
                <a:gd name="T90" fmla="*/ 224 w 347"/>
                <a:gd name="T91" fmla="*/ 270 h 370"/>
                <a:gd name="T92" fmla="*/ 248 w 347"/>
                <a:gd name="T93" fmla="*/ 304 h 370"/>
                <a:gd name="T94" fmla="*/ 275 w 347"/>
                <a:gd name="T95" fmla="*/ 359 h 370"/>
                <a:gd name="T96" fmla="*/ 291 w 347"/>
                <a:gd name="T97" fmla="*/ 369 h 370"/>
                <a:gd name="T98" fmla="*/ 293 w 347"/>
                <a:gd name="T99" fmla="*/ 363 h 370"/>
                <a:gd name="T100" fmla="*/ 275 w 347"/>
                <a:gd name="T101" fmla="*/ 336 h 370"/>
                <a:gd name="T102" fmla="*/ 301 w 347"/>
                <a:gd name="T103" fmla="*/ 330 h 370"/>
                <a:gd name="T104" fmla="*/ 190 w 347"/>
                <a:gd name="T105" fmla="*/ 222 h 370"/>
                <a:gd name="T106" fmla="*/ 194 w 347"/>
                <a:gd name="T107" fmla="*/ 221 h 370"/>
                <a:gd name="T108" fmla="*/ 226 w 347"/>
                <a:gd name="T109" fmla="*/ 63 h 370"/>
                <a:gd name="T110" fmla="*/ 202 w 347"/>
                <a:gd name="T111" fmla="*/ 30 h 370"/>
                <a:gd name="T112" fmla="*/ 152 w 347"/>
                <a:gd name="T113" fmla="*/ 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7" h="370">
                  <a:moveTo>
                    <a:pt x="248" y="304"/>
                  </a:moveTo>
                  <a:cubicBezTo>
                    <a:pt x="248" y="304"/>
                    <a:pt x="249" y="306"/>
                    <a:pt x="249" y="306"/>
                  </a:cubicBezTo>
                  <a:cubicBezTo>
                    <a:pt x="249" y="307"/>
                    <a:pt x="251" y="306"/>
                    <a:pt x="252" y="306"/>
                  </a:cubicBezTo>
                  <a:cubicBezTo>
                    <a:pt x="252" y="308"/>
                    <a:pt x="251" y="310"/>
                    <a:pt x="253" y="311"/>
                  </a:cubicBezTo>
                  <a:cubicBezTo>
                    <a:pt x="253" y="311"/>
                    <a:pt x="254" y="310"/>
                    <a:pt x="255" y="310"/>
                  </a:cubicBezTo>
                  <a:cubicBezTo>
                    <a:pt x="256" y="310"/>
                    <a:pt x="257" y="313"/>
                    <a:pt x="258" y="314"/>
                  </a:cubicBezTo>
                  <a:cubicBezTo>
                    <a:pt x="259" y="313"/>
                    <a:pt x="261" y="313"/>
                    <a:pt x="262" y="312"/>
                  </a:cubicBezTo>
                  <a:cubicBezTo>
                    <a:pt x="263" y="311"/>
                    <a:pt x="263" y="309"/>
                    <a:pt x="264" y="309"/>
                  </a:cubicBezTo>
                  <a:cubicBezTo>
                    <a:pt x="265" y="309"/>
                    <a:pt x="265" y="309"/>
                    <a:pt x="265" y="309"/>
                  </a:cubicBezTo>
                  <a:cubicBezTo>
                    <a:pt x="266" y="308"/>
                    <a:pt x="265" y="306"/>
                    <a:pt x="266" y="306"/>
                  </a:cubicBezTo>
                  <a:cubicBezTo>
                    <a:pt x="267" y="305"/>
                    <a:pt x="268" y="305"/>
                    <a:pt x="269" y="304"/>
                  </a:cubicBezTo>
                  <a:cubicBezTo>
                    <a:pt x="270" y="302"/>
                    <a:pt x="266" y="304"/>
                    <a:pt x="269" y="302"/>
                  </a:cubicBezTo>
                  <a:cubicBezTo>
                    <a:pt x="270" y="301"/>
                    <a:pt x="270" y="301"/>
                    <a:pt x="271" y="300"/>
                  </a:cubicBezTo>
                  <a:cubicBezTo>
                    <a:pt x="271" y="299"/>
                    <a:pt x="271" y="299"/>
                    <a:pt x="271" y="299"/>
                  </a:cubicBezTo>
                  <a:cubicBezTo>
                    <a:pt x="272" y="299"/>
                    <a:pt x="274" y="300"/>
                    <a:pt x="274" y="300"/>
                  </a:cubicBezTo>
                  <a:cubicBezTo>
                    <a:pt x="274" y="301"/>
                    <a:pt x="274" y="301"/>
                    <a:pt x="275" y="302"/>
                  </a:cubicBezTo>
                  <a:cubicBezTo>
                    <a:pt x="274" y="303"/>
                    <a:pt x="271" y="304"/>
                    <a:pt x="271" y="304"/>
                  </a:cubicBezTo>
                  <a:cubicBezTo>
                    <a:pt x="271" y="305"/>
                    <a:pt x="272" y="306"/>
                    <a:pt x="271" y="306"/>
                  </a:cubicBezTo>
                  <a:cubicBezTo>
                    <a:pt x="272" y="306"/>
                    <a:pt x="273" y="307"/>
                    <a:pt x="274" y="306"/>
                  </a:cubicBezTo>
                  <a:cubicBezTo>
                    <a:pt x="275" y="306"/>
                    <a:pt x="276" y="305"/>
                    <a:pt x="277" y="304"/>
                  </a:cubicBezTo>
                  <a:cubicBezTo>
                    <a:pt x="277" y="304"/>
                    <a:pt x="277" y="306"/>
                    <a:pt x="277" y="306"/>
                  </a:cubicBezTo>
                  <a:cubicBezTo>
                    <a:pt x="276" y="307"/>
                    <a:pt x="275" y="307"/>
                    <a:pt x="275" y="307"/>
                  </a:cubicBezTo>
                  <a:cubicBezTo>
                    <a:pt x="275" y="308"/>
                    <a:pt x="275" y="308"/>
                    <a:pt x="275" y="308"/>
                  </a:cubicBezTo>
                  <a:cubicBezTo>
                    <a:pt x="275" y="309"/>
                    <a:pt x="279" y="310"/>
                    <a:pt x="279" y="310"/>
                  </a:cubicBezTo>
                  <a:cubicBezTo>
                    <a:pt x="281" y="314"/>
                    <a:pt x="281" y="314"/>
                    <a:pt x="281" y="314"/>
                  </a:cubicBezTo>
                  <a:cubicBezTo>
                    <a:pt x="281" y="313"/>
                    <a:pt x="282" y="312"/>
                    <a:pt x="283" y="313"/>
                  </a:cubicBezTo>
                  <a:cubicBezTo>
                    <a:pt x="283" y="313"/>
                    <a:pt x="283" y="315"/>
                    <a:pt x="283" y="316"/>
                  </a:cubicBezTo>
                  <a:cubicBezTo>
                    <a:pt x="284" y="317"/>
                    <a:pt x="285" y="317"/>
                    <a:pt x="285" y="317"/>
                  </a:cubicBezTo>
                  <a:cubicBezTo>
                    <a:pt x="287" y="313"/>
                    <a:pt x="285" y="315"/>
                    <a:pt x="287" y="313"/>
                  </a:cubicBezTo>
                  <a:cubicBezTo>
                    <a:pt x="288" y="312"/>
                    <a:pt x="289" y="313"/>
                    <a:pt x="290" y="312"/>
                  </a:cubicBezTo>
                  <a:cubicBezTo>
                    <a:pt x="290" y="312"/>
                    <a:pt x="291" y="310"/>
                    <a:pt x="291" y="310"/>
                  </a:cubicBezTo>
                  <a:cubicBezTo>
                    <a:pt x="292" y="308"/>
                    <a:pt x="295" y="306"/>
                    <a:pt x="295" y="304"/>
                  </a:cubicBezTo>
                  <a:cubicBezTo>
                    <a:pt x="296" y="303"/>
                    <a:pt x="294" y="303"/>
                    <a:pt x="295" y="302"/>
                  </a:cubicBezTo>
                  <a:cubicBezTo>
                    <a:pt x="295" y="301"/>
                    <a:pt x="296" y="300"/>
                    <a:pt x="297" y="299"/>
                  </a:cubicBezTo>
                  <a:cubicBezTo>
                    <a:pt x="303" y="299"/>
                    <a:pt x="307" y="298"/>
                    <a:pt x="311" y="300"/>
                  </a:cubicBezTo>
                  <a:cubicBezTo>
                    <a:pt x="312" y="297"/>
                    <a:pt x="312" y="297"/>
                    <a:pt x="312" y="297"/>
                  </a:cubicBezTo>
                  <a:cubicBezTo>
                    <a:pt x="312" y="297"/>
                    <a:pt x="314" y="297"/>
                    <a:pt x="315" y="297"/>
                  </a:cubicBezTo>
                  <a:cubicBezTo>
                    <a:pt x="315" y="296"/>
                    <a:pt x="314" y="294"/>
                    <a:pt x="314" y="294"/>
                  </a:cubicBezTo>
                  <a:cubicBezTo>
                    <a:pt x="316" y="293"/>
                    <a:pt x="315" y="294"/>
                    <a:pt x="316" y="292"/>
                  </a:cubicBezTo>
                  <a:cubicBezTo>
                    <a:pt x="315" y="291"/>
                    <a:pt x="314" y="291"/>
                    <a:pt x="313" y="291"/>
                  </a:cubicBezTo>
                  <a:cubicBezTo>
                    <a:pt x="313" y="290"/>
                    <a:pt x="313" y="289"/>
                    <a:pt x="312" y="288"/>
                  </a:cubicBezTo>
                  <a:cubicBezTo>
                    <a:pt x="314" y="285"/>
                    <a:pt x="316" y="282"/>
                    <a:pt x="317" y="278"/>
                  </a:cubicBezTo>
                  <a:cubicBezTo>
                    <a:pt x="317" y="278"/>
                    <a:pt x="317" y="273"/>
                    <a:pt x="317" y="271"/>
                  </a:cubicBezTo>
                  <a:cubicBezTo>
                    <a:pt x="318" y="271"/>
                    <a:pt x="318" y="271"/>
                    <a:pt x="318" y="271"/>
                  </a:cubicBezTo>
                  <a:cubicBezTo>
                    <a:pt x="319" y="270"/>
                    <a:pt x="319" y="268"/>
                    <a:pt x="320" y="266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2" y="266"/>
                    <a:pt x="322" y="263"/>
                    <a:pt x="321" y="262"/>
                  </a:cubicBezTo>
                  <a:cubicBezTo>
                    <a:pt x="323" y="262"/>
                    <a:pt x="323" y="262"/>
                    <a:pt x="323" y="262"/>
                  </a:cubicBezTo>
                  <a:cubicBezTo>
                    <a:pt x="323" y="261"/>
                    <a:pt x="322" y="259"/>
                    <a:pt x="323" y="258"/>
                  </a:cubicBezTo>
                  <a:cubicBezTo>
                    <a:pt x="324" y="257"/>
                    <a:pt x="324" y="257"/>
                    <a:pt x="324" y="257"/>
                  </a:cubicBezTo>
                  <a:cubicBezTo>
                    <a:pt x="325" y="253"/>
                    <a:pt x="325" y="251"/>
                    <a:pt x="324" y="248"/>
                  </a:cubicBezTo>
                  <a:cubicBezTo>
                    <a:pt x="325" y="247"/>
                    <a:pt x="326" y="247"/>
                    <a:pt x="327" y="246"/>
                  </a:cubicBezTo>
                  <a:cubicBezTo>
                    <a:pt x="327" y="246"/>
                    <a:pt x="327" y="244"/>
                    <a:pt x="327" y="243"/>
                  </a:cubicBezTo>
                  <a:cubicBezTo>
                    <a:pt x="328" y="242"/>
                    <a:pt x="330" y="242"/>
                    <a:pt x="331" y="241"/>
                  </a:cubicBezTo>
                  <a:cubicBezTo>
                    <a:pt x="332" y="241"/>
                    <a:pt x="332" y="239"/>
                    <a:pt x="333" y="238"/>
                  </a:cubicBezTo>
                  <a:cubicBezTo>
                    <a:pt x="333" y="238"/>
                    <a:pt x="333" y="238"/>
                    <a:pt x="333" y="238"/>
                  </a:cubicBezTo>
                  <a:cubicBezTo>
                    <a:pt x="335" y="237"/>
                    <a:pt x="335" y="238"/>
                    <a:pt x="337" y="237"/>
                  </a:cubicBezTo>
                  <a:cubicBezTo>
                    <a:pt x="337" y="236"/>
                    <a:pt x="336" y="233"/>
                    <a:pt x="337" y="232"/>
                  </a:cubicBezTo>
                  <a:cubicBezTo>
                    <a:pt x="337" y="231"/>
                    <a:pt x="338" y="230"/>
                    <a:pt x="339" y="230"/>
                  </a:cubicBezTo>
                  <a:cubicBezTo>
                    <a:pt x="340" y="230"/>
                    <a:pt x="340" y="230"/>
                    <a:pt x="340" y="230"/>
                  </a:cubicBezTo>
                  <a:cubicBezTo>
                    <a:pt x="340" y="229"/>
                    <a:pt x="340" y="227"/>
                    <a:pt x="340" y="227"/>
                  </a:cubicBezTo>
                  <a:cubicBezTo>
                    <a:pt x="340" y="225"/>
                    <a:pt x="342" y="223"/>
                    <a:pt x="342" y="222"/>
                  </a:cubicBezTo>
                  <a:cubicBezTo>
                    <a:pt x="342" y="220"/>
                    <a:pt x="341" y="218"/>
                    <a:pt x="341" y="217"/>
                  </a:cubicBezTo>
                  <a:cubicBezTo>
                    <a:pt x="341" y="217"/>
                    <a:pt x="342" y="215"/>
                    <a:pt x="343" y="215"/>
                  </a:cubicBezTo>
                  <a:cubicBezTo>
                    <a:pt x="341" y="210"/>
                    <a:pt x="342" y="208"/>
                    <a:pt x="343" y="204"/>
                  </a:cubicBezTo>
                  <a:cubicBezTo>
                    <a:pt x="342" y="203"/>
                    <a:pt x="342" y="204"/>
                    <a:pt x="341" y="202"/>
                  </a:cubicBezTo>
                  <a:cubicBezTo>
                    <a:pt x="343" y="200"/>
                    <a:pt x="347" y="200"/>
                    <a:pt x="343" y="197"/>
                  </a:cubicBezTo>
                  <a:cubicBezTo>
                    <a:pt x="344" y="195"/>
                    <a:pt x="347" y="194"/>
                    <a:pt x="345" y="189"/>
                  </a:cubicBezTo>
                  <a:cubicBezTo>
                    <a:pt x="345" y="187"/>
                    <a:pt x="343" y="186"/>
                    <a:pt x="342" y="185"/>
                  </a:cubicBezTo>
                  <a:cubicBezTo>
                    <a:pt x="341" y="184"/>
                    <a:pt x="340" y="179"/>
                    <a:pt x="340" y="179"/>
                  </a:cubicBezTo>
                  <a:cubicBezTo>
                    <a:pt x="340" y="175"/>
                    <a:pt x="340" y="169"/>
                    <a:pt x="341" y="167"/>
                  </a:cubicBezTo>
                  <a:cubicBezTo>
                    <a:pt x="341" y="165"/>
                    <a:pt x="341" y="165"/>
                    <a:pt x="341" y="165"/>
                  </a:cubicBezTo>
                  <a:cubicBezTo>
                    <a:pt x="340" y="165"/>
                    <a:pt x="341" y="161"/>
                    <a:pt x="341" y="161"/>
                  </a:cubicBezTo>
                  <a:cubicBezTo>
                    <a:pt x="339" y="160"/>
                    <a:pt x="339" y="160"/>
                    <a:pt x="339" y="160"/>
                  </a:cubicBezTo>
                  <a:cubicBezTo>
                    <a:pt x="339" y="159"/>
                    <a:pt x="340" y="158"/>
                    <a:pt x="339" y="157"/>
                  </a:cubicBezTo>
                  <a:cubicBezTo>
                    <a:pt x="339" y="156"/>
                    <a:pt x="338" y="156"/>
                    <a:pt x="337" y="156"/>
                  </a:cubicBezTo>
                  <a:cubicBezTo>
                    <a:pt x="336" y="155"/>
                    <a:pt x="336" y="153"/>
                    <a:pt x="335" y="152"/>
                  </a:cubicBezTo>
                  <a:cubicBezTo>
                    <a:pt x="335" y="151"/>
                    <a:pt x="332" y="151"/>
                    <a:pt x="332" y="150"/>
                  </a:cubicBezTo>
                  <a:cubicBezTo>
                    <a:pt x="331" y="149"/>
                    <a:pt x="332" y="148"/>
                    <a:pt x="332" y="147"/>
                  </a:cubicBezTo>
                  <a:cubicBezTo>
                    <a:pt x="332" y="146"/>
                    <a:pt x="330" y="144"/>
                    <a:pt x="329" y="143"/>
                  </a:cubicBezTo>
                  <a:cubicBezTo>
                    <a:pt x="328" y="142"/>
                    <a:pt x="324" y="140"/>
                    <a:pt x="323" y="139"/>
                  </a:cubicBezTo>
                  <a:cubicBezTo>
                    <a:pt x="322" y="136"/>
                    <a:pt x="324" y="130"/>
                    <a:pt x="322" y="127"/>
                  </a:cubicBezTo>
                  <a:cubicBezTo>
                    <a:pt x="321" y="127"/>
                    <a:pt x="321" y="127"/>
                    <a:pt x="321" y="127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7" y="123"/>
                    <a:pt x="315" y="126"/>
                    <a:pt x="313" y="123"/>
                  </a:cubicBezTo>
                  <a:cubicBezTo>
                    <a:pt x="311" y="119"/>
                    <a:pt x="314" y="118"/>
                    <a:pt x="313" y="114"/>
                  </a:cubicBezTo>
                  <a:cubicBezTo>
                    <a:pt x="312" y="113"/>
                    <a:pt x="312" y="113"/>
                    <a:pt x="312" y="113"/>
                  </a:cubicBezTo>
                  <a:cubicBezTo>
                    <a:pt x="311" y="112"/>
                    <a:pt x="312" y="111"/>
                    <a:pt x="311" y="110"/>
                  </a:cubicBezTo>
                  <a:cubicBezTo>
                    <a:pt x="309" y="105"/>
                    <a:pt x="304" y="110"/>
                    <a:pt x="307" y="100"/>
                  </a:cubicBezTo>
                  <a:cubicBezTo>
                    <a:pt x="306" y="99"/>
                    <a:pt x="304" y="97"/>
                    <a:pt x="302" y="96"/>
                  </a:cubicBezTo>
                  <a:cubicBezTo>
                    <a:pt x="302" y="96"/>
                    <a:pt x="302" y="94"/>
                    <a:pt x="302" y="94"/>
                  </a:cubicBezTo>
                  <a:cubicBezTo>
                    <a:pt x="297" y="92"/>
                    <a:pt x="297" y="92"/>
                    <a:pt x="297" y="92"/>
                  </a:cubicBezTo>
                  <a:cubicBezTo>
                    <a:pt x="297" y="92"/>
                    <a:pt x="298" y="93"/>
                    <a:pt x="296" y="94"/>
                  </a:cubicBezTo>
                  <a:cubicBezTo>
                    <a:pt x="296" y="93"/>
                    <a:pt x="295" y="93"/>
                    <a:pt x="294" y="92"/>
                  </a:cubicBezTo>
                  <a:cubicBezTo>
                    <a:pt x="294" y="92"/>
                    <a:pt x="294" y="90"/>
                    <a:pt x="294" y="90"/>
                  </a:cubicBezTo>
                  <a:cubicBezTo>
                    <a:pt x="293" y="89"/>
                    <a:pt x="291" y="90"/>
                    <a:pt x="290" y="90"/>
                  </a:cubicBezTo>
                  <a:cubicBezTo>
                    <a:pt x="289" y="89"/>
                    <a:pt x="288" y="88"/>
                    <a:pt x="287" y="88"/>
                  </a:cubicBezTo>
                  <a:cubicBezTo>
                    <a:pt x="285" y="87"/>
                    <a:pt x="285" y="87"/>
                    <a:pt x="285" y="87"/>
                  </a:cubicBezTo>
                  <a:cubicBezTo>
                    <a:pt x="284" y="85"/>
                    <a:pt x="285" y="82"/>
                    <a:pt x="285" y="82"/>
                  </a:cubicBezTo>
                  <a:cubicBezTo>
                    <a:pt x="284" y="77"/>
                    <a:pt x="285" y="74"/>
                    <a:pt x="284" y="68"/>
                  </a:cubicBezTo>
                  <a:cubicBezTo>
                    <a:pt x="284" y="68"/>
                    <a:pt x="282" y="66"/>
                    <a:pt x="282" y="66"/>
                  </a:cubicBezTo>
                  <a:cubicBezTo>
                    <a:pt x="282" y="65"/>
                    <a:pt x="282" y="63"/>
                    <a:pt x="282" y="62"/>
                  </a:cubicBezTo>
                  <a:cubicBezTo>
                    <a:pt x="282" y="61"/>
                    <a:pt x="277" y="58"/>
                    <a:pt x="277" y="56"/>
                  </a:cubicBezTo>
                  <a:cubicBezTo>
                    <a:pt x="276" y="54"/>
                    <a:pt x="277" y="45"/>
                    <a:pt x="277" y="42"/>
                  </a:cubicBezTo>
                  <a:cubicBezTo>
                    <a:pt x="276" y="42"/>
                    <a:pt x="277" y="41"/>
                    <a:pt x="277" y="41"/>
                  </a:cubicBezTo>
                  <a:cubicBezTo>
                    <a:pt x="276" y="41"/>
                    <a:pt x="275" y="41"/>
                    <a:pt x="275" y="42"/>
                  </a:cubicBezTo>
                  <a:cubicBezTo>
                    <a:pt x="273" y="39"/>
                    <a:pt x="272" y="37"/>
                    <a:pt x="270" y="34"/>
                  </a:cubicBezTo>
                  <a:cubicBezTo>
                    <a:pt x="268" y="36"/>
                    <a:pt x="266" y="37"/>
                    <a:pt x="265" y="39"/>
                  </a:cubicBezTo>
                  <a:cubicBezTo>
                    <a:pt x="264" y="38"/>
                    <a:pt x="263" y="37"/>
                    <a:pt x="262" y="37"/>
                  </a:cubicBezTo>
                  <a:cubicBezTo>
                    <a:pt x="262" y="33"/>
                    <a:pt x="263" y="30"/>
                    <a:pt x="264" y="28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2" y="25"/>
                    <a:pt x="263" y="21"/>
                    <a:pt x="262" y="19"/>
                  </a:cubicBezTo>
                  <a:cubicBezTo>
                    <a:pt x="261" y="18"/>
                    <a:pt x="259" y="17"/>
                    <a:pt x="258" y="16"/>
                  </a:cubicBezTo>
                  <a:cubicBezTo>
                    <a:pt x="258" y="15"/>
                    <a:pt x="259" y="13"/>
                    <a:pt x="258" y="12"/>
                  </a:cubicBezTo>
                  <a:cubicBezTo>
                    <a:pt x="258" y="11"/>
                    <a:pt x="256" y="11"/>
                    <a:pt x="256" y="10"/>
                  </a:cubicBezTo>
                  <a:cubicBezTo>
                    <a:pt x="255" y="10"/>
                    <a:pt x="256" y="8"/>
                    <a:pt x="256" y="7"/>
                  </a:cubicBezTo>
                  <a:cubicBezTo>
                    <a:pt x="255" y="6"/>
                    <a:pt x="253" y="6"/>
                    <a:pt x="253" y="5"/>
                  </a:cubicBezTo>
                  <a:cubicBezTo>
                    <a:pt x="252" y="4"/>
                    <a:pt x="252" y="2"/>
                    <a:pt x="252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50" y="2"/>
                    <a:pt x="249" y="1"/>
                    <a:pt x="248" y="1"/>
                  </a:cubicBezTo>
                  <a:cubicBezTo>
                    <a:pt x="248" y="5"/>
                    <a:pt x="249" y="7"/>
                    <a:pt x="248" y="11"/>
                  </a:cubicBezTo>
                  <a:cubicBezTo>
                    <a:pt x="247" y="12"/>
                    <a:pt x="245" y="14"/>
                    <a:pt x="245" y="15"/>
                  </a:cubicBezTo>
                  <a:cubicBezTo>
                    <a:pt x="245" y="16"/>
                    <a:pt x="246" y="16"/>
                    <a:pt x="246" y="16"/>
                  </a:cubicBezTo>
                  <a:cubicBezTo>
                    <a:pt x="246" y="26"/>
                    <a:pt x="246" y="26"/>
                    <a:pt x="246" y="26"/>
                  </a:cubicBezTo>
                  <a:cubicBezTo>
                    <a:pt x="246" y="28"/>
                    <a:pt x="244" y="28"/>
                    <a:pt x="244" y="32"/>
                  </a:cubicBezTo>
                  <a:cubicBezTo>
                    <a:pt x="243" y="34"/>
                    <a:pt x="244" y="40"/>
                    <a:pt x="245" y="43"/>
                  </a:cubicBezTo>
                  <a:cubicBezTo>
                    <a:pt x="245" y="43"/>
                    <a:pt x="246" y="45"/>
                    <a:pt x="246" y="46"/>
                  </a:cubicBezTo>
                  <a:cubicBezTo>
                    <a:pt x="246" y="46"/>
                    <a:pt x="244" y="47"/>
                    <a:pt x="244" y="48"/>
                  </a:cubicBezTo>
                  <a:cubicBezTo>
                    <a:pt x="244" y="50"/>
                    <a:pt x="245" y="52"/>
                    <a:pt x="244" y="54"/>
                  </a:cubicBezTo>
                  <a:cubicBezTo>
                    <a:pt x="244" y="55"/>
                    <a:pt x="242" y="57"/>
                    <a:pt x="241" y="58"/>
                  </a:cubicBezTo>
                  <a:cubicBezTo>
                    <a:pt x="244" y="61"/>
                    <a:pt x="239" y="65"/>
                    <a:pt x="239" y="66"/>
                  </a:cubicBezTo>
                  <a:cubicBezTo>
                    <a:pt x="239" y="68"/>
                    <a:pt x="239" y="70"/>
                    <a:pt x="239" y="72"/>
                  </a:cubicBezTo>
                  <a:cubicBezTo>
                    <a:pt x="237" y="72"/>
                    <a:pt x="232" y="74"/>
                    <a:pt x="229" y="73"/>
                  </a:cubicBezTo>
                  <a:cubicBezTo>
                    <a:pt x="229" y="72"/>
                    <a:pt x="229" y="72"/>
                    <a:pt x="229" y="72"/>
                  </a:cubicBezTo>
                  <a:cubicBezTo>
                    <a:pt x="228" y="72"/>
                    <a:pt x="228" y="72"/>
                    <a:pt x="228" y="72"/>
                  </a:cubicBezTo>
                  <a:cubicBezTo>
                    <a:pt x="228" y="70"/>
                    <a:pt x="226" y="66"/>
                    <a:pt x="225" y="65"/>
                  </a:cubicBezTo>
                  <a:cubicBezTo>
                    <a:pt x="224" y="64"/>
                    <a:pt x="222" y="64"/>
                    <a:pt x="220" y="64"/>
                  </a:cubicBezTo>
                  <a:cubicBezTo>
                    <a:pt x="218" y="62"/>
                    <a:pt x="216" y="57"/>
                    <a:pt x="214" y="56"/>
                  </a:cubicBezTo>
                  <a:cubicBezTo>
                    <a:pt x="212" y="55"/>
                    <a:pt x="211" y="56"/>
                    <a:pt x="210" y="55"/>
                  </a:cubicBezTo>
                  <a:cubicBezTo>
                    <a:pt x="208" y="54"/>
                    <a:pt x="208" y="52"/>
                    <a:pt x="206" y="52"/>
                  </a:cubicBezTo>
                  <a:cubicBezTo>
                    <a:pt x="205" y="51"/>
                    <a:pt x="203" y="52"/>
                    <a:pt x="202" y="52"/>
                  </a:cubicBezTo>
                  <a:cubicBezTo>
                    <a:pt x="202" y="51"/>
                    <a:pt x="201" y="48"/>
                    <a:pt x="200" y="48"/>
                  </a:cubicBezTo>
                  <a:cubicBezTo>
                    <a:pt x="199" y="47"/>
                    <a:pt x="198" y="47"/>
                    <a:pt x="197" y="47"/>
                  </a:cubicBezTo>
                  <a:cubicBezTo>
                    <a:pt x="196" y="46"/>
                    <a:pt x="194" y="45"/>
                    <a:pt x="193" y="44"/>
                  </a:cubicBezTo>
                  <a:cubicBezTo>
                    <a:pt x="194" y="40"/>
                    <a:pt x="193" y="38"/>
                    <a:pt x="194" y="34"/>
                  </a:cubicBezTo>
                  <a:cubicBezTo>
                    <a:pt x="194" y="34"/>
                    <a:pt x="196" y="33"/>
                    <a:pt x="196" y="33"/>
                  </a:cubicBezTo>
                  <a:cubicBezTo>
                    <a:pt x="197" y="31"/>
                    <a:pt x="196" y="28"/>
                    <a:pt x="196" y="25"/>
                  </a:cubicBezTo>
                  <a:cubicBezTo>
                    <a:pt x="203" y="27"/>
                    <a:pt x="202" y="26"/>
                    <a:pt x="200" y="20"/>
                  </a:cubicBezTo>
                  <a:cubicBezTo>
                    <a:pt x="202" y="19"/>
                    <a:pt x="204" y="18"/>
                    <a:pt x="206" y="17"/>
                  </a:cubicBezTo>
                  <a:cubicBezTo>
                    <a:pt x="206" y="17"/>
                    <a:pt x="205" y="15"/>
                    <a:pt x="206" y="14"/>
                  </a:cubicBezTo>
                  <a:cubicBezTo>
                    <a:pt x="205" y="14"/>
                    <a:pt x="204" y="15"/>
                    <a:pt x="204" y="15"/>
                  </a:cubicBezTo>
                  <a:cubicBezTo>
                    <a:pt x="203" y="14"/>
                    <a:pt x="204" y="14"/>
                    <a:pt x="203" y="14"/>
                  </a:cubicBezTo>
                  <a:cubicBezTo>
                    <a:pt x="203" y="12"/>
                    <a:pt x="204" y="12"/>
                    <a:pt x="204" y="10"/>
                  </a:cubicBezTo>
                  <a:cubicBezTo>
                    <a:pt x="202" y="12"/>
                    <a:pt x="201" y="12"/>
                    <a:pt x="198" y="13"/>
                  </a:cubicBezTo>
                  <a:cubicBezTo>
                    <a:pt x="198" y="13"/>
                    <a:pt x="198" y="15"/>
                    <a:pt x="198" y="15"/>
                  </a:cubicBezTo>
                  <a:cubicBezTo>
                    <a:pt x="198" y="14"/>
                    <a:pt x="195" y="11"/>
                    <a:pt x="194" y="11"/>
                  </a:cubicBezTo>
                  <a:cubicBezTo>
                    <a:pt x="192" y="11"/>
                    <a:pt x="191" y="12"/>
                    <a:pt x="190" y="12"/>
                  </a:cubicBezTo>
                  <a:cubicBezTo>
                    <a:pt x="188" y="13"/>
                    <a:pt x="188" y="11"/>
                    <a:pt x="187" y="11"/>
                  </a:cubicBezTo>
                  <a:cubicBezTo>
                    <a:pt x="185" y="11"/>
                    <a:pt x="184" y="12"/>
                    <a:pt x="182" y="12"/>
                  </a:cubicBezTo>
                  <a:cubicBezTo>
                    <a:pt x="181" y="10"/>
                    <a:pt x="181" y="10"/>
                    <a:pt x="181" y="10"/>
                  </a:cubicBezTo>
                  <a:cubicBezTo>
                    <a:pt x="179" y="9"/>
                    <a:pt x="178" y="11"/>
                    <a:pt x="177" y="10"/>
                  </a:cubicBezTo>
                  <a:cubicBezTo>
                    <a:pt x="176" y="10"/>
                    <a:pt x="176" y="8"/>
                    <a:pt x="175" y="7"/>
                  </a:cubicBezTo>
                  <a:cubicBezTo>
                    <a:pt x="173" y="8"/>
                    <a:pt x="172" y="8"/>
                    <a:pt x="170" y="9"/>
                  </a:cubicBezTo>
                  <a:cubicBezTo>
                    <a:pt x="167" y="2"/>
                    <a:pt x="168" y="7"/>
                    <a:pt x="162" y="4"/>
                  </a:cubicBezTo>
                  <a:cubicBezTo>
                    <a:pt x="162" y="4"/>
                    <a:pt x="161" y="5"/>
                    <a:pt x="161" y="5"/>
                  </a:cubicBezTo>
                  <a:cubicBezTo>
                    <a:pt x="162" y="6"/>
                    <a:pt x="164" y="8"/>
                    <a:pt x="164" y="8"/>
                  </a:cubicBezTo>
                  <a:cubicBezTo>
                    <a:pt x="165" y="9"/>
                    <a:pt x="166" y="8"/>
                    <a:pt x="167" y="8"/>
                  </a:cubicBezTo>
                  <a:cubicBezTo>
                    <a:pt x="169" y="9"/>
                    <a:pt x="169" y="12"/>
                    <a:pt x="170" y="14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69" y="15"/>
                    <a:pt x="168" y="16"/>
                    <a:pt x="168" y="17"/>
                  </a:cubicBezTo>
                  <a:cubicBezTo>
                    <a:pt x="166" y="16"/>
                    <a:pt x="162" y="13"/>
                    <a:pt x="158" y="14"/>
                  </a:cubicBezTo>
                  <a:cubicBezTo>
                    <a:pt x="158" y="15"/>
                    <a:pt x="158" y="16"/>
                    <a:pt x="157" y="16"/>
                  </a:cubicBezTo>
                  <a:cubicBezTo>
                    <a:pt x="156" y="13"/>
                    <a:pt x="157" y="14"/>
                    <a:pt x="156" y="13"/>
                  </a:cubicBezTo>
                  <a:cubicBezTo>
                    <a:pt x="152" y="17"/>
                    <a:pt x="154" y="17"/>
                    <a:pt x="150" y="15"/>
                  </a:cubicBezTo>
                  <a:cubicBezTo>
                    <a:pt x="150" y="16"/>
                    <a:pt x="151" y="18"/>
                    <a:pt x="151" y="18"/>
                  </a:cubicBezTo>
                  <a:cubicBezTo>
                    <a:pt x="150" y="19"/>
                    <a:pt x="147" y="20"/>
                    <a:pt x="147" y="20"/>
                  </a:cubicBezTo>
                  <a:cubicBezTo>
                    <a:pt x="147" y="21"/>
                    <a:pt x="146" y="22"/>
                    <a:pt x="147" y="22"/>
                  </a:cubicBezTo>
                  <a:cubicBezTo>
                    <a:pt x="148" y="23"/>
                    <a:pt x="149" y="25"/>
                    <a:pt x="150" y="26"/>
                  </a:cubicBezTo>
                  <a:cubicBezTo>
                    <a:pt x="144" y="26"/>
                    <a:pt x="145" y="27"/>
                    <a:pt x="144" y="33"/>
                  </a:cubicBezTo>
                  <a:cubicBezTo>
                    <a:pt x="142" y="33"/>
                    <a:pt x="143" y="33"/>
                    <a:pt x="141" y="33"/>
                  </a:cubicBezTo>
                  <a:cubicBezTo>
                    <a:pt x="141" y="33"/>
                    <a:pt x="140" y="40"/>
                    <a:pt x="142" y="41"/>
                  </a:cubicBezTo>
                  <a:cubicBezTo>
                    <a:pt x="143" y="41"/>
                    <a:pt x="144" y="41"/>
                    <a:pt x="144" y="42"/>
                  </a:cubicBezTo>
                  <a:cubicBezTo>
                    <a:pt x="144" y="42"/>
                    <a:pt x="143" y="44"/>
                    <a:pt x="144" y="44"/>
                  </a:cubicBezTo>
                  <a:cubicBezTo>
                    <a:pt x="142" y="44"/>
                    <a:pt x="139" y="44"/>
                    <a:pt x="139" y="44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132" y="40"/>
                    <a:pt x="131" y="39"/>
                    <a:pt x="131" y="47"/>
                  </a:cubicBezTo>
                  <a:cubicBezTo>
                    <a:pt x="129" y="47"/>
                    <a:pt x="129" y="46"/>
                    <a:pt x="129" y="48"/>
                  </a:cubicBezTo>
                  <a:cubicBezTo>
                    <a:pt x="126" y="48"/>
                    <a:pt x="129" y="43"/>
                    <a:pt x="129" y="43"/>
                  </a:cubicBezTo>
                  <a:cubicBezTo>
                    <a:pt x="129" y="43"/>
                    <a:pt x="129" y="39"/>
                    <a:pt x="129" y="38"/>
                  </a:cubicBezTo>
                  <a:cubicBezTo>
                    <a:pt x="128" y="38"/>
                    <a:pt x="128" y="38"/>
                    <a:pt x="128" y="38"/>
                  </a:cubicBezTo>
                  <a:cubicBezTo>
                    <a:pt x="127" y="37"/>
                    <a:pt x="127" y="36"/>
                    <a:pt x="127" y="35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25" y="34"/>
                    <a:pt x="125" y="33"/>
                    <a:pt x="125" y="32"/>
                  </a:cubicBezTo>
                  <a:cubicBezTo>
                    <a:pt x="122" y="28"/>
                    <a:pt x="117" y="31"/>
                    <a:pt x="114" y="33"/>
                  </a:cubicBezTo>
                  <a:cubicBezTo>
                    <a:pt x="114" y="32"/>
                    <a:pt x="115" y="31"/>
                    <a:pt x="113" y="31"/>
                  </a:cubicBezTo>
                  <a:cubicBezTo>
                    <a:pt x="113" y="34"/>
                    <a:pt x="113" y="35"/>
                    <a:pt x="113" y="38"/>
                  </a:cubicBezTo>
                  <a:cubicBezTo>
                    <a:pt x="112" y="38"/>
                    <a:pt x="111" y="37"/>
                    <a:pt x="111" y="37"/>
                  </a:cubicBezTo>
                  <a:cubicBezTo>
                    <a:pt x="111" y="37"/>
                    <a:pt x="111" y="35"/>
                    <a:pt x="111" y="35"/>
                  </a:cubicBezTo>
                  <a:cubicBezTo>
                    <a:pt x="110" y="35"/>
                    <a:pt x="109" y="38"/>
                    <a:pt x="109" y="38"/>
                  </a:cubicBezTo>
                  <a:cubicBezTo>
                    <a:pt x="109" y="39"/>
                    <a:pt x="108" y="38"/>
                    <a:pt x="107" y="38"/>
                  </a:cubicBezTo>
                  <a:cubicBezTo>
                    <a:pt x="107" y="39"/>
                    <a:pt x="106" y="41"/>
                    <a:pt x="107" y="40"/>
                  </a:cubicBezTo>
                  <a:cubicBezTo>
                    <a:pt x="107" y="42"/>
                    <a:pt x="107" y="41"/>
                    <a:pt x="108" y="41"/>
                  </a:cubicBezTo>
                  <a:cubicBezTo>
                    <a:pt x="108" y="41"/>
                    <a:pt x="108" y="43"/>
                    <a:pt x="108" y="43"/>
                  </a:cubicBezTo>
                  <a:cubicBezTo>
                    <a:pt x="106" y="44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7"/>
                  </a:cubicBezTo>
                  <a:cubicBezTo>
                    <a:pt x="102" y="46"/>
                    <a:pt x="104" y="46"/>
                    <a:pt x="99" y="47"/>
                  </a:cubicBezTo>
                  <a:cubicBezTo>
                    <a:pt x="101" y="52"/>
                    <a:pt x="100" y="53"/>
                    <a:pt x="98" y="56"/>
                  </a:cubicBezTo>
                  <a:cubicBezTo>
                    <a:pt x="97" y="55"/>
                    <a:pt x="96" y="56"/>
                    <a:pt x="95" y="55"/>
                  </a:cubicBezTo>
                  <a:cubicBezTo>
                    <a:pt x="95" y="55"/>
                    <a:pt x="95" y="53"/>
                    <a:pt x="95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2" y="54"/>
                    <a:pt x="93" y="54"/>
                    <a:pt x="91" y="54"/>
                  </a:cubicBezTo>
                  <a:cubicBezTo>
                    <a:pt x="91" y="57"/>
                    <a:pt x="90" y="60"/>
                    <a:pt x="91" y="62"/>
                  </a:cubicBezTo>
                  <a:cubicBezTo>
                    <a:pt x="92" y="63"/>
                    <a:pt x="93" y="64"/>
                    <a:pt x="93" y="64"/>
                  </a:cubicBezTo>
                  <a:cubicBezTo>
                    <a:pt x="92" y="65"/>
                    <a:pt x="92" y="65"/>
                    <a:pt x="91" y="65"/>
                  </a:cubicBezTo>
                  <a:cubicBezTo>
                    <a:pt x="91" y="65"/>
                    <a:pt x="91" y="67"/>
                    <a:pt x="91" y="68"/>
                  </a:cubicBezTo>
                  <a:cubicBezTo>
                    <a:pt x="90" y="66"/>
                    <a:pt x="88" y="65"/>
                    <a:pt x="87" y="64"/>
                  </a:cubicBezTo>
                  <a:cubicBezTo>
                    <a:pt x="87" y="62"/>
                    <a:pt x="88" y="60"/>
                    <a:pt x="87" y="58"/>
                  </a:cubicBezTo>
                  <a:cubicBezTo>
                    <a:pt x="86" y="58"/>
                    <a:pt x="85" y="58"/>
                    <a:pt x="85" y="58"/>
                  </a:cubicBezTo>
                  <a:cubicBezTo>
                    <a:pt x="84" y="58"/>
                    <a:pt x="85" y="60"/>
                    <a:pt x="85" y="60"/>
                  </a:cubicBezTo>
                  <a:cubicBezTo>
                    <a:pt x="85" y="60"/>
                    <a:pt x="81" y="62"/>
                    <a:pt x="81" y="62"/>
                  </a:cubicBezTo>
                  <a:cubicBezTo>
                    <a:pt x="78" y="66"/>
                    <a:pt x="81" y="69"/>
                    <a:pt x="80" y="72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9" y="74"/>
                    <a:pt x="78" y="75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9" y="75"/>
                    <a:pt x="80" y="77"/>
                    <a:pt x="80" y="78"/>
                  </a:cubicBezTo>
                  <a:cubicBezTo>
                    <a:pt x="79" y="79"/>
                    <a:pt x="76" y="79"/>
                    <a:pt x="75" y="81"/>
                  </a:cubicBezTo>
                  <a:cubicBezTo>
                    <a:pt x="74" y="81"/>
                    <a:pt x="75" y="82"/>
                    <a:pt x="75" y="83"/>
                  </a:cubicBezTo>
                  <a:cubicBezTo>
                    <a:pt x="75" y="83"/>
                    <a:pt x="69" y="90"/>
                    <a:pt x="69" y="90"/>
                  </a:cubicBezTo>
                  <a:cubicBezTo>
                    <a:pt x="66" y="92"/>
                    <a:pt x="64" y="91"/>
                    <a:pt x="59" y="92"/>
                  </a:cubicBezTo>
                  <a:cubicBezTo>
                    <a:pt x="58" y="93"/>
                    <a:pt x="56" y="95"/>
                    <a:pt x="55" y="95"/>
                  </a:cubicBezTo>
                  <a:cubicBezTo>
                    <a:pt x="54" y="95"/>
                    <a:pt x="52" y="94"/>
                    <a:pt x="51" y="94"/>
                  </a:cubicBezTo>
                  <a:cubicBezTo>
                    <a:pt x="49" y="95"/>
                    <a:pt x="49" y="99"/>
                    <a:pt x="47" y="100"/>
                  </a:cubicBezTo>
                  <a:cubicBezTo>
                    <a:pt x="46" y="101"/>
                    <a:pt x="44" y="100"/>
                    <a:pt x="43" y="101"/>
                  </a:cubicBezTo>
                  <a:cubicBezTo>
                    <a:pt x="42" y="101"/>
                    <a:pt x="42" y="103"/>
                    <a:pt x="42" y="103"/>
                  </a:cubicBezTo>
                  <a:cubicBezTo>
                    <a:pt x="39" y="105"/>
                    <a:pt x="35" y="103"/>
                    <a:pt x="33" y="102"/>
                  </a:cubicBezTo>
                  <a:cubicBezTo>
                    <a:pt x="32" y="103"/>
                    <a:pt x="32" y="104"/>
                    <a:pt x="32" y="106"/>
                  </a:cubicBezTo>
                  <a:cubicBezTo>
                    <a:pt x="31" y="105"/>
                    <a:pt x="27" y="105"/>
                    <a:pt x="27" y="106"/>
                  </a:cubicBezTo>
                  <a:cubicBezTo>
                    <a:pt x="25" y="106"/>
                    <a:pt x="24" y="111"/>
                    <a:pt x="22" y="112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0" y="112"/>
                    <a:pt x="21" y="114"/>
                    <a:pt x="20" y="114"/>
                  </a:cubicBezTo>
                  <a:cubicBezTo>
                    <a:pt x="20" y="114"/>
                    <a:pt x="19" y="114"/>
                    <a:pt x="18" y="114"/>
                  </a:cubicBezTo>
                  <a:cubicBezTo>
                    <a:pt x="16" y="115"/>
                    <a:pt x="15" y="119"/>
                    <a:pt x="14" y="120"/>
                  </a:cubicBezTo>
                  <a:cubicBezTo>
                    <a:pt x="12" y="121"/>
                    <a:pt x="10" y="122"/>
                    <a:pt x="8" y="123"/>
                  </a:cubicBezTo>
                  <a:cubicBezTo>
                    <a:pt x="8" y="122"/>
                    <a:pt x="7" y="121"/>
                    <a:pt x="8" y="121"/>
                  </a:cubicBezTo>
                  <a:cubicBezTo>
                    <a:pt x="9" y="120"/>
                    <a:pt x="8" y="118"/>
                    <a:pt x="8" y="118"/>
                  </a:cubicBezTo>
                  <a:cubicBezTo>
                    <a:pt x="8" y="118"/>
                    <a:pt x="9" y="117"/>
                    <a:pt x="8" y="117"/>
                  </a:cubicBezTo>
                  <a:cubicBezTo>
                    <a:pt x="6" y="119"/>
                    <a:pt x="7" y="123"/>
                    <a:pt x="4" y="124"/>
                  </a:cubicBezTo>
                  <a:cubicBezTo>
                    <a:pt x="4" y="124"/>
                    <a:pt x="6" y="128"/>
                    <a:pt x="6" y="128"/>
                  </a:cubicBezTo>
                  <a:cubicBezTo>
                    <a:pt x="7" y="127"/>
                    <a:pt x="6" y="132"/>
                    <a:pt x="6" y="133"/>
                  </a:cubicBezTo>
                  <a:cubicBezTo>
                    <a:pt x="6" y="132"/>
                    <a:pt x="6" y="134"/>
                    <a:pt x="6" y="134"/>
                  </a:cubicBezTo>
                  <a:cubicBezTo>
                    <a:pt x="7" y="137"/>
                    <a:pt x="5" y="139"/>
                    <a:pt x="4" y="141"/>
                  </a:cubicBezTo>
                  <a:cubicBezTo>
                    <a:pt x="4" y="141"/>
                    <a:pt x="2" y="141"/>
                    <a:pt x="2" y="141"/>
                  </a:cubicBezTo>
                  <a:cubicBezTo>
                    <a:pt x="1" y="143"/>
                    <a:pt x="1" y="143"/>
                    <a:pt x="1" y="143"/>
                  </a:cubicBezTo>
                  <a:cubicBezTo>
                    <a:pt x="1" y="143"/>
                    <a:pt x="2" y="143"/>
                    <a:pt x="2" y="143"/>
                  </a:cubicBezTo>
                  <a:cubicBezTo>
                    <a:pt x="4" y="145"/>
                    <a:pt x="6" y="146"/>
                    <a:pt x="7" y="148"/>
                  </a:cubicBezTo>
                  <a:cubicBezTo>
                    <a:pt x="8" y="151"/>
                    <a:pt x="7" y="152"/>
                    <a:pt x="7" y="155"/>
                  </a:cubicBezTo>
                  <a:cubicBezTo>
                    <a:pt x="7" y="157"/>
                    <a:pt x="8" y="160"/>
                    <a:pt x="9" y="164"/>
                  </a:cubicBezTo>
                  <a:cubicBezTo>
                    <a:pt x="7" y="163"/>
                    <a:pt x="7" y="164"/>
                    <a:pt x="5" y="163"/>
                  </a:cubicBezTo>
                  <a:cubicBezTo>
                    <a:pt x="5" y="162"/>
                    <a:pt x="5" y="159"/>
                    <a:pt x="5" y="159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5" y="164"/>
                    <a:pt x="6" y="165"/>
                    <a:pt x="7" y="169"/>
                  </a:cubicBezTo>
                  <a:cubicBezTo>
                    <a:pt x="7" y="169"/>
                    <a:pt x="5" y="170"/>
                    <a:pt x="5" y="169"/>
                  </a:cubicBezTo>
                  <a:cubicBezTo>
                    <a:pt x="3" y="169"/>
                    <a:pt x="3" y="163"/>
                    <a:pt x="2" y="160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1" y="162"/>
                    <a:pt x="1" y="165"/>
                    <a:pt x="2" y="168"/>
                  </a:cubicBezTo>
                  <a:cubicBezTo>
                    <a:pt x="2" y="168"/>
                    <a:pt x="3" y="168"/>
                    <a:pt x="3" y="169"/>
                  </a:cubicBezTo>
                  <a:cubicBezTo>
                    <a:pt x="5" y="172"/>
                    <a:pt x="7" y="173"/>
                    <a:pt x="9" y="176"/>
                  </a:cubicBezTo>
                  <a:cubicBezTo>
                    <a:pt x="10" y="177"/>
                    <a:pt x="9" y="178"/>
                    <a:pt x="10" y="180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0" y="181"/>
                    <a:pt x="10" y="185"/>
                    <a:pt x="10" y="185"/>
                  </a:cubicBezTo>
                  <a:cubicBezTo>
                    <a:pt x="11" y="187"/>
                    <a:pt x="14" y="188"/>
                    <a:pt x="16" y="189"/>
                  </a:cubicBezTo>
                  <a:cubicBezTo>
                    <a:pt x="15" y="191"/>
                    <a:pt x="14" y="193"/>
                    <a:pt x="14" y="194"/>
                  </a:cubicBezTo>
                  <a:cubicBezTo>
                    <a:pt x="15" y="195"/>
                    <a:pt x="19" y="198"/>
                    <a:pt x="19" y="201"/>
                  </a:cubicBezTo>
                  <a:cubicBezTo>
                    <a:pt x="19" y="201"/>
                    <a:pt x="18" y="202"/>
                    <a:pt x="18" y="203"/>
                  </a:cubicBezTo>
                  <a:cubicBezTo>
                    <a:pt x="17" y="205"/>
                    <a:pt x="18" y="209"/>
                    <a:pt x="18" y="211"/>
                  </a:cubicBezTo>
                  <a:cubicBezTo>
                    <a:pt x="19" y="213"/>
                    <a:pt x="20" y="215"/>
                    <a:pt x="21" y="217"/>
                  </a:cubicBezTo>
                  <a:cubicBezTo>
                    <a:pt x="22" y="221"/>
                    <a:pt x="21" y="221"/>
                    <a:pt x="22" y="224"/>
                  </a:cubicBezTo>
                  <a:cubicBezTo>
                    <a:pt x="22" y="224"/>
                    <a:pt x="24" y="227"/>
                    <a:pt x="24" y="227"/>
                  </a:cubicBezTo>
                  <a:cubicBezTo>
                    <a:pt x="24" y="228"/>
                    <a:pt x="22" y="230"/>
                    <a:pt x="22" y="230"/>
                  </a:cubicBezTo>
                  <a:cubicBezTo>
                    <a:pt x="22" y="233"/>
                    <a:pt x="24" y="233"/>
                    <a:pt x="24" y="235"/>
                  </a:cubicBezTo>
                  <a:cubicBezTo>
                    <a:pt x="23" y="236"/>
                    <a:pt x="22" y="237"/>
                    <a:pt x="22" y="237"/>
                  </a:cubicBezTo>
                  <a:cubicBezTo>
                    <a:pt x="21" y="242"/>
                    <a:pt x="22" y="244"/>
                    <a:pt x="22" y="249"/>
                  </a:cubicBezTo>
                  <a:cubicBezTo>
                    <a:pt x="21" y="249"/>
                    <a:pt x="21" y="250"/>
                    <a:pt x="20" y="250"/>
                  </a:cubicBezTo>
                  <a:cubicBezTo>
                    <a:pt x="20" y="249"/>
                    <a:pt x="18" y="247"/>
                    <a:pt x="18" y="247"/>
                  </a:cubicBezTo>
                  <a:cubicBezTo>
                    <a:pt x="17" y="247"/>
                    <a:pt x="15" y="247"/>
                    <a:pt x="16" y="248"/>
                  </a:cubicBezTo>
                  <a:cubicBezTo>
                    <a:pt x="16" y="247"/>
                    <a:pt x="16" y="251"/>
                    <a:pt x="17" y="252"/>
                  </a:cubicBezTo>
                  <a:cubicBezTo>
                    <a:pt x="19" y="256"/>
                    <a:pt x="21" y="254"/>
                    <a:pt x="24" y="257"/>
                  </a:cubicBezTo>
                  <a:cubicBezTo>
                    <a:pt x="25" y="258"/>
                    <a:pt x="26" y="261"/>
                    <a:pt x="27" y="262"/>
                  </a:cubicBezTo>
                  <a:cubicBezTo>
                    <a:pt x="28" y="263"/>
                    <a:pt x="32" y="262"/>
                    <a:pt x="32" y="262"/>
                  </a:cubicBezTo>
                  <a:cubicBezTo>
                    <a:pt x="33" y="262"/>
                    <a:pt x="33" y="262"/>
                    <a:pt x="33" y="262"/>
                  </a:cubicBezTo>
                  <a:cubicBezTo>
                    <a:pt x="34" y="262"/>
                    <a:pt x="36" y="261"/>
                    <a:pt x="37" y="262"/>
                  </a:cubicBezTo>
                  <a:cubicBezTo>
                    <a:pt x="37" y="262"/>
                    <a:pt x="40" y="264"/>
                    <a:pt x="41" y="264"/>
                  </a:cubicBezTo>
                  <a:cubicBezTo>
                    <a:pt x="41" y="264"/>
                    <a:pt x="42" y="262"/>
                    <a:pt x="42" y="262"/>
                  </a:cubicBezTo>
                  <a:cubicBezTo>
                    <a:pt x="42" y="262"/>
                    <a:pt x="43" y="262"/>
                    <a:pt x="44" y="262"/>
                  </a:cubicBezTo>
                  <a:cubicBezTo>
                    <a:pt x="44" y="262"/>
                    <a:pt x="48" y="255"/>
                    <a:pt x="49" y="255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50" y="255"/>
                    <a:pt x="51" y="258"/>
                    <a:pt x="51" y="258"/>
                  </a:cubicBezTo>
                  <a:cubicBezTo>
                    <a:pt x="51" y="258"/>
                    <a:pt x="53" y="258"/>
                    <a:pt x="53" y="258"/>
                  </a:cubicBezTo>
                  <a:cubicBezTo>
                    <a:pt x="54" y="256"/>
                    <a:pt x="54" y="256"/>
                    <a:pt x="54" y="254"/>
                  </a:cubicBezTo>
                  <a:cubicBezTo>
                    <a:pt x="54" y="252"/>
                    <a:pt x="54" y="252"/>
                    <a:pt x="54" y="252"/>
                  </a:cubicBezTo>
                  <a:cubicBezTo>
                    <a:pt x="56" y="252"/>
                    <a:pt x="57" y="253"/>
                    <a:pt x="59" y="252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3" y="251"/>
                    <a:pt x="62" y="252"/>
                    <a:pt x="64" y="252"/>
                  </a:cubicBezTo>
                  <a:cubicBezTo>
                    <a:pt x="64" y="251"/>
                    <a:pt x="64" y="250"/>
                    <a:pt x="65" y="250"/>
                  </a:cubicBezTo>
                  <a:cubicBezTo>
                    <a:pt x="68" y="249"/>
                    <a:pt x="72" y="251"/>
                    <a:pt x="74" y="251"/>
                  </a:cubicBezTo>
                  <a:cubicBezTo>
                    <a:pt x="74" y="251"/>
                    <a:pt x="75" y="250"/>
                    <a:pt x="77" y="250"/>
                  </a:cubicBezTo>
                  <a:cubicBezTo>
                    <a:pt x="77" y="250"/>
                    <a:pt x="78" y="252"/>
                    <a:pt x="78" y="252"/>
                  </a:cubicBezTo>
                  <a:cubicBezTo>
                    <a:pt x="79" y="252"/>
                    <a:pt x="78" y="251"/>
                    <a:pt x="79" y="250"/>
                  </a:cubicBezTo>
                  <a:cubicBezTo>
                    <a:pt x="80" y="250"/>
                    <a:pt x="82" y="251"/>
                    <a:pt x="83" y="250"/>
                  </a:cubicBezTo>
                  <a:cubicBezTo>
                    <a:pt x="83" y="250"/>
                    <a:pt x="83" y="250"/>
                    <a:pt x="83" y="250"/>
                  </a:cubicBezTo>
                  <a:cubicBezTo>
                    <a:pt x="87" y="249"/>
                    <a:pt x="85" y="251"/>
                    <a:pt x="86" y="251"/>
                  </a:cubicBezTo>
                  <a:cubicBezTo>
                    <a:pt x="88" y="251"/>
                    <a:pt x="87" y="250"/>
                    <a:pt x="88" y="250"/>
                  </a:cubicBezTo>
                  <a:cubicBezTo>
                    <a:pt x="89" y="250"/>
                    <a:pt x="90" y="250"/>
                    <a:pt x="89" y="250"/>
                  </a:cubicBezTo>
                  <a:cubicBezTo>
                    <a:pt x="90" y="250"/>
                    <a:pt x="90" y="250"/>
                    <a:pt x="90" y="250"/>
                  </a:cubicBezTo>
                  <a:cubicBezTo>
                    <a:pt x="92" y="249"/>
                    <a:pt x="94" y="242"/>
                    <a:pt x="96" y="241"/>
                  </a:cubicBezTo>
                  <a:cubicBezTo>
                    <a:pt x="98" y="240"/>
                    <a:pt x="100" y="241"/>
                    <a:pt x="102" y="240"/>
                  </a:cubicBezTo>
                  <a:cubicBezTo>
                    <a:pt x="104" y="236"/>
                    <a:pt x="104" y="236"/>
                    <a:pt x="104" y="236"/>
                  </a:cubicBezTo>
                  <a:cubicBezTo>
                    <a:pt x="105" y="236"/>
                    <a:pt x="106" y="237"/>
                    <a:pt x="106" y="237"/>
                  </a:cubicBezTo>
                  <a:cubicBezTo>
                    <a:pt x="107" y="236"/>
                    <a:pt x="108" y="234"/>
                    <a:pt x="109" y="232"/>
                  </a:cubicBezTo>
                  <a:cubicBezTo>
                    <a:pt x="116" y="233"/>
                    <a:pt x="125" y="232"/>
                    <a:pt x="129" y="230"/>
                  </a:cubicBezTo>
                  <a:cubicBezTo>
                    <a:pt x="129" y="229"/>
                    <a:pt x="129" y="229"/>
                    <a:pt x="129" y="229"/>
                  </a:cubicBezTo>
                  <a:cubicBezTo>
                    <a:pt x="131" y="229"/>
                    <a:pt x="132" y="228"/>
                    <a:pt x="133" y="228"/>
                  </a:cubicBezTo>
                  <a:cubicBezTo>
                    <a:pt x="135" y="227"/>
                    <a:pt x="135" y="229"/>
                    <a:pt x="137" y="229"/>
                  </a:cubicBezTo>
                  <a:cubicBezTo>
                    <a:pt x="138" y="227"/>
                    <a:pt x="138" y="227"/>
                    <a:pt x="138" y="227"/>
                  </a:cubicBezTo>
                  <a:cubicBezTo>
                    <a:pt x="141" y="226"/>
                    <a:pt x="142" y="227"/>
                    <a:pt x="145" y="227"/>
                  </a:cubicBezTo>
                  <a:cubicBezTo>
                    <a:pt x="146" y="225"/>
                    <a:pt x="146" y="225"/>
                    <a:pt x="146" y="225"/>
                  </a:cubicBezTo>
                  <a:cubicBezTo>
                    <a:pt x="148" y="225"/>
                    <a:pt x="149" y="226"/>
                    <a:pt x="151" y="226"/>
                  </a:cubicBezTo>
                  <a:cubicBezTo>
                    <a:pt x="153" y="225"/>
                    <a:pt x="153" y="223"/>
                    <a:pt x="155" y="223"/>
                  </a:cubicBezTo>
                  <a:cubicBezTo>
                    <a:pt x="155" y="223"/>
                    <a:pt x="160" y="226"/>
                    <a:pt x="160" y="227"/>
                  </a:cubicBezTo>
                  <a:cubicBezTo>
                    <a:pt x="162" y="227"/>
                    <a:pt x="162" y="227"/>
                    <a:pt x="162" y="227"/>
                  </a:cubicBezTo>
                  <a:cubicBezTo>
                    <a:pt x="162" y="228"/>
                    <a:pt x="162" y="229"/>
                    <a:pt x="162" y="230"/>
                  </a:cubicBezTo>
                  <a:cubicBezTo>
                    <a:pt x="166" y="229"/>
                    <a:pt x="169" y="228"/>
                    <a:pt x="171" y="230"/>
                  </a:cubicBezTo>
                  <a:cubicBezTo>
                    <a:pt x="172" y="231"/>
                    <a:pt x="172" y="231"/>
                    <a:pt x="172" y="231"/>
                  </a:cubicBezTo>
                  <a:cubicBezTo>
                    <a:pt x="173" y="231"/>
                    <a:pt x="174" y="230"/>
                    <a:pt x="176" y="230"/>
                  </a:cubicBezTo>
                  <a:cubicBezTo>
                    <a:pt x="176" y="231"/>
                    <a:pt x="176" y="231"/>
                    <a:pt x="177" y="232"/>
                  </a:cubicBezTo>
                  <a:cubicBezTo>
                    <a:pt x="177" y="232"/>
                    <a:pt x="177" y="236"/>
                    <a:pt x="177" y="236"/>
                  </a:cubicBezTo>
                  <a:cubicBezTo>
                    <a:pt x="178" y="236"/>
                    <a:pt x="180" y="235"/>
                    <a:pt x="181" y="236"/>
                  </a:cubicBezTo>
                  <a:cubicBezTo>
                    <a:pt x="181" y="236"/>
                    <a:pt x="183" y="238"/>
                    <a:pt x="181" y="238"/>
                  </a:cubicBezTo>
                  <a:cubicBezTo>
                    <a:pt x="181" y="239"/>
                    <a:pt x="180" y="240"/>
                    <a:pt x="179" y="241"/>
                  </a:cubicBezTo>
                  <a:cubicBezTo>
                    <a:pt x="181" y="242"/>
                    <a:pt x="184" y="243"/>
                    <a:pt x="186" y="244"/>
                  </a:cubicBezTo>
                  <a:cubicBezTo>
                    <a:pt x="186" y="247"/>
                    <a:pt x="185" y="250"/>
                    <a:pt x="187" y="252"/>
                  </a:cubicBezTo>
                  <a:cubicBezTo>
                    <a:pt x="187" y="253"/>
                    <a:pt x="189" y="253"/>
                    <a:pt x="190" y="254"/>
                  </a:cubicBezTo>
                  <a:cubicBezTo>
                    <a:pt x="190" y="255"/>
                    <a:pt x="189" y="255"/>
                    <a:pt x="189" y="256"/>
                  </a:cubicBezTo>
                  <a:cubicBezTo>
                    <a:pt x="190" y="257"/>
                    <a:pt x="191" y="257"/>
                    <a:pt x="192" y="258"/>
                  </a:cubicBezTo>
                  <a:cubicBezTo>
                    <a:pt x="193" y="258"/>
                    <a:pt x="193" y="258"/>
                    <a:pt x="195" y="258"/>
                  </a:cubicBezTo>
                  <a:cubicBezTo>
                    <a:pt x="196" y="256"/>
                    <a:pt x="197" y="253"/>
                    <a:pt x="200" y="252"/>
                  </a:cubicBezTo>
                  <a:cubicBezTo>
                    <a:pt x="200" y="250"/>
                    <a:pt x="200" y="250"/>
                    <a:pt x="200" y="250"/>
                  </a:cubicBezTo>
                  <a:cubicBezTo>
                    <a:pt x="201" y="249"/>
                    <a:pt x="207" y="247"/>
                    <a:pt x="208" y="246"/>
                  </a:cubicBezTo>
                  <a:cubicBezTo>
                    <a:pt x="208" y="245"/>
                    <a:pt x="208" y="244"/>
                    <a:pt x="208" y="242"/>
                  </a:cubicBezTo>
                  <a:cubicBezTo>
                    <a:pt x="209" y="242"/>
                    <a:pt x="211" y="242"/>
                    <a:pt x="211" y="241"/>
                  </a:cubicBezTo>
                  <a:cubicBezTo>
                    <a:pt x="211" y="244"/>
                    <a:pt x="211" y="246"/>
                    <a:pt x="210" y="249"/>
                  </a:cubicBezTo>
                  <a:cubicBezTo>
                    <a:pt x="210" y="250"/>
                    <a:pt x="209" y="251"/>
                    <a:pt x="208" y="252"/>
                  </a:cubicBezTo>
                  <a:cubicBezTo>
                    <a:pt x="207" y="255"/>
                    <a:pt x="207" y="258"/>
                    <a:pt x="208" y="262"/>
                  </a:cubicBezTo>
                  <a:cubicBezTo>
                    <a:pt x="207" y="262"/>
                    <a:pt x="206" y="264"/>
                    <a:pt x="205" y="264"/>
                  </a:cubicBezTo>
                  <a:cubicBezTo>
                    <a:pt x="204" y="264"/>
                    <a:pt x="203" y="263"/>
                    <a:pt x="202" y="264"/>
                  </a:cubicBezTo>
                  <a:cubicBezTo>
                    <a:pt x="202" y="264"/>
                    <a:pt x="203" y="266"/>
                    <a:pt x="202" y="266"/>
                  </a:cubicBezTo>
                  <a:cubicBezTo>
                    <a:pt x="204" y="266"/>
                    <a:pt x="203" y="267"/>
                    <a:pt x="204" y="267"/>
                  </a:cubicBezTo>
                  <a:cubicBezTo>
                    <a:pt x="205" y="267"/>
                    <a:pt x="206" y="265"/>
                    <a:pt x="206" y="265"/>
                  </a:cubicBezTo>
                  <a:cubicBezTo>
                    <a:pt x="206" y="265"/>
                    <a:pt x="208" y="266"/>
                    <a:pt x="209" y="265"/>
                  </a:cubicBezTo>
                  <a:cubicBezTo>
                    <a:pt x="211" y="263"/>
                    <a:pt x="209" y="259"/>
                    <a:pt x="211" y="256"/>
                  </a:cubicBezTo>
                  <a:cubicBezTo>
                    <a:pt x="212" y="255"/>
                    <a:pt x="213" y="256"/>
                    <a:pt x="214" y="255"/>
                  </a:cubicBezTo>
                  <a:cubicBezTo>
                    <a:pt x="215" y="256"/>
                    <a:pt x="214" y="258"/>
                    <a:pt x="214" y="259"/>
                  </a:cubicBezTo>
                  <a:cubicBezTo>
                    <a:pt x="215" y="260"/>
                    <a:pt x="217" y="261"/>
                    <a:pt x="217" y="262"/>
                  </a:cubicBezTo>
                  <a:cubicBezTo>
                    <a:pt x="217" y="263"/>
                    <a:pt x="217" y="270"/>
                    <a:pt x="216" y="273"/>
                  </a:cubicBezTo>
                  <a:cubicBezTo>
                    <a:pt x="218" y="272"/>
                    <a:pt x="219" y="273"/>
                    <a:pt x="221" y="272"/>
                  </a:cubicBezTo>
                  <a:cubicBezTo>
                    <a:pt x="222" y="270"/>
                    <a:pt x="222" y="270"/>
                    <a:pt x="222" y="270"/>
                  </a:cubicBezTo>
                  <a:cubicBezTo>
                    <a:pt x="222" y="270"/>
                    <a:pt x="224" y="271"/>
                    <a:pt x="224" y="270"/>
                  </a:cubicBezTo>
                  <a:cubicBezTo>
                    <a:pt x="225" y="275"/>
                    <a:pt x="225" y="277"/>
                    <a:pt x="227" y="280"/>
                  </a:cubicBezTo>
                  <a:cubicBezTo>
                    <a:pt x="228" y="281"/>
                    <a:pt x="228" y="281"/>
                    <a:pt x="228" y="281"/>
                  </a:cubicBezTo>
                  <a:cubicBezTo>
                    <a:pt x="229" y="285"/>
                    <a:pt x="226" y="289"/>
                    <a:pt x="228" y="293"/>
                  </a:cubicBezTo>
                  <a:cubicBezTo>
                    <a:pt x="228" y="295"/>
                    <a:pt x="232" y="296"/>
                    <a:pt x="234" y="298"/>
                  </a:cubicBezTo>
                  <a:cubicBezTo>
                    <a:pt x="234" y="299"/>
                    <a:pt x="234" y="301"/>
                    <a:pt x="235" y="302"/>
                  </a:cubicBezTo>
                  <a:cubicBezTo>
                    <a:pt x="235" y="302"/>
                    <a:pt x="237" y="301"/>
                    <a:pt x="238" y="302"/>
                  </a:cubicBezTo>
                  <a:cubicBezTo>
                    <a:pt x="240" y="302"/>
                    <a:pt x="242" y="306"/>
                    <a:pt x="244" y="306"/>
                  </a:cubicBezTo>
                  <a:cubicBezTo>
                    <a:pt x="245" y="306"/>
                    <a:pt x="245" y="304"/>
                    <a:pt x="248" y="304"/>
                  </a:cubicBezTo>
                  <a:close/>
                  <a:moveTo>
                    <a:pt x="268" y="334"/>
                  </a:moveTo>
                  <a:cubicBezTo>
                    <a:pt x="268" y="334"/>
                    <a:pt x="267" y="338"/>
                    <a:pt x="267" y="339"/>
                  </a:cubicBezTo>
                  <a:cubicBezTo>
                    <a:pt x="269" y="342"/>
                    <a:pt x="269" y="342"/>
                    <a:pt x="269" y="342"/>
                  </a:cubicBezTo>
                  <a:cubicBezTo>
                    <a:pt x="269" y="343"/>
                    <a:pt x="274" y="352"/>
                    <a:pt x="275" y="352"/>
                  </a:cubicBezTo>
                  <a:cubicBezTo>
                    <a:pt x="275" y="353"/>
                    <a:pt x="275" y="353"/>
                    <a:pt x="275" y="353"/>
                  </a:cubicBezTo>
                  <a:cubicBezTo>
                    <a:pt x="276" y="353"/>
                    <a:pt x="277" y="353"/>
                    <a:pt x="277" y="353"/>
                  </a:cubicBezTo>
                  <a:cubicBezTo>
                    <a:pt x="277" y="354"/>
                    <a:pt x="276" y="354"/>
                    <a:pt x="275" y="354"/>
                  </a:cubicBezTo>
                  <a:cubicBezTo>
                    <a:pt x="275" y="356"/>
                    <a:pt x="274" y="357"/>
                    <a:pt x="275" y="359"/>
                  </a:cubicBezTo>
                  <a:cubicBezTo>
                    <a:pt x="275" y="360"/>
                    <a:pt x="278" y="362"/>
                    <a:pt x="279" y="363"/>
                  </a:cubicBezTo>
                  <a:cubicBezTo>
                    <a:pt x="279" y="364"/>
                    <a:pt x="279" y="365"/>
                    <a:pt x="279" y="365"/>
                  </a:cubicBezTo>
                  <a:cubicBezTo>
                    <a:pt x="280" y="366"/>
                    <a:pt x="282" y="365"/>
                    <a:pt x="282" y="366"/>
                  </a:cubicBezTo>
                  <a:cubicBezTo>
                    <a:pt x="283" y="367"/>
                    <a:pt x="281" y="368"/>
                    <a:pt x="283" y="369"/>
                  </a:cubicBezTo>
                  <a:cubicBezTo>
                    <a:pt x="283" y="369"/>
                    <a:pt x="283" y="369"/>
                    <a:pt x="283" y="369"/>
                  </a:cubicBezTo>
                  <a:cubicBezTo>
                    <a:pt x="286" y="370"/>
                    <a:pt x="286" y="369"/>
                    <a:pt x="289" y="370"/>
                  </a:cubicBezTo>
                  <a:cubicBezTo>
                    <a:pt x="289" y="369"/>
                    <a:pt x="289" y="368"/>
                    <a:pt x="289" y="368"/>
                  </a:cubicBezTo>
                  <a:cubicBezTo>
                    <a:pt x="290" y="368"/>
                    <a:pt x="290" y="370"/>
                    <a:pt x="291" y="369"/>
                  </a:cubicBezTo>
                  <a:cubicBezTo>
                    <a:pt x="292" y="368"/>
                    <a:pt x="292" y="365"/>
                    <a:pt x="291" y="366"/>
                  </a:cubicBezTo>
                  <a:cubicBezTo>
                    <a:pt x="291" y="367"/>
                    <a:pt x="291" y="367"/>
                    <a:pt x="291" y="367"/>
                  </a:cubicBezTo>
                  <a:cubicBezTo>
                    <a:pt x="291" y="367"/>
                    <a:pt x="290" y="367"/>
                    <a:pt x="290" y="367"/>
                  </a:cubicBezTo>
                  <a:cubicBezTo>
                    <a:pt x="290" y="366"/>
                    <a:pt x="290" y="366"/>
                    <a:pt x="289" y="364"/>
                  </a:cubicBezTo>
                  <a:cubicBezTo>
                    <a:pt x="291" y="364"/>
                    <a:pt x="291" y="364"/>
                    <a:pt x="291" y="363"/>
                  </a:cubicBezTo>
                  <a:cubicBezTo>
                    <a:pt x="291" y="362"/>
                    <a:pt x="291" y="362"/>
                    <a:pt x="291" y="362"/>
                  </a:cubicBezTo>
                  <a:cubicBezTo>
                    <a:pt x="292" y="362"/>
                    <a:pt x="292" y="362"/>
                    <a:pt x="292" y="362"/>
                  </a:cubicBezTo>
                  <a:cubicBezTo>
                    <a:pt x="291" y="361"/>
                    <a:pt x="295" y="362"/>
                    <a:pt x="293" y="363"/>
                  </a:cubicBezTo>
                  <a:cubicBezTo>
                    <a:pt x="294" y="363"/>
                    <a:pt x="294" y="365"/>
                    <a:pt x="295" y="365"/>
                  </a:cubicBezTo>
                  <a:cubicBezTo>
                    <a:pt x="295" y="365"/>
                    <a:pt x="297" y="364"/>
                    <a:pt x="297" y="364"/>
                  </a:cubicBezTo>
                  <a:cubicBezTo>
                    <a:pt x="295" y="359"/>
                    <a:pt x="297" y="357"/>
                    <a:pt x="297" y="351"/>
                  </a:cubicBezTo>
                  <a:cubicBezTo>
                    <a:pt x="298" y="351"/>
                    <a:pt x="299" y="353"/>
                    <a:pt x="299" y="351"/>
                  </a:cubicBezTo>
                  <a:cubicBezTo>
                    <a:pt x="301" y="346"/>
                    <a:pt x="298" y="339"/>
                    <a:pt x="297" y="336"/>
                  </a:cubicBezTo>
                  <a:cubicBezTo>
                    <a:pt x="296" y="337"/>
                    <a:pt x="294" y="338"/>
                    <a:pt x="291" y="339"/>
                  </a:cubicBezTo>
                  <a:cubicBezTo>
                    <a:pt x="291" y="339"/>
                    <a:pt x="290" y="341"/>
                    <a:pt x="290" y="341"/>
                  </a:cubicBezTo>
                  <a:cubicBezTo>
                    <a:pt x="286" y="342"/>
                    <a:pt x="279" y="337"/>
                    <a:pt x="275" y="336"/>
                  </a:cubicBezTo>
                  <a:cubicBezTo>
                    <a:pt x="273" y="335"/>
                    <a:pt x="273" y="336"/>
                    <a:pt x="272" y="336"/>
                  </a:cubicBezTo>
                  <a:cubicBezTo>
                    <a:pt x="272" y="336"/>
                    <a:pt x="270" y="334"/>
                    <a:pt x="270" y="334"/>
                  </a:cubicBezTo>
                  <a:cubicBezTo>
                    <a:pt x="269" y="334"/>
                    <a:pt x="269" y="335"/>
                    <a:pt x="268" y="334"/>
                  </a:cubicBezTo>
                  <a:close/>
                  <a:moveTo>
                    <a:pt x="297" y="324"/>
                  </a:moveTo>
                  <a:cubicBezTo>
                    <a:pt x="296" y="324"/>
                    <a:pt x="296" y="326"/>
                    <a:pt x="296" y="326"/>
                  </a:cubicBezTo>
                  <a:cubicBezTo>
                    <a:pt x="296" y="326"/>
                    <a:pt x="295" y="329"/>
                    <a:pt x="299" y="330"/>
                  </a:cubicBezTo>
                  <a:cubicBezTo>
                    <a:pt x="299" y="331"/>
                    <a:pt x="299" y="331"/>
                    <a:pt x="299" y="331"/>
                  </a:cubicBezTo>
                  <a:cubicBezTo>
                    <a:pt x="299" y="331"/>
                    <a:pt x="301" y="330"/>
                    <a:pt x="301" y="330"/>
                  </a:cubicBezTo>
                  <a:cubicBezTo>
                    <a:pt x="300" y="328"/>
                    <a:pt x="299" y="324"/>
                    <a:pt x="297" y="324"/>
                  </a:cubicBezTo>
                  <a:close/>
                  <a:moveTo>
                    <a:pt x="261" y="322"/>
                  </a:moveTo>
                  <a:cubicBezTo>
                    <a:pt x="261" y="322"/>
                    <a:pt x="259" y="328"/>
                    <a:pt x="262" y="327"/>
                  </a:cubicBezTo>
                  <a:cubicBezTo>
                    <a:pt x="262" y="326"/>
                    <a:pt x="263" y="322"/>
                    <a:pt x="261" y="322"/>
                  </a:cubicBezTo>
                  <a:close/>
                  <a:moveTo>
                    <a:pt x="208" y="273"/>
                  </a:moveTo>
                  <a:cubicBezTo>
                    <a:pt x="202" y="274"/>
                    <a:pt x="204" y="278"/>
                    <a:pt x="210" y="277"/>
                  </a:cubicBezTo>
                  <a:cubicBezTo>
                    <a:pt x="214" y="276"/>
                    <a:pt x="211" y="273"/>
                    <a:pt x="208" y="273"/>
                  </a:cubicBezTo>
                  <a:close/>
                  <a:moveTo>
                    <a:pt x="190" y="222"/>
                  </a:moveTo>
                  <a:cubicBezTo>
                    <a:pt x="193" y="222"/>
                    <a:pt x="189" y="223"/>
                    <a:pt x="189" y="223"/>
                  </a:cubicBezTo>
                  <a:cubicBezTo>
                    <a:pt x="190" y="223"/>
                    <a:pt x="189" y="222"/>
                    <a:pt x="190" y="222"/>
                  </a:cubicBezTo>
                  <a:close/>
                  <a:moveTo>
                    <a:pt x="194" y="221"/>
                  </a:moveTo>
                  <a:cubicBezTo>
                    <a:pt x="197" y="222"/>
                    <a:pt x="195" y="223"/>
                    <a:pt x="197" y="226"/>
                  </a:cubicBezTo>
                  <a:cubicBezTo>
                    <a:pt x="198" y="227"/>
                    <a:pt x="198" y="227"/>
                    <a:pt x="198" y="227"/>
                  </a:cubicBezTo>
                  <a:cubicBezTo>
                    <a:pt x="199" y="228"/>
                    <a:pt x="198" y="228"/>
                    <a:pt x="198" y="230"/>
                  </a:cubicBezTo>
                  <a:cubicBezTo>
                    <a:pt x="197" y="230"/>
                    <a:pt x="197" y="229"/>
                    <a:pt x="195" y="229"/>
                  </a:cubicBezTo>
                  <a:cubicBezTo>
                    <a:pt x="195" y="226"/>
                    <a:pt x="194" y="221"/>
                    <a:pt x="194" y="221"/>
                  </a:cubicBezTo>
                  <a:close/>
                  <a:moveTo>
                    <a:pt x="208" y="215"/>
                  </a:moveTo>
                  <a:cubicBezTo>
                    <a:pt x="213" y="217"/>
                    <a:pt x="212" y="224"/>
                    <a:pt x="211" y="223"/>
                  </a:cubicBezTo>
                  <a:cubicBezTo>
                    <a:pt x="211" y="223"/>
                    <a:pt x="206" y="215"/>
                    <a:pt x="208" y="215"/>
                  </a:cubicBezTo>
                  <a:close/>
                  <a:moveTo>
                    <a:pt x="2" y="151"/>
                  </a:moveTo>
                  <a:cubicBezTo>
                    <a:pt x="2" y="153"/>
                    <a:pt x="2" y="153"/>
                    <a:pt x="2" y="153"/>
                  </a:cubicBezTo>
                  <a:cubicBezTo>
                    <a:pt x="2" y="152"/>
                    <a:pt x="3" y="151"/>
                    <a:pt x="2" y="151"/>
                  </a:cubicBezTo>
                  <a:close/>
                  <a:moveTo>
                    <a:pt x="226" y="59"/>
                  </a:moveTo>
                  <a:cubicBezTo>
                    <a:pt x="226" y="63"/>
                    <a:pt x="226" y="63"/>
                    <a:pt x="226" y="63"/>
                  </a:cubicBezTo>
                  <a:cubicBezTo>
                    <a:pt x="227" y="61"/>
                    <a:pt x="231" y="59"/>
                    <a:pt x="226" y="59"/>
                  </a:cubicBezTo>
                  <a:close/>
                  <a:moveTo>
                    <a:pt x="202" y="30"/>
                  </a:moveTo>
                  <a:cubicBezTo>
                    <a:pt x="202" y="31"/>
                    <a:pt x="202" y="30"/>
                    <a:pt x="201" y="30"/>
                  </a:cubicBezTo>
                  <a:cubicBezTo>
                    <a:pt x="201" y="36"/>
                    <a:pt x="199" y="36"/>
                    <a:pt x="206" y="36"/>
                  </a:cubicBezTo>
                  <a:cubicBezTo>
                    <a:pt x="205" y="35"/>
                    <a:pt x="205" y="34"/>
                    <a:pt x="204" y="34"/>
                  </a:cubicBezTo>
                  <a:cubicBezTo>
                    <a:pt x="204" y="34"/>
                    <a:pt x="204" y="32"/>
                    <a:pt x="204" y="32"/>
                  </a:cubicBezTo>
                  <a:cubicBezTo>
                    <a:pt x="204" y="32"/>
                    <a:pt x="206" y="31"/>
                    <a:pt x="205" y="30"/>
                  </a:cubicBezTo>
                  <a:cubicBezTo>
                    <a:pt x="204" y="30"/>
                    <a:pt x="203" y="30"/>
                    <a:pt x="202" y="30"/>
                  </a:cubicBezTo>
                  <a:close/>
                  <a:moveTo>
                    <a:pt x="148" y="6"/>
                  </a:moveTo>
                  <a:cubicBezTo>
                    <a:pt x="147" y="9"/>
                    <a:pt x="147" y="8"/>
                    <a:pt x="147" y="10"/>
                  </a:cubicBezTo>
                  <a:cubicBezTo>
                    <a:pt x="147" y="10"/>
                    <a:pt x="149" y="10"/>
                    <a:pt x="150" y="10"/>
                  </a:cubicBezTo>
                  <a:cubicBezTo>
                    <a:pt x="150" y="10"/>
                    <a:pt x="150" y="8"/>
                    <a:pt x="150" y="8"/>
                  </a:cubicBezTo>
                  <a:cubicBezTo>
                    <a:pt x="150" y="8"/>
                    <a:pt x="148" y="7"/>
                    <a:pt x="148" y="6"/>
                  </a:cubicBezTo>
                  <a:close/>
                  <a:moveTo>
                    <a:pt x="155" y="5"/>
                  </a:moveTo>
                  <a:cubicBezTo>
                    <a:pt x="155" y="7"/>
                    <a:pt x="155" y="7"/>
                    <a:pt x="155" y="7"/>
                  </a:cubicBezTo>
                  <a:cubicBezTo>
                    <a:pt x="153" y="7"/>
                    <a:pt x="153" y="7"/>
                    <a:pt x="152" y="7"/>
                  </a:cubicBezTo>
                  <a:cubicBezTo>
                    <a:pt x="152" y="7"/>
                    <a:pt x="152" y="9"/>
                    <a:pt x="152" y="9"/>
                  </a:cubicBezTo>
                  <a:cubicBezTo>
                    <a:pt x="152" y="9"/>
                    <a:pt x="153" y="9"/>
                    <a:pt x="154" y="9"/>
                  </a:cubicBezTo>
                  <a:cubicBezTo>
                    <a:pt x="154" y="8"/>
                    <a:pt x="154" y="7"/>
                    <a:pt x="155" y="7"/>
                  </a:cubicBezTo>
                  <a:cubicBezTo>
                    <a:pt x="155" y="7"/>
                    <a:pt x="160" y="8"/>
                    <a:pt x="157" y="6"/>
                  </a:cubicBezTo>
                  <a:cubicBezTo>
                    <a:pt x="156" y="6"/>
                    <a:pt x="157" y="5"/>
                    <a:pt x="155" y="5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37"/>
            <p:cNvSpPr>
              <a:spLocks noEditPoints="1"/>
            </p:cNvSpPr>
            <p:nvPr/>
          </p:nvSpPr>
          <p:spPr bwMode="auto">
            <a:xfrm>
              <a:off x="9398002" y="4670316"/>
              <a:ext cx="1223353" cy="1304190"/>
            </a:xfrm>
            <a:custGeom>
              <a:avLst/>
              <a:gdLst>
                <a:gd name="T0" fmla="*/ 264 w 347"/>
                <a:gd name="T1" fmla="*/ 309 h 370"/>
                <a:gd name="T2" fmla="*/ 275 w 347"/>
                <a:gd name="T3" fmla="*/ 302 h 370"/>
                <a:gd name="T4" fmla="*/ 279 w 347"/>
                <a:gd name="T5" fmla="*/ 310 h 370"/>
                <a:gd name="T6" fmla="*/ 295 w 347"/>
                <a:gd name="T7" fmla="*/ 304 h 370"/>
                <a:gd name="T8" fmla="*/ 313 w 347"/>
                <a:gd name="T9" fmla="*/ 291 h 370"/>
                <a:gd name="T10" fmla="*/ 323 w 347"/>
                <a:gd name="T11" fmla="*/ 262 h 370"/>
                <a:gd name="T12" fmla="*/ 333 w 347"/>
                <a:gd name="T13" fmla="*/ 238 h 370"/>
                <a:gd name="T14" fmla="*/ 343 w 347"/>
                <a:gd name="T15" fmla="*/ 215 h 370"/>
                <a:gd name="T16" fmla="*/ 341 w 347"/>
                <a:gd name="T17" fmla="*/ 165 h 370"/>
                <a:gd name="T18" fmla="*/ 329 w 347"/>
                <a:gd name="T19" fmla="*/ 143 h 370"/>
                <a:gd name="T20" fmla="*/ 311 w 347"/>
                <a:gd name="T21" fmla="*/ 110 h 370"/>
                <a:gd name="T22" fmla="*/ 290 w 347"/>
                <a:gd name="T23" fmla="*/ 90 h 370"/>
                <a:gd name="T24" fmla="*/ 277 w 347"/>
                <a:gd name="T25" fmla="*/ 42 h 370"/>
                <a:gd name="T26" fmla="*/ 262 w 347"/>
                <a:gd name="T27" fmla="*/ 19 h 370"/>
                <a:gd name="T28" fmla="*/ 248 w 347"/>
                <a:gd name="T29" fmla="*/ 1 h 370"/>
                <a:gd name="T30" fmla="*/ 244 w 347"/>
                <a:gd name="T31" fmla="*/ 48 h 370"/>
                <a:gd name="T32" fmla="*/ 225 w 347"/>
                <a:gd name="T33" fmla="*/ 65 h 370"/>
                <a:gd name="T34" fmla="*/ 193 w 347"/>
                <a:gd name="T35" fmla="*/ 44 h 370"/>
                <a:gd name="T36" fmla="*/ 203 w 347"/>
                <a:gd name="T37" fmla="*/ 14 h 370"/>
                <a:gd name="T38" fmla="*/ 181 w 347"/>
                <a:gd name="T39" fmla="*/ 10 h 370"/>
                <a:gd name="T40" fmla="*/ 170 w 347"/>
                <a:gd name="T41" fmla="*/ 14 h 370"/>
                <a:gd name="T42" fmla="*/ 147 w 347"/>
                <a:gd name="T43" fmla="*/ 20 h 370"/>
                <a:gd name="T44" fmla="*/ 139 w 347"/>
                <a:gd name="T45" fmla="*/ 44 h 370"/>
                <a:gd name="T46" fmla="*/ 125 w 347"/>
                <a:gd name="T47" fmla="*/ 35 h 370"/>
                <a:gd name="T48" fmla="*/ 107 w 347"/>
                <a:gd name="T49" fmla="*/ 38 h 370"/>
                <a:gd name="T50" fmla="*/ 95 w 347"/>
                <a:gd name="T51" fmla="*/ 55 h 370"/>
                <a:gd name="T52" fmla="*/ 87 w 347"/>
                <a:gd name="T53" fmla="*/ 64 h 370"/>
                <a:gd name="T54" fmla="*/ 79 w 347"/>
                <a:gd name="T55" fmla="*/ 75 h 370"/>
                <a:gd name="T56" fmla="*/ 47 w 347"/>
                <a:gd name="T57" fmla="*/ 100 h 370"/>
                <a:gd name="T58" fmla="*/ 20 w 347"/>
                <a:gd name="T59" fmla="*/ 114 h 370"/>
                <a:gd name="T60" fmla="*/ 6 w 347"/>
                <a:gd name="T61" fmla="*/ 128 h 370"/>
                <a:gd name="T62" fmla="*/ 7 w 347"/>
                <a:gd name="T63" fmla="*/ 155 h 370"/>
                <a:gd name="T64" fmla="*/ 0 w 347"/>
                <a:gd name="T65" fmla="*/ 159 h 370"/>
                <a:gd name="T66" fmla="*/ 16 w 347"/>
                <a:gd name="T67" fmla="*/ 189 h 370"/>
                <a:gd name="T68" fmla="*/ 22 w 347"/>
                <a:gd name="T69" fmla="*/ 230 h 370"/>
                <a:gd name="T70" fmla="*/ 24 w 347"/>
                <a:gd name="T71" fmla="*/ 257 h 370"/>
                <a:gd name="T72" fmla="*/ 49 w 347"/>
                <a:gd name="T73" fmla="*/ 255 h 370"/>
                <a:gd name="T74" fmla="*/ 64 w 347"/>
                <a:gd name="T75" fmla="*/ 252 h 370"/>
                <a:gd name="T76" fmla="*/ 86 w 347"/>
                <a:gd name="T77" fmla="*/ 251 h 370"/>
                <a:gd name="T78" fmla="*/ 109 w 347"/>
                <a:gd name="T79" fmla="*/ 232 h 370"/>
                <a:gd name="T80" fmla="*/ 151 w 347"/>
                <a:gd name="T81" fmla="*/ 226 h 370"/>
                <a:gd name="T82" fmla="*/ 177 w 347"/>
                <a:gd name="T83" fmla="*/ 232 h 370"/>
                <a:gd name="T84" fmla="*/ 189 w 347"/>
                <a:gd name="T85" fmla="*/ 256 h 370"/>
                <a:gd name="T86" fmla="*/ 210 w 347"/>
                <a:gd name="T87" fmla="*/ 249 h 370"/>
                <a:gd name="T88" fmla="*/ 209 w 347"/>
                <a:gd name="T89" fmla="*/ 265 h 370"/>
                <a:gd name="T90" fmla="*/ 224 w 347"/>
                <a:gd name="T91" fmla="*/ 270 h 370"/>
                <a:gd name="T92" fmla="*/ 248 w 347"/>
                <a:gd name="T93" fmla="*/ 304 h 370"/>
                <a:gd name="T94" fmla="*/ 275 w 347"/>
                <a:gd name="T95" fmla="*/ 359 h 370"/>
                <a:gd name="T96" fmla="*/ 291 w 347"/>
                <a:gd name="T97" fmla="*/ 369 h 370"/>
                <a:gd name="T98" fmla="*/ 293 w 347"/>
                <a:gd name="T99" fmla="*/ 363 h 370"/>
                <a:gd name="T100" fmla="*/ 275 w 347"/>
                <a:gd name="T101" fmla="*/ 336 h 370"/>
                <a:gd name="T102" fmla="*/ 301 w 347"/>
                <a:gd name="T103" fmla="*/ 330 h 370"/>
                <a:gd name="T104" fmla="*/ 190 w 347"/>
                <a:gd name="T105" fmla="*/ 222 h 370"/>
                <a:gd name="T106" fmla="*/ 194 w 347"/>
                <a:gd name="T107" fmla="*/ 221 h 370"/>
                <a:gd name="T108" fmla="*/ 226 w 347"/>
                <a:gd name="T109" fmla="*/ 63 h 370"/>
                <a:gd name="T110" fmla="*/ 202 w 347"/>
                <a:gd name="T111" fmla="*/ 30 h 370"/>
                <a:gd name="T112" fmla="*/ 152 w 347"/>
                <a:gd name="T113" fmla="*/ 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7" h="370">
                  <a:moveTo>
                    <a:pt x="248" y="304"/>
                  </a:moveTo>
                  <a:cubicBezTo>
                    <a:pt x="248" y="304"/>
                    <a:pt x="249" y="306"/>
                    <a:pt x="249" y="306"/>
                  </a:cubicBezTo>
                  <a:cubicBezTo>
                    <a:pt x="249" y="307"/>
                    <a:pt x="251" y="306"/>
                    <a:pt x="252" y="306"/>
                  </a:cubicBezTo>
                  <a:cubicBezTo>
                    <a:pt x="252" y="308"/>
                    <a:pt x="251" y="310"/>
                    <a:pt x="253" y="311"/>
                  </a:cubicBezTo>
                  <a:cubicBezTo>
                    <a:pt x="253" y="311"/>
                    <a:pt x="254" y="310"/>
                    <a:pt x="255" y="310"/>
                  </a:cubicBezTo>
                  <a:cubicBezTo>
                    <a:pt x="256" y="310"/>
                    <a:pt x="257" y="313"/>
                    <a:pt x="258" y="314"/>
                  </a:cubicBezTo>
                  <a:cubicBezTo>
                    <a:pt x="259" y="313"/>
                    <a:pt x="261" y="313"/>
                    <a:pt x="262" y="312"/>
                  </a:cubicBezTo>
                  <a:cubicBezTo>
                    <a:pt x="263" y="311"/>
                    <a:pt x="263" y="309"/>
                    <a:pt x="264" y="309"/>
                  </a:cubicBezTo>
                  <a:cubicBezTo>
                    <a:pt x="265" y="309"/>
                    <a:pt x="265" y="309"/>
                    <a:pt x="265" y="309"/>
                  </a:cubicBezTo>
                  <a:cubicBezTo>
                    <a:pt x="266" y="308"/>
                    <a:pt x="265" y="306"/>
                    <a:pt x="266" y="306"/>
                  </a:cubicBezTo>
                  <a:cubicBezTo>
                    <a:pt x="267" y="305"/>
                    <a:pt x="268" y="305"/>
                    <a:pt x="269" y="304"/>
                  </a:cubicBezTo>
                  <a:cubicBezTo>
                    <a:pt x="270" y="302"/>
                    <a:pt x="266" y="304"/>
                    <a:pt x="269" y="302"/>
                  </a:cubicBezTo>
                  <a:cubicBezTo>
                    <a:pt x="270" y="301"/>
                    <a:pt x="270" y="301"/>
                    <a:pt x="271" y="300"/>
                  </a:cubicBezTo>
                  <a:cubicBezTo>
                    <a:pt x="271" y="299"/>
                    <a:pt x="271" y="299"/>
                    <a:pt x="271" y="299"/>
                  </a:cubicBezTo>
                  <a:cubicBezTo>
                    <a:pt x="272" y="299"/>
                    <a:pt x="274" y="300"/>
                    <a:pt x="274" y="300"/>
                  </a:cubicBezTo>
                  <a:cubicBezTo>
                    <a:pt x="274" y="301"/>
                    <a:pt x="274" y="301"/>
                    <a:pt x="275" y="302"/>
                  </a:cubicBezTo>
                  <a:cubicBezTo>
                    <a:pt x="274" y="303"/>
                    <a:pt x="271" y="304"/>
                    <a:pt x="271" y="304"/>
                  </a:cubicBezTo>
                  <a:cubicBezTo>
                    <a:pt x="271" y="305"/>
                    <a:pt x="272" y="306"/>
                    <a:pt x="271" y="306"/>
                  </a:cubicBezTo>
                  <a:cubicBezTo>
                    <a:pt x="272" y="306"/>
                    <a:pt x="273" y="307"/>
                    <a:pt x="274" y="306"/>
                  </a:cubicBezTo>
                  <a:cubicBezTo>
                    <a:pt x="275" y="306"/>
                    <a:pt x="276" y="305"/>
                    <a:pt x="277" y="304"/>
                  </a:cubicBezTo>
                  <a:cubicBezTo>
                    <a:pt x="277" y="304"/>
                    <a:pt x="277" y="306"/>
                    <a:pt x="277" y="306"/>
                  </a:cubicBezTo>
                  <a:cubicBezTo>
                    <a:pt x="276" y="307"/>
                    <a:pt x="275" y="307"/>
                    <a:pt x="275" y="307"/>
                  </a:cubicBezTo>
                  <a:cubicBezTo>
                    <a:pt x="275" y="308"/>
                    <a:pt x="275" y="308"/>
                    <a:pt x="275" y="308"/>
                  </a:cubicBezTo>
                  <a:cubicBezTo>
                    <a:pt x="275" y="309"/>
                    <a:pt x="279" y="310"/>
                    <a:pt x="279" y="310"/>
                  </a:cubicBezTo>
                  <a:cubicBezTo>
                    <a:pt x="281" y="314"/>
                    <a:pt x="281" y="314"/>
                    <a:pt x="281" y="314"/>
                  </a:cubicBezTo>
                  <a:cubicBezTo>
                    <a:pt x="281" y="313"/>
                    <a:pt x="282" y="312"/>
                    <a:pt x="283" y="313"/>
                  </a:cubicBezTo>
                  <a:cubicBezTo>
                    <a:pt x="283" y="313"/>
                    <a:pt x="283" y="315"/>
                    <a:pt x="283" y="316"/>
                  </a:cubicBezTo>
                  <a:cubicBezTo>
                    <a:pt x="284" y="317"/>
                    <a:pt x="285" y="317"/>
                    <a:pt x="285" y="317"/>
                  </a:cubicBezTo>
                  <a:cubicBezTo>
                    <a:pt x="287" y="313"/>
                    <a:pt x="285" y="315"/>
                    <a:pt x="287" y="313"/>
                  </a:cubicBezTo>
                  <a:cubicBezTo>
                    <a:pt x="288" y="312"/>
                    <a:pt x="289" y="313"/>
                    <a:pt x="290" y="312"/>
                  </a:cubicBezTo>
                  <a:cubicBezTo>
                    <a:pt x="290" y="312"/>
                    <a:pt x="291" y="310"/>
                    <a:pt x="291" y="310"/>
                  </a:cubicBezTo>
                  <a:cubicBezTo>
                    <a:pt x="292" y="308"/>
                    <a:pt x="295" y="306"/>
                    <a:pt x="295" y="304"/>
                  </a:cubicBezTo>
                  <a:cubicBezTo>
                    <a:pt x="296" y="303"/>
                    <a:pt x="294" y="303"/>
                    <a:pt x="295" y="302"/>
                  </a:cubicBezTo>
                  <a:cubicBezTo>
                    <a:pt x="295" y="301"/>
                    <a:pt x="296" y="300"/>
                    <a:pt x="297" y="299"/>
                  </a:cubicBezTo>
                  <a:cubicBezTo>
                    <a:pt x="303" y="299"/>
                    <a:pt x="307" y="298"/>
                    <a:pt x="311" y="300"/>
                  </a:cubicBezTo>
                  <a:cubicBezTo>
                    <a:pt x="312" y="297"/>
                    <a:pt x="312" y="297"/>
                    <a:pt x="312" y="297"/>
                  </a:cubicBezTo>
                  <a:cubicBezTo>
                    <a:pt x="312" y="297"/>
                    <a:pt x="314" y="297"/>
                    <a:pt x="315" y="297"/>
                  </a:cubicBezTo>
                  <a:cubicBezTo>
                    <a:pt x="315" y="296"/>
                    <a:pt x="314" y="294"/>
                    <a:pt x="314" y="294"/>
                  </a:cubicBezTo>
                  <a:cubicBezTo>
                    <a:pt x="316" y="293"/>
                    <a:pt x="315" y="294"/>
                    <a:pt x="316" y="292"/>
                  </a:cubicBezTo>
                  <a:cubicBezTo>
                    <a:pt x="315" y="291"/>
                    <a:pt x="314" y="291"/>
                    <a:pt x="313" y="291"/>
                  </a:cubicBezTo>
                  <a:cubicBezTo>
                    <a:pt x="313" y="290"/>
                    <a:pt x="313" y="289"/>
                    <a:pt x="312" y="288"/>
                  </a:cubicBezTo>
                  <a:cubicBezTo>
                    <a:pt x="314" y="285"/>
                    <a:pt x="316" y="282"/>
                    <a:pt x="317" y="278"/>
                  </a:cubicBezTo>
                  <a:cubicBezTo>
                    <a:pt x="317" y="278"/>
                    <a:pt x="317" y="273"/>
                    <a:pt x="317" y="271"/>
                  </a:cubicBezTo>
                  <a:cubicBezTo>
                    <a:pt x="318" y="271"/>
                    <a:pt x="318" y="271"/>
                    <a:pt x="318" y="271"/>
                  </a:cubicBezTo>
                  <a:cubicBezTo>
                    <a:pt x="319" y="270"/>
                    <a:pt x="319" y="268"/>
                    <a:pt x="320" y="266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2" y="266"/>
                    <a:pt x="322" y="263"/>
                    <a:pt x="321" y="262"/>
                  </a:cubicBezTo>
                  <a:cubicBezTo>
                    <a:pt x="323" y="262"/>
                    <a:pt x="323" y="262"/>
                    <a:pt x="323" y="262"/>
                  </a:cubicBezTo>
                  <a:cubicBezTo>
                    <a:pt x="323" y="261"/>
                    <a:pt x="322" y="259"/>
                    <a:pt x="323" y="258"/>
                  </a:cubicBezTo>
                  <a:cubicBezTo>
                    <a:pt x="324" y="257"/>
                    <a:pt x="324" y="257"/>
                    <a:pt x="324" y="257"/>
                  </a:cubicBezTo>
                  <a:cubicBezTo>
                    <a:pt x="325" y="253"/>
                    <a:pt x="325" y="251"/>
                    <a:pt x="324" y="248"/>
                  </a:cubicBezTo>
                  <a:cubicBezTo>
                    <a:pt x="325" y="247"/>
                    <a:pt x="326" y="247"/>
                    <a:pt x="327" y="246"/>
                  </a:cubicBezTo>
                  <a:cubicBezTo>
                    <a:pt x="327" y="246"/>
                    <a:pt x="327" y="244"/>
                    <a:pt x="327" y="243"/>
                  </a:cubicBezTo>
                  <a:cubicBezTo>
                    <a:pt x="328" y="242"/>
                    <a:pt x="330" y="242"/>
                    <a:pt x="331" y="241"/>
                  </a:cubicBezTo>
                  <a:cubicBezTo>
                    <a:pt x="332" y="241"/>
                    <a:pt x="332" y="239"/>
                    <a:pt x="333" y="238"/>
                  </a:cubicBezTo>
                  <a:cubicBezTo>
                    <a:pt x="333" y="238"/>
                    <a:pt x="333" y="238"/>
                    <a:pt x="333" y="238"/>
                  </a:cubicBezTo>
                  <a:cubicBezTo>
                    <a:pt x="335" y="237"/>
                    <a:pt x="335" y="238"/>
                    <a:pt x="337" y="237"/>
                  </a:cubicBezTo>
                  <a:cubicBezTo>
                    <a:pt x="337" y="236"/>
                    <a:pt x="336" y="233"/>
                    <a:pt x="337" y="232"/>
                  </a:cubicBezTo>
                  <a:cubicBezTo>
                    <a:pt x="337" y="231"/>
                    <a:pt x="338" y="230"/>
                    <a:pt x="339" y="230"/>
                  </a:cubicBezTo>
                  <a:cubicBezTo>
                    <a:pt x="340" y="230"/>
                    <a:pt x="340" y="230"/>
                    <a:pt x="340" y="230"/>
                  </a:cubicBezTo>
                  <a:cubicBezTo>
                    <a:pt x="340" y="229"/>
                    <a:pt x="340" y="227"/>
                    <a:pt x="340" y="227"/>
                  </a:cubicBezTo>
                  <a:cubicBezTo>
                    <a:pt x="340" y="225"/>
                    <a:pt x="342" y="223"/>
                    <a:pt x="342" y="222"/>
                  </a:cubicBezTo>
                  <a:cubicBezTo>
                    <a:pt x="342" y="220"/>
                    <a:pt x="341" y="218"/>
                    <a:pt x="341" y="217"/>
                  </a:cubicBezTo>
                  <a:cubicBezTo>
                    <a:pt x="341" y="217"/>
                    <a:pt x="342" y="215"/>
                    <a:pt x="343" y="215"/>
                  </a:cubicBezTo>
                  <a:cubicBezTo>
                    <a:pt x="341" y="210"/>
                    <a:pt x="342" y="208"/>
                    <a:pt x="343" y="204"/>
                  </a:cubicBezTo>
                  <a:cubicBezTo>
                    <a:pt x="342" y="203"/>
                    <a:pt x="342" y="204"/>
                    <a:pt x="341" y="202"/>
                  </a:cubicBezTo>
                  <a:cubicBezTo>
                    <a:pt x="343" y="200"/>
                    <a:pt x="347" y="200"/>
                    <a:pt x="343" y="197"/>
                  </a:cubicBezTo>
                  <a:cubicBezTo>
                    <a:pt x="344" y="195"/>
                    <a:pt x="347" y="194"/>
                    <a:pt x="345" y="189"/>
                  </a:cubicBezTo>
                  <a:cubicBezTo>
                    <a:pt x="345" y="187"/>
                    <a:pt x="343" y="186"/>
                    <a:pt x="342" y="185"/>
                  </a:cubicBezTo>
                  <a:cubicBezTo>
                    <a:pt x="341" y="184"/>
                    <a:pt x="340" y="179"/>
                    <a:pt x="340" y="179"/>
                  </a:cubicBezTo>
                  <a:cubicBezTo>
                    <a:pt x="340" y="175"/>
                    <a:pt x="340" y="169"/>
                    <a:pt x="341" y="167"/>
                  </a:cubicBezTo>
                  <a:cubicBezTo>
                    <a:pt x="341" y="165"/>
                    <a:pt x="341" y="165"/>
                    <a:pt x="341" y="165"/>
                  </a:cubicBezTo>
                  <a:cubicBezTo>
                    <a:pt x="340" y="165"/>
                    <a:pt x="341" y="161"/>
                    <a:pt x="341" y="161"/>
                  </a:cubicBezTo>
                  <a:cubicBezTo>
                    <a:pt x="339" y="160"/>
                    <a:pt x="339" y="160"/>
                    <a:pt x="339" y="160"/>
                  </a:cubicBezTo>
                  <a:cubicBezTo>
                    <a:pt x="339" y="159"/>
                    <a:pt x="340" y="158"/>
                    <a:pt x="339" y="157"/>
                  </a:cubicBezTo>
                  <a:cubicBezTo>
                    <a:pt x="339" y="156"/>
                    <a:pt x="338" y="156"/>
                    <a:pt x="337" y="156"/>
                  </a:cubicBezTo>
                  <a:cubicBezTo>
                    <a:pt x="336" y="155"/>
                    <a:pt x="336" y="153"/>
                    <a:pt x="335" y="152"/>
                  </a:cubicBezTo>
                  <a:cubicBezTo>
                    <a:pt x="335" y="151"/>
                    <a:pt x="332" y="151"/>
                    <a:pt x="332" y="150"/>
                  </a:cubicBezTo>
                  <a:cubicBezTo>
                    <a:pt x="331" y="149"/>
                    <a:pt x="332" y="148"/>
                    <a:pt x="332" y="147"/>
                  </a:cubicBezTo>
                  <a:cubicBezTo>
                    <a:pt x="332" y="146"/>
                    <a:pt x="330" y="144"/>
                    <a:pt x="329" y="143"/>
                  </a:cubicBezTo>
                  <a:cubicBezTo>
                    <a:pt x="328" y="142"/>
                    <a:pt x="324" y="140"/>
                    <a:pt x="323" y="139"/>
                  </a:cubicBezTo>
                  <a:cubicBezTo>
                    <a:pt x="322" y="136"/>
                    <a:pt x="324" y="130"/>
                    <a:pt x="322" y="127"/>
                  </a:cubicBezTo>
                  <a:cubicBezTo>
                    <a:pt x="321" y="127"/>
                    <a:pt x="321" y="127"/>
                    <a:pt x="321" y="127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7" y="123"/>
                    <a:pt x="315" y="126"/>
                    <a:pt x="313" y="123"/>
                  </a:cubicBezTo>
                  <a:cubicBezTo>
                    <a:pt x="311" y="119"/>
                    <a:pt x="314" y="118"/>
                    <a:pt x="313" y="114"/>
                  </a:cubicBezTo>
                  <a:cubicBezTo>
                    <a:pt x="312" y="113"/>
                    <a:pt x="312" y="113"/>
                    <a:pt x="312" y="113"/>
                  </a:cubicBezTo>
                  <a:cubicBezTo>
                    <a:pt x="311" y="112"/>
                    <a:pt x="312" y="111"/>
                    <a:pt x="311" y="110"/>
                  </a:cubicBezTo>
                  <a:cubicBezTo>
                    <a:pt x="309" y="105"/>
                    <a:pt x="304" y="110"/>
                    <a:pt x="307" y="100"/>
                  </a:cubicBezTo>
                  <a:cubicBezTo>
                    <a:pt x="306" y="99"/>
                    <a:pt x="304" y="97"/>
                    <a:pt x="302" y="96"/>
                  </a:cubicBezTo>
                  <a:cubicBezTo>
                    <a:pt x="302" y="96"/>
                    <a:pt x="302" y="94"/>
                    <a:pt x="302" y="94"/>
                  </a:cubicBezTo>
                  <a:cubicBezTo>
                    <a:pt x="297" y="92"/>
                    <a:pt x="297" y="92"/>
                    <a:pt x="297" y="92"/>
                  </a:cubicBezTo>
                  <a:cubicBezTo>
                    <a:pt x="297" y="92"/>
                    <a:pt x="298" y="93"/>
                    <a:pt x="296" y="94"/>
                  </a:cubicBezTo>
                  <a:cubicBezTo>
                    <a:pt x="296" y="93"/>
                    <a:pt x="295" y="93"/>
                    <a:pt x="294" y="92"/>
                  </a:cubicBezTo>
                  <a:cubicBezTo>
                    <a:pt x="294" y="92"/>
                    <a:pt x="294" y="90"/>
                    <a:pt x="294" y="90"/>
                  </a:cubicBezTo>
                  <a:cubicBezTo>
                    <a:pt x="293" y="89"/>
                    <a:pt x="291" y="90"/>
                    <a:pt x="290" y="90"/>
                  </a:cubicBezTo>
                  <a:cubicBezTo>
                    <a:pt x="289" y="89"/>
                    <a:pt x="288" y="88"/>
                    <a:pt x="287" y="88"/>
                  </a:cubicBezTo>
                  <a:cubicBezTo>
                    <a:pt x="285" y="87"/>
                    <a:pt x="285" y="87"/>
                    <a:pt x="285" y="87"/>
                  </a:cubicBezTo>
                  <a:cubicBezTo>
                    <a:pt x="284" y="85"/>
                    <a:pt x="285" y="82"/>
                    <a:pt x="285" y="82"/>
                  </a:cubicBezTo>
                  <a:cubicBezTo>
                    <a:pt x="284" y="77"/>
                    <a:pt x="285" y="74"/>
                    <a:pt x="284" y="68"/>
                  </a:cubicBezTo>
                  <a:cubicBezTo>
                    <a:pt x="284" y="68"/>
                    <a:pt x="282" y="66"/>
                    <a:pt x="282" y="66"/>
                  </a:cubicBezTo>
                  <a:cubicBezTo>
                    <a:pt x="282" y="65"/>
                    <a:pt x="282" y="63"/>
                    <a:pt x="282" y="62"/>
                  </a:cubicBezTo>
                  <a:cubicBezTo>
                    <a:pt x="282" y="61"/>
                    <a:pt x="277" y="58"/>
                    <a:pt x="277" y="56"/>
                  </a:cubicBezTo>
                  <a:cubicBezTo>
                    <a:pt x="276" y="54"/>
                    <a:pt x="277" y="45"/>
                    <a:pt x="277" y="42"/>
                  </a:cubicBezTo>
                  <a:cubicBezTo>
                    <a:pt x="276" y="42"/>
                    <a:pt x="277" y="41"/>
                    <a:pt x="277" y="41"/>
                  </a:cubicBezTo>
                  <a:cubicBezTo>
                    <a:pt x="276" y="41"/>
                    <a:pt x="275" y="41"/>
                    <a:pt x="275" y="42"/>
                  </a:cubicBezTo>
                  <a:cubicBezTo>
                    <a:pt x="273" y="39"/>
                    <a:pt x="272" y="37"/>
                    <a:pt x="270" y="34"/>
                  </a:cubicBezTo>
                  <a:cubicBezTo>
                    <a:pt x="268" y="36"/>
                    <a:pt x="266" y="37"/>
                    <a:pt x="265" y="39"/>
                  </a:cubicBezTo>
                  <a:cubicBezTo>
                    <a:pt x="264" y="38"/>
                    <a:pt x="263" y="37"/>
                    <a:pt x="262" y="37"/>
                  </a:cubicBezTo>
                  <a:cubicBezTo>
                    <a:pt x="262" y="33"/>
                    <a:pt x="263" y="30"/>
                    <a:pt x="264" y="28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2" y="25"/>
                    <a:pt x="263" y="21"/>
                    <a:pt x="262" y="19"/>
                  </a:cubicBezTo>
                  <a:cubicBezTo>
                    <a:pt x="261" y="18"/>
                    <a:pt x="259" y="17"/>
                    <a:pt x="258" y="16"/>
                  </a:cubicBezTo>
                  <a:cubicBezTo>
                    <a:pt x="258" y="15"/>
                    <a:pt x="259" y="13"/>
                    <a:pt x="258" y="12"/>
                  </a:cubicBezTo>
                  <a:cubicBezTo>
                    <a:pt x="258" y="11"/>
                    <a:pt x="256" y="11"/>
                    <a:pt x="256" y="10"/>
                  </a:cubicBezTo>
                  <a:cubicBezTo>
                    <a:pt x="255" y="10"/>
                    <a:pt x="256" y="8"/>
                    <a:pt x="256" y="7"/>
                  </a:cubicBezTo>
                  <a:cubicBezTo>
                    <a:pt x="255" y="6"/>
                    <a:pt x="253" y="6"/>
                    <a:pt x="253" y="5"/>
                  </a:cubicBezTo>
                  <a:cubicBezTo>
                    <a:pt x="252" y="4"/>
                    <a:pt x="252" y="2"/>
                    <a:pt x="252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50" y="2"/>
                    <a:pt x="249" y="1"/>
                    <a:pt x="248" y="1"/>
                  </a:cubicBezTo>
                  <a:cubicBezTo>
                    <a:pt x="248" y="5"/>
                    <a:pt x="249" y="7"/>
                    <a:pt x="248" y="11"/>
                  </a:cubicBezTo>
                  <a:cubicBezTo>
                    <a:pt x="247" y="12"/>
                    <a:pt x="245" y="14"/>
                    <a:pt x="245" y="15"/>
                  </a:cubicBezTo>
                  <a:cubicBezTo>
                    <a:pt x="245" y="16"/>
                    <a:pt x="246" y="16"/>
                    <a:pt x="246" y="16"/>
                  </a:cubicBezTo>
                  <a:cubicBezTo>
                    <a:pt x="246" y="26"/>
                    <a:pt x="246" y="26"/>
                    <a:pt x="246" y="26"/>
                  </a:cubicBezTo>
                  <a:cubicBezTo>
                    <a:pt x="246" y="28"/>
                    <a:pt x="244" y="28"/>
                    <a:pt x="244" y="32"/>
                  </a:cubicBezTo>
                  <a:cubicBezTo>
                    <a:pt x="243" y="34"/>
                    <a:pt x="244" y="40"/>
                    <a:pt x="245" y="43"/>
                  </a:cubicBezTo>
                  <a:cubicBezTo>
                    <a:pt x="245" y="43"/>
                    <a:pt x="246" y="45"/>
                    <a:pt x="246" y="46"/>
                  </a:cubicBezTo>
                  <a:cubicBezTo>
                    <a:pt x="246" y="46"/>
                    <a:pt x="244" y="47"/>
                    <a:pt x="244" y="48"/>
                  </a:cubicBezTo>
                  <a:cubicBezTo>
                    <a:pt x="244" y="50"/>
                    <a:pt x="245" y="52"/>
                    <a:pt x="244" y="54"/>
                  </a:cubicBezTo>
                  <a:cubicBezTo>
                    <a:pt x="244" y="55"/>
                    <a:pt x="242" y="57"/>
                    <a:pt x="241" y="58"/>
                  </a:cubicBezTo>
                  <a:cubicBezTo>
                    <a:pt x="244" y="61"/>
                    <a:pt x="239" y="65"/>
                    <a:pt x="239" y="66"/>
                  </a:cubicBezTo>
                  <a:cubicBezTo>
                    <a:pt x="239" y="68"/>
                    <a:pt x="239" y="70"/>
                    <a:pt x="239" y="72"/>
                  </a:cubicBezTo>
                  <a:cubicBezTo>
                    <a:pt x="237" y="72"/>
                    <a:pt x="232" y="74"/>
                    <a:pt x="229" y="73"/>
                  </a:cubicBezTo>
                  <a:cubicBezTo>
                    <a:pt x="229" y="72"/>
                    <a:pt x="229" y="72"/>
                    <a:pt x="229" y="72"/>
                  </a:cubicBezTo>
                  <a:cubicBezTo>
                    <a:pt x="228" y="72"/>
                    <a:pt x="228" y="72"/>
                    <a:pt x="228" y="72"/>
                  </a:cubicBezTo>
                  <a:cubicBezTo>
                    <a:pt x="228" y="70"/>
                    <a:pt x="226" y="66"/>
                    <a:pt x="225" y="65"/>
                  </a:cubicBezTo>
                  <a:cubicBezTo>
                    <a:pt x="224" y="64"/>
                    <a:pt x="222" y="64"/>
                    <a:pt x="220" y="64"/>
                  </a:cubicBezTo>
                  <a:cubicBezTo>
                    <a:pt x="218" y="62"/>
                    <a:pt x="216" y="57"/>
                    <a:pt x="214" y="56"/>
                  </a:cubicBezTo>
                  <a:cubicBezTo>
                    <a:pt x="212" y="55"/>
                    <a:pt x="211" y="56"/>
                    <a:pt x="210" y="55"/>
                  </a:cubicBezTo>
                  <a:cubicBezTo>
                    <a:pt x="208" y="54"/>
                    <a:pt x="208" y="52"/>
                    <a:pt x="206" y="52"/>
                  </a:cubicBezTo>
                  <a:cubicBezTo>
                    <a:pt x="205" y="51"/>
                    <a:pt x="203" y="52"/>
                    <a:pt x="202" y="52"/>
                  </a:cubicBezTo>
                  <a:cubicBezTo>
                    <a:pt x="202" y="51"/>
                    <a:pt x="201" y="48"/>
                    <a:pt x="200" y="48"/>
                  </a:cubicBezTo>
                  <a:cubicBezTo>
                    <a:pt x="199" y="47"/>
                    <a:pt x="198" y="47"/>
                    <a:pt x="197" y="47"/>
                  </a:cubicBezTo>
                  <a:cubicBezTo>
                    <a:pt x="196" y="46"/>
                    <a:pt x="194" y="45"/>
                    <a:pt x="193" y="44"/>
                  </a:cubicBezTo>
                  <a:cubicBezTo>
                    <a:pt x="194" y="40"/>
                    <a:pt x="193" y="38"/>
                    <a:pt x="194" y="34"/>
                  </a:cubicBezTo>
                  <a:cubicBezTo>
                    <a:pt x="194" y="34"/>
                    <a:pt x="196" y="33"/>
                    <a:pt x="196" y="33"/>
                  </a:cubicBezTo>
                  <a:cubicBezTo>
                    <a:pt x="197" y="31"/>
                    <a:pt x="196" y="28"/>
                    <a:pt x="196" y="25"/>
                  </a:cubicBezTo>
                  <a:cubicBezTo>
                    <a:pt x="203" y="27"/>
                    <a:pt x="202" y="26"/>
                    <a:pt x="200" y="20"/>
                  </a:cubicBezTo>
                  <a:cubicBezTo>
                    <a:pt x="202" y="19"/>
                    <a:pt x="204" y="18"/>
                    <a:pt x="206" y="17"/>
                  </a:cubicBezTo>
                  <a:cubicBezTo>
                    <a:pt x="206" y="17"/>
                    <a:pt x="205" y="15"/>
                    <a:pt x="206" y="14"/>
                  </a:cubicBezTo>
                  <a:cubicBezTo>
                    <a:pt x="205" y="14"/>
                    <a:pt x="204" y="15"/>
                    <a:pt x="204" y="15"/>
                  </a:cubicBezTo>
                  <a:cubicBezTo>
                    <a:pt x="203" y="14"/>
                    <a:pt x="204" y="14"/>
                    <a:pt x="203" y="14"/>
                  </a:cubicBezTo>
                  <a:cubicBezTo>
                    <a:pt x="203" y="12"/>
                    <a:pt x="204" y="12"/>
                    <a:pt x="204" y="10"/>
                  </a:cubicBezTo>
                  <a:cubicBezTo>
                    <a:pt x="202" y="12"/>
                    <a:pt x="201" y="12"/>
                    <a:pt x="198" y="13"/>
                  </a:cubicBezTo>
                  <a:cubicBezTo>
                    <a:pt x="198" y="13"/>
                    <a:pt x="198" y="15"/>
                    <a:pt x="198" y="15"/>
                  </a:cubicBezTo>
                  <a:cubicBezTo>
                    <a:pt x="198" y="14"/>
                    <a:pt x="195" y="11"/>
                    <a:pt x="194" y="11"/>
                  </a:cubicBezTo>
                  <a:cubicBezTo>
                    <a:pt x="192" y="11"/>
                    <a:pt x="191" y="12"/>
                    <a:pt x="190" y="12"/>
                  </a:cubicBezTo>
                  <a:cubicBezTo>
                    <a:pt x="188" y="13"/>
                    <a:pt x="188" y="11"/>
                    <a:pt x="187" y="11"/>
                  </a:cubicBezTo>
                  <a:cubicBezTo>
                    <a:pt x="185" y="11"/>
                    <a:pt x="184" y="12"/>
                    <a:pt x="182" y="12"/>
                  </a:cubicBezTo>
                  <a:cubicBezTo>
                    <a:pt x="181" y="10"/>
                    <a:pt x="181" y="10"/>
                    <a:pt x="181" y="10"/>
                  </a:cubicBezTo>
                  <a:cubicBezTo>
                    <a:pt x="179" y="9"/>
                    <a:pt x="178" y="11"/>
                    <a:pt x="177" y="10"/>
                  </a:cubicBezTo>
                  <a:cubicBezTo>
                    <a:pt x="176" y="10"/>
                    <a:pt x="176" y="8"/>
                    <a:pt x="175" y="7"/>
                  </a:cubicBezTo>
                  <a:cubicBezTo>
                    <a:pt x="173" y="8"/>
                    <a:pt x="172" y="8"/>
                    <a:pt x="170" y="9"/>
                  </a:cubicBezTo>
                  <a:cubicBezTo>
                    <a:pt x="167" y="2"/>
                    <a:pt x="168" y="7"/>
                    <a:pt x="162" y="4"/>
                  </a:cubicBezTo>
                  <a:cubicBezTo>
                    <a:pt x="162" y="4"/>
                    <a:pt x="161" y="5"/>
                    <a:pt x="161" y="5"/>
                  </a:cubicBezTo>
                  <a:cubicBezTo>
                    <a:pt x="162" y="6"/>
                    <a:pt x="164" y="8"/>
                    <a:pt x="164" y="8"/>
                  </a:cubicBezTo>
                  <a:cubicBezTo>
                    <a:pt x="165" y="9"/>
                    <a:pt x="166" y="8"/>
                    <a:pt x="167" y="8"/>
                  </a:cubicBezTo>
                  <a:cubicBezTo>
                    <a:pt x="169" y="9"/>
                    <a:pt x="169" y="12"/>
                    <a:pt x="170" y="14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69" y="15"/>
                    <a:pt x="168" y="16"/>
                    <a:pt x="168" y="17"/>
                  </a:cubicBezTo>
                  <a:cubicBezTo>
                    <a:pt x="166" y="16"/>
                    <a:pt x="162" y="13"/>
                    <a:pt x="158" y="14"/>
                  </a:cubicBezTo>
                  <a:cubicBezTo>
                    <a:pt x="158" y="15"/>
                    <a:pt x="158" y="16"/>
                    <a:pt x="157" y="16"/>
                  </a:cubicBezTo>
                  <a:cubicBezTo>
                    <a:pt x="156" y="13"/>
                    <a:pt x="157" y="14"/>
                    <a:pt x="156" y="13"/>
                  </a:cubicBezTo>
                  <a:cubicBezTo>
                    <a:pt x="152" y="17"/>
                    <a:pt x="154" y="17"/>
                    <a:pt x="150" y="15"/>
                  </a:cubicBezTo>
                  <a:cubicBezTo>
                    <a:pt x="150" y="16"/>
                    <a:pt x="151" y="18"/>
                    <a:pt x="151" y="18"/>
                  </a:cubicBezTo>
                  <a:cubicBezTo>
                    <a:pt x="150" y="19"/>
                    <a:pt x="147" y="20"/>
                    <a:pt x="147" y="20"/>
                  </a:cubicBezTo>
                  <a:cubicBezTo>
                    <a:pt x="147" y="21"/>
                    <a:pt x="146" y="22"/>
                    <a:pt x="147" y="22"/>
                  </a:cubicBezTo>
                  <a:cubicBezTo>
                    <a:pt x="148" y="23"/>
                    <a:pt x="149" y="25"/>
                    <a:pt x="150" y="26"/>
                  </a:cubicBezTo>
                  <a:cubicBezTo>
                    <a:pt x="144" y="26"/>
                    <a:pt x="145" y="27"/>
                    <a:pt x="144" y="33"/>
                  </a:cubicBezTo>
                  <a:cubicBezTo>
                    <a:pt x="142" y="33"/>
                    <a:pt x="143" y="33"/>
                    <a:pt x="141" y="33"/>
                  </a:cubicBezTo>
                  <a:cubicBezTo>
                    <a:pt x="141" y="33"/>
                    <a:pt x="140" y="40"/>
                    <a:pt x="142" y="41"/>
                  </a:cubicBezTo>
                  <a:cubicBezTo>
                    <a:pt x="143" y="41"/>
                    <a:pt x="144" y="41"/>
                    <a:pt x="144" y="42"/>
                  </a:cubicBezTo>
                  <a:cubicBezTo>
                    <a:pt x="144" y="42"/>
                    <a:pt x="143" y="44"/>
                    <a:pt x="144" y="44"/>
                  </a:cubicBezTo>
                  <a:cubicBezTo>
                    <a:pt x="142" y="44"/>
                    <a:pt x="139" y="44"/>
                    <a:pt x="139" y="44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132" y="40"/>
                    <a:pt x="131" y="39"/>
                    <a:pt x="131" y="47"/>
                  </a:cubicBezTo>
                  <a:cubicBezTo>
                    <a:pt x="129" y="47"/>
                    <a:pt x="129" y="46"/>
                    <a:pt x="129" y="48"/>
                  </a:cubicBezTo>
                  <a:cubicBezTo>
                    <a:pt x="126" y="48"/>
                    <a:pt x="129" y="43"/>
                    <a:pt x="129" y="43"/>
                  </a:cubicBezTo>
                  <a:cubicBezTo>
                    <a:pt x="129" y="43"/>
                    <a:pt x="129" y="39"/>
                    <a:pt x="129" y="38"/>
                  </a:cubicBezTo>
                  <a:cubicBezTo>
                    <a:pt x="128" y="38"/>
                    <a:pt x="128" y="38"/>
                    <a:pt x="128" y="38"/>
                  </a:cubicBezTo>
                  <a:cubicBezTo>
                    <a:pt x="127" y="37"/>
                    <a:pt x="127" y="36"/>
                    <a:pt x="127" y="35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25" y="34"/>
                    <a:pt x="125" y="33"/>
                    <a:pt x="125" y="32"/>
                  </a:cubicBezTo>
                  <a:cubicBezTo>
                    <a:pt x="122" y="28"/>
                    <a:pt x="117" y="31"/>
                    <a:pt x="114" y="33"/>
                  </a:cubicBezTo>
                  <a:cubicBezTo>
                    <a:pt x="114" y="32"/>
                    <a:pt x="115" y="31"/>
                    <a:pt x="113" y="31"/>
                  </a:cubicBezTo>
                  <a:cubicBezTo>
                    <a:pt x="113" y="34"/>
                    <a:pt x="113" y="35"/>
                    <a:pt x="113" y="38"/>
                  </a:cubicBezTo>
                  <a:cubicBezTo>
                    <a:pt x="112" y="38"/>
                    <a:pt x="111" y="37"/>
                    <a:pt x="111" y="37"/>
                  </a:cubicBezTo>
                  <a:cubicBezTo>
                    <a:pt x="111" y="37"/>
                    <a:pt x="111" y="35"/>
                    <a:pt x="111" y="35"/>
                  </a:cubicBezTo>
                  <a:cubicBezTo>
                    <a:pt x="110" y="35"/>
                    <a:pt x="109" y="38"/>
                    <a:pt x="109" y="38"/>
                  </a:cubicBezTo>
                  <a:cubicBezTo>
                    <a:pt x="109" y="39"/>
                    <a:pt x="108" y="38"/>
                    <a:pt x="107" y="38"/>
                  </a:cubicBezTo>
                  <a:cubicBezTo>
                    <a:pt x="107" y="39"/>
                    <a:pt x="106" y="41"/>
                    <a:pt x="107" y="40"/>
                  </a:cubicBezTo>
                  <a:cubicBezTo>
                    <a:pt x="107" y="42"/>
                    <a:pt x="107" y="41"/>
                    <a:pt x="108" y="41"/>
                  </a:cubicBezTo>
                  <a:cubicBezTo>
                    <a:pt x="108" y="41"/>
                    <a:pt x="108" y="43"/>
                    <a:pt x="108" y="43"/>
                  </a:cubicBezTo>
                  <a:cubicBezTo>
                    <a:pt x="106" y="44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7"/>
                  </a:cubicBezTo>
                  <a:cubicBezTo>
                    <a:pt x="102" y="46"/>
                    <a:pt x="104" y="46"/>
                    <a:pt x="99" y="47"/>
                  </a:cubicBezTo>
                  <a:cubicBezTo>
                    <a:pt x="101" y="52"/>
                    <a:pt x="100" y="53"/>
                    <a:pt x="98" y="56"/>
                  </a:cubicBezTo>
                  <a:cubicBezTo>
                    <a:pt x="97" y="55"/>
                    <a:pt x="96" y="56"/>
                    <a:pt x="95" y="55"/>
                  </a:cubicBezTo>
                  <a:cubicBezTo>
                    <a:pt x="95" y="55"/>
                    <a:pt x="95" y="53"/>
                    <a:pt x="95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2" y="54"/>
                    <a:pt x="93" y="54"/>
                    <a:pt x="91" y="54"/>
                  </a:cubicBezTo>
                  <a:cubicBezTo>
                    <a:pt x="91" y="57"/>
                    <a:pt x="90" y="60"/>
                    <a:pt x="91" y="62"/>
                  </a:cubicBezTo>
                  <a:cubicBezTo>
                    <a:pt x="92" y="63"/>
                    <a:pt x="93" y="64"/>
                    <a:pt x="93" y="64"/>
                  </a:cubicBezTo>
                  <a:cubicBezTo>
                    <a:pt x="92" y="65"/>
                    <a:pt x="92" y="65"/>
                    <a:pt x="91" y="65"/>
                  </a:cubicBezTo>
                  <a:cubicBezTo>
                    <a:pt x="91" y="65"/>
                    <a:pt x="91" y="67"/>
                    <a:pt x="91" y="68"/>
                  </a:cubicBezTo>
                  <a:cubicBezTo>
                    <a:pt x="90" y="66"/>
                    <a:pt x="88" y="65"/>
                    <a:pt x="87" y="64"/>
                  </a:cubicBezTo>
                  <a:cubicBezTo>
                    <a:pt x="87" y="62"/>
                    <a:pt x="88" y="60"/>
                    <a:pt x="87" y="58"/>
                  </a:cubicBezTo>
                  <a:cubicBezTo>
                    <a:pt x="86" y="58"/>
                    <a:pt x="85" y="58"/>
                    <a:pt x="85" y="58"/>
                  </a:cubicBezTo>
                  <a:cubicBezTo>
                    <a:pt x="84" y="58"/>
                    <a:pt x="85" y="60"/>
                    <a:pt x="85" y="60"/>
                  </a:cubicBezTo>
                  <a:cubicBezTo>
                    <a:pt x="85" y="60"/>
                    <a:pt x="81" y="62"/>
                    <a:pt x="81" y="62"/>
                  </a:cubicBezTo>
                  <a:cubicBezTo>
                    <a:pt x="78" y="66"/>
                    <a:pt x="81" y="69"/>
                    <a:pt x="80" y="72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9" y="74"/>
                    <a:pt x="78" y="75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9" y="75"/>
                    <a:pt x="80" y="77"/>
                    <a:pt x="80" y="78"/>
                  </a:cubicBezTo>
                  <a:cubicBezTo>
                    <a:pt x="79" y="79"/>
                    <a:pt x="76" y="79"/>
                    <a:pt x="75" y="81"/>
                  </a:cubicBezTo>
                  <a:cubicBezTo>
                    <a:pt x="74" y="81"/>
                    <a:pt x="75" y="82"/>
                    <a:pt x="75" y="83"/>
                  </a:cubicBezTo>
                  <a:cubicBezTo>
                    <a:pt x="75" y="83"/>
                    <a:pt x="69" y="90"/>
                    <a:pt x="69" y="90"/>
                  </a:cubicBezTo>
                  <a:cubicBezTo>
                    <a:pt x="66" y="92"/>
                    <a:pt x="64" y="91"/>
                    <a:pt x="59" y="92"/>
                  </a:cubicBezTo>
                  <a:cubicBezTo>
                    <a:pt x="58" y="93"/>
                    <a:pt x="56" y="95"/>
                    <a:pt x="55" y="95"/>
                  </a:cubicBezTo>
                  <a:cubicBezTo>
                    <a:pt x="54" y="95"/>
                    <a:pt x="52" y="94"/>
                    <a:pt x="51" y="94"/>
                  </a:cubicBezTo>
                  <a:cubicBezTo>
                    <a:pt x="49" y="95"/>
                    <a:pt x="49" y="99"/>
                    <a:pt x="47" y="100"/>
                  </a:cubicBezTo>
                  <a:cubicBezTo>
                    <a:pt x="46" y="101"/>
                    <a:pt x="44" y="100"/>
                    <a:pt x="43" y="101"/>
                  </a:cubicBezTo>
                  <a:cubicBezTo>
                    <a:pt x="42" y="101"/>
                    <a:pt x="42" y="103"/>
                    <a:pt x="42" y="103"/>
                  </a:cubicBezTo>
                  <a:cubicBezTo>
                    <a:pt x="39" y="105"/>
                    <a:pt x="35" y="103"/>
                    <a:pt x="33" y="102"/>
                  </a:cubicBezTo>
                  <a:cubicBezTo>
                    <a:pt x="32" y="103"/>
                    <a:pt x="32" y="104"/>
                    <a:pt x="32" y="106"/>
                  </a:cubicBezTo>
                  <a:cubicBezTo>
                    <a:pt x="31" y="105"/>
                    <a:pt x="27" y="105"/>
                    <a:pt x="27" y="106"/>
                  </a:cubicBezTo>
                  <a:cubicBezTo>
                    <a:pt x="25" y="106"/>
                    <a:pt x="24" y="111"/>
                    <a:pt x="22" y="112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0" y="112"/>
                    <a:pt x="21" y="114"/>
                    <a:pt x="20" y="114"/>
                  </a:cubicBezTo>
                  <a:cubicBezTo>
                    <a:pt x="20" y="114"/>
                    <a:pt x="19" y="114"/>
                    <a:pt x="18" y="114"/>
                  </a:cubicBezTo>
                  <a:cubicBezTo>
                    <a:pt x="16" y="115"/>
                    <a:pt x="15" y="119"/>
                    <a:pt x="14" y="120"/>
                  </a:cubicBezTo>
                  <a:cubicBezTo>
                    <a:pt x="12" y="121"/>
                    <a:pt x="10" y="122"/>
                    <a:pt x="8" y="123"/>
                  </a:cubicBezTo>
                  <a:cubicBezTo>
                    <a:pt x="8" y="122"/>
                    <a:pt x="7" y="121"/>
                    <a:pt x="8" y="121"/>
                  </a:cubicBezTo>
                  <a:cubicBezTo>
                    <a:pt x="9" y="120"/>
                    <a:pt x="8" y="118"/>
                    <a:pt x="8" y="118"/>
                  </a:cubicBezTo>
                  <a:cubicBezTo>
                    <a:pt x="8" y="118"/>
                    <a:pt x="9" y="117"/>
                    <a:pt x="8" y="117"/>
                  </a:cubicBezTo>
                  <a:cubicBezTo>
                    <a:pt x="6" y="119"/>
                    <a:pt x="7" y="123"/>
                    <a:pt x="4" y="124"/>
                  </a:cubicBezTo>
                  <a:cubicBezTo>
                    <a:pt x="4" y="124"/>
                    <a:pt x="6" y="128"/>
                    <a:pt x="6" y="128"/>
                  </a:cubicBezTo>
                  <a:cubicBezTo>
                    <a:pt x="7" y="127"/>
                    <a:pt x="6" y="132"/>
                    <a:pt x="6" y="133"/>
                  </a:cubicBezTo>
                  <a:cubicBezTo>
                    <a:pt x="6" y="132"/>
                    <a:pt x="6" y="134"/>
                    <a:pt x="6" y="134"/>
                  </a:cubicBezTo>
                  <a:cubicBezTo>
                    <a:pt x="7" y="137"/>
                    <a:pt x="5" y="139"/>
                    <a:pt x="4" y="141"/>
                  </a:cubicBezTo>
                  <a:cubicBezTo>
                    <a:pt x="4" y="141"/>
                    <a:pt x="2" y="141"/>
                    <a:pt x="2" y="141"/>
                  </a:cubicBezTo>
                  <a:cubicBezTo>
                    <a:pt x="1" y="143"/>
                    <a:pt x="1" y="143"/>
                    <a:pt x="1" y="143"/>
                  </a:cubicBezTo>
                  <a:cubicBezTo>
                    <a:pt x="1" y="143"/>
                    <a:pt x="2" y="143"/>
                    <a:pt x="2" y="143"/>
                  </a:cubicBezTo>
                  <a:cubicBezTo>
                    <a:pt x="4" y="145"/>
                    <a:pt x="6" y="146"/>
                    <a:pt x="7" y="148"/>
                  </a:cubicBezTo>
                  <a:cubicBezTo>
                    <a:pt x="8" y="151"/>
                    <a:pt x="7" y="152"/>
                    <a:pt x="7" y="155"/>
                  </a:cubicBezTo>
                  <a:cubicBezTo>
                    <a:pt x="7" y="157"/>
                    <a:pt x="8" y="160"/>
                    <a:pt x="9" y="164"/>
                  </a:cubicBezTo>
                  <a:cubicBezTo>
                    <a:pt x="7" y="163"/>
                    <a:pt x="7" y="164"/>
                    <a:pt x="5" y="163"/>
                  </a:cubicBezTo>
                  <a:cubicBezTo>
                    <a:pt x="5" y="162"/>
                    <a:pt x="5" y="159"/>
                    <a:pt x="5" y="159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5" y="164"/>
                    <a:pt x="6" y="165"/>
                    <a:pt x="7" y="169"/>
                  </a:cubicBezTo>
                  <a:cubicBezTo>
                    <a:pt x="7" y="169"/>
                    <a:pt x="5" y="170"/>
                    <a:pt x="5" y="169"/>
                  </a:cubicBezTo>
                  <a:cubicBezTo>
                    <a:pt x="3" y="169"/>
                    <a:pt x="3" y="163"/>
                    <a:pt x="2" y="160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1" y="162"/>
                    <a:pt x="1" y="165"/>
                    <a:pt x="2" y="168"/>
                  </a:cubicBezTo>
                  <a:cubicBezTo>
                    <a:pt x="2" y="168"/>
                    <a:pt x="3" y="168"/>
                    <a:pt x="3" y="169"/>
                  </a:cubicBezTo>
                  <a:cubicBezTo>
                    <a:pt x="5" y="172"/>
                    <a:pt x="7" y="173"/>
                    <a:pt x="9" y="176"/>
                  </a:cubicBezTo>
                  <a:cubicBezTo>
                    <a:pt x="10" y="177"/>
                    <a:pt x="9" y="178"/>
                    <a:pt x="10" y="180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0" y="181"/>
                    <a:pt x="10" y="185"/>
                    <a:pt x="10" y="185"/>
                  </a:cubicBezTo>
                  <a:cubicBezTo>
                    <a:pt x="11" y="187"/>
                    <a:pt x="14" y="188"/>
                    <a:pt x="16" y="189"/>
                  </a:cubicBezTo>
                  <a:cubicBezTo>
                    <a:pt x="15" y="191"/>
                    <a:pt x="14" y="193"/>
                    <a:pt x="14" y="194"/>
                  </a:cubicBezTo>
                  <a:cubicBezTo>
                    <a:pt x="15" y="195"/>
                    <a:pt x="19" y="198"/>
                    <a:pt x="19" y="201"/>
                  </a:cubicBezTo>
                  <a:cubicBezTo>
                    <a:pt x="19" y="201"/>
                    <a:pt x="18" y="202"/>
                    <a:pt x="18" y="203"/>
                  </a:cubicBezTo>
                  <a:cubicBezTo>
                    <a:pt x="17" y="205"/>
                    <a:pt x="18" y="209"/>
                    <a:pt x="18" y="211"/>
                  </a:cubicBezTo>
                  <a:cubicBezTo>
                    <a:pt x="19" y="213"/>
                    <a:pt x="20" y="215"/>
                    <a:pt x="21" y="217"/>
                  </a:cubicBezTo>
                  <a:cubicBezTo>
                    <a:pt x="22" y="221"/>
                    <a:pt x="21" y="221"/>
                    <a:pt x="22" y="224"/>
                  </a:cubicBezTo>
                  <a:cubicBezTo>
                    <a:pt x="22" y="224"/>
                    <a:pt x="24" y="227"/>
                    <a:pt x="24" y="227"/>
                  </a:cubicBezTo>
                  <a:cubicBezTo>
                    <a:pt x="24" y="228"/>
                    <a:pt x="22" y="230"/>
                    <a:pt x="22" y="230"/>
                  </a:cubicBezTo>
                  <a:cubicBezTo>
                    <a:pt x="22" y="233"/>
                    <a:pt x="24" y="233"/>
                    <a:pt x="24" y="235"/>
                  </a:cubicBezTo>
                  <a:cubicBezTo>
                    <a:pt x="23" y="236"/>
                    <a:pt x="22" y="237"/>
                    <a:pt x="22" y="237"/>
                  </a:cubicBezTo>
                  <a:cubicBezTo>
                    <a:pt x="21" y="242"/>
                    <a:pt x="22" y="244"/>
                    <a:pt x="22" y="249"/>
                  </a:cubicBezTo>
                  <a:cubicBezTo>
                    <a:pt x="21" y="249"/>
                    <a:pt x="21" y="250"/>
                    <a:pt x="20" y="250"/>
                  </a:cubicBezTo>
                  <a:cubicBezTo>
                    <a:pt x="20" y="249"/>
                    <a:pt x="18" y="247"/>
                    <a:pt x="18" y="247"/>
                  </a:cubicBezTo>
                  <a:cubicBezTo>
                    <a:pt x="17" y="247"/>
                    <a:pt x="15" y="247"/>
                    <a:pt x="16" y="248"/>
                  </a:cubicBezTo>
                  <a:cubicBezTo>
                    <a:pt x="16" y="247"/>
                    <a:pt x="16" y="251"/>
                    <a:pt x="17" y="252"/>
                  </a:cubicBezTo>
                  <a:cubicBezTo>
                    <a:pt x="19" y="256"/>
                    <a:pt x="21" y="254"/>
                    <a:pt x="24" y="257"/>
                  </a:cubicBezTo>
                  <a:cubicBezTo>
                    <a:pt x="25" y="258"/>
                    <a:pt x="26" y="261"/>
                    <a:pt x="27" y="262"/>
                  </a:cubicBezTo>
                  <a:cubicBezTo>
                    <a:pt x="28" y="263"/>
                    <a:pt x="32" y="262"/>
                    <a:pt x="32" y="262"/>
                  </a:cubicBezTo>
                  <a:cubicBezTo>
                    <a:pt x="33" y="262"/>
                    <a:pt x="33" y="262"/>
                    <a:pt x="33" y="262"/>
                  </a:cubicBezTo>
                  <a:cubicBezTo>
                    <a:pt x="34" y="262"/>
                    <a:pt x="36" y="261"/>
                    <a:pt x="37" y="262"/>
                  </a:cubicBezTo>
                  <a:cubicBezTo>
                    <a:pt x="37" y="262"/>
                    <a:pt x="40" y="264"/>
                    <a:pt x="41" y="264"/>
                  </a:cubicBezTo>
                  <a:cubicBezTo>
                    <a:pt x="41" y="264"/>
                    <a:pt x="42" y="262"/>
                    <a:pt x="42" y="262"/>
                  </a:cubicBezTo>
                  <a:cubicBezTo>
                    <a:pt x="42" y="262"/>
                    <a:pt x="43" y="262"/>
                    <a:pt x="44" y="262"/>
                  </a:cubicBezTo>
                  <a:cubicBezTo>
                    <a:pt x="44" y="262"/>
                    <a:pt x="48" y="255"/>
                    <a:pt x="49" y="255"/>
                  </a:cubicBezTo>
                  <a:cubicBezTo>
                    <a:pt x="50" y="255"/>
                    <a:pt x="50" y="255"/>
                    <a:pt x="50" y="255"/>
                  </a:cubicBezTo>
                  <a:cubicBezTo>
                    <a:pt x="50" y="255"/>
                    <a:pt x="51" y="258"/>
                    <a:pt x="51" y="258"/>
                  </a:cubicBezTo>
                  <a:cubicBezTo>
                    <a:pt x="51" y="258"/>
                    <a:pt x="53" y="258"/>
                    <a:pt x="53" y="258"/>
                  </a:cubicBezTo>
                  <a:cubicBezTo>
                    <a:pt x="54" y="256"/>
                    <a:pt x="54" y="256"/>
                    <a:pt x="54" y="254"/>
                  </a:cubicBezTo>
                  <a:cubicBezTo>
                    <a:pt x="54" y="252"/>
                    <a:pt x="54" y="252"/>
                    <a:pt x="54" y="252"/>
                  </a:cubicBezTo>
                  <a:cubicBezTo>
                    <a:pt x="56" y="252"/>
                    <a:pt x="57" y="253"/>
                    <a:pt x="59" y="252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3" y="251"/>
                    <a:pt x="62" y="252"/>
                    <a:pt x="64" y="252"/>
                  </a:cubicBezTo>
                  <a:cubicBezTo>
                    <a:pt x="64" y="251"/>
                    <a:pt x="64" y="250"/>
                    <a:pt x="65" y="250"/>
                  </a:cubicBezTo>
                  <a:cubicBezTo>
                    <a:pt x="68" y="249"/>
                    <a:pt x="72" y="251"/>
                    <a:pt x="74" y="251"/>
                  </a:cubicBezTo>
                  <a:cubicBezTo>
                    <a:pt x="74" y="251"/>
                    <a:pt x="75" y="250"/>
                    <a:pt x="77" y="250"/>
                  </a:cubicBezTo>
                  <a:cubicBezTo>
                    <a:pt x="77" y="250"/>
                    <a:pt x="78" y="252"/>
                    <a:pt x="78" y="252"/>
                  </a:cubicBezTo>
                  <a:cubicBezTo>
                    <a:pt x="79" y="252"/>
                    <a:pt x="78" y="251"/>
                    <a:pt x="79" y="250"/>
                  </a:cubicBezTo>
                  <a:cubicBezTo>
                    <a:pt x="80" y="250"/>
                    <a:pt x="82" y="251"/>
                    <a:pt x="83" y="250"/>
                  </a:cubicBezTo>
                  <a:cubicBezTo>
                    <a:pt x="83" y="250"/>
                    <a:pt x="83" y="250"/>
                    <a:pt x="83" y="250"/>
                  </a:cubicBezTo>
                  <a:cubicBezTo>
                    <a:pt x="87" y="249"/>
                    <a:pt x="85" y="251"/>
                    <a:pt x="86" y="251"/>
                  </a:cubicBezTo>
                  <a:cubicBezTo>
                    <a:pt x="88" y="251"/>
                    <a:pt x="87" y="250"/>
                    <a:pt x="88" y="250"/>
                  </a:cubicBezTo>
                  <a:cubicBezTo>
                    <a:pt x="89" y="250"/>
                    <a:pt x="90" y="250"/>
                    <a:pt x="89" y="250"/>
                  </a:cubicBezTo>
                  <a:cubicBezTo>
                    <a:pt x="90" y="250"/>
                    <a:pt x="90" y="250"/>
                    <a:pt x="90" y="250"/>
                  </a:cubicBezTo>
                  <a:cubicBezTo>
                    <a:pt x="92" y="249"/>
                    <a:pt x="94" y="242"/>
                    <a:pt x="96" y="241"/>
                  </a:cubicBezTo>
                  <a:cubicBezTo>
                    <a:pt x="98" y="240"/>
                    <a:pt x="100" y="241"/>
                    <a:pt x="102" y="240"/>
                  </a:cubicBezTo>
                  <a:cubicBezTo>
                    <a:pt x="104" y="236"/>
                    <a:pt x="104" y="236"/>
                    <a:pt x="104" y="236"/>
                  </a:cubicBezTo>
                  <a:cubicBezTo>
                    <a:pt x="105" y="236"/>
                    <a:pt x="106" y="237"/>
                    <a:pt x="106" y="237"/>
                  </a:cubicBezTo>
                  <a:cubicBezTo>
                    <a:pt x="107" y="236"/>
                    <a:pt x="108" y="234"/>
                    <a:pt x="109" y="232"/>
                  </a:cubicBezTo>
                  <a:cubicBezTo>
                    <a:pt x="116" y="233"/>
                    <a:pt x="125" y="232"/>
                    <a:pt x="129" y="230"/>
                  </a:cubicBezTo>
                  <a:cubicBezTo>
                    <a:pt x="129" y="229"/>
                    <a:pt x="129" y="229"/>
                    <a:pt x="129" y="229"/>
                  </a:cubicBezTo>
                  <a:cubicBezTo>
                    <a:pt x="131" y="229"/>
                    <a:pt x="132" y="228"/>
                    <a:pt x="133" y="228"/>
                  </a:cubicBezTo>
                  <a:cubicBezTo>
                    <a:pt x="135" y="227"/>
                    <a:pt x="135" y="229"/>
                    <a:pt x="137" y="229"/>
                  </a:cubicBezTo>
                  <a:cubicBezTo>
                    <a:pt x="138" y="227"/>
                    <a:pt x="138" y="227"/>
                    <a:pt x="138" y="227"/>
                  </a:cubicBezTo>
                  <a:cubicBezTo>
                    <a:pt x="141" y="226"/>
                    <a:pt x="142" y="227"/>
                    <a:pt x="145" y="227"/>
                  </a:cubicBezTo>
                  <a:cubicBezTo>
                    <a:pt x="146" y="225"/>
                    <a:pt x="146" y="225"/>
                    <a:pt x="146" y="225"/>
                  </a:cubicBezTo>
                  <a:cubicBezTo>
                    <a:pt x="148" y="225"/>
                    <a:pt x="149" y="226"/>
                    <a:pt x="151" y="226"/>
                  </a:cubicBezTo>
                  <a:cubicBezTo>
                    <a:pt x="153" y="225"/>
                    <a:pt x="153" y="223"/>
                    <a:pt x="155" y="223"/>
                  </a:cubicBezTo>
                  <a:cubicBezTo>
                    <a:pt x="155" y="223"/>
                    <a:pt x="160" y="226"/>
                    <a:pt x="160" y="227"/>
                  </a:cubicBezTo>
                  <a:cubicBezTo>
                    <a:pt x="162" y="227"/>
                    <a:pt x="162" y="227"/>
                    <a:pt x="162" y="227"/>
                  </a:cubicBezTo>
                  <a:cubicBezTo>
                    <a:pt x="162" y="228"/>
                    <a:pt x="162" y="229"/>
                    <a:pt x="162" y="230"/>
                  </a:cubicBezTo>
                  <a:cubicBezTo>
                    <a:pt x="166" y="229"/>
                    <a:pt x="169" y="228"/>
                    <a:pt x="171" y="230"/>
                  </a:cubicBezTo>
                  <a:cubicBezTo>
                    <a:pt x="172" y="231"/>
                    <a:pt x="172" y="231"/>
                    <a:pt x="172" y="231"/>
                  </a:cubicBezTo>
                  <a:cubicBezTo>
                    <a:pt x="173" y="231"/>
                    <a:pt x="174" y="230"/>
                    <a:pt x="176" y="230"/>
                  </a:cubicBezTo>
                  <a:cubicBezTo>
                    <a:pt x="176" y="231"/>
                    <a:pt x="176" y="231"/>
                    <a:pt x="177" y="232"/>
                  </a:cubicBezTo>
                  <a:cubicBezTo>
                    <a:pt x="177" y="232"/>
                    <a:pt x="177" y="236"/>
                    <a:pt x="177" y="236"/>
                  </a:cubicBezTo>
                  <a:cubicBezTo>
                    <a:pt x="178" y="236"/>
                    <a:pt x="180" y="235"/>
                    <a:pt x="181" y="236"/>
                  </a:cubicBezTo>
                  <a:cubicBezTo>
                    <a:pt x="181" y="236"/>
                    <a:pt x="183" y="238"/>
                    <a:pt x="181" y="238"/>
                  </a:cubicBezTo>
                  <a:cubicBezTo>
                    <a:pt x="181" y="239"/>
                    <a:pt x="180" y="240"/>
                    <a:pt x="179" y="241"/>
                  </a:cubicBezTo>
                  <a:cubicBezTo>
                    <a:pt x="181" y="242"/>
                    <a:pt x="184" y="243"/>
                    <a:pt x="186" y="244"/>
                  </a:cubicBezTo>
                  <a:cubicBezTo>
                    <a:pt x="186" y="247"/>
                    <a:pt x="185" y="250"/>
                    <a:pt x="187" y="252"/>
                  </a:cubicBezTo>
                  <a:cubicBezTo>
                    <a:pt x="187" y="253"/>
                    <a:pt x="189" y="253"/>
                    <a:pt x="190" y="254"/>
                  </a:cubicBezTo>
                  <a:cubicBezTo>
                    <a:pt x="190" y="255"/>
                    <a:pt x="189" y="255"/>
                    <a:pt x="189" y="256"/>
                  </a:cubicBezTo>
                  <a:cubicBezTo>
                    <a:pt x="190" y="257"/>
                    <a:pt x="191" y="257"/>
                    <a:pt x="192" y="258"/>
                  </a:cubicBezTo>
                  <a:cubicBezTo>
                    <a:pt x="193" y="258"/>
                    <a:pt x="193" y="258"/>
                    <a:pt x="195" y="258"/>
                  </a:cubicBezTo>
                  <a:cubicBezTo>
                    <a:pt x="196" y="256"/>
                    <a:pt x="197" y="253"/>
                    <a:pt x="200" y="252"/>
                  </a:cubicBezTo>
                  <a:cubicBezTo>
                    <a:pt x="200" y="250"/>
                    <a:pt x="200" y="250"/>
                    <a:pt x="200" y="250"/>
                  </a:cubicBezTo>
                  <a:cubicBezTo>
                    <a:pt x="201" y="249"/>
                    <a:pt x="207" y="247"/>
                    <a:pt x="208" y="246"/>
                  </a:cubicBezTo>
                  <a:cubicBezTo>
                    <a:pt x="208" y="245"/>
                    <a:pt x="208" y="244"/>
                    <a:pt x="208" y="242"/>
                  </a:cubicBezTo>
                  <a:cubicBezTo>
                    <a:pt x="209" y="242"/>
                    <a:pt x="211" y="242"/>
                    <a:pt x="211" y="241"/>
                  </a:cubicBezTo>
                  <a:cubicBezTo>
                    <a:pt x="211" y="244"/>
                    <a:pt x="211" y="246"/>
                    <a:pt x="210" y="249"/>
                  </a:cubicBezTo>
                  <a:cubicBezTo>
                    <a:pt x="210" y="250"/>
                    <a:pt x="209" y="251"/>
                    <a:pt x="208" y="252"/>
                  </a:cubicBezTo>
                  <a:cubicBezTo>
                    <a:pt x="207" y="255"/>
                    <a:pt x="207" y="258"/>
                    <a:pt x="208" y="262"/>
                  </a:cubicBezTo>
                  <a:cubicBezTo>
                    <a:pt x="207" y="262"/>
                    <a:pt x="206" y="264"/>
                    <a:pt x="205" y="264"/>
                  </a:cubicBezTo>
                  <a:cubicBezTo>
                    <a:pt x="204" y="264"/>
                    <a:pt x="203" y="263"/>
                    <a:pt x="202" y="264"/>
                  </a:cubicBezTo>
                  <a:cubicBezTo>
                    <a:pt x="202" y="264"/>
                    <a:pt x="203" y="266"/>
                    <a:pt x="202" y="266"/>
                  </a:cubicBezTo>
                  <a:cubicBezTo>
                    <a:pt x="204" y="266"/>
                    <a:pt x="203" y="267"/>
                    <a:pt x="204" y="267"/>
                  </a:cubicBezTo>
                  <a:cubicBezTo>
                    <a:pt x="205" y="267"/>
                    <a:pt x="206" y="265"/>
                    <a:pt x="206" y="265"/>
                  </a:cubicBezTo>
                  <a:cubicBezTo>
                    <a:pt x="206" y="265"/>
                    <a:pt x="208" y="266"/>
                    <a:pt x="209" y="265"/>
                  </a:cubicBezTo>
                  <a:cubicBezTo>
                    <a:pt x="211" y="263"/>
                    <a:pt x="209" y="259"/>
                    <a:pt x="211" y="256"/>
                  </a:cubicBezTo>
                  <a:cubicBezTo>
                    <a:pt x="212" y="255"/>
                    <a:pt x="213" y="256"/>
                    <a:pt x="214" y="255"/>
                  </a:cubicBezTo>
                  <a:cubicBezTo>
                    <a:pt x="215" y="256"/>
                    <a:pt x="214" y="258"/>
                    <a:pt x="214" y="259"/>
                  </a:cubicBezTo>
                  <a:cubicBezTo>
                    <a:pt x="215" y="260"/>
                    <a:pt x="217" y="261"/>
                    <a:pt x="217" y="262"/>
                  </a:cubicBezTo>
                  <a:cubicBezTo>
                    <a:pt x="217" y="263"/>
                    <a:pt x="217" y="270"/>
                    <a:pt x="216" y="273"/>
                  </a:cubicBezTo>
                  <a:cubicBezTo>
                    <a:pt x="218" y="272"/>
                    <a:pt x="219" y="273"/>
                    <a:pt x="221" y="272"/>
                  </a:cubicBezTo>
                  <a:cubicBezTo>
                    <a:pt x="222" y="270"/>
                    <a:pt x="222" y="270"/>
                    <a:pt x="222" y="270"/>
                  </a:cubicBezTo>
                  <a:cubicBezTo>
                    <a:pt x="222" y="270"/>
                    <a:pt x="224" y="271"/>
                    <a:pt x="224" y="270"/>
                  </a:cubicBezTo>
                  <a:cubicBezTo>
                    <a:pt x="225" y="275"/>
                    <a:pt x="225" y="277"/>
                    <a:pt x="227" y="280"/>
                  </a:cubicBezTo>
                  <a:cubicBezTo>
                    <a:pt x="228" y="281"/>
                    <a:pt x="228" y="281"/>
                    <a:pt x="228" y="281"/>
                  </a:cubicBezTo>
                  <a:cubicBezTo>
                    <a:pt x="229" y="285"/>
                    <a:pt x="226" y="289"/>
                    <a:pt x="228" y="293"/>
                  </a:cubicBezTo>
                  <a:cubicBezTo>
                    <a:pt x="228" y="295"/>
                    <a:pt x="232" y="296"/>
                    <a:pt x="234" y="298"/>
                  </a:cubicBezTo>
                  <a:cubicBezTo>
                    <a:pt x="234" y="299"/>
                    <a:pt x="234" y="301"/>
                    <a:pt x="235" y="302"/>
                  </a:cubicBezTo>
                  <a:cubicBezTo>
                    <a:pt x="235" y="302"/>
                    <a:pt x="237" y="301"/>
                    <a:pt x="238" y="302"/>
                  </a:cubicBezTo>
                  <a:cubicBezTo>
                    <a:pt x="240" y="302"/>
                    <a:pt x="242" y="306"/>
                    <a:pt x="244" y="306"/>
                  </a:cubicBezTo>
                  <a:cubicBezTo>
                    <a:pt x="245" y="306"/>
                    <a:pt x="245" y="304"/>
                    <a:pt x="248" y="304"/>
                  </a:cubicBezTo>
                  <a:close/>
                  <a:moveTo>
                    <a:pt x="268" y="334"/>
                  </a:moveTo>
                  <a:cubicBezTo>
                    <a:pt x="268" y="334"/>
                    <a:pt x="267" y="338"/>
                    <a:pt x="267" y="339"/>
                  </a:cubicBezTo>
                  <a:cubicBezTo>
                    <a:pt x="269" y="342"/>
                    <a:pt x="269" y="342"/>
                    <a:pt x="269" y="342"/>
                  </a:cubicBezTo>
                  <a:cubicBezTo>
                    <a:pt x="269" y="343"/>
                    <a:pt x="274" y="352"/>
                    <a:pt x="275" y="352"/>
                  </a:cubicBezTo>
                  <a:cubicBezTo>
                    <a:pt x="275" y="353"/>
                    <a:pt x="275" y="353"/>
                    <a:pt x="275" y="353"/>
                  </a:cubicBezTo>
                  <a:cubicBezTo>
                    <a:pt x="276" y="353"/>
                    <a:pt x="277" y="353"/>
                    <a:pt x="277" y="353"/>
                  </a:cubicBezTo>
                  <a:cubicBezTo>
                    <a:pt x="277" y="354"/>
                    <a:pt x="276" y="354"/>
                    <a:pt x="275" y="354"/>
                  </a:cubicBezTo>
                  <a:cubicBezTo>
                    <a:pt x="275" y="356"/>
                    <a:pt x="274" y="357"/>
                    <a:pt x="275" y="359"/>
                  </a:cubicBezTo>
                  <a:cubicBezTo>
                    <a:pt x="275" y="360"/>
                    <a:pt x="278" y="362"/>
                    <a:pt x="279" y="363"/>
                  </a:cubicBezTo>
                  <a:cubicBezTo>
                    <a:pt x="279" y="364"/>
                    <a:pt x="279" y="365"/>
                    <a:pt x="279" y="365"/>
                  </a:cubicBezTo>
                  <a:cubicBezTo>
                    <a:pt x="280" y="366"/>
                    <a:pt x="282" y="365"/>
                    <a:pt x="282" y="366"/>
                  </a:cubicBezTo>
                  <a:cubicBezTo>
                    <a:pt x="283" y="367"/>
                    <a:pt x="281" y="368"/>
                    <a:pt x="283" y="369"/>
                  </a:cubicBezTo>
                  <a:cubicBezTo>
                    <a:pt x="283" y="369"/>
                    <a:pt x="283" y="369"/>
                    <a:pt x="283" y="369"/>
                  </a:cubicBezTo>
                  <a:cubicBezTo>
                    <a:pt x="286" y="370"/>
                    <a:pt x="286" y="369"/>
                    <a:pt x="289" y="370"/>
                  </a:cubicBezTo>
                  <a:cubicBezTo>
                    <a:pt x="289" y="369"/>
                    <a:pt x="289" y="368"/>
                    <a:pt x="289" y="368"/>
                  </a:cubicBezTo>
                  <a:cubicBezTo>
                    <a:pt x="290" y="368"/>
                    <a:pt x="290" y="370"/>
                    <a:pt x="291" y="369"/>
                  </a:cubicBezTo>
                  <a:cubicBezTo>
                    <a:pt x="292" y="368"/>
                    <a:pt x="292" y="365"/>
                    <a:pt x="291" y="366"/>
                  </a:cubicBezTo>
                  <a:cubicBezTo>
                    <a:pt x="291" y="367"/>
                    <a:pt x="291" y="367"/>
                    <a:pt x="291" y="367"/>
                  </a:cubicBezTo>
                  <a:cubicBezTo>
                    <a:pt x="291" y="367"/>
                    <a:pt x="290" y="367"/>
                    <a:pt x="290" y="367"/>
                  </a:cubicBezTo>
                  <a:cubicBezTo>
                    <a:pt x="290" y="366"/>
                    <a:pt x="290" y="366"/>
                    <a:pt x="289" y="364"/>
                  </a:cubicBezTo>
                  <a:cubicBezTo>
                    <a:pt x="291" y="364"/>
                    <a:pt x="291" y="364"/>
                    <a:pt x="291" y="363"/>
                  </a:cubicBezTo>
                  <a:cubicBezTo>
                    <a:pt x="291" y="362"/>
                    <a:pt x="291" y="362"/>
                    <a:pt x="291" y="362"/>
                  </a:cubicBezTo>
                  <a:cubicBezTo>
                    <a:pt x="292" y="362"/>
                    <a:pt x="292" y="362"/>
                    <a:pt x="292" y="362"/>
                  </a:cubicBezTo>
                  <a:cubicBezTo>
                    <a:pt x="291" y="361"/>
                    <a:pt x="295" y="362"/>
                    <a:pt x="293" y="363"/>
                  </a:cubicBezTo>
                  <a:cubicBezTo>
                    <a:pt x="294" y="363"/>
                    <a:pt x="294" y="365"/>
                    <a:pt x="295" y="365"/>
                  </a:cubicBezTo>
                  <a:cubicBezTo>
                    <a:pt x="295" y="365"/>
                    <a:pt x="297" y="364"/>
                    <a:pt x="297" y="364"/>
                  </a:cubicBezTo>
                  <a:cubicBezTo>
                    <a:pt x="295" y="359"/>
                    <a:pt x="297" y="357"/>
                    <a:pt x="297" y="351"/>
                  </a:cubicBezTo>
                  <a:cubicBezTo>
                    <a:pt x="298" y="351"/>
                    <a:pt x="299" y="353"/>
                    <a:pt x="299" y="351"/>
                  </a:cubicBezTo>
                  <a:cubicBezTo>
                    <a:pt x="301" y="346"/>
                    <a:pt x="298" y="339"/>
                    <a:pt x="297" y="336"/>
                  </a:cubicBezTo>
                  <a:cubicBezTo>
                    <a:pt x="296" y="337"/>
                    <a:pt x="294" y="338"/>
                    <a:pt x="291" y="339"/>
                  </a:cubicBezTo>
                  <a:cubicBezTo>
                    <a:pt x="291" y="339"/>
                    <a:pt x="290" y="341"/>
                    <a:pt x="290" y="341"/>
                  </a:cubicBezTo>
                  <a:cubicBezTo>
                    <a:pt x="286" y="342"/>
                    <a:pt x="279" y="337"/>
                    <a:pt x="275" y="336"/>
                  </a:cubicBezTo>
                  <a:cubicBezTo>
                    <a:pt x="273" y="335"/>
                    <a:pt x="273" y="336"/>
                    <a:pt x="272" y="336"/>
                  </a:cubicBezTo>
                  <a:cubicBezTo>
                    <a:pt x="272" y="336"/>
                    <a:pt x="270" y="334"/>
                    <a:pt x="270" y="334"/>
                  </a:cubicBezTo>
                  <a:cubicBezTo>
                    <a:pt x="269" y="334"/>
                    <a:pt x="269" y="335"/>
                    <a:pt x="268" y="334"/>
                  </a:cubicBezTo>
                  <a:close/>
                  <a:moveTo>
                    <a:pt x="297" y="324"/>
                  </a:moveTo>
                  <a:cubicBezTo>
                    <a:pt x="296" y="324"/>
                    <a:pt x="296" y="326"/>
                    <a:pt x="296" y="326"/>
                  </a:cubicBezTo>
                  <a:cubicBezTo>
                    <a:pt x="296" y="326"/>
                    <a:pt x="295" y="329"/>
                    <a:pt x="299" y="330"/>
                  </a:cubicBezTo>
                  <a:cubicBezTo>
                    <a:pt x="299" y="331"/>
                    <a:pt x="299" y="331"/>
                    <a:pt x="299" y="331"/>
                  </a:cubicBezTo>
                  <a:cubicBezTo>
                    <a:pt x="299" y="331"/>
                    <a:pt x="301" y="330"/>
                    <a:pt x="301" y="330"/>
                  </a:cubicBezTo>
                  <a:cubicBezTo>
                    <a:pt x="300" y="328"/>
                    <a:pt x="299" y="324"/>
                    <a:pt x="297" y="324"/>
                  </a:cubicBezTo>
                  <a:close/>
                  <a:moveTo>
                    <a:pt x="261" y="322"/>
                  </a:moveTo>
                  <a:cubicBezTo>
                    <a:pt x="261" y="322"/>
                    <a:pt x="259" y="328"/>
                    <a:pt x="262" y="327"/>
                  </a:cubicBezTo>
                  <a:cubicBezTo>
                    <a:pt x="262" y="326"/>
                    <a:pt x="263" y="322"/>
                    <a:pt x="261" y="322"/>
                  </a:cubicBezTo>
                  <a:close/>
                  <a:moveTo>
                    <a:pt x="208" y="273"/>
                  </a:moveTo>
                  <a:cubicBezTo>
                    <a:pt x="202" y="274"/>
                    <a:pt x="204" y="278"/>
                    <a:pt x="210" y="277"/>
                  </a:cubicBezTo>
                  <a:cubicBezTo>
                    <a:pt x="214" y="276"/>
                    <a:pt x="211" y="273"/>
                    <a:pt x="208" y="273"/>
                  </a:cubicBezTo>
                  <a:close/>
                  <a:moveTo>
                    <a:pt x="190" y="222"/>
                  </a:moveTo>
                  <a:cubicBezTo>
                    <a:pt x="193" y="222"/>
                    <a:pt x="189" y="223"/>
                    <a:pt x="189" y="223"/>
                  </a:cubicBezTo>
                  <a:cubicBezTo>
                    <a:pt x="190" y="223"/>
                    <a:pt x="189" y="222"/>
                    <a:pt x="190" y="222"/>
                  </a:cubicBezTo>
                  <a:close/>
                  <a:moveTo>
                    <a:pt x="194" y="221"/>
                  </a:moveTo>
                  <a:cubicBezTo>
                    <a:pt x="197" y="222"/>
                    <a:pt x="195" y="223"/>
                    <a:pt x="197" y="226"/>
                  </a:cubicBezTo>
                  <a:cubicBezTo>
                    <a:pt x="198" y="227"/>
                    <a:pt x="198" y="227"/>
                    <a:pt x="198" y="227"/>
                  </a:cubicBezTo>
                  <a:cubicBezTo>
                    <a:pt x="199" y="228"/>
                    <a:pt x="198" y="228"/>
                    <a:pt x="198" y="230"/>
                  </a:cubicBezTo>
                  <a:cubicBezTo>
                    <a:pt x="197" y="230"/>
                    <a:pt x="197" y="229"/>
                    <a:pt x="195" y="229"/>
                  </a:cubicBezTo>
                  <a:cubicBezTo>
                    <a:pt x="195" y="226"/>
                    <a:pt x="194" y="221"/>
                    <a:pt x="194" y="221"/>
                  </a:cubicBezTo>
                  <a:close/>
                  <a:moveTo>
                    <a:pt x="208" y="215"/>
                  </a:moveTo>
                  <a:cubicBezTo>
                    <a:pt x="213" y="217"/>
                    <a:pt x="212" y="224"/>
                    <a:pt x="211" y="223"/>
                  </a:cubicBezTo>
                  <a:cubicBezTo>
                    <a:pt x="211" y="223"/>
                    <a:pt x="206" y="215"/>
                    <a:pt x="208" y="215"/>
                  </a:cubicBezTo>
                  <a:close/>
                  <a:moveTo>
                    <a:pt x="2" y="151"/>
                  </a:moveTo>
                  <a:cubicBezTo>
                    <a:pt x="2" y="153"/>
                    <a:pt x="2" y="153"/>
                    <a:pt x="2" y="153"/>
                  </a:cubicBezTo>
                  <a:cubicBezTo>
                    <a:pt x="2" y="152"/>
                    <a:pt x="3" y="151"/>
                    <a:pt x="2" y="151"/>
                  </a:cubicBezTo>
                  <a:close/>
                  <a:moveTo>
                    <a:pt x="226" y="59"/>
                  </a:moveTo>
                  <a:cubicBezTo>
                    <a:pt x="226" y="63"/>
                    <a:pt x="226" y="63"/>
                    <a:pt x="226" y="63"/>
                  </a:cubicBezTo>
                  <a:cubicBezTo>
                    <a:pt x="227" y="61"/>
                    <a:pt x="231" y="59"/>
                    <a:pt x="226" y="59"/>
                  </a:cubicBezTo>
                  <a:close/>
                  <a:moveTo>
                    <a:pt x="202" y="30"/>
                  </a:moveTo>
                  <a:cubicBezTo>
                    <a:pt x="202" y="31"/>
                    <a:pt x="202" y="30"/>
                    <a:pt x="201" y="30"/>
                  </a:cubicBezTo>
                  <a:cubicBezTo>
                    <a:pt x="201" y="36"/>
                    <a:pt x="199" y="36"/>
                    <a:pt x="206" y="36"/>
                  </a:cubicBezTo>
                  <a:cubicBezTo>
                    <a:pt x="205" y="35"/>
                    <a:pt x="205" y="34"/>
                    <a:pt x="204" y="34"/>
                  </a:cubicBezTo>
                  <a:cubicBezTo>
                    <a:pt x="204" y="34"/>
                    <a:pt x="204" y="32"/>
                    <a:pt x="204" y="32"/>
                  </a:cubicBezTo>
                  <a:cubicBezTo>
                    <a:pt x="204" y="32"/>
                    <a:pt x="206" y="31"/>
                    <a:pt x="205" y="30"/>
                  </a:cubicBezTo>
                  <a:cubicBezTo>
                    <a:pt x="204" y="30"/>
                    <a:pt x="203" y="30"/>
                    <a:pt x="202" y="30"/>
                  </a:cubicBezTo>
                  <a:close/>
                  <a:moveTo>
                    <a:pt x="148" y="6"/>
                  </a:moveTo>
                  <a:cubicBezTo>
                    <a:pt x="147" y="9"/>
                    <a:pt x="147" y="8"/>
                    <a:pt x="147" y="10"/>
                  </a:cubicBezTo>
                  <a:cubicBezTo>
                    <a:pt x="147" y="10"/>
                    <a:pt x="149" y="10"/>
                    <a:pt x="150" y="10"/>
                  </a:cubicBezTo>
                  <a:cubicBezTo>
                    <a:pt x="150" y="10"/>
                    <a:pt x="150" y="8"/>
                    <a:pt x="150" y="8"/>
                  </a:cubicBezTo>
                  <a:cubicBezTo>
                    <a:pt x="150" y="8"/>
                    <a:pt x="148" y="7"/>
                    <a:pt x="148" y="6"/>
                  </a:cubicBezTo>
                  <a:close/>
                  <a:moveTo>
                    <a:pt x="155" y="5"/>
                  </a:moveTo>
                  <a:cubicBezTo>
                    <a:pt x="155" y="7"/>
                    <a:pt x="155" y="7"/>
                    <a:pt x="155" y="7"/>
                  </a:cubicBezTo>
                  <a:cubicBezTo>
                    <a:pt x="153" y="7"/>
                    <a:pt x="153" y="7"/>
                    <a:pt x="152" y="7"/>
                  </a:cubicBezTo>
                  <a:cubicBezTo>
                    <a:pt x="152" y="7"/>
                    <a:pt x="152" y="9"/>
                    <a:pt x="152" y="9"/>
                  </a:cubicBezTo>
                  <a:cubicBezTo>
                    <a:pt x="152" y="9"/>
                    <a:pt x="153" y="9"/>
                    <a:pt x="154" y="9"/>
                  </a:cubicBezTo>
                  <a:cubicBezTo>
                    <a:pt x="154" y="8"/>
                    <a:pt x="154" y="7"/>
                    <a:pt x="155" y="7"/>
                  </a:cubicBezTo>
                  <a:cubicBezTo>
                    <a:pt x="155" y="7"/>
                    <a:pt x="160" y="8"/>
                    <a:pt x="157" y="6"/>
                  </a:cubicBezTo>
                  <a:cubicBezTo>
                    <a:pt x="156" y="6"/>
                    <a:pt x="157" y="5"/>
                    <a:pt x="155" y="5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38"/>
            <p:cNvSpPr>
              <a:spLocks noEditPoints="1"/>
            </p:cNvSpPr>
            <p:nvPr/>
          </p:nvSpPr>
          <p:spPr bwMode="auto">
            <a:xfrm>
              <a:off x="7299800" y="2611635"/>
              <a:ext cx="107784" cy="102396"/>
            </a:xfrm>
            <a:custGeom>
              <a:avLst/>
              <a:gdLst>
                <a:gd name="T0" fmla="*/ 3 w 31"/>
                <a:gd name="T1" fmla="*/ 1 h 29"/>
                <a:gd name="T2" fmla="*/ 3 w 31"/>
                <a:gd name="T3" fmla="*/ 6 h 29"/>
                <a:gd name="T4" fmla="*/ 1 w 31"/>
                <a:gd name="T5" fmla="*/ 11 h 29"/>
                <a:gd name="T6" fmla="*/ 11 w 31"/>
                <a:gd name="T7" fmla="*/ 16 h 29"/>
                <a:gd name="T8" fmla="*/ 13 w 31"/>
                <a:gd name="T9" fmla="*/ 21 h 29"/>
                <a:gd name="T10" fmla="*/ 16 w 31"/>
                <a:gd name="T11" fmla="*/ 20 h 29"/>
                <a:gd name="T12" fmla="*/ 20 w 31"/>
                <a:gd name="T13" fmla="*/ 21 h 29"/>
                <a:gd name="T14" fmla="*/ 23 w 31"/>
                <a:gd name="T15" fmla="*/ 24 h 29"/>
                <a:gd name="T16" fmla="*/ 26 w 31"/>
                <a:gd name="T17" fmla="*/ 29 h 29"/>
                <a:gd name="T18" fmla="*/ 29 w 31"/>
                <a:gd name="T19" fmla="*/ 27 h 29"/>
                <a:gd name="T20" fmla="*/ 31 w 31"/>
                <a:gd name="T21" fmla="*/ 25 h 29"/>
                <a:gd name="T22" fmla="*/ 30 w 31"/>
                <a:gd name="T23" fmla="*/ 20 h 29"/>
                <a:gd name="T24" fmla="*/ 27 w 31"/>
                <a:gd name="T25" fmla="*/ 19 h 29"/>
                <a:gd name="T26" fmla="*/ 24 w 31"/>
                <a:gd name="T27" fmla="*/ 16 h 29"/>
                <a:gd name="T28" fmla="*/ 26 w 31"/>
                <a:gd name="T29" fmla="*/ 14 h 29"/>
                <a:gd name="T30" fmla="*/ 24 w 31"/>
                <a:gd name="T31" fmla="*/ 12 h 29"/>
                <a:gd name="T32" fmla="*/ 20 w 31"/>
                <a:gd name="T33" fmla="*/ 10 h 29"/>
                <a:gd name="T34" fmla="*/ 21 w 31"/>
                <a:gd name="T35" fmla="*/ 6 h 29"/>
                <a:gd name="T36" fmla="*/ 18 w 31"/>
                <a:gd name="T37" fmla="*/ 3 h 29"/>
                <a:gd name="T38" fmla="*/ 15 w 31"/>
                <a:gd name="T39" fmla="*/ 3 h 29"/>
                <a:gd name="T40" fmla="*/ 15 w 31"/>
                <a:gd name="T41" fmla="*/ 0 h 29"/>
                <a:gd name="T42" fmla="*/ 10 w 31"/>
                <a:gd name="T43" fmla="*/ 0 h 29"/>
                <a:gd name="T44" fmla="*/ 3 w 31"/>
                <a:gd name="T45" fmla="*/ 1 h 29"/>
                <a:gd name="T46" fmla="*/ 10 w 31"/>
                <a:gd name="T47" fmla="*/ 11 h 29"/>
                <a:gd name="T48" fmla="*/ 15 w 31"/>
                <a:gd name="T49" fmla="*/ 13 h 29"/>
                <a:gd name="T50" fmla="*/ 12 w 31"/>
                <a:gd name="T51" fmla="*/ 14 h 29"/>
                <a:gd name="T52" fmla="*/ 10 w 31"/>
                <a:gd name="T53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29">
                  <a:moveTo>
                    <a:pt x="3" y="1"/>
                  </a:moveTo>
                  <a:cubicBezTo>
                    <a:pt x="3" y="1"/>
                    <a:pt x="6" y="5"/>
                    <a:pt x="3" y="6"/>
                  </a:cubicBezTo>
                  <a:cubicBezTo>
                    <a:pt x="1" y="8"/>
                    <a:pt x="3" y="8"/>
                    <a:pt x="1" y="11"/>
                  </a:cubicBezTo>
                  <a:cubicBezTo>
                    <a:pt x="0" y="14"/>
                    <a:pt x="8" y="15"/>
                    <a:pt x="11" y="16"/>
                  </a:cubicBezTo>
                  <a:cubicBezTo>
                    <a:pt x="14" y="18"/>
                    <a:pt x="13" y="21"/>
                    <a:pt x="13" y="21"/>
                  </a:cubicBezTo>
                  <a:cubicBezTo>
                    <a:pt x="13" y="21"/>
                    <a:pt x="14" y="20"/>
                    <a:pt x="16" y="20"/>
                  </a:cubicBezTo>
                  <a:cubicBezTo>
                    <a:pt x="19" y="20"/>
                    <a:pt x="20" y="21"/>
                    <a:pt x="20" y="21"/>
                  </a:cubicBezTo>
                  <a:cubicBezTo>
                    <a:pt x="20" y="21"/>
                    <a:pt x="21" y="22"/>
                    <a:pt x="23" y="24"/>
                  </a:cubicBezTo>
                  <a:cubicBezTo>
                    <a:pt x="26" y="26"/>
                    <a:pt x="26" y="29"/>
                    <a:pt x="26" y="29"/>
                  </a:cubicBezTo>
                  <a:cubicBezTo>
                    <a:pt x="26" y="29"/>
                    <a:pt x="27" y="28"/>
                    <a:pt x="29" y="27"/>
                  </a:cubicBezTo>
                  <a:cubicBezTo>
                    <a:pt x="30" y="26"/>
                    <a:pt x="31" y="25"/>
                    <a:pt x="31" y="25"/>
                  </a:cubicBezTo>
                  <a:cubicBezTo>
                    <a:pt x="31" y="25"/>
                    <a:pt x="29" y="22"/>
                    <a:pt x="30" y="20"/>
                  </a:cubicBezTo>
                  <a:cubicBezTo>
                    <a:pt x="30" y="19"/>
                    <a:pt x="28" y="20"/>
                    <a:pt x="27" y="19"/>
                  </a:cubicBezTo>
                  <a:cubicBezTo>
                    <a:pt x="25" y="19"/>
                    <a:pt x="24" y="16"/>
                    <a:pt x="24" y="16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5" y="13"/>
                    <a:pt x="24" y="12"/>
                  </a:cubicBezTo>
                  <a:cubicBezTo>
                    <a:pt x="22" y="11"/>
                    <a:pt x="20" y="10"/>
                    <a:pt x="20" y="10"/>
                  </a:cubicBezTo>
                  <a:cubicBezTo>
                    <a:pt x="20" y="10"/>
                    <a:pt x="23" y="6"/>
                    <a:pt x="21" y="6"/>
                  </a:cubicBezTo>
                  <a:cubicBezTo>
                    <a:pt x="20" y="5"/>
                    <a:pt x="19" y="1"/>
                    <a:pt x="18" y="3"/>
                  </a:cubicBezTo>
                  <a:cubicBezTo>
                    <a:pt x="17" y="5"/>
                    <a:pt x="15" y="3"/>
                    <a:pt x="15" y="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1" y="0"/>
                    <a:pt x="10" y="0"/>
                  </a:cubicBezTo>
                  <a:cubicBezTo>
                    <a:pt x="8" y="0"/>
                    <a:pt x="3" y="1"/>
                    <a:pt x="3" y="1"/>
                  </a:cubicBezTo>
                  <a:close/>
                  <a:moveTo>
                    <a:pt x="10" y="11"/>
                  </a:moveTo>
                  <a:cubicBezTo>
                    <a:pt x="14" y="11"/>
                    <a:pt x="13" y="12"/>
                    <a:pt x="15" y="13"/>
                  </a:cubicBezTo>
                  <a:cubicBezTo>
                    <a:pt x="14" y="14"/>
                    <a:pt x="13" y="14"/>
                    <a:pt x="12" y="14"/>
                  </a:cubicBezTo>
                  <a:cubicBezTo>
                    <a:pt x="12" y="14"/>
                    <a:pt x="9" y="11"/>
                    <a:pt x="10" y="11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39"/>
            <p:cNvSpPr>
              <a:spLocks noEditPoints="1"/>
            </p:cNvSpPr>
            <p:nvPr/>
          </p:nvSpPr>
          <p:spPr bwMode="auto">
            <a:xfrm>
              <a:off x="7299800" y="2611635"/>
              <a:ext cx="107784" cy="102396"/>
            </a:xfrm>
            <a:custGeom>
              <a:avLst/>
              <a:gdLst>
                <a:gd name="T0" fmla="*/ 3 w 31"/>
                <a:gd name="T1" fmla="*/ 1 h 29"/>
                <a:gd name="T2" fmla="*/ 3 w 31"/>
                <a:gd name="T3" fmla="*/ 6 h 29"/>
                <a:gd name="T4" fmla="*/ 1 w 31"/>
                <a:gd name="T5" fmla="*/ 11 h 29"/>
                <a:gd name="T6" fmla="*/ 11 w 31"/>
                <a:gd name="T7" fmla="*/ 16 h 29"/>
                <a:gd name="T8" fmla="*/ 13 w 31"/>
                <a:gd name="T9" fmla="*/ 21 h 29"/>
                <a:gd name="T10" fmla="*/ 16 w 31"/>
                <a:gd name="T11" fmla="*/ 20 h 29"/>
                <a:gd name="T12" fmla="*/ 20 w 31"/>
                <a:gd name="T13" fmla="*/ 21 h 29"/>
                <a:gd name="T14" fmla="*/ 23 w 31"/>
                <a:gd name="T15" fmla="*/ 24 h 29"/>
                <a:gd name="T16" fmla="*/ 26 w 31"/>
                <a:gd name="T17" fmla="*/ 29 h 29"/>
                <a:gd name="T18" fmla="*/ 29 w 31"/>
                <a:gd name="T19" fmla="*/ 27 h 29"/>
                <a:gd name="T20" fmla="*/ 31 w 31"/>
                <a:gd name="T21" fmla="*/ 25 h 29"/>
                <a:gd name="T22" fmla="*/ 30 w 31"/>
                <a:gd name="T23" fmla="*/ 20 h 29"/>
                <a:gd name="T24" fmla="*/ 27 w 31"/>
                <a:gd name="T25" fmla="*/ 19 h 29"/>
                <a:gd name="T26" fmla="*/ 24 w 31"/>
                <a:gd name="T27" fmla="*/ 16 h 29"/>
                <a:gd name="T28" fmla="*/ 26 w 31"/>
                <a:gd name="T29" fmla="*/ 14 h 29"/>
                <a:gd name="T30" fmla="*/ 24 w 31"/>
                <a:gd name="T31" fmla="*/ 12 h 29"/>
                <a:gd name="T32" fmla="*/ 20 w 31"/>
                <a:gd name="T33" fmla="*/ 10 h 29"/>
                <a:gd name="T34" fmla="*/ 21 w 31"/>
                <a:gd name="T35" fmla="*/ 6 h 29"/>
                <a:gd name="T36" fmla="*/ 18 w 31"/>
                <a:gd name="T37" fmla="*/ 3 h 29"/>
                <a:gd name="T38" fmla="*/ 15 w 31"/>
                <a:gd name="T39" fmla="*/ 3 h 29"/>
                <a:gd name="T40" fmla="*/ 15 w 31"/>
                <a:gd name="T41" fmla="*/ 0 h 29"/>
                <a:gd name="T42" fmla="*/ 10 w 31"/>
                <a:gd name="T43" fmla="*/ 0 h 29"/>
                <a:gd name="T44" fmla="*/ 3 w 31"/>
                <a:gd name="T45" fmla="*/ 1 h 29"/>
                <a:gd name="T46" fmla="*/ 10 w 31"/>
                <a:gd name="T47" fmla="*/ 11 h 29"/>
                <a:gd name="T48" fmla="*/ 15 w 31"/>
                <a:gd name="T49" fmla="*/ 13 h 29"/>
                <a:gd name="T50" fmla="*/ 12 w 31"/>
                <a:gd name="T51" fmla="*/ 14 h 29"/>
                <a:gd name="T52" fmla="*/ 10 w 31"/>
                <a:gd name="T53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29">
                  <a:moveTo>
                    <a:pt x="3" y="1"/>
                  </a:moveTo>
                  <a:cubicBezTo>
                    <a:pt x="3" y="1"/>
                    <a:pt x="6" y="5"/>
                    <a:pt x="3" y="6"/>
                  </a:cubicBezTo>
                  <a:cubicBezTo>
                    <a:pt x="1" y="8"/>
                    <a:pt x="3" y="8"/>
                    <a:pt x="1" y="11"/>
                  </a:cubicBezTo>
                  <a:cubicBezTo>
                    <a:pt x="0" y="14"/>
                    <a:pt x="8" y="15"/>
                    <a:pt x="11" y="16"/>
                  </a:cubicBezTo>
                  <a:cubicBezTo>
                    <a:pt x="14" y="18"/>
                    <a:pt x="13" y="21"/>
                    <a:pt x="13" y="21"/>
                  </a:cubicBezTo>
                  <a:cubicBezTo>
                    <a:pt x="13" y="21"/>
                    <a:pt x="14" y="20"/>
                    <a:pt x="16" y="20"/>
                  </a:cubicBezTo>
                  <a:cubicBezTo>
                    <a:pt x="19" y="20"/>
                    <a:pt x="20" y="21"/>
                    <a:pt x="20" y="21"/>
                  </a:cubicBezTo>
                  <a:cubicBezTo>
                    <a:pt x="20" y="21"/>
                    <a:pt x="21" y="22"/>
                    <a:pt x="23" y="24"/>
                  </a:cubicBezTo>
                  <a:cubicBezTo>
                    <a:pt x="26" y="26"/>
                    <a:pt x="26" y="29"/>
                    <a:pt x="26" y="29"/>
                  </a:cubicBezTo>
                  <a:cubicBezTo>
                    <a:pt x="26" y="29"/>
                    <a:pt x="27" y="28"/>
                    <a:pt x="29" y="27"/>
                  </a:cubicBezTo>
                  <a:cubicBezTo>
                    <a:pt x="30" y="26"/>
                    <a:pt x="31" y="25"/>
                    <a:pt x="31" y="25"/>
                  </a:cubicBezTo>
                  <a:cubicBezTo>
                    <a:pt x="31" y="25"/>
                    <a:pt x="29" y="22"/>
                    <a:pt x="30" y="20"/>
                  </a:cubicBezTo>
                  <a:cubicBezTo>
                    <a:pt x="30" y="19"/>
                    <a:pt x="28" y="20"/>
                    <a:pt x="27" y="19"/>
                  </a:cubicBezTo>
                  <a:cubicBezTo>
                    <a:pt x="25" y="19"/>
                    <a:pt x="24" y="16"/>
                    <a:pt x="24" y="16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5" y="13"/>
                    <a:pt x="24" y="12"/>
                  </a:cubicBezTo>
                  <a:cubicBezTo>
                    <a:pt x="22" y="11"/>
                    <a:pt x="20" y="10"/>
                    <a:pt x="20" y="10"/>
                  </a:cubicBezTo>
                  <a:cubicBezTo>
                    <a:pt x="20" y="10"/>
                    <a:pt x="23" y="6"/>
                    <a:pt x="21" y="6"/>
                  </a:cubicBezTo>
                  <a:cubicBezTo>
                    <a:pt x="20" y="5"/>
                    <a:pt x="19" y="1"/>
                    <a:pt x="18" y="3"/>
                  </a:cubicBezTo>
                  <a:cubicBezTo>
                    <a:pt x="17" y="5"/>
                    <a:pt x="15" y="3"/>
                    <a:pt x="15" y="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1" y="0"/>
                    <a:pt x="10" y="0"/>
                  </a:cubicBezTo>
                  <a:cubicBezTo>
                    <a:pt x="8" y="0"/>
                    <a:pt x="3" y="1"/>
                    <a:pt x="3" y="1"/>
                  </a:cubicBezTo>
                  <a:close/>
                  <a:moveTo>
                    <a:pt x="10" y="11"/>
                  </a:moveTo>
                  <a:cubicBezTo>
                    <a:pt x="14" y="11"/>
                    <a:pt x="13" y="12"/>
                    <a:pt x="15" y="13"/>
                  </a:cubicBezTo>
                  <a:cubicBezTo>
                    <a:pt x="14" y="14"/>
                    <a:pt x="13" y="14"/>
                    <a:pt x="12" y="14"/>
                  </a:cubicBezTo>
                  <a:cubicBezTo>
                    <a:pt x="12" y="14"/>
                    <a:pt x="9" y="11"/>
                    <a:pt x="10" y="11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340"/>
            <p:cNvSpPr>
              <a:spLocks noEditPoints="1"/>
            </p:cNvSpPr>
            <p:nvPr/>
          </p:nvSpPr>
          <p:spPr bwMode="auto">
            <a:xfrm>
              <a:off x="3733936" y="5058339"/>
              <a:ext cx="599999" cy="1420957"/>
            </a:xfrm>
            <a:custGeom>
              <a:avLst/>
              <a:gdLst>
                <a:gd name="T0" fmla="*/ 75 w 170"/>
                <a:gd name="T1" fmla="*/ 9 h 403"/>
                <a:gd name="T2" fmla="*/ 52 w 170"/>
                <a:gd name="T3" fmla="*/ 7 h 403"/>
                <a:gd name="T4" fmla="*/ 44 w 170"/>
                <a:gd name="T5" fmla="*/ 33 h 403"/>
                <a:gd name="T6" fmla="*/ 43 w 170"/>
                <a:gd name="T7" fmla="*/ 64 h 403"/>
                <a:gd name="T8" fmla="*/ 33 w 170"/>
                <a:gd name="T9" fmla="*/ 101 h 403"/>
                <a:gd name="T10" fmla="*/ 29 w 170"/>
                <a:gd name="T11" fmla="*/ 133 h 403"/>
                <a:gd name="T12" fmla="*/ 26 w 170"/>
                <a:gd name="T13" fmla="*/ 167 h 403"/>
                <a:gd name="T14" fmla="*/ 20 w 170"/>
                <a:gd name="T15" fmla="*/ 190 h 403"/>
                <a:gd name="T16" fmla="*/ 13 w 170"/>
                <a:gd name="T17" fmla="*/ 221 h 403"/>
                <a:gd name="T18" fmla="*/ 12 w 170"/>
                <a:gd name="T19" fmla="*/ 249 h 403"/>
                <a:gd name="T20" fmla="*/ 15 w 170"/>
                <a:gd name="T21" fmla="*/ 273 h 403"/>
                <a:gd name="T22" fmla="*/ 14 w 170"/>
                <a:gd name="T23" fmla="*/ 292 h 403"/>
                <a:gd name="T24" fmla="*/ 9 w 170"/>
                <a:gd name="T25" fmla="*/ 313 h 403"/>
                <a:gd name="T26" fmla="*/ 1 w 170"/>
                <a:gd name="T27" fmla="*/ 339 h 403"/>
                <a:gd name="T28" fmla="*/ 8 w 170"/>
                <a:gd name="T29" fmla="*/ 357 h 403"/>
                <a:gd name="T30" fmla="*/ 40 w 170"/>
                <a:gd name="T31" fmla="*/ 360 h 403"/>
                <a:gd name="T32" fmla="*/ 34 w 170"/>
                <a:gd name="T33" fmla="*/ 352 h 403"/>
                <a:gd name="T34" fmla="*/ 42 w 170"/>
                <a:gd name="T35" fmla="*/ 345 h 403"/>
                <a:gd name="T36" fmla="*/ 40 w 170"/>
                <a:gd name="T37" fmla="*/ 336 h 403"/>
                <a:gd name="T38" fmla="*/ 50 w 170"/>
                <a:gd name="T39" fmla="*/ 332 h 403"/>
                <a:gd name="T40" fmla="*/ 54 w 170"/>
                <a:gd name="T41" fmla="*/ 321 h 403"/>
                <a:gd name="T42" fmla="*/ 67 w 170"/>
                <a:gd name="T43" fmla="*/ 313 h 403"/>
                <a:gd name="T44" fmla="*/ 55 w 170"/>
                <a:gd name="T45" fmla="*/ 297 h 403"/>
                <a:gd name="T46" fmla="*/ 52 w 170"/>
                <a:gd name="T47" fmla="*/ 285 h 403"/>
                <a:gd name="T48" fmla="*/ 68 w 170"/>
                <a:gd name="T49" fmla="*/ 272 h 403"/>
                <a:gd name="T50" fmla="*/ 78 w 170"/>
                <a:gd name="T51" fmla="*/ 249 h 403"/>
                <a:gd name="T52" fmla="*/ 80 w 170"/>
                <a:gd name="T53" fmla="*/ 244 h 403"/>
                <a:gd name="T54" fmla="*/ 86 w 170"/>
                <a:gd name="T55" fmla="*/ 241 h 403"/>
                <a:gd name="T56" fmla="*/ 80 w 170"/>
                <a:gd name="T57" fmla="*/ 242 h 403"/>
                <a:gd name="T58" fmla="*/ 71 w 170"/>
                <a:gd name="T59" fmla="*/ 232 h 403"/>
                <a:gd name="T60" fmla="*/ 76 w 170"/>
                <a:gd name="T61" fmla="*/ 224 h 403"/>
                <a:gd name="T62" fmla="*/ 92 w 170"/>
                <a:gd name="T63" fmla="*/ 225 h 403"/>
                <a:gd name="T64" fmla="*/ 98 w 170"/>
                <a:gd name="T65" fmla="*/ 205 h 403"/>
                <a:gd name="T66" fmla="*/ 96 w 170"/>
                <a:gd name="T67" fmla="*/ 198 h 403"/>
                <a:gd name="T68" fmla="*/ 108 w 170"/>
                <a:gd name="T69" fmla="*/ 198 h 403"/>
                <a:gd name="T70" fmla="*/ 131 w 170"/>
                <a:gd name="T71" fmla="*/ 193 h 403"/>
                <a:gd name="T72" fmla="*/ 139 w 170"/>
                <a:gd name="T73" fmla="*/ 166 h 403"/>
                <a:gd name="T74" fmla="*/ 139 w 170"/>
                <a:gd name="T75" fmla="*/ 160 h 403"/>
                <a:gd name="T76" fmla="*/ 129 w 170"/>
                <a:gd name="T77" fmla="*/ 146 h 403"/>
                <a:gd name="T78" fmla="*/ 129 w 170"/>
                <a:gd name="T79" fmla="*/ 138 h 403"/>
                <a:gd name="T80" fmla="*/ 132 w 170"/>
                <a:gd name="T81" fmla="*/ 113 h 403"/>
                <a:gd name="T82" fmla="*/ 142 w 170"/>
                <a:gd name="T83" fmla="*/ 89 h 403"/>
                <a:gd name="T84" fmla="*/ 159 w 170"/>
                <a:gd name="T85" fmla="*/ 68 h 403"/>
                <a:gd name="T86" fmla="*/ 168 w 170"/>
                <a:gd name="T87" fmla="*/ 45 h 403"/>
                <a:gd name="T88" fmla="*/ 159 w 170"/>
                <a:gd name="T89" fmla="*/ 57 h 403"/>
                <a:gd name="T90" fmla="*/ 141 w 170"/>
                <a:gd name="T91" fmla="*/ 64 h 403"/>
                <a:gd name="T92" fmla="*/ 129 w 170"/>
                <a:gd name="T93" fmla="*/ 55 h 403"/>
                <a:gd name="T94" fmla="*/ 124 w 170"/>
                <a:gd name="T95" fmla="*/ 31 h 403"/>
                <a:gd name="T96" fmla="*/ 105 w 170"/>
                <a:gd name="T97" fmla="*/ 15 h 403"/>
                <a:gd name="T98" fmla="*/ 47 w 170"/>
                <a:gd name="T99" fmla="*/ 400 h 403"/>
                <a:gd name="T100" fmla="*/ 53 w 170"/>
                <a:gd name="T101" fmla="*/ 401 h 403"/>
                <a:gd name="T102" fmla="*/ 67 w 170"/>
                <a:gd name="T103" fmla="*/ 401 h 403"/>
                <a:gd name="T104" fmla="*/ 56 w 170"/>
                <a:gd name="T105" fmla="*/ 396 h 403"/>
                <a:gd name="T106" fmla="*/ 46 w 170"/>
                <a:gd name="T107" fmla="*/ 386 h 403"/>
                <a:gd name="T108" fmla="*/ 40 w 170"/>
                <a:gd name="T109" fmla="*/ 372 h 403"/>
                <a:gd name="T110" fmla="*/ 78 w 170"/>
                <a:gd name="T111" fmla="*/ 396 h 403"/>
                <a:gd name="T112" fmla="*/ 83 w 170"/>
                <a:gd name="T113" fmla="*/ 399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0" h="403">
                  <a:moveTo>
                    <a:pt x="95" y="3"/>
                  </a:moveTo>
                  <a:cubicBezTo>
                    <a:pt x="82" y="3"/>
                    <a:pt x="82" y="3"/>
                    <a:pt x="82" y="3"/>
                  </a:cubicBezTo>
                  <a:cubicBezTo>
                    <a:pt x="82" y="3"/>
                    <a:pt x="80" y="0"/>
                    <a:pt x="78" y="5"/>
                  </a:cubicBezTo>
                  <a:cubicBezTo>
                    <a:pt x="76" y="11"/>
                    <a:pt x="76" y="10"/>
                    <a:pt x="75" y="9"/>
                  </a:cubicBezTo>
                  <a:cubicBezTo>
                    <a:pt x="75" y="7"/>
                    <a:pt x="73" y="4"/>
                    <a:pt x="73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4"/>
                    <a:pt x="59" y="1"/>
                    <a:pt x="59" y="1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13"/>
                    <a:pt x="55" y="14"/>
                  </a:cubicBezTo>
                  <a:cubicBezTo>
                    <a:pt x="58" y="15"/>
                    <a:pt x="57" y="20"/>
                    <a:pt x="56" y="23"/>
                  </a:cubicBezTo>
                  <a:cubicBezTo>
                    <a:pt x="55" y="26"/>
                    <a:pt x="51" y="25"/>
                    <a:pt x="50" y="28"/>
                  </a:cubicBezTo>
                  <a:cubicBezTo>
                    <a:pt x="49" y="31"/>
                    <a:pt x="44" y="31"/>
                    <a:pt x="44" y="33"/>
                  </a:cubicBezTo>
                  <a:cubicBezTo>
                    <a:pt x="44" y="36"/>
                    <a:pt x="44" y="41"/>
                    <a:pt x="44" y="44"/>
                  </a:cubicBezTo>
                  <a:cubicBezTo>
                    <a:pt x="44" y="47"/>
                    <a:pt x="48" y="49"/>
                    <a:pt x="45" y="51"/>
                  </a:cubicBezTo>
                  <a:cubicBezTo>
                    <a:pt x="43" y="52"/>
                    <a:pt x="44" y="53"/>
                    <a:pt x="44" y="56"/>
                  </a:cubicBezTo>
                  <a:cubicBezTo>
                    <a:pt x="45" y="60"/>
                    <a:pt x="44" y="61"/>
                    <a:pt x="43" y="64"/>
                  </a:cubicBezTo>
                  <a:cubicBezTo>
                    <a:pt x="42" y="67"/>
                    <a:pt x="41" y="67"/>
                    <a:pt x="40" y="71"/>
                  </a:cubicBezTo>
                  <a:cubicBezTo>
                    <a:pt x="38" y="76"/>
                    <a:pt x="35" y="74"/>
                    <a:pt x="35" y="80"/>
                  </a:cubicBezTo>
                  <a:cubicBezTo>
                    <a:pt x="34" y="86"/>
                    <a:pt x="33" y="88"/>
                    <a:pt x="33" y="92"/>
                  </a:cubicBezTo>
                  <a:cubicBezTo>
                    <a:pt x="33" y="96"/>
                    <a:pt x="35" y="98"/>
                    <a:pt x="33" y="101"/>
                  </a:cubicBezTo>
                  <a:cubicBezTo>
                    <a:pt x="32" y="104"/>
                    <a:pt x="31" y="103"/>
                    <a:pt x="31" y="108"/>
                  </a:cubicBezTo>
                  <a:cubicBezTo>
                    <a:pt x="31" y="114"/>
                    <a:pt x="30" y="114"/>
                    <a:pt x="31" y="118"/>
                  </a:cubicBezTo>
                  <a:cubicBezTo>
                    <a:pt x="31" y="122"/>
                    <a:pt x="32" y="123"/>
                    <a:pt x="30" y="126"/>
                  </a:cubicBezTo>
                  <a:cubicBezTo>
                    <a:pt x="29" y="129"/>
                    <a:pt x="28" y="130"/>
                    <a:pt x="29" y="133"/>
                  </a:cubicBezTo>
                  <a:cubicBezTo>
                    <a:pt x="30" y="136"/>
                    <a:pt x="30" y="137"/>
                    <a:pt x="30" y="141"/>
                  </a:cubicBezTo>
                  <a:cubicBezTo>
                    <a:pt x="30" y="145"/>
                    <a:pt x="27" y="151"/>
                    <a:pt x="26" y="154"/>
                  </a:cubicBezTo>
                  <a:cubicBezTo>
                    <a:pt x="24" y="157"/>
                    <a:pt x="25" y="158"/>
                    <a:pt x="25" y="161"/>
                  </a:cubicBezTo>
                  <a:cubicBezTo>
                    <a:pt x="26" y="164"/>
                    <a:pt x="27" y="165"/>
                    <a:pt x="26" y="167"/>
                  </a:cubicBezTo>
                  <a:cubicBezTo>
                    <a:pt x="25" y="169"/>
                    <a:pt x="22" y="169"/>
                    <a:pt x="22" y="169"/>
                  </a:cubicBezTo>
                  <a:cubicBezTo>
                    <a:pt x="22" y="169"/>
                    <a:pt x="18" y="172"/>
                    <a:pt x="18" y="175"/>
                  </a:cubicBezTo>
                  <a:cubicBezTo>
                    <a:pt x="19" y="178"/>
                    <a:pt x="18" y="180"/>
                    <a:pt x="18" y="183"/>
                  </a:cubicBezTo>
                  <a:cubicBezTo>
                    <a:pt x="17" y="186"/>
                    <a:pt x="20" y="187"/>
                    <a:pt x="20" y="190"/>
                  </a:cubicBezTo>
                  <a:cubicBezTo>
                    <a:pt x="20" y="193"/>
                    <a:pt x="20" y="190"/>
                    <a:pt x="17" y="193"/>
                  </a:cubicBezTo>
                  <a:cubicBezTo>
                    <a:pt x="15" y="196"/>
                    <a:pt x="15" y="203"/>
                    <a:pt x="14" y="206"/>
                  </a:cubicBezTo>
                  <a:cubicBezTo>
                    <a:pt x="14" y="209"/>
                    <a:pt x="14" y="210"/>
                    <a:pt x="12" y="212"/>
                  </a:cubicBezTo>
                  <a:cubicBezTo>
                    <a:pt x="9" y="215"/>
                    <a:pt x="13" y="217"/>
                    <a:pt x="13" y="221"/>
                  </a:cubicBezTo>
                  <a:cubicBezTo>
                    <a:pt x="13" y="224"/>
                    <a:pt x="11" y="227"/>
                    <a:pt x="13" y="229"/>
                  </a:cubicBezTo>
                  <a:cubicBezTo>
                    <a:pt x="15" y="230"/>
                    <a:pt x="15" y="229"/>
                    <a:pt x="15" y="232"/>
                  </a:cubicBezTo>
                  <a:cubicBezTo>
                    <a:pt x="15" y="235"/>
                    <a:pt x="16" y="236"/>
                    <a:pt x="15" y="239"/>
                  </a:cubicBezTo>
                  <a:cubicBezTo>
                    <a:pt x="15" y="243"/>
                    <a:pt x="11" y="246"/>
                    <a:pt x="12" y="249"/>
                  </a:cubicBezTo>
                  <a:cubicBezTo>
                    <a:pt x="13" y="251"/>
                    <a:pt x="16" y="253"/>
                    <a:pt x="15" y="255"/>
                  </a:cubicBezTo>
                  <a:cubicBezTo>
                    <a:pt x="15" y="257"/>
                    <a:pt x="16" y="258"/>
                    <a:pt x="16" y="261"/>
                  </a:cubicBezTo>
                  <a:cubicBezTo>
                    <a:pt x="16" y="264"/>
                    <a:pt x="18" y="266"/>
                    <a:pt x="17" y="267"/>
                  </a:cubicBezTo>
                  <a:cubicBezTo>
                    <a:pt x="15" y="269"/>
                    <a:pt x="15" y="271"/>
                    <a:pt x="15" y="273"/>
                  </a:cubicBezTo>
                  <a:cubicBezTo>
                    <a:pt x="15" y="274"/>
                    <a:pt x="18" y="276"/>
                    <a:pt x="16" y="276"/>
                  </a:cubicBezTo>
                  <a:cubicBezTo>
                    <a:pt x="14" y="277"/>
                    <a:pt x="14" y="279"/>
                    <a:pt x="13" y="280"/>
                  </a:cubicBezTo>
                  <a:cubicBezTo>
                    <a:pt x="12" y="281"/>
                    <a:pt x="13" y="283"/>
                    <a:pt x="14" y="285"/>
                  </a:cubicBezTo>
                  <a:cubicBezTo>
                    <a:pt x="15" y="288"/>
                    <a:pt x="15" y="288"/>
                    <a:pt x="14" y="292"/>
                  </a:cubicBezTo>
                  <a:cubicBezTo>
                    <a:pt x="13" y="295"/>
                    <a:pt x="13" y="298"/>
                    <a:pt x="13" y="300"/>
                  </a:cubicBezTo>
                  <a:cubicBezTo>
                    <a:pt x="13" y="302"/>
                    <a:pt x="13" y="303"/>
                    <a:pt x="13" y="303"/>
                  </a:cubicBezTo>
                  <a:cubicBezTo>
                    <a:pt x="13" y="303"/>
                    <a:pt x="12" y="305"/>
                    <a:pt x="10" y="307"/>
                  </a:cubicBezTo>
                  <a:cubicBezTo>
                    <a:pt x="8" y="309"/>
                    <a:pt x="9" y="310"/>
                    <a:pt x="9" y="313"/>
                  </a:cubicBezTo>
                  <a:cubicBezTo>
                    <a:pt x="10" y="316"/>
                    <a:pt x="10" y="318"/>
                    <a:pt x="8" y="319"/>
                  </a:cubicBezTo>
                  <a:cubicBezTo>
                    <a:pt x="6" y="321"/>
                    <a:pt x="0" y="321"/>
                    <a:pt x="2" y="325"/>
                  </a:cubicBezTo>
                  <a:cubicBezTo>
                    <a:pt x="3" y="329"/>
                    <a:pt x="4" y="330"/>
                    <a:pt x="3" y="333"/>
                  </a:cubicBezTo>
                  <a:cubicBezTo>
                    <a:pt x="2" y="336"/>
                    <a:pt x="1" y="336"/>
                    <a:pt x="1" y="339"/>
                  </a:cubicBezTo>
                  <a:cubicBezTo>
                    <a:pt x="1" y="342"/>
                    <a:pt x="1" y="345"/>
                    <a:pt x="3" y="345"/>
                  </a:cubicBezTo>
                  <a:cubicBezTo>
                    <a:pt x="5" y="345"/>
                    <a:pt x="5" y="342"/>
                    <a:pt x="7" y="344"/>
                  </a:cubicBezTo>
                  <a:cubicBezTo>
                    <a:pt x="9" y="346"/>
                    <a:pt x="9" y="348"/>
                    <a:pt x="7" y="350"/>
                  </a:cubicBezTo>
                  <a:cubicBezTo>
                    <a:pt x="5" y="352"/>
                    <a:pt x="7" y="354"/>
                    <a:pt x="8" y="357"/>
                  </a:cubicBezTo>
                  <a:cubicBezTo>
                    <a:pt x="9" y="360"/>
                    <a:pt x="15" y="365"/>
                    <a:pt x="15" y="365"/>
                  </a:cubicBezTo>
                  <a:cubicBezTo>
                    <a:pt x="15" y="365"/>
                    <a:pt x="24" y="365"/>
                    <a:pt x="27" y="365"/>
                  </a:cubicBezTo>
                  <a:cubicBezTo>
                    <a:pt x="30" y="365"/>
                    <a:pt x="42" y="366"/>
                    <a:pt x="42" y="366"/>
                  </a:cubicBezTo>
                  <a:cubicBezTo>
                    <a:pt x="41" y="364"/>
                    <a:pt x="41" y="363"/>
                    <a:pt x="40" y="360"/>
                  </a:cubicBezTo>
                  <a:cubicBezTo>
                    <a:pt x="37" y="361"/>
                    <a:pt x="37" y="361"/>
                    <a:pt x="35" y="360"/>
                  </a:cubicBezTo>
                  <a:cubicBezTo>
                    <a:pt x="39" y="358"/>
                    <a:pt x="37" y="358"/>
                    <a:pt x="36" y="353"/>
                  </a:cubicBezTo>
                  <a:cubicBezTo>
                    <a:pt x="36" y="353"/>
                    <a:pt x="34" y="354"/>
                    <a:pt x="34" y="354"/>
                  </a:cubicBezTo>
                  <a:cubicBezTo>
                    <a:pt x="34" y="352"/>
                    <a:pt x="34" y="352"/>
                    <a:pt x="34" y="352"/>
                  </a:cubicBezTo>
                  <a:cubicBezTo>
                    <a:pt x="35" y="352"/>
                    <a:pt x="37" y="352"/>
                    <a:pt x="37" y="351"/>
                  </a:cubicBezTo>
                  <a:cubicBezTo>
                    <a:pt x="38" y="349"/>
                    <a:pt x="37" y="347"/>
                    <a:pt x="40" y="346"/>
                  </a:cubicBezTo>
                  <a:cubicBezTo>
                    <a:pt x="40" y="345"/>
                    <a:pt x="40" y="345"/>
                    <a:pt x="40" y="345"/>
                  </a:cubicBezTo>
                  <a:cubicBezTo>
                    <a:pt x="40" y="345"/>
                    <a:pt x="42" y="345"/>
                    <a:pt x="42" y="345"/>
                  </a:cubicBezTo>
                  <a:cubicBezTo>
                    <a:pt x="42" y="344"/>
                    <a:pt x="43" y="342"/>
                    <a:pt x="42" y="342"/>
                  </a:cubicBezTo>
                  <a:cubicBezTo>
                    <a:pt x="42" y="341"/>
                    <a:pt x="40" y="341"/>
                    <a:pt x="39" y="341"/>
                  </a:cubicBezTo>
                  <a:cubicBezTo>
                    <a:pt x="39" y="340"/>
                    <a:pt x="39" y="338"/>
                    <a:pt x="39" y="338"/>
                  </a:cubicBezTo>
                  <a:cubicBezTo>
                    <a:pt x="39" y="337"/>
                    <a:pt x="40" y="337"/>
                    <a:pt x="40" y="336"/>
                  </a:cubicBezTo>
                  <a:cubicBezTo>
                    <a:pt x="41" y="336"/>
                    <a:pt x="42" y="337"/>
                    <a:pt x="42" y="337"/>
                  </a:cubicBezTo>
                  <a:cubicBezTo>
                    <a:pt x="43" y="339"/>
                    <a:pt x="43" y="340"/>
                    <a:pt x="44" y="341"/>
                  </a:cubicBezTo>
                  <a:cubicBezTo>
                    <a:pt x="46" y="340"/>
                    <a:pt x="49" y="340"/>
                    <a:pt x="50" y="338"/>
                  </a:cubicBezTo>
                  <a:cubicBezTo>
                    <a:pt x="50" y="337"/>
                    <a:pt x="51" y="332"/>
                    <a:pt x="50" y="332"/>
                  </a:cubicBezTo>
                  <a:cubicBezTo>
                    <a:pt x="48" y="331"/>
                    <a:pt x="49" y="333"/>
                    <a:pt x="48" y="333"/>
                  </a:cubicBezTo>
                  <a:cubicBezTo>
                    <a:pt x="48" y="331"/>
                    <a:pt x="48" y="331"/>
                    <a:pt x="48" y="331"/>
                  </a:cubicBezTo>
                  <a:cubicBezTo>
                    <a:pt x="49" y="329"/>
                    <a:pt x="52" y="327"/>
                    <a:pt x="54" y="325"/>
                  </a:cubicBezTo>
                  <a:cubicBezTo>
                    <a:pt x="54" y="324"/>
                    <a:pt x="54" y="322"/>
                    <a:pt x="54" y="321"/>
                  </a:cubicBezTo>
                  <a:cubicBezTo>
                    <a:pt x="55" y="321"/>
                    <a:pt x="56" y="321"/>
                    <a:pt x="56" y="321"/>
                  </a:cubicBezTo>
                  <a:cubicBezTo>
                    <a:pt x="57" y="321"/>
                    <a:pt x="58" y="319"/>
                    <a:pt x="59" y="318"/>
                  </a:cubicBezTo>
                  <a:cubicBezTo>
                    <a:pt x="60" y="317"/>
                    <a:pt x="60" y="318"/>
                    <a:pt x="61" y="318"/>
                  </a:cubicBezTo>
                  <a:cubicBezTo>
                    <a:pt x="62" y="317"/>
                    <a:pt x="66" y="314"/>
                    <a:pt x="67" y="313"/>
                  </a:cubicBezTo>
                  <a:cubicBezTo>
                    <a:pt x="66" y="312"/>
                    <a:pt x="65" y="311"/>
                    <a:pt x="64" y="310"/>
                  </a:cubicBezTo>
                  <a:cubicBezTo>
                    <a:pt x="61" y="312"/>
                    <a:pt x="67" y="307"/>
                    <a:pt x="64" y="303"/>
                  </a:cubicBezTo>
                  <a:cubicBezTo>
                    <a:pt x="63" y="300"/>
                    <a:pt x="59" y="302"/>
                    <a:pt x="57" y="301"/>
                  </a:cubicBezTo>
                  <a:cubicBezTo>
                    <a:pt x="56" y="300"/>
                    <a:pt x="56" y="298"/>
                    <a:pt x="55" y="297"/>
                  </a:cubicBezTo>
                  <a:cubicBezTo>
                    <a:pt x="54" y="297"/>
                    <a:pt x="53" y="297"/>
                    <a:pt x="52" y="297"/>
                  </a:cubicBezTo>
                  <a:cubicBezTo>
                    <a:pt x="51" y="296"/>
                    <a:pt x="51" y="293"/>
                    <a:pt x="50" y="292"/>
                  </a:cubicBezTo>
                  <a:cubicBezTo>
                    <a:pt x="49" y="288"/>
                    <a:pt x="49" y="289"/>
                    <a:pt x="51" y="285"/>
                  </a:cubicBezTo>
                  <a:cubicBezTo>
                    <a:pt x="52" y="285"/>
                    <a:pt x="52" y="285"/>
                    <a:pt x="52" y="285"/>
                  </a:cubicBezTo>
                  <a:cubicBezTo>
                    <a:pt x="53" y="285"/>
                    <a:pt x="52" y="284"/>
                    <a:pt x="53" y="283"/>
                  </a:cubicBezTo>
                  <a:cubicBezTo>
                    <a:pt x="53" y="283"/>
                    <a:pt x="56" y="281"/>
                    <a:pt x="56" y="281"/>
                  </a:cubicBezTo>
                  <a:cubicBezTo>
                    <a:pt x="61" y="277"/>
                    <a:pt x="59" y="274"/>
                    <a:pt x="68" y="275"/>
                  </a:cubicBezTo>
                  <a:cubicBezTo>
                    <a:pt x="68" y="275"/>
                    <a:pt x="68" y="273"/>
                    <a:pt x="68" y="272"/>
                  </a:cubicBezTo>
                  <a:cubicBezTo>
                    <a:pt x="63" y="271"/>
                    <a:pt x="71" y="267"/>
                    <a:pt x="71" y="266"/>
                  </a:cubicBezTo>
                  <a:cubicBezTo>
                    <a:pt x="71" y="265"/>
                    <a:pt x="70" y="261"/>
                    <a:pt x="70" y="261"/>
                  </a:cubicBezTo>
                  <a:cubicBezTo>
                    <a:pt x="70" y="257"/>
                    <a:pt x="72" y="251"/>
                    <a:pt x="75" y="249"/>
                  </a:cubicBezTo>
                  <a:cubicBezTo>
                    <a:pt x="76" y="249"/>
                    <a:pt x="77" y="249"/>
                    <a:pt x="78" y="249"/>
                  </a:cubicBezTo>
                  <a:cubicBezTo>
                    <a:pt x="78" y="249"/>
                    <a:pt x="78" y="246"/>
                    <a:pt x="78" y="246"/>
                  </a:cubicBezTo>
                  <a:cubicBezTo>
                    <a:pt x="76" y="246"/>
                    <a:pt x="74" y="246"/>
                    <a:pt x="74" y="246"/>
                  </a:cubicBezTo>
                  <a:cubicBezTo>
                    <a:pt x="72" y="247"/>
                    <a:pt x="73" y="246"/>
                    <a:pt x="74" y="245"/>
                  </a:cubicBezTo>
                  <a:cubicBezTo>
                    <a:pt x="75" y="245"/>
                    <a:pt x="77" y="243"/>
                    <a:pt x="80" y="244"/>
                  </a:cubicBezTo>
                  <a:cubicBezTo>
                    <a:pt x="80" y="244"/>
                    <a:pt x="80" y="245"/>
                    <a:pt x="81" y="245"/>
                  </a:cubicBezTo>
                  <a:cubicBezTo>
                    <a:pt x="81" y="246"/>
                    <a:pt x="81" y="248"/>
                    <a:pt x="81" y="248"/>
                  </a:cubicBezTo>
                  <a:cubicBezTo>
                    <a:pt x="84" y="247"/>
                    <a:pt x="86" y="248"/>
                    <a:pt x="86" y="244"/>
                  </a:cubicBezTo>
                  <a:cubicBezTo>
                    <a:pt x="86" y="243"/>
                    <a:pt x="86" y="242"/>
                    <a:pt x="86" y="241"/>
                  </a:cubicBezTo>
                  <a:cubicBezTo>
                    <a:pt x="85" y="241"/>
                    <a:pt x="85" y="240"/>
                    <a:pt x="85" y="239"/>
                  </a:cubicBezTo>
                  <a:cubicBezTo>
                    <a:pt x="84" y="240"/>
                    <a:pt x="82" y="239"/>
                    <a:pt x="82" y="239"/>
                  </a:cubicBezTo>
                  <a:cubicBezTo>
                    <a:pt x="81" y="240"/>
                    <a:pt x="82" y="242"/>
                    <a:pt x="82" y="242"/>
                  </a:cubicBezTo>
                  <a:cubicBezTo>
                    <a:pt x="81" y="242"/>
                    <a:pt x="80" y="242"/>
                    <a:pt x="80" y="242"/>
                  </a:cubicBezTo>
                  <a:cubicBezTo>
                    <a:pt x="78" y="241"/>
                    <a:pt x="77" y="240"/>
                    <a:pt x="76" y="239"/>
                  </a:cubicBezTo>
                  <a:cubicBezTo>
                    <a:pt x="76" y="239"/>
                    <a:pt x="75" y="239"/>
                    <a:pt x="74" y="239"/>
                  </a:cubicBezTo>
                  <a:cubicBezTo>
                    <a:pt x="74" y="238"/>
                    <a:pt x="74" y="235"/>
                    <a:pt x="74" y="232"/>
                  </a:cubicBezTo>
                  <a:cubicBezTo>
                    <a:pt x="73" y="232"/>
                    <a:pt x="72" y="232"/>
                    <a:pt x="71" y="232"/>
                  </a:cubicBezTo>
                  <a:cubicBezTo>
                    <a:pt x="71" y="231"/>
                    <a:pt x="70" y="231"/>
                    <a:pt x="70" y="231"/>
                  </a:cubicBezTo>
                  <a:cubicBezTo>
                    <a:pt x="73" y="230"/>
                    <a:pt x="73" y="226"/>
                    <a:pt x="73" y="224"/>
                  </a:cubicBezTo>
                  <a:cubicBezTo>
                    <a:pt x="74" y="224"/>
                    <a:pt x="74" y="222"/>
                    <a:pt x="76" y="222"/>
                  </a:cubicBezTo>
                  <a:cubicBezTo>
                    <a:pt x="76" y="222"/>
                    <a:pt x="76" y="224"/>
                    <a:pt x="76" y="224"/>
                  </a:cubicBezTo>
                  <a:cubicBezTo>
                    <a:pt x="77" y="224"/>
                    <a:pt x="78" y="224"/>
                    <a:pt x="79" y="224"/>
                  </a:cubicBezTo>
                  <a:cubicBezTo>
                    <a:pt x="81" y="228"/>
                    <a:pt x="81" y="229"/>
                    <a:pt x="86" y="229"/>
                  </a:cubicBezTo>
                  <a:cubicBezTo>
                    <a:pt x="88" y="229"/>
                    <a:pt x="90" y="227"/>
                    <a:pt x="92" y="227"/>
                  </a:cubicBezTo>
                  <a:cubicBezTo>
                    <a:pt x="92" y="227"/>
                    <a:pt x="91" y="225"/>
                    <a:pt x="92" y="225"/>
                  </a:cubicBezTo>
                  <a:cubicBezTo>
                    <a:pt x="92" y="224"/>
                    <a:pt x="95" y="223"/>
                    <a:pt x="96" y="222"/>
                  </a:cubicBezTo>
                  <a:cubicBezTo>
                    <a:pt x="98" y="218"/>
                    <a:pt x="95" y="213"/>
                    <a:pt x="96" y="210"/>
                  </a:cubicBezTo>
                  <a:cubicBezTo>
                    <a:pt x="96" y="210"/>
                    <a:pt x="96" y="210"/>
                    <a:pt x="96" y="210"/>
                  </a:cubicBezTo>
                  <a:cubicBezTo>
                    <a:pt x="97" y="208"/>
                    <a:pt x="97" y="207"/>
                    <a:pt x="98" y="205"/>
                  </a:cubicBezTo>
                  <a:cubicBezTo>
                    <a:pt x="96" y="204"/>
                    <a:pt x="94" y="204"/>
                    <a:pt x="94" y="202"/>
                  </a:cubicBezTo>
                  <a:cubicBezTo>
                    <a:pt x="93" y="201"/>
                    <a:pt x="94" y="200"/>
                    <a:pt x="94" y="199"/>
                  </a:cubicBezTo>
                  <a:cubicBezTo>
                    <a:pt x="94" y="199"/>
                    <a:pt x="94" y="198"/>
                    <a:pt x="95" y="198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99" y="202"/>
                    <a:pt x="99" y="202"/>
                    <a:pt x="99" y="202"/>
                  </a:cubicBezTo>
                  <a:cubicBezTo>
                    <a:pt x="102" y="200"/>
                    <a:pt x="99" y="200"/>
                    <a:pt x="99" y="200"/>
                  </a:cubicBezTo>
                  <a:cubicBezTo>
                    <a:pt x="100" y="199"/>
                    <a:pt x="101" y="200"/>
                    <a:pt x="102" y="200"/>
                  </a:cubicBezTo>
                  <a:cubicBezTo>
                    <a:pt x="104" y="199"/>
                    <a:pt x="107" y="198"/>
                    <a:pt x="108" y="198"/>
                  </a:cubicBezTo>
                  <a:cubicBezTo>
                    <a:pt x="111" y="197"/>
                    <a:pt x="113" y="198"/>
                    <a:pt x="116" y="198"/>
                  </a:cubicBezTo>
                  <a:cubicBezTo>
                    <a:pt x="116" y="198"/>
                    <a:pt x="121" y="197"/>
                    <a:pt x="122" y="196"/>
                  </a:cubicBezTo>
                  <a:cubicBezTo>
                    <a:pt x="122" y="196"/>
                    <a:pt x="123" y="195"/>
                    <a:pt x="123" y="195"/>
                  </a:cubicBezTo>
                  <a:cubicBezTo>
                    <a:pt x="126" y="194"/>
                    <a:pt x="129" y="194"/>
                    <a:pt x="131" y="193"/>
                  </a:cubicBezTo>
                  <a:cubicBezTo>
                    <a:pt x="137" y="190"/>
                    <a:pt x="143" y="177"/>
                    <a:pt x="145" y="170"/>
                  </a:cubicBezTo>
                  <a:cubicBezTo>
                    <a:pt x="144" y="169"/>
                    <a:pt x="144" y="168"/>
                    <a:pt x="144" y="168"/>
                  </a:cubicBezTo>
                  <a:cubicBezTo>
                    <a:pt x="142" y="168"/>
                    <a:pt x="141" y="168"/>
                    <a:pt x="139" y="167"/>
                  </a:cubicBezTo>
                  <a:cubicBezTo>
                    <a:pt x="139" y="166"/>
                    <a:pt x="140" y="166"/>
                    <a:pt x="139" y="166"/>
                  </a:cubicBezTo>
                  <a:cubicBezTo>
                    <a:pt x="139" y="165"/>
                    <a:pt x="139" y="165"/>
                    <a:pt x="139" y="165"/>
                  </a:cubicBezTo>
                  <a:cubicBezTo>
                    <a:pt x="137" y="165"/>
                    <a:pt x="137" y="165"/>
                    <a:pt x="137" y="165"/>
                  </a:cubicBezTo>
                  <a:cubicBezTo>
                    <a:pt x="137" y="164"/>
                    <a:pt x="137" y="162"/>
                    <a:pt x="137" y="161"/>
                  </a:cubicBezTo>
                  <a:cubicBezTo>
                    <a:pt x="137" y="161"/>
                    <a:pt x="139" y="160"/>
                    <a:pt x="139" y="160"/>
                  </a:cubicBezTo>
                  <a:cubicBezTo>
                    <a:pt x="139" y="159"/>
                    <a:pt x="138" y="158"/>
                    <a:pt x="139" y="158"/>
                  </a:cubicBezTo>
                  <a:cubicBezTo>
                    <a:pt x="137" y="156"/>
                    <a:pt x="136" y="154"/>
                    <a:pt x="135" y="153"/>
                  </a:cubicBezTo>
                  <a:cubicBezTo>
                    <a:pt x="134" y="152"/>
                    <a:pt x="132" y="152"/>
                    <a:pt x="131" y="150"/>
                  </a:cubicBezTo>
                  <a:cubicBezTo>
                    <a:pt x="130" y="149"/>
                    <a:pt x="131" y="147"/>
                    <a:pt x="129" y="146"/>
                  </a:cubicBezTo>
                  <a:cubicBezTo>
                    <a:pt x="127" y="145"/>
                    <a:pt x="127" y="145"/>
                    <a:pt x="127" y="145"/>
                  </a:cubicBezTo>
                  <a:cubicBezTo>
                    <a:pt x="127" y="143"/>
                    <a:pt x="128" y="144"/>
                    <a:pt x="128" y="142"/>
                  </a:cubicBezTo>
                  <a:cubicBezTo>
                    <a:pt x="128" y="142"/>
                    <a:pt x="126" y="140"/>
                    <a:pt x="127" y="139"/>
                  </a:cubicBezTo>
                  <a:cubicBezTo>
                    <a:pt x="129" y="138"/>
                    <a:pt x="129" y="138"/>
                    <a:pt x="129" y="138"/>
                  </a:cubicBezTo>
                  <a:cubicBezTo>
                    <a:pt x="129" y="135"/>
                    <a:pt x="129" y="132"/>
                    <a:pt x="129" y="128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31" y="123"/>
                    <a:pt x="130" y="121"/>
                  </a:cubicBezTo>
                  <a:cubicBezTo>
                    <a:pt x="129" y="119"/>
                    <a:pt x="133" y="117"/>
                    <a:pt x="132" y="113"/>
                  </a:cubicBezTo>
                  <a:cubicBezTo>
                    <a:pt x="131" y="109"/>
                    <a:pt x="135" y="110"/>
                    <a:pt x="134" y="106"/>
                  </a:cubicBezTo>
                  <a:cubicBezTo>
                    <a:pt x="133" y="103"/>
                    <a:pt x="136" y="100"/>
                    <a:pt x="136" y="100"/>
                  </a:cubicBezTo>
                  <a:cubicBezTo>
                    <a:pt x="136" y="100"/>
                    <a:pt x="138" y="95"/>
                    <a:pt x="138" y="93"/>
                  </a:cubicBezTo>
                  <a:cubicBezTo>
                    <a:pt x="138" y="91"/>
                    <a:pt x="140" y="90"/>
                    <a:pt x="142" y="89"/>
                  </a:cubicBezTo>
                  <a:cubicBezTo>
                    <a:pt x="144" y="88"/>
                    <a:pt x="145" y="85"/>
                    <a:pt x="145" y="82"/>
                  </a:cubicBezTo>
                  <a:cubicBezTo>
                    <a:pt x="145" y="79"/>
                    <a:pt x="150" y="80"/>
                    <a:pt x="151" y="78"/>
                  </a:cubicBezTo>
                  <a:cubicBezTo>
                    <a:pt x="151" y="76"/>
                    <a:pt x="153" y="76"/>
                    <a:pt x="155" y="74"/>
                  </a:cubicBezTo>
                  <a:cubicBezTo>
                    <a:pt x="157" y="72"/>
                    <a:pt x="158" y="70"/>
                    <a:pt x="159" y="68"/>
                  </a:cubicBezTo>
                  <a:cubicBezTo>
                    <a:pt x="160" y="65"/>
                    <a:pt x="165" y="66"/>
                    <a:pt x="166" y="64"/>
                  </a:cubicBezTo>
                  <a:cubicBezTo>
                    <a:pt x="167" y="63"/>
                    <a:pt x="170" y="63"/>
                    <a:pt x="169" y="61"/>
                  </a:cubicBezTo>
                  <a:cubicBezTo>
                    <a:pt x="169" y="60"/>
                    <a:pt x="169" y="55"/>
                    <a:pt x="169" y="52"/>
                  </a:cubicBezTo>
                  <a:cubicBezTo>
                    <a:pt x="168" y="49"/>
                    <a:pt x="168" y="45"/>
                    <a:pt x="168" y="45"/>
                  </a:cubicBezTo>
                  <a:cubicBezTo>
                    <a:pt x="168" y="45"/>
                    <a:pt x="165" y="43"/>
                    <a:pt x="165" y="45"/>
                  </a:cubicBezTo>
                  <a:cubicBezTo>
                    <a:pt x="166" y="47"/>
                    <a:pt x="161" y="44"/>
                    <a:pt x="161" y="44"/>
                  </a:cubicBezTo>
                  <a:cubicBezTo>
                    <a:pt x="161" y="44"/>
                    <a:pt x="158" y="47"/>
                    <a:pt x="159" y="49"/>
                  </a:cubicBezTo>
                  <a:cubicBezTo>
                    <a:pt x="160" y="50"/>
                    <a:pt x="160" y="56"/>
                    <a:pt x="159" y="57"/>
                  </a:cubicBezTo>
                  <a:cubicBezTo>
                    <a:pt x="157" y="59"/>
                    <a:pt x="155" y="60"/>
                    <a:pt x="154" y="62"/>
                  </a:cubicBezTo>
                  <a:cubicBezTo>
                    <a:pt x="154" y="64"/>
                    <a:pt x="153" y="64"/>
                    <a:pt x="153" y="64"/>
                  </a:cubicBezTo>
                  <a:cubicBezTo>
                    <a:pt x="153" y="64"/>
                    <a:pt x="151" y="65"/>
                    <a:pt x="148" y="65"/>
                  </a:cubicBezTo>
                  <a:cubicBezTo>
                    <a:pt x="146" y="64"/>
                    <a:pt x="143" y="64"/>
                    <a:pt x="141" y="64"/>
                  </a:cubicBezTo>
                  <a:cubicBezTo>
                    <a:pt x="139" y="64"/>
                    <a:pt x="137" y="65"/>
                    <a:pt x="135" y="63"/>
                  </a:cubicBezTo>
                  <a:cubicBezTo>
                    <a:pt x="133" y="62"/>
                    <a:pt x="131" y="62"/>
                    <a:pt x="129" y="62"/>
                  </a:cubicBezTo>
                  <a:cubicBezTo>
                    <a:pt x="127" y="63"/>
                    <a:pt x="126" y="62"/>
                    <a:pt x="126" y="62"/>
                  </a:cubicBezTo>
                  <a:cubicBezTo>
                    <a:pt x="126" y="62"/>
                    <a:pt x="128" y="58"/>
                    <a:pt x="129" y="55"/>
                  </a:cubicBezTo>
                  <a:cubicBezTo>
                    <a:pt x="131" y="53"/>
                    <a:pt x="133" y="50"/>
                    <a:pt x="133" y="47"/>
                  </a:cubicBezTo>
                  <a:cubicBezTo>
                    <a:pt x="133" y="44"/>
                    <a:pt x="136" y="42"/>
                    <a:pt x="133" y="41"/>
                  </a:cubicBezTo>
                  <a:cubicBezTo>
                    <a:pt x="130" y="39"/>
                    <a:pt x="129" y="35"/>
                    <a:pt x="127" y="34"/>
                  </a:cubicBezTo>
                  <a:cubicBezTo>
                    <a:pt x="126" y="34"/>
                    <a:pt x="126" y="33"/>
                    <a:pt x="124" y="31"/>
                  </a:cubicBezTo>
                  <a:cubicBezTo>
                    <a:pt x="122" y="29"/>
                    <a:pt x="120" y="32"/>
                    <a:pt x="118" y="29"/>
                  </a:cubicBezTo>
                  <a:cubicBezTo>
                    <a:pt x="115" y="26"/>
                    <a:pt x="115" y="25"/>
                    <a:pt x="113" y="25"/>
                  </a:cubicBezTo>
                  <a:cubicBezTo>
                    <a:pt x="110" y="25"/>
                    <a:pt x="110" y="20"/>
                    <a:pt x="109" y="18"/>
                  </a:cubicBezTo>
                  <a:cubicBezTo>
                    <a:pt x="107" y="17"/>
                    <a:pt x="107" y="15"/>
                    <a:pt x="105" y="15"/>
                  </a:cubicBezTo>
                  <a:cubicBezTo>
                    <a:pt x="103" y="14"/>
                    <a:pt x="103" y="12"/>
                    <a:pt x="102" y="10"/>
                  </a:cubicBezTo>
                  <a:cubicBezTo>
                    <a:pt x="101" y="9"/>
                    <a:pt x="100" y="6"/>
                    <a:pt x="100" y="6"/>
                  </a:cubicBezTo>
                  <a:lnTo>
                    <a:pt x="95" y="3"/>
                  </a:lnTo>
                  <a:close/>
                  <a:moveTo>
                    <a:pt x="47" y="400"/>
                  </a:moveTo>
                  <a:cubicBezTo>
                    <a:pt x="48" y="400"/>
                    <a:pt x="48" y="400"/>
                    <a:pt x="48" y="400"/>
                  </a:cubicBezTo>
                  <a:cubicBezTo>
                    <a:pt x="50" y="400"/>
                    <a:pt x="50" y="401"/>
                    <a:pt x="51" y="401"/>
                  </a:cubicBezTo>
                  <a:cubicBezTo>
                    <a:pt x="53" y="402"/>
                    <a:pt x="53" y="402"/>
                    <a:pt x="53" y="402"/>
                  </a:cubicBezTo>
                  <a:cubicBezTo>
                    <a:pt x="53" y="401"/>
                    <a:pt x="53" y="401"/>
                    <a:pt x="53" y="401"/>
                  </a:cubicBezTo>
                  <a:cubicBezTo>
                    <a:pt x="53" y="401"/>
                    <a:pt x="56" y="403"/>
                    <a:pt x="56" y="403"/>
                  </a:cubicBezTo>
                  <a:cubicBezTo>
                    <a:pt x="56" y="403"/>
                    <a:pt x="59" y="403"/>
                    <a:pt x="60" y="402"/>
                  </a:cubicBezTo>
                  <a:cubicBezTo>
                    <a:pt x="61" y="401"/>
                    <a:pt x="61" y="401"/>
                    <a:pt x="61" y="401"/>
                  </a:cubicBezTo>
                  <a:cubicBezTo>
                    <a:pt x="63" y="401"/>
                    <a:pt x="65" y="401"/>
                    <a:pt x="67" y="401"/>
                  </a:cubicBezTo>
                  <a:cubicBezTo>
                    <a:pt x="66" y="402"/>
                    <a:pt x="68" y="402"/>
                    <a:pt x="68" y="402"/>
                  </a:cubicBezTo>
                  <a:cubicBezTo>
                    <a:pt x="68" y="401"/>
                    <a:pt x="68" y="400"/>
                    <a:pt x="69" y="399"/>
                  </a:cubicBezTo>
                  <a:cubicBezTo>
                    <a:pt x="66" y="398"/>
                    <a:pt x="63" y="397"/>
                    <a:pt x="60" y="396"/>
                  </a:cubicBezTo>
                  <a:cubicBezTo>
                    <a:pt x="59" y="396"/>
                    <a:pt x="57" y="397"/>
                    <a:pt x="56" y="396"/>
                  </a:cubicBezTo>
                  <a:cubicBezTo>
                    <a:pt x="55" y="396"/>
                    <a:pt x="54" y="393"/>
                    <a:pt x="53" y="392"/>
                  </a:cubicBezTo>
                  <a:cubicBezTo>
                    <a:pt x="52" y="392"/>
                    <a:pt x="51" y="392"/>
                    <a:pt x="50" y="391"/>
                  </a:cubicBezTo>
                  <a:cubicBezTo>
                    <a:pt x="49" y="390"/>
                    <a:pt x="49" y="389"/>
                    <a:pt x="48" y="388"/>
                  </a:cubicBezTo>
                  <a:cubicBezTo>
                    <a:pt x="48" y="387"/>
                    <a:pt x="47" y="387"/>
                    <a:pt x="46" y="386"/>
                  </a:cubicBezTo>
                  <a:cubicBezTo>
                    <a:pt x="44" y="385"/>
                    <a:pt x="42" y="382"/>
                    <a:pt x="42" y="380"/>
                  </a:cubicBezTo>
                  <a:cubicBezTo>
                    <a:pt x="41" y="380"/>
                    <a:pt x="41" y="380"/>
                    <a:pt x="41" y="380"/>
                  </a:cubicBezTo>
                  <a:cubicBezTo>
                    <a:pt x="41" y="379"/>
                    <a:pt x="42" y="378"/>
                    <a:pt x="43" y="378"/>
                  </a:cubicBezTo>
                  <a:cubicBezTo>
                    <a:pt x="42" y="376"/>
                    <a:pt x="42" y="374"/>
                    <a:pt x="40" y="372"/>
                  </a:cubicBezTo>
                  <a:cubicBezTo>
                    <a:pt x="39" y="373"/>
                    <a:pt x="41" y="371"/>
                    <a:pt x="39" y="372"/>
                  </a:cubicBezTo>
                  <a:cubicBezTo>
                    <a:pt x="41" y="401"/>
                    <a:pt x="41" y="401"/>
                    <a:pt x="41" y="401"/>
                  </a:cubicBezTo>
                  <a:cubicBezTo>
                    <a:pt x="41" y="401"/>
                    <a:pt x="44" y="400"/>
                    <a:pt x="47" y="400"/>
                  </a:cubicBezTo>
                  <a:close/>
                  <a:moveTo>
                    <a:pt x="78" y="396"/>
                  </a:moveTo>
                  <a:cubicBezTo>
                    <a:pt x="78" y="398"/>
                    <a:pt x="78" y="398"/>
                    <a:pt x="78" y="398"/>
                  </a:cubicBezTo>
                  <a:cubicBezTo>
                    <a:pt x="72" y="398"/>
                    <a:pt x="79" y="401"/>
                    <a:pt x="80" y="401"/>
                  </a:cubicBezTo>
                  <a:cubicBezTo>
                    <a:pt x="81" y="400"/>
                    <a:pt x="81" y="400"/>
                    <a:pt x="81" y="400"/>
                  </a:cubicBezTo>
                  <a:cubicBezTo>
                    <a:pt x="82" y="399"/>
                    <a:pt x="82" y="399"/>
                    <a:pt x="83" y="399"/>
                  </a:cubicBezTo>
                  <a:cubicBezTo>
                    <a:pt x="86" y="397"/>
                    <a:pt x="81" y="398"/>
                    <a:pt x="80" y="398"/>
                  </a:cubicBezTo>
                  <a:cubicBezTo>
                    <a:pt x="79" y="398"/>
                    <a:pt x="79" y="396"/>
                    <a:pt x="78" y="396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341"/>
            <p:cNvSpPr>
              <a:spLocks noEditPoints="1"/>
            </p:cNvSpPr>
            <p:nvPr/>
          </p:nvSpPr>
          <p:spPr bwMode="auto">
            <a:xfrm>
              <a:off x="3733936" y="5058339"/>
              <a:ext cx="599999" cy="1420957"/>
            </a:xfrm>
            <a:custGeom>
              <a:avLst/>
              <a:gdLst>
                <a:gd name="T0" fmla="*/ 75 w 170"/>
                <a:gd name="T1" fmla="*/ 9 h 403"/>
                <a:gd name="T2" fmla="*/ 52 w 170"/>
                <a:gd name="T3" fmla="*/ 7 h 403"/>
                <a:gd name="T4" fmla="*/ 44 w 170"/>
                <a:gd name="T5" fmla="*/ 33 h 403"/>
                <a:gd name="T6" fmla="*/ 43 w 170"/>
                <a:gd name="T7" fmla="*/ 64 h 403"/>
                <a:gd name="T8" fmla="*/ 33 w 170"/>
                <a:gd name="T9" fmla="*/ 101 h 403"/>
                <a:gd name="T10" fmla="*/ 29 w 170"/>
                <a:gd name="T11" fmla="*/ 133 h 403"/>
                <a:gd name="T12" fmla="*/ 26 w 170"/>
                <a:gd name="T13" fmla="*/ 167 h 403"/>
                <a:gd name="T14" fmla="*/ 20 w 170"/>
                <a:gd name="T15" fmla="*/ 190 h 403"/>
                <a:gd name="T16" fmla="*/ 13 w 170"/>
                <a:gd name="T17" fmla="*/ 221 h 403"/>
                <a:gd name="T18" fmla="*/ 12 w 170"/>
                <a:gd name="T19" fmla="*/ 249 h 403"/>
                <a:gd name="T20" fmla="*/ 15 w 170"/>
                <a:gd name="T21" fmla="*/ 273 h 403"/>
                <a:gd name="T22" fmla="*/ 14 w 170"/>
                <a:gd name="T23" fmla="*/ 292 h 403"/>
                <a:gd name="T24" fmla="*/ 9 w 170"/>
                <a:gd name="T25" fmla="*/ 313 h 403"/>
                <a:gd name="T26" fmla="*/ 1 w 170"/>
                <a:gd name="T27" fmla="*/ 339 h 403"/>
                <a:gd name="T28" fmla="*/ 8 w 170"/>
                <a:gd name="T29" fmla="*/ 357 h 403"/>
                <a:gd name="T30" fmla="*/ 40 w 170"/>
                <a:gd name="T31" fmla="*/ 360 h 403"/>
                <a:gd name="T32" fmla="*/ 34 w 170"/>
                <a:gd name="T33" fmla="*/ 352 h 403"/>
                <a:gd name="T34" fmla="*/ 42 w 170"/>
                <a:gd name="T35" fmla="*/ 345 h 403"/>
                <a:gd name="T36" fmla="*/ 40 w 170"/>
                <a:gd name="T37" fmla="*/ 336 h 403"/>
                <a:gd name="T38" fmla="*/ 50 w 170"/>
                <a:gd name="T39" fmla="*/ 332 h 403"/>
                <a:gd name="T40" fmla="*/ 54 w 170"/>
                <a:gd name="T41" fmla="*/ 321 h 403"/>
                <a:gd name="T42" fmla="*/ 67 w 170"/>
                <a:gd name="T43" fmla="*/ 313 h 403"/>
                <a:gd name="T44" fmla="*/ 55 w 170"/>
                <a:gd name="T45" fmla="*/ 297 h 403"/>
                <a:gd name="T46" fmla="*/ 52 w 170"/>
                <a:gd name="T47" fmla="*/ 285 h 403"/>
                <a:gd name="T48" fmla="*/ 68 w 170"/>
                <a:gd name="T49" fmla="*/ 272 h 403"/>
                <a:gd name="T50" fmla="*/ 78 w 170"/>
                <a:gd name="T51" fmla="*/ 249 h 403"/>
                <a:gd name="T52" fmla="*/ 80 w 170"/>
                <a:gd name="T53" fmla="*/ 244 h 403"/>
                <a:gd name="T54" fmla="*/ 86 w 170"/>
                <a:gd name="T55" fmla="*/ 241 h 403"/>
                <a:gd name="T56" fmla="*/ 80 w 170"/>
                <a:gd name="T57" fmla="*/ 242 h 403"/>
                <a:gd name="T58" fmla="*/ 71 w 170"/>
                <a:gd name="T59" fmla="*/ 232 h 403"/>
                <a:gd name="T60" fmla="*/ 76 w 170"/>
                <a:gd name="T61" fmla="*/ 224 h 403"/>
                <a:gd name="T62" fmla="*/ 92 w 170"/>
                <a:gd name="T63" fmla="*/ 225 h 403"/>
                <a:gd name="T64" fmla="*/ 98 w 170"/>
                <a:gd name="T65" fmla="*/ 205 h 403"/>
                <a:gd name="T66" fmla="*/ 96 w 170"/>
                <a:gd name="T67" fmla="*/ 198 h 403"/>
                <a:gd name="T68" fmla="*/ 108 w 170"/>
                <a:gd name="T69" fmla="*/ 198 h 403"/>
                <a:gd name="T70" fmla="*/ 131 w 170"/>
                <a:gd name="T71" fmla="*/ 193 h 403"/>
                <a:gd name="T72" fmla="*/ 139 w 170"/>
                <a:gd name="T73" fmla="*/ 166 h 403"/>
                <a:gd name="T74" fmla="*/ 139 w 170"/>
                <a:gd name="T75" fmla="*/ 160 h 403"/>
                <a:gd name="T76" fmla="*/ 129 w 170"/>
                <a:gd name="T77" fmla="*/ 146 h 403"/>
                <a:gd name="T78" fmla="*/ 129 w 170"/>
                <a:gd name="T79" fmla="*/ 138 h 403"/>
                <a:gd name="T80" fmla="*/ 132 w 170"/>
                <a:gd name="T81" fmla="*/ 113 h 403"/>
                <a:gd name="T82" fmla="*/ 142 w 170"/>
                <a:gd name="T83" fmla="*/ 89 h 403"/>
                <a:gd name="T84" fmla="*/ 159 w 170"/>
                <a:gd name="T85" fmla="*/ 68 h 403"/>
                <a:gd name="T86" fmla="*/ 168 w 170"/>
                <a:gd name="T87" fmla="*/ 45 h 403"/>
                <a:gd name="T88" fmla="*/ 159 w 170"/>
                <a:gd name="T89" fmla="*/ 57 h 403"/>
                <a:gd name="T90" fmla="*/ 141 w 170"/>
                <a:gd name="T91" fmla="*/ 64 h 403"/>
                <a:gd name="T92" fmla="*/ 129 w 170"/>
                <a:gd name="T93" fmla="*/ 55 h 403"/>
                <a:gd name="T94" fmla="*/ 124 w 170"/>
                <a:gd name="T95" fmla="*/ 31 h 403"/>
                <a:gd name="T96" fmla="*/ 105 w 170"/>
                <a:gd name="T97" fmla="*/ 15 h 403"/>
                <a:gd name="T98" fmla="*/ 47 w 170"/>
                <a:gd name="T99" fmla="*/ 400 h 403"/>
                <a:gd name="T100" fmla="*/ 53 w 170"/>
                <a:gd name="T101" fmla="*/ 401 h 403"/>
                <a:gd name="T102" fmla="*/ 67 w 170"/>
                <a:gd name="T103" fmla="*/ 401 h 403"/>
                <a:gd name="T104" fmla="*/ 56 w 170"/>
                <a:gd name="T105" fmla="*/ 396 h 403"/>
                <a:gd name="T106" fmla="*/ 46 w 170"/>
                <a:gd name="T107" fmla="*/ 386 h 403"/>
                <a:gd name="T108" fmla="*/ 40 w 170"/>
                <a:gd name="T109" fmla="*/ 372 h 403"/>
                <a:gd name="T110" fmla="*/ 78 w 170"/>
                <a:gd name="T111" fmla="*/ 396 h 403"/>
                <a:gd name="T112" fmla="*/ 83 w 170"/>
                <a:gd name="T113" fmla="*/ 399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0" h="403">
                  <a:moveTo>
                    <a:pt x="95" y="3"/>
                  </a:moveTo>
                  <a:cubicBezTo>
                    <a:pt x="82" y="3"/>
                    <a:pt x="82" y="3"/>
                    <a:pt x="82" y="3"/>
                  </a:cubicBezTo>
                  <a:cubicBezTo>
                    <a:pt x="82" y="3"/>
                    <a:pt x="80" y="0"/>
                    <a:pt x="78" y="5"/>
                  </a:cubicBezTo>
                  <a:cubicBezTo>
                    <a:pt x="76" y="11"/>
                    <a:pt x="76" y="10"/>
                    <a:pt x="75" y="9"/>
                  </a:cubicBezTo>
                  <a:cubicBezTo>
                    <a:pt x="75" y="7"/>
                    <a:pt x="73" y="4"/>
                    <a:pt x="73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4"/>
                    <a:pt x="59" y="1"/>
                    <a:pt x="59" y="1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7"/>
                    <a:pt x="51" y="13"/>
                    <a:pt x="55" y="14"/>
                  </a:cubicBezTo>
                  <a:cubicBezTo>
                    <a:pt x="58" y="15"/>
                    <a:pt x="57" y="20"/>
                    <a:pt x="56" y="23"/>
                  </a:cubicBezTo>
                  <a:cubicBezTo>
                    <a:pt x="55" y="26"/>
                    <a:pt x="51" y="25"/>
                    <a:pt x="50" y="28"/>
                  </a:cubicBezTo>
                  <a:cubicBezTo>
                    <a:pt x="49" y="31"/>
                    <a:pt x="44" y="31"/>
                    <a:pt x="44" y="33"/>
                  </a:cubicBezTo>
                  <a:cubicBezTo>
                    <a:pt x="44" y="36"/>
                    <a:pt x="44" y="41"/>
                    <a:pt x="44" y="44"/>
                  </a:cubicBezTo>
                  <a:cubicBezTo>
                    <a:pt x="44" y="47"/>
                    <a:pt x="48" y="49"/>
                    <a:pt x="45" y="51"/>
                  </a:cubicBezTo>
                  <a:cubicBezTo>
                    <a:pt x="43" y="52"/>
                    <a:pt x="44" y="53"/>
                    <a:pt x="44" y="56"/>
                  </a:cubicBezTo>
                  <a:cubicBezTo>
                    <a:pt x="45" y="60"/>
                    <a:pt x="44" y="61"/>
                    <a:pt x="43" y="64"/>
                  </a:cubicBezTo>
                  <a:cubicBezTo>
                    <a:pt x="42" y="67"/>
                    <a:pt x="41" y="67"/>
                    <a:pt x="40" y="71"/>
                  </a:cubicBezTo>
                  <a:cubicBezTo>
                    <a:pt x="38" y="76"/>
                    <a:pt x="35" y="74"/>
                    <a:pt x="35" y="80"/>
                  </a:cubicBezTo>
                  <a:cubicBezTo>
                    <a:pt x="34" y="86"/>
                    <a:pt x="33" y="88"/>
                    <a:pt x="33" y="92"/>
                  </a:cubicBezTo>
                  <a:cubicBezTo>
                    <a:pt x="33" y="96"/>
                    <a:pt x="35" y="98"/>
                    <a:pt x="33" y="101"/>
                  </a:cubicBezTo>
                  <a:cubicBezTo>
                    <a:pt x="32" y="104"/>
                    <a:pt x="31" y="103"/>
                    <a:pt x="31" y="108"/>
                  </a:cubicBezTo>
                  <a:cubicBezTo>
                    <a:pt x="31" y="114"/>
                    <a:pt x="30" y="114"/>
                    <a:pt x="31" y="118"/>
                  </a:cubicBezTo>
                  <a:cubicBezTo>
                    <a:pt x="31" y="122"/>
                    <a:pt x="32" y="123"/>
                    <a:pt x="30" y="126"/>
                  </a:cubicBezTo>
                  <a:cubicBezTo>
                    <a:pt x="29" y="129"/>
                    <a:pt x="28" y="130"/>
                    <a:pt x="29" y="133"/>
                  </a:cubicBezTo>
                  <a:cubicBezTo>
                    <a:pt x="30" y="136"/>
                    <a:pt x="30" y="137"/>
                    <a:pt x="30" y="141"/>
                  </a:cubicBezTo>
                  <a:cubicBezTo>
                    <a:pt x="30" y="145"/>
                    <a:pt x="27" y="151"/>
                    <a:pt x="26" y="154"/>
                  </a:cubicBezTo>
                  <a:cubicBezTo>
                    <a:pt x="24" y="157"/>
                    <a:pt x="25" y="158"/>
                    <a:pt x="25" y="161"/>
                  </a:cubicBezTo>
                  <a:cubicBezTo>
                    <a:pt x="26" y="164"/>
                    <a:pt x="27" y="165"/>
                    <a:pt x="26" y="167"/>
                  </a:cubicBezTo>
                  <a:cubicBezTo>
                    <a:pt x="25" y="169"/>
                    <a:pt x="22" y="169"/>
                    <a:pt x="22" y="169"/>
                  </a:cubicBezTo>
                  <a:cubicBezTo>
                    <a:pt x="22" y="169"/>
                    <a:pt x="18" y="172"/>
                    <a:pt x="18" y="175"/>
                  </a:cubicBezTo>
                  <a:cubicBezTo>
                    <a:pt x="19" y="178"/>
                    <a:pt x="18" y="180"/>
                    <a:pt x="18" y="183"/>
                  </a:cubicBezTo>
                  <a:cubicBezTo>
                    <a:pt x="17" y="186"/>
                    <a:pt x="20" y="187"/>
                    <a:pt x="20" y="190"/>
                  </a:cubicBezTo>
                  <a:cubicBezTo>
                    <a:pt x="20" y="193"/>
                    <a:pt x="20" y="190"/>
                    <a:pt x="17" y="193"/>
                  </a:cubicBezTo>
                  <a:cubicBezTo>
                    <a:pt x="15" y="196"/>
                    <a:pt x="15" y="203"/>
                    <a:pt x="14" y="206"/>
                  </a:cubicBezTo>
                  <a:cubicBezTo>
                    <a:pt x="14" y="209"/>
                    <a:pt x="14" y="210"/>
                    <a:pt x="12" y="212"/>
                  </a:cubicBezTo>
                  <a:cubicBezTo>
                    <a:pt x="9" y="215"/>
                    <a:pt x="13" y="217"/>
                    <a:pt x="13" y="221"/>
                  </a:cubicBezTo>
                  <a:cubicBezTo>
                    <a:pt x="13" y="224"/>
                    <a:pt x="11" y="227"/>
                    <a:pt x="13" y="229"/>
                  </a:cubicBezTo>
                  <a:cubicBezTo>
                    <a:pt x="15" y="230"/>
                    <a:pt x="15" y="229"/>
                    <a:pt x="15" y="232"/>
                  </a:cubicBezTo>
                  <a:cubicBezTo>
                    <a:pt x="15" y="235"/>
                    <a:pt x="16" y="236"/>
                    <a:pt x="15" y="239"/>
                  </a:cubicBezTo>
                  <a:cubicBezTo>
                    <a:pt x="15" y="243"/>
                    <a:pt x="11" y="246"/>
                    <a:pt x="12" y="249"/>
                  </a:cubicBezTo>
                  <a:cubicBezTo>
                    <a:pt x="13" y="251"/>
                    <a:pt x="16" y="253"/>
                    <a:pt x="15" y="255"/>
                  </a:cubicBezTo>
                  <a:cubicBezTo>
                    <a:pt x="15" y="257"/>
                    <a:pt x="16" y="258"/>
                    <a:pt x="16" y="261"/>
                  </a:cubicBezTo>
                  <a:cubicBezTo>
                    <a:pt x="16" y="264"/>
                    <a:pt x="18" y="266"/>
                    <a:pt x="17" y="267"/>
                  </a:cubicBezTo>
                  <a:cubicBezTo>
                    <a:pt x="15" y="269"/>
                    <a:pt x="15" y="271"/>
                    <a:pt x="15" y="273"/>
                  </a:cubicBezTo>
                  <a:cubicBezTo>
                    <a:pt x="15" y="274"/>
                    <a:pt x="18" y="276"/>
                    <a:pt x="16" y="276"/>
                  </a:cubicBezTo>
                  <a:cubicBezTo>
                    <a:pt x="14" y="277"/>
                    <a:pt x="14" y="279"/>
                    <a:pt x="13" y="280"/>
                  </a:cubicBezTo>
                  <a:cubicBezTo>
                    <a:pt x="12" y="281"/>
                    <a:pt x="13" y="283"/>
                    <a:pt x="14" y="285"/>
                  </a:cubicBezTo>
                  <a:cubicBezTo>
                    <a:pt x="15" y="288"/>
                    <a:pt x="15" y="288"/>
                    <a:pt x="14" y="292"/>
                  </a:cubicBezTo>
                  <a:cubicBezTo>
                    <a:pt x="13" y="295"/>
                    <a:pt x="13" y="298"/>
                    <a:pt x="13" y="300"/>
                  </a:cubicBezTo>
                  <a:cubicBezTo>
                    <a:pt x="13" y="302"/>
                    <a:pt x="13" y="303"/>
                    <a:pt x="13" y="303"/>
                  </a:cubicBezTo>
                  <a:cubicBezTo>
                    <a:pt x="13" y="303"/>
                    <a:pt x="12" y="305"/>
                    <a:pt x="10" y="307"/>
                  </a:cubicBezTo>
                  <a:cubicBezTo>
                    <a:pt x="8" y="309"/>
                    <a:pt x="9" y="310"/>
                    <a:pt x="9" y="313"/>
                  </a:cubicBezTo>
                  <a:cubicBezTo>
                    <a:pt x="10" y="316"/>
                    <a:pt x="10" y="318"/>
                    <a:pt x="8" y="319"/>
                  </a:cubicBezTo>
                  <a:cubicBezTo>
                    <a:pt x="6" y="321"/>
                    <a:pt x="0" y="321"/>
                    <a:pt x="2" y="325"/>
                  </a:cubicBezTo>
                  <a:cubicBezTo>
                    <a:pt x="3" y="329"/>
                    <a:pt x="4" y="330"/>
                    <a:pt x="3" y="333"/>
                  </a:cubicBezTo>
                  <a:cubicBezTo>
                    <a:pt x="2" y="336"/>
                    <a:pt x="1" y="336"/>
                    <a:pt x="1" y="339"/>
                  </a:cubicBezTo>
                  <a:cubicBezTo>
                    <a:pt x="1" y="342"/>
                    <a:pt x="1" y="345"/>
                    <a:pt x="3" y="345"/>
                  </a:cubicBezTo>
                  <a:cubicBezTo>
                    <a:pt x="5" y="345"/>
                    <a:pt x="5" y="342"/>
                    <a:pt x="7" y="344"/>
                  </a:cubicBezTo>
                  <a:cubicBezTo>
                    <a:pt x="9" y="346"/>
                    <a:pt x="9" y="348"/>
                    <a:pt x="7" y="350"/>
                  </a:cubicBezTo>
                  <a:cubicBezTo>
                    <a:pt x="5" y="352"/>
                    <a:pt x="7" y="354"/>
                    <a:pt x="8" y="357"/>
                  </a:cubicBezTo>
                  <a:cubicBezTo>
                    <a:pt x="9" y="360"/>
                    <a:pt x="15" y="365"/>
                    <a:pt x="15" y="365"/>
                  </a:cubicBezTo>
                  <a:cubicBezTo>
                    <a:pt x="15" y="365"/>
                    <a:pt x="24" y="365"/>
                    <a:pt x="27" y="365"/>
                  </a:cubicBezTo>
                  <a:cubicBezTo>
                    <a:pt x="30" y="365"/>
                    <a:pt x="42" y="366"/>
                    <a:pt x="42" y="366"/>
                  </a:cubicBezTo>
                  <a:cubicBezTo>
                    <a:pt x="41" y="364"/>
                    <a:pt x="41" y="363"/>
                    <a:pt x="40" y="360"/>
                  </a:cubicBezTo>
                  <a:cubicBezTo>
                    <a:pt x="37" y="361"/>
                    <a:pt x="37" y="361"/>
                    <a:pt x="35" y="360"/>
                  </a:cubicBezTo>
                  <a:cubicBezTo>
                    <a:pt x="39" y="358"/>
                    <a:pt x="37" y="358"/>
                    <a:pt x="36" y="353"/>
                  </a:cubicBezTo>
                  <a:cubicBezTo>
                    <a:pt x="36" y="353"/>
                    <a:pt x="34" y="354"/>
                    <a:pt x="34" y="354"/>
                  </a:cubicBezTo>
                  <a:cubicBezTo>
                    <a:pt x="34" y="352"/>
                    <a:pt x="34" y="352"/>
                    <a:pt x="34" y="352"/>
                  </a:cubicBezTo>
                  <a:cubicBezTo>
                    <a:pt x="35" y="352"/>
                    <a:pt x="37" y="352"/>
                    <a:pt x="37" y="351"/>
                  </a:cubicBezTo>
                  <a:cubicBezTo>
                    <a:pt x="38" y="349"/>
                    <a:pt x="37" y="347"/>
                    <a:pt x="40" y="346"/>
                  </a:cubicBezTo>
                  <a:cubicBezTo>
                    <a:pt x="40" y="345"/>
                    <a:pt x="40" y="345"/>
                    <a:pt x="40" y="345"/>
                  </a:cubicBezTo>
                  <a:cubicBezTo>
                    <a:pt x="40" y="345"/>
                    <a:pt x="42" y="345"/>
                    <a:pt x="42" y="345"/>
                  </a:cubicBezTo>
                  <a:cubicBezTo>
                    <a:pt x="42" y="344"/>
                    <a:pt x="43" y="342"/>
                    <a:pt x="42" y="342"/>
                  </a:cubicBezTo>
                  <a:cubicBezTo>
                    <a:pt x="42" y="341"/>
                    <a:pt x="40" y="341"/>
                    <a:pt x="39" y="341"/>
                  </a:cubicBezTo>
                  <a:cubicBezTo>
                    <a:pt x="39" y="340"/>
                    <a:pt x="39" y="338"/>
                    <a:pt x="39" y="338"/>
                  </a:cubicBezTo>
                  <a:cubicBezTo>
                    <a:pt x="39" y="337"/>
                    <a:pt x="40" y="337"/>
                    <a:pt x="40" y="336"/>
                  </a:cubicBezTo>
                  <a:cubicBezTo>
                    <a:pt x="41" y="336"/>
                    <a:pt x="42" y="337"/>
                    <a:pt x="42" y="337"/>
                  </a:cubicBezTo>
                  <a:cubicBezTo>
                    <a:pt x="43" y="339"/>
                    <a:pt x="43" y="340"/>
                    <a:pt x="44" y="341"/>
                  </a:cubicBezTo>
                  <a:cubicBezTo>
                    <a:pt x="46" y="340"/>
                    <a:pt x="49" y="340"/>
                    <a:pt x="50" y="338"/>
                  </a:cubicBezTo>
                  <a:cubicBezTo>
                    <a:pt x="50" y="337"/>
                    <a:pt x="51" y="332"/>
                    <a:pt x="50" y="332"/>
                  </a:cubicBezTo>
                  <a:cubicBezTo>
                    <a:pt x="48" y="331"/>
                    <a:pt x="49" y="333"/>
                    <a:pt x="48" y="333"/>
                  </a:cubicBezTo>
                  <a:cubicBezTo>
                    <a:pt x="48" y="331"/>
                    <a:pt x="48" y="331"/>
                    <a:pt x="48" y="331"/>
                  </a:cubicBezTo>
                  <a:cubicBezTo>
                    <a:pt x="49" y="329"/>
                    <a:pt x="52" y="327"/>
                    <a:pt x="54" y="325"/>
                  </a:cubicBezTo>
                  <a:cubicBezTo>
                    <a:pt x="54" y="324"/>
                    <a:pt x="54" y="322"/>
                    <a:pt x="54" y="321"/>
                  </a:cubicBezTo>
                  <a:cubicBezTo>
                    <a:pt x="55" y="321"/>
                    <a:pt x="56" y="321"/>
                    <a:pt x="56" y="321"/>
                  </a:cubicBezTo>
                  <a:cubicBezTo>
                    <a:pt x="57" y="321"/>
                    <a:pt x="58" y="319"/>
                    <a:pt x="59" y="318"/>
                  </a:cubicBezTo>
                  <a:cubicBezTo>
                    <a:pt x="60" y="317"/>
                    <a:pt x="60" y="318"/>
                    <a:pt x="61" y="318"/>
                  </a:cubicBezTo>
                  <a:cubicBezTo>
                    <a:pt x="62" y="317"/>
                    <a:pt x="66" y="314"/>
                    <a:pt x="67" y="313"/>
                  </a:cubicBezTo>
                  <a:cubicBezTo>
                    <a:pt x="66" y="312"/>
                    <a:pt x="65" y="311"/>
                    <a:pt x="64" y="310"/>
                  </a:cubicBezTo>
                  <a:cubicBezTo>
                    <a:pt x="61" y="312"/>
                    <a:pt x="67" y="307"/>
                    <a:pt x="64" y="303"/>
                  </a:cubicBezTo>
                  <a:cubicBezTo>
                    <a:pt x="63" y="300"/>
                    <a:pt x="59" y="302"/>
                    <a:pt x="57" y="301"/>
                  </a:cubicBezTo>
                  <a:cubicBezTo>
                    <a:pt x="56" y="300"/>
                    <a:pt x="56" y="298"/>
                    <a:pt x="55" y="297"/>
                  </a:cubicBezTo>
                  <a:cubicBezTo>
                    <a:pt x="54" y="297"/>
                    <a:pt x="53" y="297"/>
                    <a:pt x="52" y="297"/>
                  </a:cubicBezTo>
                  <a:cubicBezTo>
                    <a:pt x="51" y="296"/>
                    <a:pt x="51" y="293"/>
                    <a:pt x="50" y="292"/>
                  </a:cubicBezTo>
                  <a:cubicBezTo>
                    <a:pt x="49" y="288"/>
                    <a:pt x="49" y="289"/>
                    <a:pt x="51" y="285"/>
                  </a:cubicBezTo>
                  <a:cubicBezTo>
                    <a:pt x="52" y="285"/>
                    <a:pt x="52" y="285"/>
                    <a:pt x="52" y="285"/>
                  </a:cubicBezTo>
                  <a:cubicBezTo>
                    <a:pt x="53" y="285"/>
                    <a:pt x="52" y="284"/>
                    <a:pt x="53" y="283"/>
                  </a:cubicBezTo>
                  <a:cubicBezTo>
                    <a:pt x="53" y="283"/>
                    <a:pt x="56" y="281"/>
                    <a:pt x="56" y="281"/>
                  </a:cubicBezTo>
                  <a:cubicBezTo>
                    <a:pt x="61" y="277"/>
                    <a:pt x="59" y="274"/>
                    <a:pt x="68" y="275"/>
                  </a:cubicBezTo>
                  <a:cubicBezTo>
                    <a:pt x="68" y="275"/>
                    <a:pt x="68" y="273"/>
                    <a:pt x="68" y="272"/>
                  </a:cubicBezTo>
                  <a:cubicBezTo>
                    <a:pt x="63" y="271"/>
                    <a:pt x="71" y="267"/>
                    <a:pt x="71" y="266"/>
                  </a:cubicBezTo>
                  <a:cubicBezTo>
                    <a:pt x="71" y="265"/>
                    <a:pt x="70" y="261"/>
                    <a:pt x="70" y="261"/>
                  </a:cubicBezTo>
                  <a:cubicBezTo>
                    <a:pt x="70" y="257"/>
                    <a:pt x="72" y="251"/>
                    <a:pt x="75" y="249"/>
                  </a:cubicBezTo>
                  <a:cubicBezTo>
                    <a:pt x="76" y="249"/>
                    <a:pt x="77" y="249"/>
                    <a:pt x="78" y="249"/>
                  </a:cubicBezTo>
                  <a:cubicBezTo>
                    <a:pt x="78" y="249"/>
                    <a:pt x="78" y="246"/>
                    <a:pt x="78" y="246"/>
                  </a:cubicBezTo>
                  <a:cubicBezTo>
                    <a:pt x="76" y="246"/>
                    <a:pt x="74" y="246"/>
                    <a:pt x="74" y="246"/>
                  </a:cubicBezTo>
                  <a:cubicBezTo>
                    <a:pt x="72" y="247"/>
                    <a:pt x="73" y="246"/>
                    <a:pt x="74" y="245"/>
                  </a:cubicBezTo>
                  <a:cubicBezTo>
                    <a:pt x="75" y="245"/>
                    <a:pt x="77" y="243"/>
                    <a:pt x="80" y="244"/>
                  </a:cubicBezTo>
                  <a:cubicBezTo>
                    <a:pt x="80" y="244"/>
                    <a:pt x="80" y="245"/>
                    <a:pt x="81" y="245"/>
                  </a:cubicBezTo>
                  <a:cubicBezTo>
                    <a:pt x="81" y="246"/>
                    <a:pt x="81" y="248"/>
                    <a:pt x="81" y="248"/>
                  </a:cubicBezTo>
                  <a:cubicBezTo>
                    <a:pt x="84" y="247"/>
                    <a:pt x="86" y="248"/>
                    <a:pt x="86" y="244"/>
                  </a:cubicBezTo>
                  <a:cubicBezTo>
                    <a:pt x="86" y="243"/>
                    <a:pt x="86" y="242"/>
                    <a:pt x="86" y="241"/>
                  </a:cubicBezTo>
                  <a:cubicBezTo>
                    <a:pt x="85" y="241"/>
                    <a:pt x="85" y="240"/>
                    <a:pt x="85" y="239"/>
                  </a:cubicBezTo>
                  <a:cubicBezTo>
                    <a:pt x="84" y="240"/>
                    <a:pt x="82" y="239"/>
                    <a:pt x="82" y="239"/>
                  </a:cubicBezTo>
                  <a:cubicBezTo>
                    <a:pt x="81" y="240"/>
                    <a:pt x="82" y="242"/>
                    <a:pt x="82" y="242"/>
                  </a:cubicBezTo>
                  <a:cubicBezTo>
                    <a:pt x="81" y="242"/>
                    <a:pt x="80" y="242"/>
                    <a:pt x="80" y="242"/>
                  </a:cubicBezTo>
                  <a:cubicBezTo>
                    <a:pt x="78" y="241"/>
                    <a:pt x="77" y="240"/>
                    <a:pt x="76" y="239"/>
                  </a:cubicBezTo>
                  <a:cubicBezTo>
                    <a:pt x="76" y="239"/>
                    <a:pt x="75" y="239"/>
                    <a:pt x="74" y="239"/>
                  </a:cubicBezTo>
                  <a:cubicBezTo>
                    <a:pt x="74" y="238"/>
                    <a:pt x="74" y="235"/>
                    <a:pt x="74" y="232"/>
                  </a:cubicBezTo>
                  <a:cubicBezTo>
                    <a:pt x="73" y="232"/>
                    <a:pt x="72" y="232"/>
                    <a:pt x="71" y="232"/>
                  </a:cubicBezTo>
                  <a:cubicBezTo>
                    <a:pt x="71" y="231"/>
                    <a:pt x="70" y="231"/>
                    <a:pt x="70" y="231"/>
                  </a:cubicBezTo>
                  <a:cubicBezTo>
                    <a:pt x="73" y="230"/>
                    <a:pt x="73" y="226"/>
                    <a:pt x="73" y="224"/>
                  </a:cubicBezTo>
                  <a:cubicBezTo>
                    <a:pt x="74" y="224"/>
                    <a:pt x="74" y="222"/>
                    <a:pt x="76" y="222"/>
                  </a:cubicBezTo>
                  <a:cubicBezTo>
                    <a:pt x="76" y="222"/>
                    <a:pt x="76" y="224"/>
                    <a:pt x="76" y="224"/>
                  </a:cubicBezTo>
                  <a:cubicBezTo>
                    <a:pt x="77" y="224"/>
                    <a:pt x="78" y="224"/>
                    <a:pt x="79" y="224"/>
                  </a:cubicBezTo>
                  <a:cubicBezTo>
                    <a:pt x="81" y="228"/>
                    <a:pt x="81" y="229"/>
                    <a:pt x="86" y="229"/>
                  </a:cubicBezTo>
                  <a:cubicBezTo>
                    <a:pt x="88" y="229"/>
                    <a:pt x="90" y="227"/>
                    <a:pt x="92" y="227"/>
                  </a:cubicBezTo>
                  <a:cubicBezTo>
                    <a:pt x="92" y="227"/>
                    <a:pt x="91" y="225"/>
                    <a:pt x="92" y="225"/>
                  </a:cubicBezTo>
                  <a:cubicBezTo>
                    <a:pt x="92" y="224"/>
                    <a:pt x="95" y="223"/>
                    <a:pt x="96" y="222"/>
                  </a:cubicBezTo>
                  <a:cubicBezTo>
                    <a:pt x="98" y="218"/>
                    <a:pt x="95" y="213"/>
                    <a:pt x="96" y="210"/>
                  </a:cubicBezTo>
                  <a:cubicBezTo>
                    <a:pt x="96" y="210"/>
                    <a:pt x="96" y="210"/>
                    <a:pt x="96" y="210"/>
                  </a:cubicBezTo>
                  <a:cubicBezTo>
                    <a:pt x="97" y="208"/>
                    <a:pt x="97" y="207"/>
                    <a:pt x="98" y="205"/>
                  </a:cubicBezTo>
                  <a:cubicBezTo>
                    <a:pt x="96" y="204"/>
                    <a:pt x="94" y="204"/>
                    <a:pt x="94" y="202"/>
                  </a:cubicBezTo>
                  <a:cubicBezTo>
                    <a:pt x="93" y="201"/>
                    <a:pt x="94" y="200"/>
                    <a:pt x="94" y="199"/>
                  </a:cubicBezTo>
                  <a:cubicBezTo>
                    <a:pt x="94" y="199"/>
                    <a:pt x="94" y="198"/>
                    <a:pt x="95" y="198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99" y="202"/>
                    <a:pt x="99" y="202"/>
                    <a:pt x="99" y="202"/>
                  </a:cubicBezTo>
                  <a:cubicBezTo>
                    <a:pt x="102" y="200"/>
                    <a:pt x="99" y="200"/>
                    <a:pt x="99" y="200"/>
                  </a:cubicBezTo>
                  <a:cubicBezTo>
                    <a:pt x="100" y="199"/>
                    <a:pt x="101" y="200"/>
                    <a:pt x="102" y="200"/>
                  </a:cubicBezTo>
                  <a:cubicBezTo>
                    <a:pt x="104" y="199"/>
                    <a:pt x="107" y="198"/>
                    <a:pt x="108" y="198"/>
                  </a:cubicBezTo>
                  <a:cubicBezTo>
                    <a:pt x="111" y="197"/>
                    <a:pt x="113" y="198"/>
                    <a:pt x="116" y="198"/>
                  </a:cubicBezTo>
                  <a:cubicBezTo>
                    <a:pt x="116" y="198"/>
                    <a:pt x="121" y="197"/>
                    <a:pt x="122" y="196"/>
                  </a:cubicBezTo>
                  <a:cubicBezTo>
                    <a:pt x="122" y="196"/>
                    <a:pt x="123" y="195"/>
                    <a:pt x="123" y="195"/>
                  </a:cubicBezTo>
                  <a:cubicBezTo>
                    <a:pt x="126" y="194"/>
                    <a:pt x="129" y="194"/>
                    <a:pt x="131" y="193"/>
                  </a:cubicBezTo>
                  <a:cubicBezTo>
                    <a:pt x="137" y="190"/>
                    <a:pt x="143" y="177"/>
                    <a:pt x="145" y="170"/>
                  </a:cubicBezTo>
                  <a:cubicBezTo>
                    <a:pt x="144" y="169"/>
                    <a:pt x="144" y="168"/>
                    <a:pt x="144" y="168"/>
                  </a:cubicBezTo>
                  <a:cubicBezTo>
                    <a:pt x="142" y="168"/>
                    <a:pt x="141" y="168"/>
                    <a:pt x="139" y="167"/>
                  </a:cubicBezTo>
                  <a:cubicBezTo>
                    <a:pt x="139" y="166"/>
                    <a:pt x="140" y="166"/>
                    <a:pt x="139" y="166"/>
                  </a:cubicBezTo>
                  <a:cubicBezTo>
                    <a:pt x="139" y="165"/>
                    <a:pt x="139" y="165"/>
                    <a:pt x="139" y="165"/>
                  </a:cubicBezTo>
                  <a:cubicBezTo>
                    <a:pt x="137" y="165"/>
                    <a:pt x="137" y="165"/>
                    <a:pt x="137" y="165"/>
                  </a:cubicBezTo>
                  <a:cubicBezTo>
                    <a:pt x="137" y="164"/>
                    <a:pt x="137" y="162"/>
                    <a:pt x="137" y="161"/>
                  </a:cubicBezTo>
                  <a:cubicBezTo>
                    <a:pt x="137" y="161"/>
                    <a:pt x="139" y="160"/>
                    <a:pt x="139" y="160"/>
                  </a:cubicBezTo>
                  <a:cubicBezTo>
                    <a:pt x="139" y="159"/>
                    <a:pt x="138" y="158"/>
                    <a:pt x="139" y="158"/>
                  </a:cubicBezTo>
                  <a:cubicBezTo>
                    <a:pt x="137" y="156"/>
                    <a:pt x="136" y="154"/>
                    <a:pt x="135" y="153"/>
                  </a:cubicBezTo>
                  <a:cubicBezTo>
                    <a:pt x="134" y="152"/>
                    <a:pt x="132" y="152"/>
                    <a:pt x="131" y="150"/>
                  </a:cubicBezTo>
                  <a:cubicBezTo>
                    <a:pt x="130" y="149"/>
                    <a:pt x="131" y="147"/>
                    <a:pt x="129" y="146"/>
                  </a:cubicBezTo>
                  <a:cubicBezTo>
                    <a:pt x="127" y="145"/>
                    <a:pt x="127" y="145"/>
                    <a:pt x="127" y="145"/>
                  </a:cubicBezTo>
                  <a:cubicBezTo>
                    <a:pt x="127" y="143"/>
                    <a:pt x="128" y="144"/>
                    <a:pt x="128" y="142"/>
                  </a:cubicBezTo>
                  <a:cubicBezTo>
                    <a:pt x="128" y="142"/>
                    <a:pt x="126" y="140"/>
                    <a:pt x="127" y="139"/>
                  </a:cubicBezTo>
                  <a:cubicBezTo>
                    <a:pt x="129" y="138"/>
                    <a:pt x="129" y="138"/>
                    <a:pt x="129" y="138"/>
                  </a:cubicBezTo>
                  <a:cubicBezTo>
                    <a:pt x="129" y="135"/>
                    <a:pt x="129" y="132"/>
                    <a:pt x="129" y="128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31" y="123"/>
                    <a:pt x="130" y="121"/>
                  </a:cubicBezTo>
                  <a:cubicBezTo>
                    <a:pt x="129" y="119"/>
                    <a:pt x="133" y="117"/>
                    <a:pt x="132" y="113"/>
                  </a:cubicBezTo>
                  <a:cubicBezTo>
                    <a:pt x="131" y="109"/>
                    <a:pt x="135" y="110"/>
                    <a:pt x="134" y="106"/>
                  </a:cubicBezTo>
                  <a:cubicBezTo>
                    <a:pt x="133" y="103"/>
                    <a:pt x="136" y="100"/>
                    <a:pt x="136" y="100"/>
                  </a:cubicBezTo>
                  <a:cubicBezTo>
                    <a:pt x="136" y="100"/>
                    <a:pt x="138" y="95"/>
                    <a:pt x="138" y="93"/>
                  </a:cubicBezTo>
                  <a:cubicBezTo>
                    <a:pt x="138" y="91"/>
                    <a:pt x="140" y="90"/>
                    <a:pt x="142" y="89"/>
                  </a:cubicBezTo>
                  <a:cubicBezTo>
                    <a:pt x="144" y="88"/>
                    <a:pt x="145" y="85"/>
                    <a:pt x="145" y="82"/>
                  </a:cubicBezTo>
                  <a:cubicBezTo>
                    <a:pt x="145" y="79"/>
                    <a:pt x="150" y="80"/>
                    <a:pt x="151" y="78"/>
                  </a:cubicBezTo>
                  <a:cubicBezTo>
                    <a:pt x="151" y="76"/>
                    <a:pt x="153" y="76"/>
                    <a:pt x="155" y="74"/>
                  </a:cubicBezTo>
                  <a:cubicBezTo>
                    <a:pt x="157" y="72"/>
                    <a:pt x="158" y="70"/>
                    <a:pt x="159" y="68"/>
                  </a:cubicBezTo>
                  <a:cubicBezTo>
                    <a:pt x="160" y="65"/>
                    <a:pt x="165" y="66"/>
                    <a:pt x="166" y="64"/>
                  </a:cubicBezTo>
                  <a:cubicBezTo>
                    <a:pt x="167" y="63"/>
                    <a:pt x="170" y="63"/>
                    <a:pt x="169" y="61"/>
                  </a:cubicBezTo>
                  <a:cubicBezTo>
                    <a:pt x="169" y="60"/>
                    <a:pt x="169" y="55"/>
                    <a:pt x="169" y="52"/>
                  </a:cubicBezTo>
                  <a:cubicBezTo>
                    <a:pt x="168" y="49"/>
                    <a:pt x="168" y="45"/>
                    <a:pt x="168" y="45"/>
                  </a:cubicBezTo>
                  <a:cubicBezTo>
                    <a:pt x="168" y="45"/>
                    <a:pt x="165" y="43"/>
                    <a:pt x="165" y="45"/>
                  </a:cubicBezTo>
                  <a:cubicBezTo>
                    <a:pt x="166" y="47"/>
                    <a:pt x="161" y="44"/>
                    <a:pt x="161" y="44"/>
                  </a:cubicBezTo>
                  <a:cubicBezTo>
                    <a:pt x="161" y="44"/>
                    <a:pt x="158" y="47"/>
                    <a:pt x="159" y="49"/>
                  </a:cubicBezTo>
                  <a:cubicBezTo>
                    <a:pt x="160" y="50"/>
                    <a:pt x="160" y="56"/>
                    <a:pt x="159" y="57"/>
                  </a:cubicBezTo>
                  <a:cubicBezTo>
                    <a:pt x="157" y="59"/>
                    <a:pt x="155" y="60"/>
                    <a:pt x="154" y="62"/>
                  </a:cubicBezTo>
                  <a:cubicBezTo>
                    <a:pt x="154" y="64"/>
                    <a:pt x="153" y="64"/>
                    <a:pt x="153" y="64"/>
                  </a:cubicBezTo>
                  <a:cubicBezTo>
                    <a:pt x="153" y="64"/>
                    <a:pt x="151" y="65"/>
                    <a:pt x="148" y="65"/>
                  </a:cubicBezTo>
                  <a:cubicBezTo>
                    <a:pt x="146" y="64"/>
                    <a:pt x="143" y="64"/>
                    <a:pt x="141" y="64"/>
                  </a:cubicBezTo>
                  <a:cubicBezTo>
                    <a:pt x="139" y="64"/>
                    <a:pt x="137" y="65"/>
                    <a:pt x="135" y="63"/>
                  </a:cubicBezTo>
                  <a:cubicBezTo>
                    <a:pt x="133" y="62"/>
                    <a:pt x="131" y="62"/>
                    <a:pt x="129" y="62"/>
                  </a:cubicBezTo>
                  <a:cubicBezTo>
                    <a:pt x="127" y="63"/>
                    <a:pt x="126" y="62"/>
                    <a:pt x="126" y="62"/>
                  </a:cubicBezTo>
                  <a:cubicBezTo>
                    <a:pt x="126" y="62"/>
                    <a:pt x="128" y="58"/>
                    <a:pt x="129" y="55"/>
                  </a:cubicBezTo>
                  <a:cubicBezTo>
                    <a:pt x="131" y="53"/>
                    <a:pt x="133" y="50"/>
                    <a:pt x="133" y="47"/>
                  </a:cubicBezTo>
                  <a:cubicBezTo>
                    <a:pt x="133" y="44"/>
                    <a:pt x="136" y="42"/>
                    <a:pt x="133" y="41"/>
                  </a:cubicBezTo>
                  <a:cubicBezTo>
                    <a:pt x="130" y="39"/>
                    <a:pt x="129" y="35"/>
                    <a:pt x="127" y="34"/>
                  </a:cubicBezTo>
                  <a:cubicBezTo>
                    <a:pt x="126" y="34"/>
                    <a:pt x="126" y="33"/>
                    <a:pt x="124" y="31"/>
                  </a:cubicBezTo>
                  <a:cubicBezTo>
                    <a:pt x="122" y="29"/>
                    <a:pt x="120" y="32"/>
                    <a:pt x="118" y="29"/>
                  </a:cubicBezTo>
                  <a:cubicBezTo>
                    <a:pt x="115" y="26"/>
                    <a:pt x="115" y="25"/>
                    <a:pt x="113" y="25"/>
                  </a:cubicBezTo>
                  <a:cubicBezTo>
                    <a:pt x="110" y="25"/>
                    <a:pt x="110" y="20"/>
                    <a:pt x="109" y="18"/>
                  </a:cubicBezTo>
                  <a:cubicBezTo>
                    <a:pt x="107" y="17"/>
                    <a:pt x="107" y="15"/>
                    <a:pt x="105" y="15"/>
                  </a:cubicBezTo>
                  <a:cubicBezTo>
                    <a:pt x="103" y="14"/>
                    <a:pt x="103" y="12"/>
                    <a:pt x="102" y="10"/>
                  </a:cubicBezTo>
                  <a:cubicBezTo>
                    <a:pt x="101" y="9"/>
                    <a:pt x="100" y="6"/>
                    <a:pt x="100" y="6"/>
                  </a:cubicBezTo>
                  <a:lnTo>
                    <a:pt x="95" y="3"/>
                  </a:lnTo>
                  <a:close/>
                  <a:moveTo>
                    <a:pt x="47" y="400"/>
                  </a:moveTo>
                  <a:cubicBezTo>
                    <a:pt x="48" y="400"/>
                    <a:pt x="48" y="400"/>
                    <a:pt x="48" y="400"/>
                  </a:cubicBezTo>
                  <a:cubicBezTo>
                    <a:pt x="50" y="400"/>
                    <a:pt x="50" y="401"/>
                    <a:pt x="51" y="401"/>
                  </a:cubicBezTo>
                  <a:cubicBezTo>
                    <a:pt x="53" y="402"/>
                    <a:pt x="53" y="402"/>
                    <a:pt x="53" y="402"/>
                  </a:cubicBezTo>
                  <a:cubicBezTo>
                    <a:pt x="53" y="401"/>
                    <a:pt x="53" y="401"/>
                    <a:pt x="53" y="401"/>
                  </a:cubicBezTo>
                  <a:cubicBezTo>
                    <a:pt x="53" y="401"/>
                    <a:pt x="56" y="403"/>
                    <a:pt x="56" y="403"/>
                  </a:cubicBezTo>
                  <a:cubicBezTo>
                    <a:pt x="56" y="403"/>
                    <a:pt x="59" y="403"/>
                    <a:pt x="60" y="402"/>
                  </a:cubicBezTo>
                  <a:cubicBezTo>
                    <a:pt x="61" y="401"/>
                    <a:pt x="61" y="401"/>
                    <a:pt x="61" y="401"/>
                  </a:cubicBezTo>
                  <a:cubicBezTo>
                    <a:pt x="63" y="401"/>
                    <a:pt x="65" y="401"/>
                    <a:pt x="67" y="401"/>
                  </a:cubicBezTo>
                  <a:cubicBezTo>
                    <a:pt x="66" y="402"/>
                    <a:pt x="68" y="402"/>
                    <a:pt x="68" y="402"/>
                  </a:cubicBezTo>
                  <a:cubicBezTo>
                    <a:pt x="68" y="401"/>
                    <a:pt x="68" y="400"/>
                    <a:pt x="69" y="399"/>
                  </a:cubicBezTo>
                  <a:cubicBezTo>
                    <a:pt x="66" y="398"/>
                    <a:pt x="63" y="397"/>
                    <a:pt x="60" y="396"/>
                  </a:cubicBezTo>
                  <a:cubicBezTo>
                    <a:pt x="59" y="396"/>
                    <a:pt x="57" y="397"/>
                    <a:pt x="56" y="396"/>
                  </a:cubicBezTo>
                  <a:cubicBezTo>
                    <a:pt x="55" y="396"/>
                    <a:pt x="54" y="393"/>
                    <a:pt x="53" y="392"/>
                  </a:cubicBezTo>
                  <a:cubicBezTo>
                    <a:pt x="52" y="392"/>
                    <a:pt x="51" y="392"/>
                    <a:pt x="50" y="391"/>
                  </a:cubicBezTo>
                  <a:cubicBezTo>
                    <a:pt x="49" y="390"/>
                    <a:pt x="49" y="389"/>
                    <a:pt x="48" y="388"/>
                  </a:cubicBezTo>
                  <a:cubicBezTo>
                    <a:pt x="48" y="387"/>
                    <a:pt x="47" y="387"/>
                    <a:pt x="46" y="386"/>
                  </a:cubicBezTo>
                  <a:cubicBezTo>
                    <a:pt x="44" y="385"/>
                    <a:pt x="42" y="382"/>
                    <a:pt x="42" y="380"/>
                  </a:cubicBezTo>
                  <a:cubicBezTo>
                    <a:pt x="41" y="380"/>
                    <a:pt x="41" y="380"/>
                    <a:pt x="41" y="380"/>
                  </a:cubicBezTo>
                  <a:cubicBezTo>
                    <a:pt x="41" y="379"/>
                    <a:pt x="42" y="378"/>
                    <a:pt x="43" y="378"/>
                  </a:cubicBezTo>
                  <a:cubicBezTo>
                    <a:pt x="42" y="376"/>
                    <a:pt x="42" y="374"/>
                    <a:pt x="40" y="372"/>
                  </a:cubicBezTo>
                  <a:cubicBezTo>
                    <a:pt x="39" y="373"/>
                    <a:pt x="41" y="371"/>
                    <a:pt x="39" y="372"/>
                  </a:cubicBezTo>
                  <a:cubicBezTo>
                    <a:pt x="41" y="401"/>
                    <a:pt x="41" y="401"/>
                    <a:pt x="41" y="401"/>
                  </a:cubicBezTo>
                  <a:cubicBezTo>
                    <a:pt x="41" y="401"/>
                    <a:pt x="44" y="400"/>
                    <a:pt x="47" y="400"/>
                  </a:cubicBezTo>
                  <a:close/>
                  <a:moveTo>
                    <a:pt x="78" y="396"/>
                  </a:moveTo>
                  <a:cubicBezTo>
                    <a:pt x="78" y="398"/>
                    <a:pt x="78" y="398"/>
                    <a:pt x="78" y="398"/>
                  </a:cubicBezTo>
                  <a:cubicBezTo>
                    <a:pt x="72" y="398"/>
                    <a:pt x="79" y="401"/>
                    <a:pt x="80" y="401"/>
                  </a:cubicBezTo>
                  <a:cubicBezTo>
                    <a:pt x="81" y="400"/>
                    <a:pt x="81" y="400"/>
                    <a:pt x="81" y="400"/>
                  </a:cubicBezTo>
                  <a:cubicBezTo>
                    <a:pt x="82" y="399"/>
                    <a:pt x="82" y="399"/>
                    <a:pt x="83" y="399"/>
                  </a:cubicBezTo>
                  <a:cubicBezTo>
                    <a:pt x="86" y="397"/>
                    <a:pt x="81" y="398"/>
                    <a:pt x="80" y="398"/>
                  </a:cubicBezTo>
                  <a:cubicBezTo>
                    <a:pt x="79" y="398"/>
                    <a:pt x="79" y="396"/>
                    <a:pt x="78" y="396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342"/>
            <p:cNvSpPr>
              <a:spLocks noEditPoints="1"/>
            </p:cNvSpPr>
            <p:nvPr/>
          </p:nvSpPr>
          <p:spPr bwMode="auto">
            <a:xfrm>
              <a:off x="6326148" y="4381095"/>
              <a:ext cx="384431" cy="538922"/>
            </a:xfrm>
            <a:custGeom>
              <a:avLst/>
              <a:gdLst>
                <a:gd name="T0" fmla="*/ 8 w 109"/>
                <a:gd name="T1" fmla="*/ 10 h 153"/>
                <a:gd name="T2" fmla="*/ 11 w 109"/>
                <a:gd name="T3" fmla="*/ 3 h 153"/>
                <a:gd name="T4" fmla="*/ 7 w 109"/>
                <a:gd name="T5" fmla="*/ 4 h 153"/>
                <a:gd name="T6" fmla="*/ 2 w 109"/>
                <a:gd name="T7" fmla="*/ 5 h 153"/>
                <a:gd name="T8" fmla="*/ 5 w 109"/>
                <a:gd name="T9" fmla="*/ 11 h 153"/>
                <a:gd name="T10" fmla="*/ 7 w 109"/>
                <a:gd name="T11" fmla="*/ 23 h 153"/>
                <a:gd name="T12" fmla="*/ 10 w 109"/>
                <a:gd name="T13" fmla="*/ 33 h 153"/>
                <a:gd name="T14" fmla="*/ 13 w 109"/>
                <a:gd name="T15" fmla="*/ 41 h 153"/>
                <a:gd name="T16" fmla="*/ 14 w 109"/>
                <a:gd name="T17" fmla="*/ 47 h 153"/>
                <a:gd name="T18" fmla="*/ 15 w 109"/>
                <a:gd name="T19" fmla="*/ 51 h 153"/>
                <a:gd name="T20" fmla="*/ 14 w 109"/>
                <a:gd name="T21" fmla="*/ 54 h 153"/>
                <a:gd name="T22" fmla="*/ 15 w 109"/>
                <a:gd name="T23" fmla="*/ 64 h 153"/>
                <a:gd name="T24" fmla="*/ 18 w 109"/>
                <a:gd name="T25" fmla="*/ 72 h 153"/>
                <a:gd name="T26" fmla="*/ 13 w 109"/>
                <a:gd name="T27" fmla="*/ 96 h 153"/>
                <a:gd name="T28" fmla="*/ 8 w 109"/>
                <a:gd name="T29" fmla="*/ 104 h 153"/>
                <a:gd name="T30" fmla="*/ 6 w 109"/>
                <a:gd name="T31" fmla="*/ 117 h 153"/>
                <a:gd name="T32" fmla="*/ 0 w 109"/>
                <a:gd name="T33" fmla="*/ 129 h 153"/>
                <a:gd name="T34" fmla="*/ 0 w 109"/>
                <a:gd name="T35" fmla="*/ 140 h 153"/>
                <a:gd name="T36" fmla="*/ 7 w 109"/>
                <a:gd name="T37" fmla="*/ 144 h 153"/>
                <a:gd name="T38" fmla="*/ 17 w 109"/>
                <a:gd name="T39" fmla="*/ 144 h 153"/>
                <a:gd name="T40" fmla="*/ 59 w 109"/>
                <a:gd name="T41" fmla="*/ 148 h 153"/>
                <a:gd name="T42" fmla="*/ 70 w 109"/>
                <a:gd name="T43" fmla="*/ 152 h 153"/>
                <a:gd name="T44" fmla="*/ 80 w 109"/>
                <a:gd name="T45" fmla="*/ 153 h 153"/>
                <a:gd name="T46" fmla="*/ 95 w 109"/>
                <a:gd name="T47" fmla="*/ 143 h 153"/>
                <a:gd name="T48" fmla="*/ 89 w 109"/>
                <a:gd name="T49" fmla="*/ 132 h 153"/>
                <a:gd name="T50" fmla="*/ 108 w 109"/>
                <a:gd name="T51" fmla="*/ 93 h 153"/>
                <a:gd name="T52" fmla="*/ 108 w 109"/>
                <a:gd name="T53" fmla="*/ 86 h 153"/>
                <a:gd name="T54" fmla="*/ 108 w 109"/>
                <a:gd name="T55" fmla="*/ 74 h 153"/>
                <a:gd name="T56" fmla="*/ 98 w 109"/>
                <a:gd name="T57" fmla="*/ 75 h 153"/>
                <a:gd name="T58" fmla="*/ 92 w 109"/>
                <a:gd name="T59" fmla="*/ 68 h 153"/>
                <a:gd name="T60" fmla="*/ 92 w 109"/>
                <a:gd name="T61" fmla="*/ 58 h 153"/>
                <a:gd name="T62" fmla="*/ 89 w 109"/>
                <a:gd name="T63" fmla="*/ 48 h 153"/>
                <a:gd name="T64" fmla="*/ 87 w 109"/>
                <a:gd name="T65" fmla="*/ 36 h 153"/>
                <a:gd name="T66" fmla="*/ 79 w 109"/>
                <a:gd name="T67" fmla="*/ 32 h 153"/>
                <a:gd name="T68" fmla="*/ 69 w 109"/>
                <a:gd name="T69" fmla="*/ 31 h 153"/>
                <a:gd name="T70" fmla="*/ 66 w 109"/>
                <a:gd name="T71" fmla="*/ 39 h 153"/>
                <a:gd name="T72" fmla="*/ 55 w 109"/>
                <a:gd name="T73" fmla="*/ 40 h 153"/>
                <a:gd name="T74" fmla="*/ 52 w 109"/>
                <a:gd name="T75" fmla="*/ 29 h 153"/>
                <a:gd name="T76" fmla="*/ 49 w 109"/>
                <a:gd name="T77" fmla="*/ 18 h 153"/>
                <a:gd name="T78" fmla="*/ 21 w 109"/>
                <a:gd name="T79" fmla="*/ 17 h 153"/>
                <a:gd name="T80" fmla="*/ 7 w 109"/>
                <a:gd name="T81" fmla="*/ 2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9" h="153">
                  <a:moveTo>
                    <a:pt x="5" y="12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10" y="10"/>
                    <a:pt x="8" y="7"/>
                  </a:cubicBezTo>
                  <a:cubicBezTo>
                    <a:pt x="7" y="4"/>
                    <a:pt x="11" y="3"/>
                    <a:pt x="11" y="3"/>
                  </a:cubicBezTo>
                  <a:cubicBezTo>
                    <a:pt x="11" y="3"/>
                    <a:pt x="10" y="0"/>
                    <a:pt x="7" y="2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2" y="7"/>
                    <a:pt x="1" y="8"/>
                    <a:pt x="2" y="10"/>
                  </a:cubicBezTo>
                  <a:cubicBezTo>
                    <a:pt x="2" y="10"/>
                    <a:pt x="5" y="11"/>
                    <a:pt x="5" y="11"/>
                  </a:cubicBezTo>
                  <a:lnTo>
                    <a:pt x="5" y="12"/>
                  </a:lnTo>
                  <a:close/>
                  <a:moveTo>
                    <a:pt x="7" y="23"/>
                  </a:moveTo>
                  <a:cubicBezTo>
                    <a:pt x="7" y="24"/>
                    <a:pt x="7" y="25"/>
                    <a:pt x="8" y="26"/>
                  </a:cubicBezTo>
                  <a:cubicBezTo>
                    <a:pt x="8" y="28"/>
                    <a:pt x="9" y="31"/>
                    <a:pt x="10" y="33"/>
                  </a:cubicBezTo>
                  <a:cubicBezTo>
                    <a:pt x="10" y="33"/>
                    <a:pt x="12" y="34"/>
                    <a:pt x="12" y="35"/>
                  </a:cubicBezTo>
                  <a:cubicBezTo>
                    <a:pt x="13" y="37"/>
                    <a:pt x="12" y="39"/>
                    <a:pt x="13" y="41"/>
                  </a:cubicBezTo>
                  <a:cubicBezTo>
                    <a:pt x="13" y="41"/>
                    <a:pt x="15" y="42"/>
                    <a:pt x="15" y="43"/>
                  </a:cubicBezTo>
                  <a:cubicBezTo>
                    <a:pt x="15" y="44"/>
                    <a:pt x="14" y="44"/>
                    <a:pt x="14" y="47"/>
                  </a:cubicBezTo>
                  <a:cubicBezTo>
                    <a:pt x="14" y="47"/>
                    <a:pt x="16" y="49"/>
                    <a:pt x="16" y="49"/>
                  </a:cubicBezTo>
                  <a:cubicBezTo>
                    <a:pt x="16" y="50"/>
                    <a:pt x="15" y="50"/>
                    <a:pt x="15" y="51"/>
                  </a:cubicBezTo>
                  <a:cubicBezTo>
                    <a:pt x="14" y="52"/>
                    <a:pt x="16" y="51"/>
                    <a:pt x="16" y="53"/>
                  </a:cubicBezTo>
                  <a:cubicBezTo>
                    <a:pt x="15" y="53"/>
                    <a:pt x="14" y="54"/>
                    <a:pt x="14" y="54"/>
                  </a:cubicBezTo>
                  <a:cubicBezTo>
                    <a:pt x="13" y="55"/>
                    <a:pt x="13" y="59"/>
                    <a:pt x="14" y="61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5"/>
                    <a:pt x="14" y="66"/>
                    <a:pt x="14" y="68"/>
                  </a:cubicBezTo>
                  <a:cubicBezTo>
                    <a:pt x="14" y="69"/>
                    <a:pt x="17" y="71"/>
                    <a:pt x="18" y="72"/>
                  </a:cubicBezTo>
                  <a:cubicBezTo>
                    <a:pt x="19" y="77"/>
                    <a:pt x="19" y="86"/>
                    <a:pt x="18" y="91"/>
                  </a:cubicBezTo>
                  <a:cubicBezTo>
                    <a:pt x="17" y="93"/>
                    <a:pt x="13" y="95"/>
                    <a:pt x="13" y="96"/>
                  </a:cubicBezTo>
                  <a:cubicBezTo>
                    <a:pt x="12" y="97"/>
                    <a:pt x="13" y="99"/>
                    <a:pt x="13" y="100"/>
                  </a:cubicBezTo>
                  <a:cubicBezTo>
                    <a:pt x="12" y="101"/>
                    <a:pt x="9" y="102"/>
                    <a:pt x="8" y="104"/>
                  </a:cubicBezTo>
                  <a:cubicBezTo>
                    <a:pt x="7" y="108"/>
                    <a:pt x="8" y="112"/>
                    <a:pt x="8" y="116"/>
                  </a:cubicBezTo>
                  <a:cubicBezTo>
                    <a:pt x="7" y="116"/>
                    <a:pt x="6" y="117"/>
                    <a:pt x="6" y="117"/>
                  </a:cubicBezTo>
                  <a:cubicBezTo>
                    <a:pt x="5" y="118"/>
                    <a:pt x="6" y="120"/>
                    <a:pt x="5" y="122"/>
                  </a:cubicBezTo>
                  <a:cubicBezTo>
                    <a:pt x="4" y="123"/>
                    <a:pt x="1" y="127"/>
                    <a:pt x="0" y="129"/>
                  </a:cubicBezTo>
                  <a:cubicBezTo>
                    <a:pt x="0" y="132"/>
                    <a:pt x="1" y="135"/>
                    <a:pt x="2" y="137"/>
                  </a:cubicBezTo>
                  <a:cubicBezTo>
                    <a:pt x="2" y="139"/>
                    <a:pt x="0" y="139"/>
                    <a:pt x="0" y="140"/>
                  </a:cubicBezTo>
                  <a:cubicBezTo>
                    <a:pt x="0" y="140"/>
                    <a:pt x="1" y="142"/>
                    <a:pt x="1" y="143"/>
                  </a:cubicBezTo>
                  <a:cubicBezTo>
                    <a:pt x="1" y="143"/>
                    <a:pt x="4" y="143"/>
                    <a:pt x="7" y="144"/>
                  </a:cubicBezTo>
                  <a:cubicBezTo>
                    <a:pt x="10" y="145"/>
                    <a:pt x="10" y="141"/>
                    <a:pt x="12" y="141"/>
                  </a:cubicBezTo>
                  <a:cubicBezTo>
                    <a:pt x="14" y="141"/>
                    <a:pt x="17" y="144"/>
                    <a:pt x="17" y="144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5" y="145"/>
                    <a:pt x="57" y="148"/>
                    <a:pt x="59" y="148"/>
                  </a:cubicBezTo>
                  <a:cubicBezTo>
                    <a:pt x="61" y="148"/>
                    <a:pt x="60" y="151"/>
                    <a:pt x="63" y="150"/>
                  </a:cubicBezTo>
                  <a:cubicBezTo>
                    <a:pt x="66" y="149"/>
                    <a:pt x="67" y="153"/>
                    <a:pt x="70" y="152"/>
                  </a:cubicBezTo>
                  <a:cubicBezTo>
                    <a:pt x="72" y="150"/>
                    <a:pt x="71" y="152"/>
                    <a:pt x="73" y="152"/>
                  </a:cubicBezTo>
                  <a:cubicBezTo>
                    <a:pt x="75" y="151"/>
                    <a:pt x="80" y="153"/>
                    <a:pt x="80" y="153"/>
                  </a:cubicBezTo>
                  <a:cubicBezTo>
                    <a:pt x="80" y="153"/>
                    <a:pt x="95" y="150"/>
                    <a:pt x="101" y="150"/>
                  </a:cubicBezTo>
                  <a:cubicBezTo>
                    <a:pt x="96" y="150"/>
                    <a:pt x="99" y="146"/>
                    <a:pt x="95" y="143"/>
                  </a:cubicBezTo>
                  <a:cubicBezTo>
                    <a:pt x="91" y="139"/>
                    <a:pt x="92" y="141"/>
                    <a:pt x="91" y="137"/>
                  </a:cubicBezTo>
                  <a:cubicBezTo>
                    <a:pt x="90" y="133"/>
                    <a:pt x="89" y="132"/>
                    <a:pt x="89" y="132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3"/>
                    <a:pt x="108" y="92"/>
                    <a:pt x="108" y="90"/>
                  </a:cubicBezTo>
                  <a:cubicBezTo>
                    <a:pt x="108" y="88"/>
                    <a:pt x="108" y="87"/>
                    <a:pt x="108" y="86"/>
                  </a:cubicBezTo>
                  <a:cubicBezTo>
                    <a:pt x="107" y="84"/>
                    <a:pt x="109" y="83"/>
                    <a:pt x="109" y="81"/>
                  </a:cubicBezTo>
                  <a:cubicBezTo>
                    <a:pt x="109" y="78"/>
                    <a:pt x="108" y="74"/>
                    <a:pt x="108" y="74"/>
                  </a:cubicBezTo>
                  <a:cubicBezTo>
                    <a:pt x="108" y="74"/>
                    <a:pt x="103" y="74"/>
                    <a:pt x="102" y="74"/>
                  </a:cubicBezTo>
                  <a:cubicBezTo>
                    <a:pt x="100" y="74"/>
                    <a:pt x="99" y="73"/>
                    <a:pt x="98" y="75"/>
                  </a:cubicBezTo>
                  <a:cubicBezTo>
                    <a:pt x="97" y="76"/>
                    <a:pt x="96" y="76"/>
                    <a:pt x="94" y="74"/>
                  </a:cubicBezTo>
                  <a:cubicBezTo>
                    <a:pt x="92" y="73"/>
                    <a:pt x="93" y="71"/>
                    <a:pt x="92" y="68"/>
                  </a:cubicBezTo>
                  <a:cubicBezTo>
                    <a:pt x="92" y="66"/>
                    <a:pt x="92" y="65"/>
                    <a:pt x="93" y="64"/>
                  </a:cubicBezTo>
                  <a:cubicBezTo>
                    <a:pt x="94" y="62"/>
                    <a:pt x="94" y="60"/>
                    <a:pt x="92" y="58"/>
                  </a:cubicBezTo>
                  <a:cubicBezTo>
                    <a:pt x="90" y="57"/>
                    <a:pt x="92" y="56"/>
                    <a:pt x="90" y="53"/>
                  </a:cubicBezTo>
                  <a:cubicBezTo>
                    <a:pt x="89" y="51"/>
                    <a:pt x="89" y="50"/>
                    <a:pt x="89" y="48"/>
                  </a:cubicBezTo>
                  <a:cubicBezTo>
                    <a:pt x="88" y="45"/>
                    <a:pt x="90" y="43"/>
                    <a:pt x="88" y="42"/>
                  </a:cubicBezTo>
                  <a:cubicBezTo>
                    <a:pt x="86" y="41"/>
                    <a:pt x="88" y="38"/>
                    <a:pt x="87" y="36"/>
                  </a:cubicBezTo>
                  <a:cubicBezTo>
                    <a:pt x="86" y="32"/>
                    <a:pt x="79" y="34"/>
                    <a:pt x="79" y="34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79" y="29"/>
                    <a:pt x="78" y="31"/>
                    <a:pt x="74" y="31"/>
                  </a:cubicBezTo>
                  <a:cubicBezTo>
                    <a:pt x="71" y="31"/>
                    <a:pt x="70" y="30"/>
                    <a:pt x="69" y="31"/>
                  </a:cubicBezTo>
                  <a:cubicBezTo>
                    <a:pt x="67" y="33"/>
                    <a:pt x="68" y="37"/>
                    <a:pt x="69" y="38"/>
                  </a:cubicBezTo>
                  <a:cubicBezTo>
                    <a:pt x="70" y="39"/>
                    <a:pt x="67" y="41"/>
                    <a:pt x="66" y="39"/>
                  </a:cubicBezTo>
                  <a:cubicBezTo>
                    <a:pt x="64" y="38"/>
                    <a:pt x="63" y="41"/>
                    <a:pt x="61" y="41"/>
                  </a:cubicBezTo>
                  <a:cubicBezTo>
                    <a:pt x="59" y="41"/>
                    <a:pt x="57" y="42"/>
                    <a:pt x="55" y="40"/>
                  </a:cubicBezTo>
                  <a:cubicBezTo>
                    <a:pt x="54" y="38"/>
                    <a:pt x="53" y="39"/>
                    <a:pt x="53" y="36"/>
                  </a:cubicBezTo>
                  <a:cubicBezTo>
                    <a:pt x="52" y="32"/>
                    <a:pt x="53" y="31"/>
                    <a:pt x="52" y="29"/>
                  </a:cubicBezTo>
                  <a:cubicBezTo>
                    <a:pt x="51" y="26"/>
                    <a:pt x="52" y="25"/>
                    <a:pt x="51" y="23"/>
                  </a:cubicBezTo>
                  <a:cubicBezTo>
                    <a:pt x="51" y="22"/>
                    <a:pt x="49" y="18"/>
                    <a:pt x="49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25" y="18"/>
                    <a:pt x="21" y="17"/>
                  </a:cubicBezTo>
                  <a:cubicBezTo>
                    <a:pt x="17" y="17"/>
                    <a:pt x="14" y="18"/>
                    <a:pt x="12" y="20"/>
                  </a:cubicBezTo>
                  <a:cubicBezTo>
                    <a:pt x="10" y="22"/>
                    <a:pt x="7" y="23"/>
                    <a:pt x="7" y="23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343"/>
            <p:cNvSpPr>
              <a:spLocks noEditPoints="1"/>
            </p:cNvSpPr>
            <p:nvPr/>
          </p:nvSpPr>
          <p:spPr bwMode="auto">
            <a:xfrm>
              <a:off x="6326148" y="4381095"/>
              <a:ext cx="384431" cy="538922"/>
            </a:xfrm>
            <a:custGeom>
              <a:avLst/>
              <a:gdLst>
                <a:gd name="T0" fmla="*/ 8 w 109"/>
                <a:gd name="T1" fmla="*/ 10 h 153"/>
                <a:gd name="T2" fmla="*/ 11 w 109"/>
                <a:gd name="T3" fmla="*/ 3 h 153"/>
                <a:gd name="T4" fmla="*/ 7 w 109"/>
                <a:gd name="T5" fmla="*/ 4 h 153"/>
                <a:gd name="T6" fmla="*/ 2 w 109"/>
                <a:gd name="T7" fmla="*/ 5 h 153"/>
                <a:gd name="T8" fmla="*/ 5 w 109"/>
                <a:gd name="T9" fmla="*/ 11 h 153"/>
                <a:gd name="T10" fmla="*/ 7 w 109"/>
                <a:gd name="T11" fmla="*/ 23 h 153"/>
                <a:gd name="T12" fmla="*/ 10 w 109"/>
                <a:gd name="T13" fmla="*/ 33 h 153"/>
                <a:gd name="T14" fmla="*/ 13 w 109"/>
                <a:gd name="T15" fmla="*/ 41 h 153"/>
                <a:gd name="T16" fmla="*/ 14 w 109"/>
                <a:gd name="T17" fmla="*/ 47 h 153"/>
                <a:gd name="T18" fmla="*/ 15 w 109"/>
                <a:gd name="T19" fmla="*/ 51 h 153"/>
                <a:gd name="T20" fmla="*/ 14 w 109"/>
                <a:gd name="T21" fmla="*/ 54 h 153"/>
                <a:gd name="T22" fmla="*/ 15 w 109"/>
                <a:gd name="T23" fmla="*/ 64 h 153"/>
                <a:gd name="T24" fmla="*/ 18 w 109"/>
                <a:gd name="T25" fmla="*/ 72 h 153"/>
                <a:gd name="T26" fmla="*/ 13 w 109"/>
                <a:gd name="T27" fmla="*/ 96 h 153"/>
                <a:gd name="T28" fmla="*/ 8 w 109"/>
                <a:gd name="T29" fmla="*/ 104 h 153"/>
                <a:gd name="T30" fmla="*/ 6 w 109"/>
                <a:gd name="T31" fmla="*/ 117 h 153"/>
                <a:gd name="T32" fmla="*/ 0 w 109"/>
                <a:gd name="T33" fmla="*/ 129 h 153"/>
                <a:gd name="T34" fmla="*/ 0 w 109"/>
                <a:gd name="T35" fmla="*/ 140 h 153"/>
                <a:gd name="T36" fmla="*/ 7 w 109"/>
                <a:gd name="T37" fmla="*/ 144 h 153"/>
                <a:gd name="T38" fmla="*/ 17 w 109"/>
                <a:gd name="T39" fmla="*/ 144 h 153"/>
                <a:gd name="T40" fmla="*/ 59 w 109"/>
                <a:gd name="T41" fmla="*/ 148 h 153"/>
                <a:gd name="T42" fmla="*/ 70 w 109"/>
                <a:gd name="T43" fmla="*/ 152 h 153"/>
                <a:gd name="T44" fmla="*/ 80 w 109"/>
                <a:gd name="T45" fmla="*/ 153 h 153"/>
                <a:gd name="T46" fmla="*/ 95 w 109"/>
                <a:gd name="T47" fmla="*/ 143 h 153"/>
                <a:gd name="T48" fmla="*/ 89 w 109"/>
                <a:gd name="T49" fmla="*/ 132 h 153"/>
                <a:gd name="T50" fmla="*/ 108 w 109"/>
                <a:gd name="T51" fmla="*/ 93 h 153"/>
                <a:gd name="T52" fmla="*/ 108 w 109"/>
                <a:gd name="T53" fmla="*/ 86 h 153"/>
                <a:gd name="T54" fmla="*/ 108 w 109"/>
                <a:gd name="T55" fmla="*/ 74 h 153"/>
                <a:gd name="T56" fmla="*/ 98 w 109"/>
                <a:gd name="T57" fmla="*/ 75 h 153"/>
                <a:gd name="T58" fmla="*/ 92 w 109"/>
                <a:gd name="T59" fmla="*/ 68 h 153"/>
                <a:gd name="T60" fmla="*/ 92 w 109"/>
                <a:gd name="T61" fmla="*/ 58 h 153"/>
                <a:gd name="T62" fmla="*/ 89 w 109"/>
                <a:gd name="T63" fmla="*/ 48 h 153"/>
                <a:gd name="T64" fmla="*/ 87 w 109"/>
                <a:gd name="T65" fmla="*/ 36 h 153"/>
                <a:gd name="T66" fmla="*/ 79 w 109"/>
                <a:gd name="T67" fmla="*/ 32 h 153"/>
                <a:gd name="T68" fmla="*/ 69 w 109"/>
                <a:gd name="T69" fmla="*/ 31 h 153"/>
                <a:gd name="T70" fmla="*/ 66 w 109"/>
                <a:gd name="T71" fmla="*/ 39 h 153"/>
                <a:gd name="T72" fmla="*/ 55 w 109"/>
                <a:gd name="T73" fmla="*/ 40 h 153"/>
                <a:gd name="T74" fmla="*/ 52 w 109"/>
                <a:gd name="T75" fmla="*/ 29 h 153"/>
                <a:gd name="T76" fmla="*/ 49 w 109"/>
                <a:gd name="T77" fmla="*/ 18 h 153"/>
                <a:gd name="T78" fmla="*/ 21 w 109"/>
                <a:gd name="T79" fmla="*/ 17 h 153"/>
                <a:gd name="T80" fmla="*/ 7 w 109"/>
                <a:gd name="T81" fmla="*/ 2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9" h="153">
                  <a:moveTo>
                    <a:pt x="5" y="12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10" y="10"/>
                    <a:pt x="8" y="7"/>
                  </a:cubicBezTo>
                  <a:cubicBezTo>
                    <a:pt x="7" y="4"/>
                    <a:pt x="11" y="3"/>
                    <a:pt x="11" y="3"/>
                  </a:cubicBezTo>
                  <a:cubicBezTo>
                    <a:pt x="11" y="3"/>
                    <a:pt x="10" y="0"/>
                    <a:pt x="7" y="2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2" y="7"/>
                    <a:pt x="1" y="8"/>
                    <a:pt x="2" y="10"/>
                  </a:cubicBezTo>
                  <a:cubicBezTo>
                    <a:pt x="2" y="10"/>
                    <a:pt x="5" y="11"/>
                    <a:pt x="5" y="11"/>
                  </a:cubicBezTo>
                  <a:lnTo>
                    <a:pt x="5" y="12"/>
                  </a:lnTo>
                  <a:close/>
                  <a:moveTo>
                    <a:pt x="7" y="23"/>
                  </a:moveTo>
                  <a:cubicBezTo>
                    <a:pt x="7" y="24"/>
                    <a:pt x="7" y="25"/>
                    <a:pt x="8" y="26"/>
                  </a:cubicBezTo>
                  <a:cubicBezTo>
                    <a:pt x="8" y="28"/>
                    <a:pt x="9" y="31"/>
                    <a:pt x="10" y="33"/>
                  </a:cubicBezTo>
                  <a:cubicBezTo>
                    <a:pt x="10" y="33"/>
                    <a:pt x="12" y="34"/>
                    <a:pt x="12" y="35"/>
                  </a:cubicBezTo>
                  <a:cubicBezTo>
                    <a:pt x="13" y="37"/>
                    <a:pt x="12" y="39"/>
                    <a:pt x="13" y="41"/>
                  </a:cubicBezTo>
                  <a:cubicBezTo>
                    <a:pt x="13" y="41"/>
                    <a:pt x="15" y="42"/>
                    <a:pt x="15" y="43"/>
                  </a:cubicBezTo>
                  <a:cubicBezTo>
                    <a:pt x="15" y="44"/>
                    <a:pt x="14" y="44"/>
                    <a:pt x="14" y="47"/>
                  </a:cubicBezTo>
                  <a:cubicBezTo>
                    <a:pt x="14" y="47"/>
                    <a:pt x="16" y="49"/>
                    <a:pt x="16" y="49"/>
                  </a:cubicBezTo>
                  <a:cubicBezTo>
                    <a:pt x="16" y="50"/>
                    <a:pt x="15" y="50"/>
                    <a:pt x="15" y="51"/>
                  </a:cubicBezTo>
                  <a:cubicBezTo>
                    <a:pt x="14" y="52"/>
                    <a:pt x="16" y="51"/>
                    <a:pt x="16" y="53"/>
                  </a:cubicBezTo>
                  <a:cubicBezTo>
                    <a:pt x="15" y="53"/>
                    <a:pt x="14" y="54"/>
                    <a:pt x="14" y="54"/>
                  </a:cubicBezTo>
                  <a:cubicBezTo>
                    <a:pt x="13" y="55"/>
                    <a:pt x="13" y="59"/>
                    <a:pt x="14" y="61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5"/>
                    <a:pt x="14" y="66"/>
                    <a:pt x="14" y="68"/>
                  </a:cubicBezTo>
                  <a:cubicBezTo>
                    <a:pt x="14" y="69"/>
                    <a:pt x="17" y="71"/>
                    <a:pt x="18" y="72"/>
                  </a:cubicBezTo>
                  <a:cubicBezTo>
                    <a:pt x="19" y="77"/>
                    <a:pt x="19" y="86"/>
                    <a:pt x="18" y="91"/>
                  </a:cubicBezTo>
                  <a:cubicBezTo>
                    <a:pt x="17" y="93"/>
                    <a:pt x="13" y="95"/>
                    <a:pt x="13" y="96"/>
                  </a:cubicBezTo>
                  <a:cubicBezTo>
                    <a:pt x="12" y="97"/>
                    <a:pt x="13" y="99"/>
                    <a:pt x="13" y="100"/>
                  </a:cubicBezTo>
                  <a:cubicBezTo>
                    <a:pt x="12" y="101"/>
                    <a:pt x="9" y="102"/>
                    <a:pt x="8" y="104"/>
                  </a:cubicBezTo>
                  <a:cubicBezTo>
                    <a:pt x="7" y="108"/>
                    <a:pt x="8" y="112"/>
                    <a:pt x="8" y="116"/>
                  </a:cubicBezTo>
                  <a:cubicBezTo>
                    <a:pt x="7" y="116"/>
                    <a:pt x="6" y="117"/>
                    <a:pt x="6" y="117"/>
                  </a:cubicBezTo>
                  <a:cubicBezTo>
                    <a:pt x="5" y="118"/>
                    <a:pt x="6" y="120"/>
                    <a:pt x="5" y="122"/>
                  </a:cubicBezTo>
                  <a:cubicBezTo>
                    <a:pt x="4" y="123"/>
                    <a:pt x="1" y="127"/>
                    <a:pt x="0" y="129"/>
                  </a:cubicBezTo>
                  <a:cubicBezTo>
                    <a:pt x="0" y="132"/>
                    <a:pt x="1" y="135"/>
                    <a:pt x="2" y="137"/>
                  </a:cubicBezTo>
                  <a:cubicBezTo>
                    <a:pt x="2" y="139"/>
                    <a:pt x="0" y="139"/>
                    <a:pt x="0" y="140"/>
                  </a:cubicBezTo>
                  <a:cubicBezTo>
                    <a:pt x="0" y="140"/>
                    <a:pt x="1" y="142"/>
                    <a:pt x="1" y="143"/>
                  </a:cubicBezTo>
                  <a:cubicBezTo>
                    <a:pt x="1" y="143"/>
                    <a:pt x="4" y="143"/>
                    <a:pt x="7" y="144"/>
                  </a:cubicBezTo>
                  <a:cubicBezTo>
                    <a:pt x="10" y="145"/>
                    <a:pt x="10" y="141"/>
                    <a:pt x="12" y="141"/>
                  </a:cubicBezTo>
                  <a:cubicBezTo>
                    <a:pt x="14" y="141"/>
                    <a:pt x="17" y="144"/>
                    <a:pt x="17" y="144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5" y="145"/>
                    <a:pt x="57" y="148"/>
                    <a:pt x="59" y="148"/>
                  </a:cubicBezTo>
                  <a:cubicBezTo>
                    <a:pt x="61" y="148"/>
                    <a:pt x="60" y="151"/>
                    <a:pt x="63" y="150"/>
                  </a:cubicBezTo>
                  <a:cubicBezTo>
                    <a:pt x="66" y="149"/>
                    <a:pt x="67" y="153"/>
                    <a:pt x="70" y="152"/>
                  </a:cubicBezTo>
                  <a:cubicBezTo>
                    <a:pt x="72" y="150"/>
                    <a:pt x="71" y="152"/>
                    <a:pt x="73" y="152"/>
                  </a:cubicBezTo>
                  <a:cubicBezTo>
                    <a:pt x="75" y="151"/>
                    <a:pt x="80" y="153"/>
                    <a:pt x="80" y="153"/>
                  </a:cubicBezTo>
                  <a:cubicBezTo>
                    <a:pt x="80" y="153"/>
                    <a:pt x="95" y="150"/>
                    <a:pt x="101" y="150"/>
                  </a:cubicBezTo>
                  <a:cubicBezTo>
                    <a:pt x="96" y="150"/>
                    <a:pt x="99" y="146"/>
                    <a:pt x="95" y="143"/>
                  </a:cubicBezTo>
                  <a:cubicBezTo>
                    <a:pt x="91" y="139"/>
                    <a:pt x="92" y="141"/>
                    <a:pt x="91" y="137"/>
                  </a:cubicBezTo>
                  <a:cubicBezTo>
                    <a:pt x="90" y="133"/>
                    <a:pt x="89" y="132"/>
                    <a:pt x="89" y="132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08" y="93"/>
                    <a:pt x="108" y="92"/>
                    <a:pt x="108" y="90"/>
                  </a:cubicBezTo>
                  <a:cubicBezTo>
                    <a:pt x="108" y="88"/>
                    <a:pt x="108" y="87"/>
                    <a:pt x="108" y="86"/>
                  </a:cubicBezTo>
                  <a:cubicBezTo>
                    <a:pt x="107" y="84"/>
                    <a:pt x="109" y="83"/>
                    <a:pt x="109" y="81"/>
                  </a:cubicBezTo>
                  <a:cubicBezTo>
                    <a:pt x="109" y="78"/>
                    <a:pt x="108" y="74"/>
                    <a:pt x="108" y="74"/>
                  </a:cubicBezTo>
                  <a:cubicBezTo>
                    <a:pt x="108" y="74"/>
                    <a:pt x="103" y="74"/>
                    <a:pt x="102" y="74"/>
                  </a:cubicBezTo>
                  <a:cubicBezTo>
                    <a:pt x="100" y="74"/>
                    <a:pt x="99" y="73"/>
                    <a:pt x="98" y="75"/>
                  </a:cubicBezTo>
                  <a:cubicBezTo>
                    <a:pt x="97" y="76"/>
                    <a:pt x="96" y="76"/>
                    <a:pt x="94" y="74"/>
                  </a:cubicBezTo>
                  <a:cubicBezTo>
                    <a:pt x="92" y="73"/>
                    <a:pt x="93" y="71"/>
                    <a:pt x="92" y="68"/>
                  </a:cubicBezTo>
                  <a:cubicBezTo>
                    <a:pt x="92" y="66"/>
                    <a:pt x="92" y="65"/>
                    <a:pt x="93" y="64"/>
                  </a:cubicBezTo>
                  <a:cubicBezTo>
                    <a:pt x="94" y="62"/>
                    <a:pt x="94" y="60"/>
                    <a:pt x="92" y="58"/>
                  </a:cubicBezTo>
                  <a:cubicBezTo>
                    <a:pt x="90" y="57"/>
                    <a:pt x="92" y="56"/>
                    <a:pt x="90" y="53"/>
                  </a:cubicBezTo>
                  <a:cubicBezTo>
                    <a:pt x="89" y="51"/>
                    <a:pt x="89" y="50"/>
                    <a:pt x="89" y="48"/>
                  </a:cubicBezTo>
                  <a:cubicBezTo>
                    <a:pt x="88" y="45"/>
                    <a:pt x="90" y="43"/>
                    <a:pt x="88" y="42"/>
                  </a:cubicBezTo>
                  <a:cubicBezTo>
                    <a:pt x="86" y="41"/>
                    <a:pt x="88" y="38"/>
                    <a:pt x="87" y="36"/>
                  </a:cubicBezTo>
                  <a:cubicBezTo>
                    <a:pt x="86" y="32"/>
                    <a:pt x="79" y="34"/>
                    <a:pt x="79" y="34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79" y="29"/>
                    <a:pt x="78" y="31"/>
                    <a:pt x="74" y="31"/>
                  </a:cubicBezTo>
                  <a:cubicBezTo>
                    <a:pt x="71" y="31"/>
                    <a:pt x="70" y="30"/>
                    <a:pt x="69" y="31"/>
                  </a:cubicBezTo>
                  <a:cubicBezTo>
                    <a:pt x="67" y="33"/>
                    <a:pt x="68" y="37"/>
                    <a:pt x="69" y="38"/>
                  </a:cubicBezTo>
                  <a:cubicBezTo>
                    <a:pt x="70" y="39"/>
                    <a:pt x="67" y="41"/>
                    <a:pt x="66" y="39"/>
                  </a:cubicBezTo>
                  <a:cubicBezTo>
                    <a:pt x="64" y="38"/>
                    <a:pt x="63" y="41"/>
                    <a:pt x="61" y="41"/>
                  </a:cubicBezTo>
                  <a:cubicBezTo>
                    <a:pt x="59" y="41"/>
                    <a:pt x="57" y="42"/>
                    <a:pt x="55" y="40"/>
                  </a:cubicBezTo>
                  <a:cubicBezTo>
                    <a:pt x="54" y="38"/>
                    <a:pt x="53" y="39"/>
                    <a:pt x="53" y="36"/>
                  </a:cubicBezTo>
                  <a:cubicBezTo>
                    <a:pt x="52" y="32"/>
                    <a:pt x="53" y="31"/>
                    <a:pt x="52" y="29"/>
                  </a:cubicBezTo>
                  <a:cubicBezTo>
                    <a:pt x="51" y="26"/>
                    <a:pt x="52" y="25"/>
                    <a:pt x="51" y="23"/>
                  </a:cubicBezTo>
                  <a:cubicBezTo>
                    <a:pt x="51" y="22"/>
                    <a:pt x="49" y="18"/>
                    <a:pt x="49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25" y="18"/>
                    <a:pt x="21" y="17"/>
                  </a:cubicBezTo>
                  <a:cubicBezTo>
                    <a:pt x="17" y="17"/>
                    <a:pt x="14" y="18"/>
                    <a:pt x="12" y="20"/>
                  </a:cubicBezTo>
                  <a:cubicBezTo>
                    <a:pt x="10" y="22"/>
                    <a:pt x="7" y="23"/>
                    <a:pt x="7" y="23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344"/>
            <p:cNvSpPr>
              <a:spLocks/>
            </p:cNvSpPr>
            <p:nvPr/>
          </p:nvSpPr>
          <p:spPr bwMode="auto">
            <a:xfrm>
              <a:off x="6020759" y="2554150"/>
              <a:ext cx="10778" cy="14371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4 h 4"/>
                <a:gd name="T4" fmla="*/ 0 w 3"/>
                <a:gd name="T5" fmla="*/ 2 h 4"/>
                <a:gd name="T6" fmla="*/ 3 w 3"/>
                <a:gd name="T7" fmla="*/ 2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2" y="0"/>
                    <a:pt x="3" y="2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345"/>
            <p:cNvSpPr>
              <a:spLocks/>
            </p:cNvSpPr>
            <p:nvPr/>
          </p:nvSpPr>
          <p:spPr bwMode="auto">
            <a:xfrm>
              <a:off x="6020759" y="2554150"/>
              <a:ext cx="10778" cy="14371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4 h 4"/>
                <a:gd name="T4" fmla="*/ 0 w 3"/>
                <a:gd name="T5" fmla="*/ 2 h 4"/>
                <a:gd name="T6" fmla="*/ 3 w 3"/>
                <a:gd name="T7" fmla="*/ 2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2" y="0"/>
                    <a:pt x="3" y="2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346"/>
            <p:cNvSpPr>
              <a:spLocks/>
            </p:cNvSpPr>
            <p:nvPr/>
          </p:nvSpPr>
          <p:spPr bwMode="auto">
            <a:xfrm>
              <a:off x="5724353" y="2787683"/>
              <a:ext cx="596407" cy="714969"/>
            </a:xfrm>
            <a:custGeom>
              <a:avLst/>
              <a:gdLst>
                <a:gd name="T0" fmla="*/ 122 w 169"/>
                <a:gd name="T1" fmla="*/ 189 h 203"/>
                <a:gd name="T2" fmla="*/ 105 w 169"/>
                <a:gd name="T3" fmla="*/ 200 h 203"/>
                <a:gd name="T4" fmla="*/ 96 w 169"/>
                <a:gd name="T5" fmla="*/ 197 h 203"/>
                <a:gd name="T6" fmla="*/ 93 w 169"/>
                <a:gd name="T7" fmla="*/ 187 h 203"/>
                <a:gd name="T8" fmla="*/ 84 w 169"/>
                <a:gd name="T9" fmla="*/ 180 h 203"/>
                <a:gd name="T10" fmla="*/ 0 w 169"/>
                <a:gd name="T11" fmla="*/ 116 h 203"/>
                <a:gd name="T12" fmla="*/ 0 w 169"/>
                <a:gd name="T13" fmla="*/ 100 h 203"/>
                <a:gd name="T14" fmla="*/ 7 w 169"/>
                <a:gd name="T15" fmla="*/ 93 h 203"/>
                <a:gd name="T16" fmla="*/ 22 w 169"/>
                <a:gd name="T17" fmla="*/ 86 h 203"/>
                <a:gd name="T18" fmla="*/ 34 w 169"/>
                <a:gd name="T19" fmla="*/ 80 h 203"/>
                <a:gd name="T20" fmla="*/ 46 w 169"/>
                <a:gd name="T21" fmla="*/ 68 h 203"/>
                <a:gd name="T22" fmla="*/ 52 w 169"/>
                <a:gd name="T23" fmla="*/ 58 h 203"/>
                <a:gd name="T24" fmla="*/ 56 w 169"/>
                <a:gd name="T25" fmla="*/ 47 h 203"/>
                <a:gd name="T26" fmla="*/ 52 w 169"/>
                <a:gd name="T27" fmla="*/ 36 h 203"/>
                <a:gd name="T28" fmla="*/ 51 w 169"/>
                <a:gd name="T29" fmla="*/ 22 h 203"/>
                <a:gd name="T30" fmla="*/ 57 w 169"/>
                <a:gd name="T31" fmla="*/ 21 h 203"/>
                <a:gd name="T32" fmla="*/ 70 w 169"/>
                <a:gd name="T33" fmla="*/ 13 h 203"/>
                <a:gd name="T34" fmla="*/ 79 w 169"/>
                <a:gd name="T35" fmla="*/ 9 h 203"/>
                <a:gd name="T36" fmla="*/ 85 w 169"/>
                <a:gd name="T37" fmla="*/ 5 h 203"/>
                <a:gd name="T38" fmla="*/ 94 w 169"/>
                <a:gd name="T39" fmla="*/ 5 h 203"/>
                <a:gd name="T40" fmla="*/ 115 w 169"/>
                <a:gd name="T41" fmla="*/ 2 h 203"/>
                <a:gd name="T42" fmla="*/ 119 w 169"/>
                <a:gd name="T43" fmla="*/ 2 h 203"/>
                <a:gd name="T44" fmla="*/ 124 w 169"/>
                <a:gd name="T45" fmla="*/ 1 h 203"/>
                <a:gd name="T46" fmla="*/ 132 w 169"/>
                <a:gd name="T47" fmla="*/ 5 h 203"/>
                <a:gd name="T48" fmla="*/ 135 w 169"/>
                <a:gd name="T49" fmla="*/ 1 h 203"/>
                <a:gd name="T50" fmla="*/ 139 w 169"/>
                <a:gd name="T51" fmla="*/ 10 h 203"/>
                <a:gd name="T52" fmla="*/ 142 w 169"/>
                <a:gd name="T53" fmla="*/ 24 h 203"/>
                <a:gd name="T54" fmla="*/ 136 w 169"/>
                <a:gd name="T55" fmla="*/ 34 h 203"/>
                <a:gd name="T56" fmla="*/ 134 w 169"/>
                <a:gd name="T57" fmla="*/ 46 h 203"/>
                <a:gd name="T58" fmla="*/ 140 w 169"/>
                <a:gd name="T59" fmla="*/ 55 h 203"/>
                <a:gd name="T60" fmla="*/ 148 w 169"/>
                <a:gd name="T61" fmla="*/ 76 h 203"/>
                <a:gd name="T62" fmla="*/ 148 w 169"/>
                <a:gd name="T63" fmla="*/ 81 h 203"/>
                <a:gd name="T64" fmla="*/ 150 w 169"/>
                <a:gd name="T65" fmla="*/ 102 h 203"/>
                <a:gd name="T66" fmla="*/ 148 w 169"/>
                <a:gd name="T67" fmla="*/ 108 h 203"/>
                <a:gd name="T68" fmla="*/ 142 w 169"/>
                <a:gd name="T69" fmla="*/ 124 h 203"/>
                <a:gd name="T70" fmla="*/ 148 w 169"/>
                <a:gd name="T71" fmla="*/ 134 h 203"/>
                <a:gd name="T72" fmla="*/ 154 w 169"/>
                <a:gd name="T73" fmla="*/ 145 h 203"/>
                <a:gd name="T74" fmla="*/ 164 w 169"/>
                <a:gd name="T75" fmla="*/ 15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9" h="203">
                  <a:moveTo>
                    <a:pt x="169" y="154"/>
                  </a:moveTo>
                  <a:cubicBezTo>
                    <a:pt x="122" y="189"/>
                    <a:pt x="122" y="189"/>
                    <a:pt x="122" y="189"/>
                  </a:cubicBezTo>
                  <a:cubicBezTo>
                    <a:pt x="117" y="198"/>
                    <a:pt x="117" y="198"/>
                    <a:pt x="117" y="198"/>
                  </a:cubicBezTo>
                  <a:cubicBezTo>
                    <a:pt x="105" y="200"/>
                    <a:pt x="105" y="200"/>
                    <a:pt x="105" y="200"/>
                  </a:cubicBezTo>
                  <a:cubicBezTo>
                    <a:pt x="105" y="200"/>
                    <a:pt x="96" y="203"/>
                    <a:pt x="96" y="202"/>
                  </a:cubicBezTo>
                  <a:cubicBezTo>
                    <a:pt x="97" y="201"/>
                    <a:pt x="97" y="199"/>
                    <a:pt x="96" y="197"/>
                  </a:cubicBezTo>
                  <a:cubicBezTo>
                    <a:pt x="95" y="195"/>
                    <a:pt x="95" y="196"/>
                    <a:pt x="96" y="192"/>
                  </a:cubicBezTo>
                  <a:cubicBezTo>
                    <a:pt x="97" y="188"/>
                    <a:pt x="95" y="189"/>
                    <a:pt x="93" y="187"/>
                  </a:cubicBezTo>
                  <a:cubicBezTo>
                    <a:pt x="91" y="186"/>
                    <a:pt x="89" y="186"/>
                    <a:pt x="87" y="184"/>
                  </a:cubicBezTo>
                  <a:cubicBezTo>
                    <a:pt x="84" y="183"/>
                    <a:pt x="84" y="180"/>
                    <a:pt x="84" y="180"/>
                  </a:cubicBezTo>
                  <a:cubicBezTo>
                    <a:pt x="29" y="138"/>
                    <a:pt x="29" y="138"/>
                    <a:pt x="29" y="138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1" y="99"/>
                    <a:pt x="2" y="97"/>
                  </a:cubicBezTo>
                  <a:cubicBezTo>
                    <a:pt x="4" y="96"/>
                    <a:pt x="5" y="94"/>
                    <a:pt x="7" y="93"/>
                  </a:cubicBezTo>
                  <a:cubicBezTo>
                    <a:pt x="8" y="91"/>
                    <a:pt x="10" y="90"/>
                    <a:pt x="13" y="89"/>
                  </a:cubicBezTo>
                  <a:cubicBezTo>
                    <a:pt x="17" y="89"/>
                    <a:pt x="20" y="89"/>
                    <a:pt x="22" y="86"/>
                  </a:cubicBezTo>
                  <a:cubicBezTo>
                    <a:pt x="25" y="82"/>
                    <a:pt x="25" y="84"/>
                    <a:pt x="28" y="84"/>
                  </a:cubicBezTo>
                  <a:cubicBezTo>
                    <a:pt x="30" y="83"/>
                    <a:pt x="30" y="82"/>
                    <a:pt x="34" y="80"/>
                  </a:cubicBezTo>
                  <a:cubicBezTo>
                    <a:pt x="37" y="78"/>
                    <a:pt x="40" y="70"/>
                    <a:pt x="40" y="70"/>
                  </a:cubicBezTo>
                  <a:cubicBezTo>
                    <a:pt x="40" y="70"/>
                    <a:pt x="43" y="70"/>
                    <a:pt x="46" y="68"/>
                  </a:cubicBezTo>
                  <a:cubicBezTo>
                    <a:pt x="48" y="66"/>
                    <a:pt x="47" y="66"/>
                    <a:pt x="47" y="63"/>
                  </a:cubicBezTo>
                  <a:cubicBezTo>
                    <a:pt x="47" y="60"/>
                    <a:pt x="52" y="60"/>
                    <a:pt x="52" y="58"/>
                  </a:cubicBezTo>
                  <a:cubicBezTo>
                    <a:pt x="52" y="55"/>
                    <a:pt x="57" y="54"/>
                    <a:pt x="58" y="52"/>
                  </a:cubicBezTo>
                  <a:cubicBezTo>
                    <a:pt x="60" y="51"/>
                    <a:pt x="58" y="49"/>
                    <a:pt x="56" y="47"/>
                  </a:cubicBezTo>
                  <a:cubicBezTo>
                    <a:pt x="55" y="44"/>
                    <a:pt x="55" y="44"/>
                    <a:pt x="55" y="41"/>
                  </a:cubicBezTo>
                  <a:cubicBezTo>
                    <a:pt x="55" y="38"/>
                    <a:pt x="52" y="39"/>
                    <a:pt x="52" y="36"/>
                  </a:cubicBezTo>
                  <a:cubicBezTo>
                    <a:pt x="52" y="33"/>
                    <a:pt x="53" y="31"/>
                    <a:pt x="54" y="28"/>
                  </a:cubicBezTo>
                  <a:cubicBezTo>
                    <a:pt x="54" y="26"/>
                    <a:pt x="51" y="22"/>
                    <a:pt x="51" y="22"/>
                  </a:cubicBezTo>
                  <a:cubicBezTo>
                    <a:pt x="52" y="22"/>
                    <a:pt x="53" y="21"/>
                    <a:pt x="54" y="21"/>
                  </a:cubicBezTo>
                  <a:cubicBezTo>
                    <a:pt x="55" y="20"/>
                    <a:pt x="56" y="21"/>
                    <a:pt x="57" y="21"/>
                  </a:cubicBezTo>
                  <a:cubicBezTo>
                    <a:pt x="59" y="19"/>
                    <a:pt x="60" y="15"/>
                    <a:pt x="63" y="14"/>
                  </a:cubicBezTo>
                  <a:cubicBezTo>
                    <a:pt x="66" y="13"/>
                    <a:pt x="68" y="14"/>
                    <a:pt x="70" y="13"/>
                  </a:cubicBezTo>
                  <a:cubicBezTo>
                    <a:pt x="72" y="13"/>
                    <a:pt x="73" y="10"/>
                    <a:pt x="74" y="9"/>
                  </a:cubicBezTo>
                  <a:cubicBezTo>
                    <a:pt x="76" y="9"/>
                    <a:pt x="78" y="10"/>
                    <a:pt x="79" y="9"/>
                  </a:cubicBezTo>
                  <a:cubicBezTo>
                    <a:pt x="79" y="9"/>
                    <a:pt x="79" y="7"/>
                    <a:pt x="80" y="7"/>
                  </a:cubicBezTo>
                  <a:cubicBezTo>
                    <a:pt x="81" y="6"/>
                    <a:pt x="83" y="6"/>
                    <a:pt x="85" y="5"/>
                  </a:cubicBezTo>
                  <a:cubicBezTo>
                    <a:pt x="85" y="5"/>
                    <a:pt x="86" y="3"/>
                    <a:pt x="86" y="3"/>
                  </a:cubicBezTo>
                  <a:cubicBezTo>
                    <a:pt x="88" y="3"/>
                    <a:pt x="92" y="5"/>
                    <a:pt x="94" y="5"/>
                  </a:cubicBezTo>
                  <a:cubicBezTo>
                    <a:pt x="99" y="5"/>
                    <a:pt x="101" y="2"/>
                    <a:pt x="105" y="2"/>
                  </a:cubicBezTo>
                  <a:cubicBezTo>
                    <a:pt x="109" y="2"/>
                    <a:pt x="111" y="3"/>
                    <a:pt x="115" y="2"/>
                  </a:cubicBezTo>
                  <a:cubicBezTo>
                    <a:pt x="115" y="2"/>
                    <a:pt x="115" y="3"/>
                    <a:pt x="115" y="3"/>
                  </a:cubicBezTo>
                  <a:cubicBezTo>
                    <a:pt x="117" y="4"/>
                    <a:pt x="118" y="2"/>
                    <a:pt x="119" y="2"/>
                  </a:cubicBezTo>
                  <a:cubicBezTo>
                    <a:pt x="122" y="2"/>
                    <a:pt x="122" y="3"/>
                    <a:pt x="124" y="3"/>
                  </a:cubicBezTo>
                  <a:cubicBezTo>
                    <a:pt x="124" y="1"/>
                    <a:pt x="124" y="1"/>
                    <a:pt x="124" y="1"/>
                  </a:cubicBezTo>
                  <a:cubicBezTo>
                    <a:pt x="126" y="1"/>
                    <a:pt x="127" y="1"/>
                    <a:pt x="128" y="0"/>
                  </a:cubicBezTo>
                  <a:cubicBezTo>
                    <a:pt x="130" y="2"/>
                    <a:pt x="131" y="2"/>
                    <a:pt x="132" y="5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4" y="3"/>
                    <a:pt x="134" y="2"/>
                    <a:pt x="135" y="1"/>
                  </a:cubicBezTo>
                  <a:cubicBezTo>
                    <a:pt x="136" y="1"/>
                    <a:pt x="137" y="1"/>
                    <a:pt x="138" y="2"/>
                  </a:cubicBezTo>
                  <a:cubicBezTo>
                    <a:pt x="138" y="2"/>
                    <a:pt x="137" y="9"/>
                    <a:pt x="139" y="10"/>
                  </a:cubicBezTo>
                  <a:cubicBezTo>
                    <a:pt x="141" y="11"/>
                    <a:pt x="140" y="13"/>
                    <a:pt x="140" y="15"/>
                  </a:cubicBezTo>
                  <a:cubicBezTo>
                    <a:pt x="140" y="17"/>
                    <a:pt x="142" y="20"/>
                    <a:pt x="142" y="24"/>
                  </a:cubicBezTo>
                  <a:cubicBezTo>
                    <a:pt x="143" y="27"/>
                    <a:pt x="140" y="26"/>
                    <a:pt x="140" y="28"/>
                  </a:cubicBezTo>
                  <a:cubicBezTo>
                    <a:pt x="140" y="30"/>
                    <a:pt x="138" y="33"/>
                    <a:pt x="136" y="34"/>
                  </a:cubicBezTo>
                  <a:cubicBezTo>
                    <a:pt x="134" y="34"/>
                    <a:pt x="133" y="33"/>
                    <a:pt x="133" y="36"/>
                  </a:cubicBezTo>
                  <a:cubicBezTo>
                    <a:pt x="133" y="39"/>
                    <a:pt x="134" y="46"/>
                    <a:pt x="134" y="46"/>
                  </a:cubicBezTo>
                  <a:cubicBezTo>
                    <a:pt x="134" y="46"/>
                    <a:pt x="137" y="45"/>
                    <a:pt x="138" y="47"/>
                  </a:cubicBezTo>
                  <a:cubicBezTo>
                    <a:pt x="139" y="49"/>
                    <a:pt x="140" y="55"/>
                    <a:pt x="140" y="55"/>
                  </a:cubicBezTo>
                  <a:cubicBezTo>
                    <a:pt x="145" y="56"/>
                    <a:pt x="145" y="56"/>
                    <a:pt x="145" y="56"/>
                  </a:cubicBezTo>
                  <a:cubicBezTo>
                    <a:pt x="148" y="76"/>
                    <a:pt x="148" y="76"/>
                    <a:pt x="148" y="76"/>
                  </a:cubicBezTo>
                  <a:cubicBezTo>
                    <a:pt x="147" y="76"/>
                    <a:pt x="147" y="76"/>
                    <a:pt x="146" y="77"/>
                  </a:cubicBezTo>
                  <a:cubicBezTo>
                    <a:pt x="145" y="78"/>
                    <a:pt x="148" y="81"/>
                    <a:pt x="148" y="81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50" y="102"/>
                    <a:pt x="146" y="105"/>
                    <a:pt x="147" y="105"/>
                  </a:cubicBezTo>
                  <a:cubicBezTo>
                    <a:pt x="149" y="105"/>
                    <a:pt x="148" y="108"/>
                    <a:pt x="148" y="108"/>
                  </a:cubicBezTo>
                  <a:cubicBezTo>
                    <a:pt x="148" y="108"/>
                    <a:pt x="148" y="116"/>
                    <a:pt x="147" y="120"/>
                  </a:cubicBezTo>
                  <a:cubicBezTo>
                    <a:pt x="147" y="123"/>
                    <a:pt x="142" y="124"/>
                    <a:pt x="142" y="124"/>
                  </a:cubicBezTo>
                  <a:cubicBezTo>
                    <a:pt x="142" y="124"/>
                    <a:pt x="143" y="126"/>
                    <a:pt x="145" y="128"/>
                  </a:cubicBezTo>
                  <a:cubicBezTo>
                    <a:pt x="146" y="130"/>
                    <a:pt x="146" y="133"/>
                    <a:pt x="148" y="134"/>
                  </a:cubicBezTo>
                  <a:cubicBezTo>
                    <a:pt x="150" y="136"/>
                    <a:pt x="150" y="137"/>
                    <a:pt x="150" y="140"/>
                  </a:cubicBezTo>
                  <a:cubicBezTo>
                    <a:pt x="150" y="142"/>
                    <a:pt x="152" y="145"/>
                    <a:pt x="154" y="145"/>
                  </a:cubicBezTo>
                  <a:cubicBezTo>
                    <a:pt x="156" y="145"/>
                    <a:pt x="158" y="146"/>
                    <a:pt x="160" y="147"/>
                  </a:cubicBezTo>
                  <a:cubicBezTo>
                    <a:pt x="162" y="147"/>
                    <a:pt x="162" y="150"/>
                    <a:pt x="164" y="150"/>
                  </a:cubicBezTo>
                  <a:cubicBezTo>
                    <a:pt x="166" y="150"/>
                    <a:pt x="169" y="154"/>
                    <a:pt x="169" y="154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347"/>
            <p:cNvSpPr>
              <a:spLocks/>
            </p:cNvSpPr>
            <p:nvPr/>
          </p:nvSpPr>
          <p:spPr bwMode="auto">
            <a:xfrm>
              <a:off x="5724353" y="2787683"/>
              <a:ext cx="596407" cy="714969"/>
            </a:xfrm>
            <a:custGeom>
              <a:avLst/>
              <a:gdLst>
                <a:gd name="T0" fmla="*/ 122 w 169"/>
                <a:gd name="T1" fmla="*/ 189 h 203"/>
                <a:gd name="T2" fmla="*/ 105 w 169"/>
                <a:gd name="T3" fmla="*/ 200 h 203"/>
                <a:gd name="T4" fmla="*/ 96 w 169"/>
                <a:gd name="T5" fmla="*/ 197 h 203"/>
                <a:gd name="T6" fmla="*/ 93 w 169"/>
                <a:gd name="T7" fmla="*/ 187 h 203"/>
                <a:gd name="T8" fmla="*/ 84 w 169"/>
                <a:gd name="T9" fmla="*/ 180 h 203"/>
                <a:gd name="T10" fmla="*/ 0 w 169"/>
                <a:gd name="T11" fmla="*/ 116 h 203"/>
                <a:gd name="T12" fmla="*/ 0 w 169"/>
                <a:gd name="T13" fmla="*/ 100 h 203"/>
                <a:gd name="T14" fmla="*/ 7 w 169"/>
                <a:gd name="T15" fmla="*/ 93 h 203"/>
                <a:gd name="T16" fmla="*/ 22 w 169"/>
                <a:gd name="T17" fmla="*/ 86 h 203"/>
                <a:gd name="T18" fmla="*/ 34 w 169"/>
                <a:gd name="T19" fmla="*/ 80 h 203"/>
                <a:gd name="T20" fmla="*/ 46 w 169"/>
                <a:gd name="T21" fmla="*/ 68 h 203"/>
                <a:gd name="T22" fmla="*/ 52 w 169"/>
                <a:gd name="T23" fmla="*/ 58 h 203"/>
                <a:gd name="T24" fmla="*/ 56 w 169"/>
                <a:gd name="T25" fmla="*/ 47 h 203"/>
                <a:gd name="T26" fmla="*/ 52 w 169"/>
                <a:gd name="T27" fmla="*/ 36 h 203"/>
                <a:gd name="T28" fmla="*/ 51 w 169"/>
                <a:gd name="T29" fmla="*/ 22 h 203"/>
                <a:gd name="T30" fmla="*/ 57 w 169"/>
                <a:gd name="T31" fmla="*/ 21 h 203"/>
                <a:gd name="T32" fmla="*/ 70 w 169"/>
                <a:gd name="T33" fmla="*/ 13 h 203"/>
                <a:gd name="T34" fmla="*/ 79 w 169"/>
                <a:gd name="T35" fmla="*/ 9 h 203"/>
                <a:gd name="T36" fmla="*/ 85 w 169"/>
                <a:gd name="T37" fmla="*/ 5 h 203"/>
                <a:gd name="T38" fmla="*/ 94 w 169"/>
                <a:gd name="T39" fmla="*/ 5 h 203"/>
                <a:gd name="T40" fmla="*/ 115 w 169"/>
                <a:gd name="T41" fmla="*/ 2 h 203"/>
                <a:gd name="T42" fmla="*/ 119 w 169"/>
                <a:gd name="T43" fmla="*/ 2 h 203"/>
                <a:gd name="T44" fmla="*/ 124 w 169"/>
                <a:gd name="T45" fmla="*/ 1 h 203"/>
                <a:gd name="T46" fmla="*/ 132 w 169"/>
                <a:gd name="T47" fmla="*/ 5 h 203"/>
                <a:gd name="T48" fmla="*/ 135 w 169"/>
                <a:gd name="T49" fmla="*/ 1 h 203"/>
                <a:gd name="T50" fmla="*/ 139 w 169"/>
                <a:gd name="T51" fmla="*/ 10 h 203"/>
                <a:gd name="T52" fmla="*/ 142 w 169"/>
                <a:gd name="T53" fmla="*/ 24 h 203"/>
                <a:gd name="T54" fmla="*/ 136 w 169"/>
                <a:gd name="T55" fmla="*/ 34 h 203"/>
                <a:gd name="T56" fmla="*/ 134 w 169"/>
                <a:gd name="T57" fmla="*/ 46 h 203"/>
                <a:gd name="T58" fmla="*/ 140 w 169"/>
                <a:gd name="T59" fmla="*/ 55 h 203"/>
                <a:gd name="T60" fmla="*/ 148 w 169"/>
                <a:gd name="T61" fmla="*/ 76 h 203"/>
                <a:gd name="T62" fmla="*/ 148 w 169"/>
                <a:gd name="T63" fmla="*/ 81 h 203"/>
                <a:gd name="T64" fmla="*/ 150 w 169"/>
                <a:gd name="T65" fmla="*/ 102 h 203"/>
                <a:gd name="T66" fmla="*/ 148 w 169"/>
                <a:gd name="T67" fmla="*/ 108 h 203"/>
                <a:gd name="T68" fmla="*/ 142 w 169"/>
                <a:gd name="T69" fmla="*/ 124 h 203"/>
                <a:gd name="T70" fmla="*/ 148 w 169"/>
                <a:gd name="T71" fmla="*/ 134 h 203"/>
                <a:gd name="T72" fmla="*/ 154 w 169"/>
                <a:gd name="T73" fmla="*/ 145 h 203"/>
                <a:gd name="T74" fmla="*/ 164 w 169"/>
                <a:gd name="T75" fmla="*/ 15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9" h="203">
                  <a:moveTo>
                    <a:pt x="169" y="154"/>
                  </a:moveTo>
                  <a:cubicBezTo>
                    <a:pt x="122" y="189"/>
                    <a:pt x="122" y="189"/>
                    <a:pt x="122" y="189"/>
                  </a:cubicBezTo>
                  <a:cubicBezTo>
                    <a:pt x="117" y="198"/>
                    <a:pt x="117" y="198"/>
                    <a:pt x="117" y="198"/>
                  </a:cubicBezTo>
                  <a:cubicBezTo>
                    <a:pt x="105" y="200"/>
                    <a:pt x="105" y="200"/>
                    <a:pt x="105" y="200"/>
                  </a:cubicBezTo>
                  <a:cubicBezTo>
                    <a:pt x="105" y="200"/>
                    <a:pt x="96" y="203"/>
                    <a:pt x="96" y="202"/>
                  </a:cubicBezTo>
                  <a:cubicBezTo>
                    <a:pt x="97" y="201"/>
                    <a:pt x="97" y="199"/>
                    <a:pt x="96" y="197"/>
                  </a:cubicBezTo>
                  <a:cubicBezTo>
                    <a:pt x="95" y="195"/>
                    <a:pt x="95" y="196"/>
                    <a:pt x="96" y="192"/>
                  </a:cubicBezTo>
                  <a:cubicBezTo>
                    <a:pt x="97" y="188"/>
                    <a:pt x="95" y="189"/>
                    <a:pt x="93" y="187"/>
                  </a:cubicBezTo>
                  <a:cubicBezTo>
                    <a:pt x="91" y="186"/>
                    <a:pt x="89" y="186"/>
                    <a:pt x="87" y="184"/>
                  </a:cubicBezTo>
                  <a:cubicBezTo>
                    <a:pt x="84" y="183"/>
                    <a:pt x="84" y="180"/>
                    <a:pt x="84" y="180"/>
                  </a:cubicBezTo>
                  <a:cubicBezTo>
                    <a:pt x="29" y="138"/>
                    <a:pt x="29" y="138"/>
                    <a:pt x="29" y="138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1" y="99"/>
                    <a:pt x="2" y="97"/>
                  </a:cubicBezTo>
                  <a:cubicBezTo>
                    <a:pt x="4" y="96"/>
                    <a:pt x="5" y="94"/>
                    <a:pt x="7" y="93"/>
                  </a:cubicBezTo>
                  <a:cubicBezTo>
                    <a:pt x="8" y="91"/>
                    <a:pt x="10" y="90"/>
                    <a:pt x="13" y="89"/>
                  </a:cubicBezTo>
                  <a:cubicBezTo>
                    <a:pt x="17" y="89"/>
                    <a:pt x="20" y="89"/>
                    <a:pt x="22" y="86"/>
                  </a:cubicBezTo>
                  <a:cubicBezTo>
                    <a:pt x="25" y="82"/>
                    <a:pt x="25" y="84"/>
                    <a:pt x="28" y="84"/>
                  </a:cubicBezTo>
                  <a:cubicBezTo>
                    <a:pt x="30" y="83"/>
                    <a:pt x="30" y="82"/>
                    <a:pt x="34" y="80"/>
                  </a:cubicBezTo>
                  <a:cubicBezTo>
                    <a:pt x="37" y="78"/>
                    <a:pt x="40" y="70"/>
                    <a:pt x="40" y="70"/>
                  </a:cubicBezTo>
                  <a:cubicBezTo>
                    <a:pt x="40" y="70"/>
                    <a:pt x="43" y="70"/>
                    <a:pt x="46" y="68"/>
                  </a:cubicBezTo>
                  <a:cubicBezTo>
                    <a:pt x="48" y="66"/>
                    <a:pt x="47" y="66"/>
                    <a:pt x="47" y="63"/>
                  </a:cubicBezTo>
                  <a:cubicBezTo>
                    <a:pt x="47" y="60"/>
                    <a:pt x="52" y="60"/>
                    <a:pt x="52" y="58"/>
                  </a:cubicBezTo>
                  <a:cubicBezTo>
                    <a:pt x="52" y="55"/>
                    <a:pt x="57" y="54"/>
                    <a:pt x="58" y="52"/>
                  </a:cubicBezTo>
                  <a:cubicBezTo>
                    <a:pt x="60" y="51"/>
                    <a:pt x="58" y="49"/>
                    <a:pt x="56" y="47"/>
                  </a:cubicBezTo>
                  <a:cubicBezTo>
                    <a:pt x="55" y="44"/>
                    <a:pt x="55" y="44"/>
                    <a:pt x="55" y="41"/>
                  </a:cubicBezTo>
                  <a:cubicBezTo>
                    <a:pt x="55" y="38"/>
                    <a:pt x="52" y="39"/>
                    <a:pt x="52" y="36"/>
                  </a:cubicBezTo>
                  <a:cubicBezTo>
                    <a:pt x="52" y="33"/>
                    <a:pt x="53" y="31"/>
                    <a:pt x="54" y="28"/>
                  </a:cubicBezTo>
                  <a:cubicBezTo>
                    <a:pt x="54" y="26"/>
                    <a:pt x="51" y="22"/>
                    <a:pt x="51" y="22"/>
                  </a:cubicBezTo>
                  <a:cubicBezTo>
                    <a:pt x="52" y="22"/>
                    <a:pt x="53" y="21"/>
                    <a:pt x="54" y="21"/>
                  </a:cubicBezTo>
                  <a:cubicBezTo>
                    <a:pt x="55" y="20"/>
                    <a:pt x="56" y="21"/>
                    <a:pt x="57" y="21"/>
                  </a:cubicBezTo>
                  <a:cubicBezTo>
                    <a:pt x="59" y="19"/>
                    <a:pt x="60" y="15"/>
                    <a:pt x="63" y="14"/>
                  </a:cubicBezTo>
                  <a:cubicBezTo>
                    <a:pt x="66" y="13"/>
                    <a:pt x="68" y="14"/>
                    <a:pt x="70" y="13"/>
                  </a:cubicBezTo>
                  <a:cubicBezTo>
                    <a:pt x="72" y="13"/>
                    <a:pt x="73" y="10"/>
                    <a:pt x="74" y="9"/>
                  </a:cubicBezTo>
                  <a:cubicBezTo>
                    <a:pt x="76" y="9"/>
                    <a:pt x="78" y="10"/>
                    <a:pt x="79" y="9"/>
                  </a:cubicBezTo>
                  <a:cubicBezTo>
                    <a:pt x="79" y="9"/>
                    <a:pt x="79" y="7"/>
                    <a:pt x="80" y="7"/>
                  </a:cubicBezTo>
                  <a:cubicBezTo>
                    <a:pt x="81" y="6"/>
                    <a:pt x="83" y="6"/>
                    <a:pt x="85" y="5"/>
                  </a:cubicBezTo>
                  <a:cubicBezTo>
                    <a:pt x="85" y="5"/>
                    <a:pt x="86" y="3"/>
                    <a:pt x="86" y="3"/>
                  </a:cubicBezTo>
                  <a:cubicBezTo>
                    <a:pt x="88" y="3"/>
                    <a:pt x="92" y="5"/>
                    <a:pt x="94" y="5"/>
                  </a:cubicBezTo>
                  <a:cubicBezTo>
                    <a:pt x="99" y="5"/>
                    <a:pt x="101" y="2"/>
                    <a:pt x="105" y="2"/>
                  </a:cubicBezTo>
                  <a:cubicBezTo>
                    <a:pt x="109" y="2"/>
                    <a:pt x="111" y="3"/>
                    <a:pt x="115" y="2"/>
                  </a:cubicBezTo>
                  <a:cubicBezTo>
                    <a:pt x="115" y="2"/>
                    <a:pt x="115" y="3"/>
                    <a:pt x="115" y="3"/>
                  </a:cubicBezTo>
                  <a:cubicBezTo>
                    <a:pt x="117" y="4"/>
                    <a:pt x="118" y="2"/>
                    <a:pt x="119" y="2"/>
                  </a:cubicBezTo>
                  <a:cubicBezTo>
                    <a:pt x="122" y="2"/>
                    <a:pt x="122" y="3"/>
                    <a:pt x="124" y="3"/>
                  </a:cubicBezTo>
                  <a:cubicBezTo>
                    <a:pt x="124" y="1"/>
                    <a:pt x="124" y="1"/>
                    <a:pt x="124" y="1"/>
                  </a:cubicBezTo>
                  <a:cubicBezTo>
                    <a:pt x="126" y="1"/>
                    <a:pt x="127" y="1"/>
                    <a:pt x="128" y="0"/>
                  </a:cubicBezTo>
                  <a:cubicBezTo>
                    <a:pt x="130" y="2"/>
                    <a:pt x="131" y="2"/>
                    <a:pt x="132" y="5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4" y="3"/>
                    <a:pt x="134" y="2"/>
                    <a:pt x="135" y="1"/>
                  </a:cubicBezTo>
                  <a:cubicBezTo>
                    <a:pt x="136" y="1"/>
                    <a:pt x="137" y="1"/>
                    <a:pt x="138" y="2"/>
                  </a:cubicBezTo>
                  <a:cubicBezTo>
                    <a:pt x="138" y="2"/>
                    <a:pt x="137" y="9"/>
                    <a:pt x="139" y="10"/>
                  </a:cubicBezTo>
                  <a:cubicBezTo>
                    <a:pt x="141" y="11"/>
                    <a:pt x="140" y="13"/>
                    <a:pt x="140" y="15"/>
                  </a:cubicBezTo>
                  <a:cubicBezTo>
                    <a:pt x="140" y="17"/>
                    <a:pt x="142" y="20"/>
                    <a:pt x="142" y="24"/>
                  </a:cubicBezTo>
                  <a:cubicBezTo>
                    <a:pt x="143" y="27"/>
                    <a:pt x="140" y="26"/>
                    <a:pt x="140" y="28"/>
                  </a:cubicBezTo>
                  <a:cubicBezTo>
                    <a:pt x="140" y="30"/>
                    <a:pt x="138" y="33"/>
                    <a:pt x="136" y="34"/>
                  </a:cubicBezTo>
                  <a:cubicBezTo>
                    <a:pt x="134" y="34"/>
                    <a:pt x="133" y="33"/>
                    <a:pt x="133" y="36"/>
                  </a:cubicBezTo>
                  <a:cubicBezTo>
                    <a:pt x="133" y="39"/>
                    <a:pt x="134" y="46"/>
                    <a:pt x="134" y="46"/>
                  </a:cubicBezTo>
                  <a:cubicBezTo>
                    <a:pt x="134" y="46"/>
                    <a:pt x="137" y="45"/>
                    <a:pt x="138" y="47"/>
                  </a:cubicBezTo>
                  <a:cubicBezTo>
                    <a:pt x="139" y="49"/>
                    <a:pt x="140" y="55"/>
                    <a:pt x="140" y="55"/>
                  </a:cubicBezTo>
                  <a:cubicBezTo>
                    <a:pt x="145" y="56"/>
                    <a:pt x="145" y="56"/>
                    <a:pt x="145" y="56"/>
                  </a:cubicBezTo>
                  <a:cubicBezTo>
                    <a:pt x="148" y="76"/>
                    <a:pt x="148" y="76"/>
                    <a:pt x="148" y="76"/>
                  </a:cubicBezTo>
                  <a:cubicBezTo>
                    <a:pt x="147" y="76"/>
                    <a:pt x="147" y="76"/>
                    <a:pt x="146" y="77"/>
                  </a:cubicBezTo>
                  <a:cubicBezTo>
                    <a:pt x="145" y="78"/>
                    <a:pt x="148" y="81"/>
                    <a:pt x="148" y="81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50" y="102"/>
                    <a:pt x="146" y="105"/>
                    <a:pt x="147" y="105"/>
                  </a:cubicBezTo>
                  <a:cubicBezTo>
                    <a:pt x="149" y="105"/>
                    <a:pt x="148" y="108"/>
                    <a:pt x="148" y="108"/>
                  </a:cubicBezTo>
                  <a:cubicBezTo>
                    <a:pt x="148" y="108"/>
                    <a:pt x="148" y="116"/>
                    <a:pt x="147" y="120"/>
                  </a:cubicBezTo>
                  <a:cubicBezTo>
                    <a:pt x="147" y="123"/>
                    <a:pt x="142" y="124"/>
                    <a:pt x="142" y="124"/>
                  </a:cubicBezTo>
                  <a:cubicBezTo>
                    <a:pt x="142" y="124"/>
                    <a:pt x="143" y="126"/>
                    <a:pt x="145" y="128"/>
                  </a:cubicBezTo>
                  <a:cubicBezTo>
                    <a:pt x="146" y="130"/>
                    <a:pt x="146" y="133"/>
                    <a:pt x="148" y="134"/>
                  </a:cubicBezTo>
                  <a:cubicBezTo>
                    <a:pt x="150" y="136"/>
                    <a:pt x="150" y="137"/>
                    <a:pt x="150" y="140"/>
                  </a:cubicBezTo>
                  <a:cubicBezTo>
                    <a:pt x="150" y="142"/>
                    <a:pt x="152" y="145"/>
                    <a:pt x="154" y="145"/>
                  </a:cubicBezTo>
                  <a:cubicBezTo>
                    <a:pt x="156" y="145"/>
                    <a:pt x="158" y="146"/>
                    <a:pt x="160" y="147"/>
                  </a:cubicBezTo>
                  <a:cubicBezTo>
                    <a:pt x="162" y="147"/>
                    <a:pt x="162" y="150"/>
                    <a:pt x="164" y="150"/>
                  </a:cubicBezTo>
                  <a:cubicBezTo>
                    <a:pt x="166" y="150"/>
                    <a:pt x="169" y="154"/>
                    <a:pt x="169" y="154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348"/>
            <p:cNvSpPr>
              <a:spLocks/>
            </p:cNvSpPr>
            <p:nvPr/>
          </p:nvSpPr>
          <p:spPr bwMode="auto">
            <a:xfrm>
              <a:off x="6556088" y="2561336"/>
              <a:ext cx="59282" cy="120360"/>
            </a:xfrm>
            <a:custGeom>
              <a:avLst/>
              <a:gdLst>
                <a:gd name="T0" fmla="*/ 0 w 17"/>
                <a:gd name="T1" fmla="*/ 6 h 34"/>
                <a:gd name="T2" fmla="*/ 1 w 17"/>
                <a:gd name="T3" fmla="*/ 8 h 34"/>
                <a:gd name="T4" fmla="*/ 4 w 17"/>
                <a:gd name="T5" fmla="*/ 8 h 34"/>
                <a:gd name="T6" fmla="*/ 4 w 17"/>
                <a:gd name="T7" fmla="*/ 15 h 34"/>
                <a:gd name="T8" fmla="*/ 2 w 17"/>
                <a:gd name="T9" fmla="*/ 24 h 34"/>
                <a:gd name="T10" fmla="*/ 9 w 17"/>
                <a:gd name="T11" fmla="*/ 31 h 34"/>
                <a:gd name="T12" fmla="*/ 10 w 17"/>
                <a:gd name="T13" fmla="*/ 34 h 34"/>
                <a:gd name="T14" fmla="*/ 12 w 17"/>
                <a:gd name="T15" fmla="*/ 34 h 34"/>
                <a:gd name="T16" fmla="*/ 13 w 17"/>
                <a:gd name="T17" fmla="*/ 32 h 34"/>
                <a:gd name="T18" fmla="*/ 15 w 17"/>
                <a:gd name="T19" fmla="*/ 31 h 34"/>
                <a:gd name="T20" fmla="*/ 17 w 17"/>
                <a:gd name="T21" fmla="*/ 27 h 34"/>
                <a:gd name="T22" fmla="*/ 17 w 17"/>
                <a:gd name="T23" fmla="*/ 23 h 34"/>
                <a:gd name="T24" fmla="*/ 15 w 17"/>
                <a:gd name="T25" fmla="*/ 19 h 34"/>
                <a:gd name="T26" fmla="*/ 14 w 17"/>
                <a:gd name="T27" fmla="*/ 15 h 34"/>
                <a:gd name="T28" fmla="*/ 15 w 17"/>
                <a:gd name="T29" fmla="*/ 10 h 34"/>
                <a:gd name="T30" fmla="*/ 14 w 17"/>
                <a:gd name="T31" fmla="*/ 5 h 34"/>
                <a:gd name="T32" fmla="*/ 10 w 17"/>
                <a:gd name="T33" fmla="*/ 1 h 34"/>
                <a:gd name="T34" fmla="*/ 8 w 17"/>
                <a:gd name="T35" fmla="*/ 3 h 34"/>
                <a:gd name="T36" fmla="*/ 6 w 17"/>
                <a:gd name="T37" fmla="*/ 0 h 34"/>
                <a:gd name="T38" fmla="*/ 1 w 17"/>
                <a:gd name="T39" fmla="*/ 3 h 34"/>
                <a:gd name="T40" fmla="*/ 0 w 17"/>
                <a:gd name="T4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34">
                  <a:moveTo>
                    <a:pt x="0" y="6"/>
                  </a:moveTo>
                  <a:cubicBezTo>
                    <a:pt x="0" y="7"/>
                    <a:pt x="1" y="7"/>
                    <a:pt x="1" y="8"/>
                  </a:cubicBezTo>
                  <a:cubicBezTo>
                    <a:pt x="2" y="8"/>
                    <a:pt x="4" y="8"/>
                    <a:pt x="4" y="8"/>
                  </a:cubicBezTo>
                  <a:cubicBezTo>
                    <a:pt x="4" y="11"/>
                    <a:pt x="3" y="15"/>
                    <a:pt x="4" y="15"/>
                  </a:cubicBezTo>
                  <a:cubicBezTo>
                    <a:pt x="4" y="18"/>
                    <a:pt x="2" y="20"/>
                    <a:pt x="2" y="24"/>
                  </a:cubicBezTo>
                  <a:cubicBezTo>
                    <a:pt x="3" y="28"/>
                    <a:pt x="7" y="29"/>
                    <a:pt x="9" y="31"/>
                  </a:cubicBezTo>
                  <a:cubicBezTo>
                    <a:pt x="10" y="32"/>
                    <a:pt x="10" y="33"/>
                    <a:pt x="10" y="34"/>
                  </a:cubicBezTo>
                  <a:cubicBezTo>
                    <a:pt x="10" y="34"/>
                    <a:pt x="11" y="34"/>
                    <a:pt x="12" y="34"/>
                  </a:cubicBezTo>
                  <a:cubicBezTo>
                    <a:pt x="14" y="34"/>
                    <a:pt x="13" y="32"/>
                    <a:pt x="13" y="32"/>
                  </a:cubicBezTo>
                  <a:cubicBezTo>
                    <a:pt x="13" y="32"/>
                    <a:pt x="15" y="32"/>
                    <a:pt x="15" y="31"/>
                  </a:cubicBezTo>
                  <a:cubicBezTo>
                    <a:pt x="16" y="29"/>
                    <a:pt x="17" y="27"/>
                    <a:pt x="17" y="27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6" y="21"/>
                    <a:pt x="15" y="19"/>
                  </a:cubicBezTo>
                  <a:cubicBezTo>
                    <a:pt x="13" y="17"/>
                    <a:pt x="13" y="17"/>
                    <a:pt x="14" y="15"/>
                  </a:cubicBezTo>
                  <a:cubicBezTo>
                    <a:pt x="15" y="13"/>
                    <a:pt x="15" y="10"/>
                    <a:pt x="15" y="1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349"/>
            <p:cNvSpPr>
              <a:spLocks/>
            </p:cNvSpPr>
            <p:nvPr/>
          </p:nvSpPr>
          <p:spPr bwMode="auto">
            <a:xfrm>
              <a:off x="6556088" y="2561336"/>
              <a:ext cx="59282" cy="120360"/>
            </a:xfrm>
            <a:custGeom>
              <a:avLst/>
              <a:gdLst>
                <a:gd name="T0" fmla="*/ 0 w 17"/>
                <a:gd name="T1" fmla="*/ 6 h 34"/>
                <a:gd name="T2" fmla="*/ 1 w 17"/>
                <a:gd name="T3" fmla="*/ 8 h 34"/>
                <a:gd name="T4" fmla="*/ 4 w 17"/>
                <a:gd name="T5" fmla="*/ 8 h 34"/>
                <a:gd name="T6" fmla="*/ 4 w 17"/>
                <a:gd name="T7" fmla="*/ 15 h 34"/>
                <a:gd name="T8" fmla="*/ 2 w 17"/>
                <a:gd name="T9" fmla="*/ 24 h 34"/>
                <a:gd name="T10" fmla="*/ 9 w 17"/>
                <a:gd name="T11" fmla="*/ 31 h 34"/>
                <a:gd name="T12" fmla="*/ 10 w 17"/>
                <a:gd name="T13" fmla="*/ 34 h 34"/>
                <a:gd name="T14" fmla="*/ 12 w 17"/>
                <a:gd name="T15" fmla="*/ 34 h 34"/>
                <a:gd name="T16" fmla="*/ 13 w 17"/>
                <a:gd name="T17" fmla="*/ 32 h 34"/>
                <a:gd name="T18" fmla="*/ 15 w 17"/>
                <a:gd name="T19" fmla="*/ 31 h 34"/>
                <a:gd name="T20" fmla="*/ 17 w 17"/>
                <a:gd name="T21" fmla="*/ 27 h 34"/>
                <a:gd name="T22" fmla="*/ 17 w 17"/>
                <a:gd name="T23" fmla="*/ 23 h 34"/>
                <a:gd name="T24" fmla="*/ 15 w 17"/>
                <a:gd name="T25" fmla="*/ 19 h 34"/>
                <a:gd name="T26" fmla="*/ 14 w 17"/>
                <a:gd name="T27" fmla="*/ 15 h 34"/>
                <a:gd name="T28" fmla="*/ 15 w 17"/>
                <a:gd name="T29" fmla="*/ 10 h 34"/>
                <a:gd name="T30" fmla="*/ 14 w 17"/>
                <a:gd name="T31" fmla="*/ 5 h 34"/>
                <a:gd name="T32" fmla="*/ 10 w 17"/>
                <a:gd name="T33" fmla="*/ 1 h 34"/>
                <a:gd name="T34" fmla="*/ 8 w 17"/>
                <a:gd name="T35" fmla="*/ 3 h 34"/>
                <a:gd name="T36" fmla="*/ 6 w 17"/>
                <a:gd name="T37" fmla="*/ 0 h 34"/>
                <a:gd name="T38" fmla="*/ 1 w 17"/>
                <a:gd name="T39" fmla="*/ 3 h 34"/>
                <a:gd name="T40" fmla="*/ 0 w 17"/>
                <a:gd name="T4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34">
                  <a:moveTo>
                    <a:pt x="0" y="6"/>
                  </a:moveTo>
                  <a:cubicBezTo>
                    <a:pt x="0" y="7"/>
                    <a:pt x="1" y="7"/>
                    <a:pt x="1" y="8"/>
                  </a:cubicBezTo>
                  <a:cubicBezTo>
                    <a:pt x="2" y="8"/>
                    <a:pt x="4" y="8"/>
                    <a:pt x="4" y="8"/>
                  </a:cubicBezTo>
                  <a:cubicBezTo>
                    <a:pt x="4" y="11"/>
                    <a:pt x="3" y="15"/>
                    <a:pt x="4" y="15"/>
                  </a:cubicBezTo>
                  <a:cubicBezTo>
                    <a:pt x="4" y="18"/>
                    <a:pt x="2" y="20"/>
                    <a:pt x="2" y="24"/>
                  </a:cubicBezTo>
                  <a:cubicBezTo>
                    <a:pt x="3" y="28"/>
                    <a:pt x="7" y="29"/>
                    <a:pt x="9" y="31"/>
                  </a:cubicBezTo>
                  <a:cubicBezTo>
                    <a:pt x="10" y="32"/>
                    <a:pt x="10" y="33"/>
                    <a:pt x="10" y="34"/>
                  </a:cubicBezTo>
                  <a:cubicBezTo>
                    <a:pt x="10" y="34"/>
                    <a:pt x="11" y="34"/>
                    <a:pt x="12" y="34"/>
                  </a:cubicBezTo>
                  <a:cubicBezTo>
                    <a:pt x="14" y="34"/>
                    <a:pt x="13" y="32"/>
                    <a:pt x="13" y="32"/>
                  </a:cubicBezTo>
                  <a:cubicBezTo>
                    <a:pt x="13" y="32"/>
                    <a:pt x="15" y="32"/>
                    <a:pt x="15" y="31"/>
                  </a:cubicBezTo>
                  <a:cubicBezTo>
                    <a:pt x="16" y="29"/>
                    <a:pt x="17" y="27"/>
                    <a:pt x="17" y="27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6" y="21"/>
                    <a:pt x="15" y="19"/>
                  </a:cubicBezTo>
                  <a:cubicBezTo>
                    <a:pt x="13" y="17"/>
                    <a:pt x="13" y="17"/>
                    <a:pt x="14" y="15"/>
                  </a:cubicBezTo>
                  <a:cubicBezTo>
                    <a:pt x="15" y="13"/>
                    <a:pt x="15" y="10"/>
                    <a:pt x="15" y="1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350"/>
            <p:cNvSpPr>
              <a:spLocks noEditPoints="1"/>
            </p:cNvSpPr>
            <p:nvPr/>
          </p:nvSpPr>
          <p:spPr bwMode="auto">
            <a:xfrm>
              <a:off x="405196" y="1113433"/>
              <a:ext cx="11378432" cy="1029341"/>
            </a:xfrm>
            <a:custGeom>
              <a:avLst/>
              <a:gdLst>
                <a:gd name="T0" fmla="*/ 3206 w 3230"/>
                <a:gd name="T1" fmla="*/ 128 h 292"/>
                <a:gd name="T2" fmla="*/ 3227 w 3230"/>
                <a:gd name="T3" fmla="*/ 139 h 292"/>
                <a:gd name="T4" fmla="*/ 422 w 3230"/>
                <a:gd name="T5" fmla="*/ 230 h 292"/>
                <a:gd name="T6" fmla="*/ 435 w 3230"/>
                <a:gd name="T7" fmla="*/ 226 h 292"/>
                <a:gd name="T8" fmla="*/ 419 w 3230"/>
                <a:gd name="T9" fmla="*/ 204 h 292"/>
                <a:gd name="T10" fmla="*/ 407 w 3230"/>
                <a:gd name="T11" fmla="*/ 193 h 292"/>
                <a:gd name="T12" fmla="*/ 198 w 3230"/>
                <a:gd name="T13" fmla="*/ 242 h 292"/>
                <a:gd name="T14" fmla="*/ 215 w 3230"/>
                <a:gd name="T15" fmla="*/ 183 h 292"/>
                <a:gd name="T16" fmla="*/ 306 w 3230"/>
                <a:gd name="T17" fmla="*/ 164 h 292"/>
                <a:gd name="T18" fmla="*/ 14 w 3230"/>
                <a:gd name="T19" fmla="*/ 288 h 292"/>
                <a:gd name="T20" fmla="*/ 53 w 3230"/>
                <a:gd name="T21" fmla="*/ 284 h 292"/>
                <a:gd name="T22" fmla="*/ 20 w 3230"/>
                <a:gd name="T23" fmla="*/ 282 h 292"/>
                <a:gd name="T24" fmla="*/ 71 w 3230"/>
                <a:gd name="T25" fmla="*/ 283 h 292"/>
                <a:gd name="T26" fmla="*/ 122 w 3230"/>
                <a:gd name="T27" fmla="*/ 270 h 292"/>
                <a:gd name="T28" fmla="*/ 132 w 3230"/>
                <a:gd name="T29" fmla="*/ 270 h 292"/>
                <a:gd name="T30" fmla="*/ 167 w 3230"/>
                <a:gd name="T31" fmla="*/ 248 h 292"/>
                <a:gd name="T32" fmla="*/ 441 w 3230"/>
                <a:gd name="T33" fmla="*/ 244 h 292"/>
                <a:gd name="T34" fmla="*/ 440 w 3230"/>
                <a:gd name="T35" fmla="*/ 236 h 292"/>
                <a:gd name="T36" fmla="*/ 421 w 3230"/>
                <a:gd name="T37" fmla="*/ 222 h 292"/>
                <a:gd name="T38" fmla="*/ 424 w 3230"/>
                <a:gd name="T39" fmla="*/ 216 h 292"/>
                <a:gd name="T40" fmla="*/ 252 w 3230"/>
                <a:gd name="T41" fmla="*/ 204 h 292"/>
                <a:gd name="T42" fmla="*/ 254 w 3230"/>
                <a:gd name="T43" fmla="*/ 216 h 292"/>
                <a:gd name="T44" fmla="*/ 263 w 3230"/>
                <a:gd name="T45" fmla="*/ 196 h 292"/>
                <a:gd name="T46" fmla="*/ 150 w 3230"/>
                <a:gd name="T47" fmla="*/ 171 h 292"/>
                <a:gd name="T48" fmla="*/ 119 w 3230"/>
                <a:gd name="T49" fmla="*/ 129 h 292"/>
                <a:gd name="T50" fmla="*/ 351 w 3230"/>
                <a:gd name="T51" fmla="*/ 17 h 292"/>
                <a:gd name="T52" fmla="*/ 301 w 3230"/>
                <a:gd name="T53" fmla="*/ 15 h 292"/>
                <a:gd name="T54" fmla="*/ 260 w 3230"/>
                <a:gd name="T55" fmla="*/ 10 h 292"/>
                <a:gd name="T56" fmla="*/ 212 w 3230"/>
                <a:gd name="T57" fmla="*/ 8 h 292"/>
                <a:gd name="T58" fmla="*/ 178 w 3230"/>
                <a:gd name="T59" fmla="*/ 22 h 292"/>
                <a:gd name="T60" fmla="*/ 147 w 3230"/>
                <a:gd name="T61" fmla="*/ 53 h 292"/>
                <a:gd name="T62" fmla="*/ 182 w 3230"/>
                <a:gd name="T63" fmla="*/ 68 h 292"/>
                <a:gd name="T64" fmla="*/ 180 w 3230"/>
                <a:gd name="T65" fmla="*/ 85 h 292"/>
                <a:gd name="T66" fmla="*/ 134 w 3230"/>
                <a:gd name="T67" fmla="*/ 85 h 292"/>
                <a:gd name="T68" fmla="*/ 168 w 3230"/>
                <a:gd name="T69" fmla="*/ 104 h 292"/>
                <a:gd name="T70" fmla="*/ 179 w 3230"/>
                <a:gd name="T71" fmla="*/ 123 h 292"/>
                <a:gd name="T72" fmla="*/ 149 w 3230"/>
                <a:gd name="T73" fmla="*/ 142 h 292"/>
                <a:gd name="T74" fmla="*/ 165 w 3230"/>
                <a:gd name="T75" fmla="*/ 157 h 292"/>
                <a:gd name="T76" fmla="*/ 176 w 3230"/>
                <a:gd name="T77" fmla="*/ 165 h 292"/>
                <a:gd name="T78" fmla="*/ 189 w 3230"/>
                <a:gd name="T79" fmla="*/ 186 h 292"/>
                <a:gd name="T80" fmla="*/ 214 w 3230"/>
                <a:gd name="T81" fmla="*/ 190 h 292"/>
                <a:gd name="T82" fmla="*/ 211 w 3230"/>
                <a:gd name="T83" fmla="*/ 214 h 292"/>
                <a:gd name="T84" fmla="*/ 170 w 3230"/>
                <a:gd name="T85" fmla="*/ 242 h 292"/>
                <a:gd name="T86" fmla="*/ 190 w 3230"/>
                <a:gd name="T87" fmla="*/ 234 h 292"/>
                <a:gd name="T88" fmla="*/ 218 w 3230"/>
                <a:gd name="T89" fmla="*/ 219 h 292"/>
                <a:gd name="T90" fmla="*/ 246 w 3230"/>
                <a:gd name="T91" fmla="*/ 195 h 292"/>
                <a:gd name="T92" fmla="*/ 256 w 3230"/>
                <a:gd name="T93" fmla="*/ 171 h 292"/>
                <a:gd name="T94" fmla="*/ 287 w 3230"/>
                <a:gd name="T95" fmla="*/ 148 h 292"/>
                <a:gd name="T96" fmla="*/ 273 w 3230"/>
                <a:gd name="T97" fmla="*/ 178 h 292"/>
                <a:gd name="T98" fmla="*/ 289 w 3230"/>
                <a:gd name="T99" fmla="*/ 170 h 292"/>
                <a:gd name="T100" fmla="*/ 308 w 3230"/>
                <a:gd name="T101" fmla="*/ 156 h 292"/>
                <a:gd name="T102" fmla="*/ 321 w 3230"/>
                <a:gd name="T103" fmla="*/ 163 h 292"/>
                <a:gd name="T104" fmla="*/ 359 w 3230"/>
                <a:gd name="T105" fmla="*/ 172 h 292"/>
                <a:gd name="T106" fmla="*/ 384 w 3230"/>
                <a:gd name="T107" fmla="*/ 181 h 292"/>
                <a:gd name="T108" fmla="*/ 411 w 3230"/>
                <a:gd name="T109" fmla="*/ 207 h 292"/>
                <a:gd name="T110" fmla="*/ 416 w 3230"/>
                <a:gd name="T111" fmla="*/ 189 h 292"/>
                <a:gd name="T112" fmla="*/ 433 w 3230"/>
                <a:gd name="T113" fmla="*/ 223 h 292"/>
                <a:gd name="T114" fmla="*/ 443 w 3230"/>
                <a:gd name="T115" fmla="*/ 226 h 292"/>
                <a:gd name="T116" fmla="*/ 453 w 3230"/>
                <a:gd name="T117" fmla="*/ 242 h 292"/>
                <a:gd name="T118" fmla="*/ 463 w 3230"/>
                <a:gd name="T119" fmla="*/ 232 h 292"/>
                <a:gd name="T120" fmla="*/ 402 w 3230"/>
                <a:gd name="T121" fmla="*/ 17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92">
                  <a:moveTo>
                    <a:pt x="87" y="160"/>
                  </a:moveTo>
                  <a:cubicBezTo>
                    <a:pt x="85" y="163"/>
                    <a:pt x="86" y="161"/>
                    <a:pt x="87" y="164"/>
                  </a:cubicBezTo>
                  <a:cubicBezTo>
                    <a:pt x="88" y="165"/>
                    <a:pt x="90" y="165"/>
                    <a:pt x="90" y="165"/>
                  </a:cubicBezTo>
                  <a:cubicBezTo>
                    <a:pt x="91" y="166"/>
                    <a:pt x="93" y="165"/>
                    <a:pt x="93" y="164"/>
                  </a:cubicBezTo>
                  <a:cubicBezTo>
                    <a:pt x="89" y="163"/>
                    <a:pt x="89" y="163"/>
                    <a:pt x="89" y="163"/>
                  </a:cubicBezTo>
                  <a:cubicBezTo>
                    <a:pt x="87" y="162"/>
                    <a:pt x="89" y="161"/>
                    <a:pt x="87" y="160"/>
                  </a:cubicBezTo>
                  <a:close/>
                  <a:moveTo>
                    <a:pt x="3214" y="127"/>
                  </a:moveTo>
                  <a:cubicBezTo>
                    <a:pt x="3213" y="130"/>
                    <a:pt x="3213" y="130"/>
                    <a:pt x="3213" y="130"/>
                  </a:cubicBezTo>
                  <a:cubicBezTo>
                    <a:pt x="3212" y="130"/>
                    <a:pt x="3211" y="130"/>
                    <a:pt x="3210" y="130"/>
                  </a:cubicBezTo>
                  <a:cubicBezTo>
                    <a:pt x="3209" y="131"/>
                    <a:pt x="3209" y="131"/>
                    <a:pt x="3209" y="131"/>
                  </a:cubicBezTo>
                  <a:cubicBezTo>
                    <a:pt x="3206" y="131"/>
                    <a:pt x="3206" y="131"/>
                    <a:pt x="3206" y="131"/>
                  </a:cubicBezTo>
                  <a:cubicBezTo>
                    <a:pt x="3206" y="130"/>
                    <a:pt x="3206" y="128"/>
                    <a:pt x="3206" y="128"/>
                  </a:cubicBezTo>
                  <a:cubicBezTo>
                    <a:pt x="3205" y="127"/>
                    <a:pt x="3205" y="129"/>
                    <a:pt x="3205" y="129"/>
                  </a:cubicBezTo>
                  <a:cubicBezTo>
                    <a:pt x="3203" y="129"/>
                    <a:pt x="3205" y="132"/>
                    <a:pt x="3204" y="133"/>
                  </a:cubicBezTo>
                  <a:cubicBezTo>
                    <a:pt x="3203" y="133"/>
                    <a:pt x="3203" y="133"/>
                    <a:pt x="3203" y="133"/>
                  </a:cubicBezTo>
                  <a:cubicBezTo>
                    <a:pt x="3203" y="133"/>
                    <a:pt x="3203" y="134"/>
                    <a:pt x="3203" y="135"/>
                  </a:cubicBezTo>
                  <a:cubicBezTo>
                    <a:pt x="3204" y="135"/>
                    <a:pt x="3205" y="135"/>
                    <a:pt x="3205" y="135"/>
                  </a:cubicBezTo>
                  <a:cubicBezTo>
                    <a:pt x="3205" y="135"/>
                    <a:pt x="3206" y="136"/>
                    <a:pt x="3207" y="135"/>
                  </a:cubicBezTo>
                  <a:cubicBezTo>
                    <a:pt x="3210" y="135"/>
                    <a:pt x="3213" y="131"/>
                    <a:pt x="3217" y="133"/>
                  </a:cubicBezTo>
                  <a:cubicBezTo>
                    <a:pt x="3217" y="134"/>
                    <a:pt x="3217" y="134"/>
                    <a:pt x="3217" y="134"/>
                  </a:cubicBezTo>
                  <a:cubicBezTo>
                    <a:pt x="3218" y="135"/>
                    <a:pt x="3223" y="139"/>
                    <a:pt x="3223" y="139"/>
                  </a:cubicBezTo>
                  <a:cubicBezTo>
                    <a:pt x="3224" y="140"/>
                    <a:pt x="3223" y="142"/>
                    <a:pt x="3224" y="142"/>
                  </a:cubicBezTo>
                  <a:cubicBezTo>
                    <a:pt x="3225" y="142"/>
                    <a:pt x="3226" y="142"/>
                    <a:pt x="3227" y="142"/>
                  </a:cubicBezTo>
                  <a:cubicBezTo>
                    <a:pt x="3227" y="142"/>
                    <a:pt x="3227" y="139"/>
                    <a:pt x="3227" y="139"/>
                  </a:cubicBezTo>
                  <a:cubicBezTo>
                    <a:pt x="3227" y="138"/>
                    <a:pt x="3228" y="138"/>
                    <a:pt x="3229" y="138"/>
                  </a:cubicBezTo>
                  <a:cubicBezTo>
                    <a:pt x="3230" y="137"/>
                    <a:pt x="3230" y="137"/>
                    <a:pt x="3230" y="137"/>
                  </a:cubicBezTo>
                  <a:cubicBezTo>
                    <a:pt x="3228" y="136"/>
                    <a:pt x="3225" y="136"/>
                    <a:pt x="3223" y="135"/>
                  </a:cubicBezTo>
                  <a:cubicBezTo>
                    <a:pt x="3221" y="133"/>
                    <a:pt x="3218" y="126"/>
                    <a:pt x="3214" y="127"/>
                  </a:cubicBezTo>
                  <a:close/>
                  <a:moveTo>
                    <a:pt x="408" y="193"/>
                  </a:moveTo>
                  <a:cubicBezTo>
                    <a:pt x="409" y="194"/>
                    <a:pt x="407" y="195"/>
                    <a:pt x="407" y="195"/>
                  </a:cubicBezTo>
                  <a:cubicBezTo>
                    <a:pt x="407" y="195"/>
                    <a:pt x="407" y="193"/>
                    <a:pt x="408" y="193"/>
                  </a:cubicBezTo>
                  <a:close/>
                  <a:moveTo>
                    <a:pt x="435" y="242"/>
                  </a:moveTo>
                  <a:cubicBezTo>
                    <a:pt x="436" y="243"/>
                    <a:pt x="436" y="244"/>
                    <a:pt x="436" y="244"/>
                  </a:cubicBezTo>
                  <a:cubicBezTo>
                    <a:pt x="438" y="245"/>
                    <a:pt x="436" y="244"/>
                    <a:pt x="437" y="244"/>
                  </a:cubicBezTo>
                  <a:cubicBezTo>
                    <a:pt x="437" y="243"/>
                    <a:pt x="436" y="243"/>
                    <a:pt x="435" y="242"/>
                  </a:cubicBezTo>
                  <a:close/>
                  <a:moveTo>
                    <a:pt x="422" y="230"/>
                  </a:moveTo>
                  <a:cubicBezTo>
                    <a:pt x="422" y="231"/>
                    <a:pt x="422" y="231"/>
                    <a:pt x="422" y="231"/>
                  </a:cubicBezTo>
                  <a:cubicBezTo>
                    <a:pt x="425" y="232"/>
                    <a:pt x="423" y="230"/>
                    <a:pt x="422" y="230"/>
                  </a:cubicBezTo>
                  <a:close/>
                  <a:moveTo>
                    <a:pt x="435" y="226"/>
                  </a:moveTo>
                  <a:cubicBezTo>
                    <a:pt x="435" y="227"/>
                    <a:pt x="435" y="227"/>
                    <a:pt x="435" y="227"/>
                  </a:cubicBezTo>
                  <a:cubicBezTo>
                    <a:pt x="435" y="228"/>
                    <a:pt x="439" y="229"/>
                    <a:pt x="440" y="230"/>
                  </a:cubicBezTo>
                  <a:cubicBezTo>
                    <a:pt x="440" y="230"/>
                    <a:pt x="440" y="231"/>
                    <a:pt x="440" y="232"/>
                  </a:cubicBezTo>
                  <a:cubicBezTo>
                    <a:pt x="440" y="232"/>
                    <a:pt x="441" y="232"/>
                    <a:pt x="440" y="231"/>
                  </a:cubicBezTo>
                  <a:cubicBezTo>
                    <a:pt x="442" y="231"/>
                    <a:pt x="440" y="230"/>
                    <a:pt x="440" y="230"/>
                  </a:cubicBezTo>
                  <a:cubicBezTo>
                    <a:pt x="440" y="229"/>
                    <a:pt x="440" y="228"/>
                    <a:pt x="440" y="228"/>
                  </a:cubicBezTo>
                  <a:cubicBezTo>
                    <a:pt x="438" y="227"/>
                    <a:pt x="438" y="228"/>
                    <a:pt x="437" y="228"/>
                  </a:cubicBezTo>
                  <a:cubicBezTo>
                    <a:pt x="437" y="226"/>
                    <a:pt x="437" y="226"/>
                    <a:pt x="437" y="226"/>
                  </a:cubicBezTo>
                  <a:cubicBezTo>
                    <a:pt x="436" y="226"/>
                    <a:pt x="436" y="226"/>
                    <a:pt x="435" y="226"/>
                  </a:cubicBezTo>
                  <a:close/>
                  <a:moveTo>
                    <a:pt x="408" y="212"/>
                  </a:moveTo>
                  <a:cubicBezTo>
                    <a:pt x="408" y="213"/>
                    <a:pt x="408" y="214"/>
                    <a:pt x="408" y="214"/>
                  </a:cubicBezTo>
                  <a:cubicBezTo>
                    <a:pt x="407" y="214"/>
                    <a:pt x="407" y="217"/>
                    <a:pt x="409" y="216"/>
                  </a:cubicBezTo>
                  <a:cubicBezTo>
                    <a:pt x="409" y="215"/>
                    <a:pt x="409" y="212"/>
                    <a:pt x="408" y="212"/>
                  </a:cubicBezTo>
                  <a:close/>
                  <a:moveTo>
                    <a:pt x="425" y="206"/>
                  </a:moveTo>
                  <a:cubicBezTo>
                    <a:pt x="426" y="207"/>
                    <a:pt x="426" y="207"/>
                    <a:pt x="426" y="207"/>
                  </a:cubicBezTo>
                  <a:cubicBezTo>
                    <a:pt x="425" y="206"/>
                    <a:pt x="426" y="206"/>
                    <a:pt x="425" y="206"/>
                  </a:cubicBezTo>
                  <a:close/>
                  <a:moveTo>
                    <a:pt x="401" y="201"/>
                  </a:moveTo>
                  <a:cubicBezTo>
                    <a:pt x="402" y="203"/>
                    <a:pt x="402" y="203"/>
                    <a:pt x="402" y="203"/>
                  </a:cubicBezTo>
                  <a:cubicBezTo>
                    <a:pt x="402" y="202"/>
                    <a:pt x="402" y="201"/>
                    <a:pt x="401" y="201"/>
                  </a:cubicBezTo>
                  <a:close/>
                  <a:moveTo>
                    <a:pt x="416" y="199"/>
                  </a:moveTo>
                  <a:cubicBezTo>
                    <a:pt x="417" y="201"/>
                    <a:pt x="419" y="203"/>
                    <a:pt x="419" y="204"/>
                  </a:cubicBezTo>
                  <a:cubicBezTo>
                    <a:pt x="419" y="205"/>
                    <a:pt x="419" y="207"/>
                    <a:pt x="419" y="208"/>
                  </a:cubicBezTo>
                  <a:cubicBezTo>
                    <a:pt x="419" y="209"/>
                    <a:pt x="421" y="209"/>
                    <a:pt x="421" y="210"/>
                  </a:cubicBezTo>
                  <a:cubicBezTo>
                    <a:pt x="421" y="210"/>
                    <a:pt x="421" y="213"/>
                    <a:pt x="420" y="212"/>
                  </a:cubicBezTo>
                  <a:cubicBezTo>
                    <a:pt x="421" y="215"/>
                    <a:pt x="421" y="215"/>
                    <a:pt x="421" y="215"/>
                  </a:cubicBezTo>
                  <a:cubicBezTo>
                    <a:pt x="423" y="213"/>
                    <a:pt x="427" y="212"/>
                    <a:pt x="425" y="208"/>
                  </a:cubicBezTo>
                  <a:cubicBezTo>
                    <a:pt x="425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4" y="205"/>
                    <a:pt x="424" y="203"/>
                    <a:pt x="424" y="202"/>
                  </a:cubicBezTo>
                  <a:cubicBezTo>
                    <a:pt x="421" y="200"/>
                    <a:pt x="422" y="200"/>
                    <a:pt x="416" y="199"/>
                  </a:cubicBezTo>
                  <a:close/>
                  <a:moveTo>
                    <a:pt x="402" y="187"/>
                  </a:moveTo>
                  <a:cubicBezTo>
                    <a:pt x="403" y="189"/>
                    <a:pt x="403" y="189"/>
                    <a:pt x="403" y="189"/>
                  </a:cubicBezTo>
                  <a:cubicBezTo>
                    <a:pt x="407" y="190"/>
                    <a:pt x="406" y="189"/>
                    <a:pt x="407" y="193"/>
                  </a:cubicBezTo>
                  <a:cubicBezTo>
                    <a:pt x="405" y="193"/>
                    <a:pt x="404" y="192"/>
                    <a:pt x="401" y="192"/>
                  </a:cubicBezTo>
                  <a:cubicBezTo>
                    <a:pt x="401" y="190"/>
                    <a:pt x="401" y="190"/>
                    <a:pt x="400" y="189"/>
                  </a:cubicBezTo>
                  <a:cubicBezTo>
                    <a:pt x="401" y="188"/>
                    <a:pt x="400" y="187"/>
                    <a:pt x="402" y="187"/>
                  </a:cubicBezTo>
                  <a:close/>
                  <a:moveTo>
                    <a:pt x="413" y="183"/>
                  </a:moveTo>
                  <a:cubicBezTo>
                    <a:pt x="413" y="183"/>
                    <a:pt x="413" y="185"/>
                    <a:pt x="413" y="185"/>
                  </a:cubicBezTo>
                  <a:cubicBezTo>
                    <a:pt x="411" y="186"/>
                    <a:pt x="412" y="183"/>
                    <a:pt x="413" y="183"/>
                  </a:cubicBezTo>
                  <a:close/>
                  <a:moveTo>
                    <a:pt x="176" y="246"/>
                  </a:moveTo>
                  <a:cubicBezTo>
                    <a:pt x="175" y="246"/>
                    <a:pt x="172" y="250"/>
                    <a:pt x="176" y="248"/>
                  </a:cubicBezTo>
                  <a:cubicBezTo>
                    <a:pt x="176" y="248"/>
                    <a:pt x="178" y="245"/>
                    <a:pt x="176" y="246"/>
                  </a:cubicBezTo>
                  <a:close/>
                  <a:moveTo>
                    <a:pt x="198" y="242"/>
                  </a:moveTo>
                  <a:cubicBezTo>
                    <a:pt x="197" y="243"/>
                    <a:pt x="194" y="248"/>
                    <a:pt x="197" y="246"/>
                  </a:cubicBezTo>
                  <a:cubicBezTo>
                    <a:pt x="198" y="246"/>
                    <a:pt x="199" y="242"/>
                    <a:pt x="198" y="242"/>
                  </a:cubicBezTo>
                  <a:close/>
                  <a:moveTo>
                    <a:pt x="192" y="239"/>
                  </a:moveTo>
                  <a:cubicBezTo>
                    <a:pt x="192" y="239"/>
                    <a:pt x="191" y="241"/>
                    <a:pt x="191" y="242"/>
                  </a:cubicBezTo>
                  <a:cubicBezTo>
                    <a:pt x="192" y="241"/>
                    <a:pt x="195" y="241"/>
                    <a:pt x="193" y="240"/>
                  </a:cubicBezTo>
                  <a:cubicBezTo>
                    <a:pt x="193" y="239"/>
                    <a:pt x="193" y="239"/>
                    <a:pt x="192" y="239"/>
                  </a:cubicBezTo>
                  <a:close/>
                  <a:moveTo>
                    <a:pt x="257" y="214"/>
                  </a:moveTo>
                  <a:cubicBezTo>
                    <a:pt x="256" y="216"/>
                    <a:pt x="256" y="216"/>
                    <a:pt x="256" y="216"/>
                  </a:cubicBezTo>
                  <a:cubicBezTo>
                    <a:pt x="257" y="216"/>
                    <a:pt x="258" y="216"/>
                    <a:pt x="258" y="216"/>
                  </a:cubicBezTo>
                  <a:cubicBezTo>
                    <a:pt x="258" y="216"/>
                    <a:pt x="260" y="213"/>
                    <a:pt x="257" y="214"/>
                  </a:cubicBezTo>
                  <a:close/>
                  <a:moveTo>
                    <a:pt x="257" y="198"/>
                  </a:moveTo>
                  <a:cubicBezTo>
                    <a:pt x="257" y="200"/>
                    <a:pt x="257" y="200"/>
                    <a:pt x="257" y="200"/>
                  </a:cubicBezTo>
                  <a:cubicBezTo>
                    <a:pt x="260" y="200"/>
                    <a:pt x="259" y="199"/>
                    <a:pt x="257" y="198"/>
                  </a:cubicBezTo>
                  <a:close/>
                  <a:moveTo>
                    <a:pt x="215" y="183"/>
                  </a:moveTo>
                  <a:cubicBezTo>
                    <a:pt x="216" y="182"/>
                    <a:pt x="216" y="185"/>
                    <a:pt x="215" y="185"/>
                  </a:cubicBezTo>
                  <a:cubicBezTo>
                    <a:pt x="214" y="184"/>
                    <a:pt x="214" y="183"/>
                    <a:pt x="215" y="183"/>
                  </a:cubicBezTo>
                  <a:close/>
                  <a:moveTo>
                    <a:pt x="309" y="167"/>
                  </a:moveTo>
                  <a:cubicBezTo>
                    <a:pt x="309" y="169"/>
                    <a:pt x="309" y="170"/>
                    <a:pt x="308" y="171"/>
                  </a:cubicBezTo>
                  <a:cubicBezTo>
                    <a:pt x="308" y="172"/>
                    <a:pt x="307" y="172"/>
                    <a:pt x="307" y="173"/>
                  </a:cubicBezTo>
                  <a:cubicBezTo>
                    <a:pt x="309" y="171"/>
                    <a:pt x="313" y="169"/>
                    <a:pt x="309" y="167"/>
                  </a:cubicBezTo>
                  <a:close/>
                  <a:moveTo>
                    <a:pt x="315" y="165"/>
                  </a:moveTo>
                  <a:cubicBezTo>
                    <a:pt x="315" y="167"/>
                    <a:pt x="315" y="167"/>
                    <a:pt x="315" y="167"/>
                  </a:cubicBezTo>
                  <a:cubicBezTo>
                    <a:pt x="317" y="167"/>
                    <a:pt x="317" y="165"/>
                    <a:pt x="315" y="165"/>
                  </a:cubicBezTo>
                  <a:close/>
                  <a:moveTo>
                    <a:pt x="306" y="164"/>
                  </a:moveTo>
                  <a:cubicBezTo>
                    <a:pt x="306" y="165"/>
                    <a:pt x="306" y="165"/>
                    <a:pt x="306" y="165"/>
                  </a:cubicBezTo>
                  <a:cubicBezTo>
                    <a:pt x="308" y="166"/>
                    <a:pt x="307" y="164"/>
                    <a:pt x="306" y="164"/>
                  </a:cubicBezTo>
                  <a:close/>
                  <a:moveTo>
                    <a:pt x="155" y="158"/>
                  </a:moveTo>
                  <a:cubicBezTo>
                    <a:pt x="155" y="159"/>
                    <a:pt x="153" y="159"/>
                    <a:pt x="154" y="161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56" y="161"/>
                    <a:pt x="155" y="162"/>
                    <a:pt x="157" y="163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159" y="163"/>
                    <a:pt x="164" y="162"/>
                    <a:pt x="159" y="159"/>
                  </a:cubicBezTo>
                  <a:cubicBezTo>
                    <a:pt x="158" y="158"/>
                    <a:pt x="157" y="159"/>
                    <a:pt x="155" y="158"/>
                  </a:cubicBezTo>
                  <a:close/>
                  <a:moveTo>
                    <a:pt x="157" y="129"/>
                  </a:moveTo>
                  <a:cubicBezTo>
                    <a:pt x="158" y="130"/>
                    <a:pt x="156" y="130"/>
                    <a:pt x="156" y="130"/>
                  </a:cubicBezTo>
                  <a:cubicBezTo>
                    <a:pt x="156" y="130"/>
                    <a:pt x="156" y="132"/>
                    <a:pt x="156" y="132"/>
                  </a:cubicBezTo>
                  <a:cubicBezTo>
                    <a:pt x="160" y="131"/>
                    <a:pt x="161" y="132"/>
                    <a:pt x="157" y="129"/>
                  </a:cubicBezTo>
                  <a:close/>
                  <a:moveTo>
                    <a:pt x="14" y="288"/>
                  </a:moveTo>
                  <a:cubicBezTo>
                    <a:pt x="13" y="290"/>
                    <a:pt x="13" y="290"/>
                    <a:pt x="13" y="290"/>
                  </a:cubicBezTo>
                  <a:cubicBezTo>
                    <a:pt x="14" y="290"/>
                    <a:pt x="16" y="292"/>
                    <a:pt x="16" y="292"/>
                  </a:cubicBezTo>
                  <a:cubicBezTo>
                    <a:pt x="18" y="292"/>
                    <a:pt x="18" y="292"/>
                    <a:pt x="18" y="292"/>
                  </a:cubicBezTo>
                  <a:cubicBezTo>
                    <a:pt x="18" y="292"/>
                    <a:pt x="18" y="291"/>
                    <a:pt x="18" y="290"/>
                  </a:cubicBezTo>
                  <a:cubicBezTo>
                    <a:pt x="17" y="289"/>
                    <a:pt x="15" y="288"/>
                    <a:pt x="14" y="288"/>
                  </a:cubicBezTo>
                  <a:close/>
                  <a:moveTo>
                    <a:pt x="42" y="284"/>
                  </a:moveTo>
                  <a:cubicBezTo>
                    <a:pt x="43" y="285"/>
                    <a:pt x="43" y="287"/>
                    <a:pt x="44" y="288"/>
                  </a:cubicBezTo>
                  <a:cubicBezTo>
                    <a:pt x="45" y="288"/>
                    <a:pt x="45" y="288"/>
                    <a:pt x="45" y="288"/>
                  </a:cubicBezTo>
                  <a:cubicBezTo>
                    <a:pt x="44" y="286"/>
                    <a:pt x="44" y="286"/>
                    <a:pt x="44" y="286"/>
                  </a:cubicBezTo>
                  <a:cubicBezTo>
                    <a:pt x="45" y="286"/>
                    <a:pt x="45" y="285"/>
                    <a:pt x="45" y="284"/>
                  </a:cubicBezTo>
                  <a:cubicBezTo>
                    <a:pt x="45" y="284"/>
                    <a:pt x="43" y="284"/>
                    <a:pt x="42" y="284"/>
                  </a:cubicBezTo>
                  <a:close/>
                  <a:moveTo>
                    <a:pt x="53" y="284"/>
                  </a:moveTo>
                  <a:cubicBezTo>
                    <a:pt x="52" y="284"/>
                    <a:pt x="52" y="287"/>
                    <a:pt x="52" y="288"/>
                  </a:cubicBezTo>
                  <a:cubicBezTo>
                    <a:pt x="52" y="287"/>
                    <a:pt x="54" y="285"/>
                    <a:pt x="54" y="285"/>
                  </a:cubicBezTo>
                  <a:cubicBezTo>
                    <a:pt x="54" y="285"/>
                    <a:pt x="53" y="282"/>
                    <a:pt x="53" y="284"/>
                  </a:cubicBezTo>
                  <a:close/>
                  <a:moveTo>
                    <a:pt x="49" y="284"/>
                  </a:moveTo>
                  <a:cubicBezTo>
                    <a:pt x="49" y="284"/>
                    <a:pt x="48" y="288"/>
                    <a:pt x="49" y="287"/>
                  </a:cubicBezTo>
                  <a:cubicBezTo>
                    <a:pt x="50" y="287"/>
                    <a:pt x="52" y="282"/>
                    <a:pt x="49" y="284"/>
                  </a:cubicBezTo>
                  <a:close/>
                  <a:moveTo>
                    <a:pt x="83" y="283"/>
                  </a:moveTo>
                  <a:cubicBezTo>
                    <a:pt x="83" y="283"/>
                    <a:pt x="82" y="284"/>
                    <a:pt x="82" y="284"/>
                  </a:cubicBezTo>
                  <a:cubicBezTo>
                    <a:pt x="83" y="284"/>
                    <a:pt x="84" y="284"/>
                    <a:pt x="85" y="284"/>
                  </a:cubicBezTo>
                  <a:cubicBezTo>
                    <a:pt x="85" y="284"/>
                    <a:pt x="85" y="283"/>
                    <a:pt x="85" y="283"/>
                  </a:cubicBezTo>
                  <a:cubicBezTo>
                    <a:pt x="84" y="283"/>
                    <a:pt x="83" y="283"/>
                    <a:pt x="83" y="283"/>
                  </a:cubicBezTo>
                  <a:close/>
                  <a:moveTo>
                    <a:pt x="20" y="282"/>
                  </a:moveTo>
                  <a:cubicBezTo>
                    <a:pt x="20" y="283"/>
                    <a:pt x="19" y="284"/>
                    <a:pt x="20" y="286"/>
                  </a:cubicBezTo>
                  <a:cubicBezTo>
                    <a:pt x="20" y="285"/>
                    <a:pt x="22" y="286"/>
                    <a:pt x="22" y="286"/>
                  </a:cubicBezTo>
                  <a:cubicBezTo>
                    <a:pt x="22" y="285"/>
                    <a:pt x="22" y="283"/>
                    <a:pt x="22" y="283"/>
                  </a:cubicBezTo>
                  <a:cubicBezTo>
                    <a:pt x="22" y="283"/>
                    <a:pt x="20" y="282"/>
                    <a:pt x="20" y="282"/>
                  </a:cubicBezTo>
                  <a:close/>
                  <a:moveTo>
                    <a:pt x="4" y="282"/>
                  </a:moveTo>
                  <a:cubicBezTo>
                    <a:pt x="3" y="282"/>
                    <a:pt x="0" y="287"/>
                    <a:pt x="4" y="286"/>
                  </a:cubicBezTo>
                  <a:cubicBezTo>
                    <a:pt x="4" y="285"/>
                    <a:pt x="4" y="282"/>
                    <a:pt x="4" y="282"/>
                  </a:cubicBezTo>
                  <a:close/>
                  <a:moveTo>
                    <a:pt x="71" y="278"/>
                  </a:moveTo>
                  <a:cubicBezTo>
                    <a:pt x="71" y="278"/>
                    <a:pt x="71" y="281"/>
                    <a:pt x="71" y="281"/>
                  </a:cubicBezTo>
                  <a:cubicBezTo>
                    <a:pt x="70" y="282"/>
                    <a:pt x="69" y="281"/>
                    <a:pt x="68" y="282"/>
                  </a:cubicBezTo>
                  <a:cubicBezTo>
                    <a:pt x="68" y="282"/>
                    <a:pt x="68" y="282"/>
                    <a:pt x="68" y="282"/>
                  </a:cubicBezTo>
                  <a:cubicBezTo>
                    <a:pt x="68" y="282"/>
                    <a:pt x="70" y="283"/>
                    <a:pt x="71" y="283"/>
                  </a:cubicBezTo>
                  <a:cubicBezTo>
                    <a:pt x="71" y="283"/>
                    <a:pt x="78" y="275"/>
                    <a:pt x="71" y="278"/>
                  </a:cubicBezTo>
                  <a:close/>
                  <a:moveTo>
                    <a:pt x="103" y="277"/>
                  </a:moveTo>
                  <a:cubicBezTo>
                    <a:pt x="101" y="277"/>
                    <a:pt x="104" y="278"/>
                    <a:pt x="105" y="278"/>
                  </a:cubicBezTo>
                  <a:cubicBezTo>
                    <a:pt x="104" y="278"/>
                    <a:pt x="105" y="277"/>
                    <a:pt x="103" y="277"/>
                  </a:cubicBezTo>
                  <a:close/>
                  <a:moveTo>
                    <a:pt x="109" y="275"/>
                  </a:moveTo>
                  <a:cubicBezTo>
                    <a:pt x="108" y="275"/>
                    <a:pt x="110" y="276"/>
                    <a:pt x="110" y="276"/>
                  </a:cubicBezTo>
                  <a:cubicBezTo>
                    <a:pt x="110" y="276"/>
                    <a:pt x="112" y="274"/>
                    <a:pt x="109" y="275"/>
                  </a:cubicBezTo>
                  <a:close/>
                  <a:moveTo>
                    <a:pt x="126" y="266"/>
                  </a:moveTo>
                  <a:cubicBezTo>
                    <a:pt x="126" y="266"/>
                    <a:pt x="126" y="266"/>
                    <a:pt x="126" y="266"/>
                  </a:cubicBezTo>
                  <a:cubicBezTo>
                    <a:pt x="123" y="268"/>
                    <a:pt x="125" y="268"/>
                    <a:pt x="125" y="268"/>
                  </a:cubicBezTo>
                  <a:cubicBezTo>
                    <a:pt x="124" y="269"/>
                    <a:pt x="123" y="268"/>
                    <a:pt x="122" y="269"/>
                  </a:cubicBezTo>
                  <a:cubicBezTo>
                    <a:pt x="122" y="270"/>
                    <a:pt x="122" y="270"/>
                    <a:pt x="122" y="270"/>
                  </a:cubicBezTo>
                  <a:cubicBezTo>
                    <a:pt x="121" y="270"/>
                    <a:pt x="121" y="270"/>
                    <a:pt x="121" y="270"/>
                  </a:cubicBezTo>
                  <a:cubicBezTo>
                    <a:pt x="121" y="271"/>
                    <a:pt x="122" y="272"/>
                    <a:pt x="121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4" y="273"/>
                    <a:pt x="125" y="269"/>
                    <a:pt x="127" y="268"/>
                  </a:cubicBezTo>
                  <a:cubicBezTo>
                    <a:pt x="128" y="268"/>
                    <a:pt x="128" y="268"/>
                    <a:pt x="128" y="268"/>
                  </a:cubicBezTo>
                  <a:cubicBezTo>
                    <a:pt x="128" y="268"/>
                    <a:pt x="128" y="266"/>
                    <a:pt x="128" y="266"/>
                  </a:cubicBezTo>
                  <a:cubicBezTo>
                    <a:pt x="127" y="266"/>
                    <a:pt x="126" y="265"/>
                    <a:pt x="126" y="266"/>
                  </a:cubicBezTo>
                  <a:close/>
                  <a:moveTo>
                    <a:pt x="137" y="262"/>
                  </a:moveTo>
                  <a:cubicBezTo>
                    <a:pt x="136" y="263"/>
                    <a:pt x="133" y="264"/>
                    <a:pt x="137" y="265"/>
                  </a:cubicBezTo>
                  <a:cubicBezTo>
                    <a:pt x="136" y="265"/>
                    <a:pt x="135" y="267"/>
                    <a:pt x="134" y="268"/>
                  </a:cubicBezTo>
                  <a:cubicBezTo>
                    <a:pt x="133" y="268"/>
                    <a:pt x="132" y="267"/>
                    <a:pt x="131" y="268"/>
                  </a:cubicBezTo>
                  <a:cubicBezTo>
                    <a:pt x="132" y="270"/>
                    <a:pt x="132" y="270"/>
                    <a:pt x="132" y="270"/>
                  </a:cubicBezTo>
                  <a:cubicBezTo>
                    <a:pt x="133" y="270"/>
                    <a:pt x="134" y="269"/>
                    <a:pt x="135" y="270"/>
                  </a:cubicBezTo>
                  <a:cubicBezTo>
                    <a:pt x="137" y="268"/>
                    <a:pt x="139" y="265"/>
                    <a:pt x="141" y="263"/>
                  </a:cubicBezTo>
                  <a:cubicBezTo>
                    <a:pt x="139" y="262"/>
                    <a:pt x="138" y="262"/>
                    <a:pt x="137" y="262"/>
                  </a:cubicBezTo>
                  <a:close/>
                  <a:moveTo>
                    <a:pt x="162" y="245"/>
                  </a:moveTo>
                  <a:cubicBezTo>
                    <a:pt x="161" y="246"/>
                    <a:pt x="161" y="246"/>
                    <a:pt x="161" y="246"/>
                  </a:cubicBezTo>
                  <a:cubicBezTo>
                    <a:pt x="160" y="247"/>
                    <a:pt x="158" y="246"/>
                    <a:pt x="157" y="246"/>
                  </a:cubicBezTo>
                  <a:cubicBezTo>
                    <a:pt x="156" y="248"/>
                    <a:pt x="156" y="250"/>
                    <a:pt x="155" y="251"/>
                  </a:cubicBezTo>
                  <a:cubicBezTo>
                    <a:pt x="154" y="251"/>
                    <a:pt x="154" y="251"/>
                    <a:pt x="154" y="251"/>
                  </a:cubicBezTo>
                  <a:cubicBezTo>
                    <a:pt x="154" y="252"/>
                    <a:pt x="154" y="252"/>
                    <a:pt x="154" y="253"/>
                  </a:cubicBezTo>
                  <a:cubicBezTo>
                    <a:pt x="155" y="253"/>
                    <a:pt x="156" y="253"/>
                    <a:pt x="156" y="253"/>
                  </a:cubicBezTo>
                  <a:cubicBezTo>
                    <a:pt x="157" y="253"/>
                    <a:pt x="160" y="250"/>
                    <a:pt x="161" y="250"/>
                  </a:cubicBezTo>
                  <a:cubicBezTo>
                    <a:pt x="165" y="249"/>
                    <a:pt x="166" y="250"/>
                    <a:pt x="167" y="248"/>
                  </a:cubicBezTo>
                  <a:cubicBezTo>
                    <a:pt x="167" y="247"/>
                    <a:pt x="169" y="248"/>
                    <a:pt x="167" y="247"/>
                  </a:cubicBezTo>
                  <a:cubicBezTo>
                    <a:pt x="166" y="246"/>
                    <a:pt x="166" y="245"/>
                    <a:pt x="162" y="245"/>
                  </a:cubicBezTo>
                  <a:close/>
                  <a:moveTo>
                    <a:pt x="430" y="226"/>
                  </a:moveTo>
                  <a:cubicBezTo>
                    <a:pt x="429" y="228"/>
                    <a:pt x="429" y="230"/>
                    <a:pt x="428" y="231"/>
                  </a:cubicBezTo>
                  <a:cubicBezTo>
                    <a:pt x="429" y="231"/>
                    <a:pt x="431" y="231"/>
                    <a:pt x="432" y="231"/>
                  </a:cubicBezTo>
                  <a:cubicBezTo>
                    <a:pt x="432" y="233"/>
                    <a:pt x="432" y="233"/>
                    <a:pt x="433" y="235"/>
                  </a:cubicBezTo>
                  <a:cubicBezTo>
                    <a:pt x="434" y="235"/>
                    <a:pt x="434" y="235"/>
                    <a:pt x="434" y="235"/>
                  </a:cubicBezTo>
                  <a:cubicBezTo>
                    <a:pt x="434" y="235"/>
                    <a:pt x="435" y="234"/>
                    <a:pt x="436" y="234"/>
                  </a:cubicBezTo>
                  <a:cubicBezTo>
                    <a:pt x="436" y="235"/>
                    <a:pt x="435" y="238"/>
                    <a:pt x="436" y="238"/>
                  </a:cubicBezTo>
                  <a:cubicBezTo>
                    <a:pt x="435" y="239"/>
                    <a:pt x="435" y="239"/>
                    <a:pt x="435" y="239"/>
                  </a:cubicBezTo>
                  <a:cubicBezTo>
                    <a:pt x="437" y="239"/>
                    <a:pt x="440" y="240"/>
                    <a:pt x="441" y="241"/>
                  </a:cubicBezTo>
                  <a:cubicBezTo>
                    <a:pt x="441" y="241"/>
                    <a:pt x="440" y="243"/>
                    <a:pt x="441" y="244"/>
                  </a:cubicBezTo>
                  <a:cubicBezTo>
                    <a:pt x="443" y="244"/>
                    <a:pt x="443" y="244"/>
                    <a:pt x="443" y="244"/>
                  </a:cubicBezTo>
                  <a:cubicBezTo>
                    <a:pt x="443" y="245"/>
                    <a:pt x="443" y="246"/>
                    <a:pt x="443" y="248"/>
                  </a:cubicBezTo>
                  <a:cubicBezTo>
                    <a:pt x="443" y="248"/>
                    <a:pt x="444" y="248"/>
                    <a:pt x="444" y="249"/>
                  </a:cubicBezTo>
                  <a:cubicBezTo>
                    <a:pt x="445" y="249"/>
                    <a:pt x="447" y="249"/>
                    <a:pt x="448" y="249"/>
                  </a:cubicBezTo>
                  <a:cubicBezTo>
                    <a:pt x="447" y="242"/>
                    <a:pt x="449" y="243"/>
                    <a:pt x="445" y="244"/>
                  </a:cubicBezTo>
                  <a:cubicBezTo>
                    <a:pt x="446" y="242"/>
                    <a:pt x="446" y="242"/>
                    <a:pt x="446" y="240"/>
                  </a:cubicBezTo>
                  <a:cubicBezTo>
                    <a:pt x="446" y="240"/>
                    <a:pt x="446" y="238"/>
                    <a:pt x="446" y="238"/>
                  </a:cubicBezTo>
                  <a:cubicBezTo>
                    <a:pt x="445" y="238"/>
                    <a:pt x="443" y="239"/>
                    <a:pt x="442" y="238"/>
                  </a:cubicBezTo>
                  <a:cubicBezTo>
                    <a:pt x="442" y="238"/>
                    <a:pt x="442" y="238"/>
                    <a:pt x="442" y="238"/>
                  </a:cubicBezTo>
                  <a:cubicBezTo>
                    <a:pt x="442" y="238"/>
                    <a:pt x="442" y="238"/>
                    <a:pt x="442" y="238"/>
                  </a:cubicBezTo>
                  <a:cubicBezTo>
                    <a:pt x="441" y="236"/>
                    <a:pt x="441" y="236"/>
                    <a:pt x="441" y="236"/>
                  </a:cubicBezTo>
                  <a:cubicBezTo>
                    <a:pt x="440" y="236"/>
                    <a:pt x="440" y="236"/>
                    <a:pt x="440" y="236"/>
                  </a:cubicBezTo>
                  <a:cubicBezTo>
                    <a:pt x="439" y="234"/>
                    <a:pt x="440" y="233"/>
                    <a:pt x="439" y="232"/>
                  </a:cubicBezTo>
                  <a:cubicBezTo>
                    <a:pt x="438" y="231"/>
                    <a:pt x="436" y="231"/>
                    <a:pt x="435" y="230"/>
                  </a:cubicBezTo>
                  <a:cubicBezTo>
                    <a:pt x="434" y="230"/>
                    <a:pt x="435" y="228"/>
                    <a:pt x="434" y="228"/>
                  </a:cubicBezTo>
                  <a:cubicBezTo>
                    <a:pt x="434" y="227"/>
                    <a:pt x="430" y="227"/>
                    <a:pt x="430" y="226"/>
                  </a:cubicBezTo>
                  <a:close/>
                  <a:moveTo>
                    <a:pt x="412" y="210"/>
                  </a:moveTo>
                  <a:cubicBezTo>
                    <a:pt x="412" y="210"/>
                    <a:pt x="411" y="213"/>
                    <a:pt x="411" y="214"/>
                  </a:cubicBezTo>
                  <a:cubicBezTo>
                    <a:pt x="411" y="215"/>
                    <a:pt x="413" y="217"/>
                    <a:pt x="414" y="218"/>
                  </a:cubicBezTo>
                  <a:cubicBezTo>
                    <a:pt x="414" y="218"/>
                    <a:pt x="414" y="219"/>
                    <a:pt x="414" y="220"/>
                  </a:cubicBezTo>
                  <a:cubicBezTo>
                    <a:pt x="414" y="220"/>
                    <a:pt x="417" y="221"/>
                    <a:pt x="417" y="221"/>
                  </a:cubicBezTo>
                  <a:cubicBezTo>
                    <a:pt x="418" y="222"/>
                    <a:pt x="417" y="223"/>
                    <a:pt x="418" y="224"/>
                  </a:cubicBezTo>
                  <a:cubicBezTo>
                    <a:pt x="418" y="225"/>
                    <a:pt x="420" y="225"/>
                    <a:pt x="420" y="226"/>
                  </a:cubicBezTo>
                  <a:cubicBezTo>
                    <a:pt x="421" y="224"/>
                    <a:pt x="421" y="224"/>
                    <a:pt x="421" y="222"/>
                  </a:cubicBezTo>
                  <a:cubicBezTo>
                    <a:pt x="422" y="223"/>
                    <a:pt x="422" y="223"/>
                    <a:pt x="422" y="225"/>
                  </a:cubicBezTo>
                  <a:cubicBezTo>
                    <a:pt x="423" y="225"/>
                    <a:pt x="425" y="225"/>
                    <a:pt x="425" y="225"/>
                  </a:cubicBezTo>
                  <a:cubicBezTo>
                    <a:pt x="423" y="226"/>
                    <a:pt x="424" y="229"/>
                    <a:pt x="425" y="230"/>
                  </a:cubicBezTo>
                  <a:cubicBezTo>
                    <a:pt x="425" y="230"/>
                    <a:pt x="427" y="229"/>
                    <a:pt x="427" y="228"/>
                  </a:cubicBezTo>
                  <a:cubicBezTo>
                    <a:pt x="427" y="227"/>
                    <a:pt x="427" y="224"/>
                    <a:pt x="427" y="224"/>
                  </a:cubicBezTo>
                  <a:cubicBezTo>
                    <a:pt x="427" y="224"/>
                    <a:pt x="427" y="224"/>
                    <a:pt x="427" y="224"/>
                  </a:cubicBezTo>
                  <a:cubicBezTo>
                    <a:pt x="429" y="224"/>
                    <a:pt x="428" y="226"/>
                    <a:pt x="430" y="225"/>
                  </a:cubicBezTo>
                  <a:cubicBezTo>
                    <a:pt x="430" y="225"/>
                    <a:pt x="432" y="224"/>
                    <a:pt x="430" y="224"/>
                  </a:cubicBezTo>
                  <a:cubicBezTo>
                    <a:pt x="431" y="223"/>
                    <a:pt x="430" y="222"/>
                    <a:pt x="430" y="222"/>
                  </a:cubicBezTo>
                  <a:cubicBezTo>
                    <a:pt x="430" y="222"/>
                    <a:pt x="431" y="222"/>
                    <a:pt x="432" y="222"/>
                  </a:cubicBezTo>
                  <a:cubicBezTo>
                    <a:pt x="431" y="221"/>
                    <a:pt x="432" y="220"/>
                    <a:pt x="432" y="218"/>
                  </a:cubicBezTo>
                  <a:cubicBezTo>
                    <a:pt x="431" y="215"/>
                    <a:pt x="427" y="216"/>
                    <a:pt x="424" y="216"/>
                  </a:cubicBezTo>
                  <a:cubicBezTo>
                    <a:pt x="425" y="216"/>
                    <a:pt x="425" y="220"/>
                    <a:pt x="424" y="220"/>
                  </a:cubicBezTo>
                  <a:cubicBezTo>
                    <a:pt x="425" y="221"/>
                    <a:pt x="426" y="221"/>
                    <a:pt x="426" y="221"/>
                  </a:cubicBezTo>
                  <a:cubicBezTo>
                    <a:pt x="429" y="223"/>
                    <a:pt x="424" y="222"/>
                    <a:pt x="424" y="222"/>
                  </a:cubicBezTo>
                  <a:cubicBezTo>
                    <a:pt x="424" y="221"/>
                    <a:pt x="424" y="220"/>
                    <a:pt x="423" y="219"/>
                  </a:cubicBezTo>
                  <a:cubicBezTo>
                    <a:pt x="423" y="219"/>
                    <a:pt x="421" y="221"/>
                    <a:pt x="421" y="220"/>
                  </a:cubicBezTo>
                  <a:cubicBezTo>
                    <a:pt x="419" y="219"/>
                    <a:pt x="420" y="215"/>
                    <a:pt x="418" y="213"/>
                  </a:cubicBezTo>
                  <a:cubicBezTo>
                    <a:pt x="418" y="213"/>
                    <a:pt x="417" y="213"/>
                    <a:pt x="416" y="213"/>
                  </a:cubicBezTo>
                  <a:cubicBezTo>
                    <a:pt x="416" y="212"/>
                    <a:pt x="416" y="212"/>
                    <a:pt x="416" y="212"/>
                  </a:cubicBezTo>
                  <a:cubicBezTo>
                    <a:pt x="415" y="212"/>
                    <a:pt x="413" y="211"/>
                    <a:pt x="412" y="210"/>
                  </a:cubicBezTo>
                  <a:close/>
                  <a:moveTo>
                    <a:pt x="258" y="202"/>
                  </a:moveTo>
                  <a:cubicBezTo>
                    <a:pt x="257" y="202"/>
                    <a:pt x="258" y="204"/>
                    <a:pt x="258" y="204"/>
                  </a:cubicBezTo>
                  <a:cubicBezTo>
                    <a:pt x="256" y="204"/>
                    <a:pt x="254" y="204"/>
                    <a:pt x="252" y="204"/>
                  </a:cubicBezTo>
                  <a:cubicBezTo>
                    <a:pt x="252" y="204"/>
                    <a:pt x="252" y="203"/>
                    <a:pt x="252" y="202"/>
                  </a:cubicBezTo>
                  <a:cubicBezTo>
                    <a:pt x="251" y="202"/>
                    <a:pt x="250" y="203"/>
                    <a:pt x="250" y="202"/>
                  </a:cubicBezTo>
                  <a:cubicBezTo>
                    <a:pt x="250" y="204"/>
                    <a:pt x="250" y="204"/>
                    <a:pt x="250" y="204"/>
                  </a:cubicBezTo>
                  <a:cubicBezTo>
                    <a:pt x="248" y="203"/>
                    <a:pt x="250" y="206"/>
                    <a:pt x="250" y="206"/>
                  </a:cubicBezTo>
                  <a:cubicBezTo>
                    <a:pt x="251" y="205"/>
                    <a:pt x="250" y="208"/>
                    <a:pt x="250" y="208"/>
                  </a:cubicBezTo>
                  <a:cubicBezTo>
                    <a:pt x="247" y="208"/>
                    <a:pt x="239" y="206"/>
                    <a:pt x="245" y="211"/>
                  </a:cubicBezTo>
                  <a:cubicBezTo>
                    <a:pt x="245" y="212"/>
                    <a:pt x="244" y="214"/>
                    <a:pt x="244" y="214"/>
                  </a:cubicBezTo>
                  <a:cubicBezTo>
                    <a:pt x="245" y="214"/>
                    <a:pt x="245" y="216"/>
                    <a:pt x="247" y="215"/>
                  </a:cubicBezTo>
                  <a:cubicBezTo>
                    <a:pt x="247" y="215"/>
                    <a:pt x="248" y="213"/>
                    <a:pt x="248" y="213"/>
                  </a:cubicBezTo>
                  <a:cubicBezTo>
                    <a:pt x="249" y="214"/>
                    <a:pt x="250" y="214"/>
                    <a:pt x="252" y="214"/>
                  </a:cubicBezTo>
                  <a:cubicBezTo>
                    <a:pt x="252" y="215"/>
                    <a:pt x="251" y="216"/>
                    <a:pt x="252" y="216"/>
                  </a:cubicBezTo>
                  <a:cubicBezTo>
                    <a:pt x="252" y="217"/>
                    <a:pt x="253" y="216"/>
                    <a:pt x="254" y="216"/>
                  </a:cubicBezTo>
                  <a:cubicBezTo>
                    <a:pt x="254" y="216"/>
                    <a:pt x="254" y="214"/>
                    <a:pt x="254" y="214"/>
                  </a:cubicBezTo>
                  <a:cubicBezTo>
                    <a:pt x="256" y="212"/>
                    <a:pt x="259" y="212"/>
                    <a:pt x="262" y="212"/>
                  </a:cubicBezTo>
                  <a:cubicBezTo>
                    <a:pt x="262" y="210"/>
                    <a:pt x="262" y="210"/>
                    <a:pt x="262" y="210"/>
                  </a:cubicBezTo>
                  <a:cubicBezTo>
                    <a:pt x="258" y="210"/>
                    <a:pt x="262" y="210"/>
                    <a:pt x="260" y="209"/>
                  </a:cubicBezTo>
                  <a:cubicBezTo>
                    <a:pt x="261" y="209"/>
                    <a:pt x="269" y="210"/>
                    <a:pt x="266" y="208"/>
                  </a:cubicBezTo>
                  <a:cubicBezTo>
                    <a:pt x="263" y="207"/>
                    <a:pt x="263" y="207"/>
                    <a:pt x="263" y="204"/>
                  </a:cubicBezTo>
                  <a:cubicBezTo>
                    <a:pt x="261" y="203"/>
                    <a:pt x="262" y="205"/>
                    <a:pt x="260" y="204"/>
                  </a:cubicBezTo>
                  <a:cubicBezTo>
                    <a:pt x="260" y="204"/>
                    <a:pt x="259" y="202"/>
                    <a:pt x="258" y="202"/>
                  </a:cubicBezTo>
                  <a:close/>
                  <a:moveTo>
                    <a:pt x="260" y="192"/>
                  </a:moveTo>
                  <a:cubicBezTo>
                    <a:pt x="259" y="194"/>
                    <a:pt x="256" y="199"/>
                    <a:pt x="260" y="198"/>
                  </a:cubicBezTo>
                  <a:cubicBezTo>
                    <a:pt x="260" y="198"/>
                    <a:pt x="261" y="197"/>
                    <a:pt x="261" y="196"/>
                  </a:cubicBezTo>
                  <a:cubicBezTo>
                    <a:pt x="262" y="196"/>
                    <a:pt x="262" y="197"/>
                    <a:pt x="263" y="196"/>
                  </a:cubicBezTo>
                  <a:cubicBezTo>
                    <a:pt x="262" y="197"/>
                    <a:pt x="264" y="198"/>
                    <a:pt x="264" y="198"/>
                  </a:cubicBezTo>
                  <a:cubicBezTo>
                    <a:pt x="265" y="198"/>
                    <a:pt x="265" y="197"/>
                    <a:pt x="266" y="197"/>
                  </a:cubicBezTo>
                  <a:cubicBezTo>
                    <a:pt x="263" y="194"/>
                    <a:pt x="263" y="194"/>
                    <a:pt x="263" y="194"/>
                  </a:cubicBezTo>
                  <a:cubicBezTo>
                    <a:pt x="263" y="194"/>
                    <a:pt x="263" y="193"/>
                    <a:pt x="263" y="192"/>
                  </a:cubicBezTo>
                  <a:cubicBezTo>
                    <a:pt x="262" y="192"/>
                    <a:pt x="261" y="193"/>
                    <a:pt x="260" y="192"/>
                  </a:cubicBezTo>
                  <a:close/>
                  <a:moveTo>
                    <a:pt x="145" y="166"/>
                  </a:moveTo>
                  <a:cubicBezTo>
                    <a:pt x="144" y="166"/>
                    <a:pt x="142" y="168"/>
                    <a:pt x="142" y="169"/>
                  </a:cubicBezTo>
                  <a:cubicBezTo>
                    <a:pt x="140" y="169"/>
                    <a:pt x="137" y="169"/>
                    <a:pt x="135" y="169"/>
                  </a:cubicBezTo>
                  <a:cubicBezTo>
                    <a:pt x="135" y="170"/>
                    <a:pt x="135" y="171"/>
                    <a:pt x="136" y="172"/>
                  </a:cubicBezTo>
                  <a:cubicBezTo>
                    <a:pt x="136" y="172"/>
                    <a:pt x="144" y="175"/>
                    <a:pt x="144" y="175"/>
                  </a:cubicBezTo>
                  <a:cubicBezTo>
                    <a:pt x="145" y="173"/>
                    <a:pt x="145" y="173"/>
                    <a:pt x="145" y="173"/>
                  </a:cubicBezTo>
                  <a:cubicBezTo>
                    <a:pt x="147" y="172"/>
                    <a:pt x="148" y="172"/>
                    <a:pt x="150" y="171"/>
                  </a:cubicBezTo>
                  <a:cubicBezTo>
                    <a:pt x="149" y="168"/>
                    <a:pt x="149" y="165"/>
                    <a:pt x="145" y="166"/>
                  </a:cubicBezTo>
                  <a:close/>
                  <a:moveTo>
                    <a:pt x="107" y="116"/>
                  </a:moveTo>
                  <a:cubicBezTo>
                    <a:pt x="106" y="116"/>
                    <a:pt x="105" y="119"/>
                    <a:pt x="105" y="119"/>
                  </a:cubicBezTo>
                  <a:cubicBezTo>
                    <a:pt x="104" y="119"/>
                    <a:pt x="99" y="118"/>
                    <a:pt x="99" y="118"/>
                  </a:cubicBezTo>
                  <a:cubicBezTo>
                    <a:pt x="98" y="118"/>
                    <a:pt x="98" y="118"/>
                    <a:pt x="97" y="117"/>
                  </a:cubicBezTo>
                  <a:cubicBezTo>
                    <a:pt x="97" y="118"/>
                    <a:pt x="96" y="119"/>
                    <a:pt x="96" y="119"/>
                  </a:cubicBezTo>
                  <a:cubicBezTo>
                    <a:pt x="96" y="120"/>
                    <a:pt x="97" y="123"/>
                    <a:pt x="97" y="123"/>
                  </a:cubicBezTo>
                  <a:cubicBezTo>
                    <a:pt x="101" y="122"/>
                    <a:pt x="107" y="120"/>
                    <a:pt x="111" y="123"/>
                  </a:cubicBezTo>
                  <a:cubicBezTo>
                    <a:pt x="112" y="123"/>
                    <a:pt x="112" y="125"/>
                    <a:pt x="113" y="125"/>
                  </a:cubicBezTo>
                  <a:cubicBezTo>
                    <a:pt x="114" y="126"/>
                    <a:pt x="115" y="125"/>
                    <a:pt x="116" y="127"/>
                  </a:cubicBezTo>
                  <a:cubicBezTo>
                    <a:pt x="116" y="127"/>
                    <a:pt x="116" y="129"/>
                    <a:pt x="116" y="129"/>
                  </a:cubicBezTo>
                  <a:cubicBezTo>
                    <a:pt x="116" y="129"/>
                    <a:pt x="118" y="129"/>
                    <a:pt x="119" y="129"/>
                  </a:cubicBezTo>
                  <a:cubicBezTo>
                    <a:pt x="119" y="129"/>
                    <a:pt x="119" y="127"/>
                    <a:pt x="119" y="126"/>
                  </a:cubicBezTo>
                  <a:cubicBezTo>
                    <a:pt x="119" y="126"/>
                    <a:pt x="120" y="126"/>
                    <a:pt x="121" y="126"/>
                  </a:cubicBezTo>
                  <a:cubicBezTo>
                    <a:pt x="121" y="126"/>
                    <a:pt x="121" y="124"/>
                    <a:pt x="122" y="124"/>
                  </a:cubicBezTo>
                  <a:cubicBezTo>
                    <a:pt x="118" y="123"/>
                    <a:pt x="115" y="123"/>
                    <a:pt x="113" y="121"/>
                  </a:cubicBezTo>
                  <a:cubicBezTo>
                    <a:pt x="112" y="119"/>
                    <a:pt x="110" y="115"/>
                    <a:pt x="107" y="116"/>
                  </a:cubicBezTo>
                  <a:close/>
                  <a:moveTo>
                    <a:pt x="176" y="74"/>
                  </a:moveTo>
                  <a:cubicBezTo>
                    <a:pt x="176" y="74"/>
                    <a:pt x="176" y="75"/>
                    <a:pt x="176" y="75"/>
                  </a:cubicBezTo>
                  <a:cubicBezTo>
                    <a:pt x="178" y="76"/>
                    <a:pt x="177" y="74"/>
                    <a:pt x="176" y="74"/>
                  </a:cubicBezTo>
                  <a:close/>
                  <a:moveTo>
                    <a:pt x="358" y="22"/>
                  </a:moveTo>
                  <a:cubicBezTo>
                    <a:pt x="358" y="22"/>
                    <a:pt x="357" y="20"/>
                    <a:pt x="357" y="20"/>
                  </a:cubicBezTo>
                  <a:cubicBezTo>
                    <a:pt x="355" y="19"/>
                    <a:pt x="354" y="19"/>
                    <a:pt x="351" y="18"/>
                  </a:cubicBezTo>
                  <a:cubicBezTo>
                    <a:pt x="351" y="17"/>
                    <a:pt x="351" y="17"/>
                    <a:pt x="351" y="17"/>
                  </a:cubicBezTo>
                  <a:cubicBezTo>
                    <a:pt x="348" y="17"/>
                    <a:pt x="347" y="19"/>
                    <a:pt x="344" y="18"/>
                  </a:cubicBezTo>
                  <a:cubicBezTo>
                    <a:pt x="343" y="18"/>
                    <a:pt x="342" y="16"/>
                    <a:pt x="342" y="16"/>
                  </a:cubicBezTo>
                  <a:cubicBezTo>
                    <a:pt x="342" y="16"/>
                    <a:pt x="340" y="16"/>
                    <a:pt x="340" y="16"/>
                  </a:cubicBezTo>
                  <a:cubicBezTo>
                    <a:pt x="340" y="17"/>
                    <a:pt x="339" y="18"/>
                    <a:pt x="339" y="19"/>
                  </a:cubicBezTo>
                  <a:cubicBezTo>
                    <a:pt x="340" y="20"/>
                    <a:pt x="337" y="20"/>
                    <a:pt x="337" y="20"/>
                  </a:cubicBezTo>
                  <a:cubicBezTo>
                    <a:pt x="337" y="20"/>
                    <a:pt x="336" y="18"/>
                    <a:pt x="335" y="18"/>
                  </a:cubicBezTo>
                  <a:cubicBezTo>
                    <a:pt x="334" y="18"/>
                    <a:pt x="334" y="20"/>
                    <a:pt x="333" y="20"/>
                  </a:cubicBezTo>
                  <a:cubicBezTo>
                    <a:pt x="332" y="20"/>
                    <a:pt x="332" y="18"/>
                    <a:pt x="332" y="18"/>
                  </a:cubicBezTo>
                  <a:cubicBezTo>
                    <a:pt x="327" y="17"/>
                    <a:pt x="325" y="17"/>
                    <a:pt x="321" y="17"/>
                  </a:cubicBezTo>
                  <a:cubicBezTo>
                    <a:pt x="320" y="15"/>
                    <a:pt x="320" y="15"/>
                    <a:pt x="320" y="15"/>
                  </a:cubicBezTo>
                  <a:cubicBezTo>
                    <a:pt x="317" y="14"/>
                    <a:pt x="316" y="16"/>
                    <a:pt x="314" y="16"/>
                  </a:cubicBezTo>
                  <a:cubicBezTo>
                    <a:pt x="309" y="16"/>
                    <a:pt x="306" y="14"/>
                    <a:pt x="301" y="15"/>
                  </a:cubicBezTo>
                  <a:cubicBezTo>
                    <a:pt x="300" y="14"/>
                    <a:pt x="300" y="14"/>
                    <a:pt x="300" y="14"/>
                  </a:cubicBezTo>
                  <a:cubicBezTo>
                    <a:pt x="298" y="13"/>
                    <a:pt x="298" y="15"/>
                    <a:pt x="296" y="14"/>
                  </a:cubicBezTo>
                  <a:cubicBezTo>
                    <a:pt x="295" y="14"/>
                    <a:pt x="293" y="11"/>
                    <a:pt x="292" y="11"/>
                  </a:cubicBezTo>
                  <a:cubicBezTo>
                    <a:pt x="291" y="11"/>
                    <a:pt x="291" y="12"/>
                    <a:pt x="289" y="12"/>
                  </a:cubicBezTo>
                  <a:cubicBezTo>
                    <a:pt x="289" y="10"/>
                    <a:pt x="289" y="10"/>
                    <a:pt x="289" y="10"/>
                  </a:cubicBezTo>
                  <a:cubicBezTo>
                    <a:pt x="286" y="10"/>
                    <a:pt x="285" y="12"/>
                    <a:pt x="283" y="12"/>
                  </a:cubicBezTo>
                  <a:cubicBezTo>
                    <a:pt x="282" y="13"/>
                    <a:pt x="281" y="12"/>
                    <a:pt x="279" y="12"/>
                  </a:cubicBezTo>
                  <a:cubicBezTo>
                    <a:pt x="279" y="12"/>
                    <a:pt x="278" y="14"/>
                    <a:pt x="277" y="14"/>
                  </a:cubicBezTo>
                  <a:cubicBezTo>
                    <a:pt x="276" y="14"/>
                    <a:pt x="272" y="11"/>
                    <a:pt x="270" y="11"/>
                  </a:cubicBezTo>
                  <a:cubicBezTo>
                    <a:pt x="269" y="11"/>
                    <a:pt x="267" y="11"/>
                    <a:pt x="266" y="11"/>
                  </a:cubicBezTo>
                  <a:cubicBezTo>
                    <a:pt x="265" y="10"/>
                    <a:pt x="265" y="10"/>
                    <a:pt x="265" y="10"/>
                  </a:cubicBezTo>
                  <a:cubicBezTo>
                    <a:pt x="263" y="9"/>
                    <a:pt x="261" y="10"/>
                    <a:pt x="260" y="10"/>
                  </a:cubicBezTo>
                  <a:cubicBezTo>
                    <a:pt x="260" y="8"/>
                    <a:pt x="260" y="8"/>
                    <a:pt x="260" y="8"/>
                  </a:cubicBezTo>
                  <a:cubicBezTo>
                    <a:pt x="262" y="9"/>
                    <a:pt x="260" y="7"/>
                    <a:pt x="260" y="7"/>
                  </a:cubicBezTo>
                  <a:cubicBezTo>
                    <a:pt x="260" y="7"/>
                    <a:pt x="256" y="6"/>
                    <a:pt x="256" y="6"/>
                  </a:cubicBezTo>
                  <a:cubicBezTo>
                    <a:pt x="253" y="6"/>
                    <a:pt x="248" y="9"/>
                    <a:pt x="245" y="8"/>
                  </a:cubicBezTo>
                  <a:cubicBezTo>
                    <a:pt x="242" y="8"/>
                    <a:pt x="243" y="6"/>
                    <a:pt x="242" y="4"/>
                  </a:cubicBezTo>
                  <a:cubicBezTo>
                    <a:pt x="240" y="4"/>
                    <a:pt x="240" y="5"/>
                    <a:pt x="240" y="6"/>
                  </a:cubicBezTo>
                  <a:cubicBezTo>
                    <a:pt x="239" y="6"/>
                    <a:pt x="238" y="5"/>
                    <a:pt x="237" y="6"/>
                  </a:cubicBezTo>
                  <a:cubicBezTo>
                    <a:pt x="236" y="6"/>
                    <a:pt x="234" y="8"/>
                    <a:pt x="233" y="8"/>
                  </a:cubicBezTo>
                  <a:cubicBezTo>
                    <a:pt x="233" y="6"/>
                    <a:pt x="233" y="5"/>
                    <a:pt x="234" y="3"/>
                  </a:cubicBezTo>
                  <a:cubicBezTo>
                    <a:pt x="231" y="2"/>
                    <a:pt x="226" y="0"/>
                    <a:pt x="223" y="0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20" y="3"/>
                    <a:pt x="215" y="7"/>
                    <a:pt x="212" y="8"/>
                  </a:cubicBezTo>
                  <a:cubicBezTo>
                    <a:pt x="210" y="8"/>
                    <a:pt x="208" y="7"/>
                    <a:pt x="206" y="8"/>
                  </a:cubicBezTo>
                  <a:cubicBezTo>
                    <a:pt x="205" y="8"/>
                    <a:pt x="204" y="9"/>
                    <a:pt x="204" y="10"/>
                  </a:cubicBezTo>
                  <a:cubicBezTo>
                    <a:pt x="203" y="8"/>
                    <a:pt x="203" y="8"/>
                    <a:pt x="202" y="7"/>
                  </a:cubicBezTo>
                  <a:cubicBezTo>
                    <a:pt x="201" y="8"/>
                    <a:pt x="201" y="9"/>
                    <a:pt x="200" y="10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9" y="10"/>
                    <a:pt x="198" y="9"/>
                    <a:pt x="197" y="10"/>
                  </a:cubicBezTo>
                  <a:cubicBezTo>
                    <a:pt x="197" y="10"/>
                    <a:pt x="197" y="12"/>
                    <a:pt x="197" y="12"/>
                  </a:cubicBezTo>
                  <a:cubicBezTo>
                    <a:pt x="196" y="12"/>
                    <a:pt x="195" y="13"/>
                    <a:pt x="194" y="13"/>
                  </a:cubicBezTo>
                  <a:cubicBezTo>
                    <a:pt x="192" y="14"/>
                    <a:pt x="189" y="12"/>
                    <a:pt x="187" y="13"/>
                  </a:cubicBezTo>
                  <a:cubicBezTo>
                    <a:pt x="186" y="13"/>
                    <a:pt x="185" y="15"/>
                    <a:pt x="184" y="16"/>
                  </a:cubicBezTo>
                  <a:cubicBezTo>
                    <a:pt x="183" y="16"/>
                    <a:pt x="182" y="15"/>
                    <a:pt x="182" y="16"/>
                  </a:cubicBezTo>
                  <a:cubicBezTo>
                    <a:pt x="180" y="17"/>
                    <a:pt x="180" y="20"/>
                    <a:pt x="178" y="22"/>
                  </a:cubicBezTo>
                  <a:cubicBezTo>
                    <a:pt x="177" y="23"/>
                    <a:pt x="175" y="22"/>
                    <a:pt x="174" y="24"/>
                  </a:cubicBezTo>
                  <a:cubicBezTo>
                    <a:pt x="174" y="25"/>
                    <a:pt x="174" y="27"/>
                    <a:pt x="174" y="29"/>
                  </a:cubicBezTo>
                  <a:cubicBezTo>
                    <a:pt x="173" y="30"/>
                    <a:pt x="171" y="31"/>
                    <a:pt x="171" y="32"/>
                  </a:cubicBezTo>
                  <a:cubicBezTo>
                    <a:pt x="170" y="34"/>
                    <a:pt x="170" y="37"/>
                    <a:pt x="170" y="39"/>
                  </a:cubicBezTo>
                  <a:cubicBezTo>
                    <a:pt x="166" y="39"/>
                    <a:pt x="163" y="41"/>
                    <a:pt x="160" y="42"/>
                  </a:cubicBezTo>
                  <a:cubicBezTo>
                    <a:pt x="158" y="42"/>
                    <a:pt x="157" y="40"/>
                    <a:pt x="155" y="41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0" y="43"/>
                    <a:pt x="147" y="42"/>
                    <a:pt x="144" y="42"/>
                  </a:cubicBezTo>
                  <a:cubicBezTo>
                    <a:pt x="144" y="45"/>
                    <a:pt x="145" y="47"/>
                    <a:pt x="145" y="50"/>
                  </a:cubicBezTo>
                  <a:cubicBezTo>
                    <a:pt x="144" y="51"/>
                    <a:pt x="144" y="50"/>
                    <a:pt x="143" y="52"/>
                  </a:cubicBezTo>
                  <a:cubicBezTo>
                    <a:pt x="142" y="51"/>
                    <a:pt x="143" y="51"/>
                    <a:pt x="141" y="52"/>
                  </a:cubicBezTo>
                  <a:cubicBezTo>
                    <a:pt x="143" y="52"/>
                    <a:pt x="145" y="52"/>
                    <a:pt x="147" y="53"/>
                  </a:cubicBezTo>
                  <a:cubicBezTo>
                    <a:pt x="148" y="53"/>
                    <a:pt x="148" y="56"/>
                    <a:pt x="150" y="56"/>
                  </a:cubicBezTo>
                  <a:cubicBezTo>
                    <a:pt x="152" y="57"/>
                    <a:pt x="152" y="56"/>
                    <a:pt x="154" y="57"/>
                  </a:cubicBezTo>
                  <a:cubicBezTo>
                    <a:pt x="155" y="58"/>
                    <a:pt x="159" y="62"/>
                    <a:pt x="160" y="63"/>
                  </a:cubicBezTo>
                  <a:cubicBezTo>
                    <a:pt x="162" y="63"/>
                    <a:pt x="163" y="62"/>
                    <a:pt x="164" y="63"/>
                  </a:cubicBezTo>
                  <a:cubicBezTo>
                    <a:pt x="164" y="63"/>
                    <a:pt x="166" y="65"/>
                    <a:pt x="164" y="64"/>
                  </a:cubicBezTo>
                  <a:cubicBezTo>
                    <a:pt x="165" y="65"/>
                    <a:pt x="165" y="69"/>
                    <a:pt x="165" y="69"/>
                  </a:cubicBezTo>
                  <a:cubicBezTo>
                    <a:pt x="167" y="69"/>
                    <a:pt x="168" y="70"/>
                    <a:pt x="170" y="70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71" y="68"/>
                    <a:pt x="173" y="67"/>
                    <a:pt x="174" y="67"/>
                  </a:cubicBezTo>
                  <a:cubicBezTo>
                    <a:pt x="174" y="68"/>
                    <a:pt x="174" y="68"/>
                    <a:pt x="174" y="68"/>
                  </a:cubicBezTo>
                  <a:cubicBezTo>
                    <a:pt x="175" y="68"/>
                    <a:pt x="175" y="69"/>
                    <a:pt x="176" y="70"/>
                  </a:cubicBezTo>
                  <a:cubicBezTo>
                    <a:pt x="178" y="70"/>
                    <a:pt x="181" y="69"/>
                    <a:pt x="182" y="68"/>
                  </a:cubicBezTo>
                  <a:cubicBezTo>
                    <a:pt x="182" y="68"/>
                    <a:pt x="183" y="72"/>
                    <a:pt x="182" y="71"/>
                  </a:cubicBezTo>
                  <a:cubicBezTo>
                    <a:pt x="181" y="71"/>
                    <a:pt x="181" y="72"/>
                    <a:pt x="180" y="72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82" y="75"/>
                    <a:pt x="182" y="74"/>
                    <a:pt x="183" y="74"/>
                  </a:cubicBezTo>
                  <a:cubicBezTo>
                    <a:pt x="184" y="75"/>
                    <a:pt x="184" y="75"/>
                    <a:pt x="184" y="75"/>
                  </a:cubicBezTo>
                  <a:cubicBezTo>
                    <a:pt x="186" y="76"/>
                    <a:pt x="189" y="75"/>
                    <a:pt x="192" y="75"/>
                  </a:cubicBezTo>
                  <a:cubicBezTo>
                    <a:pt x="192" y="75"/>
                    <a:pt x="191" y="78"/>
                    <a:pt x="192" y="78"/>
                  </a:cubicBezTo>
                  <a:cubicBezTo>
                    <a:pt x="189" y="78"/>
                    <a:pt x="175" y="78"/>
                    <a:pt x="182" y="81"/>
                  </a:cubicBezTo>
                  <a:cubicBezTo>
                    <a:pt x="182" y="81"/>
                    <a:pt x="183" y="80"/>
                    <a:pt x="184" y="80"/>
                  </a:cubicBezTo>
                  <a:cubicBezTo>
                    <a:pt x="187" y="81"/>
                    <a:pt x="185" y="82"/>
                    <a:pt x="186" y="85"/>
                  </a:cubicBezTo>
                  <a:cubicBezTo>
                    <a:pt x="182" y="84"/>
                    <a:pt x="182" y="83"/>
                    <a:pt x="180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6" y="85"/>
                    <a:pt x="171" y="86"/>
                    <a:pt x="166" y="85"/>
                  </a:cubicBezTo>
                  <a:cubicBezTo>
                    <a:pt x="166" y="85"/>
                    <a:pt x="166" y="83"/>
                    <a:pt x="165" y="83"/>
                  </a:cubicBezTo>
                  <a:cubicBezTo>
                    <a:pt x="164" y="82"/>
                    <a:pt x="163" y="83"/>
                    <a:pt x="162" y="83"/>
                  </a:cubicBezTo>
                  <a:cubicBezTo>
                    <a:pt x="162" y="81"/>
                    <a:pt x="162" y="82"/>
                    <a:pt x="164" y="81"/>
                  </a:cubicBezTo>
                  <a:cubicBezTo>
                    <a:pt x="163" y="79"/>
                    <a:pt x="164" y="77"/>
                    <a:pt x="163" y="75"/>
                  </a:cubicBezTo>
                  <a:cubicBezTo>
                    <a:pt x="163" y="75"/>
                    <a:pt x="162" y="74"/>
                    <a:pt x="162" y="74"/>
                  </a:cubicBezTo>
                  <a:cubicBezTo>
                    <a:pt x="161" y="74"/>
                    <a:pt x="159" y="73"/>
                    <a:pt x="158" y="74"/>
                  </a:cubicBezTo>
                  <a:cubicBezTo>
                    <a:pt x="157" y="74"/>
                    <a:pt x="157" y="75"/>
                    <a:pt x="156" y="75"/>
                  </a:cubicBezTo>
                  <a:cubicBezTo>
                    <a:pt x="154" y="77"/>
                    <a:pt x="149" y="78"/>
                    <a:pt x="147" y="79"/>
                  </a:cubicBezTo>
                  <a:cubicBezTo>
                    <a:pt x="147" y="80"/>
                    <a:pt x="147" y="83"/>
                    <a:pt x="147" y="83"/>
                  </a:cubicBezTo>
                  <a:cubicBezTo>
                    <a:pt x="146" y="84"/>
                    <a:pt x="146" y="83"/>
                    <a:pt x="145" y="84"/>
                  </a:cubicBezTo>
                  <a:cubicBezTo>
                    <a:pt x="141" y="83"/>
                    <a:pt x="138" y="83"/>
                    <a:pt x="134" y="85"/>
                  </a:cubicBezTo>
                  <a:cubicBezTo>
                    <a:pt x="133" y="86"/>
                    <a:pt x="131" y="88"/>
                    <a:pt x="130" y="89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35" y="91"/>
                    <a:pt x="135" y="92"/>
                    <a:pt x="139" y="93"/>
                  </a:cubicBezTo>
                  <a:cubicBezTo>
                    <a:pt x="140" y="93"/>
                    <a:pt x="142" y="93"/>
                    <a:pt x="143" y="93"/>
                  </a:cubicBezTo>
                  <a:cubicBezTo>
                    <a:pt x="143" y="95"/>
                    <a:pt x="143" y="95"/>
                    <a:pt x="143" y="95"/>
                  </a:cubicBezTo>
                  <a:cubicBezTo>
                    <a:pt x="140" y="95"/>
                    <a:pt x="139" y="95"/>
                    <a:pt x="137" y="96"/>
                  </a:cubicBezTo>
                  <a:cubicBezTo>
                    <a:pt x="137" y="96"/>
                    <a:pt x="137" y="98"/>
                    <a:pt x="138" y="97"/>
                  </a:cubicBezTo>
                  <a:cubicBezTo>
                    <a:pt x="139" y="98"/>
                    <a:pt x="141" y="99"/>
                    <a:pt x="141" y="100"/>
                  </a:cubicBezTo>
                  <a:cubicBezTo>
                    <a:pt x="142" y="101"/>
                    <a:pt x="142" y="103"/>
                    <a:pt x="143" y="104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54" y="107"/>
                    <a:pt x="154" y="105"/>
                    <a:pt x="155" y="105"/>
                  </a:cubicBezTo>
                  <a:cubicBezTo>
                    <a:pt x="159" y="104"/>
                    <a:pt x="165" y="104"/>
                    <a:pt x="168" y="104"/>
                  </a:cubicBezTo>
                  <a:cubicBezTo>
                    <a:pt x="169" y="103"/>
                    <a:pt x="168" y="103"/>
                    <a:pt x="169" y="102"/>
                  </a:cubicBezTo>
                  <a:cubicBezTo>
                    <a:pt x="170" y="103"/>
                    <a:pt x="172" y="105"/>
                    <a:pt x="172" y="105"/>
                  </a:cubicBezTo>
                  <a:cubicBezTo>
                    <a:pt x="173" y="106"/>
                    <a:pt x="172" y="107"/>
                    <a:pt x="172" y="107"/>
                  </a:cubicBezTo>
                  <a:cubicBezTo>
                    <a:pt x="173" y="108"/>
                    <a:pt x="174" y="108"/>
                    <a:pt x="174" y="108"/>
                  </a:cubicBezTo>
                  <a:cubicBezTo>
                    <a:pt x="175" y="108"/>
                    <a:pt x="177" y="104"/>
                    <a:pt x="178" y="104"/>
                  </a:cubicBezTo>
                  <a:cubicBezTo>
                    <a:pt x="182" y="103"/>
                    <a:pt x="188" y="103"/>
                    <a:pt x="191" y="103"/>
                  </a:cubicBezTo>
                  <a:cubicBezTo>
                    <a:pt x="191" y="104"/>
                    <a:pt x="191" y="105"/>
                    <a:pt x="191" y="106"/>
                  </a:cubicBezTo>
                  <a:cubicBezTo>
                    <a:pt x="191" y="107"/>
                    <a:pt x="189" y="107"/>
                    <a:pt x="188" y="108"/>
                  </a:cubicBezTo>
                  <a:cubicBezTo>
                    <a:pt x="188" y="110"/>
                    <a:pt x="190" y="113"/>
                    <a:pt x="190" y="115"/>
                  </a:cubicBezTo>
                  <a:cubicBezTo>
                    <a:pt x="191" y="117"/>
                    <a:pt x="190" y="119"/>
                    <a:pt x="190" y="121"/>
                  </a:cubicBezTo>
                  <a:cubicBezTo>
                    <a:pt x="188" y="121"/>
                    <a:pt x="185" y="123"/>
                    <a:pt x="183" y="123"/>
                  </a:cubicBezTo>
                  <a:cubicBezTo>
                    <a:pt x="181" y="123"/>
                    <a:pt x="181" y="122"/>
                    <a:pt x="179" y="123"/>
                  </a:cubicBezTo>
                  <a:cubicBezTo>
                    <a:pt x="179" y="123"/>
                    <a:pt x="179" y="124"/>
                    <a:pt x="178" y="125"/>
                  </a:cubicBezTo>
                  <a:cubicBezTo>
                    <a:pt x="177" y="126"/>
                    <a:pt x="172" y="129"/>
                    <a:pt x="168" y="128"/>
                  </a:cubicBezTo>
                  <a:cubicBezTo>
                    <a:pt x="166" y="127"/>
                    <a:pt x="166" y="124"/>
                    <a:pt x="162" y="124"/>
                  </a:cubicBezTo>
                  <a:cubicBezTo>
                    <a:pt x="161" y="124"/>
                    <a:pt x="159" y="126"/>
                    <a:pt x="158" y="127"/>
                  </a:cubicBezTo>
                  <a:cubicBezTo>
                    <a:pt x="158" y="127"/>
                    <a:pt x="158" y="129"/>
                    <a:pt x="158" y="128"/>
                  </a:cubicBezTo>
                  <a:cubicBezTo>
                    <a:pt x="159" y="128"/>
                    <a:pt x="158" y="129"/>
                    <a:pt x="159" y="129"/>
                  </a:cubicBezTo>
                  <a:cubicBezTo>
                    <a:pt x="160" y="131"/>
                    <a:pt x="161" y="132"/>
                    <a:pt x="161" y="136"/>
                  </a:cubicBezTo>
                  <a:cubicBezTo>
                    <a:pt x="160" y="135"/>
                    <a:pt x="161" y="135"/>
                    <a:pt x="160" y="134"/>
                  </a:cubicBezTo>
                  <a:cubicBezTo>
                    <a:pt x="159" y="134"/>
                    <a:pt x="158" y="134"/>
                    <a:pt x="157" y="133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6" y="138"/>
                    <a:pt x="154" y="138"/>
                    <a:pt x="154" y="138"/>
                  </a:cubicBezTo>
                  <a:cubicBezTo>
                    <a:pt x="153" y="138"/>
                    <a:pt x="149" y="141"/>
                    <a:pt x="149" y="142"/>
                  </a:cubicBezTo>
                  <a:cubicBezTo>
                    <a:pt x="149" y="143"/>
                    <a:pt x="150" y="145"/>
                    <a:pt x="149" y="146"/>
                  </a:cubicBezTo>
                  <a:cubicBezTo>
                    <a:pt x="149" y="146"/>
                    <a:pt x="146" y="147"/>
                    <a:pt x="146" y="147"/>
                  </a:cubicBezTo>
                  <a:cubicBezTo>
                    <a:pt x="146" y="147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48" y="150"/>
                    <a:pt x="147" y="152"/>
                    <a:pt x="147" y="153"/>
                  </a:cubicBezTo>
                  <a:cubicBezTo>
                    <a:pt x="149" y="153"/>
                    <a:pt x="150" y="152"/>
                    <a:pt x="151" y="153"/>
                  </a:cubicBezTo>
                  <a:cubicBezTo>
                    <a:pt x="152" y="153"/>
                    <a:pt x="152" y="154"/>
                    <a:pt x="152" y="155"/>
                  </a:cubicBezTo>
                  <a:cubicBezTo>
                    <a:pt x="153" y="155"/>
                    <a:pt x="152" y="155"/>
                    <a:pt x="153" y="156"/>
                  </a:cubicBezTo>
                  <a:cubicBezTo>
                    <a:pt x="157" y="156"/>
                    <a:pt x="159" y="156"/>
                    <a:pt x="162" y="157"/>
                  </a:cubicBezTo>
                  <a:cubicBezTo>
                    <a:pt x="162" y="157"/>
                    <a:pt x="162" y="156"/>
                    <a:pt x="162" y="156"/>
                  </a:cubicBezTo>
                  <a:cubicBezTo>
                    <a:pt x="163" y="156"/>
                    <a:pt x="164" y="156"/>
                    <a:pt x="165" y="156"/>
                  </a:cubicBezTo>
                  <a:cubicBezTo>
                    <a:pt x="165" y="157"/>
                    <a:pt x="165" y="157"/>
                    <a:pt x="165" y="157"/>
                  </a:cubicBezTo>
                  <a:cubicBezTo>
                    <a:pt x="166" y="156"/>
                    <a:pt x="164" y="159"/>
                    <a:pt x="164" y="159"/>
                  </a:cubicBezTo>
                  <a:cubicBezTo>
                    <a:pt x="163" y="160"/>
                    <a:pt x="163" y="161"/>
                    <a:pt x="162" y="162"/>
                  </a:cubicBezTo>
                  <a:cubicBezTo>
                    <a:pt x="162" y="162"/>
                    <a:pt x="160" y="163"/>
                    <a:pt x="160" y="163"/>
                  </a:cubicBezTo>
                  <a:cubicBezTo>
                    <a:pt x="161" y="164"/>
                    <a:pt x="161" y="164"/>
                    <a:pt x="160" y="165"/>
                  </a:cubicBezTo>
                  <a:cubicBezTo>
                    <a:pt x="160" y="166"/>
                    <a:pt x="160" y="167"/>
                    <a:pt x="160" y="167"/>
                  </a:cubicBezTo>
                  <a:cubicBezTo>
                    <a:pt x="161" y="168"/>
                    <a:pt x="160" y="168"/>
                    <a:pt x="161" y="169"/>
                  </a:cubicBezTo>
                  <a:cubicBezTo>
                    <a:pt x="161" y="169"/>
                    <a:pt x="163" y="169"/>
                    <a:pt x="163" y="169"/>
                  </a:cubicBezTo>
                  <a:cubicBezTo>
                    <a:pt x="164" y="170"/>
                    <a:pt x="163" y="171"/>
                    <a:pt x="163" y="172"/>
                  </a:cubicBezTo>
                  <a:cubicBezTo>
                    <a:pt x="163" y="172"/>
                    <a:pt x="165" y="173"/>
                    <a:pt x="165" y="174"/>
                  </a:cubicBezTo>
                  <a:cubicBezTo>
                    <a:pt x="170" y="173"/>
                    <a:pt x="174" y="173"/>
                    <a:pt x="175" y="170"/>
                  </a:cubicBezTo>
                  <a:cubicBezTo>
                    <a:pt x="176" y="168"/>
                    <a:pt x="175" y="166"/>
                    <a:pt x="175" y="166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8" y="164"/>
                    <a:pt x="178" y="164"/>
                    <a:pt x="178" y="164"/>
                  </a:cubicBezTo>
                  <a:cubicBezTo>
                    <a:pt x="178" y="164"/>
                    <a:pt x="180" y="169"/>
                    <a:pt x="177" y="168"/>
                  </a:cubicBezTo>
                  <a:cubicBezTo>
                    <a:pt x="178" y="169"/>
                    <a:pt x="177" y="170"/>
                    <a:pt x="177" y="171"/>
                  </a:cubicBezTo>
                  <a:cubicBezTo>
                    <a:pt x="177" y="172"/>
                    <a:pt x="179" y="172"/>
                    <a:pt x="180" y="173"/>
                  </a:cubicBezTo>
                  <a:cubicBezTo>
                    <a:pt x="181" y="175"/>
                    <a:pt x="181" y="177"/>
                    <a:pt x="182" y="180"/>
                  </a:cubicBezTo>
                  <a:cubicBezTo>
                    <a:pt x="180" y="181"/>
                    <a:pt x="181" y="182"/>
                    <a:pt x="180" y="184"/>
                  </a:cubicBezTo>
                  <a:cubicBezTo>
                    <a:pt x="182" y="184"/>
                    <a:pt x="182" y="183"/>
                    <a:pt x="184" y="183"/>
                  </a:cubicBezTo>
                  <a:cubicBezTo>
                    <a:pt x="184" y="183"/>
                    <a:pt x="183" y="185"/>
                    <a:pt x="183" y="185"/>
                  </a:cubicBezTo>
                  <a:cubicBezTo>
                    <a:pt x="182" y="185"/>
                    <a:pt x="181" y="188"/>
                    <a:pt x="183" y="187"/>
                  </a:cubicBezTo>
                  <a:cubicBezTo>
                    <a:pt x="183" y="187"/>
                    <a:pt x="183" y="189"/>
                    <a:pt x="182" y="189"/>
                  </a:cubicBezTo>
                  <a:cubicBezTo>
                    <a:pt x="182" y="189"/>
                    <a:pt x="182" y="190"/>
                    <a:pt x="182" y="191"/>
                  </a:cubicBezTo>
                  <a:cubicBezTo>
                    <a:pt x="186" y="191"/>
                    <a:pt x="187" y="187"/>
                    <a:pt x="189" y="186"/>
                  </a:cubicBezTo>
                  <a:cubicBezTo>
                    <a:pt x="191" y="185"/>
                    <a:pt x="194" y="183"/>
                    <a:pt x="196" y="183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83"/>
                    <a:pt x="198" y="185"/>
                    <a:pt x="199" y="186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200" y="186"/>
                    <a:pt x="202" y="185"/>
                    <a:pt x="203" y="185"/>
                  </a:cubicBezTo>
                  <a:cubicBezTo>
                    <a:pt x="204" y="186"/>
                    <a:pt x="204" y="188"/>
                    <a:pt x="206" y="190"/>
                  </a:cubicBezTo>
                  <a:cubicBezTo>
                    <a:pt x="206" y="190"/>
                    <a:pt x="207" y="191"/>
                    <a:pt x="207" y="191"/>
                  </a:cubicBezTo>
                  <a:cubicBezTo>
                    <a:pt x="208" y="192"/>
                    <a:pt x="208" y="192"/>
                    <a:pt x="208" y="192"/>
                  </a:cubicBezTo>
                  <a:cubicBezTo>
                    <a:pt x="212" y="192"/>
                    <a:pt x="207" y="190"/>
                    <a:pt x="209" y="188"/>
                  </a:cubicBezTo>
                  <a:cubicBezTo>
                    <a:pt x="209" y="188"/>
                    <a:pt x="211" y="188"/>
                    <a:pt x="212" y="189"/>
                  </a:cubicBezTo>
                  <a:cubicBezTo>
                    <a:pt x="212" y="187"/>
                    <a:pt x="213" y="187"/>
                    <a:pt x="214" y="186"/>
                  </a:cubicBezTo>
                  <a:cubicBezTo>
                    <a:pt x="214" y="187"/>
                    <a:pt x="214" y="189"/>
                    <a:pt x="214" y="190"/>
                  </a:cubicBezTo>
                  <a:cubicBezTo>
                    <a:pt x="218" y="189"/>
                    <a:pt x="220" y="189"/>
                    <a:pt x="223" y="187"/>
                  </a:cubicBezTo>
                  <a:cubicBezTo>
                    <a:pt x="223" y="187"/>
                    <a:pt x="223" y="185"/>
                    <a:pt x="224" y="185"/>
                  </a:cubicBezTo>
                  <a:cubicBezTo>
                    <a:pt x="224" y="185"/>
                    <a:pt x="225" y="185"/>
                    <a:pt x="226" y="185"/>
                  </a:cubicBezTo>
                  <a:cubicBezTo>
                    <a:pt x="226" y="186"/>
                    <a:pt x="225" y="190"/>
                    <a:pt x="224" y="191"/>
                  </a:cubicBezTo>
                  <a:cubicBezTo>
                    <a:pt x="223" y="193"/>
                    <a:pt x="220" y="193"/>
                    <a:pt x="220" y="194"/>
                  </a:cubicBezTo>
                  <a:cubicBezTo>
                    <a:pt x="219" y="195"/>
                    <a:pt x="220" y="197"/>
                    <a:pt x="220" y="198"/>
                  </a:cubicBezTo>
                  <a:cubicBezTo>
                    <a:pt x="218" y="199"/>
                    <a:pt x="218" y="199"/>
                    <a:pt x="218" y="199"/>
                  </a:cubicBezTo>
                  <a:cubicBezTo>
                    <a:pt x="217" y="201"/>
                    <a:pt x="218" y="206"/>
                    <a:pt x="218" y="206"/>
                  </a:cubicBezTo>
                  <a:cubicBezTo>
                    <a:pt x="217" y="207"/>
                    <a:pt x="216" y="207"/>
                    <a:pt x="216" y="207"/>
                  </a:cubicBezTo>
                  <a:cubicBezTo>
                    <a:pt x="215" y="208"/>
                    <a:pt x="216" y="209"/>
                    <a:pt x="215" y="210"/>
                  </a:cubicBezTo>
                  <a:cubicBezTo>
                    <a:pt x="215" y="211"/>
                    <a:pt x="212" y="212"/>
                    <a:pt x="212" y="213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214"/>
                    <a:pt x="211" y="216"/>
                    <a:pt x="211" y="216"/>
                  </a:cubicBezTo>
                  <a:cubicBezTo>
                    <a:pt x="211" y="217"/>
                    <a:pt x="209" y="216"/>
                    <a:pt x="208" y="216"/>
                  </a:cubicBezTo>
                  <a:cubicBezTo>
                    <a:pt x="207" y="217"/>
                    <a:pt x="206" y="220"/>
                    <a:pt x="205" y="220"/>
                  </a:cubicBezTo>
                  <a:cubicBezTo>
                    <a:pt x="204" y="221"/>
                    <a:pt x="204" y="220"/>
                    <a:pt x="203" y="220"/>
                  </a:cubicBezTo>
                  <a:cubicBezTo>
                    <a:pt x="197" y="222"/>
                    <a:pt x="196" y="224"/>
                    <a:pt x="195" y="230"/>
                  </a:cubicBezTo>
                  <a:cubicBezTo>
                    <a:pt x="193" y="231"/>
                    <a:pt x="191" y="231"/>
                    <a:pt x="190" y="231"/>
                  </a:cubicBezTo>
                  <a:cubicBezTo>
                    <a:pt x="190" y="231"/>
                    <a:pt x="191" y="230"/>
                    <a:pt x="191" y="229"/>
                  </a:cubicBezTo>
                  <a:cubicBezTo>
                    <a:pt x="188" y="230"/>
                    <a:pt x="183" y="230"/>
                    <a:pt x="180" y="231"/>
                  </a:cubicBezTo>
                  <a:cubicBezTo>
                    <a:pt x="180" y="232"/>
                    <a:pt x="180" y="234"/>
                    <a:pt x="180" y="234"/>
                  </a:cubicBezTo>
                  <a:cubicBezTo>
                    <a:pt x="179" y="235"/>
                    <a:pt x="178" y="235"/>
                    <a:pt x="177" y="236"/>
                  </a:cubicBezTo>
                  <a:cubicBezTo>
                    <a:pt x="176" y="237"/>
                    <a:pt x="177" y="238"/>
                    <a:pt x="176" y="239"/>
                  </a:cubicBezTo>
                  <a:cubicBezTo>
                    <a:pt x="176" y="240"/>
                    <a:pt x="172" y="242"/>
                    <a:pt x="170" y="242"/>
                  </a:cubicBezTo>
                  <a:cubicBezTo>
                    <a:pt x="170" y="243"/>
                    <a:pt x="171" y="244"/>
                    <a:pt x="170" y="244"/>
                  </a:cubicBezTo>
                  <a:cubicBezTo>
                    <a:pt x="171" y="244"/>
                    <a:pt x="172" y="243"/>
                    <a:pt x="172" y="243"/>
                  </a:cubicBezTo>
                  <a:cubicBezTo>
                    <a:pt x="172" y="243"/>
                    <a:pt x="173" y="244"/>
                    <a:pt x="174" y="244"/>
                  </a:cubicBezTo>
                  <a:cubicBezTo>
                    <a:pt x="175" y="242"/>
                    <a:pt x="175" y="242"/>
                    <a:pt x="175" y="242"/>
                  </a:cubicBezTo>
                  <a:cubicBezTo>
                    <a:pt x="176" y="242"/>
                    <a:pt x="176" y="242"/>
                    <a:pt x="176" y="242"/>
                  </a:cubicBezTo>
                  <a:cubicBezTo>
                    <a:pt x="177" y="242"/>
                    <a:pt x="176" y="243"/>
                    <a:pt x="178" y="244"/>
                  </a:cubicBezTo>
                  <a:cubicBezTo>
                    <a:pt x="180" y="240"/>
                    <a:pt x="182" y="237"/>
                    <a:pt x="184" y="233"/>
                  </a:cubicBezTo>
                  <a:cubicBezTo>
                    <a:pt x="185" y="233"/>
                    <a:pt x="186" y="233"/>
                    <a:pt x="187" y="233"/>
                  </a:cubicBezTo>
                  <a:cubicBezTo>
                    <a:pt x="187" y="234"/>
                    <a:pt x="188" y="235"/>
                    <a:pt x="186" y="234"/>
                  </a:cubicBezTo>
                  <a:cubicBezTo>
                    <a:pt x="186" y="236"/>
                    <a:pt x="186" y="236"/>
                    <a:pt x="186" y="236"/>
                  </a:cubicBezTo>
                  <a:cubicBezTo>
                    <a:pt x="187" y="236"/>
                    <a:pt x="189" y="237"/>
                    <a:pt x="190" y="236"/>
                  </a:cubicBezTo>
                  <a:cubicBezTo>
                    <a:pt x="190" y="234"/>
                    <a:pt x="190" y="234"/>
                    <a:pt x="190" y="234"/>
                  </a:cubicBezTo>
                  <a:cubicBezTo>
                    <a:pt x="196" y="234"/>
                    <a:pt x="194" y="235"/>
                    <a:pt x="198" y="231"/>
                  </a:cubicBezTo>
                  <a:cubicBezTo>
                    <a:pt x="199" y="231"/>
                    <a:pt x="200" y="231"/>
                    <a:pt x="200" y="231"/>
                  </a:cubicBezTo>
                  <a:cubicBezTo>
                    <a:pt x="200" y="231"/>
                    <a:pt x="200" y="233"/>
                    <a:pt x="200" y="233"/>
                  </a:cubicBezTo>
                  <a:cubicBezTo>
                    <a:pt x="202" y="232"/>
                    <a:pt x="201" y="232"/>
                    <a:pt x="202" y="230"/>
                  </a:cubicBezTo>
                  <a:cubicBezTo>
                    <a:pt x="202" y="231"/>
                    <a:pt x="204" y="232"/>
                    <a:pt x="205" y="231"/>
                  </a:cubicBezTo>
                  <a:cubicBezTo>
                    <a:pt x="206" y="230"/>
                    <a:pt x="206" y="228"/>
                    <a:pt x="206" y="226"/>
                  </a:cubicBezTo>
                  <a:cubicBezTo>
                    <a:pt x="210" y="228"/>
                    <a:pt x="209" y="230"/>
                    <a:pt x="210" y="224"/>
                  </a:cubicBezTo>
                  <a:cubicBezTo>
                    <a:pt x="209" y="224"/>
                    <a:pt x="209" y="225"/>
                    <a:pt x="208" y="224"/>
                  </a:cubicBezTo>
                  <a:cubicBezTo>
                    <a:pt x="208" y="224"/>
                    <a:pt x="210" y="224"/>
                    <a:pt x="209" y="223"/>
                  </a:cubicBezTo>
                  <a:cubicBezTo>
                    <a:pt x="211" y="223"/>
                    <a:pt x="213" y="221"/>
                    <a:pt x="214" y="221"/>
                  </a:cubicBezTo>
                  <a:cubicBezTo>
                    <a:pt x="214" y="221"/>
                    <a:pt x="213" y="220"/>
                    <a:pt x="214" y="220"/>
                  </a:cubicBezTo>
                  <a:cubicBezTo>
                    <a:pt x="215" y="219"/>
                    <a:pt x="217" y="220"/>
                    <a:pt x="218" y="219"/>
                  </a:cubicBezTo>
                  <a:cubicBezTo>
                    <a:pt x="218" y="219"/>
                    <a:pt x="218" y="216"/>
                    <a:pt x="218" y="216"/>
                  </a:cubicBezTo>
                  <a:cubicBezTo>
                    <a:pt x="219" y="216"/>
                    <a:pt x="220" y="217"/>
                    <a:pt x="221" y="216"/>
                  </a:cubicBezTo>
                  <a:cubicBezTo>
                    <a:pt x="222" y="216"/>
                    <a:pt x="225" y="214"/>
                    <a:pt x="226" y="213"/>
                  </a:cubicBezTo>
                  <a:cubicBezTo>
                    <a:pt x="225" y="212"/>
                    <a:pt x="225" y="209"/>
                    <a:pt x="225" y="209"/>
                  </a:cubicBezTo>
                  <a:cubicBezTo>
                    <a:pt x="226" y="208"/>
                    <a:pt x="227" y="208"/>
                    <a:pt x="229" y="208"/>
                  </a:cubicBezTo>
                  <a:cubicBezTo>
                    <a:pt x="229" y="206"/>
                    <a:pt x="229" y="206"/>
                    <a:pt x="229" y="206"/>
                  </a:cubicBezTo>
                  <a:cubicBezTo>
                    <a:pt x="229" y="206"/>
                    <a:pt x="231" y="207"/>
                    <a:pt x="231" y="206"/>
                  </a:cubicBezTo>
                  <a:cubicBezTo>
                    <a:pt x="233" y="205"/>
                    <a:pt x="233" y="202"/>
                    <a:pt x="235" y="201"/>
                  </a:cubicBezTo>
                  <a:cubicBezTo>
                    <a:pt x="236" y="201"/>
                    <a:pt x="237" y="201"/>
                    <a:pt x="238" y="200"/>
                  </a:cubicBezTo>
                  <a:cubicBezTo>
                    <a:pt x="238" y="200"/>
                    <a:pt x="237" y="199"/>
                    <a:pt x="238" y="198"/>
                  </a:cubicBezTo>
                  <a:cubicBezTo>
                    <a:pt x="240" y="196"/>
                    <a:pt x="240" y="196"/>
                    <a:pt x="240" y="196"/>
                  </a:cubicBezTo>
                  <a:cubicBezTo>
                    <a:pt x="242" y="196"/>
                    <a:pt x="245" y="196"/>
                    <a:pt x="246" y="195"/>
                  </a:cubicBezTo>
                  <a:cubicBezTo>
                    <a:pt x="246" y="194"/>
                    <a:pt x="247" y="194"/>
                    <a:pt x="248" y="193"/>
                  </a:cubicBezTo>
                  <a:cubicBezTo>
                    <a:pt x="248" y="192"/>
                    <a:pt x="247" y="191"/>
                    <a:pt x="247" y="191"/>
                  </a:cubicBezTo>
                  <a:cubicBezTo>
                    <a:pt x="247" y="189"/>
                    <a:pt x="250" y="189"/>
                    <a:pt x="250" y="189"/>
                  </a:cubicBezTo>
                  <a:cubicBezTo>
                    <a:pt x="250" y="187"/>
                    <a:pt x="250" y="187"/>
                    <a:pt x="250" y="187"/>
                  </a:cubicBezTo>
                  <a:cubicBezTo>
                    <a:pt x="251" y="186"/>
                    <a:pt x="252" y="187"/>
                    <a:pt x="253" y="187"/>
                  </a:cubicBezTo>
                  <a:cubicBezTo>
                    <a:pt x="253" y="186"/>
                    <a:pt x="253" y="184"/>
                    <a:pt x="253" y="184"/>
                  </a:cubicBezTo>
                  <a:cubicBezTo>
                    <a:pt x="251" y="184"/>
                    <a:pt x="249" y="184"/>
                    <a:pt x="248" y="184"/>
                  </a:cubicBezTo>
                  <a:cubicBezTo>
                    <a:pt x="248" y="182"/>
                    <a:pt x="247" y="180"/>
                    <a:pt x="248" y="178"/>
                  </a:cubicBezTo>
                  <a:cubicBezTo>
                    <a:pt x="248" y="177"/>
                    <a:pt x="249" y="176"/>
                    <a:pt x="250" y="176"/>
                  </a:cubicBezTo>
                  <a:cubicBezTo>
                    <a:pt x="250" y="175"/>
                    <a:pt x="249" y="174"/>
                    <a:pt x="250" y="173"/>
                  </a:cubicBezTo>
                  <a:cubicBezTo>
                    <a:pt x="252" y="173"/>
                    <a:pt x="253" y="173"/>
                    <a:pt x="255" y="173"/>
                  </a:cubicBezTo>
                  <a:cubicBezTo>
                    <a:pt x="255" y="172"/>
                    <a:pt x="255" y="171"/>
                    <a:pt x="256" y="171"/>
                  </a:cubicBezTo>
                  <a:cubicBezTo>
                    <a:pt x="256" y="170"/>
                    <a:pt x="258" y="170"/>
                    <a:pt x="258" y="169"/>
                  </a:cubicBezTo>
                  <a:cubicBezTo>
                    <a:pt x="258" y="168"/>
                    <a:pt x="257" y="167"/>
                    <a:pt x="258" y="166"/>
                  </a:cubicBezTo>
                  <a:cubicBezTo>
                    <a:pt x="258" y="166"/>
                    <a:pt x="260" y="167"/>
                    <a:pt x="260" y="167"/>
                  </a:cubicBezTo>
                  <a:cubicBezTo>
                    <a:pt x="261" y="167"/>
                    <a:pt x="261" y="166"/>
                    <a:pt x="262" y="167"/>
                  </a:cubicBezTo>
                  <a:cubicBezTo>
                    <a:pt x="263" y="163"/>
                    <a:pt x="263" y="161"/>
                    <a:pt x="266" y="159"/>
                  </a:cubicBezTo>
                  <a:cubicBezTo>
                    <a:pt x="268" y="159"/>
                    <a:pt x="268" y="159"/>
                    <a:pt x="269" y="159"/>
                  </a:cubicBezTo>
                  <a:cubicBezTo>
                    <a:pt x="270" y="158"/>
                    <a:pt x="270" y="156"/>
                    <a:pt x="270" y="155"/>
                  </a:cubicBezTo>
                  <a:cubicBezTo>
                    <a:pt x="271" y="154"/>
                    <a:pt x="273" y="154"/>
                    <a:pt x="274" y="153"/>
                  </a:cubicBezTo>
                  <a:cubicBezTo>
                    <a:pt x="276" y="152"/>
                    <a:pt x="277" y="149"/>
                    <a:pt x="279" y="148"/>
                  </a:cubicBezTo>
                  <a:cubicBezTo>
                    <a:pt x="279" y="148"/>
                    <a:pt x="280" y="150"/>
                    <a:pt x="280" y="151"/>
                  </a:cubicBezTo>
                  <a:cubicBezTo>
                    <a:pt x="282" y="150"/>
                    <a:pt x="283" y="151"/>
                    <a:pt x="285" y="150"/>
                  </a:cubicBezTo>
                  <a:cubicBezTo>
                    <a:pt x="286" y="150"/>
                    <a:pt x="286" y="148"/>
                    <a:pt x="287" y="148"/>
                  </a:cubicBezTo>
                  <a:cubicBezTo>
                    <a:pt x="288" y="148"/>
                    <a:pt x="288" y="148"/>
                    <a:pt x="289" y="148"/>
                  </a:cubicBezTo>
                  <a:cubicBezTo>
                    <a:pt x="287" y="151"/>
                    <a:pt x="287" y="151"/>
                    <a:pt x="287" y="151"/>
                  </a:cubicBezTo>
                  <a:cubicBezTo>
                    <a:pt x="286" y="150"/>
                    <a:pt x="286" y="154"/>
                    <a:pt x="286" y="153"/>
                  </a:cubicBezTo>
                  <a:cubicBezTo>
                    <a:pt x="287" y="154"/>
                    <a:pt x="288" y="154"/>
                    <a:pt x="288" y="155"/>
                  </a:cubicBezTo>
                  <a:cubicBezTo>
                    <a:pt x="290" y="158"/>
                    <a:pt x="282" y="154"/>
                    <a:pt x="279" y="155"/>
                  </a:cubicBezTo>
                  <a:cubicBezTo>
                    <a:pt x="279" y="155"/>
                    <a:pt x="278" y="156"/>
                    <a:pt x="278" y="157"/>
                  </a:cubicBezTo>
                  <a:cubicBezTo>
                    <a:pt x="276" y="158"/>
                    <a:pt x="274" y="158"/>
                    <a:pt x="272" y="159"/>
                  </a:cubicBezTo>
                  <a:cubicBezTo>
                    <a:pt x="272" y="162"/>
                    <a:pt x="273" y="167"/>
                    <a:pt x="273" y="169"/>
                  </a:cubicBezTo>
                  <a:cubicBezTo>
                    <a:pt x="273" y="169"/>
                    <a:pt x="270" y="171"/>
                    <a:pt x="269" y="172"/>
                  </a:cubicBezTo>
                  <a:cubicBezTo>
                    <a:pt x="270" y="173"/>
                    <a:pt x="270" y="174"/>
                    <a:pt x="271" y="175"/>
                  </a:cubicBezTo>
                  <a:cubicBezTo>
                    <a:pt x="271" y="175"/>
                    <a:pt x="274" y="176"/>
                    <a:pt x="273" y="175"/>
                  </a:cubicBezTo>
                  <a:cubicBezTo>
                    <a:pt x="274" y="174"/>
                    <a:pt x="274" y="177"/>
                    <a:pt x="273" y="178"/>
                  </a:cubicBezTo>
                  <a:cubicBezTo>
                    <a:pt x="272" y="178"/>
                    <a:pt x="269" y="179"/>
                    <a:pt x="269" y="179"/>
                  </a:cubicBezTo>
                  <a:cubicBezTo>
                    <a:pt x="268" y="179"/>
                    <a:pt x="269" y="181"/>
                    <a:pt x="268" y="182"/>
                  </a:cubicBezTo>
                  <a:cubicBezTo>
                    <a:pt x="270" y="182"/>
                    <a:pt x="271" y="183"/>
                    <a:pt x="273" y="183"/>
                  </a:cubicBezTo>
                  <a:cubicBezTo>
                    <a:pt x="273" y="182"/>
                    <a:pt x="275" y="181"/>
                    <a:pt x="275" y="181"/>
                  </a:cubicBezTo>
                  <a:cubicBezTo>
                    <a:pt x="276" y="180"/>
                    <a:pt x="276" y="182"/>
                    <a:pt x="278" y="181"/>
                  </a:cubicBezTo>
                  <a:cubicBezTo>
                    <a:pt x="278" y="180"/>
                    <a:pt x="278" y="180"/>
                    <a:pt x="278" y="180"/>
                  </a:cubicBezTo>
                  <a:cubicBezTo>
                    <a:pt x="278" y="179"/>
                    <a:pt x="281" y="179"/>
                    <a:pt x="281" y="178"/>
                  </a:cubicBezTo>
                  <a:cubicBezTo>
                    <a:pt x="282" y="177"/>
                    <a:pt x="281" y="176"/>
                    <a:pt x="281" y="176"/>
                  </a:cubicBezTo>
                  <a:cubicBezTo>
                    <a:pt x="283" y="175"/>
                    <a:pt x="285" y="175"/>
                    <a:pt x="287" y="175"/>
                  </a:cubicBezTo>
                  <a:cubicBezTo>
                    <a:pt x="287" y="173"/>
                    <a:pt x="286" y="172"/>
                    <a:pt x="287" y="171"/>
                  </a:cubicBezTo>
                  <a:cubicBezTo>
                    <a:pt x="287" y="171"/>
                    <a:pt x="289" y="172"/>
                    <a:pt x="289" y="173"/>
                  </a:cubicBezTo>
                  <a:cubicBezTo>
                    <a:pt x="289" y="172"/>
                    <a:pt x="289" y="170"/>
                    <a:pt x="289" y="170"/>
                  </a:cubicBezTo>
                  <a:cubicBezTo>
                    <a:pt x="290" y="169"/>
                    <a:pt x="291" y="169"/>
                    <a:pt x="291" y="168"/>
                  </a:cubicBezTo>
                  <a:cubicBezTo>
                    <a:pt x="293" y="168"/>
                    <a:pt x="292" y="169"/>
                    <a:pt x="292" y="170"/>
                  </a:cubicBezTo>
                  <a:cubicBezTo>
                    <a:pt x="293" y="170"/>
                    <a:pt x="294" y="169"/>
                    <a:pt x="294" y="169"/>
                  </a:cubicBezTo>
                  <a:cubicBezTo>
                    <a:pt x="295" y="168"/>
                    <a:pt x="299" y="170"/>
                    <a:pt x="301" y="170"/>
                  </a:cubicBezTo>
                  <a:cubicBezTo>
                    <a:pt x="301" y="169"/>
                    <a:pt x="301" y="167"/>
                    <a:pt x="301" y="167"/>
                  </a:cubicBezTo>
                  <a:cubicBezTo>
                    <a:pt x="302" y="166"/>
                    <a:pt x="303" y="167"/>
                    <a:pt x="304" y="167"/>
                  </a:cubicBezTo>
                  <a:cubicBezTo>
                    <a:pt x="303" y="163"/>
                    <a:pt x="303" y="164"/>
                    <a:pt x="304" y="161"/>
                  </a:cubicBezTo>
                  <a:cubicBezTo>
                    <a:pt x="303" y="160"/>
                    <a:pt x="303" y="162"/>
                    <a:pt x="301" y="161"/>
                  </a:cubicBezTo>
                  <a:cubicBezTo>
                    <a:pt x="301" y="160"/>
                    <a:pt x="301" y="160"/>
                    <a:pt x="301" y="160"/>
                  </a:cubicBezTo>
                  <a:cubicBezTo>
                    <a:pt x="301" y="160"/>
                    <a:pt x="300" y="160"/>
                    <a:pt x="299" y="160"/>
                  </a:cubicBezTo>
                  <a:cubicBezTo>
                    <a:pt x="299" y="159"/>
                    <a:pt x="299" y="156"/>
                    <a:pt x="299" y="154"/>
                  </a:cubicBezTo>
                  <a:cubicBezTo>
                    <a:pt x="303" y="155"/>
                    <a:pt x="304" y="154"/>
                    <a:pt x="308" y="156"/>
                  </a:cubicBezTo>
                  <a:cubicBezTo>
                    <a:pt x="308" y="156"/>
                    <a:pt x="308" y="154"/>
                    <a:pt x="308" y="154"/>
                  </a:cubicBezTo>
                  <a:cubicBezTo>
                    <a:pt x="309" y="154"/>
                    <a:pt x="309" y="155"/>
                    <a:pt x="309" y="155"/>
                  </a:cubicBezTo>
                  <a:cubicBezTo>
                    <a:pt x="311" y="155"/>
                    <a:pt x="312" y="155"/>
                    <a:pt x="313" y="155"/>
                  </a:cubicBezTo>
                  <a:cubicBezTo>
                    <a:pt x="313" y="154"/>
                    <a:pt x="313" y="153"/>
                    <a:pt x="314" y="153"/>
                  </a:cubicBezTo>
                  <a:cubicBezTo>
                    <a:pt x="314" y="153"/>
                    <a:pt x="315" y="155"/>
                    <a:pt x="315" y="155"/>
                  </a:cubicBezTo>
                  <a:cubicBezTo>
                    <a:pt x="314" y="154"/>
                    <a:pt x="314" y="156"/>
                    <a:pt x="314" y="156"/>
                  </a:cubicBezTo>
                  <a:cubicBezTo>
                    <a:pt x="315" y="156"/>
                    <a:pt x="316" y="157"/>
                    <a:pt x="317" y="157"/>
                  </a:cubicBezTo>
                  <a:cubicBezTo>
                    <a:pt x="316" y="158"/>
                    <a:pt x="315" y="158"/>
                    <a:pt x="314" y="159"/>
                  </a:cubicBezTo>
                  <a:cubicBezTo>
                    <a:pt x="315" y="159"/>
                    <a:pt x="317" y="158"/>
                    <a:pt x="319" y="159"/>
                  </a:cubicBezTo>
                  <a:cubicBezTo>
                    <a:pt x="319" y="160"/>
                    <a:pt x="319" y="160"/>
                    <a:pt x="319" y="160"/>
                  </a:cubicBezTo>
                  <a:cubicBezTo>
                    <a:pt x="320" y="160"/>
                    <a:pt x="320" y="160"/>
                    <a:pt x="321" y="161"/>
                  </a:cubicBezTo>
                  <a:cubicBezTo>
                    <a:pt x="321" y="161"/>
                    <a:pt x="321" y="163"/>
                    <a:pt x="321" y="163"/>
                  </a:cubicBezTo>
                  <a:cubicBezTo>
                    <a:pt x="320" y="163"/>
                    <a:pt x="320" y="163"/>
                    <a:pt x="320" y="163"/>
                  </a:cubicBezTo>
                  <a:cubicBezTo>
                    <a:pt x="320" y="164"/>
                    <a:pt x="321" y="165"/>
                    <a:pt x="321" y="165"/>
                  </a:cubicBezTo>
                  <a:cubicBezTo>
                    <a:pt x="323" y="165"/>
                    <a:pt x="324" y="165"/>
                    <a:pt x="325" y="164"/>
                  </a:cubicBezTo>
                  <a:cubicBezTo>
                    <a:pt x="325" y="164"/>
                    <a:pt x="326" y="164"/>
                    <a:pt x="327" y="163"/>
                  </a:cubicBezTo>
                  <a:cubicBezTo>
                    <a:pt x="328" y="164"/>
                    <a:pt x="327" y="165"/>
                    <a:pt x="327" y="166"/>
                  </a:cubicBezTo>
                  <a:cubicBezTo>
                    <a:pt x="328" y="166"/>
                    <a:pt x="329" y="168"/>
                    <a:pt x="329" y="168"/>
                  </a:cubicBezTo>
                  <a:cubicBezTo>
                    <a:pt x="330" y="168"/>
                    <a:pt x="332" y="168"/>
                    <a:pt x="333" y="168"/>
                  </a:cubicBezTo>
                  <a:cubicBezTo>
                    <a:pt x="334" y="168"/>
                    <a:pt x="335" y="170"/>
                    <a:pt x="335" y="171"/>
                  </a:cubicBezTo>
                  <a:cubicBezTo>
                    <a:pt x="336" y="171"/>
                    <a:pt x="343" y="173"/>
                    <a:pt x="343" y="173"/>
                  </a:cubicBezTo>
                  <a:cubicBezTo>
                    <a:pt x="345" y="172"/>
                    <a:pt x="348" y="170"/>
                    <a:pt x="351" y="170"/>
                  </a:cubicBezTo>
                  <a:cubicBezTo>
                    <a:pt x="352" y="170"/>
                    <a:pt x="354" y="172"/>
                    <a:pt x="355" y="173"/>
                  </a:cubicBezTo>
                  <a:cubicBezTo>
                    <a:pt x="357" y="173"/>
                    <a:pt x="357" y="171"/>
                    <a:pt x="359" y="172"/>
                  </a:cubicBezTo>
                  <a:cubicBezTo>
                    <a:pt x="359" y="172"/>
                    <a:pt x="360" y="174"/>
                    <a:pt x="360" y="174"/>
                  </a:cubicBezTo>
                  <a:cubicBezTo>
                    <a:pt x="362" y="175"/>
                    <a:pt x="370" y="177"/>
                    <a:pt x="373" y="176"/>
                  </a:cubicBezTo>
                  <a:cubicBezTo>
                    <a:pt x="374" y="176"/>
                    <a:pt x="375" y="174"/>
                    <a:pt x="376" y="173"/>
                  </a:cubicBezTo>
                  <a:cubicBezTo>
                    <a:pt x="376" y="175"/>
                    <a:pt x="376" y="177"/>
                    <a:pt x="376" y="178"/>
                  </a:cubicBezTo>
                  <a:cubicBezTo>
                    <a:pt x="376" y="178"/>
                    <a:pt x="374" y="179"/>
                    <a:pt x="374" y="180"/>
                  </a:cubicBezTo>
                  <a:cubicBezTo>
                    <a:pt x="374" y="180"/>
                    <a:pt x="376" y="181"/>
                    <a:pt x="376" y="181"/>
                  </a:cubicBezTo>
                  <a:cubicBezTo>
                    <a:pt x="377" y="181"/>
                    <a:pt x="379" y="180"/>
                    <a:pt x="379" y="181"/>
                  </a:cubicBezTo>
                  <a:cubicBezTo>
                    <a:pt x="380" y="181"/>
                    <a:pt x="380" y="183"/>
                    <a:pt x="380" y="183"/>
                  </a:cubicBezTo>
                  <a:cubicBezTo>
                    <a:pt x="381" y="184"/>
                    <a:pt x="383" y="183"/>
                    <a:pt x="383" y="184"/>
                  </a:cubicBezTo>
                  <a:cubicBezTo>
                    <a:pt x="384" y="182"/>
                    <a:pt x="383" y="184"/>
                    <a:pt x="384" y="183"/>
                  </a:cubicBezTo>
                  <a:cubicBezTo>
                    <a:pt x="385" y="183"/>
                    <a:pt x="384" y="182"/>
                    <a:pt x="384" y="182"/>
                  </a:cubicBezTo>
                  <a:cubicBezTo>
                    <a:pt x="384" y="181"/>
                    <a:pt x="384" y="181"/>
                    <a:pt x="384" y="181"/>
                  </a:cubicBezTo>
                  <a:cubicBezTo>
                    <a:pt x="385" y="181"/>
                    <a:pt x="387" y="181"/>
                    <a:pt x="388" y="181"/>
                  </a:cubicBezTo>
                  <a:cubicBezTo>
                    <a:pt x="387" y="183"/>
                    <a:pt x="387" y="185"/>
                    <a:pt x="386" y="187"/>
                  </a:cubicBezTo>
                  <a:cubicBezTo>
                    <a:pt x="387" y="187"/>
                    <a:pt x="393" y="195"/>
                    <a:pt x="393" y="195"/>
                  </a:cubicBezTo>
                  <a:cubicBezTo>
                    <a:pt x="396" y="196"/>
                    <a:pt x="397" y="194"/>
                    <a:pt x="398" y="195"/>
                  </a:cubicBezTo>
                  <a:cubicBezTo>
                    <a:pt x="399" y="195"/>
                    <a:pt x="398" y="198"/>
                    <a:pt x="398" y="198"/>
                  </a:cubicBezTo>
                  <a:cubicBezTo>
                    <a:pt x="399" y="198"/>
                    <a:pt x="400" y="198"/>
                    <a:pt x="400" y="198"/>
                  </a:cubicBezTo>
                  <a:cubicBezTo>
                    <a:pt x="404" y="202"/>
                    <a:pt x="404" y="202"/>
                    <a:pt x="404" y="202"/>
                  </a:cubicBezTo>
                  <a:cubicBezTo>
                    <a:pt x="404" y="204"/>
                    <a:pt x="402" y="204"/>
                    <a:pt x="403" y="205"/>
                  </a:cubicBezTo>
                  <a:cubicBezTo>
                    <a:pt x="404" y="207"/>
                    <a:pt x="406" y="206"/>
                    <a:pt x="408" y="207"/>
                  </a:cubicBezTo>
                  <a:cubicBezTo>
                    <a:pt x="408" y="208"/>
                    <a:pt x="409" y="210"/>
                    <a:pt x="409" y="210"/>
                  </a:cubicBezTo>
                  <a:cubicBezTo>
                    <a:pt x="409" y="210"/>
                    <a:pt x="411" y="210"/>
                    <a:pt x="411" y="210"/>
                  </a:cubicBezTo>
                  <a:cubicBezTo>
                    <a:pt x="411" y="209"/>
                    <a:pt x="411" y="208"/>
                    <a:pt x="411" y="207"/>
                  </a:cubicBezTo>
                  <a:cubicBezTo>
                    <a:pt x="412" y="208"/>
                    <a:pt x="414" y="210"/>
                    <a:pt x="415" y="210"/>
                  </a:cubicBezTo>
                  <a:cubicBezTo>
                    <a:pt x="416" y="211"/>
                    <a:pt x="417" y="210"/>
                    <a:pt x="418" y="210"/>
                  </a:cubicBezTo>
                  <a:cubicBezTo>
                    <a:pt x="418" y="209"/>
                    <a:pt x="417" y="207"/>
                    <a:pt x="417" y="205"/>
                  </a:cubicBezTo>
                  <a:cubicBezTo>
                    <a:pt x="417" y="205"/>
                    <a:pt x="415" y="205"/>
                    <a:pt x="414" y="205"/>
                  </a:cubicBezTo>
                  <a:cubicBezTo>
                    <a:pt x="420" y="202"/>
                    <a:pt x="408" y="200"/>
                    <a:pt x="404" y="200"/>
                  </a:cubicBezTo>
                  <a:cubicBezTo>
                    <a:pt x="404" y="199"/>
                    <a:pt x="403" y="197"/>
                    <a:pt x="403" y="197"/>
                  </a:cubicBezTo>
                  <a:cubicBezTo>
                    <a:pt x="404" y="197"/>
                    <a:pt x="405" y="198"/>
                    <a:pt x="405" y="198"/>
                  </a:cubicBezTo>
                  <a:cubicBezTo>
                    <a:pt x="406" y="199"/>
                    <a:pt x="411" y="196"/>
                    <a:pt x="412" y="195"/>
                  </a:cubicBezTo>
                  <a:cubicBezTo>
                    <a:pt x="413" y="196"/>
                    <a:pt x="413" y="197"/>
                    <a:pt x="413" y="198"/>
                  </a:cubicBezTo>
                  <a:cubicBezTo>
                    <a:pt x="414" y="198"/>
                    <a:pt x="414" y="198"/>
                    <a:pt x="414" y="198"/>
                  </a:cubicBezTo>
                  <a:cubicBezTo>
                    <a:pt x="414" y="194"/>
                    <a:pt x="414" y="192"/>
                    <a:pt x="414" y="189"/>
                  </a:cubicBezTo>
                  <a:cubicBezTo>
                    <a:pt x="414" y="189"/>
                    <a:pt x="416" y="189"/>
                    <a:pt x="416" y="189"/>
                  </a:cubicBezTo>
                  <a:cubicBezTo>
                    <a:pt x="417" y="193"/>
                    <a:pt x="416" y="196"/>
                    <a:pt x="420" y="197"/>
                  </a:cubicBezTo>
                  <a:cubicBezTo>
                    <a:pt x="421" y="197"/>
                    <a:pt x="423" y="196"/>
                    <a:pt x="423" y="196"/>
                  </a:cubicBezTo>
                  <a:cubicBezTo>
                    <a:pt x="424" y="197"/>
                    <a:pt x="424" y="200"/>
                    <a:pt x="424" y="200"/>
                  </a:cubicBezTo>
                  <a:cubicBezTo>
                    <a:pt x="425" y="200"/>
                    <a:pt x="426" y="199"/>
                    <a:pt x="427" y="200"/>
                  </a:cubicBezTo>
                  <a:cubicBezTo>
                    <a:pt x="427" y="201"/>
                    <a:pt x="426" y="203"/>
                    <a:pt x="426" y="204"/>
                  </a:cubicBezTo>
                  <a:cubicBezTo>
                    <a:pt x="430" y="206"/>
                    <a:pt x="430" y="206"/>
                    <a:pt x="430" y="206"/>
                  </a:cubicBezTo>
                  <a:cubicBezTo>
                    <a:pt x="430" y="207"/>
                    <a:pt x="429" y="212"/>
                    <a:pt x="430" y="214"/>
                  </a:cubicBezTo>
                  <a:cubicBezTo>
                    <a:pt x="430" y="214"/>
                    <a:pt x="434" y="215"/>
                    <a:pt x="434" y="215"/>
                  </a:cubicBezTo>
                  <a:cubicBezTo>
                    <a:pt x="435" y="216"/>
                    <a:pt x="434" y="218"/>
                    <a:pt x="434" y="219"/>
                  </a:cubicBezTo>
                  <a:cubicBezTo>
                    <a:pt x="434" y="219"/>
                    <a:pt x="435" y="220"/>
                    <a:pt x="435" y="220"/>
                  </a:cubicBezTo>
                  <a:cubicBezTo>
                    <a:pt x="433" y="221"/>
                    <a:pt x="433" y="221"/>
                    <a:pt x="433" y="221"/>
                  </a:cubicBezTo>
                  <a:cubicBezTo>
                    <a:pt x="433" y="221"/>
                    <a:pt x="433" y="223"/>
                    <a:pt x="433" y="223"/>
                  </a:cubicBezTo>
                  <a:cubicBezTo>
                    <a:pt x="434" y="223"/>
                    <a:pt x="434" y="223"/>
                    <a:pt x="434" y="223"/>
                  </a:cubicBezTo>
                  <a:cubicBezTo>
                    <a:pt x="434" y="224"/>
                    <a:pt x="434" y="224"/>
                    <a:pt x="434" y="224"/>
                  </a:cubicBezTo>
                  <a:cubicBezTo>
                    <a:pt x="434" y="224"/>
                    <a:pt x="435" y="224"/>
                    <a:pt x="436" y="224"/>
                  </a:cubicBezTo>
                  <a:cubicBezTo>
                    <a:pt x="436" y="223"/>
                    <a:pt x="436" y="221"/>
                    <a:pt x="435" y="222"/>
                  </a:cubicBezTo>
                  <a:cubicBezTo>
                    <a:pt x="435" y="220"/>
                    <a:pt x="435" y="220"/>
                    <a:pt x="435" y="220"/>
                  </a:cubicBezTo>
                  <a:cubicBezTo>
                    <a:pt x="435" y="221"/>
                    <a:pt x="436" y="220"/>
                    <a:pt x="437" y="220"/>
                  </a:cubicBezTo>
                  <a:cubicBezTo>
                    <a:pt x="437" y="220"/>
                    <a:pt x="441" y="225"/>
                    <a:pt x="441" y="225"/>
                  </a:cubicBezTo>
                  <a:cubicBezTo>
                    <a:pt x="440" y="225"/>
                    <a:pt x="439" y="225"/>
                    <a:pt x="439" y="225"/>
                  </a:cubicBezTo>
                  <a:cubicBezTo>
                    <a:pt x="439" y="226"/>
                    <a:pt x="439" y="226"/>
                    <a:pt x="439" y="226"/>
                  </a:cubicBezTo>
                  <a:cubicBezTo>
                    <a:pt x="439" y="226"/>
                    <a:pt x="440" y="227"/>
                    <a:pt x="441" y="227"/>
                  </a:cubicBezTo>
                  <a:cubicBezTo>
                    <a:pt x="440" y="227"/>
                    <a:pt x="442" y="225"/>
                    <a:pt x="442" y="225"/>
                  </a:cubicBezTo>
                  <a:cubicBezTo>
                    <a:pt x="442" y="226"/>
                    <a:pt x="442" y="226"/>
                    <a:pt x="443" y="226"/>
                  </a:cubicBezTo>
                  <a:cubicBezTo>
                    <a:pt x="442" y="230"/>
                    <a:pt x="443" y="232"/>
                    <a:pt x="442" y="235"/>
                  </a:cubicBezTo>
                  <a:cubicBezTo>
                    <a:pt x="443" y="234"/>
                    <a:pt x="444" y="235"/>
                    <a:pt x="445" y="234"/>
                  </a:cubicBezTo>
                  <a:cubicBezTo>
                    <a:pt x="445" y="234"/>
                    <a:pt x="445" y="231"/>
                    <a:pt x="445" y="231"/>
                  </a:cubicBezTo>
                  <a:cubicBezTo>
                    <a:pt x="446" y="231"/>
                    <a:pt x="447" y="231"/>
                    <a:pt x="448" y="230"/>
                  </a:cubicBezTo>
                  <a:cubicBezTo>
                    <a:pt x="448" y="231"/>
                    <a:pt x="449" y="231"/>
                    <a:pt x="449" y="232"/>
                  </a:cubicBezTo>
                  <a:cubicBezTo>
                    <a:pt x="449" y="232"/>
                    <a:pt x="447" y="232"/>
                    <a:pt x="447" y="232"/>
                  </a:cubicBezTo>
                  <a:cubicBezTo>
                    <a:pt x="447" y="233"/>
                    <a:pt x="446" y="237"/>
                    <a:pt x="446" y="236"/>
                  </a:cubicBezTo>
                  <a:cubicBezTo>
                    <a:pt x="447" y="238"/>
                    <a:pt x="447" y="238"/>
                    <a:pt x="448" y="240"/>
                  </a:cubicBezTo>
                  <a:cubicBezTo>
                    <a:pt x="453" y="239"/>
                    <a:pt x="451" y="241"/>
                    <a:pt x="451" y="235"/>
                  </a:cubicBezTo>
                  <a:cubicBezTo>
                    <a:pt x="451" y="235"/>
                    <a:pt x="452" y="235"/>
                    <a:pt x="452" y="236"/>
                  </a:cubicBezTo>
                  <a:cubicBezTo>
                    <a:pt x="453" y="238"/>
                    <a:pt x="453" y="239"/>
                    <a:pt x="454" y="240"/>
                  </a:cubicBezTo>
                  <a:cubicBezTo>
                    <a:pt x="453" y="241"/>
                    <a:pt x="453" y="241"/>
                    <a:pt x="453" y="242"/>
                  </a:cubicBezTo>
                  <a:cubicBezTo>
                    <a:pt x="452" y="242"/>
                    <a:pt x="448" y="242"/>
                    <a:pt x="450" y="243"/>
                  </a:cubicBezTo>
                  <a:cubicBezTo>
                    <a:pt x="451" y="244"/>
                    <a:pt x="450" y="244"/>
                    <a:pt x="452" y="244"/>
                  </a:cubicBezTo>
                  <a:cubicBezTo>
                    <a:pt x="450" y="245"/>
                    <a:pt x="453" y="245"/>
                    <a:pt x="453" y="245"/>
                  </a:cubicBezTo>
                  <a:cubicBezTo>
                    <a:pt x="453" y="246"/>
                    <a:pt x="452" y="246"/>
                    <a:pt x="452" y="246"/>
                  </a:cubicBezTo>
                  <a:cubicBezTo>
                    <a:pt x="452" y="248"/>
                    <a:pt x="452" y="248"/>
                    <a:pt x="452" y="248"/>
                  </a:cubicBezTo>
                  <a:cubicBezTo>
                    <a:pt x="454" y="248"/>
                    <a:pt x="454" y="249"/>
                    <a:pt x="456" y="249"/>
                  </a:cubicBezTo>
                  <a:cubicBezTo>
                    <a:pt x="457" y="247"/>
                    <a:pt x="457" y="245"/>
                    <a:pt x="459" y="244"/>
                  </a:cubicBezTo>
                  <a:cubicBezTo>
                    <a:pt x="459" y="244"/>
                    <a:pt x="459" y="244"/>
                    <a:pt x="460" y="243"/>
                  </a:cubicBezTo>
                  <a:cubicBezTo>
                    <a:pt x="460" y="243"/>
                    <a:pt x="460" y="243"/>
                    <a:pt x="459" y="243"/>
                  </a:cubicBezTo>
                  <a:cubicBezTo>
                    <a:pt x="460" y="242"/>
                    <a:pt x="461" y="241"/>
                    <a:pt x="462" y="240"/>
                  </a:cubicBezTo>
                  <a:cubicBezTo>
                    <a:pt x="462" y="239"/>
                    <a:pt x="462" y="238"/>
                    <a:pt x="462" y="236"/>
                  </a:cubicBezTo>
                  <a:cubicBezTo>
                    <a:pt x="461" y="234"/>
                    <a:pt x="465" y="232"/>
                    <a:pt x="463" y="232"/>
                  </a:cubicBezTo>
                  <a:cubicBezTo>
                    <a:pt x="461" y="232"/>
                    <a:pt x="462" y="228"/>
                    <a:pt x="460" y="226"/>
                  </a:cubicBezTo>
                  <a:cubicBezTo>
                    <a:pt x="458" y="225"/>
                    <a:pt x="458" y="227"/>
                    <a:pt x="457" y="224"/>
                  </a:cubicBezTo>
                  <a:cubicBezTo>
                    <a:pt x="456" y="221"/>
                    <a:pt x="455" y="219"/>
                    <a:pt x="455" y="216"/>
                  </a:cubicBezTo>
                  <a:cubicBezTo>
                    <a:pt x="455" y="213"/>
                    <a:pt x="452" y="218"/>
                    <a:pt x="449" y="216"/>
                  </a:cubicBezTo>
                  <a:cubicBezTo>
                    <a:pt x="445" y="214"/>
                    <a:pt x="446" y="211"/>
                    <a:pt x="443" y="209"/>
                  </a:cubicBezTo>
                  <a:cubicBezTo>
                    <a:pt x="439" y="207"/>
                    <a:pt x="439" y="203"/>
                    <a:pt x="437" y="200"/>
                  </a:cubicBezTo>
                  <a:cubicBezTo>
                    <a:pt x="435" y="197"/>
                    <a:pt x="428" y="191"/>
                    <a:pt x="427" y="188"/>
                  </a:cubicBezTo>
                  <a:cubicBezTo>
                    <a:pt x="425" y="186"/>
                    <a:pt x="423" y="182"/>
                    <a:pt x="419" y="181"/>
                  </a:cubicBezTo>
                  <a:cubicBezTo>
                    <a:pt x="416" y="181"/>
                    <a:pt x="416" y="179"/>
                    <a:pt x="416" y="177"/>
                  </a:cubicBezTo>
                  <a:cubicBezTo>
                    <a:pt x="416" y="174"/>
                    <a:pt x="411" y="175"/>
                    <a:pt x="410" y="172"/>
                  </a:cubicBezTo>
                  <a:cubicBezTo>
                    <a:pt x="408" y="169"/>
                    <a:pt x="405" y="172"/>
                    <a:pt x="402" y="172"/>
                  </a:cubicBezTo>
                  <a:cubicBezTo>
                    <a:pt x="400" y="172"/>
                    <a:pt x="403" y="174"/>
                    <a:pt x="402" y="177"/>
                  </a:cubicBezTo>
                  <a:cubicBezTo>
                    <a:pt x="401" y="180"/>
                    <a:pt x="398" y="179"/>
                    <a:pt x="395" y="181"/>
                  </a:cubicBezTo>
                  <a:cubicBezTo>
                    <a:pt x="390" y="186"/>
                    <a:pt x="393" y="182"/>
                    <a:pt x="391" y="179"/>
                  </a:cubicBezTo>
                  <a:cubicBezTo>
                    <a:pt x="389" y="176"/>
                    <a:pt x="383" y="173"/>
                    <a:pt x="381" y="170"/>
                  </a:cubicBezTo>
                  <a:cubicBezTo>
                    <a:pt x="379" y="167"/>
                    <a:pt x="379" y="167"/>
                    <a:pt x="378" y="164"/>
                  </a:cubicBezTo>
                  <a:cubicBezTo>
                    <a:pt x="377" y="161"/>
                    <a:pt x="380" y="155"/>
                    <a:pt x="374" y="161"/>
                  </a:cubicBezTo>
                  <a:cubicBezTo>
                    <a:pt x="373" y="162"/>
                    <a:pt x="370" y="160"/>
                    <a:pt x="369" y="159"/>
                  </a:cubicBezTo>
                  <a:cubicBezTo>
                    <a:pt x="367" y="158"/>
                    <a:pt x="361" y="161"/>
                    <a:pt x="361" y="161"/>
                  </a:cubicBezTo>
                  <a:cubicBezTo>
                    <a:pt x="358" y="22"/>
                    <a:pt x="358" y="22"/>
                    <a:pt x="358" y="22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351"/>
            <p:cNvSpPr>
              <a:spLocks noEditPoints="1"/>
            </p:cNvSpPr>
            <p:nvPr/>
          </p:nvSpPr>
          <p:spPr bwMode="auto">
            <a:xfrm>
              <a:off x="405196" y="1113433"/>
              <a:ext cx="11378432" cy="1029341"/>
            </a:xfrm>
            <a:custGeom>
              <a:avLst/>
              <a:gdLst>
                <a:gd name="T0" fmla="*/ 3206 w 3230"/>
                <a:gd name="T1" fmla="*/ 128 h 292"/>
                <a:gd name="T2" fmla="*/ 3227 w 3230"/>
                <a:gd name="T3" fmla="*/ 139 h 292"/>
                <a:gd name="T4" fmla="*/ 422 w 3230"/>
                <a:gd name="T5" fmla="*/ 230 h 292"/>
                <a:gd name="T6" fmla="*/ 435 w 3230"/>
                <a:gd name="T7" fmla="*/ 226 h 292"/>
                <a:gd name="T8" fmla="*/ 419 w 3230"/>
                <a:gd name="T9" fmla="*/ 204 h 292"/>
                <a:gd name="T10" fmla="*/ 407 w 3230"/>
                <a:gd name="T11" fmla="*/ 193 h 292"/>
                <a:gd name="T12" fmla="*/ 198 w 3230"/>
                <a:gd name="T13" fmla="*/ 242 h 292"/>
                <a:gd name="T14" fmla="*/ 215 w 3230"/>
                <a:gd name="T15" fmla="*/ 183 h 292"/>
                <a:gd name="T16" fmla="*/ 306 w 3230"/>
                <a:gd name="T17" fmla="*/ 164 h 292"/>
                <a:gd name="T18" fmla="*/ 14 w 3230"/>
                <a:gd name="T19" fmla="*/ 288 h 292"/>
                <a:gd name="T20" fmla="*/ 53 w 3230"/>
                <a:gd name="T21" fmla="*/ 284 h 292"/>
                <a:gd name="T22" fmla="*/ 20 w 3230"/>
                <a:gd name="T23" fmla="*/ 282 h 292"/>
                <a:gd name="T24" fmla="*/ 71 w 3230"/>
                <a:gd name="T25" fmla="*/ 283 h 292"/>
                <a:gd name="T26" fmla="*/ 122 w 3230"/>
                <a:gd name="T27" fmla="*/ 270 h 292"/>
                <a:gd name="T28" fmla="*/ 132 w 3230"/>
                <a:gd name="T29" fmla="*/ 270 h 292"/>
                <a:gd name="T30" fmla="*/ 167 w 3230"/>
                <a:gd name="T31" fmla="*/ 248 h 292"/>
                <a:gd name="T32" fmla="*/ 441 w 3230"/>
                <a:gd name="T33" fmla="*/ 244 h 292"/>
                <a:gd name="T34" fmla="*/ 440 w 3230"/>
                <a:gd name="T35" fmla="*/ 236 h 292"/>
                <a:gd name="T36" fmla="*/ 421 w 3230"/>
                <a:gd name="T37" fmla="*/ 222 h 292"/>
                <a:gd name="T38" fmla="*/ 424 w 3230"/>
                <a:gd name="T39" fmla="*/ 216 h 292"/>
                <a:gd name="T40" fmla="*/ 252 w 3230"/>
                <a:gd name="T41" fmla="*/ 204 h 292"/>
                <a:gd name="T42" fmla="*/ 254 w 3230"/>
                <a:gd name="T43" fmla="*/ 216 h 292"/>
                <a:gd name="T44" fmla="*/ 263 w 3230"/>
                <a:gd name="T45" fmla="*/ 196 h 292"/>
                <a:gd name="T46" fmla="*/ 150 w 3230"/>
                <a:gd name="T47" fmla="*/ 171 h 292"/>
                <a:gd name="T48" fmla="*/ 119 w 3230"/>
                <a:gd name="T49" fmla="*/ 129 h 292"/>
                <a:gd name="T50" fmla="*/ 351 w 3230"/>
                <a:gd name="T51" fmla="*/ 17 h 292"/>
                <a:gd name="T52" fmla="*/ 301 w 3230"/>
                <a:gd name="T53" fmla="*/ 15 h 292"/>
                <a:gd name="T54" fmla="*/ 260 w 3230"/>
                <a:gd name="T55" fmla="*/ 10 h 292"/>
                <a:gd name="T56" fmla="*/ 212 w 3230"/>
                <a:gd name="T57" fmla="*/ 8 h 292"/>
                <a:gd name="T58" fmla="*/ 178 w 3230"/>
                <a:gd name="T59" fmla="*/ 22 h 292"/>
                <a:gd name="T60" fmla="*/ 147 w 3230"/>
                <a:gd name="T61" fmla="*/ 53 h 292"/>
                <a:gd name="T62" fmla="*/ 182 w 3230"/>
                <a:gd name="T63" fmla="*/ 68 h 292"/>
                <a:gd name="T64" fmla="*/ 180 w 3230"/>
                <a:gd name="T65" fmla="*/ 85 h 292"/>
                <a:gd name="T66" fmla="*/ 134 w 3230"/>
                <a:gd name="T67" fmla="*/ 85 h 292"/>
                <a:gd name="T68" fmla="*/ 168 w 3230"/>
                <a:gd name="T69" fmla="*/ 104 h 292"/>
                <a:gd name="T70" fmla="*/ 179 w 3230"/>
                <a:gd name="T71" fmla="*/ 123 h 292"/>
                <a:gd name="T72" fmla="*/ 149 w 3230"/>
                <a:gd name="T73" fmla="*/ 142 h 292"/>
                <a:gd name="T74" fmla="*/ 165 w 3230"/>
                <a:gd name="T75" fmla="*/ 157 h 292"/>
                <a:gd name="T76" fmla="*/ 176 w 3230"/>
                <a:gd name="T77" fmla="*/ 165 h 292"/>
                <a:gd name="T78" fmla="*/ 189 w 3230"/>
                <a:gd name="T79" fmla="*/ 186 h 292"/>
                <a:gd name="T80" fmla="*/ 214 w 3230"/>
                <a:gd name="T81" fmla="*/ 190 h 292"/>
                <a:gd name="T82" fmla="*/ 211 w 3230"/>
                <a:gd name="T83" fmla="*/ 214 h 292"/>
                <a:gd name="T84" fmla="*/ 170 w 3230"/>
                <a:gd name="T85" fmla="*/ 242 h 292"/>
                <a:gd name="T86" fmla="*/ 190 w 3230"/>
                <a:gd name="T87" fmla="*/ 234 h 292"/>
                <a:gd name="T88" fmla="*/ 218 w 3230"/>
                <a:gd name="T89" fmla="*/ 219 h 292"/>
                <a:gd name="T90" fmla="*/ 246 w 3230"/>
                <a:gd name="T91" fmla="*/ 195 h 292"/>
                <a:gd name="T92" fmla="*/ 256 w 3230"/>
                <a:gd name="T93" fmla="*/ 171 h 292"/>
                <a:gd name="T94" fmla="*/ 287 w 3230"/>
                <a:gd name="T95" fmla="*/ 148 h 292"/>
                <a:gd name="T96" fmla="*/ 273 w 3230"/>
                <a:gd name="T97" fmla="*/ 178 h 292"/>
                <a:gd name="T98" fmla="*/ 289 w 3230"/>
                <a:gd name="T99" fmla="*/ 170 h 292"/>
                <a:gd name="T100" fmla="*/ 308 w 3230"/>
                <a:gd name="T101" fmla="*/ 156 h 292"/>
                <a:gd name="T102" fmla="*/ 321 w 3230"/>
                <a:gd name="T103" fmla="*/ 163 h 292"/>
                <a:gd name="T104" fmla="*/ 359 w 3230"/>
                <a:gd name="T105" fmla="*/ 172 h 292"/>
                <a:gd name="T106" fmla="*/ 384 w 3230"/>
                <a:gd name="T107" fmla="*/ 181 h 292"/>
                <a:gd name="T108" fmla="*/ 411 w 3230"/>
                <a:gd name="T109" fmla="*/ 207 h 292"/>
                <a:gd name="T110" fmla="*/ 416 w 3230"/>
                <a:gd name="T111" fmla="*/ 189 h 292"/>
                <a:gd name="T112" fmla="*/ 433 w 3230"/>
                <a:gd name="T113" fmla="*/ 223 h 292"/>
                <a:gd name="T114" fmla="*/ 443 w 3230"/>
                <a:gd name="T115" fmla="*/ 226 h 292"/>
                <a:gd name="T116" fmla="*/ 453 w 3230"/>
                <a:gd name="T117" fmla="*/ 242 h 292"/>
                <a:gd name="T118" fmla="*/ 463 w 3230"/>
                <a:gd name="T119" fmla="*/ 232 h 292"/>
                <a:gd name="T120" fmla="*/ 402 w 3230"/>
                <a:gd name="T121" fmla="*/ 17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0" h="292">
                  <a:moveTo>
                    <a:pt x="87" y="160"/>
                  </a:moveTo>
                  <a:cubicBezTo>
                    <a:pt x="85" y="163"/>
                    <a:pt x="86" y="161"/>
                    <a:pt x="87" y="164"/>
                  </a:cubicBezTo>
                  <a:cubicBezTo>
                    <a:pt x="88" y="165"/>
                    <a:pt x="90" y="165"/>
                    <a:pt x="90" y="165"/>
                  </a:cubicBezTo>
                  <a:cubicBezTo>
                    <a:pt x="91" y="166"/>
                    <a:pt x="93" y="165"/>
                    <a:pt x="93" y="164"/>
                  </a:cubicBezTo>
                  <a:cubicBezTo>
                    <a:pt x="89" y="163"/>
                    <a:pt x="89" y="163"/>
                    <a:pt x="89" y="163"/>
                  </a:cubicBezTo>
                  <a:cubicBezTo>
                    <a:pt x="87" y="162"/>
                    <a:pt x="89" y="161"/>
                    <a:pt x="87" y="160"/>
                  </a:cubicBezTo>
                  <a:close/>
                  <a:moveTo>
                    <a:pt x="3214" y="127"/>
                  </a:moveTo>
                  <a:cubicBezTo>
                    <a:pt x="3213" y="130"/>
                    <a:pt x="3213" y="130"/>
                    <a:pt x="3213" y="130"/>
                  </a:cubicBezTo>
                  <a:cubicBezTo>
                    <a:pt x="3212" y="130"/>
                    <a:pt x="3211" y="130"/>
                    <a:pt x="3210" y="130"/>
                  </a:cubicBezTo>
                  <a:cubicBezTo>
                    <a:pt x="3209" y="131"/>
                    <a:pt x="3209" y="131"/>
                    <a:pt x="3209" y="131"/>
                  </a:cubicBezTo>
                  <a:cubicBezTo>
                    <a:pt x="3206" y="131"/>
                    <a:pt x="3206" y="131"/>
                    <a:pt x="3206" y="131"/>
                  </a:cubicBezTo>
                  <a:cubicBezTo>
                    <a:pt x="3206" y="130"/>
                    <a:pt x="3206" y="128"/>
                    <a:pt x="3206" y="128"/>
                  </a:cubicBezTo>
                  <a:cubicBezTo>
                    <a:pt x="3205" y="127"/>
                    <a:pt x="3205" y="129"/>
                    <a:pt x="3205" y="129"/>
                  </a:cubicBezTo>
                  <a:cubicBezTo>
                    <a:pt x="3203" y="129"/>
                    <a:pt x="3205" y="132"/>
                    <a:pt x="3204" y="133"/>
                  </a:cubicBezTo>
                  <a:cubicBezTo>
                    <a:pt x="3203" y="133"/>
                    <a:pt x="3203" y="133"/>
                    <a:pt x="3203" y="133"/>
                  </a:cubicBezTo>
                  <a:cubicBezTo>
                    <a:pt x="3203" y="133"/>
                    <a:pt x="3203" y="134"/>
                    <a:pt x="3203" y="135"/>
                  </a:cubicBezTo>
                  <a:cubicBezTo>
                    <a:pt x="3204" y="135"/>
                    <a:pt x="3205" y="135"/>
                    <a:pt x="3205" y="135"/>
                  </a:cubicBezTo>
                  <a:cubicBezTo>
                    <a:pt x="3205" y="135"/>
                    <a:pt x="3206" y="136"/>
                    <a:pt x="3207" y="135"/>
                  </a:cubicBezTo>
                  <a:cubicBezTo>
                    <a:pt x="3210" y="135"/>
                    <a:pt x="3213" y="131"/>
                    <a:pt x="3217" y="133"/>
                  </a:cubicBezTo>
                  <a:cubicBezTo>
                    <a:pt x="3217" y="134"/>
                    <a:pt x="3217" y="134"/>
                    <a:pt x="3217" y="134"/>
                  </a:cubicBezTo>
                  <a:cubicBezTo>
                    <a:pt x="3218" y="135"/>
                    <a:pt x="3223" y="139"/>
                    <a:pt x="3223" y="139"/>
                  </a:cubicBezTo>
                  <a:cubicBezTo>
                    <a:pt x="3224" y="140"/>
                    <a:pt x="3223" y="142"/>
                    <a:pt x="3224" y="142"/>
                  </a:cubicBezTo>
                  <a:cubicBezTo>
                    <a:pt x="3225" y="142"/>
                    <a:pt x="3226" y="142"/>
                    <a:pt x="3227" y="142"/>
                  </a:cubicBezTo>
                  <a:cubicBezTo>
                    <a:pt x="3227" y="142"/>
                    <a:pt x="3227" y="139"/>
                    <a:pt x="3227" y="139"/>
                  </a:cubicBezTo>
                  <a:cubicBezTo>
                    <a:pt x="3227" y="138"/>
                    <a:pt x="3228" y="138"/>
                    <a:pt x="3229" y="138"/>
                  </a:cubicBezTo>
                  <a:cubicBezTo>
                    <a:pt x="3230" y="137"/>
                    <a:pt x="3230" y="137"/>
                    <a:pt x="3230" y="137"/>
                  </a:cubicBezTo>
                  <a:cubicBezTo>
                    <a:pt x="3228" y="136"/>
                    <a:pt x="3225" y="136"/>
                    <a:pt x="3223" y="135"/>
                  </a:cubicBezTo>
                  <a:cubicBezTo>
                    <a:pt x="3221" y="133"/>
                    <a:pt x="3218" y="126"/>
                    <a:pt x="3214" y="127"/>
                  </a:cubicBezTo>
                  <a:close/>
                  <a:moveTo>
                    <a:pt x="408" y="193"/>
                  </a:moveTo>
                  <a:cubicBezTo>
                    <a:pt x="409" y="194"/>
                    <a:pt x="407" y="195"/>
                    <a:pt x="407" y="195"/>
                  </a:cubicBezTo>
                  <a:cubicBezTo>
                    <a:pt x="407" y="195"/>
                    <a:pt x="407" y="193"/>
                    <a:pt x="408" y="193"/>
                  </a:cubicBezTo>
                  <a:close/>
                  <a:moveTo>
                    <a:pt x="435" y="242"/>
                  </a:moveTo>
                  <a:cubicBezTo>
                    <a:pt x="436" y="243"/>
                    <a:pt x="436" y="244"/>
                    <a:pt x="436" y="244"/>
                  </a:cubicBezTo>
                  <a:cubicBezTo>
                    <a:pt x="438" y="245"/>
                    <a:pt x="436" y="244"/>
                    <a:pt x="437" y="244"/>
                  </a:cubicBezTo>
                  <a:cubicBezTo>
                    <a:pt x="437" y="243"/>
                    <a:pt x="436" y="243"/>
                    <a:pt x="435" y="242"/>
                  </a:cubicBezTo>
                  <a:close/>
                  <a:moveTo>
                    <a:pt x="422" y="230"/>
                  </a:moveTo>
                  <a:cubicBezTo>
                    <a:pt x="422" y="231"/>
                    <a:pt x="422" y="231"/>
                    <a:pt x="422" y="231"/>
                  </a:cubicBezTo>
                  <a:cubicBezTo>
                    <a:pt x="425" y="232"/>
                    <a:pt x="423" y="230"/>
                    <a:pt x="422" y="230"/>
                  </a:cubicBezTo>
                  <a:close/>
                  <a:moveTo>
                    <a:pt x="435" y="226"/>
                  </a:moveTo>
                  <a:cubicBezTo>
                    <a:pt x="435" y="227"/>
                    <a:pt x="435" y="227"/>
                    <a:pt x="435" y="227"/>
                  </a:cubicBezTo>
                  <a:cubicBezTo>
                    <a:pt x="435" y="228"/>
                    <a:pt x="439" y="229"/>
                    <a:pt x="440" y="230"/>
                  </a:cubicBezTo>
                  <a:cubicBezTo>
                    <a:pt x="440" y="230"/>
                    <a:pt x="440" y="231"/>
                    <a:pt x="440" y="232"/>
                  </a:cubicBezTo>
                  <a:cubicBezTo>
                    <a:pt x="440" y="232"/>
                    <a:pt x="441" y="232"/>
                    <a:pt x="440" y="231"/>
                  </a:cubicBezTo>
                  <a:cubicBezTo>
                    <a:pt x="442" y="231"/>
                    <a:pt x="440" y="230"/>
                    <a:pt x="440" y="230"/>
                  </a:cubicBezTo>
                  <a:cubicBezTo>
                    <a:pt x="440" y="229"/>
                    <a:pt x="440" y="228"/>
                    <a:pt x="440" y="228"/>
                  </a:cubicBezTo>
                  <a:cubicBezTo>
                    <a:pt x="438" y="227"/>
                    <a:pt x="438" y="228"/>
                    <a:pt x="437" y="228"/>
                  </a:cubicBezTo>
                  <a:cubicBezTo>
                    <a:pt x="437" y="226"/>
                    <a:pt x="437" y="226"/>
                    <a:pt x="437" y="226"/>
                  </a:cubicBezTo>
                  <a:cubicBezTo>
                    <a:pt x="436" y="226"/>
                    <a:pt x="436" y="226"/>
                    <a:pt x="435" y="226"/>
                  </a:cubicBezTo>
                  <a:close/>
                  <a:moveTo>
                    <a:pt x="408" y="212"/>
                  </a:moveTo>
                  <a:cubicBezTo>
                    <a:pt x="408" y="213"/>
                    <a:pt x="408" y="214"/>
                    <a:pt x="408" y="214"/>
                  </a:cubicBezTo>
                  <a:cubicBezTo>
                    <a:pt x="407" y="214"/>
                    <a:pt x="407" y="217"/>
                    <a:pt x="409" y="216"/>
                  </a:cubicBezTo>
                  <a:cubicBezTo>
                    <a:pt x="409" y="215"/>
                    <a:pt x="409" y="212"/>
                    <a:pt x="408" y="212"/>
                  </a:cubicBezTo>
                  <a:close/>
                  <a:moveTo>
                    <a:pt x="425" y="206"/>
                  </a:moveTo>
                  <a:cubicBezTo>
                    <a:pt x="426" y="207"/>
                    <a:pt x="426" y="207"/>
                    <a:pt x="426" y="207"/>
                  </a:cubicBezTo>
                  <a:cubicBezTo>
                    <a:pt x="425" y="206"/>
                    <a:pt x="426" y="206"/>
                    <a:pt x="425" y="206"/>
                  </a:cubicBezTo>
                  <a:close/>
                  <a:moveTo>
                    <a:pt x="401" y="201"/>
                  </a:moveTo>
                  <a:cubicBezTo>
                    <a:pt x="402" y="203"/>
                    <a:pt x="402" y="203"/>
                    <a:pt x="402" y="203"/>
                  </a:cubicBezTo>
                  <a:cubicBezTo>
                    <a:pt x="402" y="202"/>
                    <a:pt x="402" y="201"/>
                    <a:pt x="401" y="201"/>
                  </a:cubicBezTo>
                  <a:close/>
                  <a:moveTo>
                    <a:pt x="416" y="199"/>
                  </a:moveTo>
                  <a:cubicBezTo>
                    <a:pt x="417" y="201"/>
                    <a:pt x="419" y="203"/>
                    <a:pt x="419" y="204"/>
                  </a:cubicBezTo>
                  <a:cubicBezTo>
                    <a:pt x="419" y="205"/>
                    <a:pt x="419" y="207"/>
                    <a:pt x="419" y="208"/>
                  </a:cubicBezTo>
                  <a:cubicBezTo>
                    <a:pt x="419" y="209"/>
                    <a:pt x="421" y="209"/>
                    <a:pt x="421" y="210"/>
                  </a:cubicBezTo>
                  <a:cubicBezTo>
                    <a:pt x="421" y="210"/>
                    <a:pt x="421" y="213"/>
                    <a:pt x="420" y="212"/>
                  </a:cubicBezTo>
                  <a:cubicBezTo>
                    <a:pt x="421" y="215"/>
                    <a:pt x="421" y="215"/>
                    <a:pt x="421" y="215"/>
                  </a:cubicBezTo>
                  <a:cubicBezTo>
                    <a:pt x="423" y="213"/>
                    <a:pt x="427" y="212"/>
                    <a:pt x="425" y="208"/>
                  </a:cubicBezTo>
                  <a:cubicBezTo>
                    <a:pt x="425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4" y="205"/>
                    <a:pt x="424" y="203"/>
                    <a:pt x="424" y="202"/>
                  </a:cubicBezTo>
                  <a:cubicBezTo>
                    <a:pt x="421" y="200"/>
                    <a:pt x="422" y="200"/>
                    <a:pt x="416" y="199"/>
                  </a:cubicBezTo>
                  <a:close/>
                  <a:moveTo>
                    <a:pt x="402" y="187"/>
                  </a:moveTo>
                  <a:cubicBezTo>
                    <a:pt x="403" y="189"/>
                    <a:pt x="403" y="189"/>
                    <a:pt x="403" y="189"/>
                  </a:cubicBezTo>
                  <a:cubicBezTo>
                    <a:pt x="407" y="190"/>
                    <a:pt x="406" y="189"/>
                    <a:pt x="407" y="193"/>
                  </a:cubicBezTo>
                  <a:cubicBezTo>
                    <a:pt x="405" y="193"/>
                    <a:pt x="404" y="192"/>
                    <a:pt x="401" y="192"/>
                  </a:cubicBezTo>
                  <a:cubicBezTo>
                    <a:pt x="401" y="190"/>
                    <a:pt x="401" y="190"/>
                    <a:pt x="400" y="189"/>
                  </a:cubicBezTo>
                  <a:cubicBezTo>
                    <a:pt x="401" y="188"/>
                    <a:pt x="400" y="187"/>
                    <a:pt x="402" y="187"/>
                  </a:cubicBezTo>
                  <a:close/>
                  <a:moveTo>
                    <a:pt x="413" y="183"/>
                  </a:moveTo>
                  <a:cubicBezTo>
                    <a:pt x="413" y="183"/>
                    <a:pt x="413" y="185"/>
                    <a:pt x="413" y="185"/>
                  </a:cubicBezTo>
                  <a:cubicBezTo>
                    <a:pt x="411" y="186"/>
                    <a:pt x="412" y="183"/>
                    <a:pt x="413" y="183"/>
                  </a:cubicBezTo>
                  <a:close/>
                  <a:moveTo>
                    <a:pt x="176" y="246"/>
                  </a:moveTo>
                  <a:cubicBezTo>
                    <a:pt x="175" y="246"/>
                    <a:pt x="172" y="250"/>
                    <a:pt x="176" y="248"/>
                  </a:cubicBezTo>
                  <a:cubicBezTo>
                    <a:pt x="176" y="248"/>
                    <a:pt x="178" y="245"/>
                    <a:pt x="176" y="246"/>
                  </a:cubicBezTo>
                  <a:close/>
                  <a:moveTo>
                    <a:pt x="198" y="242"/>
                  </a:moveTo>
                  <a:cubicBezTo>
                    <a:pt x="197" y="243"/>
                    <a:pt x="194" y="248"/>
                    <a:pt x="197" y="246"/>
                  </a:cubicBezTo>
                  <a:cubicBezTo>
                    <a:pt x="198" y="246"/>
                    <a:pt x="199" y="242"/>
                    <a:pt x="198" y="242"/>
                  </a:cubicBezTo>
                  <a:close/>
                  <a:moveTo>
                    <a:pt x="192" y="239"/>
                  </a:moveTo>
                  <a:cubicBezTo>
                    <a:pt x="192" y="239"/>
                    <a:pt x="191" y="241"/>
                    <a:pt x="191" y="242"/>
                  </a:cubicBezTo>
                  <a:cubicBezTo>
                    <a:pt x="192" y="241"/>
                    <a:pt x="195" y="241"/>
                    <a:pt x="193" y="240"/>
                  </a:cubicBezTo>
                  <a:cubicBezTo>
                    <a:pt x="193" y="239"/>
                    <a:pt x="193" y="239"/>
                    <a:pt x="192" y="239"/>
                  </a:cubicBezTo>
                  <a:close/>
                  <a:moveTo>
                    <a:pt x="257" y="214"/>
                  </a:moveTo>
                  <a:cubicBezTo>
                    <a:pt x="256" y="216"/>
                    <a:pt x="256" y="216"/>
                    <a:pt x="256" y="216"/>
                  </a:cubicBezTo>
                  <a:cubicBezTo>
                    <a:pt x="257" y="216"/>
                    <a:pt x="258" y="216"/>
                    <a:pt x="258" y="216"/>
                  </a:cubicBezTo>
                  <a:cubicBezTo>
                    <a:pt x="258" y="216"/>
                    <a:pt x="260" y="213"/>
                    <a:pt x="257" y="214"/>
                  </a:cubicBezTo>
                  <a:close/>
                  <a:moveTo>
                    <a:pt x="257" y="198"/>
                  </a:moveTo>
                  <a:cubicBezTo>
                    <a:pt x="257" y="200"/>
                    <a:pt x="257" y="200"/>
                    <a:pt x="257" y="200"/>
                  </a:cubicBezTo>
                  <a:cubicBezTo>
                    <a:pt x="260" y="200"/>
                    <a:pt x="259" y="199"/>
                    <a:pt x="257" y="198"/>
                  </a:cubicBezTo>
                  <a:close/>
                  <a:moveTo>
                    <a:pt x="215" y="183"/>
                  </a:moveTo>
                  <a:cubicBezTo>
                    <a:pt x="216" y="182"/>
                    <a:pt x="216" y="185"/>
                    <a:pt x="215" y="185"/>
                  </a:cubicBezTo>
                  <a:cubicBezTo>
                    <a:pt x="214" y="184"/>
                    <a:pt x="214" y="183"/>
                    <a:pt x="215" y="183"/>
                  </a:cubicBezTo>
                  <a:close/>
                  <a:moveTo>
                    <a:pt x="309" y="167"/>
                  </a:moveTo>
                  <a:cubicBezTo>
                    <a:pt x="309" y="169"/>
                    <a:pt x="309" y="170"/>
                    <a:pt x="308" y="171"/>
                  </a:cubicBezTo>
                  <a:cubicBezTo>
                    <a:pt x="308" y="172"/>
                    <a:pt x="307" y="172"/>
                    <a:pt x="307" y="173"/>
                  </a:cubicBezTo>
                  <a:cubicBezTo>
                    <a:pt x="309" y="171"/>
                    <a:pt x="313" y="169"/>
                    <a:pt x="309" y="167"/>
                  </a:cubicBezTo>
                  <a:close/>
                  <a:moveTo>
                    <a:pt x="315" y="165"/>
                  </a:moveTo>
                  <a:cubicBezTo>
                    <a:pt x="315" y="167"/>
                    <a:pt x="315" y="167"/>
                    <a:pt x="315" y="167"/>
                  </a:cubicBezTo>
                  <a:cubicBezTo>
                    <a:pt x="317" y="167"/>
                    <a:pt x="317" y="165"/>
                    <a:pt x="315" y="165"/>
                  </a:cubicBezTo>
                  <a:close/>
                  <a:moveTo>
                    <a:pt x="306" y="164"/>
                  </a:moveTo>
                  <a:cubicBezTo>
                    <a:pt x="306" y="165"/>
                    <a:pt x="306" y="165"/>
                    <a:pt x="306" y="165"/>
                  </a:cubicBezTo>
                  <a:cubicBezTo>
                    <a:pt x="308" y="166"/>
                    <a:pt x="307" y="164"/>
                    <a:pt x="306" y="164"/>
                  </a:cubicBezTo>
                  <a:close/>
                  <a:moveTo>
                    <a:pt x="155" y="158"/>
                  </a:moveTo>
                  <a:cubicBezTo>
                    <a:pt x="155" y="159"/>
                    <a:pt x="153" y="159"/>
                    <a:pt x="154" y="161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56" y="161"/>
                    <a:pt x="155" y="162"/>
                    <a:pt x="157" y="163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159" y="163"/>
                    <a:pt x="164" y="162"/>
                    <a:pt x="159" y="159"/>
                  </a:cubicBezTo>
                  <a:cubicBezTo>
                    <a:pt x="158" y="158"/>
                    <a:pt x="157" y="159"/>
                    <a:pt x="155" y="158"/>
                  </a:cubicBezTo>
                  <a:close/>
                  <a:moveTo>
                    <a:pt x="157" y="129"/>
                  </a:moveTo>
                  <a:cubicBezTo>
                    <a:pt x="158" y="130"/>
                    <a:pt x="156" y="130"/>
                    <a:pt x="156" y="130"/>
                  </a:cubicBezTo>
                  <a:cubicBezTo>
                    <a:pt x="156" y="130"/>
                    <a:pt x="156" y="132"/>
                    <a:pt x="156" y="132"/>
                  </a:cubicBezTo>
                  <a:cubicBezTo>
                    <a:pt x="160" y="131"/>
                    <a:pt x="161" y="132"/>
                    <a:pt x="157" y="129"/>
                  </a:cubicBezTo>
                  <a:close/>
                  <a:moveTo>
                    <a:pt x="14" y="288"/>
                  </a:moveTo>
                  <a:cubicBezTo>
                    <a:pt x="13" y="290"/>
                    <a:pt x="13" y="290"/>
                    <a:pt x="13" y="290"/>
                  </a:cubicBezTo>
                  <a:cubicBezTo>
                    <a:pt x="14" y="290"/>
                    <a:pt x="16" y="292"/>
                    <a:pt x="16" y="292"/>
                  </a:cubicBezTo>
                  <a:cubicBezTo>
                    <a:pt x="18" y="292"/>
                    <a:pt x="18" y="292"/>
                    <a:pt x="18" y="292"/>
                  </a:cubicBezTo>
                  <a:cubicBezTo>
                    <a:pt x="18" y="292"/>
                    <a:pt x="18" y="291"/>
                    <a:pt x="18" y="290"/>
                  </a:cubicBezTo>
                  <a:cubicBezTo>
                    <a:pt x="17" y="289"/>
                    <a:pt x="15" y="288"/>
                    <a:pt x="14" y="288"/>
                  </a:cubicBezTo>
                  <a:close/>
                  <a:moveTo>
                    <a:pt x="42" y="284"/>
                  </a:moveTo>
                  <a:cubicBezTo>
                    <a:pt x="43" y="285"/>
                    <a:pt x="43" y="287"/>
                    <a:pt x="44" y="288"/>
                  </a:cubicBezTo>
                  <a:cubicBezTo>
                    <a:pt x="45" y="288"/>
                    <a:pt x="45" y="288"/>
                    <a:pt x="45" y="288"/>
                  </a:cubicBezTo>
                  <a:cubicBezTo>
                    <a:pt x="44" y="286"/>
                    <a:pt x="44" y="286"/>
                    <a:pt x="44" y="286"/>
                  </a:cubicBezTo>
                  <a:cubicBezTo>
                    <a:pt x="45" y="286"/>
                    <a:pt x="45" y="285"/>
                    <a:pt x="45" y="284"/>
                  </a:cubicBezTo>
                  <a:cubicBezTo>
                    <a:pt x="45" y="284"/>
                    <a:pt x="43" y="284"/>
                    <a:pt x="42" y="284"/>
                  </a:cubicBezTo>
                  <a:close/>
                  <a:moveTo>
                    <a:pt x="53" y="284"/>
                  </a:moveTo>
                  <a:cubicBezTo>
                    <a:pt x="52" y="284"/>
                    <a:pt x="52" y="287"/>
                    <a:pt x="52" y="288"/>
                  </a:cubicBezTo>
                  <a:cubicBezTo>
                    <a:pt x="52" y="287"/>
                    <a:pt x="54" y="285"/>
                    <a:pt x="54" y="285"/>
                  </a:cubicBezTo>
                  <a:cubicBezTo>
                    <a:pt x="54" y="285"/>
                    <a:pt x="53" y="282"/>
                    <a:pt x="53" y="284"/>
                  </a:cubicBezTo>
                  <a:close/>
                  <a:moveTo>
                    <a:pt x="49" y="284"/>
                  </a:moveTo>
                  <a:cubicBezTo>
                    <a:pt x="49" y="284"/>
                    <a:pt x="48" y="288"/>
                    <a:pt x="49" y="287"/>
                  </a:cubicBezTo>
                  <a:cubicBezTo>
                    <a:pt x="50" y="287"/>
                    <a:pt x="52" y="282"/>
                    <a:pt x="49" y="284"/>
                  </a:cubicBezTo>
                  <a:close/>
                  <a:moveTo>
                    <a:pt x="83" y="283"/>
                  </a:moveTo>
                  <a:cubicBezTo>
                    <a:pt x="83" y="283"/>
                    <a:pt x="82" y="284"/>
                    <a:pt x="82" y="284"/>
                  </a:cubicBezTo>
                  <a:cubicBezTo>
                    <a:pt x="83" y="284"/>
                    <a:pt x="84" y="284"/>
                    <a:pt x="85" y="284"/>
                  </a:cubicBezTo>
                  <a:cubicBezTo>
                    <a:pt x="85" y="284"/>
                    <a:pt x="85" y="283"/>
                    <a:pt x="85" y="283"/>
                  </a:cubicBezTo>
                  <a:cubicBezTo>
                    <a:pt x="84" y="283"/>
                    <a:pt x="83" y="283"/>
                    <a:pt x="83" y="283"/>
                  </a:cubicBezTo>
                  <a:close/>
                  <a:moveTo>
                    <a:pt x="20" y="282"/>
                  </a:moveTo>
                  <a:cubicBezTo>
                    <a:pt x="20" y="283"/>
                    <a:pt x="19" y="284"/>
                    <a:pt x="20" y="286"/>
                  </a:cubicBezTo>
                  <a:cubicBezTo>
                    <a:pt x="20" y="285"/>
                    <a:pt x="22" y="286"/>
                    <a:pt x="22" y="286"/>
                  </a:cubicBezTo>
                  <a:cubicBezTo>
                    <a:pt x="22" y="285"/>
                    <a:pt x="22" y="283"/>
                    <a:pt x="22" y="283"/>
                  </a:cubicBezTo>
                  <a:cubicBezTo>
                    <a:pt x="22" y="283"/>
                    <a:pt x="20" y="282"/>
                    <a:pt x="20" y="282"/>
                  </a:cubicBezTo>
                  <a:close/>
                  <a:moveTo>
                    <a:pt x="4" y="282"/>
                  </a:moveTo>
                  <a:cubicBezTo>
                    <a:pt x="3" y="282"/>
                    <a:pt x="0" y="287"/>
                    <a:pt x="4" y="286"/>
                  </a:cubicBezTo>
                  <a:cubicBezTo>
                    <a:pt x="4" y="285"/>
                    <a:pt x="4" y="282"/>
                    <a:pt x="4" y="282"/>
                  </a:cubicBezTo>
                  <a:close/>
                  <a:moveTo>
                    <a:pt x="71" y="278"/>
                  </a:moveTo>
                  <a:cubicBezTo>
                    <a:pt x="71" y="278"/>
                    <a:pt x="71" y="281"/>
                    <a:pt x="71" y="281"/>
                  </a:cubicBezTo>
                  <a:cubicBezTo>
                    <a:pt x="70" y="282"/>
                    <a:pt x="69" y="281"/>
                    <a:pt x="68" y="282"/>
                  </a:cubicBezTo>
                  <a:cubicBezTo>
                    <a:pt x="68" y="282"/>
                    <a:pt x="68" y="282"/>
                    <a:pt x="68" y="282"/>
                  </a:cubicBezTo>
                  <a:cubicBezTo>
                    <a:pt x="68" y="282"/>
                    <a:pt x="70" y="283"/>
                    <a:pt x="71" y="283"/>
                  </a:cubicBezTo>
                  <a:cubicBezTo>
                    <a:pt x="71" y="283"/>
                    <a:pt x="78" y="275"/>
                    <a:pt x="71" y="278"/>
                  </a:cubicBezTo>
                  <a:close/>
                  <a:moveTo>
                    <a:pt x="103" y="277"/>
                  </a:moveTo>
                  <a:cubicBezTo>
                    <a:pt x="101" y="277"/>
                    <a:pt x="104" y="278"/>
                    <a:pt x="105" y="278"/>
                  </a:cubicBezTo>
                  <a:cubicBezTo>
                    <a:pt x="104" y="278"/>
                    <a:pt x="105" y="277"/>
                    <a:pt x="103" y="277"/>
                  </a:cubicBezTo>
                  <a:close/>
                  <a:moveTo>
                    <a:pt x="109" y="275"/>
                  </a:moveTo>
                  <a:cubicBezTo>
                    <a:pt x="108" y="275"/>
                    <a:pt x="110" y="276"/>
                    <a:pt x="110" y="276"/>
                  </a:cubicBezTo>
                  <a:cubicBezTo>
                    <a:pt x="110" y="276"/>
                    <a:pt x="112" y="274"/>
                    <a:pt x="109" y="275"/>
                  </a:cubicBezTo>
                  <a:close/>
                  <a:moveTo>
                    <a:pt x="126" y="266"/>
                  </a:moveTo>
                  <a:cubicBezTo>
                    <a:pt x="126" y="266"/>
                    <a:pt x="126" y="266"/>
                    <a:pt x="126" y="266"/>
                  </a:cubicBezTo>
                  <a:cubicBezTo>
                    <a:pt x="123" y="268"/>
                    <a:pt x="125" y="268"/>
                    <a:pt x="125" y="268"/>
                  </a:cubicBezTo>
                  <a:cubicBezTo>
                    <a:pt x="124" y="269"/>
                    <a:pt x="123" y="268"/>
                    <a:pt x="122" y="269"/>
                  </a:cubicBezTo>
                  <a:cubicBezTo>
                    <a:pt x="122" y="270"/>
                    <a:pt x="122" y="270"/>
                    <a:pt x="122" y="270"/>
                  </a:cubicBezTo>
                  <a:cubicBezTo>
                    <a:pt x="121" y="270"/>
                    <a:pt x="121" y="270"/>
                    <a:pt x="121" y="270"/>
                  </a:cubicBezTo>
                  <a:cubicBezTo>
                    <a:pt x="121" y="271"/>
                    <a:pt x="122" y="272"/>
                    <a:pt x="121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4" y="273"/>
                    <a:pt x="125" y="269"/>
                    <a:pt x="127" y="268"/>
                  </a:cubicBezTo>
                  <a:cubicBezTo>
                    <a:pt x="128" y="268"/>
                    <a:pt x="128" y="268"/>
                    <a:pt x="128" y="268"/>
                  </a:cubicBezTo>
                  <a:cubicBezTo>
                    <a:pt x="128" y="268"/>
                    <a:pt x="128" y="266"/>
                    <a:pt x="128" y="266"/>
                  </a:cubicBezTo>
                  <a:cubicBezTo>
                    <a:pt x="127" y="266"/>
                    <a:pt x="126" y="265"/>
                    <a:pt x="126" y="266"/>
                  </a:cubicBezTo>
                  <a:close/>
                  <a:moveTo>
                    <a:pt x="137" y="262"/>
                  </a:moveTo>
                  <a:cubicBezTo>
                    <a:pt x="136" y="263"/>
                    <a:pt x="133" y="264"/>
                    <a:pt x="137" y="265"/>
                  </a:cubicBezTo>
                  <a:cubicBezTo>
                    <a:pt x="136" y="265"/>
                    <a:pt x="135" y="267"/>
                    <a:pt x="134" y="268"/>
                  </a:cubicBezTo>
                  <a:cubicBezTo>
                    <a:pt x="133" y="268"/>
                    <a:pt x="132" y="267"/>
                    <a:pt x="131" y="268"/>
                  </a:cubicBezTo>
                  <a:cubicBezTo>
                    <a:pt x="132" y="270"/>
                    <a:pt x="132" y="270"/>
                    <a:pt x="132" y="270"/>
                  </a:cubicBezTo>
                  <a:cubicBezTo>
                    <a:pt x="133" y="270"/>
                    <a:pt x="134" y="269"/>
                    <a:pt x="135" y="270"/>
                  </a:cubicBezTo>
                  <a:cubicBezTo>
                    <a:pt x="137" y="268"/>
                    <a:pt x="139" y="265"/>
                    <a:pt x="141" y="263"/>
                  </a:cubicBezTo>
                  <a:cubicBezTo>
                    <a:pt x="139" y="262"/>
                    <a:pt x="138" y="262"/>
                    <a:pt x="137" y="262"/>
                  </a:cubicBezTo>
                  <a:close/>
                  <a:moveTo>
                    <a:pt x="162" y="245"/>
                  </a:moveTo>
                  <a:cubicBezTo>
                    <a:pt x="161" y="246"/>
                    <a:pt x="161" y="246"/>
                    <a:pt x="161" y="246"/>
                  </a:cubicBezTo>
                  <a:cubicBezTo>
                    <a:pt x="160" y="247"/>
                    <a:pt x="158" y="246"/>
                    <a:pt x="157" y="246"/>
                  </a:cubicBezTo>
                  <a:cubicBezTo>
                    <a:pt x="156" y="248"/>
                    <a:pt x="156" y="250"/>
                    <a:pt x="155" y="251"/>
                  </a:cubicBezTo>
                  <a:cubicBezTo>
                    <a:pt x="154" y="251"/>
                    <a:pt x="154" y="251"/>
                    <a:pt x="154" y="251"/>
                  </a:cubicBezTo>
                  <a:cubicBezTo>
                    <a:pt x="154" y="252"/>
                    <a:pt x="154" y="252"/>
                    <a:pt x="154" y="253"/>
                  </a:cubicBezTo>
                  <a:cubicBezTo>
                    <a:pt x="155" y="253"/>
                    <a:pt x="156" y="253"/>
                    <a:pt x="156" y="253"/>
                  </a:cubicBezTo>
                  <a:cubicBezTo>
                    <a:pt x="157" y="253"/>
                    <a:pt x="160" y="250"/>
                    <a:pt x="161" y="250"/>
                  </a:cubicBezTo>
                  <a:cubicBezTo>
                    <a:pt x="165" y="249"/>
                    <a:pt x="166" y="250"/>
                    <a:pt x="167" y="248"/>
                  </a:cubicBezTo>
                  <a:cubicBezTo>
                    <a:pt x="167" y="247"/>
                    <a:pt x="169" y="248"/>
                    <a:pt x="167" y="247"/>
                  </a:cubicBezTo>
                  <a:cubicBezTo>
                    <a:pt x="166" y="246"/>
                    <a:pt x="166" y="245"/>
                    <a:pt x="162" y="245"/>
                  </a:cubicBezTo>
                  <a:close/>
                  <a:moveTo>
                    <a:pt x="430" y="226"/>
                  </a:moveTo>
                  <a:cubicBezTo>
                    <a:pt x="429" y="228"/>
                    <a:pt x="429" y="230"/>
                    <a:pt x="428" y="231"/>
                  </a:cubicBezTo>
                  <a:cubicBezTo>
                    <a:pt x="429" y="231"/>
                    <a:pt x="431" y="231"/>
                    <a:pt x="432" y="231"/>
                  </a:cubicBezTo>
                  <a:cubicBezTo>
                    <a:pt x="432" y="233"/>
                    <a:pt x="432" y="233"/>
                    <a:pt x="433" y="235"/>
                  </a:cubicBezTo>
                  <a:cubicBezTo>
                    <a:pt x="434" y="235"/>
                    <a:pt x="434" y="235"/>
                    <a:pt x="434" y="235"/>
                  </a:cubicBezTo>
                  <a:cubicBezTo>
                    <a:pt x="434" y="235"/>
                    <a:pt x="435" y="234"/>
                    <a:pt x="436" y="234"/>
                  </a:cubicBezTo>
                  <a:cubicBezTo>
                    <a:pt x="436" y="235"/>
                    <a:pt x="435" y="238"/>
                    <a:pt x="436" y="238"/>
                  </a:cubicBezTo>
                  <a:cubicBezTo>
                    <a:pt x="435" y="239"/>
                    <a:pt x="435" y="239"/>
                    <a:pt x="435" y="239"/>
                  </a:cubicBezTo>
                  <a:cubicBezTo>
                    <a:pt x="437" y="239"/>
                    <a:pt x="440" y="240"/>
                    <a:pt x="441" y="241"/>
                  </a:cubicBezTo>
                  <a:cubicBezTo>
                    <a:pt x="441" y="241"/>
                    <a:pt x="440" y="243"/>
                    <a:pt x="441" y="244"/>
                  </a:cubicBezTo>
                  <a:cubicBezTo>
                    <a:pt x="443" y="244"/>
                    <a:pt x="443" y="244"/>
                    <a:pt x="443" y="244"/>
                  </a:cubicBezTo>
                  <a:cubicBezTo>
                    <a:pt x="443" y="245"/>
                    <a:pt x="443" y="246"/>
                    <a:pt x="443" y="248"/>
                  </a:cubicBezTo>
                  <a:cubicBezTo>
                    <a:pt x="443" y="248"/>
                    <a:pt x="444" y="248"/>
                    <a:pt x="444" y="249"/>
                  </a:cubicBezTo>
                  <a:cubicBezTo>
                    <a:pt x="445" y="249"/>
                    <a:pt x="447" y="249"/>
                    <a:pt x="448" y="249"/>
                  </a:cubicBezTo>
                  <a:cubicBezTo>
                    <a:pt x="447" y="242"/>
                    <a:pt x="449" y="243"/>
                    <a:pt x="445" y="244"/>
                  </a:cubicBezTo>
                  <a:cubicBezTo>
                    <a:pt x="446" y="242"/>
                    <a:pt x="446" y="242"/>
                    <a:pt x="446" y="240"/>
                  </a:cubicBezTo>
                  <a:cubicBezTo>
                    <a:pt x="446" y="240"/>
                    <a:pt x="446" y="238"/>
                    <a:pt x="446" y="238"/>
                  </a:cubicBezTo>
                  <a:cubicBezTo>
                    <a:pt x="445" y="238"/>
                    <a:pt x="443" y="239"/>
                    <a:pt x="442" y="238"/>
                  </a:cubicBezTo>
                  <a:cubicBezTo>
                    <a:pt x="442" y="238"/>
                    <a:pt x="442" y="238"/>
                    <a:pt x="442" y="238"/>
                  </a:cubicBezTo>
                  <a:cubicBezTo>
                    <a:pt x="442" y="238"/>
                    <a:pt x="442" y="238"/>
                    <a:pt x="442" y="238"/>
                  </a:cubicBezTo>
                  <a:cubicBezTo>
                    <a:pt x="441" y="236"/>
                    <a:pt x="441" y="236"/>
                    <a:pt x="441" y="236"/>
                  </a:cubicBezTo>
                  <a:cubicBezTo>
                    <a:pt x="440" y="236"/>
                    <a:pt x="440" y="236"/>
                    <a:pt x="440" y="236"/>
                  </a:cubicBezTo>
                  <a:cubicBezTo>
                    <a:pt x="439" y="234"/>
                    <a:pt x="440" y="233"/>
                    <a:pt x="439" y="232"/>
                  </a:cubicBezTo>
                  <a:cubicBezTo>
                    <a:pt x="438" y="231"/>
                    <a:pt x="436" y="231"/>
                    <a:pt x="435" y="230"/>
                  </a:cubicBezTo>
                  <a:cubicBezTo>
                    <a:pt x="434" y="230"/>
                    <a:pt x="435" y="228"/>
                    <a:pt x="434" y="228"/>
                  </a:cubicBezTo>
                  <a:cubicBezTo>
                    <a:pt x="434" y="227"/>
                    <a:pt x="430" y="227"/>
                    <a:pt x="430" y="226"/>
                  </a:cubicBezTo>
                  <a:close/>
                  <a:moveTo>
                    <a:pt x="412" y="210"/>
                  </a:moveTo>
                  <a:cubicBezTo>
                    <a:pt x="412" y="210"/>
                    <a:pt x="411" y="213"/>
                    <a:pt x="411" y="214"/>
                  </a:cubicBezTo>
                  <a:cubicBezTo>
                    <a:pt x="411" y="215"/>
                    <a:pt x="413" y="217"/>
                    <a:pt x="414" y="218"/>
                  </a:cubicBezTo>
                  <a:cubicBezTo>
                    <a:pt x="414" y="218"/>
                    <a:pt x="414" y="219"/>
                    <a:pt x="414" y="220"/>
                  </a:cubicBezTo>
                  <a:cubicBezTo>
                    <a:pt x="414" y="220"/>
                    <a:pt x="417" y="221"/>
                    <a:pt x="417" y="221"/>
                  </a:cubicBezTo>
                  <a:cubicBezTo>
                    <a:pt x="418" y="222"/>
                    <a:pt x="417" y="223"/>
                    <a:pt x="418" y="224"/>
                  </a:cubicBezTo>
                  <a:cubicBezTo>
                    <a:pt x="418" y="225"/>
                    <a:pt x="420" y="225"/>
                    <a:pt x="420" y="226"/>
                  </a:cubicBezTo>
                  <a:cubicBezTo>
                    <a:pt x="421" y="224"/>
                    <a:pt x="421" y="224"/>
                    <a:pt x="421" y="222"/>
                  </a:cubicBezTo>
                  <a:cubicBezTo>
                    <a:pt x="422" y="223"/>
                    <a:pt x="422" y="223"/>
                    <a:pt x="422" y="225"/>
                  </a:cubicBezTo>
                  <a:cubicBezTo>
                    <a:pt x="423" y="225"/>
                    <a:pt x="425" y="225"/>
                    <a:pt x="425" y="225"/>
                  </a:cubicBezTo>
                  <a:cubicBezTo>
                    <a:pt x="423" y="226"/>
                    <a:pt x="424" y="229"/>
                    <a:pt x="425" y="230"/>
                  </a:cubicBezTo>
                  <a:cubicBezTo>
                    <a:pt x="425" y="230"/>
                    <a:pt x="427" y="229"/>
                    <a:pt x="427" y="228"/>
                  </a:cubicBezTo>
                  <a:cubicBezTo>
                    <a:pt x="427" y="227"/>
                    <a:pt x="427" y="224"/>
                    <a:pt x="427" y="224"/>
                  </a:cubicBezTo>
                  <a:cubicBezTo>
                    <a:pt x="427" y="224"/>
                    <a:pt x="427" y="224"/>
                    <a:pt x="427" y="224"/>
                  </a:cubicBezTo>
                  <a:cubicBezTo>
                    <a:pt x="429" y="224"/>
                    <a:pt x="428" y="226"/>
                    <a:pt x="430" y="225"/>
                  </a:cubicBezTo>
                  <a:cubicBezTo>
                    <a:pt x="430" y="225"/>
                    <a:pt x="432" y="224"/>
                    <a:pt x="430" y="224"/>
                  </a:cubicBezTo>
                  <a:cubicBezTo>
                    <a:pt x="431" y="223"/>
                    <a:pt x="430" y="222"/>
                    <a:pt x="430" y="222"/>
                  </a:cubicBezTo>
                  <a:cubicBezTo>
                    <a:pt x="430" y="222"/>
                    <a:pt x="431" y="222"/>
                    <a:pt x="432" y="222"/>
                  </a:cubicBezTo>
                  <a:cubicBezTo>
                    <a:pt x="431" y="221"/>
                    <a:pt x="432" y="220"/>
                    <a:pt x="432" y="218"/>
                  </a:cubicBezTo>
                  <a:cubicBezTo>
                    <a:pt x="431" y="215"/>
                    <a:pt x="427" y="216"/>
                    <a:pt x="424" y="216"/>
                  </a:cubicBezTo>
                  <a:cubicBezTo>
                    <a:pt x="425" y="216"/>
                    <a:pt x="425" y="220"/>
                    <a:pt x="424" y="220"/>
                  </a:cubicBezTo>
                  <a:cubicBezTo>
                    <a:pt x="425" y="221"/>
                    <a:pt x="426" y="221"/>
                    <a:pt x="426" y="221"/>
                  </a:cubicBezTo>
                  <a:cubicBezTo>
                    <a:pt x="429" y="223"/>
                    <a:pt x="424" y="222"/>
                    <a:pt x="424" y="222"/>
                  </a:cubicBezTo>
                  <a:cubicBezTo>
                    <a:pt x="424" y="221"/>
                    <a:pt x="424" y="220"/>
                    <a:pt x="423" y="219"/>
                  </a:cubicBezTo>
                  <a:cubicBezTo>
                    <a:pt x="423" y="219"/>
                    <a:pt x="421" y="221"/>
                    <a:pt x="421" y="220"/>
                  </a:cubicBezTo>
                  <a:cubicBezTo>
                    <a:pt x="419" y="219"/>
                    <a:pt x="420" y="215"/>
                    <a:pt x="418" y="213"/>
                  </a:cubicBezTo>
                  <a:cubicBezTo>
                    <a:pt x="418" y="213"/>
                    <a:pt x="417" y="213"/>
                    <a:pt x="416" y="213"/>
                  </a:cubicBezTo>
                  <a:cubicBezTo>
                    <a:pt x="416" y="212"/>
                    <a:pt x="416" y="212"/>
                    <a:pt x="416" y="212"/>
                  </a:cubicBezTo>
                  <a:cubicBezTo>
                    <a:pt x="415" y="212"/>
                    <a:pt x="413" y="211"/>
                    <a:pt x="412" y="210"/>
                  </a:cubicBezTo>
                  <a:close/>
                  <a:moveTo>
                    <a:pt x="258" y="202"/>
                  </a:moveTo>
                  <a:cubicBezTo>
                    <a:pt x="257" y="202"/>
                    <a:pt x="258" y="204"/>
                    <a:pt x="258" y="204"/>
                  </a:cubicBezTo>
                  <a:cubicBezTo>
                    <a:pt x="256" y="204"/>
                    <a:pt x="254" y="204"/>
                    <a:pt x="252" y="204"/>
                  </a:cubicBezTo>
                  <a:cubicBezTo>
                    <a:pt x="252" y="204"/>
                    <a:pt x="252" y="203"/>
                    <a:pt x="252" y="202"/>
                  </a:cubicBezTo>
                  <a:cubicBezTo>
                    <a:pt x="251" y="202"/>
                    <a:pt x="250" y="203"/>
                    <a:pt x="250" y="202"/>
                  </a:cubicBezTo>
                  <a:cubicBezTo>
                    <a:pt x="250" y="204"/>
                    <a:pt x="250" y="204"/>
                    <a:pt x="250" y="204"/>
                  </a:cubicBezTo>
                  <a:cubicBezTo>
                    <a:pt x="248" y="203"/>
                    <a:pt x="250" y="206"/>
                    <a:pt x="250" y="206"/>
                  </a:cubicBezTo>
                  <a:cubicBezTo>
                    <a:pt x="251" y="205"/>
                    <a:pt x="250" y="208"/>
                    <a:pt x="250" y="208"/>
                  </a:cubicBezTo>
                  <a:cubicBezTo>
                    <a:pt x="247" y="208"/>
                    <a:pt x="239" y="206"/>
                    <a:pt x="245" y="211"/>
                  </a:cubicBezTo>
                  <a:cubicBezTo>
                    <a:pt x="245" y="212"/>
                    <a:pt x="244" y="214"/>
                    <a:pt x="244" y="214"/>
                  </a:cubicBezTo>
                  <a:cubicBezTo>
                    <a:pt x="245" y="214"/>
                    <a:pt x="245" y="216"/>
                    <a:pt x="247" y="215"/>
                  </a:cubicBezTo>
                  <a:cubicBezTo>
                    <a:pt x="247" y="215"/>
                    <a:pt x="248" y="213"/>
                    <a:pt x="248" y="213"/>
                  </a:cubicBezTo>
                  <a:cubicBezTo>
                    <a:pt x="249" y="214"/>
                    <a:pt x="250" y="214"/>
                    <a:pt x="252" y="214"/>
                  </a:cubicBezTo>
                  <a:cubicBezTo>
                    <a:pt x="252" y="215"/>
                    <a:pt x="251" y="216"/>
                    <a:pt x="252" y="216"/>
                  </a:cubicBezTo>
                  <a:cubicBezTo>
                    <a:pt x="252" y="217"/>
                    <a:pt x="253" y="216"/>
                    <a:pt x="254" y="216"/>
                  </a:cubicBezTo>
                  <a:cubicBezTo>
                    <a:pt x="254" y="216"/>
                    <a:pt x="254" y="214"/>
                    <a:pt x="254" y="214"/>
                  </a:cubicBezTo>
                  <a:cubicBezTo>
                    <a:pt x="256" y="212"/>
                    <a:pt x="259" y="212"/>
                    <a:pt x="262" y="212"/>
                  </a:cubicBezTo>
                  <a:cubicBezTo>
                    <a:pt x="262" y="210"/>
                    <a:pt x="262" y="210"/>
                    <a:pt x="262" y="210"/>
                  </a:cubicBezTo>
                  <a:cubicBezTo>
                    <a:pt x="258" y="210"/>
                    <a:pt x="262" y="210"/>
                    <a:pt x="260" y="209"/>
                  </a:cubicBezTo>
                  <a:cubicBezTo>
                    <a:pt x="261" y="209"/>
                    <a:pt x="269" y="210"/>
                    <a:pt x="266" y="208"/>
                  </a:cubicBezTo>
                  <a:cubicBezTo>
                    <a:pt x="263" y="207"/>
                    <a:pt x="263" y="207"/>
                    <a:pt x="263" y="204"/>
                  </a:cubicBezTo>
                  <a:cubicBezTo>
                    <a:pt x="261" y="203"/>
                    <a:pt x="262" y="205"/>
                    <a:pt x="260" y="204"/>
                  </a:cubicBezTo>
                  <a:cubicBezTo>
                    <a:pt x="260" y="204"/>
                    <a:pt x="259" y="202"/>
                    <a:pt x="258" y="202"/>
                  </a:cubicBezTo>
                  <a:close/>
                  <a:moveTo>
                    <a:pt x="260" y="192"/>
                  </a:moveTo>
                  <a:cubicBezTo>
                    <a:pt x="259" y="194"/>
                    <a:pt x="256" y="199"/>
                    <a:pt x="260" y="198"/>
                  </a:cubicBezTo>
                  <a:cubicBezTo>
                    <a:pt x="260" y="198"/>
                    <a:pt x="261" y="197"/>
                    <a:pt x="261" y="196"/>
                  </a:cubicBezTo>
                  <a:cubicBezTo>
                    <a:pt x="262" y="196"/>
                    <a:pt x="262" y="197"/>
                    <a:pt x="263" y="196"/>
                  </a:cubicBezTo>
                  <a:cubicBezTo>
                    <a:pt x="262" y="197"/>
                    <a:pt x="264" y="198"/>
                    <a:pt x="264" y="198"/>
                  </a:cubicBezTo>
                  <a:cubicBezTo>
                    <a:pt x="265" y="198"/>
                    <a:pt x="265" y="197"/>
                    <a:pt x="266" y="197"/>
                  </a:cubicBezTo>
                  <a:cubicBezTo>
                    <a:pt x="263" y="194"/>
                    <a:pt x="263" y="194"/>
                    <a:pt x="263" y="194"/>
                  </a:cubicBezTo>
                  <a:cubicBezTo>
                    <a:pt x="263" y="194"/>
                    <a:pt x="263" y="193"/>
                    <a:pt x="263" y="192"/>
                  </a:cubicBezTo>
                  <a:cubicBezTo>
                    <a:pt x="262" y="192"/>
                    <a:pt x="261" y="193"/>
                    <a:pt x="260" y="192"/>
                  </a:cubicBezTo>
                  <a:close/>
                  <a:moveTo>
                    <a:pt x="145" y="166"/>
                  </a:moveTo>
                  <a:cubicBezTo>
                    <a:pt x="144" y="166"/>
                    <a:pt x="142" y="168"/>
                    <a:pt x="142" y="169"/>
                  </a:cubicBezTo>
                  <a:cubicBezTo>
                    <a:pt x="140" y="169"/>
                    <a:pt x="137" y="169"/>
                    <a:pt x="135" y="169"/>
                  </a:cubicBezTo>
                  <a:cubicBezTo>
                    <a:pt x="135" y="170"/>
                    <a:pt x="135" y="171"/>
                    <a:pt x="136" y="172"/>
                  </a:cubicBezTo>
                  <a:cubicBezTo>
                    <a:pt x="136" y="172"/>
                    <a:pt x="144" y="175"/>
                    <a:pt x="144" y="175"/>
                  </a:cubicBezTo>
                  <a:cubicBezTo>
                    <a:pt x="145" y="173"/>
                    <a:pt x="145" y="173"/>
                    <a:pt x="145" y="173"/>
                  </a:cubicBezTo>
                  <a:cubicBezTo>
                    <a:pt x="147" y="172"/>
                    <a:pt x="148" y="172"/>
                    <a:pt x="150" y="171"/>
                  </a:cubicBezTo>
                  <a:cubicBezTo>
                    <a:pt x="149" y="168"/>
                    <a:pt x="149" y="165"/>
                    <a:pt x="145" y="166"/>
                  </a:cubicBezTo>
                  <a:close/>
                  <a:moveTo>
                    <a:pt x="107" y="116"/>
                  </a:moveTo>
                  <a:cubicBezTo>
                    <a:pt x="106" y="116"/>
                    <a:pt x="105" y="119"/>
                    <a:pt x="105" y="119"/>
                  </a:cubicBezTo>
                  <a:cubicBezTo>
                    <a:pt x="104" y="119"/>
                    <a:pt x="99" y="118"/>
                    <a:pt x="99" y="118"/>
                  </a:cubicBezTo>
                  <a:cubicBezTo>
                    <a:pt x="98" y="118"/>
                    <a:pt x="98" y="118"/>
                    <a:pt x="97" y="117"/>
                  </a:cubicBezTo>
                  <a:cubicBezTo>
                    <a:pt x="97" y="118"/>
                    <a:pt x="96" y="119"/>
                    <a:pt x="96" y="119"/>
                  </a:cubicBezTo>
                  <a:cubicBezTo>
                    <a:pt x="96" y="120"/>
                    <a:pt x="97" y="123"/>
                    <a:pt x="97" y="123"/>
                  </a:cubicBezTo>
                  <a:cubicBezTo>
                    <a:pt x="101" y="122"/>
                    <a:pt x="107" y="120"/>
                    <a:pt x="111" y="123"/>
                  </a:cubicBezTo>
                  <a:cubicBezTo>
                    <a:pt x="112" y="123"/>
                    <a:pt x="112" y="125"/>
                    <a:pt x="113" y="125"/>
                  </a:cubicBezTo>
                  <a:cubicBezTo>
                    <a:pt x="114" y="126"/>
                    <a:pt x="115" y="125"/>
                    <a:pt x="116" y="127"/>
                  </a:cubicBezTo>
                  <a:cubicBezTo>
                    <a:pt x="116" y="127"/>
                    <a:pt x="116" y="129"/>
                    <a:pt x="116" y="129"/>
                  </a:cubicBezTo>
                  <a:cubicBezTo>
                    <a:pt x="116" y="129"/>
                    <a:pt x="118" y="129"/>
                    <a:pt x="119" y="129"/>
                  </a:cubicBezTo>
                  <a:cubicBezTo>
                    <a:pt x="119" y="129"/>
                    <a:pt x="119" y="127"/>
                    <a:pt x="119" y="126"/>
                  </a:cubicBezTo>
                  <a:cubicBezTo>
                    <a:pt x="119" y="126"/>
                    <a:pt x="120" y="126"/>
                    <a:pt x="121" y="126"/>
                  </a:cubicBezTo>
                  <a:cubicBezTo>
                    <a:pt x="121" y="126"/>
                    <a:pt x="121" y="124"/>
                    <a:pt x="122" y="124"/>
                  </a:cubicBezTo>
                  <a:cubicBezTo>
                    <a:pt x="118" y="123"/>
                    <a:pt x="115" y="123"/>
                    <a:pt x="113" y="121"/>
                  </a:cubicBezTo>
                  <a:cubicBezTo>
                    <a:pt x="112" y="119"/>
                    <a:pt x="110" y="115"/>
                    <a:pt x="107" y="116"/>
                  </a:cubicBezTo>
                  <a:close/>
                  <a:moveTo>
                    <a:pt x="176" y="74"/>
                  </a:moveTo>
                  <a:cubicBezTo>
                    <a:pt x="176" y="74"/>
                    <a:pt x="176" y="75"/>
                    <a:pt x="176" y="75"/>
                  </a:cubicBezTo>
                  <a:cubicBezTo>
                    <a:pt x="178" y="76"/>
                    <a:pt x="177" y="74"/>
                    <a:pt x="176" y="74"/>
                  </a:cubicBezTo>
                  <a:close/>
                  <a:moveTo>
                    <a:pt x="358" y="22"/>
                  </a:moveTo>
                  <a:cubicBezTo>
                    <a:pt x="358" y="22"/>
                    <a:pt x="357" y="20"/>
                    <a:pt x="357" y="20"/>
                  </a:cubicBezTo>
                  <a:cubicBezTo>
                    <a:pt x="355" y="19"/>
                    <a:pt x="354" y="19"/>
                    <a:pt x="351" y="18"/>
                  </a:cubicBezTo>
                  <a:cubicBezTo>
                    <a:pt x="351" y="17"/>
                    <a:pt x="351" y="17"/>
                    <a:pt x="351" y="17"/>
                  </a:cubicBezTo>
                  <a:cubicBezTo>
                    <a:pt x="348" y="17"/>
                    <a:pt x="347" y="19"/>
                    <a:pt x="344" y="18"/>
                  </a:cubicBezTo>
                  <a:cubicBezTo>
                    <a:pt x="343" y="18"/>
                    <a:pt x="342" y="16"/>
                    <a:pt x="342" y="16"/>
                  </a:cubicBezTo>
                  <a:cubicBezTo>
                    <a:pt x="342" y="16"/>
                    <a:pt x="340" y="16"/>
                    <a:pt x="340" y="16"/>
                  </a:cubicBezTo>
                  <a:cubicBezTo>
                    <a:pt x="340" y="17"/>
                    <a:pt x="339" y="18"/>
                    <a:pt x="339" y="19"/>
                  </a:cubicBezTo>
                  <a:cubicBezTo>
                    <a:pt x="340" y="20"/>
                    <a:pt x="337" y="20"/>
                    <a:pt x="337" y="20"/>
                  </a:cubicBezTo>
                  <a:cubicBezTo>
                    <a:pt x="337" y="20"/>
                    <a:pt x="336" y="18"/>
                    <a:pt x="335" y="18"/>
                  </a:cubicBezTo>
                  <a:cubicBezTo>
                    <a:pt x="334" y="18"/>
                    <a:pt x="334" y="20"/>
                    <a:pt x="333" y="20"/>
                  </a:cubicBezTo>
                  <a:cubicBezTo>
                    <a:pt x="332" y="20"/>
                    <a:pt x="332" y="18"/>
                    <a:pt x="332" y="18"/>
                  </a:cubicBezTo>
                  <a:cubicBezTo>
                    <a:pt x="327" y="17"/>
                    <a:pt x="325" y="17"/>
                    <a:pt x="321" y="17"/>
                  </a:cubicBezTo>
                  <a:cubicBezTo>
                    <a:pt x="320" y="15"/>
                    <a:pt x="320" y="15"/>
                    <a:pt x="320" y="15"/>
                  </a:cubicBezTo>
                  <a:cubicBezTo>
                    <a:pt x="317" y="14"/>
                    <a:pt x="316" y="16"/>
                    <a:pt x="314" y="16"/>
                  </a:cubicBezTo>
                  <a:cubicBezTo>
                    <a:pt x="309" y="16"/>
                    <a:pt x="306" y="14"/>
                    <a:pt x="301" y="15"/>
                  </a:cubicBezTo>
                  <a:cubicBezTo>
                    <a:pt x="300" y="14"/>
                    <a:pt x="300" y="14"/>
                    <a:pt x="300" y="14"/>
                  </a:cubicBezTo>
                  <a:cubicBezTo>
                    <a:pt x="298" y="13"/>
                    <a:pt x="298" y="15"/>
                    <a:pt x="296" y="14"/>
                  </a:cubicBezTo>
                  <a:cubicBezTo>
                    <a:pt x="295" y="14"/>
                    <a:pt x="293" y="11"/>
                    <a:pt x="292" y="11"/>
                  </a:cubicBezTo>
                  <a:cubicBezTo>
                    <a:pt x="291" y="11"/>
                    <a:pt x="291" y="12"/>
                    <a:pt x="289" y="12"/>
                  </a:cubicBezTo>
                  <a:cubicBezTo>
                    <a:pt x="289" y="10"/>
                    <a:pt x="289" y="10"/>
                    <a:pt x="289" y="10"/>
                  </a:cubicBezTo>
                  <a:cubicBezTo>
                    <a:pt x="286" y="10"/>
                    <a:pt x="285" y="12"/>
                    <a:pt x="283" y="12"/>
                  </a:cubicBezTo>
                  <a:cubicBezTo>
                    <a:pt x="282" y="13"/>
                    <a:pt x="281" y="12"/>
                    <a:pt x="279" y="12"/>
                  </a:cubicBezTo>
                  <a:cubicBezTo>
                    <a:pt x="279" y="12"/>
                    <a:pt x="278" y="14"/>
                    <a:pt x="277" y="14"/>
                  </a:cubicBezTo>
                  <a:cubicBezTo>
                    <a:pt x="276" y="14"/>
                    <a:pt x="272" y="11"/>
                    <a:pt x="270" y="11"/>
                  </a:cubicBezTo>
                  <a:cubicBezTo>
                    <a:pt x="269" y="11"/>
                    <a:pt x="267" y="11"/>
                    <a:pt x="266" y="11"/>
                  </a:cubicBezTo>
                  <a:cubicBezTo>
                    <a:pt x="265" y="10"/>
                    <a:pt x="265" y="10"/>
                    <a:pt x="265" y="10"/>
                  </a:cubicBezTo>
                  <a:cubicBezTo>
                    <a:pt x="263" y="9"/>
                    <a:pt x="261" y="10"/>
                    <a:pt x="260" y="10"/>
                  </a:cubicBezTo>
                  <a:cubicBezTo>
                    <a:pt x="260" y="8"/>
                    <a:pt x="260" y="8"/>
                    <a:pt x="260" y="8"/>
                  </a:cubicBezTo>
                  <a:cubicBezTo>
                    <a:pt x="262" y="9"/>
                    <a:pt x="260" y="7"/>
                    <a:pt x="260" y="7"/>
                  </a:cubicBezTo>
                  <a:cubicBezTo>
                    <a:pt x="260" y="7"/>
                    <a:pt x="256" y="6"/>
                    <a:pt x="256" y="6"/>
                  </a:cubicBezTo>
                  <a:cubicBezTo>
                    <a:pt x="253" y="6"/>
                    <a:pt x="248" y="9"/>
                    <a:pt x="245" y="8"/>
                  </a:cubicBezTo>
                  <a:cubicBezTo>
                    <a:pt x="242" y="8"/>
                    <a:pt x="243" y="6"/>
                    <a:pt x="242" y="4"/>
                  </a:cubicBezTo>
                  <a:cubicBezTo>
                    <a:pt x="240" y="4"/>
                    <a:pt x="240" y="5"/>
                    <a:pt x="240" y="6"/>
                  </a:cubicBezTo>
                  <a:cubicBezTo>
                    <a:pt x="239" y="6"/>
                    <a:pt x="238" y="5"/>
                    <a:pt x="237" y="6"/>
                  </a:cubicBezTo>
                  <a:cubicBezTo>
                    <a:pt x="236" y="6"/>
                    <a:pt x="234" y="8"/>
                    <a:pt x="233" y="8"/>
                  </a:cubicBezTo>
                  <a:cubicBezTo>
                    <a:pt x="233" y="6"/>
                    <a:pt x="233" y="5"/>
                    <a:pt x="234" y="3"/>
                  </a:cubicBezTo>
                  <a:cubicBezTo>
                    <a:pt x="231" y="2"/>
                    <a:pt x="226" y="0"/>
                    <a:pt x="223" y="0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20" y="3"/>
                    <a:pt x="215" y="7"/>
                    <a:pt x="212" y="8"/>
                  </a:cubicBezTo>
                  <a:cubicBezTo>
                    <a:pt x="210" y="8"/>
                    <a:pt x="208" y="7"/>
                    <a:pt x="206" y="8"/>
                  </a:cubicBezTo>
                  <a:cubicBezTo>
                    <a:pt x="205" y="8"/>
                    <a:pt x="204" y="9"/>
                    <a:pt x="204" y="10"/>
                  </a:cubicBezTo>
                  <a:cubicBezTo>
                    <a:pt x="203" y="8"/>
                    <a:pt x="203" y="8"/>
                    <a:pt x="202" y="7"/>
                  </a:cubicBezTo>
                  <a:cubicBezTo>
                    <a:pt x="201" y="8"/>
                    <a:pt x="201" y="9"/>
                    <a:pt x="200" y="10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9" y="10"/>
                    <a:pt x="198" y="9"/>
                    <a:pt x="197" y="10"/>
                  </a:cubicBezTo>
                  <a:cubicBezTo>
                    <a:pt x="197" y="10"/>
                    <a:pt x="197" y="12"/>
                    <a:pt x="197" y="12"/>
                  </a:cubicBezTo>
                  <a:cubicBezTo>
                    <a:pt x="196" y="12"/>
                    <a:pt x="195" y="13"/>
                    <a:pt x="194" y="13"/>
                  </a:cubicBezTo>
                  <a:cubicBezTo>
                    <a:pt x="192" y="14"/>
                    <a:pt x="189" y="12"/>
                    <a:pt x="187" y="13"/>
                  </a:cubicBezTo>
                  <a:cubicBezTo>
                    <a:pt x="186" y="13"/>
                    <a:pt x="185" y="15"/>
                    <a:pt x="184" y="16"/>
                  </a:cubicBezTo>
                  <a:cubicBezTo>
                    <a:pt x="183" y="16"/>
                    <a:pt x="182" y="15"/>
                    <a:pt x="182" y="16"/>
                  </a:cubicBezTo>
                  <a:cubicBezTo>
                    <a:pt x="180" y="17"/>
                    <a:pt x="180" y="20"/>
                    <a:pt x="178" y="22"/>
                  </a:cubicBezTo>
                  <a:cubicBezTo>
                    <a:pt x="177" y="23"/>
                    <a:pt x="175" y="22"/>
                    <a:pt x="174" y="24"/>
                  </a:cubicBezTo>
                  <a:cubicBezTo>
                    <a:pt x="174" y="25"/>
                    <a:pt x="174" y="27"/>
                    <a:pt x="174" y="29"/>
                  </a:cubicBezTo>
                  <a:cubicBezTo>
                    <a:pt x="173" y="30"/>
                    <a:pt x="171" y="31"/>
                    <a:pt x="171" y="32"/>
                  </a:cubicBezTo>
                  <a:cubicBezTo>
                    <a:pt x="170" y="34"/>
                    <a:pt x="170" y="37"/>
                    <a:pt x="170" y="39"/>
                  </a:cubicBezTo>
                  <a:cubicBezTo>
                    <a:pt x="166" y="39"/>
                    <a:pt x="163" y="41"/>
                    <a:pt x="160" y="42"/>
                  </a:cubicBezTo>
                  <a:cubicBezTo>
                    <a:pt x="158" y="42"/>
                    <a:pt x="157" y="40"/>
                    <a:pt x="155" y="41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0" y="43"/>
                    <a:pt x="147" y="42"/>
                    <a:pt x="144" y="42"/>
                  </a:cubicBezTo>
                  <a:cubicBezTo>
                    <a:pt x="144" y="45"/>
                    <a:pt x="145" y="47"/>
                    <a:pt x="145" y="50"/>
                  </a:cubicBezTo>
                  <a:cubicBezTo>
                    <a:pt x="144" y="51"/>
                    <a:pt x="144" y="50"/>
                    <a:pt x="143" y="52"/>
                  </a:cubicBezTo>
                  <a:cubicBezTo>
                    <a:pt x="142" y="51"/>
                    <a:pt x="143" y="51"/>
                    <a:pt x="141" y="52"/>
                  </a:cubicBezTo>
                  <a:cubicBezTo>
                    <a:pt x="143" y="52"/>
                    <a:pt x="145" y="52"/>
                    <a:pt x="147" y="53"/>
                  </a:cubicBezTo>
                  <a:cubicBezTo>
                    <a:pt x="148" y="53"/>
                    <a:pt x="148" y="56"/>
                    <a:pt x="150" y="56"/>
                  </a:cubicBezTo>
                  <a:cubicBezTo>
                    <a:pt x="152" y="57"/>
                    <a:pt x="152" y="56"/>
                    <a:pt x="154" y="57"/>
                  </a:cubicBezTo>
                  <a:cubicBezTo>
                    <a:pt x="155" y="58"/>
                    <a:pt x="159" y="62"/>
                    <a:pt x="160" y="63"/>
                  </a:cubicBezTo>
                  <a:cubicBezTo>
                    <a:pt x="162" y="63"/>
                    <a:pt x="163" y="62"/>
                    <a:pt x="164" y="63"/>
                  </a:cubicBezTo>
                  <a:cubicBezTo>
                    <a:pt x="164" y="63"/>
                    <a:pt x="166" y="65"/>
                    <a:pt x="164" y="64"/>
                  </a:cubicBezTo>
                  <a:cubicBezTo>
                    <a:pt x="165" y="65"/>
                    <a:pt x="165" y="69"/>
                    <a:pt x="165" y="69"/>
                  </a:cubicBezTo>
                  <a:cubicBezTo>
                    <a:pt x="167" y="69"/>
                    <a:pt x="168" y="70"/>
                    <a:pt x="170" y="70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71" y="68"/>
                    <a:pt x="173" y="67"/>
                    <a:pt x="174" y="67"/>
                  </a:cubicBezTo>
                  <a:cubicBezTo>
                    <a:pt x="174" y="68"/>
                    <a:pt x="174" y="68"/>
                    <a:pt x="174" y="68"/>
                  </a:cubicBezTo>
                  <a:cubicBezTo>
                    <a:pt x="175" y="68"/>
                    <a:pt x="175" y="69"/>
                    <a:pt x="176" y="70"/>
                  </a:cubicBezTo>
                  <a:cubicBezTo>
                    <a:pt x="178" y="70"/>
                    <a:pt x="181" y="69"/>
                    <a:pt x="182" y="68"/>
                  </a:cubicBezTo>
                  <a:cubicBezTo>
                    <a:pt x="182" y="68"/>
                    <a:pt x="183" y="72"/>
                    <a:pt x="182" y="71"/>
                  </a:cubicBezTo>
                  <a:cubicBezTo>
                    <a:pt x="181" y="71"/>
                    <a:pt x="181" y="72"/>
                    <a:pt x="180" y="72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82" y="75"/>
                    <a:pt x="182" y="74"/>
                    <a:pt x="183" y="74"/>
                  </a:cubicBezTo>
                  <a:cubicBezTo>
                    <a:pt x="184" y="75"/>
                    <a:pt x="184" y="75"/>
                    <a:pt x="184" y="75"/>
                  </a:cubicBezTo>
                  <a:cubicBezTo>
                    <a:pt x="186" y="76"/>
                    <a:pt x="189" y="75"/>
                    <a:pt x="192" y="75"/>
                  </a:cubicBezTo>
                  <a:cubicBezTo>
                    <a:pt x="192" y="75"/>
                    <a:pt x="191" y="78"/>
                    <a:pt x="192" y="78"/>
                  </a:cubicBezTo>
                  <a:cubicBezTo>
                    <a:pt x="189" y="78"/>
                    <a:pt x="175" y="78"/>
                    <a:pt x="182" y="81"/>
                  </a:cubicBezTo>
                  <a:cubicBezTo>
                    <a:pt x="182" y="81"/>
                    <a:pt x="183" y="80"/>
                    <a:pt x="184" y="80"/>
                  </a:cubicBezTo>
                  <a:cubicBezTo>
                    <a:pt x="187" y="81"/>
                    <a:pt x="185" y="82"/>
                    <a:pt x="186" y="85"/>
                  </a:cubicBezTo>
                  <a:cubicBezTo>
                    <a:pt x="182" y="84"/>
                    <a:pt x="182" y="83"/>
                    <a:pt x="180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6" y="85"/>
                    <a:pt x="171" y="86"/>
                    <a:pt x="166" y="85"/>
                  </a:cubicBezTo>
                  <a:cubicBezTo>
                    <a:pt x="166" y="85"/>
                    <a:pt x="166" y="83"/>
                    <a:pt x="165" y="83"/>
                  </a:cubicBezTo>
                  <a:cubicBezTo>
                    <a:pt x="164" y="82"/>
                    <a:pt x="163" y="83"/>
                    <a:pt x="162" y="83"/>
                  </a:cubicBezTo>
                  <a:cubicBezTo>
                    <a:pt x="162" y="81"/>
                    <a:pt x="162" y="82"/>
                    <a:pt x="164" y="81"/>
                  </a:cubicBezTo>
                  <a:cubicBezTo>
                    <a:pt x="163" y="79"/>
                    <a:pt x="164" y="77"/>
                    <a:pt x="163" y="75"/>
                  </a:cubicBezTo>
                  <a:cubicBezTo>
                    <a:pt x="163" y="75"/>
                    <a:pt x="162" y="74"/>
                    <a:pt x="162" y="74"/>
                  </a:cubicBezTo>
                  <a:cubicBezTo>
                    <a:pt x="161" y="74"/>
                    <a:pt x="159" y="73"/>
                    <a:pt x="158" y="74"/>
                  </a:cubicBezTo>
                  <a:cubicBezTo>
                    <a:pt x="157" y="74"/>
                    <a:pt x="157" y="75"/>
                    <a:pt x="156" y="75"/>
                  </a:cubicBezTo>
                  <a:cubicBezTo>
                    <a:pt x="154" y="77"/>
                    <a:pt x="149" y="78"/>
                    <a:pt x="147" y="79"/>
                  </a:cubicBezTo>
                  <a:cubicBezTo>
                    <a:pt x="147" y="80"/>
                    <a:pt x="147" y="83"/>
                    <a:pt x="147" y="83"/>
                  </a:cubicBezTo>
                  <a:cubicBezTo>
                    <a:pt x="146" y="84"/>
                    <a:pt x="146" y="83"/>
                    <a:pt x="145" y="84"/>
                  </a:cubicBezTo>
                  <a:cubicBezTo>
                    <a:pt x="141" y="83"/>
                    <a:pt x="138" y="83"/>
                    <a:pt x="134" y="85"/>
                  </a:cubicBezTo>
                  <a:cubicBezTo>
                    <a:pt x="133" y="86"/>
                    <a:pt x="131" y="88"/>
                    <a:pt x="130" y="89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35" y="91"/>
                    <a:pt x="135" y="92"/>
                    <a:pt x="139" y="93"/>
                  </a:cubicBezTo>
                  <a:cubicBezTo>
                    <a:pt x="140" y="93"/>
                    <a:pt x="142" y="93"/>
                    <a:pt x="143" y="93"/>
                  </a:cubicBezTo>
                  <a:cubicBezTo>
                    <a:pt x="143" y="95"/>
                    <a:pt x="143" y="95"/>
                    <a:pt x="143" y="95"/>
                  </a:cubicBezTo>
                  <a:cubicBezTo>
                    <a:pt x="140" y="95"/>
                    <a:pt x="139" y="95"/>
                    <a:pt x="137" y="96"/>
                  </a:cubicBezTo>
                  <a:cubicBezTo>
                    <a:pt x="137" y="96"/>
                    <a:pt x="137" y="98"/>
                    <a:pt x="138" y="97"/>
                  </a:cubicBezTo>
                  <a:cubicBezTo>
                    <a:pt x="139" y="98"/>
                    <a:pt x="141" y="99"/>
                    <a:pt x="141" y="100"/>
                  </a:cubicBezTo>
                  <a:cubicBezTo>
                    <a:pt x="142" y="101"/>
                    <a:pt x="142" y="103"/>
                    <a:pt x="143" y="104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54" y="107"/>
                    <a:pt x="154" y="105"/>
                    <a:pt x="155" y="105"/>
                  </a:cubicBezTo>
                  <a:cubicBezTo>
                    <a:pt x="159" y="104"/>
                    <a:pt x="165" y="104"/>
                    <a:pt x="168" y="104"/>
                  </a:cubicBezTo>
                  <a:cubicBezTo>
                    <a:pt x="169" y="103"/>
                    <a:pt x="168" y="103"/>
                    <a:pt x="169" y="102"/>
                  </a:cubicBezTo>
                  <a:cubicBezTo>
                    <a:pt x="170" y="103"/>
                    <a:pt x="172" y="105"/>
                    <a:pt x="172" y="105"/>
                  </a:cubicBezTo>
                  <a:cubicBezTo>
                    <a:pt x="173" y="106"/>
                    <a:pt x="172" y="107"/>
                    <a:pt x="172" y="107"/>
                  </a:cubicBezTo>
                  <a:cubicBezTo>
                    <a:pt x="173" y="108"/>
                    <a:pt x="174" y="108"/>
                    <a:pt x="174" y="108"/>
                  </a:cubicBezTo>
                  <a:cubicBezTo>
                    <a:pt x="175" y="108"/>
                    <a:pt x="177" y="104"/>
                    <a:pt x="178" y="104"/>
                  </a:cubicBezTo>
                  <a:cubicBezTo>
                    <a:pt x="182" y="103"/>
                    <a:pt x="188" y="103"/>
                    <a:pt x="191" y="103"/>
                  </a:cubicBezTo>
                  <a:cubicBezTo>
                    <a:pt x="191" y="104"/>
                    <a:pt x="191" y="105"/>
                    <a:pt x="191" y="106"/>
                  </a:cubicBezTo>
                  <a:cubicBezTo>
                    <a:pt x="191" y="107"/>
                    <a:pt x="189" y="107"/>
                    <a:pt x="188" y="108"/>
                  </a:cubicBezTo>
                  <a:cubicBezTo>
                    <a:pt x="188" y="110"/>
                    <a:pt x="190" y="113"/>
                    <a:pt x="190" y="115"/>
                  </a:cubicBezTo>
                  <a:cubicBezTo>
                    <a:pt x="191" y="117"/>
                    <a:pt x="190" y="119"/>
                    <a:pt x="190" y="121"/>
                  </a:cubicBezTo>
                  <a:cubicBezTo>
                    <a:pt x="188" y="121"/>
                    <a:pt x="185" y="123"/>
                    <a:pt x="183" y="123"/>
                  </a:cubicBezTo>
                  <a:cubicBezTo>
                    <a:pt x="181" y="123"/>
                    <a:pt x="181" y="122"/>
                    <a:pt x="179" y="123"/>
                  </a:cubicBezTo>
                  <a:cubicBezTo>
                    <a:pt x="179" y="123"/>
                    <a:pt x="179" y="124"/>
                    <a:pt x="178" y="125"/>
                  </a:cubicBezTo>
                  <a:cubicBezTo>
                    <a:pt x="177" y="126"/>
                    <a:pt x="172" y="129"/>
                    <a:pt x="168" y="128"/>
                  </a:cubicBezTo>
                  <a:cubicBezTo>
                    <a:pt x="166" y="127"/>
                    <a:pt x="166" y="124"/>
                    <a:pt x="162" y="124"/>
                  </a:cubicBezTo>
                  <a:cubicBezTo>
                    <a:pt x="161" y="124"/>
                    <a:pt x="159" y="126"/>
                    <a:pt x="158" y="127"/>
                  </a:cubicBezTo>
                  <a:cubicBezTo>
                    <a:pt x="158" y="127"/>
                    <a:pt x="158" y="129"/>
                    <a:pt x="158" y="128"/>
                  </a:cubicBezTo>
                  <a:cubicBezTo>
                    <a:pt x="159" y="128"/>
                    <a:pt x="158" y="129"/>
                    <a:pt x="159" y="129"/>
                  </a:cubicBezTo>
                  <a:cubicBezTo>
                    <a:pt x="160" y="131"/>
                    <a:pt x="161" y="132"/>
                    <a:pt x="161" y="136"/>
                  </a:cubicBezTo>
                  <a:cubicBezTo>
                    <a:pt x="160" y="135"/>
                    <a:pt x="161" y="135"/>
                    <a:pt x="160" y="134"/>
                  </a:cubicBezTo>
                  <a:cubicBezTo>
                    <a:pt x="159" y="134"/>
                    <a:pt x="158" y="134"/>
                    <a:pt x="157" y="133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6" y="138"/>
                    <a:pt x="154" y="138"/>
                    <a:pt x="154" y="138"/>
                  </a:cubicBezTo>
                  <a:cubicBezTo>
                    <a:pt x="153" y="138"/>
                    <a:pt x="149" y="141"/>
                    <a:pt x="149" y="142"/>
                  </a:cubicBezTo>
                  <a:cubicBezTo>
                    <a:pt x="149" y="143"/>
                    <a:pt x="150" y="145"/>
                    <a:pt x="149" y="146"/>
                  </a:cubicBezTo>
                  <a:cubicBezTo>
                    <a:pt x="149" y="146"/>
                    <a:pt x="146" y="147"/>
                    <a:pt x="146" y="147"/>
                  </a:cubicBezTo>
                  <a:cubicBezTo>
                    <a:pt x="146" y="147"/>
                    <a:pt x="145" y="150"/>
                    <a:pt x="145" y="150"/>
                  </a:cubicBezTo>
                  <a:cubicBezTo>
                    <a:pt x="146" y="150"/>
                    <a:pt x="147" y="150"/>
                    <a:pt x="148" y="150"/>
                  </a:cubicBezTo>
                  <a:cubicBezTo>
                    <a:pt x="148" y="150"/>
                    <a:pt x="147" y="152"/>
                    <a:pt x="147" y="153"/>
                  </a:cubicBezTo>
                  <a:cubicBezTo>
                    <a:pt x="149" y="153"/>
                    <a:pt x="150" y="152"/>
                    <a:pt x="151" y="153"/>
                  </a:cubicBezTo>
                  <a:cubicBezTo>
                    <a:pt x="152" y="153"/>
                    <a:pt x="152" y="154"/>
                    <a:pt x="152" y="155"/>
                  </a:cubicBezTo>
                  <a:cubicBezTo>
                    <a:pt x="153" y="155"/>
                    <a:pt x="152" y="155"/>
                    <a:pt x="153" y="156"/>
                  </a:cubicBezTo>
                  <a:cubicBezTo>
                    <a:pt x="157" y="156"/>
                    <a:pt x="159" y="156"/>
                    <a:pt x="162" y="157"/>
                  </a:cubicBezTo>
                  <a:cubicBezTo>
                    <a:pt x="162" y="157"/>
                    <a:pt x="162" y="156"/>
                    <a:pt x="162" y="156"/>
                  </a:cubicBezTo>
                  <a:cubicBezTo>
                    <a:pt x="163" y="156"/>
                    <a:pt x="164" y="156"/>
                    <a:pt x="165" y="156"/>
                  </a:cubicBezTo>
                  <a:cubicBezTo>
                    <a:pt x="165" y="157"/>
                    <a:pt x="165" y="157"/>
                    <a:pt x="165" y="157"/>
                  </a:cubicBezTo>
                  <a:cubicBezTo>
                    <a:pt x="166" y="156"/>
                    <a:pt x="164" y="159"/>
                    <a:pt x="164" y="159"/>
                  </a:cubicBezTo>
                  <a:cubicBezTo>
                    <a:pt x="163" y="160"/>
                    <a:pt x="163" y="161"/>
                    <a:pt x="162" y="162"/>
                  </a:cubicBezTo>
                  <a:cubicBezTo>
                    <a:pt x="162" y="162"/>
                    <a:pt x="160" y="163"/>
                    <a:pt x="160" y="163"/>
                  </a:cubicBezTo>
                  <a:cubicBezTo>
                    <a:pt x="161" y="164"/>
                    <a:pt x="161" y="164"/>
                    <a:pt x="160" y="165"/>
                  </a:cubicBezTo>
                  <a:cubicBezTo>
                    <a:pt x="160" y="166"/>
                    <a:pt x="160" y="167"/>
                    <a:pt x="160" y="167"/>
                  </a:cubicBezTo>
                  <a:cubicBezTo>
                    <a:pt x="161" y="168"/>
                    <a:pt x="160" y="168"/>
                    <a:pt x="161" y="169"/>
                  </a:cubicBezTo>
                  <a:cubicBezTo>
                    <a:pt x="161" y="169"/>
                    <a:pt x="163" y="169"/>
                    <a:pt x="163" y="169"/>
                  </a:cubicBezTo>
                  <a:cubicBezTo>
                    <a:pt x="164" y="170"/>
                    <a:pt x="163" y="171"/>
                    <a:pt x="163" y="172"/>
                  </a:cubicBezTo>
                  <a:cubicBezTo>
                    <a:pt x="163" y="172"/>
                    <a:pt x="165" y="173"/>
                    <a:pt x="165" y="174"/>
                  </a:cubicBezTo>
                  <a:cubicBezTo>
                    <a:pt x="170" y="173"/>
                    <a:pt x="174" y="173"/>
                    <a:pt x="175" y="170"/>
                  </a:cubicBezTo>
                  <a:cubicBezTo>
                    <a:pt x="176" y="168"/>
                    <a:pt x="175" y="166"/>
                    <a:pt x="175" y="166"/>
                  </a:cubicBezTo>
                  <a:cubicBezTo>
                    <a:pt x="176" y="165"/>
                    <a:pt x="176" y="165"/>
                    <a:pt x="176" y="165"/>
                  </a:cubicBezTo>
                  <a:cubicBezTo>
                    <a:pt x="178" y="164"/>
                    <a:pt x="178" y="164"/>
                    <a:pt x="178" y="164"/>
                  </a:cubicBezTo>
                  <a:cubicBezTo>
                    <a:pt x="178" y="164"/>
                    <a:pt x="180" y="169"/>
                    <a:pt x="177" y="168"/>
                  </a:cubicBezTo>
                  <a:cubicBezTo>
                    <a:pt x="178" y="169"/>
                    <a:pt x="177" y="170"/>
                    <a:pt x="177" y="171"/>
                  </a:cubicBezTo>
                  <a:cubicBezTo>
                    <a:pt x="177" y="172"/>
                    <a:pt x="179" y="172"/>
                    <a:pt x="180" y="173"/>
                  </a:cubicBezTo>
                  <a:cubicBezTo>
                    <a:pt x="181" y="175"/>
                    <a:pt x="181" y="177"/>
                    <a:pt x="182" y="180"/>
                  </a:cubicBezTo>
                  <a:cubicBezTo>
                    <a:pt x="180" y="181"/>
                    <a:pt x="181" y="182"/>
                    <a:pt x="180" y="184"/>
                  </a:cubicBezTo>
                  <a:cubicBezTo>
                    <a:pt x="182" y="184"/>
                    <a:pt x="182" y="183"/>
                    <a:pt x="184" y="183"/>
                  </a:cubicBezTo>
                  <a:cubicBezTo>
                    <a:pt x="184" y="183"/>
                    <a:pt x="183" y="185"/>
                    <a:pt x="183" y="185"/>
                  </a:cubicBezTo>
                  <a:cubicBezTo>
                    <a:pt x="182" y="185"/>
                    <a:pt x="181" y="188"/>
                    <a:pt x="183" y="187"/>
                  </a:cubicBezTo>
                  <a:cubicBezTo>
                    <a:pt x="183" y="187"/>
                    <a:pt x="183" y="189"/>
                    <a:pt x="182" y="189"/>
                  </a:cubicBezTo>
                  <a:cubicBezTo>
                    <a:pt x="182" y="189"/>
                    <a:pt x="182" y="190"/>
                    <a:pt x="182" y="191"/>
                  </a:cubicBezTo>
                  <a:cubicBezTo>
                    <a:pt x="186" y="191"/>
                    <a:pt x="187" y="187"/>
                    <a:pt x="189" y="186"/>
                  </a:cubicBezTo>
                  <a:cubicBezTo>
                    <a:pt x="191" y="185"/>
                    <a:pt x="194" y="183"/>
                    <a:pt x="196" y="183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83"/>
                    <a:pt x="198" y="185"/>
                    <a:pt x="199" y="186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200" y="186"/>
                    <a:pt x="202" y="185"/>
                    <a:pt x="203" y="185"/>
                  </a:cubicBezTo>
                  <a:cubicBezTo>
                    <a:pt x="204" y="186"/>
                    <a:pt x="204" y="188"/>
                    <a:pt x="206" y="190"/>
                  </a:cubicBezTo>
                  <a:cubicBezTo>
                    <a:pt x="206" y="190"/>
                    <a:pt x="207" y="191"/>
                    <a:pt x="207" y="191"/>
                  </a:cubicBezTo>
                  <a:cubicBezTo>
                    <a:pt x="208" y="192"/>
                    <a:pt x="208" y="192"/>
                    <a:pt x="208" y="192"/>
                  </a:cubicBezTo>
                  <a:cubicBezTo>
                    <a:pt x="212" y="192"/>
                    <a:pt x="207" y="190"/>
                    <a:pt x="209" y="188"/>
                  </a:cubicBezTo>
                  <a:cubicBezTo>
                    <a:pt x="209" y="188"/>
                    <a:pt x="211" y="188"/>
                    <a:pt x="212" y="189"/>
                  </a:cubicBezTo>
                  <a:cubicBezTo>
                    <a:pt x="212" y="187"/>
                    <a:pt x="213" y="187"/>
                    <a:pt x="214" y="186"/>
                  </a:cubicBezTo>
                  <a:cubicBezTo>
                    <a:pt x="214" y="187"/>
                    <a:pt x="214" y="189"/>
                    <a:pt x="214" y="190"/>
                  </a:cubicBezTo>
                  <a:cubicBezTo>
                    <a:pt x="218" y="189"/>
                    <a:pt x="220" y="189"/>
                    <a:pt x="223" y="187"/>
                  </a:cubicBezTo>
                  <a:cubicBezTo>
                    <a:pt x="223" y="187"/>
                    <a:pt x="223" y="185"/>
                    <a:pt x="224" y="185"/>
                  </a:cubicBezTo>
                  <a:cubicBezTo>
                    <a:pt x="224" y="185"/>
                    <a:pt x="225" y="185"/>
                    <a:pt x="226" y="185"/>
                  </a:cubicBezTo>
                  <a:cubicBezTo>
                    <a:pt x="226" y="186"/>
                    <a:pt x="225" y="190"/>
                    <a:pt x="224" y="191"/>
                  </a:cubicBezTo>
                  <a:cubicBezTo>
                    <a:pt x="223" y="193"/>
                    <a:pt x="220" y="193"/>
                    <a:pt x="220" y="194"/>
                  </a:cubicBezTo>
                  <a:cubicBezTo>
                    <a:pt x="219" y="195"/>
                    <a:pt x="220" y="197"/>
                    <a:pt x="220" y="198"/>
                  </a:cubicBezTo>
                  <a:cubicBezTo>
                    <a:pt x="218" y="199"/>
                    <a:pt x="218" y="199"/>
                    <a:pt x="218" y="199"/>
                  </a:cubicBezTo>
                  <a:cubicBezTo>
                    <a:pt x="217" y="201"/>
                    <a:pt x="218" y="206"/>
                    <a:pt x="218" y="206"/>
                  </a:cubicBezTo>
                  <a:cubicBezTo>
                    <a:pt x="217" y="207"/>
                    <a:pt x="216" y="207"/>
                    <a:pt x="216" y="207"/>
                  </a:cubicBezTo>
                  <a:cubicBezTo>
                    <a:pt x="215" y="208"/>
                    <a:pt x="216" y="209"/>
                    <a:pt x="215" y="210"/>
                  </a:cubicBezTo>
                  <a:cubicBezTo>
                    <a:pt x="215" y="211"/>
                    <a:pt x="212" y="212"/>
                    <a:pt x="212" y="213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214"/>
                    <a:pt x="211" y="216"/>
                    <a:pt x="211" y="216"/>
                  </a:cubicBezTo>
                  <a:cubicBezTo>
                    <a:pt x="211" y="217"/>
                    <a:pt x="209" y="216"/>
                    <a:pt x="208" y="216"/>
                  </a:cubicBezTo>
                  <a:cubicBezTo>
                    <a:pt x="207" y="217"/>
                    <a:pt x="206" y="220"/>
                    <a:pt x="205" y="220"/>
                  </a:cubicBezTo>
                  <a:cubicBezTo>
                    <a:pt x="204" y="221"/>
                    <a:pt x="204" y="220"/>
                    <a:pt x="203" y="220"/>
                  </a:cubicBezTo>
                  <a:cubicBezTo>
                    <a:pt x="197" y="222"/>
                    <a:pt x="196" y="224"/>
                    <a:pt x="195" y="230"/>
                  </a:cubicBezTo>
                  <a:cubicBezTo>
                    <a:pt x="193" y="231"/>
                    <a:pt x="191" y="231"/>
                    <a:pt x="190" y="231"/>
                  </a:cubicBezTo>
                  <a:cubicBezTo>
                    <a:pt x="190" y="231"/>
                    <a:pt x="191" y="230"/>
                    <a:pt x="191" y="229"/>
                  </a:cubicBezTo>
                  <a:cubicBezTo>
                    <a:pt x="188" y="230"/>
                    <a:pt x="183" y="230"/>
                    <a:pt x="180" y="231"/>
                  </a:cubicBezTo>
                  <a:cubicBezTo>
                    <a:pt x="180" y="232"/>
                    <a:pt x="180" y="234"/>
                    <a:pt x="180" y="234"/>
                  </a:cubicBezTo>
                  <a:cubicBezTo>
                    <a:pt x="179" y="235"/>
                    <a:pt x="178" y="235"/>
                    <a:pt x="177" y="236"/>
                  </a:cubicBezTo>
                  <a:cubicBezTo>
                    <a:pt x="176" y="237"/>
                    <a:pt x="177" y="238"/>
                    <a:pt x="176" y="239"/>
                  </a:cubicBezTo>
                  <a:cubicBezTo>
                    <a:pt x="176" y="240"/>
                    <a:pt x="172" y="242"/>
                    <a:pt x="170" y="242"/>
                  </a:cubicBezTo>
                  <a:cubicBezTo>
                    <a:pt x="170" y="243"/>
                    <a:pt x="171" y="244"/>
                    <a:pt x="170" y="244"/>
                  </a:cubicBezTo>
                  <a:cubicBezTo>
                    <a:pt x="171" y="244"/>
                    <a:pt x="172" y="243"/>
                    <a:pt x="172" y="243"/>
                  </a:cubicBezTo>
                  <a:cubicBezTo>
                    <a:pt x="172" y="243"/>
                    <a:pt x="173" y="244"/>
                    <a:pt x="174" y="244"/>
                  </a:cubicBezTo>
                  <a:cubicBezTo>
                    <a:pt x="175" y="242"/>
                    <a:pt x="175" y="242"/>
                    <a:pt x="175" y="242"/>
                  </a:cubicBezTo>
                  <a:cubicBezTo>
                    <a:pt x="176" y="242"/>
                    <a:pt x="176" y="242"/>
                    <a:pt x="176" y="242"/>
                  </a:cubicBezTo>
                  <a:cubicBezTo>
                    <a:pt x="177" y="242"/>
                    <a:pt x="176" y="243"/>
                    <a:pt x="178" y="244"/>
                  </a:cubicBezTo>
                  <a:cubicBezTo>
                    <a:pt x="180" y="240"/>
                    <a:pt x="182" y="237"/>
                    <a:pt x="184" y="233"/>
                  </a:cubicBezTo>
                  <a:cubicBezTo>
                    <a:pt x="185" y="233"/>
                    <a:pt x="186" y="233"/>
                    <a:pt x="187" y="233"/>
                  </a:cubicBezTo>
                  <a:cubicBezTo>
                    <a:pt x="187" y="234"/>
                    <a:pt x="188" y="235"/>
                    <a:pt x="186" y="234"/>
                  </a:cubicBezTo>
                  <a:cubicBezTo>
                    <a:pt x="186" y="236"/>
                    <a:pt x="186" y="236"/>
                    <a:pt x="186" y="236"/>
                  </a:cubicBezTo>
                  <a:cubicBezTo>
                    <a:pt x="187" y="236"/>
                    <a:pt x="189" y="237"/>
                    <a:pt x="190" y="236"/>
                  </a:cubicBezTo>
                  <a:cubicBezTo>
                    <a:pt x="190" y="234"/>
                    <a:pt x="190" y="234"/>
                    <a:pt x="190" y="234"/>
                  </a:cubicBezTo>
                  <a:cubicBezTo>
                    <a:pt x="196" y="234"/>
                    <a:pt x="194" y="235"/>
                    <a:pt x="198" y="231"/>
                  </a:cubicBezTo>
                  <a:cubicBezTo>
                    <a:pt x="199" y="231"/>
                    <a:pt x="200" y="231"/>
                    <a:pt x="200" y="231"/>
                  </a:cubicBezTo>
                  <a:cubicBezTo>
                    <a:pt x="200" y="231"/>
                    <a:pt x="200" y="233"/>
                    <a:pt x="200" y="233"/>
                  </a:cubicBezTo>
                  <a:cubicBezTo>
                    <a:pt x="202" y="232"/>
                    <a:pt x="201" y="232"/>
                    <a:pt x="202" y="230"/>
                  </a:cubicBezTo>
                  <a:cubicBezTo>
                    <a:pt x="202" y="231"/>
                    <a:pt x="204" y="232"/>
                    <a:pt x="205" y="231"/>
                  </a:cubicBezTo>
                  <a:cubicBezTo>
                    <a:pt x="206" y="230"/>
                    <a:pt x="206" y="228"/>
                    <a:pt x="206" y="226"/>
                  </a:cubicBezTo>
                  <a:cubicBezTo>
                    <a:pt x="210" y="228"/>
                    <a:pt x="209" y="230"/>
                    <a:pt x="210" y="224"/>
                  </a:cubicBezTo>
                  <a:cubicBezTo>
                    <a:pt x="209" y="224"/>
                    <a:pt x="209" y="225"/>
                    <a:pt x="208" y="224"/>
                  </a:cubicBezTo>
                  <a:cubicBezTo>
                    <a:pt x="208" y="224"/>
                    <a:pt x="210" y="224"/>
                    <a:pt x="209" y="223"/>
                  </a:cubicBezTo>
                  <a:cubicBezTo>
                    <a:pt x="211" y="223"/>
                    <a:pt x="213" y="221"/>
                    <a:pt x="214" y="221"/>
                  </a:cubicBezTo>
                  <a:cubicBezTo>
                    <a:pt x="214" y="221"/>
                    <a:pt x="213" y="220"/>
                    <a:pt x="214" y="220"/>
                  </a:cubicBezTo>
                  <a:cubicBezTo>
                    <a:pt x="215" y="219"/>
                    <a:pt x="217" y="220"/>
                    <a:pt x="218" y="219"/>
                  </a:cubicBezTo>
                  <a:cubicBezTo>
                    <a:pt x="218" y="219"/>
                    <a:pt x="218" y="216"/>
                    <a:pt x="218" y="216"/>
                  </a:cubicBezTo>
                  <a:cubicBezTo>
                    <a:pt x="219" y="216"/>
                    <a:pt x="220" y="217"/>
                    <a:pt x="221" y="216"/>
                  </a:cubicBezTo>
                  <a:cubicBezTo>
                    <a:pt x="222" y="216"/>
                    <a:pt x="225" y="214"/>
                    <a:pt x="226" y="213"/>
                  </a:cubicBezTo>
                  <a:cubicBezTo>
                    <a:pt x="225" y="212"/>
                    <a:pt x="225" y="209"/>
                    <a:pt x="225" y="209"/>
                  </a:cubicBezTo>
                  <a:cubicBezTo>
                    <a:pt x="226" y="208"/>
                    <a:pt x="227" y="208"/>
                    <a:pt x="229" y="208"/>
                  </a:cubicBezTo>
                  <a:cubicBezTo>
                    <a:pt x="229" y="206"/>
                    <a:pt x="229" y="206"/>
                    <a:pt x="229" y="206"/>
                  </a:cubicBezTo>
                  <a:cubicBezTo>
                    <a:pt x="229" y="206"/>
                    <a:pt x="231" y="207"/>
                    <a:pt x="231" y="206"/>
                  </a:cubicBezTo>
                  <a:cubicBezTo>
                    <a:pt x="233" y="205"/>
                    <a:pt x="233" y="202"/>
                    <a:pt x="235" y="201"/>
                  </a:cubicBezTo>
                  <a:cubicBezTo>
                    <a:pt x="236" y="201"/>
                    <a:pt x="237" y="201"/>
                    <a:pt x="238" y="200"/>
                  </a:cubicBezTo>
                  <a:cubicBezTo>
                    <a:pt x="238" y="200"/>
                    <a:pt x="237" y="199"/>
                    <a:pt x="238" y="198"/>
                  </a:cubicBezTo>
                  <a:cubicBezTo>
                    <a:pt x="240" y="196"/>
                    <a:pt x="240" y="196"/>
                    <a:pt x="240" y="196"/>
                  </a:cubicBezTo>
                  <a:cubicBezTo>
                    <a:pt x="242" y="196"/>
                    <a:pt x="245" y="196"/>
                    <a:pt x="246" y="195"/>
                  </a:cubicBezTo>
                  <a:cubicBezTo>
                    <a:pt x="246" y="194"/>
                    <a:pt x="247" y="194"/>
                    <a:pt x="248" y="193"/>
                  </a:cubicBezTo>
                  <a:cubicBezTo>
                    <a:pt x="248" y="192"/>
                    <a:pt x="247" y="191"/>
                    <a:pt x="247" y="191"/>
                  </a:cubicBezTo>
                  <a:cubicBezTo>
                    <a:pt x="247" y="189"/>
                    <a:pt x="250" y="189"/>
                    <a:pt x="250" y="189"/>
                  </a:cubicBezTo>
                  <a:cubicBezTo>
                    <a:pt x="250" y="187"/>
                    <a:pt x="250" y="187"/>
                    <a:pt x="250" y="187"/>
                  </a:cubicBezTo>
                  <a:cubicBezTo>
                    <a:pt x="251" y="186"/>
                    <a:pt x="252" y="187"/>
                    <a:pt x="253" y="187"/>
                  </a:cubicBezTo>
                  <a:cubicBezTo>
                    <a:pt x="253" y="186"/>
                    <a:pt x="253" y="184"/>
                    <a:pt x="253" y="184"/>
                  </a:cubicBezTo>
                  <a:cubicBezTo>
                    <a:pt x="251" y="184"/>
                    <a:pt x="249" y="184"/>
                    <a:pt x="248" y="184"/>
                  </a:cubicBezTo>
                  <a:cubicBezTo>
                    <a:pt x="248" y="182"/>
                    <a:pt x="247" y="180"/>
                    <a:pt x="248" y="178"/>
                  </a:cubicBezTo>
                  <a:cubicBezTo>
                    <a:pt x="248" y="177"/>
                    <a:pt x="249" y="176"/>
                    <a:pt x="250" y="176"/>
                  </a:cubicBezTo>
                  <a:cubicBezTo>
                    <a:pt x="250" y="175"/>
                    <a:pt x="249" y="174"/>
                    <a:pt x="250" y="173"/>
                  </a:cubicBezTo>
                  <a:cubicBezTo>
                    <a:pt x="252" y="173"/>
                    <a:pt x="253" y="173"/>
                    <a:pt x="255" y="173"/>
                  </a:cubicBezTo>
                  <a:cubicBezTo>
                    <a:pt x="255" y="172"/>
                    <a:pt x="255" y="171"/>
                    <a:pt x="256" y="171"/>
                  </a:cubicBezTo>
                  <a:cubicBezTo>
                    <a:pt x="256" y="170"/>
                    <a:pt x="258" y="170"/>
                    <a:pt x="258" y="169"/>
                  </a:cubicBezTo>
                  <a:cubicBezTo>
                    <a:pt x="258" y="168"/>
                    <a:pt x="257" y="167"/>
                    <a:pt x="258" y="166"/>
                  </a:cubicBezTo>
                  <a:cubicBezTo>
                    <a:pt x="258" y="166"/>
                    <a:pt x="260" y="167"/>
                    <a:pt x="260" y="167"/>
                  </a:cubicBezTo>
                  <a:cubicBezTo>
                    <a:pt x="261" y="167"/>
                    <a:pt x="261" y="166"/>
                    <a:pt x="262" y="167"/>
                  </a:cubicBezTo>
                  <a:cubicBezTo>
                    <a:pt x="263" y="163"/>
                    <a:pt x="263" y="161"/>
                    <a:pt x="266" y="159"/>
                  </a:cubicBezTo>
                  <a:cubicBezTo>
                    <a:pt x="268" y="159"/>
                    <a:pt x="268" y="159"/>
                    <a:pt x="269" y="159"/>
                  </a:cubicBezTo>
                  <a:cubicBezTo>
                    <a:pt x="270" y="158"/>
                    <a:pt x="270" y="156"/>
                    <a:pt x="270" y="155"/>
                  </a:cubicBezTo>
                  <a:cubicBezTo>
                    <a:pt x="271" y="154"/>
                    <a:pt x="273" y="154"/>
                    <a:pt x="274" y="153"/>
                  </a:cubicBezTo>
                  <a:cubicBezTo>
                    <a:pt x="276" y="152"/>
                    <a:pt x="277" y="149"/>
                    <a:pt x="279" y="148"/>
                  </a:cubicBezTo>
                  <a:cubicBezTo>
                    <a:pt x="279" y="148"/>
                    <a:pt x="280" y="150"/>
                    <a:pt x="280" y="151"/>
                  </a:cubicBezTo>
                  <a:cubicBezTo>
                    <a:pt x="282" y="150"/>
                    <a:pt x="283" y="151"/>
                    <a:pt x="285" y="150"/>
                  </a:cubicBezTo>
                  <a:cubicBezTo>
                    <a:pt x="286" y="150"/>
                    <a:pt x="286" y="148"/>
                    <a:pt x="287" y="148"/>
                  </a:cubicBezTo>
                  <a:cubicBezTo>
                    <a:pt x="288" y="148"/>
                    <a:pt x="288" y="148"/>
                    <a:pt x="289" y="148"/>
                  </a:cubicBezTo>
                  <a:cubicBezTo>
                    <a:pt x="287" y="151"/>
                    <a:pt x="287" y="151"/>
                    <a:pt x="287" y="151"/>
                  </a:cubicBezTo>
                  <a:cubicBezTo>
                    <a:pt x="286" y="150"/>
                    <a:pt x="286" y="154"/>
                    <a:pt x="286" y="153"/>
                  </a:cubicBezTo>
                  <a:cubicBezTo>
                    <a:pt x="287" y="154"/>
                    <a:pt x="288" y="154"/>
                    <a:pt x="288" y="155"/>
                  </a:cubicBezTo>
                  <a:cubicBezTo>
                    <a:pt x="290" y="158"/>
                    <a:pt x="282" y="154"/>
                    <a:pt x="279" y="155"/>
                  </a:cubicBezTo>
                  <a:cubicBezTo>
                    <a:pt x="279" y="155"/>
                    <a:pt x="278" y="156"/>
                    <a:pt x="278" y="157"/>
                  </a:cubicBezTo>
                  <a:cubicBezTo>
                    <a:pt x="276" y="158"/>
                    <a:pt x="274" y="158"/>
                    <a:pt x="272" y="159"/>
                  </a:cubicBezTo>
                  <a:cubicBezTo>
                    <a:pt x="272" y="162"/>
                    <a:pt x="273" y="167"/>
                    <a:pt x="273" y="169"/>
                  </a:cubicBezTo>
                  <a:cubicBezTo>
                    <a:pt x="273" y="169"/>
                    <a:pt x="270" y="171"/>
                    <a:pt x="269" y="172"/>
                  </a:cubicBezTo>
                  <a:cubicBezTo>
                    <a:pt x="270" y="173"/>
                    <a:pt x="270" y="174"/>
                    <a:pt x="271" y="175"/>
                  </a:cubicBezTo>
                  <a:cubicBezTo>
                    <a:pt x="271" y="175"/>
                    <a:pt x="274" y="176"/>
                    <a:pt x="273" y="175"/>
                  </a:cubicBezTo>
                  <a:cubicBezTo>
                    <a:pt x="274" y="174"/>
                    <a:pt x="274" y="177"/>
                    <a:pt x="273" y="178"/>
                  </a:cubicBezTo>
                  <a:cubicBezTo>
                    <a:pt x="272" y="178"/>
                    <a:pt x="269" y="179"/>
                    <a:pt x="269" y="179"/>
                  </a:cubicBezTo>
                  <a:cubicBezTo>
                    <a:pt x="268" y="179"/>
                    <a:pt x="269" y="181"/>
                    <a:pt x="268" y="182"/>
                  </a:cubicBezTo>
                  <a:cubicBezTo>
                    <a:pt x="270" y="182"/>
                    <a:pt x="271" y="183"/>
                    <a:pt x="273" y="183"/>
                  </a:cubicBezTo>
                  <a:cubicBezTo>
                    <a:pt x="273" y="182"/>
                    <a:pt x="275" y="181"/>
                    <a:pt x="275" y="181"/>
                  </a:cubicBezTo>
                  <a:cubicBezTo>
                    <a:pt x="276" y="180"/>
                    <a:pt x="276" y="182"/>
                    <a:pt x="278" y="181"/>
                  </a:cubicBezTo>
                  <a:cubicBezTo>
                    <a:pt x="278" y="180"/>
                    <a:pt x="278" y="180"/>
                    <a:pt x="278" y="180"/>
                  </a:cubicBezTo>
                  <a:cubicBezTo>
                    <a:pt x="278" y="179"/>
                    <a:pt x="281" y="179"/>
                    <a:pt x="281" y="178"/>
                  </a:cubicBezTo>
                  <a:cubicBezTo>
                    <a:pt x="282" y="177"/>
                    <a:pt x="281" y="176"/>
                    <a:pt x="281" y="176"/>
                  </a:cubicBezTo>
                  <a:cubicBezTo>
                    <a:pt x="283" y="175"/>
                    <a:pt x="285" y="175"/>
                    <a:pt x="287" y="175"/>
                  </a:cubicBezTo>
                  <a:cubicBezTo>
                    <a:pt x="287" y="173"/>
                    <a:pt x="286" y="172"/>
                    <a:pt x="287" y="171"/>
                  </a:cubicBezTo>
                  <a:cubicBezTo>
                    <a:pt x="287" y="171"/>
                    <a:pt x="289" y="172"/>
                    <a:pt x="289" y="173"/>
                  </a:cubicBezTo>
                  <a:cubicBezTo>
                    <a:pt x="289" y="172"/>
                    <a:pt x="289" y="170"/>
                    <a:pt x="289" y="170"/>
                  </a:cubicBezTo>
                  <a:cubicBezTo>
                    <a:pt x="290" y="169"/>
                    <a:pt x="291" y="169"/>
                    <a:pt x="291" y="168"/>
                  </a:cubicBezTo>
                  <a:cubicBezTo>
                    <a:pt x="293" y="168"/>
                    <a:pt x="292" y="169"/>
                    <a:pt x="292" y="170"/>
                  </a:cubicBezTo>
                  <a:cubicBezTo>
                    <a:pt x="293" y="170"/>
                    <a:pt x="294" y="169"/>
                    <a:pt x="294" y="169"/>
                  </a:cubicBezTo>
                  <a:cubicBezTo>
                    <a:pt x="295" y="168"/>
                    <a:pt x="299" y="170"/>
                    <a:pt x="301" y="170"/>
                  </a:cubicBezTo>
                  <a:cubicBezTo>
                    <a:pt x="301" y="169"/>
                    <a:pt x="301" y="167"/>
                    <a:pt x="301" y="167"/>
                  </a:cubicBezTo>
                  <a:cubicBezTo>
                    <a:pt x="302" y="166"/>
                    <a:pt x="303" y="167"/>
                    <a:pt x="304" y="167"/>
                  </a:cubicBezTo>
                  <a:cubicBezTo>
                    <a:pt x="303" y="163"/>
                    <a:pt x="303" y="164"/>
                    <a:pt x="304" y="161"/>
                  </a:cubicBezTo>
                  <a:cubicBezTo>
                    <a:pt x="303" y="160"/>
                    <a:pt x="303" y="162"/>
                    <a:pt x="301" y="161"/>
                  </a:cubicBezTo>
                  <a:cubicBezTo>
                    <a:pt x="301" y="160"/>
                    <a:pt x="301" y="160"/>
                    <a:pt x="301" y="160"/>
                  </a:cubicBezTo>
                  <a:cubicBezTo>
                    <a:pt x="301" y="160"/>
                    <a:pt x="300" y="160"/>
                    <a:pt x="299" y="160"/>
                  </a:cubicBezTo>
                  <a:cubicBezTo>
                    <a:pt x="299" y="159"/>
                    <a:pt x="299" y="156"/>
                    <a:pt x="299" y="154"/>
                  </a:cubicBezTo>
                  <a:cubicBezTo>
                    <a:pt x="303" y="155"/>
                    <a:pt x="304" y="154"/>
                    <a:pt x="308" y="156"/>
                  </a:cubicBezTo>
                  <a:cubicBezTo>
                    <a:pt x="308" y="156"/>
                    <a:pt x="308" y="154"/>
                    <a:pt x="308" y="154"/>
                  </a:cubicBezTo>
                  <a:cubicBezTo>
                    <a:pt x="309" y="154"/>
                    <a:pt x="309" y="155"/>
                    <a:pt x="309" y="155"/>
                  </a:cubicBezTo>
                  <a:cubicBezTo>
                    <a:pt x="311" y="155"/>
                    <a:pt x="312" y="155"/>
                    <a:pt x="313" y="155"/>
                  </a:cubicBezTo>
                  <a:cubicBezTo>
                    <a:pt x="313" y="154"/>
                    <a:pt x="313" y="153"/>
                    <a:pt x="314" y="153"/>
                  </a:cubicBezTo>
                  <a:cubicBezTo>
                    <a:pt x="314" y="153"/>
                    <a:pt x="315" y="155"/>
                    <a:pt x="315" y="155"/>
                  </a:cubicBezTo>
                  <a:cubicBezTo>
                    <a:pt x="314" y="154"/>
                    <a:pt x="314" y="156"/>
                    <a:pt x="314" y="156"/>
                  </a:cubicBezTo>
                  <a:cubicBezTo>
                    <a:pt x="315" y="156"/>
                    <a:pt x="316" y="157"/>
                    <a:pt x="317" y="157"/>
                  </a:cubicBezTo>
                  <a:cubicBezTo>
                    <a:pt x="316" y="158"/>
                    <a:pt x="315" y="158"/>
                    <a:pt x="314" y="159"/>
                  </a:cubicBezTo>
                  <a:cubicBezTo>
                    <a:pt x="315" y="159"/>
                    <a:pt x="317" y="158"/>
                    <a:pt x="319" y="159"/>
                  </a:cubicBezTo>
                  <a:cubicBezTo>
                    <a:pt x="319" y="160"/>
                    <a:pt x="319" y="160"/>
                    <a:pt x="319" y="160"/>
                  </a:cubicBezTo>
                  <a:cubicBezTo>
                    <a:pt x="320" y="160"/>
                    <a:pt x="320" y="160"/>
                    <a:pt x="321" y="161"/>
                  </a:cubicBezTo>
                  <a:cubicBezTo>
                    <a:pt x="321" y="161"/>
                    <a:pt x="321" y="163"/>
                    <a:pt x="321" y="163"/>
                  </a:cubicBezTo>
                  <a:cubicBezTo>
                    <a:pt x="320" y="163"/>
                    <a:pt x="320" y="163"/>
                    <a:pt x="320" y="163"/>
                  </a:cubicBezTo>
                  <a:cubicBezTo>
                    <a:pt x="320" y="164"/>
                    <a:pt x="321" y="165"/>
                    <a:pt x="321" y="165"/>
                  </a:cubicBezTo>
                  <a:cubicBezTo>
                    <a:pt x="323" y="165"/>
                    <a:pt x="324" y="165"/>
                    <a:pt x="325" y="164"/>
                  </a:cubicBezTo>
                  <a:cubicBezTo>
                    <a:pt x="325" y="164"/>
                    <a:pt x="326" y="164"/>
                    <a:pt x="327" y="163"/>
                  </a:cubicBezTo>
                  <a:cubicBezTo>
                    <a:pt x="328" y="164"/>
                    <a:pt x="327" y="165"/>
                    <a:pt x="327" y="166"/>
                  </a:cubicBezTo>
                  <a:cubicBezTo>
                    <a:pt x="328" y="166"/>
                    <a:pt x="329" y="168"/>
                    <a:pt x="329" y="168"/>
                  </a:cubicBezTo>
                  <a:cubicBezTo>
                    <a:pt x="330" y="168"/>
                    <a:pt x="332" y="168"/>
                    <a:pt x="333" y="168"/>
                  </a:cubicBezTo>
                  <a:cubicBezTo>
                    <a:pt x="334" y="168"/>
                    <a:pt x="335" y="170"/>
                    <a:pt x="335" y="171"/>
                  </a:cubicBezTo>
                  <a:cubicBezTo>
                    <a:pt x="336" y="171"/>
                    <a:pt x="343" y="173"/>
                    <a:pt x="343" y="173"/>
                  </a:cubicBezTo>
                  <a:cubicBezTo>
                    <a:pt x="345" y="172"/>
                    <a:pt x="348" y="170"/>
                    <a:pt x="351" y="170"/>
                  </a:cubicBezTo>
                  <a:cubicBezTo>
                    <a:pt x="352" y="170"/>
                    <a:pt x="354" y="172"/>
                    <a:pt x="355" y="173"/>
                  </a:cubicBezTo>
                  <a:cubicBezTo>
                    <a:pt x="357" y="173"/>
                    <a:pt x="357" y="171"/>
                    <a:pt x="359" y="172"/>
                  </a:cubicBezTo>
                  <a:cubicBezTo>
                    <a:pt x="359" y="172"/>
                    <a:pt x="360" y="174"/>
                    <a:pt x="360" y="174"/>
                  </a:cubicBezTo>
                  <a:cubicBezTo>
                    <a:pt x="362" y="175"/>
                    <a:pt x="370" y="177"/>
                    <a:pt x="373" y="176"/>
                  </a:cubicBezTo>
                  <a:cubicBezTo>
                    <a:pt x="374" y="176"/>
                    <a:pt x="375" y="174"/>
                    <a:pt x="376" y="173"/>
                  </a:cubicBezTo>
                  <a:cubicBezTo>
                    <a:pt x="376" y="175"/>
                    <a:pt x="376" y="177"/>
                    <a:pt x="376" y="178"/>
                  </a:cubicBezTo>
                  <a:cubicBezTo>
                    <a:pt x="376" y="178"/>
                    <a:pt x="374" y="179"/>
                    <a:pt x="374" y="180"/>
                  </a:cubicBezTo>
                  <a:cubicBezTo>
                    <a:pt x="374" y="180"/>
                    <a:pt x="376" y="181"/>
                    <a:pt x="376" y="181"/>
                  </a:cubicBezTo>
                  <a:cubicBezTo>
                    <a:pt x="377" y="181"/>
                    <a:pt x="379" y="180"/>
                    <a:pt x="379" y="181"/>
                  </a:cubicBezTo>
                  <a:cubicBezTo>
                    <a:pt x="380" y="181"/>
                    <a:pt x="380" y="183"/>
                    <a:pt x="380" y="183"/>
                  </a:cubicBezTo>
                  <a:cubicBezTo>
                    <a:pt x="381" y="184"/>
                    <a:pt x="383" y="183"/>
                    <a:pt x="383" y="184"/>
                  </a:cubicBezTo>
                  <a:cubicBezTo>
                    <a:pt x="384" y="182"/>
                    <a:pt x="383" y="184"/>
                    <a:pt x="384" y="183"/>
                  </a:cubicBezTo>
                  <a:cubicBezTo>
                    <a:pt x="385" y="183"/>
                    <a:pt x="384" y="182"/>
                    <a:pt x="384" y="182"/>
                  </a:cubicBezTo>
                  <a:cubicBezTo>
                    <a:pt x="384" y="181"/>
                    <a:pt x="384" y="181"/>
                    <a:pt x="384" y="181"/>
                  </a:cubicBezTo>
                  <a:cubicBezTo>
                    <a:pt x="385" y="181"/>
                    <a:pt x="387" y="181"/>
                    <a:pt x="388" y="181"/>
                  </a:cubicBezTo>
                  <a:cubicBezTo>
                    <a:pt x="387" y="183"/>
                    <a:pt x="387" y="185"/>
                    <a:pt x="386" y="187"/>
                  </a:cubicBezTo>
                  <a:cubicBezTo>
                    <a:pt x="387" y="187"/>
                    <a:pt x="393" y="195"/>
                    <a:pt x="393" y="195"/>
                  </a:cubicBezTo>
                  <a:cubicBezTo>
                    <a:pt x="396" y="196"/>
                    <a:pt x="397" y="194"/>
                    <a:pt x="398" y="195"/>
                  </a:cubicBezTo>
                  <a:cubicBezTo>
                    <a:pt x="399" y="195"/>
                    <a:pt x="398" y="198"/>
                    <a:pt x="398" y="198"/>
                  </a:cubicBezTo>
                  <a:cubicBezTo>
                    <a:pt x="399" y="198"/>
                    <a:pt x="400" y="198"/>
                    <a:pt x="400" y="198"/>
                  </a:cubicBezTo>
                  <a:cubicBezTo>
                    <a:pt x="404" y="202"/>
                    <a:pt x="404" y="202"/>
                    <a:pt x="404" y="202"/>
                  </a:cubicBezTo>
                  <a:cubicBezTo>
                    <a:pt x="404" y="204"/>
                    <a:pt x="402" y="204"/>
                    <a:pt x="403" y="205"/>
                  </a:cubicBezTo>
                  <a:cubicBezTo>
                    <a:pt x="404" y="207"/>
                    <a:pt x="406" y="206"/>
                    <a:pt x="408" y="207"/>
                  </a:cubicBezTo>
                  <a:cubicBezTo>
                    <a:pt x="408" y="208"/>
                    <a:pt x="409" y="210"/>
                    <a:pt x="409" y="210"/>
                  </a:cubicBezTo>
                  <a:cubicBezTo>
                    <a:pt x="409" y="210"/>
                    <a:pt x="411" y="210"/>
                    <a:pt x="411" y="210"/>
                  </a:cubicBezTo>
                  <a:cubicBezTo>
                    <a:pt x="411" y="209"/>
                    <a:pt x="411" y="208"/>
                    <a:pt x="411" y="207"/>
                  </a:cubicBezTo>
                  <a:cubicBezTo>
                    <a:pt x="412" y="208"/>
                    <a:pt x="414" y="210"/>
                    <a:pt x="415" y="210"/>
                  </a:cubicBezTo>
                  <a:cubicBezTo>
                    <a:pt x="416" y="211"/>
                    <a:pt x="417" y="210"/>
                    <a:pt x="418" y="210"/>
                  </a:cubicBezTo>
                  <a:cubicBezTo>
                    <a:pt x="418" y="209"/>
                    <a:pt x="417" y="207"/>
                    <a:pt x="417" y="205"/>
                  </a:cubicBezTo>
                  <a:cubicBezTo>
                    <a:pt x="417" y="205"/>
                    <a:pt x="415" y="205"/>
                    <a:pt x="414" y="205"/>
                  </a:cubicBezTo>
                  <a:cubicBezTo>
                    <a:pt x="420" y="202"/>
                    <a:pt x="408" y="200"/>
                    <a:pt x="404" y="200"/>
                  </a:cubicBezTo>
                  <a:cubicBezTo>
                    <a:pt x="404" y="199"/>
                    <a:pt x="403" y="197"/>
                    <a:pt x="403" y="197"/>
                  </a:cubicBezTo>
                  <a:cubicBezTo>
                    <a:pt x="404" y="197"/>
                    <a:pt x="405" y="198"/>
                    <a:pt x="405" y="198"/>
                  </a:cubicBezTo>
                  <a:cubicBezTo>
                    <a:pt x="406" y="199"/>
                    <a:pt x="411" y="196"/>
                    <a:pt x="412" y="195"/>
                  </a:cubicBezTo>
                  <a:cubicBezTo>
                    <a:pt x="413" y="196"/>
                    <a:pt x="413" y="197"/>
                    <a:pt x="413" y="198"/>
                  </a:cubicBezTo>
                  <a:cubicBezTo>
                    <a:pt x="414" y="198"/>
                    <a:pt x="414" y="198"/>
                    <a:pt x="414" y="198"/>
                  </a:cubicBezTo>
                  <a:cubicBezTo>
                    <a:pt x="414" y="194"/>
                    <a:pt x="414" y="192"/>
                    <a:pt x="414" y="189"/>
                  </a:cubicBezTo>
                  <a:cubicBezTo>
                    <a:pt x="414" y="189"/>
                    <a:pt x="416" y="189"/>
                    <a:pt x="416" y="189"/>
                  </a:cubicBezTo>
                  <a:cubicBezTo>
                    <a:pt x="417" y="193"/>
                    <a:pt x="416" y="196"/>
                    <a:pt x="420" y="197"/>
                  </a:cubicBezTo>
                  <a:cubicBezTo>
                    <a:pt x="421" y="197"/>
                    <a:pt x="423" y="196"/>
                    <a:pt x="423" y="196"/>
                  </a:cubicBezTo>
                  <a:cubicBezTo>
                    <a:pt x="424" y="197"/>
                    <a:pt x="424" y="200"/>
                    <a:pt x="424" y="200"/>
                  </a:cubicBezTo>
                  <a:cubicBezTo>
                    <a:pt x="425" y="200"/>
                    <a:pt x="426" y="199"/>
                    <a:pt x="427" y="200"/>
                  </a:cubicBezTo>
                  <a:cubicBezTo>
                    <a:pt x="427" y="201"/>
                    <a:pt x="426" y="203"/>
                    <a:pt x="426" y="204"/>
                  </a:cubicBezTo>
                  <a:cubicBezTo>
                    <a:pt x="430" y="206"/>
                    <a:pt x="430" y="206"/>
                    <a:pt x="430" y="206"/>
                  </a:cubicBezTo>
                  <a:cubicBezTo>
                    <a:pt x="430" y="207"/>
                    <a:pt x="429" y="212"/>
                    <a:pt x="430" y="214"/>
                  </a:cubicBezTo>
                  <a:cubicBezTo>
                    <a:pt x="430" y="214"/>
                    <a:pt x="434" y="215"/>
                    <a:pt x="434" y="215"/>
                  </a:cubicBezTo>
                  <a:cubicBezTo>
                    <a:pt x="435" y="216"/>
                    <a:pt x="434" y="218"/>
                    <a:pt x="434" y="219"/>
                  </a:cubicBezTo>
                  <a:cubicBezTo>
                    <a:pt x="434" y="219"/>
                    <a:pt x="435" y="220"/>
                    <a:pt x="435" y="220"/>
                  </a:cubicBezTo>
                  <a:cubicBezTo>
                    <a:pt x="433" y="221"/>
                    <a:pt x="433" y="221"/>
                    <a:pt x="433" y="221"/>
                  </a:cubicBezTo>
                  <a:cubicBezTo>
                    <a:pt x="433" y="221"/>
                    <a:pt x="433" y="223"/>
                    <a:pt x="433" y="223"/>
                  </a:cubicBezTo>
                  <a:cubicBezTo>
                    <a:pt x="434" y="223"/>
                    <a:pt x="434" y="223"/>
                    <a:pt x="434" y="223"/>
                  </a:cubicBezTo>
                  <a:cubicBezTo>
                    <a:pt x="434" y="224"/>
                    <a:pt x="434" y="224"/>
                    <a:pt x="434" y="224"/>
                  </a:cubicBezTo>
                  <a:cubicBezTo>
                    <a:pt x="434" y="224"/>
                    <a:pt x="435" y="224"/>
                    <a:pt x="436" y="224"/>
                  </a:cubicBezTo>
                  <a:cubicBezTo>
                    <a:pt x="436" y="223"/>
                    <a:pt x="436" y="221"/>
                    <a:pt x="435" y="222"/>
                  </a:cubicBezTo>
                  <a:cubicBezTo>
                    <a:pt x="435" y="220"/>
                    <a:pt x="435" y="220"/>
                    <a:pt x="435" y="220"/>
                  </a:cubicBezTo>
                  <a:cubicBezTo>
                    <a:pt x="435" y="221"/>
                    <a:pt x="436" y="220"/>
                    <a:pt x="437" y="220"/>
                  </a:cubicBezTo>
                  <a:cubicBezTo>
                    <a:pt x="437" y="220"/>
                    <a:pt x="441" y="225"/>
                    <a:pt x="441" y="225"/>
                  </a:cubicBezTo>
                  <a:cubicBezTo>
                    <a:pt x="440" y="225"/>
                    <a:pt x="439" y="225"/>
                    <a:pt x="439" y="225"/>
                  </a:cubicBezTo>
                  <a:cubicBezTo>
                    <a:pt x="439" y="226"/>
                    <a:pt x="439" y="226"/>
                    <a:pt x="439" y="226"/>
                  </a:cubicBezTo>
                  <a:cubicBezTo>
                    <a:pt x="439" y="226"/>
                    <a:pt x="440" y="227"/>
                    <a:pt x="441" y="227"/>
                  </a:cubicBezTo>
                  <a:cubicBezTo>
                    <a:pt x="440" y="227"/>
                    <a:pt x="442" y="225"/>
                    <a:pt x="442" y="225"/>
                  </a:cubicBezTo>
                  <a:cubicBezTo>
                    <a:pt x="442" y="226"/>
                    <a:pt x="442" y="226"/>
                    <a:pt x="443" y="226"/>
                  </a:cubicBezTo>
                  <a:cubicBezTo>
                    <a:pt x="442" y="230"/>
                    <a:pt x="443" y="232"/>
                    <a:pt x="442" y="235"/>
                  </a:cubicBezTo>
                  <a:cubicBezTo>
                    <a:pt x="443" y="234"/>
                    <a:pt x="444" y="235"/>
                    <a:pt x="445" y="234"/>
                  </a:cubicBezTo>
                  <a:cubicBezTo>
                    <a:pt x="445" y="234"/>
                    <a:pt x="445" y="231"/>
                    <a:pt x="445" y="231"/>
                  </a:cubicBezTo>
                  <a:cubicBezTo>
                    <a:pt x="446" y="231"/>
                    <a:pt x="447" y="231"/>
                    <a:pt x="448" y="230"/>
                  </a:cubicBezTo>
                  <a:cubicBezTo>
                    <a:pt x="448" y="231"/>
                    <a:pt x="449" y="231"/>
                    <a:pt x="449" y="232"/>
                  </a:cubicBezTo>
                  <a:cubicBezTo>
                    <a:pt x="449" y="232"/>
                    <a:pt x="447" y="232"/>
                    <a:pt x="447" y="232"/>
                  </a:cubicBezTo>
                  <a:cubicBezTo>
                    <a:pt x="447" y="233"/>
                    <a:pt x="446" y="237"/>
                    <a:pt x="446" y="236"/>
                  </a:cubicBezTo>
                  <a:cubicBezTo>
                    <a:pt x="447" y="238"/>
                    <a:pt x="447" y="238"/>
                    <a:pt x="448" y="240"/>
                  </a:cubicBezTo>
                  <a:cubicBezTo>
                    <a:pt x="453" y="239"/>
                    <a:pt x="451" y="241"/>
                    <a:pt x="451" y="235"/>
                  </a:cubicBezTo>
                  <a:cubicBezTo>
                    <a:pt x="451" y="235"/>
                    <a:pt x="452" y="235"/>
                    <a:pt x="452" y="236"/>
                  </a:cubicBezTo>
                  <a:cubicBezTo>
                    <a:pt x="453" y="238"/>
                    <a:pt x="453" y="239"/>
                    <a:pt x="454" y="240"/>
                  </a:cubicBezTo>
                  <a:cubicBezTo>
                    <a:pt x="453" y="241"/>
                    <a:pt x="453" y="241"/>
                    <a:pt x="453" y="242"/>
                  </a:cubicBezTo>
                  <a:cubicBezTo>
                    <a:pt x="452" y="242"/>
                    <a:pt x="448" y="242"/>
                    <a:pt x="450" y="243"/>
                  </a:cubicBezTo>
                  <a:cubicBezTo>
                    <a:pt x="451" y="244"/>
                    <a:pt x="450" y="244"/>
                    <a:pt x="452" y="244"/>
                  </a:cubicBezTo>
                  <a:cubicBezTo>
                    <a:pt x="450" y="245"/>
                    <a:pt x="453" y="245"/>
                    <a:pt x="453" y="245"/>
                  </a:cubicBezTo>
                  <a:cubicBezTo>
                    <a:pt x="453" y="246"/>
                    <a:pt x="452" y="246"/>
                    <a:pt x="452" y="246"/>
                  </a:cubicBezTo>
                  <a:cubicBezTo>
                    <a:pt x="452" y="248"/>
                    <a:pt x="452" y="248"/>
                    <a:pt x="452" y="248"/>
                  </a:cubicBezTo>
                  <a:cubicBezTo>
                    <a:pt x="454" y="248"/>
                    <a:pt x="454" y="249"/>
                    <a:pt x="456" y="249"/>
                  </a:cubicBezTo>
                  <a:cubicBezTo>
                    <a:pt x="457" y="247"/>
                    <a:pt x="457" y="245"/>
                    <a:pt x="459" y="244"/>
                  </a:cubicBezTo>
                  <a:cubicBezTo>
                    <a:pt x="459" y="244"/>
                    <a:pt x="459" y="244"/>
                    <a:pt x="460" y="243"/>
                  </a:cubicBezTo>
                  <a:cubicBezTo>
                    <a:pt x="460" y="243"/>
                    <a:pt x="460" y="243"/>
                    <a:pt x="459" y="243"/>
                  </a:cubicBezTo>
                  <a:cubicBezTo>
                    <a:pt x="460" y="242"/>
                    <a:pt x="461" y="241"/>
                    <a:pt x="462" y="240"/>
                  </a:cubicBezTo>
                  <a:cubicBezTo>
                    <a:pt x="462" y="239"/>
                    <a:pt x="462" y="238"/>
                    <a:pt x="462" y="236"/>
                  </a:cubicBezTo>
                  <a:cubicBezTo>
                    <a:pt x="461" y="234"/>
                    <a:pt x="465" y="232"/>
                    <a:pt x="463" y="232"/>
                  </a:cubicBezTo>
                  <a:cubicBezTo>
                    <a:pt x="461" y="232"/>
                    <a:pt x="462" y="228"/>
                    <a:pt x="460" y="226"/>
                  </a:cubicBezTo>
                  <a:cubicBezTo>
                    <a:pt x="458" y="225"/>
                    <a:pt x="458" y="227"/>
                    <a:pt x="457" y="224"/>
                  </a:cubicBezTo>
                  <a:cubicBezTo>
                    <a:pt x="456" y="221"/>
                    <a:pt x="455" y="219"/>
                    <a:pt x="455" y="216"/>
                  </a:cubicBezTo>
                  <a:cubicBezTo>
                    <a:pt x="455" y="213"/>
                    <a:pt x="452" y="218"/>
                    <a:pt x="449" y="216"/>
                  </a:cubicBezTo>
                  <a:cubicBezTo>
                    <a:pt x="445" y="214"/>
                    <a:pt x="446" y="211"/>
                    <a:pt x="443" y="209"/>
                  </a:cubicBezTo>
                  <a:cubicBezTo>
                    <a:pt x="439" y="207"/>
                    <a:pt x="439" y="203"/>
                    <a:pt x="437" y="200"/>
                  </a:cubicBezTo>
                  <a:cubicBezTo>
                    <a:pt x="435" y="197"/>
                    <a:pt x="428" y="191"/>
                    <a:pt x="427" y="188"/>
                  </a:cubicBezTo>
                  <a:cubicBezTo>
                    <a:pt x="425" y="186"/>
                    <a:pt x="423" y="182"/>
                    <a:pt x="419" y="181"/>
                  </a:cubicBezTo>
                  <a:cubicBezTo>
                    <a:pt x="416" y="181"/>
                    <a:pt x="416" y="179"/>
                    <a:pt x="416" y="177"/>
                  </a:cubicBezTo>
                  <a:cubicBezTo>
                    <a:pt x="416" y="174"/>
                    <a:pt x="411" y="175"/>
                    <a:pt x="410" y="172"/>
                  </a:cubicBezTo>
                  <a:cubicBezTo>
                    <a:pt x="408" y="169"/>
                    <a:pt x="405" y="172"/>
                    <a:pt x="402" y="172"/>
                  </a:cubicBezTo>
                  <a:cubicBezTo>
                    <a:pt x="400" y="172"/>
                    <a:pt x="403" y="174"/>
                    <a:pt x="402" y="177"/>
                  </a:cubicBezTo>
                  <a:cubicBezTo>
                    <a:pt x="401" y="180"/>
                    <a:pt x="398" y="179"/>
                    <a:pt x="395" y="181"/>
                  </a:cubicBezTo>
                  <a:cubicBezTo>
                    <a:pt x="390" y="186"/>
                    <a:pt x="393" y="182"/>
                    <a:pt x="391" y="179"/>
                  </a:cubicBezTo>
                  <a:cubicBezTo>
                    <a:pt x="389" y="176"/>
                    <a:pt x="383" y="173"/>
                    <a:pt x="381" y="170"/>
                  </a:cubicBezTo>
                  <a:cubicBezTo>
                    <a:pt x="379" y="167"/>
                    <a:pt x="379" y="167"/>
                    <a:pt x="378" y="164"/>
                  </a:cubicBezTo>
                  <a:cubicBezTo>
                    <a:pt x="377" y="161"/>
                    <a:pt x="380" y="155"/>
                    <a:pt x="374" y="161"/>
                  </a:cubicBezTo>
                  <a:cubicBezTo>
                    <a:pt x="373" y="162"/>
                    <a:pt x="370" y="160"/>
                    <a:pt x="369" y="159"/>
                  </a:cubicBezTo>
                  <a:cubicBezTo>
                    <a:pt x="367" y="158"/>
                    <a:pt x="361" y="161"/>
                    <a:pt x="361" y="161"/>
                  </a:cubicBezTo>
                  <a:cubicBezTo>
                    <a:pt x="358" y="22"/>
                    <a:pt x="358" y="22"/>
                    <a:pt x="358" y="22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352"/>
            <p:cNvSpPr>
              <a:spLocks/>
            </p:cNvSpPr>
            <p:nvPr/>
          </p:nvSpPr>
          <p:spPr bwMode="auto">
            <a:xfrm>
              <a:off x="7820758" y="2766126"/>
              <a:ext cx="404192" cy="325150"/>
            </a:xfrm>
            <a:custGeom>
              <a:avLst/>
              <a:gdLst>
                <a:gd name="T0" fmla="*/ 225 w 225"/>
                <a:gd name="T1" fmla="*/ 24 h 181"/>
                <a:gd name="T2" fmla="*/ 216 w 225"/>
                <a:gd name="T3" fmla="*/ 28 h 181"/>
                <a:gd name="T4" fmla="*/ 194 w 225"/>
                <a:gd name="T5" fmla="*/ 32 h 181"/>
                <a:gd name="T6" fmla="*/ 165 w 225"/>
                <a:gd name="T7" fmla="*/ 45 h 181"/>
                <a:gd name="T8" fmla="*/ 159 w 225"/>
                <a:gd name="T9" fmla="*/ 59 h 181"/>
                <a:gd name="T10" fmla="*/ 161 w 225"/>
                <a:gd name="T11" fmla="*/ 77 h 181"/>
                <a:gd name="T12" fmla="*/ 145 w 225"/>
                <a:gd name="T13" fmla="*/ 77 h 181"/>
                <a:gd name="T14" fmla="*/ 147 w 225"/>
                <a:gd name="T15" fmla="*/ 90 h 181"/>
                <a:gd name="T16" fmla="*/ 139 w 225"/>
                <a:gd name="T17" fmla="*/ 106 h 181"/>
                <a:gd name="T18" fmla="*/ 137 w 225"/>
                <a:gd name="T19" fmla="*/ 120 h 181"/>
                <a:gd name="T20" fmla="*/ 123 w 225"/>
                <a:gd name="T21" fmla="*/ 118 h 181"/>
                <a:gd name="T22" fmla="*/ 116 w 225"/>
                <a:gd name="T23" fmla="*/ 120 h 181"/>
                <a:gd name="T24" fmla="*/ 114 w 225"/>
                <a:gd name="T25" fmla="*/ 132 h 181"/>
                <a:gd name="T26" fmla="*/ 106 w 225"/>
                <a:gd name="T27" fmla="*/ 139 h 181"/>
                <a:gd name="T28" fmla="*/ 90 w 225"/>
                <a:gd name="T29" fmla="*/ 151 h 181"/>
                <a:gd name="T30" fmla="*/ 80 w 225"/>
                <a:gd name="T31" fmla="*/ 165 h 181"/>
                <a:gd name="T32" fmla="*/ 69 w 225"/>
                <a:gd name="T33" fmla="*/ 173 h 181"/>
                <a:gd name="T34" fmla="*/ 59 w 225"/>
                <a:gd name="T35" fmla="*/ 179 h 181"/>
                <a:gd name="T36" fmla="*/ 37 w 225"/>
                <a:gd name="T37" fmla="*/ 179 h 181"/>
                <a:gd name="T38" fmla="*/ 12 w 225"/>
                <a:gd name="T39" fmla="*/ 171 h 181"/>
                <a:gd name="T40" fmla="*/ 31 w 225"/>
                <a:gd name="T41" fmla="*/ 143 h 181"/>
                <a:gd name="T42" fmla="*/ 12 w 225"/>
                <a:gd name="T43" fmla="*/ 138 h 181"/>
                <a:gd name="T44" fmla="*/ 10 w 225"/>
                <a:gd name="T45" fmla="*/ 124 h 181"/>
                <a:gd name="T46" fmla="*/ 0 w 225"/>
                <a:gd name="T47" fmla="*/ 106 h 181"/>
                <a:gd name="T48" fmla="*/ 6 w 225"/>
                <a:gd name="T49" fmla="*/ 94 h 181"/>
                <a:gd name="T50" fmla="*/ 0 w 225"/>
                <a:gd name="T51" fmla="*/ 87 h 181"/>
                <a:gd name="T52" fmla="*/ 4 w 225"/>
                <a:gd name="T53" fmla="*/ 65 h 181"/>
                <a:gd name="T54" fmla="*/ 16 w 225"/>
                <a:gd name="T55" fmla="*/ 63 h 181"/>
                <a:gd name="T56" fmla="*/ 21 w 225"/>
                <a:gd name="T57" fmla="*/ 49 h 181"/>
                <a:gd name="T58" fmla="*/ 33 w 225"/>
                <a:gd name="T59" fmla="*/ 49 h 181"/>
                <a:gd name="T60" fmla="*/ 53 w 225"/>
                <a:gd name="T61" fmla="*/ 43 h 181"/>
                <a:gd name="T62" fmla="*/ 61 w 225"/>
                <a:gd name="T63" fmla="*/ 26 h 181"/>
                <a:gd name="T64" fmla="*/ 63 w 225"/>
                <a:gd name="T65" fmla="*/ 10 h 181"/>
                <a:gd name="T66" fmla="*/ 69 w 225"/>
                <a:gd name="T67" fmla="*/ 0 h 181"/>
                <a:gd name="T68" fmla="*/ 80 w 225"/>
                <a:gd name="T69" fmla="*/ 6 h 181"/>
                <a:gd name="T70" fmla="*/ 96 w 225"/>
                <a:gd name="T71" fmla="*/ 8 h 181"/>
                <a:gd name="T72" fmla="*/ 110 w 225"/>
                <a:gd name="T73" fmla="*/ 14 h 181"/>
                <a:gd name="T74" fmla="*/ 127 w 225"/>
                <a:gd name="T75" fmla="*/ 12 h 181"/>
                <a:gd name="T76" fmla="*/ 137 w 225"/>
                <a:gd name="T77" fmla="*/ 4 h 181"/>
                <a:gd name="T78" fmla="*/ 147 w 225"/>
                <a:gd name="T79" fmla="*/ 2 h 181"/>
                <a:gd name="T80" fmla="*/ 155 w 225"/>
                <a:gd name="T81" fmla="*/ 14 h 181"/>
                <a:gd name="T82" fmla="*/ 149 w 225"/>
                <a:gd name="T83" fmla="*/ 32 h 181"/>
                <a:gd name="T84" fmla="*/ 165 w 225"/>
                <a:gd name="T85" fmla="*/ 37 h 181"/>
                <a:gd name="T86" fmla="*/ 176 w 225"/>
                <a:gd name="T87" fmla="*/ 24 h 181"/>
                <a:gd name="T88" fmla="*/ 194 w 225"/>
                <a:gd name="T89" fmla="*/ 16 h 181"/>
                <a:gd name="T90" fmla="*/ 214 w 225"/>
                <a:gd name="T91" fmla="*/ 2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181">
                  <a:moveTo>
                    <a:pt x="225" y="16"/>
                  </a:moveTo>
                  <a:lnTo>
                    <a:pt x="225" y="24"/>
                  </a:lnTo>
                  <a:lnTo>
                    <a:pt x="222" y="28"/>
                  </a:lnTo>
                  <a:lnTo>
                    <a:pt x="216" y="28"/>
                  </a:lnTo>
                  <a:lnTo>
                    <a:pt x="206" y="28"/>
                  </a:lnTo>
                  <a:lnTo>
                    <a:pt x="194" y="32"/>
                  </a:lnTo>
                  <a:lnTo>
                    <a:pt x="184" y="34"/>
                  </a:lnTo>
                  <a:lnTo>
                    <a:pt x="165" y="45"/>
                  </a:lnTo>
                  <a:lnTo>
                    <a:pt x="165" y="55"/>
                  </a:lnTo>
                  <a:lnTo>
                    <a:pt x="159" y="59"/>
                  </a:lnTo>
                  <a:lnTo>
                    <a:pt x="163" y="65"/>
                  </a:lnTo>
                  <a:lnTo>
                    <a:pt x="161" y="77"/>
                  </a:lnTo>
                  <a:lnTo>
                    <a:pt x="151" y="79"/>
                  </a:lnTo>
                  <a:lnTo>
                    <a:pt x="145" y="77"/>
                  </a:lnTo>
                  <a:lnTo>
                    <a:pt x="141" y="83"/>
                  </a:lnTo>
                  <a:lnTo>
                    <a:pt x="147" y="90"/>
                  </a:lnTo>
                  <a:lnTo>
                    <a:pt x="147" y="98"/>
                  </a:lnTo>
                  <a:lnTo>
                    <a:pt x="139" y="106"/>
                  </a:lnTo>
                  <a:lnTo>
                    <a:pt x="139" y="112"/>
                  </a:lnTo>
                  <a:lnTo>
                    <a:pt x="137" y="120"/>
                  </a:lnTo>
                  <a:lnTo>
                    <a:pt x="131" y="120"/>
                  </a:lnTo>
                  <a:lnTo>
                    <a:pt x="123" y="118"/>
                  </a:lnTo>
                  <a:lnTo>
                    <a:pt x="121" y="114"/>
                  </a:lnTo>
                  <a:lnTo>
                    <a:pt x="116" y="120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12" y="138"/>
                  </a:lnTo>
                  <a:lnTo>
                    <a:pt x="106" y="139"/>
                  </a:lnTo>
                  <a:lnTo>
                    <a:pt x="102" y="138"/>
                  </a:lnTo>
                  <a:lnTo>
                    <a:pt x="90" y="151"/>
                  </a:lnTo>
                  <a:lnTo>
                    <a:pt x="82" y="157"/>
                  </a:lnTo>
                  <a:lnTo>
                    <a:pt x="80" y="165"/>
                  </a:lnTo>
                  <a:lnTo>
                    <a:pt x="78" y="171"/>
                  </a:lnTo>
                  <a:lnTo>
                    <a:pt x="69" y="173"/>
                  </a:lnTo>
                  <a:lnTo>
                    <a:pt x="67" y="181"/>
                  </a:lnTo>
                  <a:lnTo>
                    <a:pt x="59" y="179"/>
                  </a:lnTo>
                  <a:lnTo>
                    <a:pt x="43" y="179"/>
                  </a:lnTo>
                  <a:lnTo>
                    <a:pt x="37" y="179"/>
                  </a:lnTo>
                  <a:lnTo>
                    <a:pt x="29" y="181"/>
                  </a:lnTo>
                  <a:lnTo>
                    <a:pt x="12" y="171"/>
                  </a:lnTo>
                  <a:lnTo>
                    <a:pt x="31" y="149"/>
                  </a:lnTo>
                  <a:lnTo>
                    <a:pt x="31" y="143"/>
                  </a:lnTo>
                  <a:lnTo>
                    <a:pt x="27" y="139"/>
                  </a:lnTo>
                  <a:lnTo>
                    <a:pt x="12" y="138"/>
                  </a:lnTo>
                  <a:lnTo>
                    <a:pt x="12" y="134"/>
                  </a:lnTo>
                  <a:lnTo>
                    <a:pt x="10" y="124"/>
                  </a:lnTo>
                  <a:lnTo>
                    <a:pt x="8" y="114"/>
                  </a:lnTo>
                  <a:lnTo>
                    <a:pt x="0" y="106"/>
                  </a:lnTo>
                  <a:lnTo>
                    <a:pt x="0" y="98"/>
                  </a:lnTo>
                  <a:lnTo>
                    <a:pt x="6" y="94"/>
                  </a:lnTo>
                  <a:lnTo>
                    <a:pt x="0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6" y="63"/>
                  </a:lnTo>
                  <a:lnTo>
                    <a:pt x="18" y="57"/>
                  </a:lnTo>
                  <a:lnTo>
                    <a:pt x="21" y="49"/>
                  </a:lnTo>
                  <a:lnTo>
                    <a:pt x="27" y="51"/>
                  </a:lnTo>
                  <a:lnTo>
                    <a:pt x="33" y="49"/>
                  </a:lnTo>
                  <a:lnTo>
                    <a:pt x="39" y="51"/>
                  </a:lnTo>
                  <a:lnTo>
                    <a:pt x="53" y="43"/>
                  </a:lnTo>
                  <a:lnTo>
                    <a:pt x="51" y="35"/>
                  </a:lnTo>
                  <a:lnTo>
                    <a:pt x="61" y="26"/>
                  </a:lnTo>
                  <a:lnTo>
                    <a:pt x="63" y="20"/>
                  </a:lnTo>
                  <a:lnTo>
                    <a:pt x="63" y="10"/>
                  </a:lnTo>
                  <a:lnTo>
                    <a:pt x="67" y="6"/>
                  </a:lnTo>
                  <a:lnTo>
                    <a:pt x="69" y="0"/>
                  </a:lnTo>
                  <a:lnTo>
                    <a:pt x="74" y="2"/>
                  </a:lnTo>
                  <a:lnTo>
                    <a:pt x="80" y="6"/>
                  </a:lnTo>
                  <a:lnTo>
                    <a:pt x="88" y="6"/>
                  </a:lnTo>
                  <a:lnTo>
                    <a:pt x="96" y="8"/>
                  </a:lnTo>
                  <a:lnTo>
                    <a:pt x="102" y="14"/>
                  </a:lnTo>
                  <a:lnTo>
                    <a:pt x="110" y="14"/>
                  </a:lnTo>
                  <a:lnTo>
                    <a:pt x="121" y="12"/>
                  </a:lnTo>
                  <a:lnTo>
                    <a:pt x="127" y="12"/>
                  </a:lnTo>
                  <a:lnTo>
                    <a:pt x="133" y="8"/>
                  </a:lnTo>
                  <a:lnTo>
                    <a:pt x="137" y="4"/>
                  </a:lnTo>
                  <a:lnTo>
                    <a:pt x="141" y="0"/>
                  </a:lnTo>
                  <a:lnTo>
                    <a:pt x="147" y="2"/>
                  </a:lnTo>
                  <a:lnTo>
                    <a:pt x="151" y="8"/>
                  </a:lnTo>
                  <a:lnTo>
                    <a:pt x="155" y="14"/>
                  </a:lnTo>
                  <a:lnTo>
                    <a:pt x="151" y="22"/>
                  </a:lnTo>
                  <a:lnTo>
                    <a:pt x="149" y="32"/>
                  </a:lnTo>
                  <a:lnTo>
                    <a:pt x="157" y="39"/>
                  </a:lnTo>
                  <a:lnTo>
                    <a:pt x="165" y="37"/>
                  </a:lnTo>
                  <a:lnTo>
                    <a:pt x="172" y="32"/>
                  </a:lnTo>
                  <a:lnTo>
                    <a:pt x="176" y="24"/>
                  </a:lnTo>
                  <a:lnTo>
                    <a:pt x="182" y="24"/>
                  </a:lnTo>
                  <a:lnTo>
                    <a:pt x="194" y="16"/>
                  </a:lnTo>
                  <a:lnTo>
                    <a:pt x="200" y="16"/>
                  </a:lnTo>
                  <a:lnTo>
                    <a:pt x="214" y="20"/>
                  </a:lnTo>
                  <a:lnTo>
                    <a:pt x="225" y="16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353"/>
            <p:cNvSpPr>
              <a:spLocks/>
            </p:cNvSpPr>
            <p:nvPr/>
          </p:nvSpPr>
          <p:spPr bwMode="auto">
            <a:xfrm>
              <a:off x="7820758" y="2766126"/>
              <a:ext cx="404192" cy="325150"/>
            </a:xfrm>
            <a:custGeom>
              <a:avLst/>
              <a:gdLst>
                <a:gd name="T0" fmla="*/ 225 w 225"/>
                <a:gd name="T1" fmla="*/ 24 h 181"/>
                <a:gd name="T2" fmla="*/ 216 w 225"/>
                <a:gd name="T3" fmla="*/ 28 h 181"/>
                <a:gd name="T4" fmla="*/ 194 w 225"/>
                <a:gd name="T5" fmla="*/ 32 h 181"/>
                <a:gd name="T6" fmla="*/ 165 w 225"/>
                <a:gd name="T7" fmla="*/ 45 h 181"/>
                <a:gd name="T8" fmla="*/ 159 w 225"/>
                <a:gd name="T9" fmla="*/ 59 h 181"/>
                <a:gd name="T10" fmla="*/ 161 w 225"/>
                <a:gd name="T11" fmla="*/ 77 h 181"/>
                <a:gd name="T12" fmla="*/ 145 w 225"/>
                <a:gd name="T13" fmla="*/ 77 h 181"/>
                <a:gd name="T14" fmla="*/ 147 w 225"/>
                <a:gd name="T15" fmla="*/ 90 h 181"/>
                <a:gd name="T16" fmla="*/ 139 w 225"/>
                <a:gd name="T17" fmla="*/ 106 h 181"/>
                <a:gd name="T18" fmla="*/ 137 w 225"/>
                <a:gd name="T19" fmla="*/ 120 h 181"/>
                <a:gd name="T20" fmla="*/ 123 w 225"/>
                <a:gd name="T21" fmla="*/ 118 h 181"/>
                <a:gd name="T22" fmla="*/ 116 w 225"/>
                <a:gd name="T23" fmla="*/ 120 h 181"/>
                <a:gd name="T24" fmla="*/ 114 w 225"/>
                <a:gd name="T25" fmla="*/ 132 h 181"/>
                <a:gd name="T26" fmla="*/ 106 w 225"/>
                <a:gd name="T27" fmla="*/ 139 h 181"/>
                <a:gd name="T28" fmla="*/ 90 w 225"/>
                <a:gd name="T29" fmla="*/ 151 h 181"/>
                <a:gd name="T30" fmla="*/ 80 w 225"/>
                <a:gd name="T31" fmla="*/ 165 h 181"/>
                <a:gd name="T32" fmla="*/ 69 w 225"/>
                <a:gd name="T33" fmla="*/ 173 h 181"/>
                <a:gd name="T34" fmla="*/ 59 w 225"/>
                <a:gd name="T35" fmla="*/ 179 h 181"/>
                <a:gd name="T36" fmla="*/ 37 w 225"/>
                <a:gd name="T37" fmla="*/ 179 h 181"/>
                <a:gd name="T38" fmla="*/ 12 w 225"/>
                <a:gd name="T39" fmla="*/ 171 h 181"/>
                <a:gd name="T40" fmla="*/ 31 w 225"/>
                <a:gd name="T41" fmla="*/ 143 h 181"/>
                <a:gd name="T42" fmla="*/ 12 w 225"/>
                <a:gd name="T43" fmla="*/ 138 h 181"/>
                <a:gd name="T44" fmla="*/ 10 w 225"/>
                <a:gd name="T45" fmla="*/ 124 h 181"/>
                <a:gd name="T46" fmla="*/ 0 w 225"/>
                <a:gd name="T47" fmla="*/ 106 h 181"/>
                <a:gd name="T48" fmla="*/ 6 w 225"/>
                <a:gd name="T49" fmla="*/ 94 h 181"/>
                <a:gd name="T50" fmla="*/ 0 w 225"/>
                <a:gd name="T51" fmla="*/ 87 h 181"/>
                <a:gd name="T52" fmla="*/ 4 w 225"/>
                <a:gd name="T53" fmla="*/ 65 h 181"/>
                <a:gd name="T54" fmla="*/ 16 w 225"/>
                <a:gd name="T55" fmla="*/ 63 h 181"/>
                <a:gd name="T56" fmla="*/ 21 w 225"/>
                <a:gd name="T57" fmla="*/ 49 h 181"/>
                <a:gd name="T58" fmla="*/ 33 w 225"/>
                <a:gd name="T59" fmla="*/ 49 h 181"/>
                <a:gd name="T60" fmla="*/ 53 w 225"/>
                <a:gd name="T61" fmla="*/ 43 h 181"/>
                <a:gd name="T62" fmla="*/ 61 w 225"/>
                <a:gd name="T63" fmla="*/ 26 h 181"/>
                <a:gd name="T64" fmla="*/ 63 w 225"/>
                <a:gd name="T65" fmla="*/ 10 h 181"/>
                <a:gd name="T66" fmla="*/ 69 w 225"/>
                <a:gd name="T67" fmla="*/ 0 h 181"/>
                <a:gd name="T68" fmla="*/ 80 w 225"/>
                <a:gd name="T69" fmla="*/ 6 h 181"/>
                <a:gd name="T70" fmla="*/ 96 w 225"/>
                <a:gd name="T71" fmla="*/ 8 h 181"/>
                <a:gd name="T72" fmla="*/ 110 w 225"/>
                <a:gd name="T73" fmla="*/ 14 h 181"/>
                <a:gd name="T74" fmla="*/ 127 w 225"/>
                <a:gd name="T75" fmla="*/ 12 h 181"/>
                <a:gd name="T76" fmla="*/ 137 w 225"/>
                <a:gd name="T77" fmla="*/ 4 h 181"/>
                <a:gd name="T78" fmla="*/ 147 w 225"/>
                <a:gd name="T79" fmla="*/ 2 h 181"/>
                <a:gd name="T80" fmla="*/ 155 w 225"/>
                <a:gd name="T81" fmla="*/ 14 h 181"/>
                <a:gd name="T82" fmla="*/ 149 w 225"/>
                <a:gd name="T83" fmla="*/ 32 h 181"/>
                <a:gd name="T84" fmla="*/ 165 w 225"/>
                <a:gd name="T85" fmla="*/ 37 h 181"/>
                <a:gd name="T86" fmla="*/ 176 w 225"/>
                <a:gd name="T87" fmla="*/ 24 h 181"/>
                <a:gd name="T88" fmla="*/ 194 w 225"/>
                <a:gd name="T89" fmla="*/ 16 h 181"/>
                <a:gd name="T90" fmla="*/ 214 w 225"/>
                <a:gd name="T91" fmla="*/ 2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181">
                  <a:moveTo>
                    <a:pt x="225" y="16"/>
                  </a:moveTo>
                  <a:lnTo>
                    <a:pt x="225" y="24"/>
                  </a:lnTo>
                  <a:lnTo>
                    <a:pt x="222" y="28"/>
                  </a:lnTo>
                  <a:lnTo>
                    <a:pt x="216" y="28"/>
                  </a:lnTo>
                  <a:lnTo>
                    <a:pt x="206" y="28"/>
                  </a:lnTo>
                  <a:lnTo>
                    <a:pt x="194" y="32"/>
                  </a:lnTo>
                  <a:lnTo>
                    <a:pt x="184" y="34"/>
                  </a:lnTo>
                  <a:lnTo>
                    <a:pt x="165" y="45"/>
                  </a:lnTo>
                  <a:lnTo>
                    <a:pt x="165" y="55"/>
                  </a:lnTo>
                  <a:lnTo>
                    <a:pt x="159" y="59"/>
                  </a:lnTo>
                  <a:lnTo>
                    <a:pt x="163" y="65"/>
                  </a:lnTo>
                  <a:lnTo>
                    <a:pt x="161" y="77"/>
                  </a:lnTo>
                  <a:lnTo>
                    <a:pt x="151" y="79"/>
                  </a:lnTo>
                  <a:lnTo>
                    <a:pt x="145" y="77"/>
                  </a:lnTo>
                  <a:lnTo>
                    <a:pt x="141" y="83"/>
                  </a:lnTo>
                  <a:lnTo>
                    <a:pt x="147" y="90"/>
                  </a:lnTo>
                  <a:lnTo>
                    <a:pt x="147" y="98"/>
                  </a:lnTo>
                  <a:lnTo>
                    <a:pt x="139" y="106"/>
                  </a:lnTo>
                  <a:lnTo>
                    <a:pt x="139" y="112"/>
                  </a:lnTo>
                  <a:lnTo>
                    <a:pt x="137" y="120"/>
                  </a:lnTo>
                  <a:lnTo>
                    <a:pt x="131" y="120"/>
                  </a:lnTo>
                  <a:lnTo>
                    <a:pt x="123" y="118"/>
                  </a:lnTo>
                  <a:lnTo>
                    <a:pt x="121" y="114"/>
                  </a:lnTo>
                  <a:lnTo>
                    <a:pt x="116" y="120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12" y="138"/>
                  </a:lnTo>
                  <a:lnTo>
                    <a:pt x="106" y="139"/>
                  </a:lnTo>
                  <a:lnTo>
                    <a:pt x="102" y="138"/>
                  </a:lnTo>
                  <a:lnTo>
                    <a:pt x="90" y="151"/>
                  </a:lnTo>
                  <a:lnTo>
                    <a:pt x="82" y="157"/>
                  </a:lnTo>
                  <a:lnTo>
                    <a:pt x="80" y="165"/>
                  </a:lnTo>
                  <a:lnTo>
                    <a:pt x="78" y="171"/>
                  </a:lnTo>
                  <a:lnTo>
                    <a:pt x="69" y="173"/>
                  </a:lnTo>
                  <a:lnTo>
                    <a:pt x="67" y="181"/>
                  </a:lnTo>
                  <a:lnTo>
                    <a:pt x="59" y="179"/>
                  </a:lnTo>
                  <a:lnTo>
                    <a:pt x="43" y="179"/>
                  </a:lnTo>
                  <a:lnTo>
                    <a:pt x="37" y="179"/>
                  </a:lnTo>
                  <a:lnTo>
                    <a:pt x="29" y="181"/>
                  </a:lnTo>
                  <a:lnTo>
                    <a:pt x="12" y="171"/>
                  </a:lnTo>
                  <a:lnTo>
                    <a:pt x="31" y="149"/>
                  </a:lnTo>
                  <a:lnTo>
                    <a:pt x="31" y="143"/>
                  </a:lnTo>
                  <a:lnTo>
                    <a:pt x="27" y="139"/>
                  </a:lnTo>
                  <a:lnTo>
                    <a:pt x="12" y="138"/>
                  </a:lnTo>
                  <a:lnTo>
                    <a:pt x="12" y="134"/>
                  </a:lnTo>
                  <a:lnTo>
                    <a:pt x="10" y="124"/>
                  </a:lnTo>
                  <a:lnTo>
                    <a:pt x="8" y="114"/>
                  </a:lnTo>
                  <a:lnTo>
                    <a:pt x="0" y="106"/>
                  </a:lnTo>
                  <a:lnTo>
                    <a:pt x="0" y="98"/>
                  </a:lnTo>
                  <a:lnTo>
                    <a:pt x="6" y="94"/>
                  </a:lnTo>
                  <a:lnTo>
                    <a:pt x="0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4" y="65"/>
                  </a:lnTo>
                  <a:lnTo>
                    <a:pt x="8" y="63"/>
                  </a:lnTo>
                  <a:lnTo>
                    <a:pt x="16" y="63"/>
                  </a:lnTo>
                  <a:lnTo>
                    <a:pt x="18" y="57"/>
                  </a:lnTo>
                  <a:lnTo>
                    <a:pt x="21" y="49"/>
                  </a:lnTo>
                  <a:lnTo>
                    <a:pt x="27" y="51"/>
                  </a:lnTo>
                  <a:lnTo>
                    <a:pt x="33" y="49"/>
                  </a:lnTo>
                  <a:lnTo>
                    <a:pt x="39" y="51"/>
                  </a:lnTo>
                  <a:lnTo>
                    <a:pt x="53" y="43"/>
                  </a:lnTo>
                  <a:lnTo>
                    <a:pt x="51" y="35"/>
                  </a:lnTo>
                  <a:lnTo>
                    <a:pt x="61" y="26"/>
                  </a:lnTo>
                  <a:lnTo>
                    <a:pt x="63" y="20"/>
                  </a:lnTo>
                  <a:lnTo>
                    <a:pt x="63" y="10"/>
                  </a:lnTo>
                  <a:lnTo>
                    <a:pt x="67" y="6"/>
                  </a:lnTo>
                  <a:lnTo>
                    <a:pt x="69" y="0"/>
                  </a:lnTo>
                  <a:lnTo>
                    <a:pt x="74" y="2"/>
                  </a:lnTo>
                  <a:lnTo>
                    <a:pt x="80" y="6"/>
                  </a:lnTo>
                  <a:lnTo>
                    <a:pt x="88" y="6"/>
                  </a:lnTo>
                  <a:lnTo>
                    <a:pt x="96" y="8"/>
                  </a:lnTo>
                  <a:lnTo>
                    <a:pt x="102" y="14"/>
                  </a:lnTo>
                  <a:lnTo>
                    <a:pt x="110" y="14"/>
                  </a:lnTo>
                  <a:lnTo>
                    <a:pt x="121" y="12"/>
                  </a:lnTo>
                  <a:lnTo>
                    <a:pt x="127" y="12"/>
                  </a:lnTo>
                  <a:lnTo>
                    <a:pt x="133" y="8"/>
                  </a:lnTo>
                  <a:lnTo>
                    <a:pt x="137" y="4"/>
                  </a:lnTo>
                  <a:lnTo>
                    <a:pt x="141" y="0"/>
                  </a:lnTo>
                  <a:lnTo>
                    <a:pt x="147" y="2"/>
                  </a:lnTo>
                  <a:lnTo>
                    <a:pt x="151" y="8"/>
                  </a:lnTo>
                  <a:lnTo>
                    <a:pt x="155" y="14"/>
                  </a:lnTo>
                  <a:lnTo>
                    <a:pt x="151" y="22"/>
                  </a:lnTo>
                  <a:lnTo>
                    <a:pt x="149" y="32"/>
                  </a:lnTo>
                  <a:lnTo>
                    <a:pt x="157" y="39"/>
                  </a:lnTo>
                  <a:lnTo>
                    <a:pt x="165" y="37"/>
                  </a:lnTo>
                  <a:lnTo>
                    <a:pt x="172" y="32"/>
                  </a:lnTo>
                  <a:lnTo>
                    <a:pt x="176" y="24"/>
                  </a:lnTo>
                  <a:lnTo>
                    <a:pt x="182" y="24"/>
                  </a:lnTo>
                  <a:lnTo>
                    <a:pt x="194" y="16"/>
                  </a:lnTo>
                  <a:lnTo>
                    <a:pt x="200" y="16"/>
                  </a:lnTo>
                  <a:lnTo>
                    <a:pt x="214" y="20"/>
                  </a:lnTo>
                  <a:lnTo>
                    <a:pt x="225" y="16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354"/>
            <p:cNvSpPr>
              <a:spLocks/>
            </p:cNvSpPr>
            <p:nvPr/>
          </p:nvSpPr>
          <p:spPr bwMode="auto">
            <a:xfrm>
              <a:off x="4093217" y="3612233"/>
              <a:ext cx="25150" cy="10778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3 h 3"/>
                <a:gd name="T4" fmla="*/ 1 w 7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3" y="1"/>
                    <a:pt x="7" y="1"/>
                    <a:pt x="1" y="0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355"/>
            <p:cNvSpPr>
              <a:spLocks/>
            </p:cNvSpPr>
            <p:nvPr/>
          </p:nvSpPr>
          <p:spPr bwMode="auto">
            <a:xfrm>
              <a:off x="4093217" y="3612233"/>
              <a:ext cx="25150" cy="10778"/>
            </a:xfrm>
            <a:custGeom>
              <a:avLst/>
              <a:gdLst>
                <a:gd name="T0" fmla="*/ 1 w 7"/>
                <a:gd name="T1" fmla="*/ 0 h 3"/>
                <a:gd name="T2" fmla="*/ 1 w 7"/>
                <a:gd name="T3" fmla="*/ 3 h 3"/>
                <a:gd name="T4" fmla="*/ 1 w 7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1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3" y="1"/>
                    <a:pt x="7" y="1"/>
                    <a:pt x="1" y="0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56"/>
            <p:cNvSpPr>
              <a:spLocks/>
            </p:cNvSpPr>
            <p:nvPr/>
          </p:nvSpPr>
          <p:spPr bwMode="auto">
            <a:xfrm>
              <a:off x="4100403" y="3644569"/>
              <a:ext cx="7186" cy="10778"/>
            </a:xfrm>
            <a:custGeom>
              <a:avLst/>
              <a:gdLst>
                <a:gd name="T0" fmla="*/ 0 w 4"/>
                <a:gd name="T1" fmla="*/ 0 h 6"/>
                <a:gd name="T2" fmla="*/ 2 w 4"/>
                <a:gd name="T3" fmla="*/ 4 h 6"/>
                <a:gd name="T4" fmla="*/ 2 w 4"/>
                <a:gd name="T5" fmla="*/ 6 h 6"/>
                <a:gd name="T6" fmla="*/ 4 w 4"/>
                <a:gd name="T7" fmla="*/ 6 h 6"/>
                <a:gd name="T8" fmla="*/ 2 w 4"/>
                <a:gd name="T9" fmla="*/ 0 h 6"/>
                <a:gd name="T10" fmla="*/ 0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57"/>
            <p:cNvSpPr>
              <a:spLocks/>
            </p:cNvSpPr>
            <p:nvPr/>
          </p:nvSpPr>
          <p:spPr bwMode="auto">
            <a:xfrm>
              <a:off x="4100403" y="3644569"/>
              <a:ext cx="7186" cy="10778"/>
            </a:xfrm>
            <a:custGeom>
              <a:avLst/>
              <a:gdLst>
                <a:gd name="T0" fmla="*/ 0 w 4"/>
                <a:gd name="T1" fmla="*/ 0 h 6"/>
                <a:gd name="T2" fmla="*/ 2 w 4"/>
                <a:gd name="T3" fmla="*/ 4 h 6"/>
                <a:gd name="T4" fmla="*/ 2 w 4"/>
                <a:gd name="T5" fmla="*/ 6 h 6"/>
                <a:gd name="T6" fmla="*/ 4 w 4"/>
                <a:gd name="T7" fmla="*/ 6 h 6"/>
                <a:gd name="T8" fmla="*/ 2 w 4"/>
                <a:gd name="T9" fmla="*/ 0 h 6"/>
                <a:gd name="T10" fmla="*/ 0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58"/>
            <p:cNvSpPr>
              <a:spLocks/>
            </p:cNvSpPr>
            <p:nvPr/>
          </p:nvSpPr>
          <p:spPr bwMode="auto">
            <a:xfrm>
              <a:off x="4114774" y="3675107"/>
              <a:ext cx="14371" cy="14371"/>
            </a:xfrm>
            <a:custGeom>
              <a:avLst/>
              <a:gdLst>
                <a:gd name="T0" fmla="*/ 0 w 4"/>
                <a:gd name="T1" fmla="*/ 0 h 4"/>
                <a:gd name="T2" fmla="*/ 1 w 4"/>
                <a:gd name="T3" fmla="*/ 3 h 4"/>
                <a:gd name="T4" fmla="*/ 3 w 4"/>
                <a:gd name="T5" fmla="*/ 4 h 4"/>
                <a:gd name="T6" fmla="*/ 2 w 4"/>
                <a:gd name="T7" fmla="*/ 1 h 4"/>
                <a:gd name="T8" fmla="*/ 2 w 4"/>
                <a:gd name="T9" fmla="*/ 0 h 4"/>
                <a:gd name="T10" fmla="*/ 0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1" y="3"/>
                    <a:pt x="3" y="4"/>
                    <a:pt x="3" y="4"/>
                  </a:cubicBezTo>
                  <a:cubicBezTo>
                    <a:pt x="3" y="2"/>
                    <a:pt x="4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59"/>
            <p:cNvSpPr>
              <a:spLocks/>
            </p:cNvSpPr>
            <p:nvPr/>
          </p:nvSpPr>
          <p:spPr bwMode="auto">
            <a:xfrm>
              <a:off x="4114774" y="3675107"/>
              <a:ext cx="14371" cy="14371"/>
            </a:xfrm>
            <a:custGeom>
              <a:avLst/>
              <a:gdLst>
                <a:gd name="T0" fmla="*/ 0 w 4"/>
                <a:gd name="T1" fmla="*/ 0 h 4"/>
                <a:gd name="T2" fmla="*/ 1 w 4"/>
                <a:gd name="T3" fmla="*/ 3 h 4"/>
                <a:gd name="T4" fmla="*/ 3 w 4"/>
                <a:gd name="T5" fmla="*/ 4 h 4"/>
                <a:gd name="T6" fmla="*/ 2 w 4"/>
                <a:gd name="T7" fmla="*/ 1 h 4"/>
                <a:gd name="T8" fmla="*/ 2 w 4"/>
                <a:gd name="T9" fmla="*/ 0 h 4"/>
                <a:gd name="T10" fmla="*/ 0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1" y="3"/>
                    <a:pt x="3" y="4"/>
                    <a:pt x="3" y="4"/>
                  </a:cubicBezTo>
                  <a:cubicBezTo>
                    <a:pt x="3" y="2"/>
                    <a:pt x="4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360"/>
            <p:cNvSpPr>
              <a:spLocks/>
            </p:cNvSpPr>
            <p:nvPr/>
          </p:nvSpPr>
          <p:spPr bwMode="auto">
            <a:xfrm>
              <a:off x="4152498" y="3732592"/>
              <a:ext cx="10778" cy="10778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3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361"/>
            <p:cNvSpPr>
              <a:spLocks/>
            </p:cNvSpPr>
            <p:nvPr/>
          </p:nvSpPr>
          <p:spPr bwMode="auto">
            <a:xfrm>
              <a:off x="4152498" y="3732592"/>
              <a:ext cx="10778" cy="10778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3" y="0"/>
                    <a:pt x="0" y="0"/>
                  </a:cubicBezTo>
                  <a:close/>
                </a:path>
              </a:pathLst>
            </a:custGeom>
            <a:grpFill/>
            <a:ln w="2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0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6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5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74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54" Type="http://schemas.openxmlformats.org/officeDocument/2006/relationships/slideLayout" Target="../slideLayouts/slideLayout7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49" Type="http://schemas.openxmlformats.org/officeDocument/2006/relationships/slideLayout" Target="../slideLayouts/slideLayout67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0">
              <a:srgbClr val="11687F"/>
            </a:gs>
            <a:gs pos="100000">
              <a:schemeClr val="accent1">
                <a:lumMod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524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705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0">
              <a:srgbClr val="11687F"/>
            </a:gs>
            <a:gs pos="100000">
              <a:schemeClr val="accent1">
                <a:lumMod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527382" y="0"/>
            <a:ext cx="11137237" cy="8444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nl-BE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527382" y="1667921"/>
            <a:ext cx="11137237" cy="4353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997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42" r:id="rId36"/>
    <p:sldLayoutId id="2147483743" r:id="rId37"/>
    <p:sldLayoutId id="2147483744" r:id="rId38"/>
    <p:sldLayoutId id="2147483745" r:id="rId39"/>
    <p:sldLayoutId id="2147483746" r:id="rId40"/>
    <p:sldLayoutId id="2147483747" r:id="rId41"/>
    <p:sldLayoutId id="2147483748" r:id="rId42"/>
    <p:sldLayoutId id="2147483749" r:id="rId43"/>
    <p:sldLayoutId id="2147483750" r:id="rId44"/>
    <p:sldLayoutId id="2147483751" r:id="rId45"/>
    <p:sldLayoutId id="2147483752" r:id="rId46"/>
    <p:sldLayoutId id="2147483753" r:id="rId47"/>
    <p:sldLayoutId id="2147483754" r:id="rId48"/>
    <p:sldLayoutId id="2147483755" r:id="rId49"/>
    <p:sldLayoutId id="2147483756" r:id="rId50"/>
    <p:sldLayoutId id="2147483757" r:id="rId51"/>
    <p:sldLayoutId id="2147483758" r:id="rId52"/>
    <p:sldLayoutId id="2147483759" r:id="rId53"/>
    <p:sldLayoutId id="2147483760" r:id="rId54"/>
    <p:sldLayoutId id="2147483761" r:id="rId55"/>
    <p:sldLayoutId id="2147483762" r:id="rId56"/>
  </p:sldLayoutIdLst>
  <p:hf sldNum="0" hdr="0"/>
  <p:txStyles>
    <p:titleStyle>
      <a:lvl1pPr algn="ctr" defTabSz="609585" rtl="0" eaLnBrk="1" latinLnBrk="0" hangingPunct="1">
        <a:lnSpc>
          <a:spcPct val="80000"/>
        </a:lnSpc>
        <a:spcBef>
          <a:spcPts val="0"/>
        </a:spcBef>
        <a:buNone/>
        <a:defRPr sz="3600" b="1" i="0" kern="1200" spc="-133" baseline="0">
          <a:solidFill>
            <a:schemeClr val="accent4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04792" indent="-304792" algn="l" defTabSz="609585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Font typeface="Arial"/>
        <a:buChar char="•"/>
        <a:defRPr sz="2933" b="0" i="0" kern="1200" spc="-80" baseline="0">
          <a:solidFill>
            <a:schemeClr val="accent4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1550" indent="-376757" algn="l" defTabSz="609585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Font typeface="Arial"/>
        <a:buChar char="–"/>
        <a:defRPr sz="2400" b="0" i="0" kern="1200" spc="-27" baseline="0">
          <a:solidFill>
            <a:schemeClr val="accent4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88459" indent="-306910" algn="l" defTabSz="609585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Font typeface="Arial"/>
        <a:buChar char="•"/>
        <a:defRPr sz="2400" b="0" i="0" kern="1200" spc="-27" baseline="0">
          <a:solidFill>
            <a:schemeClr val="accent4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5799" indent="-387341" algn="l" defTabSz="609585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Font typeface="Arial"/>
        <a:buChar char="–"/>
        <a:defRPr sz="2400" b="0" i="0" kern="1200" spc="-27" baseline="0">
          <a:solidFill>
            <a:schemeClr val="accent4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752556" indent="-376757" algn="l" defTabSz="609585" rtl="0" eaLnBrk="1" latinLnBrk="0" hangingPunct="1">
        <a:lnSpc>
          <a:spcPct val="150000"/>
        </a:lnSpc>
        <a:spcBef>
          <a:spcPts val="0"/>
        </a:spcBef>
        <a:buClr>
          <a:schemeClr val="accent1"/>
        </a:buClr>
        <a:buFont typeface="Arial"/>
        <a:buChar char="»"/>
        <a:defRPr sz="2400" b="0" i="0" kern="1200" spc="-27" baseline="0">
          <a:solidFill>
            <a:schemeClr val="accent4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49">
          <p15:clr>
            <a:srgbClr val="F26B43"/>
          </p15:clr>
        </p15:guide>
        <p15:guide id="4" pos="551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949B24-611F-3454-2D83-9E21AD38C4B5}"/>
              </a:ext>
            </a:extLst>
          </p:cNvPr>
          <p:cNvSpPr txBox="1">
            <a:spLocks/>
          </p:cNvSpPr>
          <p:nvPr/>
        </p:nvSpPr>
        <p:spPr>
          <a:xfrm>
            <a:off x="658366" y="3695068"/>
            <a:ext cx="6376477" cy="251111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300" normalizeH="0" baseline="0" noProof="0">
                <a:ln>
                  <a:noFill/>
                </a:ln>
                <a:gradFill flip="none" rotWithShape="1">
                  <a:gsLst>
                    <a:gs pos="32000">
                      <a:srgbClr val="E3E3E3"/>
                    </a:gs>
                    <a:gs pos="0">
                      <a:srgbClr val="969696"/>
                    </a:gs>
                    <a:gs pos="100000">
                      <a:srgbClr val="FFFFFF"/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Activité GIS</a:t>
            </a:r>
            <a:endParaRPr kumimoji="0" lang="en-US" sz="7200" b="0" i="0" u="none" strike="noStrike" kern="1200" cap="none" spc="-300" normalizeH="0" baseline="0" noProof="0" dirty="0">
              <a:ln>
                <a:noFill/>
              </a:ln>
              <a:gradFill flip="none" rotWithShape="1">
                <a:gsLst>
                  <a:gs pos="32000">
                    <a:srgbClr val="E3E3E3"/>
                  </a:gs>
                  <a:gs pos="0">
                    <a:srgbClr val="969696"/>
                  </a:gs>
                  <a:gs pos="100000">
                    <a:srgbClr val="FFFFFF"/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pic>
        <p:nvPicPr>
          <p:cNvPr id="5" name="Picture 2" descr="système d'informations géographiques">
            <a:extLst>
              <a:ext uri="{FF2B5EF4-FFF2-40B4-BE49-F238E27FC236}">
                <a16:creationId xmlns:a16="http://schemas.microsoft.com/office/drawing/2014/main" id="{E74ECF32-888A-CBA6-B690-66381597C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5740" y="1660703"/>
            <a:ext cx="3383281" cy="3383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 2">
            <a:extLst>
              <a:ext uri="{FF2B5EF4-FFF2-40B4-BE49-F238E27FC236}">
                <a16:creationId xmlns:a16="http://schemas.microsoft.com/office/drawing/2014/main" id="{5156A63B-E207-7682-909A-1382741F26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52" y="6206179"/>
            <a:ext cx="616519" cy="3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41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68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70B19B-E641-8C48-B727-CF325375471B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Consultance FME</a:t>
            </a:r>
          </a:p>
        </p:txBody>
      </p:sp>
      <p:pic>
        <p:nvPicPr>
          <p:cNvPr id="7170" name="Picture 2" descr="FME Form - DataBuilders">
            <a:extLst>
              <a:ext uri="{FF2B5EF4-FFF2-40B4-BE49-F238E27FC236}">
                <a16:creationId xmlns:a16="http://schemas.microsoft.com/office/drawing/2014/main" id="{686E3D63-5D3A-A45C-0454-78FF519A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1172" y="2739420"/>
            <a:ext cx="4187222" cy="2313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D5A417-6D25-7772-2DF5-427EFDA4C3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34200" y="1947863"/>
            <a:ext cx="5257800" cy="42291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  <a:p>
            <a:r>
              <a:rPr lang="en-US" sz="240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Transformation de données</a:t>
            </a:r>
          </a:p>
          <a:p>
            <a:r>
              <a:rPr lang="en-US" sz="240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Intégration de données</a:t>
            </a:r>
          </a:p>
          <a:p>
            <a:r>
              <a:rPr lang="en-US" sz="240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Automatisation des processus</a:t>
            </a:r>
          </a:p>
          <a:p>
            <a:r>
              <a:rPr lang="en-US" sz="240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Validation et nettoyage des données</a:t>
            </a:r>
          </a:p>
          <a:p>
            <a:r>
              <a:rPr lang="en-US" sz="240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Interopérabilité</a:t>
            </a:r>
          </a:p>
          <a:p>
            <a:r>
              <a:rPr lang="en-US" sz="240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4 consultants certifiés</a:t>
            </a:r>
          </a:p>
          <a:p>
            <a:endParaRPr lang="en-US" sz="24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pic>
        <p:nvPicPr>
          <p:cNvPr id="6" name="Image 2">
            <a:extLst>
              <a:ext uri="{FF2B5EF4-FFF2-40B4-BE49-F238E27FC236}">
                <a16:creationId xmlns:a16="http://schemas.microsoft.com/office/drawing/2014/main" id="{51B7486C-826B-01A2-FEB2-470AF69F4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52" y="6206179"/>
            <a:ext cx="616519" cy="3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56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4962833-2EBB-47A0-9823-D4F8E16EE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65A2C-3D24-75BE-8ED6-6E726E6A4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313" y="687388"/>
            <a:ext cx="6290687" cy="5483225"/>
          </a:xfrm>
          <a:effectLst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7200" spc="-300">
                <a:solidFill>
                  <a:schemeClr val="tx1">
                    <a:lumMod val="9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Intégration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580" y="2032907"/>
            <a:ext cx="0" cy="2792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6F74A783-4ABD-A8BA-A6B9-547C094C8A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52" y="6206179"/>
            <a:ext cx="616519" cy="3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28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0D34A-3758-3ED6-4694-598CC222FB9F}"/>
              </a:ext>
            </a:extLst>
          </p:cNvPr>
          <p:cNvSpPr txBox="1"/>
          <p:nvPr/>
        </p:nvSpPr>
        <p:spPr>
          <a:xfrm>
            <a:off x="461022" y="478829"/>
            <a:ext cx="9657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b="1" dirty="0"/>
              <a:t>CILE : Modélisation d’un réseau de distribution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5DD235-1B6F-77F5-8596-74EADB9BF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021" y="1253331"/>
            <a:ext cx="6096189" cy="4351338"/>
          </a:xfrm>
        </p:spPr>
        <p:txBody>
          <a:bodyPr>
            <a:normAutofit/>
          </a:bodyPr>
          <a:lstStyle/>
          <a:p>
            <a:endParaRPr lang="fr-BE" dirty="0"/>
          </a:p>
          <a:p>
            <a:r>
              <a:rPr lang="fr-BE" dirty="0"/>
              <a:t>Compagnie Intercommunale Liégeoise des Eaux</a:t>
            </a:r>
          </a:p>
          <a:p>
            <a:r>
              <a:rPr lang="fr-BE" dirty="0"/>
              <a:t>Distribution d’eau dans 24 communes</a:t>
            </a:r>
          </a:p>
          <a:p>
            <a:r>
              <a:rPr lang="fr-BE" dirty="0"/>
              <a:t>Garantit l’accès à une eau de qualité à 580.000 citoyens</a:t>
            </a:r>
          </a:p>
        </p:txBody>
      </p:sp>
      <p:pic>
        <p:nvPicPr>
          <p:cNvPr id="10" name="Image 2">
            <a:extLst>
              <a:ext uri="{FF2B5EF4-FFF2-40B4-BE49-F238E27FC236}">
                <a16:creationId xmlns:a16="http://schemas.microsoft.com/office/drawing/2014/main" id="{3F03A392-72E5-ACE3-AC98-1B41C6A2A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52" y="6206179"/>
            <a:ext cx="616519" cy="3086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BB1E9C-6A9B-3C90-3FF5-D0E1D153A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345" y="771216"/>
            <a:ext cx="5868219" cy="5811061"/>
          </a:xfrm>
          <a:prstGeom prst="rect">
            <a:avLst/>
          </a:prstGeom>
        </p:spPr>
      </p:pic>
      <p:pic>
        <p:nvPicPr>
          <p:cNvPr id="19" name="Picture 2" descr="CILE">
            <a:extLst>
              <a:ext uri="{FF2B5EF4-FFF2-40B4-BE49-F238E27FC236}">
                <a16:creationId xmlns:a16="http://schemas.microsoft.com/office/drawing/2014/main" id="{C29AE3DD-1CD2-596E-5DD6-C6D6DEB4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604" y="6092804"/>
            <a:ext cx="489473" cy="4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12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4CEBE7-9B15-3CAD-7FDF-B105CFE2EBA7}"/>
              </a:ext>
            </a:extLst>
          </p:cNvPr>
          <p:cNvSpPr txBox="1"/>
          <p:nvPr/>
        </p:nvSpPr>
        <p:spPr>
          <a:xfrm>
            <a:off x="461021" y="478829"/>
            <a:ext cx="112635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b="1" dirty="0"/>
              <a:t>CILE : Modélisation cartographique d’un réseau de distribution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6E1693-2398-E7A8-0DBB-DB1768848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409" y="1588168"/>
            <a:ext cx="7460064" cy="4221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F367CF8-B811-D75A-0701-B91828439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11" y="1588168"/>
            <a:ext cx="5173718" cy="4618011"/>
          </a:xfrm>
        </p:spPr>
        <p:txBody>
          <a:bodyPr>
            <a:normAutofit/>
          </a:bodyPr>
          <a:lstStyle/>
          <a:p>
            <a:endParaRPr lang="fr-BE" dirty="0"/>
          </a:p>
          <a:p>
            <a:r>
              <a:rPr lang="fr-BE" dirty="0"/>
              <a:t>Recensement des assets</a:t>
            </a:r>
          </a:p>
          <a:p>
            <a:r>
              <a:rPr lang="fr-BE" dirty="0"/>
              <a:t>Connectivité</a:t>
            </a:r>
          </a:p>
          <a:p>
            <a:r>
              <a:rPr lang="fr-BE" dirty="0"/>
              <a:t>Aide à la décision</a:t>
            </a:r>
          </a:p>
          <a:p>
            <a:r>
              <a:rPr lang="fr-BE" dirty="0"/>
              <a:t>Mobilité</a:t>
            </a:r>
          </a:p>
          <a:p>
            <a:r>
              <a:rPr lang="fr-BE" dirty="0"/>
              <a:t>Intégration : SAP, </a:t>
            </a:r>
            <a:r>
              <a:rPr lang="fr-BE" dirty="0" err="1"/>
              <a:t>Scada</a:t>
            </a:r>
            <a:r>
              <a:rPr lang="fr-BE" dirty="0"/>
              <a:t>, détecteurs de fuites, etc.</a:t>
            </a:r>
          </a:p>
          <a:p>
            <a:r>
              <a:rPr lang="fr-BE" dirty="0"/>
              <a:t>Digitalisation</a:t>
            </a:r>
          </a:p>
          <a:p>
            <a:endParaRPr lang="fr-BE" dirty="0"/>
          </a:p>
        </p:txBody>
      </p:sp>
      <p:pic>
        <p:nvPicPr>
          <p:cNvPr id="10" name="Image 2">
            <a:extLst>
              <a:ext uri="{FF2B5EF4-FFF2-40B4-BE49-F238E27FC236}">
                <a16:creationId xmlns:a16="http://schemas.microsoft.com/office/drawing/2014/main" id="{9A8B6E27-19AD-1FBD-84B4-D37FE87A2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52" y="6206179"/>
            <a:ext cx="616519" cy="3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43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5713B-8C2B-1BE8-FC42-46AA6A41E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pic>
        <p:nvPicPr>
          <p:cNvPr id="5" name="Image 2">
            <a:extLst>
              <a:ext uri="{FF2B5EF4-FFF2-40B4-BE49-F238E27FC236}">
                <a16:creationId xmlns:a16="http://schemas.microsoft.com/office/drawing/2014/main" id="{FBB74D71-FD61-82E5-AAF9-6FF14981EC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52" y="6206179"/>
            <a:ext cx="616519" cy="3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50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32783D-B107-BD6A-9F37-54ACB52F9AC6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CILE : Le projet</a:t>
            </a:r>
          </a:p>
        </p:txBody>
      </p:sp>
      <p:sp>
        <p:nvSpPr>
          <p:cNvPr id="3079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ater Utilities - GIS for Water | Esri UK">
            <a:extLst>
              <a:ext uri="{FF2B5EF4-FFF2-40B4-BE49-F238E27FC236}">
                <a16:creationId xmlns:a16="http://schemas.microsoft.com/office/drawing/2014/main" id="{E8DCC961-ADE4-877D-9105-A62503F41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r="3554"/>
          <a:stretch/>
        </p:blipFill>
        <p:spPr bwMode="auto">
          <a:xfrm>
            <a:off x="1131172" y="2268111"/>
            <a:ext cx="4187222" cy="3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7FE770-A2BF-4690-FDD1-0D53AFD63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15317"/>
            <a:ext cx="5257799" cy="422889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r-BE" sz="2000" dirty="0"/>
          </a:p>
          <a:p>
            <a:r>
              <a:rPr lang="fr-BE" sz="2000" b="1" dirty="0"/>
              <a:t>Migration d’</a:t>
            </a:r>
            <a:r>
              <a:rPr lang="fr-BE" sz="2000" b="1" dirty="0" err="1"/>
              <a:t>Elyx</a:t>
            </a:r>
            <a:r>
              <a:rPr lang="fr-BE" sz="2000" b="1" dirty="0"/>
              <a:t> –&gt; ArcGIS Utility Network</a:t>
            </a:r>
          </a:p>
          <a:p>
            <a:r>
              <a:rPr lang="fr-BE" sz="2000" b="1" dirty="0"/>
              <a:t>Démarrage en octobre 2019</a:t>
            </a:r>
          </a:p>
          <a:p>
            <a:pPr lvl="1"/>
            <a:r>
              <a:rPr lang="fr-BE" sz="2000" dirty="0"/>
              <a:t>Accompagnement de proximité</a:t>
            </a:r>
          </a:p>
          <a:p>
            <a:pPr lvl="1"/>
            <a:r>
              <a:rPr lang="fr-BE" sz="2000" dirty="0"/>
              <a:t>Compréhension du métier de distribution</a:t>
            </a:r>
          </a:p>
          <a:p>
            <a:pPr lvl="1"/>
            <a:r>
              <a:rPr lang="fr-BE" sz="2000" dirty="0"/>
              <a:t>Analyse de l’existant et transposition vers nouvelle plateforme</a:t>
            </a:r>
          </a:p>
          <a:p>
            <a:pPr lvl="1"/>
            <a:r>
              <a:rPr lang="fr-BE" sz="2000" b="1" dirty="0"/>
              <a:t>Gestion du changement</a:t>
            </a:r>
          </a:p>
          <a:p>
            <a:r>
              <a:rPr lang="fr-BE" sz="2000" b="1" dirty="0"/>
              <a:t>Mise en production en juin 2021</a:t>
            </a:r>
          </a:p>
          <a:p>
            <a:pPr lvl="1"/>
            <a:r>
              <a:rPr lang="fr-BE" sz="2000" dirty="0"/>
              <a:t>Cellule cartographique de 6 dessinateurs</a:t>
            </a:r>
          </a:p>
          <a:p>
            <a:pPr lvl="1"/>
            <a:r>
              <a:rPr lang="fr-BE" sz="2000" dirty="0"/>
              <a:t>300 utilisateurs web</a:t>
            </a:r>
          </a:p>
          <a:p>
            <a:pPr lvl="1"/>
            <a:r>
              <a:rPr lang="fr-BE" sz="2000" dirty="0"/>
              <a:t>120 tablettes déployées sur le terrain</a:t>
            </a:r>
          </a:p>
          <a:p>
            <a:endParaRPr lang="fr-BE" sz="1300" dirty="0"/>
          </a:p>
        </p:txBody>
      </p:sp>
      <p:pic>
        <p:nvPicPr>
          <p:cNvPr id="12" name="Image 2">
            <a:extLst>
              <a:ext uri="{FF2B5EF4-FFF2-40B4-BE49-F238E27FC236}">
                <a16:creationId xmlns:a16="http://schemas.microsoft.com/office/drawing/2014/main" id="{5F408208-2A05-3E33-996F-F2906D8A3A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52" y="6206179"/>
            <a:ext cx="616519" cy="3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66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rcGIS Utility Network | Spatial Information Management System for Utilities">
            <a:extLst>
              <a:ext uri="{FF2B5EF4-FFF2-40B4-BE49-F238E27FC236}">
                <a16:creationId xmlns:a16="http://schemas.microsoft.com/office/drawing/2014/main" id="{6859A2D9-C8CD-CED5-05EA-DF05D051D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7" r="19285"/>
          <a:stretch/>
        </p:blipFill>
        <p:spPr bwMode="auto">
          <a:xfrm>
            <a:off x="910971" y="1152226"/>
            <a:ext cx="3354676" cy="3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AB1358-B87F-4F68-6389-D014DE105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9752" y="971778"/>
            <a:ext cx="6553200" cy="4351338"/>
          </a:xfrm>
        </p:spPr>
        <p:txBody>
          <a:bodyPr>
            <a:normAutofit/>
          </a:bodyPr>
          <a:lstStyle/>
          <a:p>
            <a:endParaRPr lang="fr-BE" dirty="0"/>
          </a:p>
          <a:p>
            <a:r>
              <a:rPr lang="fr-BE" dirty="0"/>
              <a:t>Gestion cartographique de réseaux de distribution</a:t>
            </a:r>
          </a:p>
          <a:p>
            <a:r>
              <a:rPr lang="fr-BE" dirty="0"/>
              <a:t>Jumeau numérique</a:t>
            </a:r>
          </a:p>
          <a:p>
            <a:r>
              <a:rPr lang="fr-BE" dirty="0"/>
              <a:t>Cadastre des assets</a:t>
            </a:r>
          </a:p>
          <a:p>
            <a:r>
              <a:rPr lang="fr-BE" dirty="0"/>
              <a:t>Digitalisation</a:t>
            </a:r>
          </a:p>
          <a:p>
            <a:r>
              <a:rPr lang="fr-BE" dirty="0"/>
              <a:t>Mobilité terrain et remontée d’information</a:t>
            </a:r>
          </a:p>
          <a:p>
            <a:r>
              <a:rPr lang="fr-BE" dirty="0"/>
              <a:t>Intégration KLIM, SAP, etc.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C2A5DEF-0AAC-5A4E-3291-BE05520E7A2A}"/>
              </a:ext>
            </a:extLst>
          </p:cNvPr>
          <p:cNvSpPr txBox="1">
            <a:spLocks/>
          </p:cNvSpPr>
          <p:nvPr/>
        </p:nvSpPr>
        <p:spPr>
          <a:xfrm>
            <a:off x="326785" y="6048163"/>
            <a:ext cx="6184314" cy="6467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dirty="0"/>
          </a:p>
          <a:p>
            <a:pPr marL="0" indent="0">
              <a:buNone/>
            </a:pPr>
            <a:r>
              <a:rPr lang="fr-BE" sz="1800" dirty="0"/>
              <a:t>ArcGIS Enterprise | </a:t>
            </a:r>
            <a:r>
              <a:rPr lang="fr-BE" sz="1800" dirty="0" err="1"/>
              <a:t>Fieldmaps</a:t>
            </a:r>
            <a:r>
              <a:rPr lang="fr-BE" sz="1800" dirty="0"/>
              <a:t> | Survey 123 | ArcGIS Pro | Utility Network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3B8F1D-A62F-F0BE-CB2C-FEA5F0BA383D}"/>
              </a:ext>
            </a:extLst>
          </p:cNvPr>
          <p:cNvSpPr txBox="1"/>
          <p:nvPr/>
        </p:nvSpPr>
        <p:spPr>
          <a:xfrm>
            <a:off x="5021871" y="480194"/>
            <a:ext cx="6138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b="1" dirty="0"/>
              <a:t>Digitalisation des réseaux</a:t>
            </a:r>
          </a:p>
        </p:txBody>
      </p:sp>
    </p:spTree>
    <p:extLst>
      <p:ext uri="{BB962C8B-B14F-4D97-AF65-F5344CB8AC3E}">
        <p14:creationId xmlns:p14="http://schemas.microsoft.com/office/powerpoint/2010/main" val="1363547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ollage of tablets and mobile phones collecting field assets for ArcGIS Field Maps">
            <a:extLst>
              <a:ext uri="{FF2B5EF4-FFF2-40B4-BE49-F238E27FC236}">
                <a16:creationId xmlns:a16="http://schemas.microsoft.com/office/drawing/2014/main" id="{B352EC52-10F1-A47B-CE69-5B104C8EF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005" b="-1"/>
          <a:stretch/>
        </p:blipFill>
        <p:spPr bwMode="auto">
          <a:xfrm>
            <a:off x="7848600" y="10"/>
            <a:ext cx="4343400" cy="290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uvrier inspecte déversoir d'orage">
            <a:extLst>
              <a:ext uri="{FF2B5EF4-FFF2-40B4-BE49-F238E27FC236}">
                <a16:creationId xmlns:a16="http://schemas.microsoft.com/office/drawing/2014/main" id="{C8848905-BF45-4A7A-5BEB-B112C0241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9061"/>
          <a:stretch/>
        </p:blipFill>
        <p:spPr bwMode="auto">
          <a:xfrm>
            <a:off x="7848600" y="2907956"/>
            <a:ext cx="4343400" cy="395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F7F9F02B-DB04-4B60-859E-78BED6F40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486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171914-44BC-2540-960B-BC2E644FC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43" y="1318006"/>
            <a:ext cx="6184314" cy="4351338"/>
          </a:xfrm>
        </p:spPr>
        <p:txBody>
          <a:bodyPr>
            <a:normAutofit/>
          </a:bodyPr>
          <a:lstStyle/>
          <a:p>
            <a:endParaRPr lang="fr-BE" dirty="0"/>
          </a:p>
          <a:p>
            <a:r>
              <a:rPr lang="fr-BE" dirty="0"/>
              <a:t>Planification des tournées</a:t>
            </a:r>
          </a:p>
          <a:p>
            <a:r>
              <a:rPr lang="fr-BE" dirty="0"/>
              <a:t>Envoi de tâches</a:t>
            </a:r>
          </a:p>
          <a:p>
            <a:r>
              <a:rPr lang="fr-BE" dirty="0"/>
              <a:t>Inspection et remontée d’information</a:t>
            </a:r>
          </a:p>
          <a:p>
            <a:r>
              <a:rPr lang="fr-BE" dirty="0"/>
              <a:t>Génération de rapport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C125F7-4C83-805B-B4D1-30E71D0B7869}"/>
              </a:ext>
            </a:extLst>
          </p:cNvPr>
          <p:cNvSpPr txBox="1">
            <a:spLocks/>
          </p:cNvSpPr>
          <p:nvPr/>
        </p:nvSpPr>
        <p:spPr>
          <a:xfrm>
            <a:off x="326785" y="6048163"/>
            <a:ext cx="6184314" cy="6467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dirty="0"/>
          </a:p>
          <a:p>
            <a:pPr marL="0" indent="0">
              <a:buNone/>
            </a:pPr>
            <a:r>
              <a:rPr lang="fr-BE" sz="1800" dirty="0"/>
              <a:t>ArcGIS Enterprise | </a:t>
            </a:r>
            <a:r>
              <a:rPr lang="fr-BE" sz="1800" dirty="0" err="1"/>
              <a:t>Fieldmaps</a:t>
            </a:r>
            <a:r>
              <a:rPr lang="fr-BE" sz="1800" dirty="0"/>
              <a:t> | Survey 123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EF2CF-65F0-375A-4E88-CDF0D40E810A}"/>
              </a:ext>
            </a:extLst>
          </p:cNvPr>
          <p:cNvSpPr txBox="1"/>
          <p:nvPr/>
        </p:nvSpPr>
        <p:spPr>
          <a:xfrm>
            <a:off x="405266" y="792428"/>
            <a:ext cx="61387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b="1" dirty="0"/>
              <a:t>SPGE : Inspection des déversoirs d’orage</a:t>
            </a:r>
          </a:p>
        </p:txBody>
      </p:sp>
    </p:spTree>
    <p:extLst>
      <p:ext uri="{BB962C8B-B14F-4D97-AF65-F5344CB8AC3E}">
        <p14:creationId xmlns:p14="http://schemas.microsoft.com/office/powerpoint/2010/main" val="2949374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AD6D1-C09C-C7E2-8F93-17B31BFA0210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Lantis : Infrastructure GIS</a:t>
            </a: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A516E905-EA0C-9260-AF2E-72E672D06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highway with many cars and a large city&#10;&#10;Description automatically generated with medium confidence">
            <a:extLst>
              <a:ext uri="{FF2B5EF4-FFF2-40B4-BE49-F238E27FC236}">
                <a16:creationId xmlns:a16="http://schemas.microsoft.com/office/drawing/2014/main" id="{F8BEB69A-7090-00E2-634D-F46ACD7A0B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885" r="11777" b="-3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55543E-9737-6657-9DC9-9CEC76119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  <a:p>
            <a:r>
              <a:rPr lang="en-US"/>
              <a:t>Gestionnaire du ring d’Anvers</a:t>
            </a:r>
          </a:p>
          <a:p>
            <a:r>
              <a:rPr lang="en-US"/>
              <a:t>Déploiement ArcGIS Enterprise (Azure)</a:t>
            </a:r>
          </a:p>
          <a:p>
            <a:r>
              <a:rPr lang="en-US"/>
              <a:t>Collaboration avec partenaires</a:t>
            </a:r>
          </a:p>
          <a:p>
            <a:r>
              <a:rPr lang="en-US"/>
              <a:t>Intégration ODOO et Sharepoint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98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522782-A69B-87C2-8F3A-5FFBD6BD351C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CGT : Gestion de </a:t>
            </a:r>
            <a:r>
              <a:rPr lang="en-US" sz="4000" dirty="0" err="1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réseaux</a:t>
            </a:r>
            <a:r>
              <a:rPr lang="en-US" sz="40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cyclabes</a:t>
            </a:r>
            <a:endParaRPr lang="en-US" sz="4000" dirty="0"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  <a:tileRect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14347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2" name="Picture 6" descr="Le réseau points nœuds en Ardenne - Tourisme en Ardenne">
            <a:extLst>
              <a:ext uri="{FF2B5EF4-FFF2-40B4-BE49-F238E27FC236}">
                <a16:creationId xmlns:a16="http://schemas.microsoft.com/office/drawing/2014/main" id="{865CDE53-889C-CB0E-46E3-7B7AC21D1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r="17541" b="2"/>
          <a:stretch/>
        </p:blipFill>
        <p:spPr bwMode="auto">
          <a:xfrm>
            <a:off x="1131172" y="2268111"/>
            <a:ext cx="4187222" cy="3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59F546-F501-A929-5EE0-AE22ED874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48069"/>
            <a:ext cx="5562600" cy="422889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r-BE" dirty="0"/>
          </a:p>
          <a:p>
            <a:r>
              <a:rPr lang="fr-BE" dirty="0"/>
              <a:t>Cartographie des points-nœuds</a:t>
            </a:r>
          </a:p>
          <a:p>
            <a:r>
              <a:rPr lang="fr-BE" dirty="0"/>
              <a:t>Contrôle qualité semi-automatisé</a:t>
            </a:r>
          </a:p>
          <a:p>
            <a:r>
              <a:rPr lang="fr-BE" dirty="0"/>
              <a:t>Interopérabilité</a:t>
            </a:r>
          </a:p>
          <a:p>
            <a:r>
              <a:rPr lang="fr-BE" dirty="0"/>
              <a:t>Infrastructure GIS</a:t>
            </a:r>
          </a:p>
          <a:p>
            <a:r>
              <a:rPr lang="fr-BE" dirty="0"/>
              <a:t>Cohérence topologique</a:t>
            </a:r>
          </a:p>
        </p:txBody>
      </p:sp>
    </p:spTree>
    <p:extLst>
      <p:ext uri="{BB962C8B-B14F-4D97-AF65-F5344CB8AC3E}">
        <p14:creationId xmlns:p14="http://schemas.microsoft.com/office/powerpoint/2010/main" val="892908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D4E11C7-7BD5-4045-AC27-3F529BEC7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1115786"/>
            <a:ext cx="4578095" cy="4626428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fr-BE" sz="4000" dirty="0">
                <a:solidFill>
                  <a:schemeClr val="tx1">
                    <a:lumMod val="95000"/>
                  </a:schemeClr>
                </a:solidFill>
              </a:rPr>
              <a:t>Les systèmes d’informations géographiques (SIG)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32907"/>
            <a:ext cx="0" cy="27921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6543" y="1115786"/>
            <a:ext cx="5713790" cy="4626428"/>
          </a:xfrm>
        </p:spPr>
        <p:txBody>
          <a:bodyPr anchor="ctr">
            <a:normAutofit/>
          </a:bodyPr>
          <a:lstStyle/>
          <a:p>
            <a:endParaRPr lang="fr-BE" sz="20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fr-BE" sz="2000" dirty="0">
                <a:solidFill>
                  <a:schemeClr val="tx1">
                    <a:lumMod val="95000"/>
                  </a:schemeClr>
                </a:solidFill>
              </a:rPr>
              <a:t>80% des informations professionnelles ou privées sont géolocalisées ou géolocalisables.</a:t>
            </a:r>
          </a:p>
          <a:p>
            <a:r>
              <a:rPr lang="fr-BE" sz="2000" dirty="0">
                <a:solidFill>
                  <a:schemeClr val="tx1">
                    <a:lumMod val="95000"/>
                  </a:schemeClr>
                </a:solidFill>
              </a:rPr>
              <a:t>Les données collectées au quotidien nécessitent des outils spécialisés pour un traitement efficace.</a:t>
            </a:r>
          </a:p>
          <a:p>
            <a:r>
              <a:rPr lang="fr-BE" sz="2000" dirty="0">
                <a:solidFill>
                  <a:schemeClr val="tx1">
                    <a:lumMod val="95000"/>
                  </a:schemeClr>
                </a:solidFill>
              </a:rPr>
              <a:t>Le SIG permet de gérer et analyser tout type de données spatiales.</a:t>
            </a:r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84FFD6C9-8768-C85F-B986-F7379CCC76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52" y="6206179"/>
            <a:ext cx="616519" cy="3086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4962833-2EBB-47A0-9823-D4F8E16EE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65A2C-3D24-75BE-8ED6-6E726E6A4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313" y="687388"/>
            <a:ext cx="6290687" cy="5483225"/>
          </a:xfrm>
          <a:effectLst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7200" spc="-300" dirty="0" err="1">
                <a:solidFill>
                  <a:schemeClr val="tx1">
                    <a:lumMod val="9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Consultance</a:t>
            </a:r>
            <a:endParaRPr lang="en-US" sz="7200" spc="-300" dirty="0">
              <a:solidFill>
                <a:schemeClr val="tx1">
                  <a:lumMod val="95000"/>
                </a:schemeClr>
              </a:soli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580" y="2032907"/>
            <a:ext cx="0" cy="2792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662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522782-A69B-87C2-8F3A-5FFBD6BD351C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BE" sz="44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SPW :Aménagements cyclables</a:t>
            </a:r>
          </a:p>
        </p:txBody>
      </p:sp>
      <p:sp>
        <p:nvSpPr>
          <p:cNvPr id="14347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59F546-F501-A929-5EE0-AE22ED874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r-BE" dirty="0"/>
          </a:p>
          <a:p>
            <a:r>
              <a:rPr lang="fr-BE" dirty="0"/>
              <a:t>Modélisation conceptuelle et technique</a:t>
            </a:r>
          </a:p>
          <a:p>
            <a:r>
              <a:rPr lang="fr-BE" dirty="0"/>
              <a:t>Inventorisation des aménagements cyclables</a:t>
            </a:r>
          </a:p>
          <a:p>
            <a:r>
              <a:rPr lang="fr-BE" dirty="0"/>
              <a:t>Croisement entre sources authentiques et </a:t>
            </a:r>
            <a:r>
              <a:rPr lang="fr-BE" dirty="0" err="1"/>
              <a:t>OpenStreetMap</a:t>
            </a:r>
            <a:endParaRPr lang="fr-BE" dirty="0"/>
          </a:p>
          <a:p>
            <a:r>
              <a:rPr lang="fr-BE" dirty="0"/>
              <a:t>Contrôle qualité</a:t>
            </a:r>
          </a:p>
          <a:p>
            <a:endParaRPr lang="fr-BE" dirty="0"/>
          </a:p>
        </p:txBody>
      </p:sp>
      <p:pic>
        <p:nvPicPr>
          <p:cNvPr id="2" name="Picture 1" descr="A blue sign with white outline of a bicycle&#10;&#10;Description automatically generated">
            <a:extLst>
              <a:ext uri="{FF2B5EF4-FFF2-40B4-BE49-F238E27FC236}">
                <a16:creationId xmlns:a16="http://schemas.microsoft.com/office/drawing/2014/main" id="{B8164F85-318F-BCBE-874E-9DFED2698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112" y="2119156"/>
            <a:ext cx="3553968" cy="35539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66950-400C-80EA-9CD3-8E8B96DA8D30}"/>
              </a:ext>
            </a:extLst>
          </p:cNvPr>
          <p:cNvSpPr txBox="1">
            <a:spLocks/>
          </p:cNvSpPr>
          <p:nvPr/>
        </p:nvSpPr>
        <p:spPr>
          <a:xfrm>
            <a:off x="326785" y="6048163"/>
            <a:ext cx="6184314" cy="6467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dirty="0"/>
          </a:p>
          <a:p>
            <a:pPr marL="0" indent="0">
              <a:buNone/>
            </a:pPr>
            <a:r>
              <a:rPr lang="fr-BE" sz="1800" dirty="0"/>
              <a:t>ArcGIS Pro | FME</a:t>
            </a:r>
          </a:p>
        </p:txBody>
      </p:sp>
    </p:spTree>
    <p:extLst>
      <p:ext uri="{BB962C8B-B14F-4D97-AF65-F5344CB8AC3E}">
        <p14:creationId xmlns:p14="http://schemas.microsoft.com/office/powerpoint/2010/main" val="3362341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522782-A69B-87C2-8F3A-5FFBD6BD351C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Paradgim</a:t>
            </a:r>
            <a:r>
              <a:rPr lang="en-US" sz="44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 : </a:t>
            </a:r>
            <a:r>
              <a:rPr lang="en-US" sz="4400" dirty="0" err="1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BeStAddress</a:t>
            </a:r>
            <a:endParaRPr lang="en-US" sz="4400" dirty="0">
              <a:gradFill flip="none" rotWithShape="1">
                <a:gsLst>
                  <a:gs pos="28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  <a:tileRect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14347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59F546-F501-A929-5EE0-AE22ED874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r-BE" dirty="0"/>
          </a:p>
          <a:p>
            <a:r>
              <a:rPr lang="fr-BE" dirty="0"/>
              <a:t>Référentiel d’adresses fédéral</a:t>
            </a:r>
          </a:p>
          <a:p>
            <a:r>
              <a:rPr lang="fr-BE" dirty="0"/>
              <a:t>Analyse des discordances entre </a:t>
            </a:r>
            <a:r>
              <a:rPr lang="fr-BE" dirty="0" err="1"/>
              <a:t>BeSt</a:t>
            </a:r>
            <a:r>
              <a:rPr lang="fr-BE" dirty="0"/>
              <a:t> et Registre National sur territoire bruxellois</a:t>
            </a:r>
          </a:p>
          <a:p>
            <a:r>
              <a:rPr lang="fr-BE" dirty="0"/>
              <a:t>Mise en place de procédures de résolution des discordances</a:t>
            </a:r>
          </a:p>
          <a:p>
            <a:endParaRPr lang="fr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66950-400C-80EA-9CD3-8E8B96DA8D30}"/>
              </a:ext>
            </a:extLst>
          </p:cNvPr>
          <p:cNvSpPr txBox="1">
            <a:spLocks/>
          </p:cNvSpPr>
          <p:nvPr/>
        </p:nvSpPr>
        <p:spPr>
          <a:xfrm>
            <a:off x="326785" y="6048163"/>
            <a:ext cx="6184314" cy="6467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dirty="0"/>
          </a:p>
          <a:p>
            <a:pPr marL="0" indent="0">
              <a:buNone/>
            </a:pPr>
            <a:r>
              <a:rPr lang="fr-BE" sz="1800" dirty="0"/>
              <a:t>FME</a:t>
            </a:r>
          </a:p>
        </p:txBody>
      </p:sp>
      <p:pic>
        <p:nvPicPr>
          <p:cNvPr id="7" name="Picture 6" descr="A yellow box with black text&#10;&#10;Description automatically generated">
            <a:extLst>
              <a:ext uri="{FF2B5EF4-FFF2-40B4-BE49-F238E27FC236}">
                <a16:creationId xmlns:a16="http://schemas.microsoft.com/office/drawing/2014/main" id="{D1834D17-ED53-F584-DF43-10898AE32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43" y="2157984"/>
            <a:ext cx="3632798" cy="36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18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522782-A69B-87C2-8F3A-5FFBD6BD351C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IGN</a:t>
            </a:r>
          </a:p>
        </p:txBody>
      </p:sp>
      <p:sp>
        <p:nvSpPr>
          <p:cNvPr id="14347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59F546-F501-A929-5EE0-AE22ED874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r-BE" dirty="0"/>
          </a:p>
          <a:p>
            <a:r>
              <a:rPr lang="fr-BE" dirty="0"/>
              <a:t>Transposition de structure de données pour le compte de l’IGN</a:t>
            </a:r>
          </a:p>
          <a:p>
            <a:r>
              <a:rPr lang="fr-BE" dirty="0"/>
              <a:t>Format </a:t>
            </a:r>
            <a:r>
              <a:rPr lang="fr-BE" dirty="0" err="1"/>
              <a:t>EuroRegionalMap</a:t>
            </a:r>
            <a:r>
              <a:rPr lang="fr-BE" dirty="0"/>
              <a:t> (ERM) – </a:t>
            </a:r>
            <a:r>
              <a:rPr lang="fr-BE" dirty="0" err="1"/>
              <a:t>EuroGlobalMaps</a:t>
            </a:r>
            <a:r>
              <a:rPr lang="fr-BE" dirty="0"/>
              <a:t> (EGM)</a:t>
            </a:r>
          </a:p>
          <a:p>
            <a:r>
              <a:rPr lang="fr-BE" dirty="0"/>
              <a:t>Vers le format DGIF de l’OTAN</a:t>
            </a:r>
          </a:p>
          <a:p>
            <a:r>
              <a:rPr lang="fr-BE" dirty="0"/>
              <a:t>Schéma mapper FME</a:t>
            </a:r>
          </a:p>
          <a:p>
            <a:r>
              <a:rPr lang="fr-BE" dirty="0"/>
              <a:t>Scripting python (</a:t>
            </a:r>
            <a:r>
              <a:rPr lang="fr-BE" dirty="0" err="1"/>
              <a:t>arcpy</a:t>
            </a:r>
            <a:r>
              <a:rPr lang="fr-BE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66950-400C-80EA-9CD3-8E8B96DA8D30}"/>
              </a:ext>
            </a:extLst>
          </p:cNvPr>
          <p:cNvSpPr txBox="1">
            <a:spLocks/>
          </p:cNvSpPr>
          <p:nvPr/>
        </p:nvSpPr>
        <p:spPr>
          <a:xfrm>
            <a:off x="326785" y="6048163"/>
            <a:ext cx="6184314" cy="6467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dirty="0"/>
          </a:p>
          <a:p>
            <a:pPr marL="0" indent="0">
              <a:buNone/>
            </a:pPr>
            <a:r>
              <a:rPr lang="fr-BE" sz="1800" dirty="0"/>
              <a:t>FME | ArcGIS Pro | File </a:t>
            </a:r>
            <a:r>
              <a:rPr lang="fr-BE" sz="1800" dirty="0" err="1"/>
              <a:t>Geodatabase</a:t>
            </a:r>
            <a:r>
              <a:rPr lang="fr-BE" sz="1800" dirty="0"/>
              <a:t> | Python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1462BB-5BBF-B39F-0753-B6F3EE86C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41" y="2227809"/>
            <a:ext cx="4448883" cy="33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490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4962833-2EBB-47A0-9823-D4F8E16EE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65A2C-3D24-75BE-8ED6-6E726E6A4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313" y="687388"/>
            <a:ext cx="6290687" cy="5483225"/>
          </a:xfrm>
          <a:effectLst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7200" spc="-300" dirty="0" err="1">
                <a:solidFill>
                  <a:schemeClr val="tx1">
                    <a:lumMod val="9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Développement</a:t>
            </a:r>
            <a:endParaRPr lang="en-US" sz="7200" spc="-300" dirty="0">
              <a:solidFill>
                <a:schemeClr val="tx1">
                  <a:lumMod val="95000"/>
                </a:schemeClr>
              </a:soli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580" y="2032907"/>
            <a:ext cx="0" cy="2792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564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4C4E3A-50C4-4789-7E0F-65A289F494F8}"/>
              </a:ext>
            </a:extLst>
          </p:cNvPr>
          <p:cNvSpPr txBox="1"/>
          <p:nvPr/>
        </p:nvSpPr>
        <p:spPr>
          <a:xfrm>
            <a:off x="4702628" y="365125"/>
            <a:ext cx="66511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spc="-3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rPr>
              <a:t>Ville à 10’</a:t>
            </a:r>
          </a:p>
        </p:txBody>
      </p:sp>
      <p:sp>
        <p:nvSpPr>
          <p:cNvPr id="24601" name="Content Placeholder 2">
            <a:extLst>
              <a:ext uri="{FF2B5EF4-FFF2-40B4-BE49-F238E27FC236}">
                <a16:creationId xmlns:a16="http://schemas.microsoft.com/office/drawing/2014/main" id="{9DDB7558-9A2E-9617-FA90-E12BFCF93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704" y="1690688"/>
            <a:ext cx="7245041" cy="435133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r-BE" dirty="0"/>
          </a:p>
          <a:p>
            <a:r>
              <a:rPr lang="fr-BE" dirty="0"/>
              <a:t>Application web</a:t>
            </a:r>
          </a:p>
          <a:p>
            <a:r>
              <a:rPr lang="fr-BE" dirty="0"/>
              <a:t>Libraires Open-Source</a:t>
            </a:r>
          </a:p>
          <a:p>
            <a:r>
              <a:rPr lang="fr-BE" dirty="0"/>
              <a:t>Services aux citoyens de la Ville de Bruxelles</a:t>
            </a:r>
          </a:p>
          <a:p>
            <a:r>
              <a:rPr lang="fr-BE" dirty="0"/>
              <a:t>Intégration avec un système de </a:t>
            </a:r>
            <a:r>
              <a:rPr lang="fr-BE" dirty="0" err="1"/>
              <a:t>routing</a:t>
            </a:r>
            <a:endParaRPr lang="fr-BE" dirty="0"/>
          </a:p>
          <a:p>
            <a:r>
              <a:rPr lang="fr-BE" dirty="0"/>
              <a:t>Entièrement configurable</a:t>
            </a:r>
          </a:p>
          <a:p>
            <a:endParaRPr lang="fr-BE" dirty="0"/>
          </a:p>
          <a:p>
            <a:endParaRPr lang="fr-BE" dirty="0"/>
          </a:p>
        </p:txBody>
      </p:sp>
      <p:pic>
        <p:nvPicPr>
          <p:cNvPr id="3090" name="Picture 18" descr="Nous créons et croyons aux Smart Cities | METALESA">
            <a:extLst>
              <a:ext uri="{FF2B5EF4-FFF2-40B4-BE49-F238E27FC236}">
                <a16:creationId xmlns:a16="http://schemas.microsoft.com/office/drawing/2014/main" id="{1C0A2A60-2B78-53D0-5CBE-ADA9F226C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2" r="26315"/>
          <a:stretch/>
        </p:blipFill>
        <p:spPr bwMode="auto">
          <a:xfrm>
            <a:off x="20" y="10"/>
            <a:ext cx="43433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DDA8780-8D78-36AA-EE82-4712DFD98D15}"/>
              </a:ext>
            </a:extLst>
          </p:cNvPr>
          <p:cNvSpPr txBox="1">
            <a:spLocks/>
          </p:cNvSpPr>
          <p:nvPr/>
        </p:nvSpPr>
        <p:spPr>
          <a:xfrm>
            <a:off x="4608705" y="5988515"/>
            <a:ext cx="2974590" cy="646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1500" dirty="0"/>
          </a:p>
          <a:p>
            <a:pPr marL="0" indent="0">
              <a:buNone/>
            </a:pPr>
            <a:r>
              <a:rPr lang="fr-BE" sz="1500" dirty="0"/>
              <a:t>Angula | </a:t>
            </a:r>
            <a:r>
              <a:rPr lang="fr-BE" sz="1500" dirty="0" err="1"/>
              <a:t>OpenLayer</a:t>
            </a:r>
            <a:endParaRPr lang="fr-BE" sz="1500" dirty="0"/>
          </a:p>
        </p:txBody>
      </p:sp>
    </p:spTree>
    <p:extLst>
      <p:ext uri="{BB962C8B-B14F-4D97-AF65-F5344CB8AC3E}">
        <p14:creationId xmlns:p14="http://schemas.microsoft.com/office/powerpoint/2010/main" val="1285014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ounded Rectangle 17">
            <a:extLst>
              <a:ext uri="{FF2B5EF4-FFF2-40B4-BE49-F238E27FC236}">
                <a16:creationId xmlns:a16="http://schemas.microsoft.com/office/drawing/2014/main" id="{5EC9BE82-197E-4B17-90F6-C38A83018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509" y="643467"/>
            <a:ext cx="10564807" cy="5200743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3C89BC-8E62-DFF8-3D55-C2723D7AE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"/>
          <a:stretch/>
        </p:blipFill>
        <p:spPr bwMode="auto">
          <a:xfrm>
            <a:off x="1131171" y="965201"/>
            <a:ext cx="9922411" cy="45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018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F7F9F02B-DB04-4B60-859E-78BED6F40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486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171914-44BC-2540-960B-BC2E644FC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43" y="1318006"/>
            <a:ext cx="6184314" cy="4351338"/>
          </a:xfrm>
        </p:spPr>
        <p:txBody>
          <a:bodyPr>
            <a:normAutofit/>
          </a:bodyPr>
          <a:lstStyle/>
          <a:p>
            <a:endParaRPr lang="fr-BE" dirty="0"/>
          </a:p>
          <a:p>
            <a:r>
              <a:rPr lang="fr-BE" dirty="0"/>
              <a:t>Gestion de l’occupation du domaine public</a:t>
            </a:r>
          </a:p>
          <a:p>
            <a:r>
              <a:rPr lang="fr-BE" dirty="0"/>
              <a:t>Gestion des événements</a:t>
            </a:r>
          </a:p>
          <a:p>
            <a:r>
              <a:rPr lang="fr-BE" dirty="0"/>
              <a:t>Planification</a:t>
            </a:r>
          </a:p>
          <a:p>
            <a:r>
              <a:rPr lang="fr-BE" dirty="0"/>
              <a:t>Cartographie</a:t>
            </a:r>
          </a:p>
          <a:p>
            <a:r>
              <a:rPr lang="fr-BE" dirty="0"/>
              <a:t>Gestion des conflits</a:t>
            </a:r>
          </a:p>
          <a:p>
            <a:r>
              <a:rPr lang="fr-BE"/>
              <a:t>Matrice cadastrale</a:t>
            </a:r>
            <a:endParaRPr lang="fr-B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C125F7-4C83-805B-B4D1-30E71D0B7869}"/>
              </a:ext>
            </a:extLst>
          </p:cNvPr>
          <p:cNvSpPr txBox="1">
            <a:spLocks/>
          </p:cNvSpPr>
          <p:nvPr/>
        </p:nvSpPr>
        <p:spPr>
          <a:xfrm>
            <a:off x="326785" y="6048163"/>
            <a:ext cx="6184314" cy="6467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dirty="0"/>
          </a:p>
          <a:p>
            <a:pPr marL="0" indent="0">
              <a:buNone/>
            </a:pPr>
            <a:r>
              <a:rPr lang="fr-BE" sz="1800" dirty="0"/>
              <a:t>ArcGIS Enterprise | </a:t>
            </a:r>
            <a:r>
              <a:rPr lang="fr-BE" sz="1800" dirty="0" err="1"/>
              <a:t>Fieldmaps</a:t>
            </a:r>
            <a:r>
              <a:rPr lang="fr-BE" sz="1800" dirty="0"/>
              <a:t> | Survey 123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EF2CF-65F0-375A-4E88-CDF0D40E810A}"/>
              </a:ext>
            </a:extLst>
          </p:cNvPr>
          <p:cNvSpPr txBox="1"/>
          <p:nvPr/>
        </p:nvSpPr>
        <p:spPr>
          <a:xfrm>
            <a:off x="405266" y="792428"/>
            <a:ext cx="6138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b="1" dirty="0"/>
              <a:t>Ville de Namur et GIG</a:t>
            </a:r>
          </a:p>
        </p:txBody>
      </p:sp>
      <p:pic>
        <p:nvPicPr>
          <p:cNvPr id="3" name="Picture 2" descr="Femmes dans des vêtements coordonnés">
            <a:extLst>
              <a:ext uri="{FF2B5EF4-FFF2-40B4-BE49-F238E27FC236}">
                <a16:creationId xmlns:a16="http://schemas.microsoft.com/office/drawing/2014/main" id="{E8B54352-46EE-685D-41E2-D254A3B8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36" r="20767" b="-1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73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ounded Rectangle 17">
            <a:extLst>
              <a:ext uri="{FF2B5EF4-FFF2-40B4-BE49-F238E27FC236}">
                <a16:creationId xmlns:a16="http://schemas.microsoft.com/office/drawing/2014/main" id="{5EC9BE82-197E-4B17-90F6-C38A83018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509" y="643467"/>
            <a:ext cx="10564807" cy="5200743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A793D5-D093-B43B-A8C8-A7320579DD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307"/>
          <a:stretch/>
        </p:blipFill>
        <p:spPr>
          <a:xfrm>
            <a:off x="1131171" y="965201"/>
            <a:ext cx="9922411" cy="455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6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ounded Rectangle 17">
            <a:extLst>
              <a:ext uri="{FF2B5EF4-FFF2-40B4-BE49-F238E27FC236}">
                <a16:creationId xmlns:a16="http://schemas.microsoft.com/office/drawing/2014/main" id="{5EC9BE82-197E-4B17-90F6-C38A83018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509" y="643467"/>
            <a:ext cx="10564807" cy="5200743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AED84-B11C-9E25-6021-A1D7DD55DC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2" r="1" b="1"/>
          <a:stretch/>
        </p:blipFill>
        <p:spPr>
          <a:xfrm>
            <a:off x="1283846" y="903054"/>
            <a:ext cx="9618132" cy="4681568"/>
          </a:xfrm>
          <a:prstGeom prst="rect">
            <a:avLst/>
          </a:prstGeom>
          <a:effectLst>
            <a:reflection blurRad="38100" stA="52000" endA="300" endPos="30000" dir="5400000" sy="-100000" algn="bl" rotWithShape="0"/>
            <a:softEdge rad="19050"/>
          </a:effectLst>
        </p:spPr>
      </p:pic>
    </p:spTree>
    <p:extLst>
      <p:ext uri="{BB962C8B-B14F-4D97-AF65-F5344CB8AC3E}">
        <p14:creationId xmlns:p14="http://schemas.microsoft.com/office/powerpoint/2010/main" val="352488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gnes et points connectés représentant un réseau">
            <a:extLst>
              <a:ext uri="{FF2B5EF4-FFF2-40B4-BE49-F238E27FC236}">
                <a16:creationId xmlns:a16="http://schemas.microsoft.com/office/drawing/2014/main" id="{B4F557AC-3357-93C1-2C9F-6961AAC56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92" r="17633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57372BFA-CDF2-1CA6-1F9F-9BE60440FD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5481648"/>
              </p:ext>
            </p:extLst>
          </p:nvPr>
        </p:nvGraphicFramePr>
        <p:xfrm>
          <a:off x="0" y="1507302"/>
          <a:ext cx="457287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6BFAFEC4-60E6-8586-B006-DFB9DDB3E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88" y="336578"/>
            <a:ext cx="4854676" cy="1325563"/>
          </a:xfrm>
        </p:spPr>
        <p:txBody>
          <a:bodyPr>
            <a:normAutofit/>
          </a:bodyPr>
          <a:lstStyle/>
          <a:p>
            <a:r>
              <a:rPr lang="fr-BE" sz="4200" dirty="0"/>
              <a:t>Un outil complet</a:t>
            </a:r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EC4709E9-A4B9-C633-3813-6F86FF73D7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5" y="6203981"/>
            <a:ext cx="616519" cy="3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39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ounded Rectangle 17">
            <a:extLst>
              <a:ext uri="{FF2B5EF4-FFF2-40B4-BE49-F238E27FC236}">
                <a16:creationId xmlns:a16="http://schemas.microsoft.com/office/drawing/2014/main" id="{5EC9BE82-197E-4B17-90F6-C38A83018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509" y="643467"/>
            <a:ext cx="10564807" cy="5200743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0EF7F8B-C2F6-62BA-112E-C5768BEFF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" r="1" b="1"/>
          <a:stretch/>
        </p:blipFill>
        <p:spPr bwMode="auto">
          <a:xfrm>
            <a:off x="1896914" y="965200"/>
            <a:ext cx="8398171" cy="4290381"/>
          </a:xfrm>
          <a:prstGeom prst="rect">
            <a:avLst/>
          </a:prstGeom>
          <a:noFill/>
          <a:ln w="190500">
            <a:solidFill>
              <a:srgbClr val="FFFFFF"/>
            </a:solidFill>
          </a:ln>
          <a:effectLst>
            <a:reflection blurRad="38100" stA="52000" endA="300" endPos="30000" dir="5400000" sy="-100000" algn="bl" rotWithShape="0"/>
            <a:softEdge rad="190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539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A5B371-E17F-6E71-17B1-2CBBA8804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871" y="1064969"/>
            <a:ext cx="6487886" cy="4351338"/>
          </a:xfrm>
        </p:spPr>
        <p:txBody>
          <a:bodyPr>
            <a:normAutofit/>
          </a:bodyPr>
          <a:lstStyle/>
          <a:p>
            <a:endParaRPr lang="fr-BE" dirty="0"/>
          </a:p>
          <a:p>
            <a:r>
              <a:rPr lang="fr-BE" dirty="0"/>
              <a:t>Application web et mobile</a:t>
            </a:r>
          </a:p>
          <a:p>
            <a:r>
              <a:rPr lang="fr-BE" dirty="0"/>
              <a:t>Développement sur mesure</a:t>
            </a:r>
          </a:p>
          <a:p>
            <a:r>
              <a:rPr lang="fr-BE" dirty="0"/>
              <a:t>Cadastre des cimetières</a:t>
            </a:r>
          </a:p>
          <a:p>
            <a:r>
              <a:rPr lang="fr-BE" dirty="0"/>
              <a:t>Décret sépulture de la Région Wallonne</a:t>
            </a:r>
          </a:p>
          <a:p>
            <a:r>
              <a:rPr lang="fr-BE" dirty="0"/>
              <a:t>Gestion électronique de documents</a:t>
            </a:r>
          </a:p>
          <a:p>
            <a:r>
              <a:rPr lang="fr-BE" dirty="0"/>
              <a:t>Intégration Registre National</a:t>
            </a:r>
          </a:p>
          <a:p>
            <a:r>
              <a:rPr lang="fr-BE" dirty="0"/>
              <a:t>&gt; 150 communes</a:t>
            </a:r>
          </a:p>
          <a:p>
            <a:endParaRPr lang="fr-BE" dirty="0"/>
          </a:p>
        </p:txBody>
      </p:sp>
      <p:pic>
        <p:nvPicPr>
          <p:cNvPr id="5124" name="Picture 4" descr="cartographie des cimetières">
            <a:extLst>
              <a:ext uri="{FF2B5EF4-FFF2-40B4-BE49-F238E27FC236}">
                <a16:creationId xmlns:a16="http://schemas.microsoft.com/office/drawing/2014/main" id="{2BF134A9-B0DC-065A-B54C-7B30FCDF6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r="8641"/>
          <a:stretch/>
        </p:blipFill>
        <p:spPr bwMode="auto">
          <a:xfrm>
            <a:off x="20" y="10"/>
            <a:ext cx="43433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7A73F2-3CEC-6543-DD75-E02D42855623}"/>
              </a:ext>
            </a:extLst>
          </p:cNvPr>
          <p:cNvSpPr txBox="1"/>
          <p:nvPr/>
        </p:nvSpPr>
        <p:spPr>
          <a:xfrm>
            <a:off x="5021871" y="480194"/>
            <a:ext cx="6138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b="1" dirty="0"/>
              <a:t>GIG : Gestion des cimetières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114FEA-72AA-3A50-2983-6C341F989080}"/>
              </a:ext>
            </a:extLst>
          </p:cNvPr>
          <p:cNvSpPr txBox="1">
            <a:spLocks/>
          </p:cNvSpPr>
          <p:nvPr/>
        </p:nvSpPr>
        <p:spPr>
          <a:xfrm>
            <a:off x="4564249" y="5986862"/>
            <a:ext cx="6184314" cy="6467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dirty="0"/>
          </a:p>
          <a:p>
            <a:pPr marL="0" indent="0">
              <a:buNone/>
            </a:pPr>
            <a:r>
              <a:rPr lang="fr-BE" sz="1800" dirty="0"/>
              <a:t>ArcGIS Enterprise | Angular | Java | Oracle Spatial</a:t>
            </a:r>
          </a:p>
        </p:txBody>
      </p:sp>
    </p:spTree>
    <p:extLst>
      <p:ext uri="{BB962C8B-B14F-4D97-AF65-F5344CB8AC3E}">
        <p14:creationId xmlns:p14="http://schemas.microsoft.com/office/powerpoint/2010/main" val="2534165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5EC9BE82-197E-4B17-90F6-C38A83018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509" y="643467"/>
            <a:ext cx="10564807" cy="5200743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1A977B-7DF9-AD3C-7829-2D76CF240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13"/>
          <a:stretch/>
        </p:blipFill>
        <p:spPr>
          <a:xfrm>
            <a:off x="1131171" y="965201"/>
            <a:ext cx="9922411" cy="455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96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Fleurs de colza jaunes sur fond de champ de colza et de ciel bleu  Production d'huile de colza | Photo Premium">
            <a:extLst>
              <a:ext uri="{FF2B5EF4-FFF2-40B4-BE49-F238E27FC236}">
                <a16:creationId xmlns:a16="http://schemas.microsoft.com/office/drawing/2014/main" id="{43FB8FAB-4333-F7C0-4638-899ADFC23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r="7691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7422" name="Rectangle 17421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26EDD-566D-D170-FD65-2C071FB1CAE5}"/>
              </a:ext>
            </a:extLst>
          </p:cNvPr>
          <p:cNvSpPr txBox="1"/>
          <p:nvPr/>
        </p:nvSpPr>
        <p:spPr>
          <a:xfrm>
            <a:off x="360947" y="597443"/>
            <a:ext cx="3478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BE" sz="3400" b="1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Protection des ressources en eau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A0A136-2F9D-7281-9267-FDB7932C1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1576137"/>
            <a:ext cx="3955415" cy="460082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r-BE" dirty="0"/>
          </a:p>
          <a:p>
            <a:r>
              <a:rPr lang="fr-BE" dirty="0"/>
              <a:t>Application web responsive destinées aux agriculteurs</a:t>
            </a:r>
          </a:p>
          <a:p>
            <a:r>
              <a:rPr lang="fr-BE" dirty="0"/>
              <a:t>Détection de risques environnementaux par parcelle</a:t>
            </a:r>
          </a:p>
          <a:p>
            <a:r>
              <a:rPr lang="fr-BE" dirty="0"/>
              <a:t>Propositions de bonnes pratiques agricoles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ED073E8-2B9C-89CF-CA4B-10E5B908610A}"/>
              </a:ext>
            </a:extLst>
          </p:cNvPr>
          <p:cNvSpPr txBox="1">
            <a:spLocks/>
          </p:cNvSpPr>
          <p:nvPr/>
        </p:nvSpPr>
        <p:spPr>
          <a:xfrm>
            <a:off x="137215" y="5846105"/>
            <a:ext cx="6184314" cy="6467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dirty="0"/>
          </a:p>
          <a:p>
            <a:pPr marL="0" indent="0">
              <a:buNone/>
            </a:pPr>
            <a:r>
              <a:rPr lang="fr-BE" sz="1800" dirty="0"/>
              <a:t>ArcGIS Enterprise | Angular | Java | SQL Server</a:t>
            </a:r>
          </a:p>
        </p:txBody>
      </p:sp>
    </p:spTree>
    <p:extLst>
      <p:ext uri="{BB962C8B-B14F-4D97-AF65-F5344CB8AC3E}">
        <p14:creationId xmlns:p14="http://schemas.microsoft.com/office/powerpoint/2010/main" val="3442083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5C4922-1134-97A1-14CC-D81AFE848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454" y="965200"/>
            <a:ext cx="8985091" cy="4290381"/>
          </a:xfrm>
          <a:prstGeom prst="rect">
            <a:avLst/>
          </a:prstGeom>
          <a:ln w="190500">
            <a:solidFill>
              <a:srgbClr val="FFFFFF"/>
            </a:solidFill>
          </a:ln>
          <a:effectLst>
            <a:reflection blurRad="38100" stA="52000" endA="300" endPos="30000" dir="5400000" sy="-100000" algn="bl" rotWithShape="0"/>
            <a:softEdge rad="19050"/>
          </a:effectLst>
        </p:spPr>
      </p:pic>
    </p:spTree>
    <p:extLst>
      <p:ext uri="{BB962C8B-B14F-4D97-AF65-F5344CB8AC3E}">
        <p14:creationId xmlns:p14="http://schemas.microsoft.com/office/powerpoint/2010/main" val="3619751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Les principaux schémas d'implantation des panneaux | Nadia Signalisation">
            <a:extLst>
              <a:ext uri="{FF2B5EF4-FFF2-40B4-BE49-F238E27FC236}">
                <a16:creationId xmlns:a16="http://schemas.microsoft.com/office/drawing/2014/main" id="{998D85A2-BA05-48EA-CACE-0A43DA10D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5" r="10430"/>
          <a:stretch/>
        </p:blipFill>
        <p:spPr bwMode="auto">
          <a:xfrm>
            <a:off x="7552944" y="10"/>
            <a:ext cx="463905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1280" name="Rectangle 11279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B1E63-F474-8A61-9C67-CC278CE6D5B6}"/>
              </a:ext>
            </a:extLst>
          </p:cNvPr>
          <p:cNvSpPr txBox="1"/>
          <p:nvPr/>
        </p:nvSpPr>
        <p:spPr>
          <a:xfrm>
            <a:off x="378557" y="365125"/>
            <a:ext cx="60486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BE" sz="4000" b="1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Gestion des panneaux de signalisation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10C23D-D8B5-1136-D869-6EB99D8FC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57" y="1690688"/>
            <a:ext cx="6821234" cy="435133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r-BE" dirty="0"/>
          </a:p>
          <a:p>
            <a:r>
              <a:rPr lang="fr-BE" dirty="0"/>
              <a:t>Application web responsive</a:t>
            </a:r>
          </a:p>
          <a:p>
            <a:r>
              <a:rPr lang="fr-BE" dirty="0"/>
              <a:t>Base de données centralisée des panneaux</a:t>
            </a:r>
          </a:p>
          <a:p>
            <a:r>
              <a:rPr lang="fr-BE" dirty="0"/>
              <a:t>Gestion des règlements complémentaires</a:t>
            </a:r>
          </a:p>
          <a:p>
            <a:r>
              <a:rPr lang="fr-BE" dirty="0"/>
              <a:t>Gestion électronique de documents</a:t>
            </a:r>
          </a:p>
          <a:p>
            <a:r>
              <a:rPr lang="fr-BE" dirty="0"/>
              <a:t>Intégration de flux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00F126-3351-BBA1-D815-348453F28837}"/>
              </a:ext>
            </a:extLst>
          </p:cNvPr>
          <p:cNvSpPr txBox="1">
            <a:spLocks/>
          </p:cNvSpPr>
          <p:nvPr/>
        </p:nvSpPr>
        <p:spPr>
          <a:xfrm>
            <a:off x="242848" y="5988515"/>
            <a:ext cx="6184314" cy="6467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dirty="0"/>
          </a:p>
          <a:p>
            <a:pPr marL="0" indent="0">
              <a:buNone/>
            </a:pPr>
            <a:r>
              <a:rPr lang="fr-BE" sz="1800" dirty="0" err="1"/>
              <a:t>Openlayers</a:t>
            </a:r>
            <a:r>
              <a:rPr lang="fr-BE" sz="1800" dirty="0"/>
              <a:t> | </a:t>
            </a:r>
            <a:r>
              <a:rPr lang="fr-BE" sz="1800" dirty="0" err="1"/>
              <a:t>Geoserver</a:t>
            </a:r>
            <a:r>
              <a:rPr lang="fr-BE" sz="1800" dirty="0"/>
              <a:t> | .NET | PostGIS</a:t>
            </a:r>
          </a:p>
        </p:txBody>
      </p:sp>
    </p:spTree>
    <p:extLst>
      <p:ext uri="{BB962C8B-B14F-4D97-AF65-F5344CB8AC3E}">
        <p14:creationId xmlns:p14="http://schemas.microsoft.com/office/powerpoint/2010/main" val="2691366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5EEDAC4-CCDF-2445-971D-729FC7F8C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3719" y="354700"/>
            <a:ext cx="6414654" cy="323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324942AB-1A8B-4F1E-D198-01F6813B4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3719" y="3872642"/>
            <a:ext cx="6414654" cy="2613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494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6F21D3-04B8-33AD-44BC-9D2D965DD381}"/>
              </a:ext>
            </a:extLst>
          </p:cNvPr>
          <p:cNvSpPr txBox="1"/>
          <p:nvPr/>
        </p:nvSpPr>
        <p:spPr>
          <a:xfrm>
            <a:off x="4702628" y="365125"/>
            <a:ext cx="66511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BE" sz="46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Coordination des chantiers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C93556-15F4-AF23-5D98-6D9991258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480" y="1825625"/>
            <a:ext cx="6840220" cy="435133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r-BE" dirty="0"/>
          </a:p>
          <a:p>
            <a:r>
              <a:rPr lang="fr-BE" dirty="0"/>
              <a:t>Application web</a:t>
            </a:r>
          </a:p>
          <a:p>
            <a:r>
              <a:rPr lang="fr-BE" dirty="0"/>
              <a:t>Encodage des demandes de chantiers</a:t>
            </a:r>
          </a:p>
          <a:p>
            <a:r>
              <a:rPr lang="fr-BE" dirty="0"/>
              <a:t>Processus d’autorisation des demandes</a:t>
            </a:r>
          </a:p>
          <a:p>
            <a:r>
              <a:rPr lang="fr-BE" dirty="0"/>
              <a:t>Génération de documents</a:t>
            </a:r>
          </a:p>
          <a:p>
            <a:r>
              <a:rPr lang="fr-BE" dirty="0"/>
              <a:t>Visualisation des chantiers sur la carte</a:t>
            </a:r>
          </a:p>
          <a:p>
            <a:r>
              <a:rPr lang="fr-BE" dirty="0"/>
              <a:t>Aide à la planification des chantiers</a:t>
            </a:r>
          </a:p>
        </p:txBody>
      </p:sp>
      <p:pic>
        <p:nvPicPr>
          <p:cNvPr id="19460" name="Picture 4" descr="coordination de chantiers routiers">
            <a:extLst>
              <a:ext uri="{FF2B5EF4-FFF2-40B4-BE49-F238E27FC236}">
                <a16:creationId xmlns:a16="http://schemas.microsoft.com/office/drawing/2014/main" id="{F1E51CB2-1387-C465-E924-1D303FF04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8" r="13069"/>
          <a:stretch/>
        </p:blipFill>
        <p:spPr bwMode="auto">
          <a:xfrm>
            <a:off x="20" y="10"/>
            <a:ext cx="43433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624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0">
              <a:srgbClr val="11687F"/>
            </a:gs>
            <a:gs pos="100000">
              <a:schemeClr val="accent1">
                <a:lumMod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9AE5682-F1D0-1856-05B6-EBF3B6909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45" y="518350"/>
            <a:ext cx="10621709" cy="5191852"/>
          </a:xfrm>
          <a:prstGeom prst="rect">
            <a:avLst/>
          </a:prstGeom>
          <a:ln w="190500">
            <a:solidFill>
              <a:srgbClr val="FFFFFF"/>
            </a:solidFill>
          </a:ln>
          <a:effectLst>
            <a:reflection blurRad="38100" stA="52000" endA="300" endPos="30000" dir="5400000" sy="-100000" algn="bl" rotWithShape="0"/>
            <a:softEdge rad="19050"/>
          </a:effectLst>
        </p:spPr>
      </p:pic>
    </p:spTree>
    <p:extLst>
      <p:ext uri="{BB962C8B-B14F-4D97-AF65-F5344CB8AC3E}">
        <p14:creationId xmlns:p14="http://schemas.microsoft.com/office/powerpoint/2010/main" val="320947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3089E-2FF7-915C-C122-ED9B98836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619" y="965200"/>
            <a:ext cx="8580762" cy="4290381"/>
          </a:xfrm>
          <a:prstGeom prst="rect">
            <a:avLst/>
          </a:prstGeom>
          <a:ln w="190500">
            <a:solidFill>
              <a:srgbClr val="FFFFFF"/>
            </a:solidFill>
          </a:ln>
          <a:effectLst>
            <a:reflection blurRad="38100" stA="52000" endA="300" endPos="30000" dir="5400000" sy="-100000" algn="bl" rotWithShape="0"/>
            <a:softEdge rad="19050"/>
          </a:effectLst>
        </p:spPr>
      </p:pic>
    </p:spTree>
    <p:extLst>
      <p:ext uri="{BB962C8B-B14F-4D97-AF65-F5344CB8AC3E}">
        <p14:creationId xmlns:p14="http://schemas.microsoft.com/office/powerpoint/2010/main" val="1694465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ère de filet et boutons">
            <a:extLst>
              <a:ext uri="{FF2B5EF4-FFF2-40B4-BE49-F238E27FC236}">
                <a16:creationId xmlns:a16="http://schemas.microsoft.com/office/drawing/2014/main" id="{9358F36F-550C-37DB-7B0D-D98A3AB5D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1" r="117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9B61F6-561C-44B1-809D-51A2F295F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fr-BE" sz="4200" dirty="0"/>
              <a:t>Domaines d'Activité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B44ACE80-4AE3-2449-4751-59DD06E46C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6961584"/>
              </p:ext>
            </p:extLst>
          </p:nvPr>
        </p:nvGraphicFramePr>
        <p:xfrm>
          <a:off x="761561" y="1836642"/>
          <a:ext cx="457287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94433DFF-EEDA-B574-5D49-30D458E594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5" y="6203981"/>
            <a:ext cx="616519" cy="30867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6F21D3-04B8-33AD-44BC-9D2D965DD381}"/>
              </a:ext>
            </a:extLst>
          </p:cNvPr>
          <p:cNvSpPr txBox="1"/>
          <p:nvPr/>
        </p:nvSpPr>
        <p:spPr>
          <a:xfrm>
            <a:off x="4983480" y="365125"/>
            <a:ext cx="63703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BE" sz="4600" b="1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Gestion des avaries au domaine public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C93556-15F4-AF23-5D98-6D9991258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380" y="1825625"/>
            <a:ext cx="6370319" cy="435133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r-BE" dirty="0"/>
          </a:p>
          <a:p>
            <a:r>
              <a:rPr lang="fr-BE" dirty="0"/>
              <a:t>Application web</a:t>
            </a:r>
          </a:p>
          <a:p>
            <a:r>
              <a:rPr lang="fr-BE" dirty="0"/>
              <a:t>Encodage des plaintes et des avaries sur le domaine public</a:t>
            </a:r>
          </a:p>
          <a:p>
            <a:r>
              <a:rPr lang="fr-BE" dirty="0"/>
              <a:t>Gestion du flux de traitement des dossiers</a:t>
            </a:r>
          </a:p>
          <a:p>
            <a:r>
              <a:rPr lang="fr-BE" dirty="0"/>
              <a:t>Génération de documents</a:t>
            </a:r>
          </a:p>
          <a:p>
            <a:r>
              <a:rPr lang="fr-BE" dirty="0"/>
              <a:t>Visualisation des avaries sur une carte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E241BB7A-8786-4A4E-D729-D868E5C70AF5}"/>
              </a:ext>
            </a:extLst>
          </p:cNvPr>
          <p:cNvSpPr/>
          <p:nvPr/>
        </p:nvSpPr>
        <p:spPr>
          <a:xfrm flipH="1">
            <a:off x="-4207827" y="0"/>
            <a:ext cx="8834755" cy="6858000"/>
          </a:xfrm>
          <a:prstGeom prst="parallelogram">
            <a:avLst>
              <a:gd name="adj" fmla="val 0"/>
            </a:avLst>
          </a:prstGeom>
          <a:blipFill>
            <a:blip r:embed="rId2"/>
            <a:stretch>
              <a:fillRect l="-28297" r="-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295389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568D968-9E98-98B4-5FE8-7C619BC98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" b="-1"/>
          <a:stretch/>
        </p:blipFill>
        <p:spPr bwMode="auto">
          <a:xfrm>
            <a:off x="1286934" y="558265"/>
            <a:ext cx="9618132" cy="4766770"/>
          </a:xfrm>
          <a:prstGeom prst="rect">
            <a:avLst/>
          </a:prstGeom>
          <a:noFill/>
          <a:effectLst>
            <a:reflection blurRad="38100" stA="52000" endA="300" endPos="30000" dir="5400000" sy="-100000" algn="bl" rotWithShape="0"/>
            <a:softEdge rad="190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159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4C4E3A-50C4-4789-7E0F-65A289F494F8}"/>
              </a:ext>
            </a:extLst>
          </p:cNvPr>
          <p:cNvSpPr txBox="1"/>
          <p:nvPr/>
        </p:nvSpPr>
        <p:spPr>
          <a:xfrm>
            <a:off x="5140778" y="365125"/>
            <a:ext cx="66511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spc="-3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rPr>
              <a:t>Gestion de parcelles Natagora</a:t>
            </a:r>
          </a:p>
        </p:txBody>
      </p:sp>
      <p:sp>
        <p:nvSpPr>
          <p:cNvPr id="24601" name="Content Placeholder 2">
            <a:extLst>
              <a:ext uri="{FF2B5EF4-FFF2-40B4-BE49-F238E27FC236}">
                <a16:creationId xmlns:a16="http://schemas.microsoft.com/office/drawing/2014/main" id="{9DDB7558-9A2E-9617-FA90-E12BFCF93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1630" y="1825625"/>
            <a:ext cx="6487886" cy="435133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fr-BE" dirty="0"/>
          </a:p>
          <a:p>
            <a:r>
              <a:rPr lang="fr-BE" dirty="0"/>
              <a:t>Application web</a:t>
            </a:r>
          </a:p>
          <a:p>
            <a:r>
              <a:rPr lang="fr-BE" dirty="0"/>
              <a:t>Digitalisation des parcelles </a:t>
            </a:r>
          </a:p>
          <a:p>
            <a:r>
              <a:rPr lang="fr-BE" dirty="0"/>
              <a:t>Gestion des acquisitions </a:t>
            </a:r>
          </a:p>
          <a:p>
            <a:r>
              <a:rPr lang="fr-BE" dirty="0"/>
              <a:t>Gestion des beaux </a:t>
            </a:r>
          </a:p>
          <a:p>
            <a:r>
              <a:rPr lang="fr-BE" dirty="0"/>
              <a:t>Gestion électronique de documents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DDA8780-8D78-36AA-EE82-4712DFD98D15}"/>
              </a:ext>
            </a:extLst>
          </p:cNvPr>
          <p:cNvSpPr txBox="1">
            <a:spLocks/>
          </p:cNvSpPr>
          <p:nvPr/>
        </p:nvSpPr>
        <p:spPr>
          <a:xfrm>
            <a:off x="9136856" y="5988515"/>
            <a:ext cx="2974590" cy="6467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dirty="0"/>
          </a:p>
          <a:p>
            <a:pPr marL="0" indent="0">
              <a:buNone/>
            </a:pPr>
            <a:r>
              <a:rPr lang="fr-BE" sz="1800" dirty="0"/>
              <a:t>ArcGIS Enterprise | Angular | Java</a:t>
            </a:r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AEAB6B43-2102-A556-402B-7917A7CDCD5D}"/>
              </a:ext>
            </a:extLst>
          </p:cNvPr>
          <p:cNvSpPr/>
          <p:nvPr/>
        </p:nvSpPr>
        <p:spPr>
          <a:xfrm>
            <a:off x="-2579235" y="0"/>
            <a:ext cx="7379835" cy="6858000"/>
          </a:xfrm>
          <a:prstGeom prst="trapezoid">
            <a:avLst>
              <a:gd name="adj" fmla="val 0"/>
            </a:avLst>
          </a:prstGeom>
          <a:blipFill>
            <a:blip r:embed="rId2"/>
            <a:stretch>
              <a:fillRect l="-59786" r="-111287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12366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089CF9EA-1A09-DF96-03B0-BB7788CD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2328" y="965200"/>
            <a:ext cx="7627344" cy="4290381"/>
          </a:xfrm>
          <a:prstGeom prst="rect">
            <a:avLst/>
          </a:prstGeom>
          <a:noFill/>
          <a:ln w="190500">
            <a:solidFill>
              <a:srgbClr val="FFFFFF"/>
            </a:solidFill>
          </a:ln>
          <a:effectLst>
            <a:reflection blurRad="38100" stA="52000" endA="300" endPos="30000" dir="5400000" sy="-100000" algn="bl" rotWithShape="0"/>
            <a:softEdge rad="190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190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BE" dirty="0"/>
              <a:t>Services Fournis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ilhouette d'échafaudage au coucher du soleil sur un chantier de construction">
            <a:extLst>
              <a:ext uri="{FF2B5EF4-FFF2-40B4-BE49-F238E27FC236}">
                <a16:creationId xmlns:a16="http://schemas.microsoft.com/office/drawing/2014/main" id="{39A33586-57C4-13E2-CD4F-BDFE823FD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3" r="3068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>
            <a:normAutofit/>
          </a:bodyPr>
          <a:lstStyle/>
          <a:p>
            <a:endParaRPr lang="fr-BE" sz="1300" dirty="0"/>
          </a:p>
          <a:p>
            <a:r>
              <a:rPr lang="fr-BE" sz="1800" dirty="0"/>
              <a:t>Développement et intégration de solutions métiers personnalisées</a:t>
            </a:r>
          </a:p>
          <a:p>
            <a:r>
              <a:rPr lang="fr-BE" sz="1800" dirty="0"/>
              <a:t>Intégration de solutions ArcGIS Enterprise ou open source</a:t>
            </a:r>
          </a:p>
          <a:p>
            <a:r>
              <a:rPr lang="fr-BE" sz="1800" dirty="0"/>
              <a:t>Consultance SIG et FME</a:t>
            </a:r>
          </a:p>
          <a:p>
            <a:r>
              <a:rPr lang="fr-BE" sz="1800" dirty="0"/>
              <a:t>Modélisation et optimisation des </a:t>
            </a:r>
            <a:r>
              <a:rPr lang="fr-BE" sz="1800" dirty="0" err="1"/>
              <a:t>géodonnées</a:t>
            </a:r>
            <a:endParaRPr lang="fr-BE" sz="1800" dirty="0"/>
          </a:p>
          <a:p>
            <a:r>
              <a:rPr lang="fr-BE" sz="1800" dirty="0"/>
              <a:t>Mise en place de l’infrastructure de données spatiales</a:t>
            </a:r>
          </a:p>
          <a:p>
            <a:r>
              <a:rPr lang="fr-BE" sz="1800" dirty="0"/>
              <a:t>Maintenance de vos applications</a:t>
            </a:r>
          </a:p>
          <a:p>
            <a:r>
              <a:rPr lang="fr-BE" sz="1800" dirty="0"/>
              <a:t>Help Desk et possibilité de SLA</a:t>
            </a:r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17828C85-8812-22E4-1017-BBFD41E746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52" y="6206179"/>
            <a:ext cx="616519" cy="3086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s mains se tenant par les poignets et qui sont liées pour former un cercle">
            <a:extLst>
              <a:ext uri="{FF2B5EF4-FFF2-40B4-BE49-F238E27FC236}">
                <a16:creationId xmlns:a16="http://schemas.microsoft.com/office/drawing/2014/main" id="{0A0AD805-D5BF-EE14-B14E-77C1C75BE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45" r="11410" b="-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r>
              <a:rPr lang="fr-BE" sz="4400"/>
              <a:t>Notre Équipe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12" y="1825625"/>
            <a:ext cx="4204850" cy="4351338"/>
          </a:xfrm>
        </p:spPr>
        <p:txBody>
          <a:bodyPr>
            <a:normAutofit/>
          </a:bodyPr>
          <a:lstStyle/>
          <a:p>
            <a:endParaRPr lang="fr-BE" sz="2600" dirty="0"/>
          </a:p>
          <a:p>
            <a:r>
              <a:rPr lang="fr-BE" sz="2600" dirty="0"/>
              <a:t>Une équipe de 15 consultants expérimentés.</a:t>
            </a:r>
          </a:p>
          <a:p>
            <a:r>
              <a:rPr lang="fr-BE" sz="2600" dirty="0"/>
              <a:t>Compétences GIS et IT variées pour répondre à tous types de projets.</a:t>
            </a:r>
          </a:p>
          <a:p>
            <a:r>
              <a:rPr lang="fr-BE" sz="2600" dirty="0"/>
              <a:t>Capacité à réaliser des projets d’intégration et de développement.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0F164E5A-ABC0-4A97-86CA-5F7C26615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4" y="0"/>
            <a:ext cx="8116488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C2393E8D-D10F-4FE1-AC21-8B44BEB50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1"/>
            <a:ext cx="4062127" cy="6857996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D00A0-0B72-FED6-C624-3A903754A14F}"/>
              </a:ext>
            </a:extLst>
          </p:cNvPr>
          <p:cNvSpPr txBox="1"/>
          <p:nvPr/>
        </p:nvSpPr>
        <p:spPr>
          <a:xfrm>
            <a:off x="8610600" y="643468"/>
            <a:ext cx="2944152" cy="1622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latin typeface="+mj-lt"/>
                <a:ea typeface="+mj-ea"/>
                <a:cs typeface="+mj-cs"/>
              </a:rPr>
              <a:t>Intégrateur</a:t>
            </a:r>
            <a:r>
              <a:rPr lang="en-US" sz="3600" dirty="0">
                <a:latin typeface="+mj-lt"/>
                <a:ea typeface="+mj-ea"/>
                <a:cs typeface="+mj-cs"/>
              </a:rPr>
              <a:t> ArcGIS et </a:t>
            </a:r>
            <a:r>
              <a:rPr lang="en-US" sz="3600" dirty="0" err="1">
                <a:latin typeface="+mj-lt"/>
                <a:ea typeface="+mj-ea"/>
                <a:cs typeface="+mj-cs"/>
              </a:rPr>
              <a:t>partenaire</a:t>
            </a:r>
            <a:r>
              <a:rPr lang="en-US" sz="3600" dirty="0">
                <a:latin typeface="+mj-lt"/>
                <a:ea typeface="+mj-ea"/>
                <a:cs typeface="+mj-cs"/>
              </a:rPr>
              <a:t> Esri</a:t>
            </a:r>
          </a:p>
        </p:txBody>
      </p:sp>
      <p:pic>
        <p:nvPicPr>
          <p:cNvPr id="6146" name="Picture 2" descr="À propos d'ArcGIS | Logiciel et services de cartographie et d'analyse">
            <a:extLst>
              <a:ext uri="{FF2B5EF4-FFF2-40B4-BE49-F238E27FC236}">
                <a16:creationId xmlns:a16="http://schemas.microsoft.com/office/drawing/2014/main" id="{A4CA20EF-B55D-A197-DA97-FF69AF418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4"/>
          <a:stretch/>
        </p:blipFill>
        <p:spPr bwMode="auto">
          <a:xfrm>
            <a:off x="829032" y="1542053"/>
            <a:ext cx="6833412" cy="35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4565A3-F94D-A9FD-0D9D-0A5A4ED1D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599" y="2402733"/>
            <a:ext cx="3113972" cy="377423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r>
              <a:rPr lang="en-US" sz="20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ArcGIS Desktop : </a:t>
            </a: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Cartographie</a:t>
            </a:r>
            <a:r>
              <a:rPr lang="en-US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 et </a:t>
            </a: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analyse</a:t>
            </a: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r>
              <a:rPr lang="en-US" sz="20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ArcGIS Online :          </a:t>
            </a: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Créer</a:t>
            </a:r>
            <a:r>
              <a:rPr lang="en-US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 et partage de </a:t>
            </a: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contenu</a:t>
            </a: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r>
              <a:rPr lang="en-US" sz="20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ArcGIS Enterprise : </a:t>
            </a:r>
            <a:r>
              <a:rPr lang="en-US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Gestion </a:t>
            </a: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d’entreprise</a:t>
            </a: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r>
              <a:rPr lang="en-US" sz="2000" b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ArcGIS for Developers : </a:t>
            </a: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Développement</a:t>
            </a:r>
            <a:r>
              <a:rPr lang="en-US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 sur </a:t>
            </a: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mesure</a:t>
            </a: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367CA19D-B8F8-EC4C-4900-689ED03CB3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52" y="6206179"/>
            <a:ext cx="616519" cy="3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71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0F164E5A-ABC0-4A97-86CA-5F7C26615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4" y="0"/>
            <a:ext cx="8116488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C2393E8D-D10F-4FE1-AC21-8B44BEB50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1"/>
            <a:ext cx="4062127" cy="6857996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D00A0-0B72-FED6-C624-3A903754A14F}"/>
              </a:ext>
            </a:extLst>
          </p:cNvPr>
          <p:cNvSpPr txBox="1"/>
          <p:nvPr/>
        </p:nvSpPr>
        <p:spPr>
          <a:xfrm>
            <a:off x="8610600" y="643468"/>
            <a:ext cx="3220844" cy="1622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Des solutions </a:t>
            </a:r>
            <a:r>
              <a:rPr lang="en-US" sz="3600" dirty="0" err="1">
                <a:latin typeface="+mj-lt"/>
                <a:ea typeface="+mj-ea"/>
                <a:cs typeface="+mj-cs"/>
              </a:rPr>
              <a:t>personnalisées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4565A3-F94D-A9FD-0D9D-0A5A4ED1D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599" y="2402733"/>
            <a:ext cx="3455021" cy="377423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Déploiement</a:t>
            </a:r>
            <a:r>
              <a:rPr lang="en-US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 </a:t>
            </a: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d’infrastructure</a:t>
            </a:r>
            <a:r>
              <a:rPr lang="en-US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 Open-Source</a:t>
            </a:r>
          </a:p>
          <a:p>
            <a:r>
              <a:rPr lang="en-US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Pas de </a:t>
            </a: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coûts</a:t>
            </a:r>
            <a:r>
              <a:rPr lang="en-US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 de </a:t>
            </a: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licences</a:t>
            </a: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Intégration</a:t>
            </a:r>
            <a:r>
              <a:rPr lang="en-US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 avec les </a:t>
            </a: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différents</a:t>
            </a:r>
            <a:r>
              <a:rPr lang="en-US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 framework de </a:t>
            </a: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développement</a:t>
            </a: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endParaRPr lang="en-US" sz="1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AF4D4-8D89-7E2F-CC9A-4654049E4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48" y="1341032"/>
            <a:ext cx="6725589" cy="3839111"/>
          </a:xfrm>
          <a:prstGeom prst="rect">
            <a:avLst/>
          </a:prstGeom>
        </p:spPr>
      </p:pic>
      <p:pic>
        <p:nvPicPr>
          <p:cNvPr id="2" name="Image 2">
            <a:extLst>
              <a:ext uri="{FF2B5EF4-FFF2-40B4-BE49-F238E27FC236}">
                <a16:creationId xmlns:a16="http://schemas.microsoft.com/office/drawing/2014/main" id="{D5F37DA9-4592-CCF8-4EE0-D71B743BE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52" y="6206179"/>
            <a:ext cx="616519" cy="3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00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5A2C-3D24-75BE-8ED6-6E726E6A4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pc="-300" dirty="0" err="1"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Déploiement</a:t>
            </a:r>
            <a:endParaRPr lang="en-US" spc="-300" dirty="0"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F7135-9D4D-0F2A-8D5A-3493024F9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3480" y="1825625"/>
            <a:ext cx="6487886" cy="4351338"/>
          </a:xfrm>
        </p:spPr>
        <p:txBody>
          <a:bodyPr>
            <a:normAutofit/>
          </a:bodyPr>
          <a:lstStyle/>
          <a:p>
            <a:r>
              <a:rPr lang="fr-BE" dirty="0" err="1"/>
              <a:t>OnPremise</a:t>
            </a:r>
            <a:endParaRPr lang="fr-BE" dirty="0"/>
          </a:p>
          <a:p>
            <a:r>
              <a:rPr lang="fr-BE" dirty="0"/>
              <a:t>Azure</a:t>
            </a:r>
          </a:p>
          <a:p>
            <a:r>
              <a:rPr lang="fr-BE" dirty="0"/>
              <a:t>AWS</a:t>
            </a:r>
          </a:p>
          <a:p>
            <a:r>
              <a:rPr lang="fr-BE" dirty="0"/>
              <a:t>Docker</a:t>
            </a:r>
          </a:p>
        </p:txBody>
      </p:sp>
      <p:pic>
        <p:nvPicPr>
          <p:cNvPr id="17" name="Picture 16" descr="Script informatique sur un écran">
            <a:extLst>
              <a:ext uri="{FF2B5EF4-FFF2-40B4-BE49-F238E27FC236}">
                <a16:creationId xmlns:a16="http://schemas.microsoft.com/office/drawing/2014/main" id="{163EE8F2-E58B-F3D6-C812-CCA6CD4C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6" r="48748" b="-1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01314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Cegeka Blue">
  <a:themeElements>
    <a:clrScheme name="Cegeka16">
      <a:dk1>
        <a:srgbClr val="232628"/>
      </a:dk1>
      <a:lt1>
        <a:sysClr val="window" lastClr="FFFFFF"/>
      </a:lt1>
      <a:dk2>
        <a:srgbClr val="636D75"/>
      </a:dk2>
      <a:lt2>
        <a:srgbClr val="11687F"/>
      </a:lt2>
      <a:accent1>
        <a:srgbClr val="0098C3"/>
      </a:accent1>
      <a:accent2>
        <a:srgbClr val="6BC6C4"/>
      </a:accent2>
      <a:accent3>
        <a:srgbClr val="69266F"/>
      </a:accent3>
      <a:accent4>
        <a:srgbClr val="4D555B"/>
      </a:accent4>
      <a:accent5>
        <a:srgbClr val="CAD1D3"/>
      </a:accent5>
      <a:accent6>
        <a:srgbClr val="90D5D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>
            <a:solidFill>
              <a:schemeClr val="accent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egeka_PresentationTemplate" id="{90209F8E-92D9-438A-9DC4-F68C025C2193}" vid="{564128A8-813A-4EE6-BE73-0515519D256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Depth">
    <a:dk1>
      <a:sysClr val="windowText" lastClr="000000"/>
    </a:dk1>
    <a:lt1>
      <a:sysClr val="window" lastClr="FFFFFF"/>
    </a:lt1>
    <a:dk2>
      <a:srgbClr val="455F51"/>
    </a:dk2>
    <a:lt2>
      <a:srgbClr val="94D7E4"/>
    </a:lt2>
    <a:accent1>
      <a:srgbClr val="41AEBD"/>
    </a:accent1>
    <a:accent2>
      <a:srgbClr val="97E9D5"/>
    </a:accent2>
    <a:accent3>
      <a:srgbClr val="A2CF49"/>
    </a:accent3>
    <a:accent4>
      <a:srgbClr val="608F3D"/>
    </a:accent4>
    <a:accent5>
      <a:srgbClr val="F4DE3A"/>
    </a:accent5>
    <a:accent6>
      <a:srgbClr val="FCB11C"/>
    </a:accent6>
    <a:hlink>
      <a:srgbClr val="FBCA98"/>
    </a:hlink>
    <a:folHlink>
      <a:srgbClr val="D3B86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9FD055A79B5A4D910016917904746B" ma:contentTypeVersion="12" ma:contentTypeDescription="Crée un document." ma:contentTypeScope="" ma:versionID="2d004fe652162d81fa9c34a0ee91fdfb">
  <xsd:schema xmlns:xsd="http://www.w3.org/2001/XMLSchema" xmlns:xs="http://www.w3.org/2001/XMLSchema" xmlns:p="http://schemas.microsoft.com/office/2006/metadata/properties" xmlns:ns2="d1b2ca13-63e6-4cf1-9f83-aafc612711fe" xmlns:ns3="1ae1d102-27e6-441f-857e-ed64ddffcc4d" xmlns:ns4="c2b7b099-3c68-4c76-aa67-177c10ee46eb" targetNamespace="http://schemas.microsoft.com/office/2006/metadata/properties" ma:root="true" ma:fieldsID="b8203d8764128c2eb1a4d0ca99c33374" ns2:_="" ns3:_="" ns4:_="">
    <xsd:import namespace="d1b2ca13-63e6-4cf1-9f83-aafc612711fe"/>
    <xsd:import namespace="1ae1d102-27e6-441f-857e-ed64ddffcc4d"/>
    <xsd:import namespace="c2b7b099-3c68-4c76-aa67-177c10ee46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b2ca13-63e6-4cf1-9f83-aafc612711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a7ad092d-2f68-46f7-91e6-4633683dc9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1d102-27e6-441f-857e-ed64ddffcc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b7b099-3c68-4c76-aa67-177c10ee46e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e0d22de-2555-4ba9-8310-14c49044fe90}" ma:internalName="TaxCatchAll" ma:showField="CatchAllData" ma:web="1ae1d102-27e6-441f-857e-ed64ddffcc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b2ca13-63e6-4cf1-9f83-aafc612711fe">
      <Terms xmlns="http://schemas.microsoft.com/office/infopath/2007/PartnerControls"/>
    </lcf76f155ced4ddcb4097134ff3c332f>
    <TaxCatchAll xmlns="c2b7b099-3c68-4c76-aa67-177c10ee46eb" xsi:nil="true"/>
  </documentManagement>
</p:properties>
</file>

<file path=customXml/itemProps1.xml><?xml version="1.0" encoding="utf-8"?>
<ds:datastoreItem xmlns:ds="http://schemas.openxmlformats.org/officeDocument/2006/customXml" ds:itemID="{11D2DA77-DE56-4C8F-B118-282EB9059D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D7E2E6-5A80-4E11-A0B2-3BBF6C92F9F9}"/>
</file>

<file path=customXml/itemProps3.xml><?xml version="1.0" encoding="utf-8"?>
<ds:datastoreItem xmlns:ds="http://schemas.openxmlformats.org/officeDocument/2006/customXml" ds:itemID="{105B49BF-55D6-4B99-B182-81C0FD16DB83}">
  <ds:schemaRefs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e4563975-9194-41e4-891f-e6b49a3d41bd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e83353b8-dbe0-439a-86ee-b32fdad93f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1056</Words>
  <Application>Microsoft Office PowerPoint</Application>
  <PresentationFormat>Widescreen</PresentationFormat>
  <Paragraphs>242</Paragraphs>
  <Slides>43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Aptos</vt:lpstr>
      <vt:lpstr>Arial</vt:lpstr>
      <vt:lpstr>Calibri</vt:lpstr>
      <vt:lpstr>Corbel</vt:lpstr>
      <vt:lpstr>Depth</vt:lpstr>
      <vt:lpstr>Cegeka Blue</vt:lpstr>
      <vt:lpstr>PowerPoint Presentation</vt:lpstr>
      <vt:lpstr>Les systèmes d’informations géographiques (SIG)</vt:lpstr>
      <vt:lpstr>Un outil complet</vt:lpstr>
      <vt:lpstr>Domaines d'Activité</vt:lpstr>
      <vt:lpstr>Services Fournis</vt:lpstr>
      <vt:lpstr>Notre Équipe</vt:lpstr>
      <vt:lpstr>PowerPoint Presentation</vt:lpstr>
      <vt:lpstr>PowerPoint Presentation</vt:lpstr>
      <vt:lpstr>Déploiement</vt:lpstr>
      <vt:lpstr>PowerPoint Presentation</vt:lpstr>
      <vt:lpstr>Intégration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Consultance</vt:lpstr>
      <vt:lpstr>PowerPoint Presentation</vt:lpstr>
      <vt:lpstr>PowerPoint Presentation</vt:lpstr>
      <vt:lpstr>PowerPoint Presentation</vt:lpstr>
      <vt:lpstr>Développement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Reman Simon</dc:creator>
  <cp:lastModifiedBy>Duffala Alan</cp:lastModifiedBy>
  <cp:revision>32</cp:revision>
  <dcterms:created xsi:type="dcterms:W3CDTF">2014-04-18T01:02:26Z</dcterms:created>
  <dcterms:modified xsi:type="dcterms:W3CDTF">2024-08-29T10:14:40Z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211776-bf8d-4cdd-bcfd-12f093cc6d4d_Enabled">
    <vt:lpwstr>true</vt:lpwstr>
  </property>
  <property fmtid="{D5CDD505-2E9C-101B-9397-08002B2CF9AE}" pid="3" name="MSIP_Label_38211776-bf8d-4cdd-bcfd-12f093cc6d4d_SetDate">
    <vt:lpwstr>2024-07-02T10:03:53Z</vt:lpwstr>
  </property>
  <property fmtid="{D5CDD505-2E9C-101B-9397-08002B2CF9AE}" pid="4" name="MSIP_Label_38211776-bf8d-4cdd-bcfd-12f093cc6d4d_Method">
    <vt:lpwstr>Standard</vt:lpwstr>
  </property>
  <property fmtid="{D5CDD505-2E9C-101B-9397-08002B2CF9AE}" pid="5" name="MSIP_Label_38211776-bf8d-4cdd-bcfd-12f093cc6d4d_Name">
    <vt:lpwstr>Public</vt:lpwstr>
  </property>
  <property fmtid="{D5CDD505-2E9C-101B-9397-08002B2CF9AE}" pid="6" name="MSIP_Label_38211776-bf8d-4cdd-bcfd-12f093cc6d4d_SiteId">
    <vt:lpwstr>2999f02c-a286-48e6-b956-12cbd53515ec</vt:lpwstr>
  </property>
  <property fmtid="{D5CDD505-2E9C-101B-9397-08002B2CF9AE}" pid="7" name="MSIP_Label_38211776-bf8d-4cdd-bcfd-12f093cc6d4d_ActionId">
    <vt:lpwstr>71624d5c-9ba1-4a3a-ae8c-82a507b2bf57</vt:lpwstr>
  </property>
  <property fmtid="{D5CDD505-2E9C-101B-9397-08002B2CF9AE}" pid="8" name="MSIP_Label_38211776-bf8d-4cdd-bcfd-12f093cc6d4d_ContentBits">
    <vt:lpwstr>0</vt:lpwstr>
  </property>
  <property fmtid="{D5CDD505-2E9C-101B-9397-08002B2CF9AE}" pid="9" name="ContentTypeId">
    <vt:lpwstr>0x010100D79FD055A79B5A4D910016917904746B</vt:lpwstr>
  </property>
  <property fmtid="{D5CDD505-2E9C-101B-9397-08002B2CF9AE}" pid="10" name="MediaServiceImageTags">
    <vt:lpwstr/>
  </property>
</Properties>
</file>